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media/image36.jpg" ContentType="image/jpg"/>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4.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0" r:id="rId4"/>
  </p:sldMasterIdLst>
  <p:notesMasterIdLst>
    <p:notesMasterId r:id="rId43"/>
  </p:notesMasterIdLst>
  <p:handoutMasterIdLst>
    <p:handoutMasterId r:id="rId44"/>
  </p:handoutMasterIdLst>
  <p:sldIdLst>
    <p:sldId id="441" r:id="rId5"/>
    <p:sldId id="427" r:id="rId6"/>
    <p:sldId id="275" r:id="rId7"/>
    <p:sldId id="277" r:id="rId8"/>
    <p:sldId id="428" r:id="rId9"/>
    <p:sldId id="1823" r:id="rId10"/>
    <p:sldId id="292" r:id="rId11"/>
    <p:sldId id="450" r:id="rId12"/>
    <p:sldId id="430" r:id="rId13"/>
    <p:sldId id="2076137512" r:id="rId14"/>
    <p:sldId id="2076137529" r:id="rId15"/>
    <p:sldId id="280" r:id="rId16"/>
    <p:sldId id="419" r:id="rId17"/>
    <p:sldId id="420" r:id="rId18"/>
    <p:sldId id="438" r:id="rId19"/>
    <p:sldId id="2076137568" r:id="rId20"/>
    <p:sldId id="2076137545" r:id="rId21"/>
    <p:sldId id="345" r:id="rId22"/>
    <p:sldId id="2076137546" r:id="rId23"/>
    <p:sldId id="424" r:id="rId24"/>
    <p:sldId id="2076137567" r:id="rId25"/>
    <p:sldId id="2076137528" r:id="rId26"/>
    <p:sldId id="2076137566" r:id="rId27"/>
    <p:sldId id="311" r:id="rId28"/>
    <p:sldId id="283" r:id="rId29"/>
    <p:sldId id="434" r:id="rId30"/>
    <p:sldId id="431" r:id="rId31"/>
    <p:sldId id="432" r:id="rId32"/>
    <p:sldId id="2076137510" r:id="rId33"/>
    <p:sldId id="2076137549" r:id="rId34"/>
    <p:sldId id="2076137509" r:id="rId35"/>
    <p:sldId id="429" r:id="rId36"/>
    <p:sldId id="435" r:id="rId37"/>
    <p:sldId id="2076137499" r:id="rId38"/>
    <p:sldId id="2076137541" r:id="rId39"/>
    <p:sldId id="1884" r:id="rId40"/>
    <p:sldId id="2076137565" r:id="rId41"/>
    <p:sldId id="272" r:id="rId42"/>
  </p:sldIdLst>
  <p:sldSz cx="12192000" cy="6858000"/>
  <p:notesSz cx="6799263" cy="9929813"/>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Frutiger Linotype" panose="020B0604020202020204" charset="0"/>
      <p:regular r:id="rId51"/>
      <p:bold r:id="rId52"/>
      <p:italic r:id="rId53"/>
      <p:boldItalic r:id="rId54"/>
    </p:embeddedFont>
    <p:embeddedFont>
      <p:font typeface="Lato Bold" panose="020F0502020204030203" pitchFamily="34" charset="0"/>
      <p:bold r:id="rId55"/>
    </p:embeddedFont>
    <p:embeddedFont>
      <p:font typeface="Lato Regular" panose="020F0502020204030203" pitchFamily="34" charset="0"/>
      <p:regular r:id="rId56"/>
    </p:embeddedFont>
    <p:embeddedFont>
      <p:font typeface="Open Sans" panose="020B0606030504020204" pitchFamily="34" charset="0"/>
      <p:regular r:id="rId57"/>
      <p:bold r:id="rId58"/>
      <p:italic r:id="rId59"/>
      <p:boldItalic r:id="rId60"/>
    </p:embeddedFont>
    <p:embeddedFont>
      <p:font typeface="Segoe UI" panose="020B0502040204020203" pitchFamily="34" charset="0"/>
      <p:regular r:id="rId61"/>
      <p:bold r:id="rId62"/>
      <p:italic r:id="rId63"/>
      <p:boldItalic r:id="rId64"/>
    </p:embeddedFont>
    <p:embeddedFont>
      <p:font typeface="Segoe UI Light" panose="020B0502040204020203" pitchFamily="34" charset="0"/>
      <p:regular r:id="rId65"/>
      <p:italic r:id="rId66"/>
    </p:embeddedFont>
    <p:embeddedFont>
      <p:font typeface="Segoe UI Semilight" panose="020B0402040204020203" pitchFamily="34" charset="0"/>
      <p:regular r:id="rId67"/>
      <p:italic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ueil et plan" id="{E89C1DCD-C5DC-4318-B405-58EB7B716AD8}">
          <p14:sldIdLst>
            <p14:sldId id="441"/>
            <p14:sldId id="427"/>
          </p14:sldIdLst>
        </p14:section>
        <p14:section name="Introduction générale à Microsoft Teams" id="{E176E997-50BA-41E7-98A3-82DA4FC21B2C}">
          <p14:sldIdLst>
            <p14:sldId id="275"/>
            <p14:sldId id="277"/>
            <p14:sldId id="428"/>
            <p14:sldId id="1823"/>
            <p14:sldId id="292"/>
          </p14:sldIdLst>
        </p14:section>
        <p14:section name="Les conversations privées" id="{32B5690E-AD59-48DB-85C1-389F1F2200CD}">
          <p14:sldIdLst>
            <p14:sldId id="450"/>
            <p14:sldId id="430"/>
            <p14:sldId id="2076137512"/>
            <p14:sldId id="2076137529"/>
            <p14:sldId id="280"/>
            <p14:sldId id="419"/>
            <p14:sldId id="420"/>
            <p14:sldId id="438"/>
            <p14:sldId id="2076137568"/>
          </p14:sldIdLst>
        </p14:section>
        <p14:section name="Les équipes Teams" id="{8247CFB3-8F78-4CF5-A6E8-87CA9EC43008}">
          <p14:sldIdLst>
            <p14:sldId id="2076137545"/>
            <p14:sldId id="345"/>
            <p14:sldId id="2076137546"/>
            <p14:sldId id="424"/>
            <p14:sldId id="2076137567"/>
            <p14:sldId id="2076137528"/>
          </p14:sldIdLst>
        </p14:section>
        <p14:section name="Gérer et partager ses fichiers" id="{987EB862-F926-4B74-949B-264DF89C7CE9}">
          <p14:sldIdLst>
            <p14:sldId id="2076137566"/>
            <p14:sldId id="311"/>
          </p14:sldIdLst>
        </p14:section>
        <p14:section name="Les réunions en ligne" id="{33B927DA-C96C-45EE-A905-122CBB6C5083}">
          <p14:sldIdLst>
            <p14:sldId id="283"/>
            <p14:sldId id="434"/>
            <p14:sldId id="431"/>
            <p14:sldId id="432"/>
            <p14:sldId id="2076137510"/>
            <p14:sldId id="2076137549"/>
            <p14:sldId id="2076137509"/>
          </p14:sldIdLst>
        </p14:section>
        <p14:section name="Conclusion-Trucs et Astuces" id="{B697647B-2541-4B09-99D7-AACD674CB04D}">
          <p14:sldIdLst>
            <p14:sldId id="429"/>
            <p14:sldId id="435"/>
            <p14:sldId id="2076137499"/>
            <p14:sldId id="2076137541"/>
            <p14:sldId id="1884"/>
            <p14:sldId id="2076137565"/>
            <p14:sldId id="272"/>
          </p14:sldIdLst>
        </p14:section>
      </p14:sectionLst>
    </p:ext>
    <p:ext uri="{EFAFB233-063F-42B5-8137-9DF3F51BA10A}">
      <p15:sldGuideLst xmlns:p15="http://schemas.microsoft.com/office/powerpoint/2012/main">
        <p15:guide id="1" orient="horz" pos="70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1F1"/>
    <a:srgbClr val="6A7C9A"/>
    <a:srgbClr val="677A98"/>
    <a:srgbClr val="AEB8C8"/>
    <a:srgbClr val="CC66FF"/>
    <a:srgbClr val="C7C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537" autoAdjust="0"/>
    <p:restoredTop sz="95226" autoAdjust="0"/>
  </p:normalViewPr>
  <p:slideViewPr>
    <p:cSldViewPr>
      <p:cViewPr varScale="1">
        <p:scale>
          <a:sx n="62" d="100"/>
          <a:sy n="62" d="100"/>
        </p:scale>
        <p:origin x="28" y="448"/>
      </p:cViewPr>
      <p:guideLst>
        <p:guide orient="horz" pos="709"/>
        <p:guide pos="3840"/>
      </p:guideLst>
    </p:cSldViewPr>
  </p:slideViewPr>
  <p:outlineViewPr>
    <p:cViewPr>
      <p:scale>
        <a:sx n="33" d="100"/>
        <a:sy n="33" d="100"/>
      </p:scale>
      <p:origin x="0" y="-146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0" d="100"/>
          <a:sy n="60" d="100"/>
        </p:scale>
        <p:origin x="2467"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607537-46BC-408B-9ED2-CA8B31221ABB}" type="doc">
      <dgm:prSet loTypeId="urn:microsoft.com/office/officeart/2005/8/layout/chevron2" loCatId="process" qsTypeId="urn:microsoft.com/office/officeart/2005/8/quickstyle/simple1" qsCatId="simple" csTypeId="urn:microsoft.com/office/officeart/2005/8/colors/accent3_2" csCatId="accent3" phldr="1"/>
      <dgm:spPr/>
      <dgm:t>
        <a:bodyPr/>
        <a:lstStyle/>
        <a:p>
          <a:endParaRPr lang="fr-CA"/>
        </a:p>
      </dgm:t>
    </dgm:pt>
    <dgm:pt modelId="{329D7C19-032D-412F-BD03-681BF340E81B}">
      <dgm:prSet phldrT="[Texte]"/>
      <dgm:spPr/>
      <dgm:t>
        <a:bodyPr/>
        <a:lstStyle/>
        <a:p>
          <a:r>
            <a:rPr lang="fr-CA" dirty="0"/>
            <a:t>Communiquer</a:t>
          </a:r>
        </a:p>
        <a:p>
          <a:r>
            <a:rPr lang="fr-CA" dirty="0"/>
            <a:t>dans une conversation privée</a:t>
          </a:r>
        </a:p>
      </dgm:t>
    </dgm:pt>
    <dgm:pt modelId="{C75FBD6B-E2F6-4050-973F-3DD698EC9307}" type="parTrans" cxnId="{6C0D7911-413B-40F3-99ED-B1296AAFDD2C}">
      <dgm:prSet/>
      <dgm:spPr/>
      <dgm:t>
        <a:bodyPr/>
        <a:lstStyle/>
        <a:p>
          <a:endParaRPr lang="fr-CA"/>
        </a:p>
      </dgm:t>
    </dgm:pt>
    <dgm:pt modelId="{F87C4397-3232-470F-9922-225A54496846}" type="sibTrans" cxnId="{6C0D7911-413B-40F3-99ED-B1296AAFDD2C}">
      <dgm:prSet/>
      <dgm:spPr/>
      <dgm:t>
        <a:bodyPr/>
        <a:lstStyle/>
        <a:p>
          <a:endParaRPr lang="fr-CA"/>
        </a:p>
      </dgm:t>
    </dgm:pt>
    <dgm:pt modelId="{ED404EE0-FFA8-4BA0-BF64-F7104443BBE1}">
      <dgm:prSet phldrT="[Texte]" custT="1"/>
      <dgm:spPr/>
      <dgm:t>
        <a:bodyPr/>
        <a:lstStyle/>
        <a:p>
          <a:pPr algn="l"/>
          <a:r>
            <a:rPr lang="fr-FR" sz="1900" dirty="0">
              <a:latin typeface="+mn-lt"/>
            </a:rPr>
            <a:t>Envoyez un message instantané </a:t>
          </a:r>
          <a:r>
            <a:rPr lang="fr-FR" sz="1900" b="1" dirty="0">
              <a:latin typeface="+mn-lt"/>
            </a:rPr>
            <a:t>Important</a:t>
          </a:r>
          <a:r>
            <a:rPr lang="fr-FR" sz="1900" dirty="0">
              <a:latin typeface="+mn-lt"/>
            </a:rPr>
            <a:t> à un des autres participants</a:t>
          </a:r>
          <a:endParaRPr lang="fr-CA" sz="1900" dirty="0"/>
        </a:p>
      </dgm:t>
    </dgm:pt>
    <dgm:pt modelId="{62CB2888-06E3-42F8-B190-AC499829F479}" type="parTrans" cxnId="{25BFB8EB-1266-4EC3-AAFA-91C7A7374C3F}">
      <dgm:prSet/>
      <dgm:spPr/>
      <dgm:t>
        <a:bodyPr/>
        <a:lstStyle/>
        <a:p>
          <a:endParaRPr lang="fr-CA"/>
        </a:p>
      </dgm:t>
    </dgm:pt>
    <dgm:pt modelId="{1355C2A7-F447-4B5D-9123-C06DC0A088BD}" type="sibTrans" cxnId="{25BFB8EB-1266-4EC3-AAFA-91C7A7374C3F}">
      <dgm:prSet/>
      <dgm:spPr/>
      <dgm:t>
        <a:bodyPr/>
        <a:lstStyle/>
        <a:p>
          <a:endParaRPr lang="fr-CA"/>
        </a:p>
      </dgm:t>
    </dgm:pt>
    <dgm:pt modelId="{E134848A-A22D-4CF9-A8CB-C8663EE371C7}">
      <dgm:prSet phldrT="[Texte]"/>
      <dgm:spPr/>
      <dgm:t>
        <a:bodyPr/>
        <a:lstStyle/>
        <a:p>
          <a:pPr algn="l"/>
          <a:endParaRPr lang="fr-CA" sz="1400" dirty="0"/>
        </a:p>
      </dgm:t>
    </dgm:pt>
    <dgm:pt modelId="{9725553F-C070-4738-B440-B3DE973C8454}" type="parTrans" cxnId="{DE6B07F3-C2B5-4F1C-B41E-633022451713}">
      <dgm:prSet/>
      <dgm:spPr/>
      <dgm:t>
        <a:bodyPr/>
        <a:lstStyle/>
        <a:p>
          <a:endParaRPr lang="fr-CA"/>
        </a:p>
      </dgm:t>
    </dgm:pt>
    <dgm:pt modelId="{53401D28-3C05-41AD-9EAF-58784C383C52}" type="sibTrans" cxnId="{DE6B07F3-C2B5-4F1C-B41E-633022451713}">
      <dgm:prSet/>
      <dgm:spPr/>
      <dgm:t>
        <a:bodyPr/>
        <a:lstStyle/>
        <a:p>
          <a:endParaRPr lang="fr-CA"/>
        </a:p>
      </dgm:t>
    </dgm:pt>
    <dgm:pt modelId="{0410C747-9B08-4D28-8D11-97A358FEEDD5}">
      <dgm:prSet phldrT="[Texte]" custT="1"/>
      <dgm:spPr/>
      <dgm:t>
        <a:bodyPr/>
        <a:lstStyle/>
        <a:p>
          <a:pPr algn="l"/>
          <a:r>
            <a:rPr lang="fr-FR" sz="1900" dirty="0">
              <a:latin typeface="+mn-lt"/>
            </a:rPr>
            <a:t>Discutez avec ce participant et liker un de ses messages.</a:t>
          </a:r>
          <a:endParaRPr lang="fr-CA" sz="1900" dirty="0">
            <a:solidFill>
              <a:schemeClr val="tx1"/>
            </a:solidFill>
          </a:endParaRPr>
        </a:p>
      </dgm:t>
    </dgm:pt>
    <dgm:pt modelId="{EBE2735D-F692-404D-94A9-9C37BDB0FB47}" type="parTrans" cxnId="{42FAFA76-A8DE-48AE-A799-B4F7D98A35B5}">
      <dgm:prSet/>
      <dgm:spPr/>
      <dgm:t>
        <a:bodyPr/>
        <a:lstStyle/>
        <a:p>
          <a:endParaRPr lang="fr-CA"/>
        </a:p>
      </dgm:t>
    </dgm:pt>
    <dgm:pt modelId="{AD7D5AD4-6BCB-4DDB-9955-BF4E8FDDBF22}" type="sibTrans" cxnId="{42FAFA76-A8DE-48AE-A799-B4F7D98A35B5}">
      <dgm:prSet/>
      <dgm:spPr/>
      <dgm:t>
        <a:bodyPr/>
        <a:lstStyle/>
        <a:p>
          <a:endParaRPr lang="fr-CA"/>
        </a:p>
      </dgm:t>
    </dgm:pt>
    <dgm:pt modelId="{2145C066-3321-4DB3-AD74-00A60A29CF89}">
      <dgm:prSet phldrT="[Texte]" custT="1"/>
      <dgm:spPr/>
      <dgm:t>
        <a:bodyPr/>
        <a:lstStyle/>
        <a:p>
          <a:pPr algn="l"/>
          <a:r>
            <a:rPr lang="fr-FR" sz="1900" dirty="0">
              <a:latin typeface="+mn-lt"/>
            </a:rPr>
            <a:t>Partagez un document avec votre collègue</a:t>
          </a:r>
          <a:endParaRPr lang="fr-CA" sz="1900" dirty="0">
            <a:solidFill>
              <a:schemeClr val="tx1"/>
            </a:solidFill>
          </a:endParaRPr>
        </a:p>
      </dgm:t>
    </dgm:pt>
    <dgm:pt modelId="{42FF252E-027D-4E6A-9A40-CDD1682A1AF1}" type="parTrans" cxnId="{9B0F49E8-EA4A-4F74-8621-8C97D3F662F2}">
      <dgm:prSet/>
      <dgm:spPr/>
      <dgm:t>
        <a:bodyPr/>
        <a:lstStyle/>
        <a:p>
          <a:endParaRPr lang="fr-CA"/>
        </a:p>
      </dgm:t>
    </dgm:pt>
    <dgm:pt modelId="{7F86167D-9891-481F-99C8-FBD79D7A09D7}" type="sibTrans" cxnId="{9B0F49E8-EA4A-4F74-8621-8C97D3F662F2}">
      <dgm:prSet/>
      <dgm:spPr/>
      <dgm:t>
        <a:bodyPr/>
        <a:lstStyle/>
        <a:p>
          <a:endParaRPr lang="fr-CA"/>
        </a:p>
      </dgm:t>
    </dgm:pt>
    <dgm:pt modelId="{68146092-1E0F-4237-9357-3B67A9AB4727}">
      <dgm:prSet phldrT="[Texte]" custT="1"/>
      <dgm:spPr/>
      <dgm:t>
        <a:bodyPr/>
        <a:lstStyle/>
        <a:p>
          <a:pPr algn="l"/>
          <a:endParaRPr lang="fr-CA" sz="1400" dirty="0">
            <a:solidFill>
              <a:schemeClr val="tx1"/>
            </a:solidFill>
          </a:endParaRPr>
        </a:p>
      </dgm:t>
    </dgm:pt>
    <dgm:pt modelId="{951535A2-9AF7-4031-8CB6-EB7636C63FEF}" type="parTrans" cxnId="{574F7B74-D724-481F-8517-ACD8CC3B5EA4}">
      <dgm:prSet/>
      <dgm:spPr/>
      <dgm:t>
        <a:bodyPr/>
        <a:lstStyle/>
        <a:p>
          <a:endParaRPr lang="fr-CA"/>
        </a:p>
      </dgm:t>
    </dgm:pt>
    <dgm:pt modelId="{CA922768-B231-4669-9AFC-CBCA5FFA942A}" type="sibTrans" cxnId="{574F7B74-D724-481F-8517-ACD8CC3B5EA4}">
      <dgm:prSet/>
      <dgm:spPr/>
      <dgm:t>
        <a:bodyPr/>
        <a:lstStyle/>
        <a:p>
          <a:endParaRPr lang="fr-CA"/>
        </a:p>
      </dgm:t>
    </dgm:pt>
    <dgm:pt modelId="{F707FB23-4130-4A87-9725-93CF02479331}">
      <dgm:prSet phldrT="[Texte]" custT="1"/>
      <dgm:spPr/>
      <dgm:t>
        <a:bodyPr/>
        <a:lstStyle/>
        <a:p>
          <a:pPr algn="l"/>
          <a:r>
            <a:rPr lang="fr-FR" sz="1900" dirty="0">
              <a:latin typeface="+mn-lt"/>
            </a:rPr>
            <a:t>Accédez à vos messages enregistrés</a:t>
          </a:r>
          <a:endParaRPr lang="fr-CA" sz="1900" dirty="0">
            <a:solidFill>
              <a:schemeClr val="tx1"/>
            </a:solidFill>
          </a:endParaRPr>
        </a:p>
      </dgm:t>
    </dgm:pt>
    <dgm:pt modelId="{DA8143C1-BEDE-412D-A364-EF5253DB2AE8}" type="parTrans" cxnId="{D5CD0E6E-0E65-46FC-9B42-AAA2FE41B3E0}">
      <dgm:prSet/>
      <dgm:spPr/>
      <dgm:t>
        <a:bodyPr/>
        <a:lstStyle/>
        <a:p>
          <a:endParaRPr lang="fr-CA"/>
        </a:p>
      </dgm:t>
    </dgm:pt>
    <dgm:pt modelId="{23AA9593-9832-4408-A0C2-209453D01D32}" type="sibTrans" cxnId="{D5CD0E6E-0E65-46FC-9B42-AAA2FE41B3E0}">
      <dgm:prSet/>
      <dgm:spPr/>
      <dgm:t>
        <a:bodyPr/>
        <a:lstStyle/>
        <a:p>
          <a:endParaRPr lang="fr-CA"/>
        </a:p>
      </dgm:t>
    </dgm:pt>
    <dgm:pt modelId="{EC3B1A87-8289-49AD-8785-0A658EEA77C8}">
      <dgm:prSet phldrT="[Texte]" custT="1"/>
      <dgm:spPr/>
      <dgm:t>
        <a:bodyPr/>
        <a:lstStyle/>
        <a:p>
          <a:pPr algn="l"/>
          <a:endParaRPr lang="fr-CA" sz="1400" dirty="0">
            <a:solidFill>
              <a:schemeClr val="tx1"/>
            </a:solidFill>
          </a:endParaRPr>
        </a:p>
      </dgm:t>
    </dgm:pt>
    <dgm:pt modelId="{E3BD05C2-B94C-4B89-9974-6C81DC914437}" type="parTrans" cxnId="{5322F48A-3BA0-4721-876C-AE9A0ECCBC6B}">
      <dgm:prSet/>
      <dgm:spPr/>
      <dgm:t>
        <a:bodyPr/>
        <a:lstStyle/>
        <a:p>
          <a:endParaRPr lang="fr-CA"/>
        </a:p>
      </dgm:t>
    </dgm:pt>
    <dgm:pt modelId="{3C89FEBE-093E-47AE-AA64-5C505DA54575}" type="sibTrans" cxnId="{5322F48A-3BA0-4721-876C-AE9A0ECCBC6B}">
      <dgm:prSet/>
      <dgm:spPr/>
      <dgm:t>
        <a:bodyPr/>
        <a:lstStyle/>
        <a:p>
          <a:endParaRPr lang="fr-CA"/>
        </a:p>
      </dgm:t>
    </dgm:pt>
    <dgm:pt modelId="{842364ED-3070-4313-AB9B-C3421F23A43F}">
      <dgm:prSet phldrT="[Texte]" custT="1"/>
      <dgm:spPr/>
      <dgm:t>
        <a:bodyPr/>
        <a:lstStyle/>
        <a:p>
          <a:pPr algn="ctr"/>
          <a:endParaRPr lang="fr-CA" sz="2000" dirty="0"/>
        </a:p>
      </dgm:t>
    </dgm:pt>
    <dgm:pt modelId="{50CAD01A-1767-4ED1-94B2-16EB0CF03C5F}" type="parTrans" cxnId="{4D860C8F-ECCC-49D5-AB1B-BCFC5F7EEAC0}">
      <dgm:prSet/>
      <dgm:spPr/>
      <dgm:t>
        <a:bodyPr/>
        <a:lstStyle/>
        <a:p>
          <a:endParaRPr lang="fr-CA"/>
        </a:p>
      </dgm:t>
    </dgm:pt>
    <dgm:pt modelId="{F92C2BC1-0B5E-4E05-BB57-F8D96BF611B9}" type="sibTrans" cxnId="{4D860C8F-ECCC-49D5-AB1B-BCFC5F7EEAC0}">
      <dgm:prSet/>
      <dgm:spPr/>
      <dgm:t>
        <a:bodyPr/>
        <a:lstStyle/>
        <a:p>
          <a:endParaRPr lang="fr-CA"/>
        </a:p>
      </dgm:t>
    </dgm:pt>
    <dgm:pt modelId="{23BFB3A5-0663-4B34-8349-8B693FDC5440}">
      <dgm:prSet phldrT="[Texte]" custT="1"/>
      <dgm:spPr/>
      <dgm:t>
        <a:bodyPr/>
        <a:lstStyle/>
        <a:p>
          <a:pPr algn="ctr"/>
          <a:endParaRPr lang="fr-CA" sz="1900" dirty="0"/>
        </a:p>
      </dgm:t>
    </dgm:pt>
    <dgm:pt modelId="{CBD4B1F4-EB3A-4599-9B9E-012DADC627D3}" type="parTrans" cxnId="{ED6F827C-74B1-4C2E-9BF7-12B06AFBEC42}">
      <dgm:prSet/>
      <dgm:spPr/>
      <dgm:t>
        <a:bodyPr/>
        <a:lstStyle/>
        <a:p>
          <a:endParaRPr lang="fr-CA"/>
        </a:p>
      </dgm:t>
    </dgm:pt>
    <dgm:pt modelId="{CAD51792-5D83-418E-882A-3287BF4B196E}" type="sibTrans" cxnId="{ED6F827C-74B1-4C2E-9BF7-12B06AFBEC42}">
      <dgm:prSet/>
      <dgm:spPr/>
      <dgm:t>
        <a:bodyPr/>
        <a:lstStyle/>
        <a:p>
          <a:endParaRPr lang="fr-CA"/>
        </a:p>
      </dgm:t>
    </dgm:pt>
    <dgm:pt modelId="{CD35E1A5-CCF3-4541-8885-4DBF94F99FC4}">
      <dgm:prSet phldrT="[Texte]" custT="1"/>
      <dgm:spPr/>
      <dgm:t>
        <a:bodyPr/>
        <a:lstStyle/>
        <a:p>
          <a:pPr algn="l"/>
          <a:r>
            <a:rPr lang="fr-FR" sz="1900" dirty="0">
              <a:latin typeface="+mn-lt"/>
            </a:rPr>
            <a:t>Testez les options de mises en forme, les emojis, gif, autocollants et extensions de messagerie)</a:t>
          </a:r>
          <a:endParaRPr lang="fr-CA" sz="1900" dirty="0">
            <a:solidFill>
              <a:schemeClr val="tx1"/>
            </a:solidFill>
          </a:endParaRPr>
        </a:p>
      </dgm:t>
    </dgm:pt>
    <dgm:pt modelId="{220E59DA-3E7E-43D6-9B72-4A9E0DF62FDF}" type="parTrans" cxnId="{31319B87-BC28-47F2-A306-F5259B02A690}">
      <dgm:prSet/>
      <dgm:spPr/>
      <dgm:t>
        <a:bodyPr/>
        <a:lstStyle/>
        <a:p>
          <a:endParaRPr lang="fr-CA"/>
        </a:p>
      </dgm:t>
    </dgm:pt>
    <dgm:pt modelId="{F5A3F674-2CB7-4358-B158-1B741D31F653}" type="sibTrans" cxnId="{31319B87-BC28-47F2-A306-F5259B02A690}">
      <dgm:prSet/>
      <dgm:spPr/>
      <dgm:t>
        <a:bodyPr/>
        <a:lstStyle/>
        <a:p>
          <a:endParaRPr lang="fr-CA"/>
        </a:p>
      </dgm:t>
    </dgm:pt>
    <dgm:pt modelId="{DDD1EBA4-A28A-48B2-AB55-E7031BD225DE}">
      <dgm:prSet phldrT="[Texte]" custT="1"/>
      <dgm:spPr/>
      <dgm:t>
        <a:bodyPr/>
        <a:lstStyle/>
        <a:p>
          <a:pPr algn="l"/>
          <a:r>
            <a:rPr lang="fr-FR" sz="1900" dirty="0">
              <a:latin typeface="+mn-lt"/>
            </a:rPr>
            <a:t>Enregistrez le message de votre collègue</a:t>
          </a:r>
          <a:endParaRPr lang="fr-CA" sz="1900" dirty="0">
            <a:solidFill>
              <a:schemeClr val="tx1"/>
            </a:solidFill>
          </a:endParaRPr>
        </a:p>
      </dgm:t>
    </dgm:pt>
    <dgm:pt modelId="{6FBDC444-8024-471C-8280-9134FE1ADE43}" type="parTrans" cxnId="{DEA6AEEC-249B-4586-9787-65601E5FDB9F}">
      <dgm:prSet/>
      <dgm:spPr/>
      <dgm:t>
        <a:bodyPr/>
        <a:lstStyle/>
        <a:p>
          <a:endParaRPr lang="fr-CA"/>
        </a:p>
      </dgm:t>
    </dgm:pt>
    <dgm:pt modelId="{89F06BEB-23AC-4010-8CF6-E67C85624506}" type="sibTrans" cxnId="{DEA6AEEC-249B-4586-9787-65601E5FDB9F}">
      <dgm:prSet/>
      <dgm:spPr/>
      <dgm:t>
        <a:bodyPr/>
        <a:lstStyle/>
        <a:p>
          <a:endParaRPr lang="fr-CA"/>
        </a:p>
      </dgm:t>
    </dgm:pt>
    <dgm:pt modelId="{A49849F0-9E92-4BF7-AAE1-BB91027B544C}">
      <dgm:prSet phldrT="[Texte]" custT="1"/>
      <dgm:spPr/>
      <dgm:t>
        <a:bodyPr/>
        <a:lstStyle/>
        <a:p>
          <a:pPr algn="l"/>
          <a:r>
            <a:rPr lang="fr-FR" sz="1900" dirty="0">
              <a:latin typeface="+mn-lt"/>
            </a:rPr>
            <a:t>Créez un groupe de conversations avec 2 autres participants et discutez.</a:t>
          </a:r>
          <a:endParaRPr lang="fr-CA" sz="1900" dirty="0">
            <a:solidFill>
              <a:schemeClr val="tx1"/>
            </a:solidFill>
          </a:endParaRPr>
        </a:p>
      </dgm:t>
    </dgm:pt>
    <dgm:pt modelId="{680CA91B-1B6F-41FD-8425-6DD9F6FD0A80}" type="parTrans" cxnId="{3D94B3FF-255C-4D43-B674-2ED18F429703}">
      <dgm:prSet/>
      <dgm:spPr/>
      <dgm:t>
        <a:bodyPr/>
        <a:lstStyle/>
        <a:p>
          <a:endParaRPr lang="fr-FR"/>
        </a:p>
      </dgm:t>
    </dgm:pt>
    <dgm:pt modelId="{8F8CDBE2-A7B5-48A2-B74B-E0B3C714E804}" type="sibTrans" cxnId="{3D94B3FF-255C-4D43-B674-2ED18F429703}">
      <dgm:prSet/>
      <dgm:spPr/>
      <dgm:t>
        <a:bodyPr/>
        <a:lstStyle/>
        <a:p>
          <a:endParaRPr lang="fr-FR"/>
        </a:p>
      </dgm:t>
    </dgm:pt>
    <dgm:pt modelId="{3D41F67A-1BE8-4D50-AC0C-0CD2BA594679}" type="pres">
      <dgm:prSet presAssocID="{F8607537-46BC-408B-9ED2-CA8B31221ABB}" presName="linearFlow" presStyleCnt="0">
        <dgm:presLayoutVars>
          <dgm:dir/>
          <dgm:animLvl val="lvl"/>
          <dgm:resizeHandles val="exact"/>
        </dgm:presLayoutVars>
      </dgm:prSet>
      <dgm:spPr/>
    </dgm:pt>
    <dgm:pt modelId="{38EA32F6-D4CB-4BC8-9D99-5BC496E2C8E9}" type="pres">
      <dgm:prSet presAssocID="{329D7C19-032D-412F-BD03-681BF340E81B}" presName="composite" presStyleCnt="0"/>
      <dgm:spPr/>
    </dgm:pt>
    <dgm:pt modelId="{0744A03E-7016-41F1-8DA5-5888D1FE1777}" type="pres">
      <dgm:prSet presAssocID="{329D7C19-032D-412F-BD03-681BF340E81B}" presName="parentText" presStyleLbl="alignNode1" presStyleIdx="0" presStyleCnt="1">
        <dgm:presLayoutVars>
          <dgm:chMax val="1"/>
          <dgm:bulletEnabled val="1"/>
        </dgm:presLayoutVars>
      </dgm:prSet>
      <dgm:spPr/>
    </dgm:pt>
    <dgm:pt modelId="{DC4C4992-6B64-4070-82DB-556DAA60152A}" type="pres">
      <dgm:prSet presAssocID="{329D7C19-032D-412F-BD03-681BF340E81B}" presName="descendantText" presStyleLbl="alignAcc1" presStyleIdx="0" presStyleCnt="1" custScaleY="207891">
        <dgm:presLayoutVars>
          <dgm:bulletEnabled val="1"/>
        </dgm:presLayoutVars>
      </dgm:prSet>
      <dgm:spPr/>
    </dgm:pt>
  </dgm:ptLst>
  <dgm:cxnLst>
    <dgm:cxn modelId="{DA28E505-C5A1-44D2-B8B9-28B2ADA9A5A4}" type="presOf" srcId="{DDD1EBA4-A28A-48B2-AB55-E7031BD225DE}" destId="{DC4C4992-6B64-4070-82DB-556DAA60152A}" srcOrd="0" destOrd="6" presId="urn:microsoft.com/office/officeart/2005/8/layout/chevron2"/>
    <dgm:cxn modelId="{B754270B-D193-4795-A39F-6D1484B627ED}" type="presOf" srcId="{F707FB23-4130-4A87-9725-93CF02479331}" destId="{DC4C4992-6B64-4070-82DB-556DAA60152A}" srcOrd="0" destOrd="7" presId="urn:microsoft.com/office/officeart/2005/8/layout/chevron2"/>
    <dgm:cxn modelId="{6C0D7911-413B-40F3-99ED-B1296AAFDD2C}" srcId="{F8607537-46BC-408B-9ED2-CA8B31221ABB}" destId="{329D7C19-032D-412F-BD03-681BF340E81B}" srcOrd="0" destOrd="0" parTransId="{C75FBD6B-E2F6-4050-973F-3DD698EC9307}" sibTransId="{F87C4397-3232-470F-9922-225A54496846}"/>
    <dgm:cxn modelId="{DC94C318-F5A1-4C02-886C-A30A691E9F18}" type="presOf" srcId="{EC3B1A87-8289-49AD-8785-0A658EEA77C8}" destId="{DC4C4992-6B64-4070-82DB-556DAA60152A}" srcOrd="0" destOrd="9" presId="urn:microsoft.com/office/officeart/2005/8/layout/chevron2"/>
    <dgm:cxn modelId="{46D34A23-C869-4AF7-A07B-AE36B21AB056}" type="presOf" srcId="{F8607537-46BC-408B-9ED2-CA8B31221ABB}" destId="{3D41F67A-1BE8-4D50-AC0C-0CD2BA594679}" srcOrd="0" destOrd="0" presId="urn:microsoft.com/office/officeart/2005/8/layout/chevron2"/>
    <dgm:cxn modelId="{7553212D-8F26-41EA-8C36-4ED9570466DD}" type="presOf" srcId="{842364ED-3070-4313-AB9B-C3421F23A43F}" destId="{DC4C4992-6B64-4070-82DB-556DAA60152A}" srcOrd="0" destOrd="0" presId="urn:microsoft.com/office/officeart/2005/8/layout/chevron2"/>
    <dgm:cxn modelId="{A696393E-FE0A-45A2-B887-1FA08A611F89}" type="presOf" srcId="{ED404EE0-FFA8-4BA0-BF64-F7104443BBE1}" destId="{DC4C4992-6B64-4070-82DB-556DAA60152A}" srcOrd="0" destOrd="2" presId="urn:microsoft.com/office/officeart/2005/8/layout/chevron2"/>
    <dgm:cxn modelId="{057C6F5D-2401-477A-95FE-020A3F5E2726}" type="presOf" srcId="{0410C747-9B08-4D28-8D11-97A358FEEDD5}" destId="{DC4C4992-6B64-4070-82DB-556DAA60152A}" srcOrd="0" destOrd="3" presId="urn:microsoft.com/office/officeart/2005/8/layout/chevron2"/>
    <dgm:cxn modelId="{EBD7704A-9177-43AB-B862-E4C20CAB5BAC}" type="presOf" srcId="{2145C066-3321-4DB3-AD74-00A60A29CF89}" destId="{DC4C4992-6B64-4070-82DB-556DAA60152A}" srcOrd="0" destOrd="5" presId="urn:microsoft.com/office/officeart/2005/8/layout/chevron2"/>
    <dgm:cxn modelId="{D5CD0E6E-0E65-46FC-9B42-AAA2FE41B3E0}" srcId="{329D7C19-032D-412F-BD03-681BF340E81B}" destId="{F707FB23-4130-4A87-9725-93CF02479331}" srcOrd="7" destOrd="0" parTransId="{DA8143C1-BEDE-412D-A364-EF5253DB2AE8}" sibTransId="{23AA9593-9832-4408-A0C2-209453D01D32}"/>
    <dgm:cxn modelId="{574F7B74-D724-481F-8517-ACD8CC3B5EA4}" srcId="{329D7C19-032D-412F-BD03-681BF340E81B}" destId="{68146092-1E0F-4237-9357-3B67A9AB4727}" srcOrd="10" destOrd="0" parTransId="{951535A2-9AF7-4031-8CB6-EB7636C63FEF}" sibTransId="{CA922768-B231-4669-9AFC-CBCA5FFA942A}"/>
    <dgm:cxn modelId="{7229A975-DA17-41A6-8996-B56C1E964027}" type="presOf" srcId="{68146092-1E0F-4237-9357-3B67A9AB4727}" destId="{DC4C4992-6B64-4070-82DB-556DAA60152A}" srcOrd="0" destOrd="10" presId="urn:microsoft.com/office/officeart/2005/8/layout/chevron2"/>
    <dgm:cxn modelId="{C905EA76-E7CA-4F81-8CEF-A477A7432486}" type="presOf" srcId="{329D7C19-032D-412F-BD03-681BF340E81B}" destId="{0744A03E-7016-41F1-8DA5-5888D1FE1777}" srcOrd="0" destOrd="0" presId="urn:microsoft.com/office/officeart/2005/8/layout/chevron2"/>
    <dgm:cxn modelId="{42FAFA76-A8DE-48AE-A799-B4F7D98A35B5}" srcId="{329D7C19-032D-412F-BD03-681BF340E81B}" destId="{0410C747-9B08-4D28-8D11-97A358FEEDD5}" srcOrd="3" destOrd="0" parTransId="{EBE2735D-F692-404D-94A9-9C37BDB0FB47}" sibTransId="{AD7D5AD4-6BCB-4DDB-9955-BF4E8FDDBF22}"/>
    <dgm:cxn modelId="{ED6F827C-74B1-4C2E-9BF7-12B06AFBEC42}" srcId="{329D7C19-032D-412F-BD03-681BF340E81B}" destId="{23BFB3A5-0663-4B34-8349-8B693FDC5440}" srcOrd="1" destOrd="0" parTransId="{CBD4B1F4-EB3A-4599-9B9E-012DADC627D3}" sibTransId="{CAD51792-5D83-418E-882A-3287BF4B196E}"/>
    <dgm:cxn modelId="{B4C2BE86-76F0-455D-AF24-4E6812E0131F}" type="presOf" srcId="{A49849F0-9E92-4BF7-AAE1-BB91027B544C}" destId="{DC4C4992-6B64-4070-82DB-556DAA60152A}" srcOrd="0" destOrd="8" presId="urn:microsoft.com/office/officeart/2005/8/layout/chevron2"/>
    <dgm:cxn modelId="{31319B87-BC28-47F2-A306-F5259B02A690}" srcId="{329D7C19-032D-412F-BD03-681BF340E81B}" destId="{CD35E1A5-CCF3-4541-8885-4DBF94F99FC4}" srcOrd="4" destOrd="0" parTransId="{220E59DA-3E7E-43D6-9B72-4A9E0DF62FDF}" sibTransId="{F5A3F674-2CB7-4358-B158-1B741D31F653}"/>
    <dgm:cxn modelId="{5322F48A-3BA0-4721-876C-AE9A0ECCBC6B}" srcId="{329D7C19-032D-412F-BD03-681BF340E81B}" destId="{EC3B1A87-8289-49AD-8785-0A658EEA77C8}" srcOrd="9" destOrd="0" parTransId="{E3BD05C2-B94C-4B89-9974-6C81DC914437}" sibTransId="{3C89FEBE-093E-47AE-AA64-5C505DA54575}"/>
    <dgm:cxn modelId="{AC09048D-9BF9-4468-B1BA-6699B03EB8EC}" type="presOf" srcId="{CD35E1A5-CCF3-4541-8885-4DBF94F99FC4}" destId="{DC4C4992-6B64-4070-82DB-556DAA60152A}" srcOrd="0" destOrd="4" presId="urn:microsoft.com/office/officeart/2005/8/layout/chevron2"/>
    <dgm:cxn modelId="{4D860C8F-ECCC-49D5-AB1B-BCFC5F7EEAC0}" srcId="{329D7C19-032D-412F-BD03-681BF340E81B}" destId="{842364ED-3070-4313-AB9B-C3421F23A43F}" srcOrd="0" destOrd="0" parTransId="{50CAD01A-1767-4ED1-94B2-16EB0CF03C5F}" sibTransId="{F92C2BC1-0B5E-4E05-BB57-F8D96BF611B9}"/>
    <dgm:cxn modelId="{DD682292-5C92-4633-B8B1-427930CCD671}" type="presOf" srcId="{23BFB3A5-0663-4B34-8349-8B693FDC5440}" destId="{DC4C4992-6B64-4070-82DB-556DAA60152A}" srcOrd="0" destOrd="1" presId="urn:microsoft.com/office/officeart/2005/8/layout/chevron2"/>
    <dgm:cxn modelId="{7494FD92-FC79-4AB6-852E-F64AD14BC568}" type="presOf" srcId="{E134848A-A22D-4CF9-A8CB-C8663EE371C7}" destId="{DC4C4992-6B64-4070-82DB-556DAA60152A}" srcOrd="0" destOrd="11" presId="urn:microsoft.com/office/officeart/2005/8/layout/chevron2"/>
    <dgm:cxn modelId="{9B0F49E8-EA4A-4F74-8621-8C97D3F662F2}" srcId="{329D7C19-032D-412F-BD03-681BF340E81B}" destId="{2145C066-3321-4DB3-AD74-00A60A29CF89}" srcOrd="5" destOrd="0" parTransId="{42FF252E-027D-4E6A-9A40-CDD1682A1AF1}" sibTransId="{7F86167D-9891-481F-99C8-FBD79D7A09D7}"/>
    <dgm:cxn modelId="{25BFB8EB-1266-4EC3-AAFA-91C7A7374C3F}" srcId="{329D7C19-032D-412F-BD03-681BF340E81B}" destId="{ED404EE0-FFA8-4BA0-BF64-F7104443BBE1}" srcOrd="2" destOrd="0" parTransId="{62CB2888-06E3-42F8-B190-AC499829F479}" sibTransId="{1355C2A7-F447-4B5D-9123-C06DC0A088BD}"/>
    <dgm:cxn modelId="{DEA6AEEC-249B-4586-9787-65601E5FDB9F}" srcId="{329D7C19-032D-412F-BD03-681BF340E81B}" destId="{DDD1EBA4-A28A-48B2-AB55-E7031BD225DE}" srcOrd="6" destOrd="0" parTransId="{6FBDC444-8024-471C-8280-9134FE1ADE43}" sibTransId="{89F06BEB-23AC-4010-8CF6-E67C85624506}"/>
    <dgm:cxn modelId="{DE6B07F3-C2B5-4F1C-B41E-633022451713}" srcId="{329D7C19-032D-412F-BD03-681BF340E81B}" destId="{E134848A-A22D-4CF9-A8CB-C8663EE371C7}" srcOrd="11" destOrd="0" parTransId="{9725553F-C070-4738-B440-B3DE973C8454}" sibTransId="{53401D28-3C05-41AD-9EAF-58784C383C52}"/>
    <dgm:cxn modelId="{3D94B3FF-255C-4D43-B674-2ED18F429703}" srcId="{329D7C19-032D-412F-BD03-681BF340E81B}" destId="{A49849F0-9E92-4BF7-AAE1-BB91027B544C}" srcOrd="8" destOrd="0" parTransId="{680CA91B-1B6F-41FD-8425-6DD9F6FD0A80}" sibTransId="{8F8CDBE2-A7B5-48A2-B74B-E0B3C714E804}"/>
    <dgm:cxn modelId="{0117ABED-786D-4BC1-A610-03C99503B15B}" type="presParOf" srcId="{3D41F67A-1BE8-4D50-AC0C-0CD2BA594679}" destId="{38EA32F6-D4CB-4BC8-9D99-5BC496E2C8E9}" srcOrd="0" destOrd="0" presId="urn:microsoft.com/office/officeart/2005/8/layout/chevron2"/>
    <dgm:cxn modelId="{5ACA8E58-C30B-420A-965A-F04C1FFFAE30}" type="presParOf" srcId="{38EA32F6-D4CB-4BC8-9D99-5BC496E2C8E9}" destId="{0744A03E-7016-41F1-8DA5-5888D1FE1777}" srcOrd="0" destOrd="0" presId="urn:microsoft.com/office/officeart/2005/8/layout/chevron2"/>
    <dgm:cxn modelId="{A9D9948F-9EED-4CB7-A54A-6AC3FC2C3782}" type="presParOf" srcId="{38EA32F6-D4CB-4BC8-9D99-5BC496E2C8E9}" destId="{DC4C4992-6B64-4070-82DB-556DAA60152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B3522DB-9655-4F69-AE9B-FFB4741CDC1A}"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fr-FR"/>
        </a:p>
      </dgm:t>
    </dgm:pt>
    <dgm:pt modelId="{5A146D8F-570D-41C4-B79E-6C66A70F0095}">
      <dgm:prSet phldrT="[Texte]"/>
      <dgm:spPr/>
      <dgm:t>
        <a:bodyPr/>
        <a:lstStyle/>
        <a:p>
          <a:r>
            <a:rPr lang="fr-FR" dirty="0"/>
            <a:t>Organisation</a:t>
          </a:r>
        </a:p>
      </dgm:t>
    </dgm:pt>
    <dgm:pt modelId="{DDEAAE24-48D9-488D-A7F7-A782EEB03F1C}" type="parTrans" cxnId="{533183EA-28FB-4D2E-A3BC-743162AD4F50}">
      <dgm:prSet/>
      <dgm:spPr/>
      <dgm:t>
        <a:bodyPr/>
        <a:lstStyle/>
        <a:p>
          <a:endParaRPr lang="fr-FR"/>
        </a:p>
      </dgm:t>
    </dgm:pt>
    <dgm:pt modelId="{39B64851-7868-4DEF-89EB-CAEB402E0EEB}" type="sibTrans" cxnId="{533183EA-28FB-4D2E-A3BC-743162AD4F50}">
      <dgm:prSet/>
      <dgm:spPr/>
      <dgm:t>
        <a:bodyPr/>
        <a:lstStyle/>
        <a:p>
          <a:endParaRPr lang="fr-FR"/>
        </a:p>
      </dgm:t>
    </dgm:pt>
    <dgm:pt modelId="{5B3F5E98-22B8-40A6-B212-58EE2F5EEBA5}">
      <dgm:prSet phldrT="[Texte]"/>
      <dgm:spPr/>
      <dgm:t>
        <a:bodyPr/>
        <a:lstStyle/>
        <a:p>
          <a:r>
            <a:rPr lang="fr-FR" dirty="0"/>
            <a:t>Equipe</a:t>
          </a:r>
        </a:p>
      </dgm:t>
    </dgm:pt>
    <dgm:pt modelId="{5F642FAD-71A2-479A-A7E5-1CA290CDCCEC}" type="parTrans" cxnId="{648A6915-4D07-47C5-904E-4E27C481FC74}">
      <dgm:prSet/>
      <dgm:spPr/>
      <dgm:t>
        <a:bodyPr/>
        <a:lstStyle/>
        <a:p>
          <a:endParaRPr lang="fr-FR"/>
        </a:p>
      </dgm:t>
    </dgm:pt>
    <dgm:pt modelId="{6C1318D0-4084-47E2-AF6B-37DA4CCC80D9}" type="sibTrans" cxnId="{648A6915-4D07-47C5-904E-4E27C481FC74}">
      <dgm:prSet/>
      <dgm:spPr/>
      <dgm:t>
        <a:bodyPr/>
        <a:lstStyle/>
        <a:p>
          <a:endParaRPr lang="fr-FR"/>
        </a:p>
      </dgm:t>
    </dgm:pt>
    <dgm:pt modelId="{EA518A1A-D195-42C0-A53F-B893020AD324}">
      <dgm:prSet phldrT="[Texte]"/>
      <dgm:spPr/>
      <dgm:t>
        <a:bodyPr/>
        <a:lstStyle/>
        <a:p>
          <a:r>
            <a:rPr lang="fr-FR" dirty="0"/>
            <a:t>Equipe</a:t>
          </a:r>
        </a:p>
      </dgm:t>
    </dgm:pt>
    <dgm:pt modelId="{8ED78EF1-A76C-4FB7-AD3F-48D3C565F61E}" type="parTrans" cxnId="{86780C63-8FF0-429F-9BDD-72117EEC86BE}">
      <dgm:prSet/>
      <dgm:spPr/>
      <dgm:t>
        <a:bodyPr/>
        <a:lstStyle/>
        <a:p>
          <a:endParaRPr lang="fr-FR"/>
        </a:p>
      </dgm:t>
    </dgm:pt>
    <dgm:pt modelId="{8CB50DC5-7B47-42CD-B4ED-501FB2172178}" type="sibTrans" cxnId="{86780C63-8FF0-429F-9BDD-72117EEC86BE}">
      <dgm:prSet/>
      <dgm:spPr/>
      <dgm:t>
        <a:bodyPr/>
        <a:lstStyle/>
        <a:p>
          <a:endParaRPr lang="fr-FR"/>
        </a:p>
      </dgm:t>
    </dgm:pt>
    <dgm:pt modelId="{DA137648-2B1E-4236-A992-DD9EB70BB65F}">
      <dgm:prSet phldrT="[Texte]"/>
      <dgm:spPr/>
      <dgm:t>
        <a:bodyPr/>
        <a:lstStyle/>
        <a:p>
          <a:r>
            <a:rPr lang="fr-FR" dirty="0"/>
            <a:t>Equipe</a:t>
          </a:r>
        </a:p>
      </dgm:t>
    </dgm:pt>
    <dgm:pt modelId="{70848E78-13C7-427C-85D2-D349C48BE157}" type="parTrans" cxnId="{01F514CD-98E0-485D-A57D-9B78ACF84210}">
      <dgm:prSet/>
      <dgm:spPr/>
      <dgm:t>
        <a:bodyPr/>
        <a:lstStyle/>
        <a:p>
          <a:endParaRPr lang="fr-FR"/>
        </a:p>
      </dgm:t>
    </dgm:pt>
    <dgm:pt modelId="{FCFF4E7E-DC41-41C9-A15B-180299611F9C}" type="sibTrans" cxnId="{01F514CD-98E0-485D-A57D-9B78ACF84210}">
      <dgm:prSet/>
      <dgm:spPr/>
      <dgm:t>
        <a:bodyPr/>
        <a:lstStyle/>
        <a:p>
          <a:endParaRPr lang="fr-FR"/>
        </a:p>
      </dgm:t>
    </dgm:pt>
    <dgm:pt modelId="{FC08182D-BD85-4C2B-8C95-066B2F8951AA}">
      <dgm:prSet phldrT="[Texte]"/>
      <dgm:spPr/>
      <dgm:t>
        <a:bodyPr/>
        <a:lstStyle/>
        <a:p>
          <a:r>
            <a:rPr lang="fr-FR" dirty="0"/>
            <a:t>Canal</a:t>
          </a:r>
        </a:p>
      </dgm:t>
    </dgm:pt>
    <dgm:pt modelId="{F1FBBC27-75E0-4794-97E8-2146A958B4A2}" type="parTrans" cxnId="{1BEFA78F-9A14-4C2A-88BA-EC08B2EA791D}">
      <dgm:prSet/>
      <dgm:spPr/>
      <dgm:t>
        <a:bodyPr/>
        <a:lstStyle/>
        <a:p>
          <a:endParaRPr lang="fr-FR"/>
        </a:p>
      </dgm:t>
    </dgm:pt>
    <dgm:pt modelId="{9C98CC18-320A-469D-9C16-A2BF1067E468}" type="sibTrans" cxnId="{1BEFA78F-9A14-4C2A-88BA-EC08B2EA791D}">
      <dgm:prSet/>
      <dgm:spPr/>
      <dgm:t>
        <a:bodyPr/>
        <a:lstStyle/>
        <a:p>
          <a:endParaRPr lang="fr-FR"/>
        </a:p>
      </dgm:t>
    </dgm:pt>
    <dgm:pt modelId="{D73ACA29-4D90-4981-B625-B38C2E34D09D}">
      <dgm:prSet phldrT="[Texte]"/>
      <dgm:spPr/>
      <dgm:t>
        <a:bodyPr/>
        <a:lstStyle/>
        <a:p>
          <a:r>
            <a:rPr lang="fr-FR" dirty="0"/>
            <a:t>Canal</a:t>
          </a:r>
        </a:p>
      </dgm:t>
    </dgm:pt>
    <dgm:pt modelId="{DF0BAB6A-6064-44DA-922B-A4453A0FD556}" type="parTrans" cxnId="{EE6048D5-319E-410A-B78D-639EC2D5B7FF}">
      <dgm:prSet/>
      <dgm:spPr/>
      <dgm:t>
        <a:bodyPr/>
        <a:lstStyle/>
        <a:p>
          <a:endParaRPr lang="fr-FR"/>
        </a:p>
      </dgm:t>
    </dgm:pt>
    <dgm:pt modelId="{A9F75C7E-7676-4266-8C7B-18F5830DC0E4}" type="sibTrans" cxnId="{EE6048D5-319E-410A-B78D-639EC2D5B7FF}">
      <dgm:prSet/>
      <dgm:spPr/>
      <dgm:t>
        <a:bodyPr/>
        <a:lstStyle/>
        <a:p>
          <a:endParaRPr lang="fr-FR"/>
        </a:p>
      </dgm:t>
    </dgm:pt>
    <dgm:pt modelId="{29D96FC6-5C76-425F-83FC-0A54BD16609F}">
      <dgm:prSet phldrT="[Texte]"/>
      <dgm:spPr/>
      <dgm:t>
        <a:bodyPr/>
        <a:lstStyle/>
        <a:p>
          <a:r>
            <a:rPr lang="fr-FR" dirty="0"/>
            <a:t>Canal</a:t>
          </a:r>
        </a:p>
      </dgm:t>
    </dgm:pt>
    <dgm:pt modelId="{ABD40E3A-4D6C-43B4-9483-FB5351C090EE}" type="parTrans" cxnId="{E0F4FE65-C9A1-4A96-98E7-CE84B9F466F6}">
      <dgm:prSet/>
      <dgm:spPr/>
      <dgm:t>
        <a:bodyPr/>
        <a:lstStyle/>
        <a:p>
          <a:endParaRPr lang="fr-FR"/>
        </a:p>
      </dgm:t>
    </dgm:pt>
    <dgm:pt modelId="{EE598DEF-451D-4503-83F6-24F263F31E73}" type="sibTrans" cxnId="{E0F4FE65-C9A1-4A96-98E7-CE84B9F466F6}">
      <dgm:prSet/>
      <dgm:spPr/>
      <dgm:t>
        <a:bodyPr/>
        <a:lstStyle/>
        <a:p>
          <a:endParaRPr lang="fr-FR"/>
        </a:p>
      </dgm:t>
    </dgm:pt>
    <dgm:pt modelId="{1522B827-00FE-4A2B-90B7-DE6D5D17A814}">
      <dgm:prSet phldrT="[Texte]"/>
      <dgm:spPr/>
      <dgm:t>
        <a:bodyPr/>
        <a:lstStyle/>
        <a:p>
          <a:r>
            <a:rPr lang="fr-FR" dirty="0"/>
            <a:t>Canal</a:t>
          </a:r>
        </a:p>
      </dgm:t>
    </dgm:pt>
    <dgm:pt modelId="{8124825E-C788-405D-96B0-0CB30EB0011C}" type="parTrans" cxnId="{AF3290C2-A58E-4B5D-91C9-19132AF64F22}">
      <dgm:prSet/>
      <dgm:spPr/>
      <dgm:t>
        <a:bodyPr/>
        <a:lstStyle/>
        <a:p>
          <a:endParaRPr lang="fr-FR"/>
        </a:p>
      </dgm:t>
    </dgm:pt>
    <dgm:pt modelId="{7623D033-183F-4D0E-9A66-0937071CA69C}" type="sibTrans" cxnId="{AF3290C2-A58E-4B5D-91C9-19132AF64F22}">
      <dgm:prSet/>
      <dgm:spPr/>
      <dgm:t>
        <a:bodyPr/>
        <a:lstStyle/>
        <a:p>
          <a:endParaRPr lang="fr-FR"/>
        </a:p>
      </dgm:t>
    </dgm:pt>
    <dgm:pt modelId="{60A940DF-F2D5-46EC-80B3-08C362D20CEB}">
      <dgm:prSet phldrT="[Texte]"/>
      <dgm:spPr/>
      <dgm:t>
        <a:bodyPr/>
        <a:lstStyle/>
        <a:p>
          <a:r>
            <a:rPr lang="fr-FR" dirty="0"/>
            <a:t>Canal</a:t>
          </a:r>
        </a:p>
      </dgm:t>
    </dgm:pt>
    <dgm:pt modelId="{0E718E7E-1826-4318-8558-710E388E64AB}" type="parTrans" cxnId="{4DDDFACD-FF51-4708-9041-081E30979E3A}">
      <dgm:prSet/>
      <dgm:spPr/>
      <dgm:t>
        <a:bodyPr/>
        <a:lstStyle/>
        <a:p>
          <a:endParaRPr lang="fr-FR"/>
        </a:p>
      </dgm:t>
    </dgm:pt>
    <dgm:pt modelId="{746C2E97-6E6D-468D-AFCE-3B9E0B8D67CE}" type="sibTrans" cxnId="{4DDDFACD-FF51-4708-9041-081E30979E3A}">
      <dgm:prSet/>
      <dgm:spPr/>
      <dgm:t>
        <a:bodyPr/>
        <a:lstStyle/>
        <a:p>
          <a:endParaRPr lang="fr-FR"/>
        </a:p>
      </dgm:t>
    </dgm:pt>
    <dgm:pt modelId="{523997A9-3416-432F-93DB-EFD67F4861D3}">
      <dgm:prSet phldrT="[Texte]"/>
      <dgm:spPr/>
      <dgm:t>
        <a:bodyPr/>
        <a:lstStyle/>
        <a:p>
          <a:r>
            <a:rPr lang="fr-FR" dirty="0"/>
            <a:t>Canal</a:t>
          </a:r>
        </a:p>
      </dgm:t>
    </dgm:pt>
    <dgm:pt modelId="{850C570E-6338-40B3-9BBF-6E20083C7C19}" type="parTrans" cxnId="{812ED21E-1FE5-4FCB-AC5D-3E34C4575B61}">
      <dgm:prSet/>
      <dgm:spPr/>
      <dgm:t>
        <a:bodyPr/>
        <a:lstStyle/>
        <a:p>
          <a:endParaRPr lang="fr-FR"/>
        </a:p>
      </dgm:t>
    </dgm:pt>
    <dgm:pt modelId="{48D57AF7-DE08-4F16-8565-062E94EFB6AE}" type="sibTrans" cxnId="{812ED21E-1FE5-4FCB-AC5D-3E34C4575B61}">
      <dgm:prSet/>
      <dgm:spPr/>
      <dgm:t>
        <a:bodyPr/>
        <a:lstStyle/>
        <a:p>
          <a:endParaRPr lang="fr-FR"/>
        </a:p>
      </dgm:t>
    </dgm:pt>
    <dgm:pt modelId="{AA4947EF-348F-4526-8C00-238B14E7F21C}">
      <dgm:prSet phldrT="[Texte]"/>
      <dgm:spPr/>
      <dgm:t>
        <a:bodyPr/>
        <a:lstStyle/>
        <a:p>
          <a:r>
            <a:rPr lang="fr-FR" dirty="0"/>
            <a:t>Conversations</a:t>
          </a:r>
        </a:p>
      </dgm:t>
    </dgm:pt>
    <dgm:pt modelId="{0ABF2514-D0A8-464E-817A-B0F145503D97}" type="parTrans" cxnId="{76E5EE94-A83D-4E0A-89E6-F32F4C28FA68}">
      <dgm:prSet/>
      <dgm:spPr/>
      <dgm:t>
        <a:bodyPr/>
        <a:lstStyle/>
        <a:p>
          <a:endParaRPr lang="fr-FR"/>
        </a:p>
      </dgm:t>
    </dgm:pt>
    <dgm:pt modelId="{B759998A-002C-409E-80DD-A2FFA80D60E9}" type="sibTrans" cxnId="{76E5EE94-A83D-4E0A-89E6-F32F4C28FA68}">
      <dgm:prSet/>
      <dgm:spPr/>
      <dgm:t>
        <a:bodyPr/>
        <a:lstStyle/>
        <a:p>
          <a:endParaRPr lang="fr-FR"/>
        </a:p>
      </dgm:t>
    </dgm:pt>
    <dgm:pt modelId="{01D63950-897B-484B-9226-8275EE88DD86}">
      <dgm:prSet phldrT="[Texte]"/>
      <dgm:spPr/>
      <dgm:t>
        <a:bodyPr/>
        <a:lstStyle/>
        <a:p>
          <a:r>
            <a:rPr lang="fr-FR" dirty="0"/>
            <a:t>Fichiers</a:t>
          </a:r>
        </a:p>
      </dgm:t>
    </dgm:pt>
    <dgm:pt modelId="{CFA1BD31-2C13-41C1-B880-BBDD38CE2950}" type="parTrans" cxnId="{04CD765B-88FA-462D-BBB0-5CBCDB8DE3D8}">
      <dgm:prSet/>
      <dgm:spPr/>
      <dgm:t>
        <a:bodyPr/>
        <a:lstStyle/>
        <a:p>
          <a:endParaRPr lang="fr-FR"/>
        </a:p>
      </dgm:t>
    </dgm:pt>
    <dgm:pt modelId="{0C625AAF-C5C6-4C04-8CAF-3FE4D9D0BA78}" type="sibTrans" cxnId="{04CD765B-88FA-462D-BBB0-5CBCDB8DE3D8}">
      <dgm:prSet/>
      <dgm:spPr/>
      <dgm:t>
        <a:bodyPr/>
        <a:lstStyle/>
        <a:p>
          <a:endParaRPr lang="fr-FR"/>
        </a:p>
      </dgm:t>
    </dgm:pt>
    <dgm:pt modelId="{543FFFD9-C976-4756-AB82-0CC2FB62F51C}">
      <dgm:prSet phldrT="[Texte]"/>
      <dgm:spPr/>
      <dgm:t>
        <a:bodyPr/>
        <a:lstStyle/>
        <a:p>
          <a:r>
            <a:rPr lang="fr-FR" dirty="0"/>
            <a:t>Notes</a:t>
          </a:r>
        </a:p>
      </dgm:t>
    </dgm:pt>
    <dgm:pt modelId="{A1C00DE8-EC57-4747-8987-60B54891CCF8}" type="parTrans" cxnId="{479510C4-2BF4-411B-8CBA-4C4ADA970C76}">
      <dgm:prSet/>
      <dgm:spPr/>
      <dgm:t>
        <a:bodyPr/>
        <a:lstStyle/>
        <a:p>
          <a:endParaRPr lang="fr-FR"/>
        </a:p>
      </dgm:t>
    </dgm:pt>
    <dgm:pt modelId="{795AAE67-5A59-46BD-83E7-58A465F4FF4C}" type="sibTrans" cxnId="{479510C4-2BF4-411B-8CBA-4C4ADA970C76}">
      <dgm:prSet/>
      <dgm:spPr/>
      <dgm:t>
        <a:bodyPr/>
        <a:lstStyle/>
        <a:p>
          <a:endParaRPr lang="fr-FR"/>
        </a:p>
      </dgm:t>
    </dgm:pt>
    <dgm:pt modelId="{FF6B7286-FA85-46D7-A095-603E225718D6}">
      <dgm:prSet phldrT="[Texte]"/>
      <dgm:spPr/>
      <dgm:t>
        <a:bodyPr/>
        <a:lstStyle/>
        <a:p>
          <a:r>
            <a:rPr lang="fr-FR" dirty="0"/>
            <a:t>Onglets</a:t>
          </a:r>
        </a:p>
      </dgm:t>
    </dgm:pt>
    <dgm:pt modelId="{A4CFA596-287B-47B4-A879-8E559B040F20}" type="parTrans" cxnId="{29472E0E-2B49-40DB-9C71-177221B6AC8A}">
      <dgm:prSet/>
      <dgm:spPr/>
      <dgm:t>
        <a:bodyPr/>
        <a:lstStyle/>
        <a:p>
          <a:endParaRPr lang="fr-FR"/>
        </a:p>
      </dgm:t>
    </dgm:pt>
    <dgm:pt modelId="{03B0B612-62AF-49C5-AC47-249EC28A7CC5}" type="sibTrans" cxnId="{29472E0E-2B49-40DB-9C71-177221B6AC8A}">
      <dgm:prSet/>
      <dgm:spPr/>
      <dgm:t>
        <a:bodyPr/>
        <a:lstStyle/>
        <a:p>
          <a:endParaRPr lang="fr-FR"/>
        </a:p>
      </dgm:t>
    </dgm:pt>
    <dgm:pt modelId="{1DA48ABE-7FCA-4390-8720-9782B6627E65}">
      <dgm:prSet phldrT="[Texte]"/>
      <dgm:spPr/>
      <dgm:t>
        <a:bodyPr/>
        <a:lstStyle/>
        <a:p>
          <a:r>
            <a:rPr lang="fr-FR" dirty="0"/>
            <a:t>Connecteurs</a:t>
          </a:r>
        </a:p>
      </dgm:t>
    </dgm:pt>
    <dgm:pt modelId="{7C656DD6-0E2B-4146-BD35-D1F4B375197F}" type="parTrans" cxnId="{2F28FBF2-B757-4829-852C-E2C8DF2D4440}">
      <dgm:prSet/>
      <dgm:spPr/>
      <dgm:t>
        <a:bodyPr/>
        <a:lstStyle/>
        <a:p>
          <a:endParaRPr lang="fr-FR"/>
        </a:p>
      </dgm:t>
    </dgm:pt>
    <dgm:pt modelId="{2764F498-7B10-4968-8456-B8EBEC90C812}" type="sibTrans" cxnId="{2F28FBF2-B757-4829-852C-E2C8DF2D4440}">
      <dgm:prSet/>
      <dgm:spPr/>
      <dgm:t>
        <a:bodyPr/>
        <a:lstStyle/>
        <a:p>
          <a:endParaRPr lang="fr-FR"/>
        </a:p>
      </dgm:t>
    </dgm:pt>
    <dgm:pt modelId="{00CA8511-6915-4514-ACFC-D8888F57E5BD}">
      <dgm:prSet phldrT="[Texte]"/>
      <dgm:spPr/>
      <dgm:t>
        <a:bodyPr/>
        <a:lstStyle/>
        <a:p>
          <a:r>
            <a:rPr lang="fr-FR"/>
            <a:t>Conversations</a:t>
          </a:r>
          <a:endParaRPr lang="fr-FR" dirty="0"/>
        </a:p>
      </dgm:t>
    </dgm:pt>
    <dgm:pt modelId="{DECE7D88-7256-4C59-8E6C-AE956CF3AAE5}" type="parTrans" cxnId="{F6BD63E0-0CBB-4E88-AED1-14879F977042}">
      <dgm:prSet/>
      <dgm:spPr/>
      <dgm:t>
        <a:bodyPr/>
        <a:lstStyle/>
        <a:p>
          <a:endParaRPr lang="fr-FR"/>
        </a:p>
      </dgm:t>
    </dgm:pt>
    <dgm:pt modelId="{B7E05C71-F70A-411E-A9DB-547D7A8E66B9}" type="sibTrans" cxnId="{F6BD63E0-0CBB-4E88-AED1-14879F977042}">
      <dgm:prSet/>
      <dgm:spPr/>
      <dgm:t>
        <a:bodyPr/>
        <a:lstStyle/>
        <a:p>
          <a:endParaRPr lang="fr-FR"/>
        </a:p>
      </dgm:t>
    </dgm:pt>
    <dgm:pt modelId="{88249B88-84A6-4E92-BFCB-B355D2CE5E09}">
      <dgm:prSet phldrT="[Texte]"/>
      <dgm:spPr/>
      <dgm:t>
        <a:bodyPr/>
        <a:lstStyle/>
        <a:p>
          <a:r>
            <a:rPr lang="fr-FR" dirty="0"/>
            <a:t>Fichiers</a:t>
          </a:r>
        </a:p>
      </dgm:t>
    </dgm:pt>
    <dgm:pt modelId="{A7836EE6-34FA-4773-9C49-82CB66481748}" type="parTrans" cxnId="{B1FC09D8-27DF-484C-9F73-A6DBB7A75490}">
      <dgm:prSet/>
      <dgm:spPr/>
      <dgm:t>
        <a:bodyPr/>
        <a:lstStyle/>
        <a:p>
          <a:endParaRPr lang="fr-FR"/>
        </a:p>
      </dgm:t>
    </dgm:pt>
    <dgm:pt modelId="{9CD50982-B217-4A53-805C-0B413B23E90B}" type="sibTrans" cxnId="{B1FC09D8-27DF-484C-9F73-A6DBB7A75490}">
      <dgm:prSet/>
      <dgm:spPr/>
      <dgm:t>
        <a:bodyPr/>
        <a:lstStyle/>
        <a:p>
          <a:endParaRPr lang="fr-FR"/>
        </a:p>
      </dgm:t>
    </dgm:pt>
    <dgm:pt modelId="{1EC4F0DD-E158-40EF-A116-3F59DB1FF895}">
      <dgm:prSet phldrT="[Texte]"/>
      <dgm:spPr/>
      <dgm:t>
        <a:bodyPr/>
        <a:lstStyle/>
        <a:p>
          <a:r>
            <a:rPr lang="fr-FR" dirty="0"/>
            <a:t>Notes</a:t>
          </a:r>
        </a:p>
      </dgm:t>
    </dgm:pt>
    <dgm:pt modelId="{2129A352-5CD1-4A38-8835-5D24418E04D9}" type="parTrans" cxnId="{1D0E6F39-1178-4441-B208-4C2A5E85A4FF}">
      <dgm:prSet/>
      <dgm:spPr/>
      <dgm:t>
        <a:bodyPr/>
        <a:lstStyle/>
        <a:p>
          <a:endParaRPr lang="fr-FR"/>
        </a:p>
      </dgm:t>
    </dgm:pt>
    <dgm:pt modelId="{92EBF001-EB8D-4166-A973-1339A5CF6D1F}" type="sibTrans" cxnId="{1D0E6F39-1178-4441-B208-4C2A5E85A4FF}">
      <dgm:prSet/>
      <dgm:spPr/>
      <dgm:t>
        <a:bodyPr/>
        <a:lstStyle/>
        <a:p>
          <a:endParaRPr lang="fr-FR"/>
        </a:p>
      </dgm:t>
    </dgm:pt>
    <dgm:pt modelId="{9199E284-038E-43F8-B1EF-E06FBC9FF4D5}">
      <dgm:prSet phldrT="[Texte]"/>
      <dgm:spPr/>
      <dgm:t>
        <a:bodyPr/>
        <a:lstStyle/>
        <a:p>
          <a:r>
            <a:rPr lang="fr-FR" dirty="0"/>
            <a:t>Onglets</a:t>
          </a:r>
        </a:p>
      </dgm:t>
    </dgm:pt>
    <dgm:pt modelId="{58248E5C-EEB9-4123-8953-D6ADBE430AB7}" type="parTrans" cxnId="{30B98FFE-95E0-4A27-B52E-B815066D1757}">
      <dgm:prSet/>
      <dgm:spPr/>
      <dgm:t>
        <a:bodyPr/>
        <a:lstStyle/>
        <a:p>
          <a:endParaRPr lang="fr-FR"/>
        </a:p>
      </dgm:t>
    </dgm:pt>
    <dgm:pt modelId="{C94B868E-5CAF-4972-991B-3D5C9622354B}" type="sibTrans" cxnId="{30B98FFE-95E0-4A27-B52E-B815066D1757}">
      <dgm:prSet/>
      <dgm:spPr/>
      <dgm:t>
        <a:bodyPr/>
        <a:lstStyle/>
        <a:p>
          <a:endParaRPr lang="fr-FR"/>
        </a:p>
      </dgm:t>
    </dgm:pt>
    <dgm:pt modelId="{0A1F2DCB-7A0A-4077-A3D8-6BCF88B48883}">
      <dgm:prSet phldrT="[Texte]"/>
      <dgm:spPr/>
      <dgm:t>
        <a:bodyPr/>
        <a:lstStyle/>
        <a:p>
          <a:r>
            <a:rPr lang="fr-FR" dirty="0"/>
            <a:t>Connecteurs</a:t>
          </a:r>
        </a:p>
      </dgm:t>
    </dgm:pt>
    <dgm:pt modelId="{DF3C4DAC-F332-4D33-9268-76E4D23AACFD}" type="parTrans" cxnId="{BE5FA036-8039-4BDD-ABEA-03087A913429}">
      <dgm:prSet/>
      <dgm:spPr/>
      <dgm:t>
        <a:bodyPr/>
        <a:lstStyle/>
        <a:p>
          <a:endParaRPr lang="fr-FR"/>
        </a:p>
      </dgm:t>
    </dgm:pt>
    <dgm:pt modelId="{9F890F7E-FB36-46DD-B87D-03E4588A7C8D}" type="sibTrans" cxnId="{BE5FA036-8039-4BDD-ABEA-03087A913429}">
      <dgm:prSet/>
      <dgm:spPr/>
      <dgm:t>
        <a:bodyPr/>
        <a:lstStyle/>
        <a:p>
          <a:endParaRPr lang="fr-FR"/>
        </a:p>
      </dgm:t>
    </dgm:pt>
    <dgm:pt modelId="{74B62A8E-C292-46D8-8455-554ED5C3469A}">
      <dgm:prSet phldrT="[Texte]"/>
      <dgm:spPr/>
      <dgm:t>
        <a:bodyPr/>
        <a:lstStyle/>
        <a:p>
          <a:r>
            <a:rPr lang="fr-FR"/>
            <a:t>Conversations</a:t>
          </a:r>
          <a:endParaRPr lang="fr-FR" dirty="0"/>
        </a:p>
      </dgm:t>
    </dgm:pt>
    <dgm:pt modelId="{D9F338DE-5637-4D5F-863C-FA33AB3F8C05}" type="parTrans" cxnId="{11DFC462-CFA9-4031-A0F4-DB611124B039}">
      <dgm:prSet/>
      <dgm:spPr/>
      <dgm:t>
        <a:bodyPr/>
        <a:lstStyle/>
        <a:p>
          <a:endParaRPr lang="fr-FR"/>
        </a:p>
      </dgm:t>
    </dgm:pt>
    <dgm:pt modelId="{EF33FB1A-902E-4B99-AC4A-9E3D5471DE6D}" type="sibTrans" cxnId="{11DFC462-CFA9-4031-A0F4-DB611124B039}">
      <dgm:prSet/>
      <dgm:spPr/>
      <dgm:t>
        <a:bodyPr/>
        <a:lstStyle/>
        <a:p>
          <a:endParaRPr lang="fr-FR"/>
        </a:p>
      </dgm:t>
    </dgm:pt>
    <dgm:pt modelId="{9B83A0C5-5590-4531-901B-AD2DC062DD36}">
      <dgm:prSet phldrT="[Texte]"/>
      <dgm:spPr/>
      <dgm:t>
        <a:bodyPr/>
        <a:lstStyle/>
        <a:p>
          <a:r>
            <a:rPr lang="fr-FR" dirty="0"/>
            <a:t>Fichiers</a:t>
          </a:r>
        </a:p>
      </dgm:t>
    </dgm:pt>
    <dgm:pt modelId="{3055A295-237E-4B04-BC84-D4A2DEC6272A}" type="parTrans" cxnId="{93D2BE43-80A7-43F6-953A-E074991B4C4B}">
      <dgm:prSet/>
      <dgm:spPr/>
      <dgm:t>
        <a:bodyPr/>
        <a:lstStyle/>
        <a:p>
          <a:endParaRPr lang="fr-FR"/>
        </a:p>
      </dgm:t>
    </dgm:pt>
    <dgm:pt modelId="{55DB7F1E-DFE3-4DEB-BC71-F6E07B4B851C}" type="sibTrans" cxnId="{93D2BE43-80A7-43F6-953A-E074991B4C4B}">
      <dgm:prSet/>
      <dgm:spPr/>
      <dgm:t>
        <a:bodyPr/>
        <a:lstStyle/>
        <a:p>
          <a:endParaRPr lang="fr-FR"/>
        </a:p>
      </dgm:t>
    </dgm:pt>
    <dgm:pt modelId="{D270F45F-D9B1-4C29-B232-06007EDF1C0A}">
      <dgm:prSet phldrT="[Texte]"/>
      <dgm:spPr/>
      <dgm:t>
        <a:bodyPr/>
        <a:lstStyle/>
        <a:p>
          <a:r>
            <a:rPr lang="fr-FR" dirty="0"/>
            <a:t>Notes</a:t>
          </a:r>
        </a:p>
      </dgm:t>
    </dgm:pt>
    <dgm:pt modelId="{C79B55BB-110C-410C-994A-3B68C2D3866D}" type="parTrans" cxnId="{95564F7A-6CF5-4264-932D-DF30D4B98F4E}">
      <dgm:prSet/>
      <dgm:spPr/>
      <dgm:t>
        <a:bodyPr/>
        <a:lstStyle/>
        <a:p>
          <a:endParaRPr lang="fr-FR"/>
        </a:p>
      </dgm:t>
    </dgm:pt>
    <dgm:pt modelId="{C805D13D-09D6-4B09-BFB9-1A2713ED93D0}" type="sibTrans" cxnId="{95564F7A-6CF5-4264-932D-DF30D4B98F4E}">
      <dgm:prSet/>
      <dgm:spPr/>
      <dgm:t>
        <a:bodyPr/>
        <a:lstStyle/>
        <a:p>
          <a:endParaRPr lang="fr-FR"/>
        </a:p>
      </dgm:t>
    </dgm:pt>
    <dgm:pt modelId="{E57F4B13-83D4-45FD-8C01-3217ED85E61E}">
      <dgm:prSet phldrT="[Texte]"/>
      <dgm:spPr/>
      <dgm:t>
        <a:bodyPr/>
        <a:lstStyle/>
        <a:p>
          <a:r>
            <a:rPr lang="fr-FR" dirty="0"/>
            <a:t>Onglets</a:t>
          </a:r>
        </a:p>
      </dgm:t>
    </dgm:pt>
    <dgm:pt modelId="{50B4E5DB-8EDB-47DB-A21E-25480215805F}" type="parTrans" cxnId="{D22C95BE-2E0C-4CA6-B421-7BB5F9199605}">
      <dgm:prSet/>
      <dgm:spPr/>
      <dgm:t>
        <a:bodyPr/>
        <a:lstStyle/>
        <a:p>
          <a:endParaRPr lang="fr-FR"/>
        </a:p>
      </dgm:t>
    </dgm:pt>
    <dgm:pt modelId="{AEA910C2-B495-488D-80D3-C51E17EAE9B5}" type="sibTrans" cxnId="{D22C95BE-2E0C-4CA6-B421-7BB5F9199605}">
      <dgm:prSet/>
      <dgm:spPr/>
      <dgm:t>
        <a:bodyPr/>
        <a:lstStyle/>
        <a:p>
          <a:endParaRPr lang="fr-FR"/>
        </a:p>
      </dgm:t>
    </dgm:pt>
    <dgm:pt modelId="{87AA8B69-8FCA-4510-81A9-3E3595CB60FF}">
      <dgm:prSet phldrT="[Texte]"/>
      <dgm:spPr/>
      <dgm:t>
        <a:bodyPr/>
        <a:lstStyle/>
        <a:p>
          <a:r>
            <a:rPr lang="fr-FR" dirty="0"/>
            <a:t>Connecteurs</a:t>
          </a:r>
        </a:p>
      </dgm:t>
    </dgm:pt>
    <dgm:pt modelId="{6B00F9F8-1B0D-47A3-9E7D-A099D66C9945}" type="parTrans" cxnId="{24838B85-DFF9-40DE-A69C-2D7885E8606A}">
      <dgm:prSet/>
      <dgm:spPr/>
      <dgm:t>
        <a:bodyPr/>
        <a:lstStyle/>
        <a:p>
          <a:endParaRPr lang="fr-FR"/>
        </a:p>
      </dgm:t>
    </dgm:pt>
    <dgm:pt modelId="{5CCF97B7-162B-495A-BC4A-0EC0CC6680A8}" type="sibTrans" cxnId="{24838B85-DFF9-40DE-A69C-2D7885E8606A}">
      <dgm:prSet/>
      <dgm:spPr/>
      <dgm:t>
        <a:bodyPr/>
        <a:lstStyle/>
        <a:p>
          <a:endParaRPr lang="fr-FR"/>
        </a:p>
      </dgm:t>
    </dgm:pt>
    <dgm:pt modelId="{8FCB6916-0B0B-413B-A23A-D997A6D8A834}">
      <dgm:prSet phldrT="[Texte]"/>
      <dgm:spPr/>
      <dgm:t>
        <a:bodyPr/>
        <a:lstStyle/>
        <a:p>
          <a:r>
            <a:rPr lang="fr-FR"/>
            <a:t>Conversations</a:t>
          </a:r>
          <a:endParaRPr lang="fr-FR" dirty="0"/>
        </a:p>
      </dgm:t>
    </dgm:pt>
    <dgm:pt modelId="{99194523-7F33-4124-83B9-A93DA78A0E2E}" type="parTrans" cxnId="{BBE58540-F07E-43D4-AF6B-90EF4A0FA077}">
      <dgm:prSet/>
      <dgm:spPr/>
      <dgm:t>
        <a:bodyPr/>
        <a:lstStyle/>
        <a:p>
          <a:endParaRPr lang="fr-FR"/>
        </a:p>
      </dgm:t>
    </dgm:pt>
    <dgm:pt modelId="{C429138E-72FD-481B-ACEE-C2963693DDD1}" type="sibTrans" cxnId="{BBE58540-F07E-43D4-AF6B-90EF4A0FA077}">
      <dgm:prSet/>
      <dgm:spPr/>
      <dgm:t>
        <a:bodyPr/>
        <a:lstStyle/>
        <a:p>
          <a:endParaRPr lang="fr-FR"/>
        </a:p>
      </dgm:t>
    </dgm:pt>
    <dgm:pt modelId="{7E1B8763-6828-4603-9B51-E2890FAC1E25}">
      <dgm:prSet phldrT="[Texte]"/>
      <dgm:spPr/>
      <dgm:t>
        <a:bodyPr/>
        <a:lstStyle/>
        <a:p>
          <a:r>
            <a:rPr lang="fr-FR" dirty="0"/>
            <a:t>Fichiers</a:t>
          </a:r>
        </a:p>
      </dgm:t>
    </dgm:pt>
    <dgm:pt modelId="{8C004F92-ECFA-46DA-A40F-2E0D79FBCE26}" type="parTrans" cxnId="{D55A0175-9BAB-41A7-B413-F7831F13DBBD}">
      <dgm:prSet/>
      <dgm:spPr/>
      <dgm:t>
        <a:bodyPr/>
        <a:lstStyle/>
        <a:p>
          <a:endParaRPr lang="fr-FR"/>
        </a:p>
      </dgm:t>
    </dgm:pt>
    <dgm:pt modelId="{9F14AB82-F480-44AE-9C81-4BDBEFA6B154}" type="sibTrans" cxnId="{D55A0175-9BAB-41A7-B413-F7831F13DBBD}">
      <dgm:prSet/>
      <dgm:spPr/>
      <dgm:t>
        <a:bodyPr/>
        <a:lstStyle/>
        <a:p>
          <a:endParaRPr lang="fr-FR"/>
        </a:p>
      </dgm:t>
    </dgm:pt>
    <dgm:pt modelId="{3E564F55-9389-4078-AC5D-BCA84193A922}">
      <dgm:prSet phldrT="[Texte]"/>
      <dgm:spPr/>
      <dgm:t>
        <a:bodyPr/>
        <a:lstStyle/>
        <a:p>
          <a:r>
            <a:rPr lang="fr-FR" dirty="0"/>
            <a:t>Notes</a:t>
          </a:r>
        </a:p>
      </dgm:t>
    </dgm:pt>
    <dgm:pt modelId="{6219F641-EFAB-4C02-AA9B-50A106603D98}" type="parTrans" cxnId="{7B1EE93B-A337-4BBF-871D-E36811CDC671}">
      <dgm:prSet/>
      <dgm:spPr/>
      <dgm:t>
        <a:bodyPr/>
        <a:lstStyle/>
        <a:p>
          <a:endParaRPr lang="fr-FR"/>
        </a:p>
      </dgm:t>
    </dgm:pt>
    <dgm:pt modelId="{9340160A-0382-420C-9CF0-6283F73E86AF}" type="sibTrans" cxnId="{7B1EE93B-A337-4BBF-871D-E36811CDC671}">
      <dgm:prSet/>
      <dgm:spPr/>
      <dgm:t>
        <a:bodyPr/>
        <a:lstStyle/>
        <a:p>
          <a:endParaRPr lang="fr-FR"/>
        </a:p>
      </dgm:t>
    </dgm:pt>
    <dgm:pt modelId="{FCD2B066-65E4-4C27-8A1B-449E6EF76C02}">
      <dgm:prSet phldrT="[Texte]"/>
      <dgm:spPr/>
      <dgm:t>
        <a:bodyPr/>
        <a:lstStyle/>
        <a:p>
          <a:r>
            <a:rPr lang="fr-FR" dirty="0"/>
            <a:t>Onglets</a:t>
          </a:r>
        </a:p>
      </dgm:t>
    </dgm:pt>
    <dgm:pt modelId="{C366750A-3472-43D6-867D-D7E5D7DA7D56}" type="parTrans" cxnId="{146663B8-C783-4ADF-94AF-B1187BB95C38}">
      <dgm:prSet/>
      <dgm:spPr/>
      <dgm:t>
        <a:bodyPr/>
        <a:lstStyle/>
        <a:p>
          <a:endParaRPr lang="fr-FR"/>
        </a:p>
      </dgm:t>
    </dgm:pt>
    <dgm:pt modelId="{0310D55E-1F5F-49BA-BAAA-4786800E7466}" type="sibTrans" cxnId="{146663B8-C783-4ADF-94AF-B1187BB95C38}">
      <dgm:prSet/>
      <dgm:spPr/>
      <dgm:t>
        <a:bodyPr/>
        <a:lstStyle/>
        <a:p>
          <a:endParaRPr lang="fr-FR"/>
        </a:p>
      </dgm:t>
    </dgm:pt>
    <dgm:pt modelId="{243AF7A4-1EF2-4FEA-945E-6214578C18D2}">
      <dgm:prSet phldrT="[Texte]"/>
      <dgm:spPr/>
      <dgm:t>
        <a:bodyPr/>
        <a:lstStyle/>
        <a:p>
          <a:r>
            <a:rPr lang="fr-FR" dirty="0"/>
            <a:t>Connecteurs</a:t>
          </a:r>
        </a:p>
      </dgm:t>
    </dgm:pt>
    <dgm:pt modelId="{D0AF0C69-B6FF-4E32-BAD7-AD6DC7E10141}" type="parTrans" cxnId="{BE01C005-AF05-407A-9BCE-F8F2C9AE9E9E}">
      <dgm:prSet/>
      <dgm:spPr/>
      <dgm:t>
        <a:bodyPr/>
        <a:lstStyle/>
        <a:p>
          <a:endParaRPr lang="fr-FR"/>
        </a:p>
      </dgm:t>
    </dgm:pt>
    <dgm:pt modelId="{442B00B2-8094-4D7C-8E74-A19DD2AFE5A4}" type="sibTrans" cxnId="{BE01C005-AF05-407A-9BCE-F8F2C9AE9E9E}">
      <dgm:prSet/>
      <dgm:spPr/>
      <dgm:t>
        <a:bodyPr/>
        <a:lstStyle/>
        <a:p>
          <a:endParaRPr lang="fr-FR"/>
        </a:p>
      </dgm:t>
    </dgm:pt>
    <dgm:pt modelId="{33ABEAD8-606C-4C7F-9779-88612B62590E}">
      <dgm:prSet phldrT="[Texte]"/>
      <dgm:spPr/>
      <dgm:t>
        <a:bodyPr/>
        <a:lstStyle/>
        <a:p>
          <a:r>
            <a:rPr lang="fr-FR"/>
            <a:t>Conversations</a:t>
          </a:r>
          <a:endParaRPr lang="fr-FR" dirty="0"/>
        </a:p>
      </dgm:t>
    </dgm:pt>
    <dgm:pt modelId="{A546F5B9-45AC-4EB9-8398-41476C3BA3D1}" type="parTrans" cxnId="{99710471-AAD0-47C8-9695-58AADE7B812C}">
      <dgm:prSet/>
      <dgm:spPr/>
      <dgm:t>
        <a:bodyPr/>
        <a:lstStyle/>
        <a:p>
          <a:endParaRPr lang="fr-FR"/>
        </a:p>
      </dgm:t>
    </dgm:pt>
    <dgm:pt modelId="{97988DEE-AC66-4968-856C-9E77A2634879}" type="sibTrans" cxnId="{99710471-AAD0-47C8-9695-58AADE7B812C}">
      <dgm:prSet/>
      <dgm:spPr/>
      <dgm:t>
        <a:bodyPr/>
        <a:lstStyle/>
        <a:p>
          <a:endParaRPr lang="fr-FR"/>
        </a:p>
      </dgm:t>
    </dgm:pt>
    <dgm:pt modelId="{4FFB36B6-9439-46CB-8FCB-AECEEB80B4AC}">
      <dgm:prSet phldrT="[Texte]"/>
      <dgm:spPr/>
      <dgm:t>
        <a:bodyPr/>
        <a:lstStyle/>
        <a:p>
          <a:r>
            <a:rPr lang="fr-FR" dirty="0"/>
            <a:t>Fichiers</a:t>
          </a:r>
        </a:p>
      </dgm:t>
    </dgm:pt>
    <dgm:pt modelId="{4445EBCF-B5DF-4712-96EB-8639C2E1EFAD}" type="parTrans" cxnId="{54F1DD62-4837-44DE-BA04-DCAB9703B155}">
      <dgm:prSet/>
      <dgm:spPr/>
      <dgm:t>
        <a:bodyPr/>
        <a:lstStyle/>
        <a:p>
          <a:endParaRPr lang="fr-FR"/>
        </a:p>
      </dgm:t>
    </dgm:pt>
    <dgm:pt modelId="{A28025BD-8C9C-40CB-A3E4-6CB9AE3537F4}" type="sibTrans" cxnId="{54F1DD62-4837-44DE-BA04-DCAB9703B155}">
      <dgm:prSet/>
      <dgm:spPr/>
      <dgm:t>
        <a:bodyPr/>
        <a:lstStyle/>
        <a:p>
          <a:endParaRPr lang="fr-FR"/>
        </a:p>
      </dgm:t>
    </dgm:pt>
    <dgm:pt modelId="{8CB09E29-7CF2-4757-924C-8B24FE300291}">
      <dgm:prSet phldrT="[Texte]"/>
      <dgm:spPr/>
      <dgm:t>
        <a:bodyPr/>
        <a:lstStyle/>
        <a:p>
          <a:r>
            <a:rPr lang="fr-FR" dirty="0"/>
            <a:t>Notes</a:t>
          </a:r>
        </a:p>
      </dgm:t>
    </dgm:pt>
    <dgm:pt modelId="{92ACD4BC-50CF-4352-B0DF-386FD81C9C79}" type="parTrans" cxnId="{557A0DF8-3B3B-46CC-9975-24B5990815D2}">
      <dgm:prSet/>
      <dgm:spPr/>
      <dgm:t>
        <a:bodyPr/>
        <a:lstStyle/>
        <a:p>
          <a:endParaRPr lang="fr-FR"/>
        </a:p>
      </dgm:t>
    </dgm:pt>
    <dgm:pt modelId="{AFBAF044-E8FE-4BF6-8BCD-9EA2E9F08A47}" type="sibTrans" cxnId="{557A0DF8-3B3B-46CC-9975-24B5990815D2}">
      <dgm:prSet/>
      <dgm:spPr/>
      <dgm:t>
        <a:bodyPr/>
        <a:lstStyle/>
        <a:p>
          <a:endParaRPr lang="fr-FR"/>
        </a:p>
      </dgm:t>
    </dgm:pt>
    <dgm:pt modelId="{A46E07E4-7A67-411D-80A7-FA0C5A7A664B}">
      <dgm:prSet phldrT="[Texte]"/>
      <dgm:spPr/>
      <dgm:t>
        <a:bodyPr/>
        <a:lstStyle/>
        <a:p>
          <a:r>
            <a:rPr lang="fr-FR" dirty="0"/>
            <a:t>Onglets</a:t>
          </a:r>
        </a:p>
      </dgm:t>
    </dgm:pt>
    <dgm:pt modelId="{CDC608B5-883E-4855-807E-21AE791F68CC}" type="parTrans" cxnId="{40D58CD3-1778-4449-BA47-BB88C0CF2DD8}">
      <dgm:prSet/>
      <dgm:spPr/>
      <dgm:t>
        <a:bodyPr/>
        <a:lstStyle/>
        <a:p>
          <a:endParaRPr lang="fr-FR"/>
        </a:p>
      </dgm:t>
    </dgm:pt>
    <dgm:pt modelId="{4330E5CC-E4CF-4C27-88E7-43BDDDB957A4}" type="sibTrans" cxnId="{40D58CD3-1778-4449-BA47-BB88C0CF2DD8}">
      <dgm:prSet/>
      <dgm:spPr/>
      <dgm:t>
        <a:bodyPr/>
        <a:lstStyle/>
        <a:p>
          <a:endParaRPr lang="fr-FR"/>
        </a:p>
      </dgm:t>
    </dgm:pt>
    <dgm:pt modelId="{BD36F8F3-B54B-4E45-8096-A8AEF3E8BE8F}">
      <dgm:prSet phldrT="[Texte]"/>
      <dgm:spPr/>
      <dgm:t>
        <a:bodyPr/>
        <a:lstStyle/>
        <a:p>
          <a:r>
            <a:rPr lang="fr-FR" dirty="0"/>
            <a:t>Connecteurs</a:t>
          </a:r>
        </a:p>
      </dgm:t>
    </dgm:pt>
    <dgm:pt modelId="{61D22C25-D54F-449B-810A-214824E857FD}" type="parTrans" cxnId="{D91BBD71-774E-49F1-8D05-DE3A61B7189C}">
      <dgm:prSet/>
      <dgm:spPr/>
      <dgm:t>
        <a:bodyPr/>
        <a:lstStyle/>
        <a:p>
          <a:endParaRPr lang="fr-FR"/>
        </a:p>
      </dgm:t>
    </dgm:pt>
    <dgm:pt modelId="{2CDA5FE1-3607-4341-AF4E-19F15C93D624}" type="sibTrans" cxnId="{D91BBD71-774E-49F1-8D05-DE3A61B7189C}">
      <dgm:prSet/>
      <dgm:spPr/>
      <dgm:t>
        <a:bodyPr/>
        <a:lstStyle/>
        <a:p>
          <a:endParaRPr lang="fr-FR"/>
        </a:p>
      </dgm:t>
    </dgm:pt>
    <dgm:pt modelId="{4FE60BA8-E22A-405E-946A-AE21879B5DF7}">
      <dgm:prSet phldrT="[Texte]"/>
      <dgm:spPr/>
      <dgm:t>
        <a:bodyPr/>
        <a:lstStyle/>
        <a:p>
          <a:r>
            <a:rPr lang="fr-FR"/>
            <a:t>Conversations</a:t>
          </a:r>
          <a:endParaRPr lang="fr-FR" dirty="0"/>
        </a:p>
      </dgm:t>
    </dgm:pt>
    <dgm:pt modelId="{CB848B38-0A52-4C3E-9FE2-703F2F2D7ACB}" type="parTrans" cxnId="{08793FE6-8BBF-4D88-8E9E-D38820CEA804}">
      <dgm:prSet/>
      <dgm:spPr/>
      <dgm:t>
        <a:bodyPr/>
        <a:lstStyle/>
        <a:p>
          <a:endParaRPr lang="fr-FR"/>
        </a:p>
      </dgm:t>
    </dgm:pt>
    <dgm:pt modelId="{A22EDA9F-4BFD-4B31-95BA-C9B13503981A}" type="sibTrans" cxnId="{08793FE6-8BBF-4D88-8E9E-D38820CEA804}">
      <dgm:prSet/>
      <dgm:spPr/>
      <dgm:t>
        <a:bodyPr/>
        <a:lstStyle/>
        <a:p>
          <a:endParaRPr lang="fr-FR"/>
        </a:p>
      </dgm:t>
    </dgm:pt>
    <dgm:pt modelId="{4766261C-A9A5-4768-BB8A-2B8A0DD2061F}">
      <dgm:prSet phldrT="[Texte]"/>
      <dgm:spPr/>
      <dgm:t>
        <a:bodyPr/>
        <a:lstStyle/>
        <a:p>
          <a:r>
            <a:rPr lang="fr-FR" dirty="0"/>
            <a:t>Fichiers</a:t>
          </a:r>
        </a:p>
      </dgm:t>
    </dgm:pt>
    <dgm:pt modelId="{A6707B21-756B-4A04-A7F2-7FA435FF441E}" type="parTrans" cxnId="{90044C42-9E1A-4763-BAAB-B9EEFEC86D1D}">
      <dgm:prSet/>
      <dgm:spPr/>
      <dgm:t>
        <a:bodyPr/>
        <a:lstStyle/>
        <a:p>
          <a:endParaRPr lang="fr-FR"/>
        </a:p>
      </dgm:t>
    </dgm:pt>
    <dgm:pt modelId="{1099273F-7EBD-4F83-9500-4946D1BC344B}" type="sibTrans" cxnId="{90044C42-9E1A-4763-BAAB-B9EEFEC86D1D}">
      <dgm:prSet/>
      <dgm:spPr/>
      <dgm:t>
        <a:bodyPr/>
        <a:lstStyle/>
        <a:p>
          <a:endParaRPr lang="fr-FR"/>
        </a:p>
      </dgm:t>
    </dgm:pt>
    <dgm:pt modelId="{224BB524-7364-4FCC-966F-9CE83B1CA778}">
      <dgm:prSet phldrT="[Texte]"/>
      <dgm:spPr/>
      <dgm:t>
        <a:bodyPr/>
        <a:lstStyle/>
        <a:p>
          <a:r>
            <a:rPr lang="fr-FR" dirty="0"/>
            <a:t>Notes</a:t>
          </a:r>
        </a:p>
      </dgm:t>
    </dgm:pt>
    <dgm:pt modelId="{5AA0AEB3-FEE1-4E67-A0CE-9439A6857C53}" type="parTrans" cxnId="{8CC5F345-25BD-40EE-B0CE-537946E8CC66}">
      <dgm:prSet/>
      <dgm:spPr/>
      <dgm:t>
        <a:bodyPr/>
        <a:lstStyle/>
        <a:p>
          <a:endParaRPr lang="fr-FR"/>
        </a:p>
      </dgm:t>
    </dgm:pt>
    <dgm:pt modelId="{399725F5-203D-4191-B722-8564C9ABA496}" type="sibTrans" cxnId="{8CC5F345-25BD-40EE-B0CE-537946E8CC66}">
      <dgm:prSet/>
      <dgm:spPr/>
      <dgm:t>
        <a:bodyPr/>
        <a:lstStyle/>
        <a:p>
          <a:endParaRPr lang="fr-FR"/>
        </a:p>
      </dgm:t>
    </dgm:pt>
    <dgm:pt modelId="{CE240363-B8FE-4078-B7B1-993B1A7AF298}">
      <dgm:prSet phldrT="[Texte]"/>
      <dgm:spPr/>
      <dgm:t>
        <a:bodyPr/>
        <a:lstStyle/>
        <a:p>
          <a:r>
            <a:rPr lang="fr-FR" dirty="0"/>
            <a:t>Onglets</a:t>
          </a:r>
        </a:p>
      </dgm:t>
    </dgm:pt>
    <dgm:pt modelId="{2BB171AA-9AD2-44C1-9F98-9127BBB17ACC}" type="parTrans" cxnId="{4D8034C8-D012-469F-8121-5E900A831694}">
      <dgm:prSet/>
      <dgm:spPr/>
      <dgm:t>
        <a:bodyPr/>
        <a:lstStyle/>
        <a:p>
          <a:endParaRPr lang="fr-FR"/>
        </a:p>
      </dgm:t>
    </dgm:pt>
    <dgm:pt modelId="{1C223ECE-07A4-4F6C-BB50-CFCE5527C098}" type="sibTrans" cxnId="{4D8034C8-D012-469F-8121-5E900A831694}">
      <dgm:prSet/>
      <dgm:spPr/>
      <dgm:t>
        <a:bodyPr/>
        <a:lstStyle/>
        <a:p>
          <a:endParaRPr lang="fr-FR"/>
        </a:p>
      </dgm:t>
    </dgm:pt>
    <dgm:pt modelId="{E0362C1A-BBD2-4753-8B2E-51064DCD67B6}">
      <dgm:prSet phldrT="[Texte]"/>
      <dgm:spPr/>
      <dgm:t>
        <a:bodyPr/>
        <a:lstStyle/>
        <a:p>
          <a:r>
            <a:rPr lang="fr-FR" dirty="0"/>
            <a:t>Connecteurs</a:t>
          </a:r>
        </a:p>
      </dgm:t>
    </dgm:pt>
    <dgm:pt modelId="{9E291710-B26E-49BF-8764-D517444AFD8C}" type="parTrans" cxnId="{6E5B1E09-8227-430F-ACE1-784DB9F7C9F2}">
      <dgm:prSet/>
      <dgm:spPr/>
      <dgm:t>
        <a:bodyPr/>
        <a:lstStyle/>
        <a:p>
          <a:endParaRPr lang="fr-FR"/>
        </a:p>
      </dgm:t>
    </dgm:pt>
    <dgm:pt modelId="{F49FEBBB-13FA-45D8-89A7-9F352DEAE6EF}" type="sibTrans" cxnId="{6E5B1E09-8227-430F-ACE1-784DB9F7C9F2}">
      <dgm:prSet/>
      <dgm:spPr/>
      <dgm:t>
        <a:bodyPr/>
        <a:lstStyle/>
        <a:p>
          <a:endParaRPr lang="fr-FR"/>
        </a:p>
      </dgm:t>
    </dgm:pt>
    <dgm:pt modelId="{A1CE5D82-C95F-47CE-9D71-3F06618A1AD2}" type="pres">
      <dgm:prSet presAssocID="{1B3522DB-9655-4F69-AE9B-FFB4741CDC1A}" presName="hierChild1" presStyleCnt="0">
        <dgm:presLayoutVars>
          <dgm:orgChart val="1"/>
          <dgm:chPref val="1"/>
          <dgm:dir/>
          <dgm:animOne val="branch"/>
          <dgm:animLvl val="lvl"/>
          <dgm:resizeHandles/>
        </dgm:presLayoutVars>
      </dgm:prSet>
      <dgm:spPr/>
    </dgm:pt>
    <dgm:pt modelId="{F27E5A94-9928-4118-A512-FA42269B480A}" type="pres">
      <dgm:prSet presAssocID="{5A146D8F-570D-41C4-B79E-6C66A70F0095}" presName="hierRoot1" presStyleCnt="0">
        <dgm:presLayoutVars>
          <dgm:hierBranch val="init"/>
        </dgm:presLayoutVars>
      </dgm:prSet>
      <dgm:spPr/>
    </dgm:pt>
    <dgm:pt modelId="{0C831337-54E9-4271-93D0-2405CE2302B6}" type="pres">
      <dgm:prSet presAssocID="{5A146D8F-570D-41C4-B79E-6C66A70F0095}" presName="rootComposite1" presStyleCnt="0"/>
      <dgm:spPr/>
    </dgm:pt>
    <dgm:pt modelId="{FAE52E2D-4A3F-42AB-8A6A-4DDE73DC339C}" type="pres">
      <dgm:prSet presAssocID="{5A146D8F-570D-41C4-B79E-6C66A70F0095}" presName="rootText1" presStyleLbl="node0" presStyleIdx="0" presStyleCnt="1">
        <dgm:presLayoutVars>
          <dgm:chPref val="3"/>
        </dgm:presLayoutVars>
      </dgm:prSet>
      <dgm:spPr/>
    </dgm:pt>
    <dgm:pt modelId="{EC9DA1E9-B66A-4FEF-85A7-D28AD8CF7099}" type="pres">
      <dgm:prSet presAssocID="{5A146D8F-570D-41C4-B79E-6C66A70F0095}" presName="rootConnector1" presStyleLbl="node1" presStyleIdx="0" presStyleCnt="0"/>
      <dgm:spPr/>
    </dgm:pt>
    <dgm:pt modelId="{9D2557B6-DFA0-4797-B19C-04B6E882C82D}" type="pres">
      <dgm:prSet presAssocID="{5A146D8F-570D-41C4-B79E-6C66A70F0095}" presName="hierChild2" presStyleCnt="0"/>
      <dgm:spPr/>
    </dgm:pt>
    <dgm:pt modelId="{EE89716B-4232-4520-92EE-AD6CEAD84260}" type="pres">
      <dgm:prSet presAssocID="{5F642FAD-71A2-479A-A7E5-1CA290CDCCEC}" presName="Name37" presStyleLbl="parChTrans1D2" presStyleIdx="0" presStyleCnt="3"/>
      <dgm:spPr/>
    </dgm:pt>
    <dgm:pt modelId="{670D016D-3E54-43AB-90BF-1643F3104CB4}" type="pres">
      <dgm:prSet presAssocID="{5B3F5E98-22B8-40A6-B212-58EE2F5EEBA5}" presName="hierRoot2" presStyleCnt="0">
        <dgm:presLayoutVars>
          <dgm:hierBranch/>
        </dgm:presLayoutVars>
      </dgm:prSet>
      <dgm:spPr/>
    </dgm:pt>
    <dgm:pt modelId="{EB6EE9EA-125E-40C3-8152-498747199EDE}" type="pres">
      <dgm:prSet presAssocID="{5B3F5E98-22B8-40A6-B212-58EE2F5EEBA5}" presName="rootComposite" presStyleCnt="0"/>
      <dgm:spPr/>
    </dgm:pt>
    <dgm:pt modelId="{F444A125-26D6-47BD-8C19-10AD913B8CAD}" type="pres">
      <dgm:prSet presAssocID="{5B3F5E98-22B8-40A6-B212-58EE2F5EEBA5}" presName="rootText" presStyleLbl="node2" presStyleIdx="0" presStyleCnt="3">
        <dgm:presLayoutVars>
          <dgm:chPref val="3"/>
        </dgm:presLayoutVars>
      </dgm:prSet>
      <dgm:spPr/>
    </dgm:pt>
    <dgm:pt modelId="{7ABF7F84-D1BC-4D08-B212-CF8415D62C94}" type="pres">
      <dgm:prSet presAssocID="{5B3F5E98-22B8-40A6-B212-58EE2F5EEBA5}" presName="rootConnector" presStyleLbl="node2" presStyleIdx="0" presStyleCnt="3"/>
      <dgm:spPr/>
    </dgm:pt>
    <dgm:pt modelId="{A63808E7-4510-4D75-BF88-DF8DC97E2EB8}" type="pres">
      <dgm:prSet presAssocID="{5B3F5E98-22B8-40A6-B212-58EE2F5EEBA5}" presName="hierChild4" presStyleCnt="0"/>
      <dgm:spPr/>
    </dgm:pt>
    <dgm:pt modelId="{D476A80F-3B81-456C-86E0-04A2729A7ED5}" type="pres">
      <dgm:prSet presAssocID="{F1FBBC27-75E0-4794-97E8-2146A958B4A2}" presName="Name35" presStyleLbl="parChTrans1D3" presStyleIdx="0" presStyleCnt="6"/>
      <dgm:spPr/>
    </dgm:pt>
    <dgm:pt modelId="{1E26237D-91F6-43B6-86AE-EEC31563CE82}" type="pres">
      <dgm:prSet presAssocID="{FC08182D-BD85-4C2B-8C95-066B2F8951AA}" presName="hierRoot2" presStyleCnt="0">
        <dgm:presLayoutVars>
          <dgm:hierBranch val="r"/>
        </dgm:presLayoutVars>
      </dgm:prSet>
      <dgm:spPr/>
    </dgm:pt>
    <dgm:pt modelId="{2690C215-6CB9-4094-9ED2-CBF05AE86DB7}" type="pres">
      <dgm:prSet presAssocID="{FC08182D-BD85-4C2B-8C95-066B2F8951AA}" presName="rootComposite" presStyleCnt="0"/>
      <dgm:spPr/>
    </dgm:pt>
    <dgm:pt modelId="{06316B7E-B932-4ACD-9A10-9239892FF16E}" type="pres">
      <dgm:prSet presAssocID="{FC08182D-BD85-4C2B-8C95-066B2F8951AA}" presName="rootText" presStyleLbl="node3" presStyleIdx="0" presStyleCnt="6">
        <dgm:presLayoutVars>
          <dgm:chPref val="3"/>
        </dgm:presLayoutVars>
      </dgm:prSet>
      <dgm:spPr/>
    </dgm:pt>
    <dgm:pt modelId="{BF968312-B27D-4E18-A66A-6CA705D7AB7E}" type="pres">
      <dgm:prSet presAssocID="{FC08182D-BD85-4C2B-8C95-066B2F8951AA}" presName="rootConnector" presStyleLbl="node3" presStyleIdx="0" presStyleCnt="6"/>
      <dgm:spPr/>
    </dgm:pt>
    <dgm:pt modelId="{D0ADD5E3-F42D-4ED9-95E2-1CF7ED37D690}" type="pres">
      <dgm:prSet presAssocID="{FC08182D-BD85-4C2B-8C95-066B2F8951AA}" presName="hierChild4" presStyleCnt="0"/>
      <dgm:spPr/>
    </dgm:pt>
    <dgm:pt modelId="{8022B660-043F-4A47-8CB4-2E9A309E4DFF}" type="pres">
      <dgm:prSet presAssocID="{0ABF2514-D0A8-464E-817A-B0F145503D97}" presName="Name50" presStyleLbl="parChTrans1D4" presStyleIdx="0" presStyleCnt="30"/>
      <dgm:spPr/>
    </dgm:pt>
    <dgm:pt modelId="{E6552F01-3F85-4924-A059-D483D02ACEAF}" type="pres">
      <dgm:prSet presAssocID="{AA4947EF-348F-4526-8C00-238B14E7F21C}" presName="hierRoot2" presStyleCnt="0">
        <dgm:presLayoutVars>
          <dgm:hierBranch val="init"/>
        </dgm:presLayoutVars>
      </dgm:prSet>
      <dgm:spPr/>
    </dgm:pt>
    <dgm:pt modelId="{F8A9F676-0F7C-4842-AC92-417AA84C7C0C}" type="pres">
      <dgm:prSet presAssocID="{AA4947EF-348F-4526-8C00-238B14E7F21C}" presName="rootComposite" presStyleCnt="0"/>
      <dgm:spPr/>
    </dgm:pt>
    <dgm:pt modelId="{4E1110E8-786A-4365-AD0D-57AB7AA1390B}" type="pres">
      <dgm:prSet presAssocID="{AA4947EF-348F-4526-8C00-238B14E7F21C}" presName="rootText" presStyleLbl="node4" presStyleIdx="0" presStyleCnt="30">
        <dgm:presLayoutVars>
          <dgm:chPref val="3"/>
        </dgm:presLayoutVars>
      </dgm:prSet>
      <dgm:spPr/>
    </dgm:pt>
    <dgm:pt modelId="{7555E424-3C97-4681-8D39-A1D230337F0B}" type="pres">
      <dgm:prSet presAssocID="{AA4947EF-348F-4526-8C00-238B14E7F21C}" presName="rootConnector" presStyleLbl="node4" presStyleIdx="0" presStyleCnt="30"/>
      <dgm:spPr/>
    </dgm:pt>
    <dgm:pt modelId="{FB14D4A8-F43C-4F74-97ED-F0D467D9946E}" type="pres">
      <dgm:prSet presAssocID="{AA4947EF-348F-4526-8C00-238B14E7F21C}" presName="hierChild4" presStyleCnt="0"/>
      <dgm:spPr/>
    </dgm:pt>
    <dgm:pt modelId="{1E6CBA73-1CE5-4005-8F22-DC5DBEB67D98}" type="pres">
      <dgm:prSet presAssocID="{AA4947EF-348F-4526-8C00-238B14E7F21C}" presName="hierChild5" presStyleCnt="0"/>
      <dgm:spPr/>
    </dgm:pt>
    <dgm:pt modelId="{60D4FCEE-F890-4EBE-8DEB-01EB738AEB13}" type="pres">
      <dgm:prSet presAssocID="{CFA1BD31-2C13-41C1-B880-BBDD38CE2950}" presName="Name50" presStyleLbl="parChTrans1D4" presStyleIdx="1" presStyleCnt="30"/>
      <dgm:spPr/>
    </dgm:pt>
    <dgm:pt modelId="{2CAC3F10-FCA4-41B5-B5C1-3A2032E7104D}" type="pres">
      <dgm:prSet presAssocID="{01D63950-897B-484B-9226-8275EE88DD86}" presName="hierRoot2" presStyleCnt="0">
        <dgm:presLayoutVars>
          <dgm:hierBranch val="init"/>
        </dgm:presLayoutVars>
      </dgm:prSet>
      <dgm:spPr/>
    </dgm:pt>
    <dgm:pt modelId="{43ABB0C3-3D1D-41C7-BAD1-3B49E524465E}" type="pres">
      <dgm:prSet presAssocID="{01D63950-897B-484B-9226-8275EE88DD86}" presName="rootComposite" presStyleCnt="0"/>
      <dgm:spPr/>
    </dgm:pt>
    <dgm:pt modelId="{BF2A7AA2-333B-4CB9-A27B-57BA869960CB}" type="pres">
      <dgm:prSet presAssocID="{01D63950-897B-484B-9226-8275EE88DD86}" presName="rootText" presStyleLbl="node4" presStyleIdx="1" presStyleCnt="30">
        <dgm:presLayoutVars>
          <dgm:chPref val="3"/>
        </dgm:presLayoutVars>
      </dgm:prSet>
      <dgm:spPr/>
    </dgm:pt>
    <dgm:pt modelId="{432436F7-F5DD-4A8A-9CEE-9BDD9C5A0453}" type="pres">
      <dgm:prSet presAssocID="{01D63950-897B-484B-9226-8275EE88DD86}" presName="rootConnector" presStyleLbl="node4" presStyleIdx="1" presStyleCnt="30"/>
      <dgm:spPr/>
    </dgm:pt>
    <dgm:pt modelId="{AA335159-11B3-4FB5-A47D-49DB95BCBF51}" type="pres">
      <dgm:prSet presAssocID="{01D63950-897B-484B-9226-8275EE88DD86}" presName="hierChild4" presStyleCnt="0"/>
      <dgm:spPr/>
    </dgm:pt>
    <dgm:pt modelId="{1BE3357C-68BD-41CB-B4F5-6CC8A602C6E1}" type="pres">
      <dgm:prSet presAssocID="{01D63950-897B-484B-9226-8275EE88DD86}" presName="hierChild5" presStyleCnt="0"/>
      <dgm:spPr/>
    </dgm:pt>
    <dgm:pt modelId="{3C58A968-0A50-412A-ADE5-EA23A10D6140}" type="pres">
      <dgm:prSet presAssocID="{A1C00DE8-EC57-4747-8987-60B54891CCF8}" presName="Name50" presStyleLbl="parChTrans1D4" presStyleIdx="2" presStyleCnt="30"/>
      <dgm:spPr/>
    </dgm:pt>
    <dgm:pt modelId="{C6AF9099-2E47-464E-91BD-0EE25B90DDA1}" type="pres">
      <dgm:prSet presAssocID="{543FFFD9-C976-4756-AB82-0CC2FB62F51C}" presName="hierRoot2" presStyleCnt="0">
        <dgm:presLayoutVars>
          <dgm:hierBranch val="init"/>
        </dgm:presLayoutVars>
      </dgm:prSet>
      <dgm:spPr/>
    </dgm:pt>
    <dgm:pt modelId="{3A7FEF72-F9B7-4E3F-A95D-74E6A8302ED5}" type="pres">
      <dgm:prSet presAssocID="{543FFFD9-C976-4756-AB82-0CC2FB62F51C}" presName="rootComposite" presStyleCnt="0"/>
      <dgm:spPr/>
    </dgm:pt>
    <dgm:pt modelId="{BAFDBF89-518A-4EBB-8464-549CAEEC0958}" type="pres">
      <dgm:prSet presAssocID="{543FFFD9-C976-4756-AB82-0CC2FB62F51C}" presName="rootText" presStyleLbl="node4" presStyleIdx="2" presStyleCnt="30">
        <dgm:presLayoutVars>
          <dgm:chPref val="3"/>
        </dgm:presLayoutVars>
      </dgm:prSet>
      <dgm:spPr/>
    </dgm:pt>
    <dgm:pt modelId="{622EB7C7-57E9-46FE-99E7-825CAE2C3359}" type="pres">
      <dgm:prSet presAssocID="{543FFFD9-C976-4756-AB82-0CC2FB62F51C}" presName="rootConnector" presStyleLbl="node4" presStyleIdx="2" presStyleCnt="30"/>
      <dgm:spPr/>
    </dgm:pt>
    <dgm:pt modelId="{415E9087-5601-49DA-8EAD-8994FDA7308D}" type="pres">
      <dgm:prSet presAssocID="{543FFFD9-C976-4756-AB82-0CC2FB62F51C}" presName="hierChild4" presStyleCnt="0"/>
      <dgm:spPr/>
    </dgm:pt>
    <dgm:pt modelId="{DF5319B3-F448-4286-BE0C-0D5FFBE3C11C}" type="pres">
      <dgm:prSet presAssocID="{543FFFD9-C976-4756-AB82-0CC2FB62F51C}" presName="hierChild5" presStyleCnt="0"/>
      <dgm:spPr/>
    </dgm:pt>
    <dgm:pt modelId="{82E48305-F29C-48D9-AAF2-50D9847A5D04}" type="pres">
      <dgm:prSet presAssocID="{A4CFA596-287B-47B4-A879-8E559B040F20}" presName="Name50" presStyleLbl="parChTrans1D4" presStyleIdx="3" presStyleCnt="30"/>
      <dgm:spPr/>
    </dgm:pt>
    <dgm:pt modelId="{607BED9D-4797-4AE0-AAA9-2E489AC12253}" type="pres">
      <dgm:prSet presAssocID="{FF6B7286-FA85-46D7-A095-603E225718D6}" presName="hierRoot2" presStyleCnt="0">
        <dgm:presLayoutVars>
          <dgm:hierBranch val="init"/>
        </dgm:presLayoutVars>
      </dgm:prSet>
      <dgm:spPr/>
    </dgm:pt>
    <dgm:pt modelId="{BC02C467-32EC-49A4-950C-EC19334239EC}" type="pres">
      <dgm:prSet presAssocID="{FF6B7286-FA85-46D7-A095-603E225718D6}" presName="rootComposite" presStyleCnt="0"/>
      <dgm:spPr/>
    </dgm:pt>
    <dgm:pt modelId="{9AB11649-ED3A-4009-96E0-5273FD83D6FA}" type="pres">
      <dgm:prSet presAssocID="{FF6B7286-FA85-46D7-A095-603E225718D6}" presName="rootText" presStyleLbl="node4" presStyleIdx="3" presStyleCnt="30">
        <dgm:presLayoutVars>
          <dgm:chPref val="3"/>
        </dgm:presLayoutVars>
      </dgm:prSet>
      <dgm:spPr/>
    </dgm:pt>
    <dgm:pt modelId="{B8B61567-FA2F-472B-827D-383A63581C3B}" type="pres">
      <dgm:prSet presAssocID="{FF6B7286-FA85-46D7-A095-603E225718D6}" presName="rootConnector" presStyleLbl="node4" presStyleIdx="3" presStyleCnt="30"/>
      <dgm:spPr/>
    </dgm:pt>
    <dgm:pt modelId="{2EE32225-D623-41B7-88EB-FBEB9CDEFBBA}" type="pres">
      <dgm:prSet presAssocID="{FF6B7286-FA85-46D7-A095-603E225718D6}" presName="hierChild4" presStyleCnt="0"/>
      <dgm:spPr/>
    </dgm:pt>
    <dgm:pt modelId="{A3ADDFF2-C189-4A58-94AF-69AD3CA802B5}" type="pres">
      <dgm:prSet presAssocID="{FF6B7286-FA85-46D7-A095-603E225718D6}" presName="hierChild5" presStyleCnt="0"/>
      <dgm:spPr/>
    </dgm:pt>
    <dgm:pt modelId="{615F0741-8F4D-411E-BE0F-017E92E91C3C}" type="pres">
      <dgm:prSet presAssocID="{7C656DD6-0E2B-4146-BD35-D1F4B375197F}" presName="Name50" presStyleLbl="parChTrans1D4" presStyleIdx="4" presStyleCnt="30"/>
      <dgm:spPr/>
    </dgm:pt>
    <dgm:pt modelId="{8BB9DB3A-121F-4EBA-81DC-09F9A316B080}" type="pres">
      <dgm:prSet presAssocID="{1DA48ABE-7FCA-4390-8720-9782B6627E65}" presName="hierRoot2" presStyleCnt="0">
        <dgm:presLayoutVars>
          <dgm:hierBranch val="init"/>
        </dgm:presLayoutVars>
      </dgm:prSet>
      <dgm:spPr/>
    </dgm:pt>
    <dgm:pt modelId="{876AFFA0-889C-47BB-B17F-D23992FDA89E}" type="pres">
      <dgm:prSet presAssocID="{1DA48ABE-7FCA-4390-8720-9782B6627E65}" presName="rootComposite" presStyleCnt="0"/>
      <dgm:spPr/>
    </dgm:pt>
    <dgm:pt modelId="{BF660D3C-1186-4256-B57F-C07E2B61112F}" type="pres">
      <dgm:prSet presAssocID="{1DA48ABE-7FCA-4390-8720-9782B6627E65}" presName="rootText" presStyleLbl="node4" presStyleIdx="4" presStyleCnt="30">
        <dgm:presLayoutVars>
          <dgm:chPref val="3"/>
        </dgm:presLayoutVars>
      </dgm:prSet>
      <dgm:spPr/>
    </dgm:pt>
    <dgm:pt modelId="{7D08D1AF-434D-4DBC-810B-087D6BB3960A}" type="pres">
      <dgm:prSet presAssocID="{1DA48ABE-7FCA-4390-8720-9782B6627E65}" presName="rootConnector" presStyleLbl="node4" presStyleIdx="4" presStyleCnt="30"/>
      <dgm:spPr/>
    </dgm:pt>
    <dgm:pt modelId="{036BBF81-5971-423D-9F79-7D36A941AAAD}" type="pres">
      <dgm:prSet presAssocID="{1DA48ABE-7FCA-4390-8720-9782B6627E65}" presName="hierChild4" presStyleCnt="0"/>
      <dgm:spPr/>
    </dgm:pt>
    <dgm:pt modelId="{4FFBD68A-858F-45B4-94BB-0E4A838D208D}" type="pres">
      <dgm:prSet presAssocID="{1DA48ABE-7FCA-4390-8720-9782B6627E65}" presName="hierChild5" presStyleCnt="0"/>
      <dgm:spPr/>
    </dgm:pt>
    <dgm:pt modelId="{FF0F768F-8999-4163-B682-18776BA1C283}" type="pres">
      <dgm:prSet presAssocID="{FC08182D-BD85-4C2B-8C95-066B2F8951AA}" presName="hierChild5" presStyleCnt="0"/>
      <dgm:spPr/>
    </dgm:pt>
    <dgm:pt modelId="{62FA4370-03AF-4FC8-9CE8-2B2207D6A8FC}" type="pres">
      <dgm:prSet presAssocID="{DF0BAB6A-6064-44DA-922B-A4453A0FD556}" presName="Name35" presStyleLbl="parChTrans1D3" presStyleIdx="1" presStyleCnt="6"/>
      <dgm:spPr/>
    </dgm:pt>
    <dgm:pt modelId="{A79341A4-7D52-46D6-B41D-007DE789B331}" type="pres">
      <dgm:prSet presAssocID="{D73ACA29-4D90-4981-B625-B38C2E34D09D}" presName="hierRoot2" presStyleCnt="0">
        <dgm:presLayoutVars>
          <dgm:hierBranch val="r"/>
        </dgm:presLayoutVars>
      </dgm:prSet>
      <dgm:spPr/>
    </dgm:pt>
    <dgm:pt modelId="{545AA585-CA32-4BC4-B7A0-A6BE28D4EBD9}" type="pres">
      <dgm:prSet presAssocID="{D73ACA29-4D90-4981-B625-B38C2E34D09D}" presName="rootComposite" presStyleCnt="0"/>
      <dgm:spPr/>
    </dgm:pt>
    <dgm:pt modelId="{F7B15BB2-3842-4EEF-A111-4442D827270E}" type="pres">
      <dgm:prSet presAssocID="{D73ACA29-4D90-4981-B625-B38C2E34D09D}" presName="rootText" presStyleLbl="node3" presStyleIdx="1" presStyleCnt="6">
        <dgm:presLayoutVars>
          <dgm:chPref val="3"/>
        </dgm:presLayoutVars>
      </dgm:prSet>
      <dgm:spPr/>
    </dgm:pt>
    <dgm:pt modelId="{6F5C809A-92D7-4F16-9CD9-6A8F73A95ED2}" type="pres">
      <dgm:prSet presAssocID="{D73ACA29-4D90-4981-B625-B38C2E34D09D}" presName="rootConnector" presStyleLbl="node3" presStyleIdx="1" presStyleCnt="6"/>
      <dgm:spPr/>
    </dgm:pt>
    <dgm:pt modelId="{951B787B-9476-4E24-8382-6DCAE1804420}" type="pres">
      <dgm:prSet presAssocID="{D73ACA29-4D90-4981-B625-B38C2E34D09D}" presName="hierChild4" presStyleCnt="0"/>
      <dgm:spPr/>
    </dgm:pt>
    <dgm:pt modelId="{B5B044A5-2534-4D4C-B9A1-4861CF8F201B}" type="pres">
      <dgm:prSet presAssocID="{DECE7D88-7256-4C59-8E6C-AE956CF3AAE5}" presName="Name50" presStyleLbl="parChTrans1D4" presStyleIdx="5" presStyleCnt="30"/>
      <dgm:spPr/>
    </dgm:pt>
    <dgm:pt modelId="{61861B6A-6BBF-46FE-BBD4-6EC7BEADF988}" type="pres">
      <dgm:prSet presAssocID="{00CA8511-6915-4514-ACFC-D8888F57E5BD}" presName="hierRoot2" presStyleCnt="0">
        <dgm:presLayoutVars>
          <dgm:hierBranch val="init"/>
        </dgm:presLayoutVars>
      </dgm:prSet>
      <dgm:spPr/>
    </dgm:pt>
    <dgm:pt modelId="{72C4CD13-0DC6-4F2C-8A5A-77EB1F6E175B}" type="pres">
      <dgm:prSet presAssocID="{00CA8511-6915-4514-ACFC-D8888F57E5BD}" presName="rootComposite" presStyleCnt="0"/>
      <dgm:spPr/>
    </dgm:pt>
    <dgm:pt modelId="{449DF50A-B124-4781-8D65-CB56DF390DFC}" type="pres">
      <dgm:prSet presAssocID="{00CA8511-6915-4514-ACFC-D8888F57E5BD}" presName="rootText" presStyleLbl="node4" presStyleIdx="5" presStyleCnt="30">
        <dgm:presLayoutVars>
          <dgm:chPref val="3"/>
        </dgm:presLayoutVars>
      </dgm:prSet>
      <dgm:spPr/>
    </dgm:pt>
    <dgm:pt modelId="{87CAB2F2-8802-424E-B002-8AC59C048D9E}" type="pres">
      <dgm:prSet presAssocID="{00CA8511-6915-4514-ACFC-D8888F57E5BD}" presName="rootConnector" presStyleLbl="node4" presStyleIdx="5" presStyleCnt="30"/>
      <dgm:spPr/>
    </dgm:pt>
    <dgm:pt modelId="{C0B6F102-7D6E-42FE-AF04-1EF68631A9F3}" type="pres">
      <dgm:prSet presAssocID="{00CA8511-6915-4514-ACFC-D8888F57E5BD}" presName="hierChild4" presStyleCnt="0"/>
      <dgm:spPr/>
    </dgm:pt>
    <dgm:pt modelId="{65C8D335-1AD3-4746-BF2A-73922BEC7308}" type="pres">
      <dgm:prSet presAssocID="{00CA8511-6915-4514-ACFC-D8888F57E5BD}" presName="hierChild5" presStyleCnt="0"/>
      <dgm:spPr/>
    </dgm:pt>
    <dgm:pt modelId="{6835FBFE-656E-453E-B324-E56598C56454}" type="pres">
      <dgm:prSet presAssocID="{A7836EE6-34FA-4773-9C49-82CB66481748}" presName="Name50" presStyleLbl="parChTrans1D4" presStyleIdx="6" presStyleCnt="30"/>
      <dgm:spPr/>
    </dgm:pt>
    <dgm:pt modelId="{F7773399-BB75-4EB2-AEB1-EEDD441F6AEC}" type="pres">
      <dgm:prSet presAssocID="{88249B88-84A6-4E92-BFCB-B355D2CE5E09}" presName="hierRoot2" presStyleCnt="0">
        <dgm:presLayoutVars>
          <dgm:hierBranch val="init"/>
        </dgm:presLayoutVars>
      </dgm:prSet>
      <dgm:spPr/>
    </dgm:pt>
    <dgm:pt modelId="{35B47893-B482-4541-8AAB-092EB5E87950}" type="pres">
      <dgm:prSet presAssocID="{88249B88-84A6-4E92-BFCB-B355D2CE5E09}" presName="rootComposite" presStyleCnt="0"/>
      <dgm:spPr/>
    </dgm:pt>
    <dgm:pt modelId="{F38E387E-BDF8-4F4C-9F7E-A6F59A51EA49}" type="pres">
      <dgm:prSet presAssocID="{88249B88-84A6-4E92-BFCB-B355D2CE5E09}" presName="rootText" presStyleLbl="node4" presStyleIdx="6" presStyleCnt="30">
        <dgm:presLayoutVars>
          <dgm:chPref val="3"/>
        </dgm:presLayoutVars>
      </dgm:prSet>
      <dgm:spPr/>
    </dgm:pt>
    <dgm:pt modelId="{10CC55C7-2CFD-4B52-839D-6B512A3F7441}" type="pres">
      <dgm:prSet presAssocID="{88249B88-84A6-4E92-BFCB-B355D2CE5E09}" presName="rootConnector" presStyleLbl="node4" presStyleIdx="6" presStyleCnt="30"/>
      <dgm:spPr/>
    </dgm:pt>
    <dgm:pt modelId="{26FE424E-FE52-4120-953C-914772CB3CF2}" type="pres">
      <dgm:prSet presAssocID="{88249B88-84A6-4E92-BFCB-B355D2CE5E09}" presName="hierChild4" presStyleCnt="0"/>
      <dgm:spPr/>
    </dgm:pt>
    <dgm:pt modelId="{00374205-CAD5-4C7D-8DC6-177B36F661F3}" type="pres">
      <dgm:prSet presAssocID="{88249B88-84A6-4E92-BFCB-B355D2CE5E09}" presName="hierChild5" presStyleCnt="0"/>
      <dgm:spPr/>
    </dgm:pt>
    <dgm:pt modelId="{91E8F275-19C6-4267-91EC-FA3ECD9A4481}" type="pres">
      <dgm:prSet presAssocID="{2129A352-5CD1-4A38-8835-5D24418E04D9}" presName="Name50" presStyleLbl="parChTrans1D4" presStyleIdx="7" presStyleCnt="30"/>
      <dgm:spPr/>
    </dgm:pt>
    <dgm:pt modelId="{35E1ED13-E58D-47DF-B260-5F5A7AE5ECBE}" type="pres">
      <dgm:prSet presAssocID="{1EC4F0DD-E158-40EF-A116-3F59DB1FF895}" presName="hierRoot2" presStyleCnt="0">
        <dgm:presLayoutVars>
          <dgm:hierBranch val="init"/>
        </dgm:presLayoutVars>
      </dgm:prSet>
      <dgm:spPr/>
    </dgm:pt>
    <dgm:pt modelId="{9D68F6EE-0421-48CE-995D-3F7EB47BC1CA}" type="pres">
      <dgm:prSet presAssocID="{1EC4F0DD-E158-40EF-A116-3F59DB1FF895}" presName="rootComposite" presStyleCnt="0"/>
      <dgm:spPr/>
    </dgm:pt>
    <dgm:pt modelId="{7E6BB251-F560-489D-B6C4-8B0AA2A30B2A}" type="pres">
      <dgm:prSet presAssocID="{1EC4F0DD-E158-40EF-A116-3F59DB1FF895}" presName="rootText" presStyleLbl="node4" presStyleIdx="7" presStyleCnt="30">
        <dgm:presLayoutVars>
          <dgm:chPref val="3"/>
        </dgm:presLayoutVars>
      </dgm:prSet>
      <dgm:spPr/>
    </dgm:pt>
    <dgm:pt modelId="{53BB9794-25E4-48DF-9A0E-2BC01958EE9F}" type="pres">
      <dgm:prSet presAssocID="{1EC4F0DD-E158-40EF-A116-3F59DB1FF895}" presName="rootConnector" presStyleLbl="node4" presStyleIdx="7" presStyleCnt="30"/>
      <dgm:spPr/>
    </dgm:pt>
    <dgm:pt modelId="{93092928-8DA8-40F7-9230-D6BC9B2AC106}" type="pres">
      <dgm:prSet presAssocID="{1EC4F0DD-E158-40EF-A116-3F59DB1FF895}" presName="hierChild4" presStyleCnt="0"/>
      <dgm:spPr/>
    </dgm:pt>
    <dgm:pt modelId="{03B8EFA3-BA5D-416F-A996-D493EA5508B2}" type="pres">
      <dgm:prSet presAssocID="{1EC4F0DD-E158-40EF-A116-3F59DB1FF895}" presName="hierChild5" presStyleCnt="0"/>
      <dgm:spPr/>
    </dgm:pt>
    <dgm:pt modelId="{D7097941-632E-4F50-B1FE-E0540CE67BFF}" type="pres">
      <dgm:prSet presAssocID="{58248E5C-EEB9-4123-8953-D6ADBE430AB7}" presName="Name50" presStyleLbl="parChTrans1D4" presStyleIdx="8" presStyleCnt="30"/>
      <dgm:spPr/>
    </dgm:pt>
    <dgm:pt modelId="{587965DC-28ED-46DD-A5B2-E5469E500609}" type="pres">
      <dgm:prSet presAssocID="{9199E284-038E-43F8-B1EF-E06FBC9FF4D5}" presName="hierRoot2" presStyleCnt="0">
        <dgm:presLayoutVars>
          <dgm:hierBranch val="init"/>
        </dgm:presLayoutVars>
      </dgm:prSet>
      <dgm:spPr/>
    </dgm:pt>
    <dgm:pt modelId="{12E4BF42-2437-4BC7-A606-7D8330B0703C}" type="pres">
      <dgm:prSet presAssocID="{9199E284-038E-43F8-B1EF-E06FBC9FF4D5}" presName="rootComposite" presStyleCnt="0"/>
      <dgm:spPr/>
    </dgm:pt>
    <dgm:pt modelId="{2D6A3E10-F54D-40A7-AD4C-321005B87C01}" type="pres">
      <dgm:prSet presAssocID="{9199E284-038E-43F8-B1EF-E06FBC9FF4D5}" presName="rootText" presStyleLbl="node4" presStyleIdx="8" presStyleCnt="30">
        <dgm:presLayoutVars>
          <dgm:chPref val="3"/>
        </dgm:presLayoutVars>
      </dgm:prSet>
      <dgm:spPr/>
    </dgm:pt>
    <dgm:pt modelId="{63F4FE69-6E50-4C65-ADFE-24ECA5877089}" type="pres">
      <dgm:prSet presAssocID="{9199E284-038E-43F8-B1EF-E06FBC9FF4D5}" presName="rootConnector" presStyleLbl="node4" presStyleIdx="8" presStyleCnt="30"/>
      <dgm:spPr/>
    </dgm:pt>
    <dgm:pt modelId="{2210C15D-C4E1-479F-9F9E-63BE1D8F02C7}" type="pres">
      <dgm:prSet presAssocID="{9199E284-038E-43F8-B1EF-E06FBC9FF4D5}" presName="hierChild4" presStyleCnt="0"/>
      <dgm:spPr/>
    </dgm:pt>
    <dgm:pt modelId="{F238867C-5B1E-4861-8CB3-2E2F3C01CE30}" type="pres">
      <dgm:prSet presAssocID="{9199E284-038E-43F8-B1EF-E06FBC9FF4D5}" presName="hierChild5" presStyleCnt="0"/>
      <dgm:spPr/>
    </dgm:pt>
    <dgm:pt modelId="{0977DA1F-7649-46E5-87F1-88322FE9BA58}" type="pres">
      <dgm:prSet presAssocID="{DF3C4DAC-F332-4D33-9268-76E4D23AACFD}" presName="Name50" presStyleLbl="parChTrans1D4" presStyleIdx="9" presStyleCnt="30"/>
      <dgm:spPr/>
    </dgm:pt>
    <dgm:pt modelId="{70D49543-6272-4C69-B640-B5B90B85EF43}" type="pres">
      <dgm:prSet presAssocID="{0A1F2DCB-7A0A-4077-A3D8-6BCF88B48883}" presName="hierRoot2" presStyleCnt="0">
        <dgm:presLayoutVars>
          <dgm:hierBranch val="init"/>
        </dgm:presLayoutVars>
      </dgm:prSet>
      <dgm:spPr/>
    </dgm:pt>
    <dgm:pt modelId="{B068CB19-DA1B-4B04-A74B-78811CB0958D}" type="pres">
      <dgm:prSet presAssocID="{0A1F2DCB-7A0A-4077-A3D8-6BCF88B48883}" presName="rootComposite" presStyleCnt="0"/>
      <dgm:spPr/>
    </dgm:pt>
    <dgm:pt modelId="{439228E6-E85C-4E55-BA5E-3F80052A65D9}" type="pres">
      <dgm:prSet presAssocID="{0A1F2DCB-7A0A-4077-A3D8-6BCF88B48883}" presName="rootText" presStyleLbl="node4" presStyleIdx="9" presStyleCnt="30">
        <dgm:presLayoutVars>
          <dgm:chPref val="3"/>
        </dgm:presLayoutVars>
      </dgm:prSet>
      <dgm:spPr/>
    </dgm:pt>
    <dgm:pt modelId="{E729FF35-9382-4776-B1C2-D64E5F196EB3}" type="pres">
      <dgm:prSet presAssocID="{0A1F2DCB-7A0A-4077-A3D8-6BCF88B48883}" presName="rootConnector" presStyleLbl="node4" presStyleIdx="9" presStyleCnt="30"/>
      <dgm:spPr/>
    </dgm:pt>
    <dgm:pt modelId="{B278EE18-0203-45F4-9E67-1EBA659C6175}" type="pres">
      <dgm:prSet presAssocID="{0A1F2DCB-7A0A-4077-A3D8-6BCF88B48883}" presName="hierChild4" presStyleCnt="0"/>
      <dgm:spPr/>
    </dgm:pt>
    <dgm:pt modelId="{82AF0FBE-41C2-4D13-AF15-986A3BBB866C}" type="pres">
      <dgm:prSet presAssocID="{0A1F2DCB-7A0A-4077-A3D8-6BCF88B48883}" presName="hierChild5" presStyleCnt="0"/>
      <dgm:spPr/>
    </dgm:pt>
    <dgm:pt modelId="{E23BC316-C524-4163-B8B4-8D51B18610EF}" type="pres">
      <dgm:prSet presAssocID="{D73ACA29-4D90-4981-B625-B38C2E34D09D}" presName="hierChild5" presStyleCnt="0"/>
      <dgm:spPr/>
    </dgm:pt>
    <dgm:pt modelId="{F7C8A851-F1BE-437B-8B57-8C31B79AF2BA}" type="pres">
      <dgm:prSet presAssocID="{5B3F5E98-22B8-40A6-B212-58EE2F5EEBA5}" presName="hierChild5" presStyleCnt="0"/>
      <dgm:spPr/>
    </dgm:pt>
    <dgm:pt modelId="{6FD3F98E-09DA-46E1-8C97-5A6BAB279E24}" type="pres">
      <dgm:prSet presAssocID="{8ED78EF1-A76C-4FB7-AD3F-48D3C565F61E}" presName="Name37" presStyleLbl="parChTrans1D2" presStyleIdx="1" presStyleCnt="3"/>
      <dgm:spPr/>
    </dgm:pt>
    <dgm:pt modelId="{091F1264-D854-4EAA-BCB4-158C49F066E8}" type="pres">
      <dgm:prSet presAssocID="{EA518A1A-D195-42C0-A53F-B893020AD324}" presName="hierRoot2" presStyleCnt="0">
        <dgm:presLayoutVars>
          <dgm:hierBranch/>
        </dgm:presLayoutVars>
      </dgm:prSet>
      <dgm:spPr/>
    </dgm:pt>
    <dgm:pt modelId="{6B98F195-9D61-455A-A507-EB68D2550654}" type="pres">
      <dgm:prSet presAssocID="{EA518A1A-D195-42C0-A53F-B893020AD324}" presName="rootComposite" presStyleCnt="0"/>
      <dgm:spPr/>
    </dgm:pt>
    <dgm:pt modelId="{E693F7FA-81F2-4C23-B063-31FAAF93F392}" type="pres">
      <dgm:prSet presAssocID="{EA518A1A-D195-42C0-A53F-B893020AD324}" presName="rootText" presStyleLbl="node2" presStyleIdx="1" presStyleCnt="3">
        <dgm:presLayoutVars>
          <dgm:chPref val="3"/>
        </dgm:presLayoutVars>
      </dgm:prSet>
      <dgm:spPr/>
    </dgm:pt>
    <dgm:pt modelId="{2FC4A9E2-D017-412D-A6FC-1AB258B97C28}" type="pres">
      <dgm:prSet presAssocID="{EA518A1A-D195-42C0-A53F-B893020AD324}" presName="rootConnector" presStyleLbl="node2" presStyleIdx="1" presStyleCnt="3"/>
      <dgm:spPr/>
    </dgm:pt>
    <dgm:pt modelId="{AA510D9B-1F91-4550-AE4A-E8604D8FCE5E}" type="pres">
      <dgm:prSet presAssocID="{EA518A1A-D195-42C0-A53F-B893020AD324}" presName="hierChild4" presStyleCnt="0"/>
      <dgm:spPr/>
    </dgm:pt>
    <dgm:pt modelId="{D0427205-D28C-4DFA-9509-F8346BE0A814}" type="pres">
      <dgm:prSet presAssocID="{ABD40E3A-4D6C-43B4-9483-FB5351C090EE}" presName="Name35" presStyleLbl="parChTrans1D3" presStyleIdx="2" presStyleCnt="6"/>
      <dgm:spPr/>
    </dgm:pt>
    <dgm:pt modelId="{CB54B1B8-F068-4599-AB5D-7B9998A6C390}" type="pres">
      <dgm:prSet presAssocID="{29D96FC6-5C76-425F-83FC-0A54BD16609F}" presName="hierRoot2" presStyleCnt="0">
        <dgm:presLayoutVars>
          <dgm:hierBranch val="r"/>
        </dgm:presLayoutVars>
      </dgm:prSet>
      <dgm:spPr/>
    </dgm:pt>
    <dgm:pt modelId="{8C5F080C-70D7-4526-8B3E-380BAE715AAF}" type="pres">
      <dgm:prSet presAssocID="{29D96FC6-5C76-425F-83FC-0A54BD16609F}" presName="rootComposite" presStyleCnt="0"/>
      <dgm:spPr/>
    </dgm:pt>
    <dgm:pt modelId="{D436332E-7AA7-470B-8CDF-DC6DFF381814}" type="pres">
      <dgm:prSet presAssocID="{29D96FC6-5C76-425F-83FC-0A54BD16609F}" presName="rootText" presStyleLbl="node3" presStyleIdx="2" presStyleCnt="6">
        <dgm:presLayoutVars>
          <dgm:chPref val="3"/>
        </dgm:presLayoutVars>
      </dgm:prSet>
      <dgm:spPr/>
    </dgm:pt>
    <dgm:pt modelId="{D5466D9B-94FE-40BD-AAB7-AABDAEFB1C20}" type="pres">
      <dgm:prSet presAssocID="{29D96FC6-5C76-425F-83FC-0A54BD16609F}" presName="rootConnector" presStyleLbl="node3" presStyleIdx="2" presStyleCnt="6"/>
      <dgm:spPr/>
    </dgm:pt>
    <dgm:pt modelId="{CC7059FE-7B4A-405D-9569-FC51B90530A1}" type="pres">
      <dgm:prSet presAssocID="{29D96FC6-5C76-425F-83FC-0A54BD16609F}" presName="hierChild4" presStyleCnt="0"/>
      <dgm:spPr/>
    </dgm:pt>
    <dgm:pt modelId="{A229A75A-59CA-4BE9-87B8-213D8C17675D}" type="pres">
      <dgm:prSet presAssocID="{D9F338DE-5637-4D5F-863C-FA33AB3F8C05}" presName="Name50" presStyleLbl="parChTrans1D4" presStyleIdx="10" presStyleCnt="30"/>
      <dgm:spPr/>
    </dgm:pt>
    <dgm:pt modelId="{189C69E3-8F05-43A3-BFFE-7C336653FB31}" type="pres">
      <dgm:prSet presAssocID="{74B62A8E-C292-46D8-8455-554ED5C3469A}" presName="hierRoot2" presStyleCnt="0">
        <dgm:presLayoutVars>
          <dgm:hierBranch val="init"/>
        </dgm:presLayoutVars>
      </dgm:prSet>
      <dgm:spPr/>
    </dgm:pt>
    <dgm:pt modelId="{8C16C733-5BD3-4384-A333-E6ACE766B6E4}" type="pres">
      <dgm:prSet presAssocID="{74B62A8E-C292-46D8-8455-554ED5C3469A}" presName="rootComposite" presStyleCnt="0"/>
      <dgm:spPr/>
    </dgm:pt>
    <dgm:pt modelId="{67BFA696-DEB9-4EDC-BEE5-5BC33B5AF72A}" type="pres">
      <dgm:prSet presAssocID="{74B62A8E-C292-46D8-8455-554ED5C3469A}" presName="rootText" presStyleLbl="node4" presStyleIdx="10" presStyleCnt="30">
        <dgm:presLayoutVars>
          <dgm:chPref val="3"/>
        </dgm:presLayoutVars>
      </dgm:prSet>
      <dgm:spPr/>
    </dgm:pt>
    <dgm:pt modelId="{AECD4D4D-7E67-4351-AF30-D7D07254A3FA}" type="pres">
      <dgm:prSet presAssocID="{74B62A8E-C292-46D8-8455-554ED5C3469A}" presName="rootConnector" presStyleLbl="node4" presStyleIdx="10" presStyleCnt="30"/>
      <dgm:spPr/>
    </dgm:pt>
    <dgm:pt modelId="{E2AA86E0-3843-4E15-B176-2F9D7C81BD6D}" type="pres">
      <dgm:prSet presAssocID="{74B62A8E-C292-46D8-8455-554ED5C3469A}" presName="hierChild4" presStyleCnt="0"/>
      <dgm:spPr/>
    </dgm:pt>
    <dgm:pt modelId="{4EE56F7E-AB94-4A1F-BC20-6C8D412FD5BB}" type="pres">
      <dgm:prSet presAssocID="{74B62A8E-C292-46D8-8455-554ED5C3469A}" presName="hierChild5" presStyleCnt="0"/>
      <dgm:spPr/>
    </dgm:pt>
    <dgm:pt modelId="{8A00C68D-70C7-496B-9FDB-73E63369AEF7}" type="pres">
      <dgm:prSet presAssocID="{3055A295-237E-4B04-BC84-D4A2DEC6272A}" presName="Name50" presStyleLbl="parChTrans1D4" presStyleIdx="11" presStyleCnt="30"/>
      <dgm:spPr/>
    </dgm:pt>
    <dgm:pt modelId="{5C5952A7-4E80-4037-8EF2-BA2F594256B7}" type="pres">
      <dgm:prSet presAssocID="{9B83A0C5-5590-4531-901B-AD2DC062DD36}" presName="hierRoot2" presStyleCnt="0">
        <dgm:presLayoutVars>
          <dgm:hierBranch val="init"/>
        </dgm:presLayoutVars>
      </dgm:prSet>
      <dgm:spPr/>
    </dgm:pt>
    <dgm:pt modelId="{5B67B3D5-6AF4-438F-B2E3-B14BFD93FD03}" type="pres">
      <dgm:prSet presAssocID="{9B83A0C5-5590-4531-901B-AD2DC062DD36}" presName="rootComposite" presStyleCnt="0"/>
      <dgm:spPr/>
    </dgm:pt>
    <dgm:pt modelId="{6A3D8B73-68F8-4C44-BCEF-A2EDC657388F}" type="pres">
      <dgm:prSet presAssocID="{9B83A0C5-5590-4531-901B-AD2DC062DD36}" presName="rootText" presStyleLbl="node4" presStyleIdx="11" presStyleCnt="30">
        <dgm:presLayoutVars>
          <dgm:chPref val="3"/>
        </dgm:presLayoutVars>
      </dgm:prSet>
      <dgm:spPr/>
    </dgm:pt>
    <dgm:pt modelId="{7842103A-42B3-414D-851D-9A1828238F4D}" type="pres">
      <dgm:prSet presAssocID="{9B83A0C5-5590-4531-901B-AD2DC062DD36}" presName="rootConnector" presStyleLbl="node4" presStyleIdx="11" presStyleCnt="30"/>
      <dgm:spPr/>
    </dgm:pt>
    <dgm:pt modelId="{B497A324-E6A4-43DD-ABDA-99E7436C1DE1}" type="pres">
      <dgm:prSet presAssocID="{9B83A0C5-5590-4531-901B-AD2DC062DD36}" presName="hierChild4" presStyleCnt="0"/>
      <dgm:spPr/>
    </dgm:pt>
    <dgm:pt modelId="{C8636445-7655-44B0-8105-BAE2497A5086}" type="pres">
      <dgm:prSet presAssocID="{9B83A0C5-5590-4531-901B-AD2DC062DD36}" presName="hierChild5" presStyleCnt="0"/>
      <dgm:spPr/>
    </dgm:pt>
    <dgm:pt modelId="{15E48346-B0C0-40FB-B647-21FEA660FEA1}" type="pres">
      <dgm:prSet presAssocID="{C79B55BB-110C-410C-994A-3B68C2D3866D}" presName="Name50" presStyleLbl="parChTrans1D4" presStyleIdx="12" presStyleCnt="30"/>
      <dgm:spPr/>
    </dgm:pt>
    <dgm:pt modelId="{188CA178-92E8-48AC-80CF-B433B33A2C82}" type="pres">
      <dgm:prSet presAssocID="{D270F45F-D9B1-4C29-B232-06007EDF1C0A}" presName="hierRoot2" presStyleCnt="0">
        <dgm:presLayoutVars>
          <dgm:hierBranch val="init"/>
        </dgm:presLayoutVars>
      </dgm:prSet>
      <dgm:spPr/>
    </dgm:pt>
    <dgm:pt modelId="{389B6AB3-D7E3-4307-9959-303B762E6047}" type="pres">
      <dgm:prSet presAssocID="{D270F45F-D9B1-4C29-B232-06007EDF1C0A}" presName="rootComposite" presStyleCnt="0"/>
      <dgm:spPr/>
    </dgm:pt>
    <dgm:pt modelId="{28C7740D-1213-44A1-A38F-C9816AAE205D}" type="pres">
      <dgm:prSet presAssocID="{D270F45F-D9B1-4C29-B232-06007EDF1C0A}" presName="rootText" presStyleLbl="node4" presStyleIdx="12" presStyleCnt="30">
        <dgm:presLayoutVars>
          <dgm:chPref val="3"/>
        </dgm:presLayoutVars>
      </dgm:prSet>
      <dgm:spPr/>
    </dgm:pt>
    <dgm:pt modelId="{72419DF7-9787-45CE-91E2-39DD4BCBDA13}" type="pres">
      <dgm:prSet presAssocID="{D270F45F-D9B1-4C29-B232-06007EDF1C0A}" presName="rootConnector" presStyleLbl="node4" presStyleIdx="12" presStyleCnt="30"/>
      <dgm:spPr/>
    </dgm:pt>
    <dgm:pt modelId="{02E039E6-C64A-4FDD-B83D-47AD6FB86B83}" type="pres">
      <dgm:prSet presAssocID="{D270F45F-D9B1-4C29-B232-06007EDF1C0A}" presName="hierChild4" presStyleCnt="0"/>
      <dgm:spPr/>
    </dgm:pt>
    <dgm:pt modelId="{727E2B15-8367-496D-B3CA-72AF13D210F4}" type="pres">
      <dgm:prSet presAssocID="{D270F45F-D9B1-4C29-B232-06007EDF1C0A}" presName="hierChild5" presStyleCnt="0"/>
      <dgm:spPr/>
    </dgm:pt>
    <dgm:pt modelId="{5E0582A3-6FBA-45B2-A07A-7E991917BE8A}" type="pres">
      <dgm:prSet presAssocID="{50B4E5DB-8EDB-47DB-A21E-25480215805F}" presName="Name50" presStyleLbl="parChTrans1D4" presStyleIdx="13" presStyleCnt="30"/>
      <dgm:spPr/>
    </dgm:pt>
    <dgm:pt modelId="{40231D34-9470-4EA2-B6E9-B52113CC844D}" type="pres">
      <dgm:prSet presAssocID="{E57F4B13-83D4-45FD-8C01-3217ED85E61E}" presName="hierRoot2" presStyleCnt="0">
        <dgm:presLayoutVars>
          <dgm:hierBranch val="init"/>
        </dgm:presLayoutVars>
      </dgm:prSet>
      <dgm:spPr/>
    </dgm:pt>
    <dgm:pt modelId="{54EAAFB3-92C4-4265-81D9-BC241181AB39}" type="pres">
      <dgm:prSet presAssocID="{E57F4B13-83D4-45FD-8C01-3217ED85E61E}" presName="rootComposite" presStyleCnt="0"/>
      <dgm:spPr/>
    </dgm:pt>
    <dgm:pt modelId="{B04C8C06-783D-4C45-A406-8FB624F1C6A0}" type="pres">
      <dgm:prSet presAssocID="{E57F4B13-83D4-45FD-8C01-3217ED85E61E}" presName="rootText" presStyleLbl="node4" presStyleIdx="13" presStyleCnt="30">
        <dgm:presLayoutVars>
          <dgm:chPref val="3"/>
        </dgm:presLayoutVars>
      </dgm:prSet>
      <dgm:spPr/>
    </dgm:pt>
    <dgm:pt modelId="{13D03ED9-5595-4A83-AFA4-A326358B05B0}" type="pres">
      <dgm:prSet presAssocID="{E57F4B13-83D4-45FD-8C01-3217ED85E61E}" presName="rootConnector" presStyleLbl="node4" presStyleIdx="13" presStyleCnt="30"/>
      <dgm:spPr/>
    </dgm:pt>
    <dgm:pt modelId="{6F4F54C9-6C13-4FAE-8092-54F173A269A2}" type="pres">
      <dgm:prSet presAssocID="{E57F4B13-83D4-45FD-8C01-3217ED85E61E}" presName="hierChild4" presStyleCnt="0"/>
      <dgm:spPr/>
    </dgm:pt>
    <dgm:pt modelId="{291B19EF-E745-4112-B12A-1043CBB91CE3}" type="pres">
      <dgm:prSet presAssocID="{E57F4B13-83D4-45FD-8C01-3217ED85E61E}" presName="hierChild5" presStyleCnt="0"/>
      <dgm:spPr/>
    </dgm:pt>
    <dgm:pt modelId="{4610A981-2353-4102-B933-586B3BCACE97}" type="pres">
      <dgm:prSet presAssocID="{6B00F9F8-1B0D-47A3-9E7D-A099D66C9945}" presName="Name50" presStyleLbl="parChTrans1D4" presStyleIdx="14" presStyleCnt="30"/>
      <dgm:spPr/>
    </dgm:pt>
    <dgm:pt modelId="{F636E312-6F28-4D2B-848A-1F2B4442BB2C}" type="pres">
      <dgm:prSet presAssocID="{87AA8B69-8FCA-4510-81A9-3E3595CB60FF}" presName="hierRoot2" presStyleCnt="0">
        <dgm:presLayoutVars>
          <dgm:hierBranch val="init"/>
        </dgm:presLayoutVars>
      </dgm:prSet>
      <dgm:spPr/>
    </dgm:pt>
    <dgm:pt modelId="{34DE9471-FD09-4784-97A7-04149BAB2F06}" type="pres">
      <dgm:prSet presAssocID="{87AA8B69-8FCA-4510-81A9-3E3595CB60FF}" presName="rootComposite" presStyleCnt="0"/>
      <dgm:spPr/>
    </dgm:pt>
    <dgm:pt modelId="{1753D10F-12D1-4776-8076-CF05BEC89FDC}" type="pres">
      <dgm:prSet presAssocID="{87AA8B69-8FCA-4510-81A9-3E3595CB60FF}" presName="rootText" presStyleLbl="node4" presStyleIdx="14" presStyleCnt="30">
        <dgm:presLayoutVars>
          <dgm:chPref val="3"/>
        </dgm:presLayoutVars>
      </dgm:prSet>
      <dgm:spPr/>
    </dgm:pt>
    <dgm:pt modelId="{99F0067B-F0EB-49E0-A55C-8ABB1EC9D093}" type="pres">
      <dgm:prSet presAssocID="{87AA8B69-8FCA-4510-81A9-3E3595CB60FF}" presName="rootConnector" presStyleLbl="node4" presStyleIdx="14" presStyleCnt="30"/>
      <dgm:spPr/>
    </dgm:pt>
    <dgm:pt modelId="{F548313D-D8A9-480A-AFC9-822C91FE3763}" type="pres">
      <dgm:prSet presAssocID="{87AA8B69-8FCA-4510-81A9-3E3595CB60FF}" presName="hierChild4" presStyleCnt="0"/>
      <dgm:spPr/>
    </dgm:pt>
    <dgm:pt modelId="{97000A04-5452-4E9A-98E5-CAFF94C65C48}" type="pres">
      <dgm:prSet presAssocID="{87AA8B69-8FCA-4510-81A9-3E3595CB60FF}" presName="hierChild5" presStyleCnt="0"/>
      <dgm:spPr/>
    </dgm:pt>
    <dgm:pt modelId="{8E39D1E1-3D5C-4DDC-A4FC-B3B47C35A927}" type="pres">
      <dgm:prSet presAssocID="{29D96FC6-5C76-425F-83FC-0A54BD16609F}" presName="hierChild5" presStyleCnt="0"/>
      <dgm:spPr/>
    </dgm:pt>
    <dgm:pt modelId="{94A8B756-FAAF-4614-AD23-47C2A6E04C49}" type="pres">
      <dgm:prSet presAssocID="{8124825E-C788-405D-96B0-0CB30EB0011C}" presName="Name35" presStyleLbl="parChTrans1D3" presStyleIdx="3" presStyleCnt="6"/>
      <dgm:spPr/>
    </dgm:pt>
    <dgm:pt modelId="{6095EE1F-B51D-4A91-AAC2-A32A1886ED04}" type="pres">
      <dgm:prSet presAssocID="{1522B827-00FE-4A2B-90B7-DE6D5D17A814}" presName="hierRoot2" presStyleCnt="0">
        <dgm:presLayoutVars>
          <dgm:hierBranch val="r"/>
        </dgm:presLayoutVars>
      </dgm:prSet>
      <dgm:spPr/>
    </dgm:pt>
    <dgm:pt modelId="{05468D27-3F16-44A7-88CE-79DEA3397B6C}" type="pres">
      <dgm:prSet presAssocID="{1522B827-00FE-4A2B-90B7-DE6D5D17A814}" presName="rootComposite" presStyleCnt="0"/>
      <dgm:spPr/>
    </dgm:pt>
    <dgm:pt modelId="{386ABEEE-2EE2-48FD-B54F-D601035CB1BC}" type="pres">
      <dgm:prSet presAssocID="{1522B827-00FE-4A2B-90B7-DE6D5D17A814}" presName="rootText" presStyleLbl="node3" presStyleIdx="3" presStyleCnt="6">
        <dgm:presLayoutVars>
          <dgm:chPref val="3"/>
        </dgm:presLayoutVars>
      </dgm:prSet>
      <dgm:spPr/>
    </dgm:pt>
    <dgm:pt modelId="{DD99460F-C175-40B8-8F38-4428786C3983}" type="pres">
      <dgm:prSet presAssocID="{1522B827-00FE-4A2B-90B7-DE6D5D17A814}" presName="rootConnector" presStyleLbl="node3" presStyleIdx="3" presStyleCnt="6"/>
      <dgm:spPr/>
    </dgm:pt>
    <dgm:pt modelId="{25BBAD74-90ED-4333-A131-2068DB95924B}" type="pres">
      <dgm:prSet presAssocID="{1522B827-00FE-4A2B-90B7-DE6D5D17A814}" presName="hierChild4" presStyleCnt="0"/>
      <dgm:spPr/>
    </dgm:pt>
    <dgm:pt modelId="{4C750C44-8A9F-4477-872F-D31532B4A20B}" type="pres">
      <dgm:prSet presAssocID="{99194523-7F33-4124-83B9-A93DA78A0E2E}" presName="Name50" presStyleLbl="parChTrans1D4" presStyleIdx="15" presStyleCnt="30"/>
      <dgm:spPr/>
    </dgm:pt>
    <dgm:pt modelId="{BB69BA49-ABE7-4A7B-923B-4D0AA0250D35}" type="pres">
      <dgm:prSet presAssocID="{8FCB6916-0B0B-413B-A23A-D997A6D8A834}" presName="hierRoot2" presStyleCnt="0">
        <dgm:presLayoutVars>
          <dgm:hierBranch val="init"/>
        </dgm:presLayoutVars>
      </dgm:prSet>
      <dgm:spPr/>
    </dgm:pt>
    <dgm:pt modelId="{7F061329-6302-4192-974D-65C4CD7C52FD}" type="pres">
      <dgm:prSet presAssocID="{8FCB6916-0B0B-413B-A23A-D997A6D8A834}" presName="rootComposite" presStyleCnt="0"/>
      <dgm:spPr/>
    </dgm:pt>
    <dgm:pt modelId="{2A84936E-82A4-442C-9998-238AC5EE2D1A}" type="pres">
      <dgm:prSet presAssocID="{8FCB6916-0B0B-413B-A23A-D997A6D8A834}" presName="rootText" presStyleLbl="node4" presStyleIdx="15" presStyleCnt="30">
        <dgm:presLayoutVars>
          <dgm:chPref val="3"/>
        </dgm:presLayoutVars>
      </dgm:prSet>
      <dgm:spPr/>
    </dgm:pt>
    <dgm:pt modelId="{80272556-8E0C-4687-9AAC-169C702709F5}" type="pres">
      <dgm:prSet presAssocID="{8FCB6916-0B0B-413B-A23A-D997A6D8A834}" presName="rootConnector" presStyleLbl="node4" presStyleIdx="15" presStyleCnt="30"/>
      <dgm:spPr/>
    </dgm:pt>
    <dgm:pt modelId="{54B6E2AF-25D8-4C1B-A846-6680D7CDE281}" type="pres">
      <dgm:prSet presAssocID="{8FCB6916-0B0B-413B-A23A-D997A6D8A834}" presName="hierChild4" presStyleCnt="0"/>
      <dgm:spPr/>
    </dgm:pt>
    <dgm:pt modelId="{660C2996-8752-4B37-A059-6F1C67AB37D5}" type="pres">
      <dgm:prSet presAssocID="{8FCB6916-0B0B-413B-A23A-D997A6D8A834}" presName="hierChild5" presStyleCnt="0"/>
      <dgm:spPr/>
    </dgm:pt>
    <dgm:pt modelId="{978A1634-75A7-41AF-BDE3-DD915ED60AB0}" type="pres">
      <dgm:prSet presAssocID="{8C004F92-ECFA-46DA-A40F-2E0D79FBCE26}" presName="Name50" presStyleLbl="parChTrans1D4" presStyleIdx="16" presStyleCnt="30"/>
      <dgm:spPr/>
    </dgm:pt>
    <dgm:pt modelId="{B216DCAF-9324-4961-86F9-E1844A29F05A}" type="pres">
      <dgm:prSet presAssocID="{7E1B8763-6828-4603-9B51-E2890FAC1E25}" presName="hierRoot2" presStyleCnt="0">
        <dgm:presLayoutVars>
          <dgm:hierBranch val="init"/>
        </dgm:presLayoutVars>
      </dgm:prSet>
      <dgm:spPr/>
    </dgm:pt>
    <dgm:pt modelId="{75A99D85-1B0E-400B-BA52-CD3F8BF8AB02}" type="pres">
      <dgm:prSet presAssocID="{7E1B8763-6828-4603-9B51-E2890FAC1E25}" presName="rootComposite" presStyleCnt="0"/>
      <dgm:spPr/>
    </dgm:pt>
    <dgm:pt modelId="{EA9BD282-D764-4381-A3B5-19A88E84E3B4}" type="pres">
      <dgm:prSet presAssocID="{7E1B8763-6828-4603-9B51-E2890FAC1E25}" presName="rootText" presStyleLbl="node4" presStyleIdx="16" presStyleCnt="30">
        <dgm:presLayoutVars>
          <dgm:chPref val="3"/>
        </dgm:presLayoutVars>
      </dgm:prSet>
      <dgm:spPr/>
    </dgm:pt>
    <dgm:pt modelId="{86E6AF7A-717C-4E36-B54C-80D7D476AFC8}" type="pres">
      <dgm:prSet presAssocID="{7E1B8763-6828-4603-9B51-E2890FAC1E25}" presName="rootConnector" presStyleLbl="node4" presStyleIdx="16" presStyleCnt="30"/>
      <dgm:spPr/>
    </dgm:pt>
    <dgm:pt modelId="{80CC4007-1025-4FBB-B491-6BF1EC6E020F}" type="pres">
      <dgm:prSet presAssocID="{7E1B8763-6828-4603-9B51-E2890FAC1E25}" presName="hierChild4" presStyleCnt="0"/>
      <dgm:spPr/>
    </dgm:pt>
    <dgm:pt modelId="{1A767AFD-9396-4F91-87B0-E06776FAC62F}" type="pres">
      <dgm:prSet presAssocID="{7E1B8763-6828-4603-9B51-E2890FAC1E25}" presName="hierChild5" presStyleCnt="0"/>
      <dgm:spPr/>
    </dgm:pt>
    <dgm:pt modelId="{56C28DA5-6B6A-4B4F-A999-F7AECF4D3190}" type="pres">
      <dgm:prSet presAssocID="{6219F641-EFAB-4C02-AA9B-50A106603D98}" presName="Name50" presStyleLbl="parChTrans1D4" presStyleIdx="17" presStyleCnt="30"/>
      <dgm:spPr/>
    </dgm:pt>
    <dgm:pt modelId="{74A888E6-749D-4AD2-8FE7-342170BE76F3}" type="pres">
      <dgm:prSet presAssocID="{3E564F55-9389-4078-AC5D-BCA84193A922}" presName="hierRoot2" presStyleCnt="0">
        <dgm:presLayoutVars>
          <dgm:hierBranch val="init"/>
        </dgm:presLayoutVars>
      </dgm:prSet>
      <dgm:spPr/>
    </dgm:pt>
    <dgm:pt modelId="{242C060A-6861-4891-A60A-95AA0023B3BB}" type="pres">
      <dgm:prSet presAssocID="{3E564F55-9389-4078-AC5D-BCA84193A922}" presName="rootComposite" presStyleCnt="0"/>
      <dgm:spPr/>
    </dgm:pt>
    <dgm:pt modelId="{DF872CE5-2003-4842-82FA-D34A0874CEFD}" type="pres">
      <dgm:prSet presAssocID="{3E564F55-9389-4078-AC5D-BCA84193A922}" presName="rootText" presStyleLbl="node4" presStyleIdx="17" presStyleCnt="30">
        <dgm:presLayoutVars>
          <dgm:chPref val="3"/>
        </dgm:presLayoutVars>
      </dgm:prSet>
      <dgm:spPr/>
    </dgm:pt>
    <dgm:pt modelId="{FB4E10B0-C1E3-454C-86FB-924411FC3791}" type="pres">
      <dgm:prSet presAssocID="{3E564F55-9389-4078-AC5D-BCA84193A922}" presName="rootConnector" presStyleLbl="node4" presStyleIdx="17" presStyleCnt="30"/>
      <dgm:spPr/>
    </dgm:pt>
    <dgm:pt modelId="{BDEF0C6A-3F8B-4F74-A75A-BCEE0A397D9E}" type="pres">
      <dgm:prSet presAssocID="{3E564F55-9389-4078-AC5D-BCA84193A922}" presName="hierChild4" presStyleCnt="0"/>
      <dgm:spPr/>
    </dgm:pt>
    <dgm:pt modelId="{D9E46560-C102-4F1B-8898-87D558C863C7}" type="pres">
      <dgm:prSet presAssocID="{3E564F55-9389-4078-AC5D-BCA84193A922}" presName="hierChild5" presStyleCnt="0"/>
      <dgm:spPr/>
    </dgm:pt>
    <dgm:pt modelId="{1084AAD7-4BE7-469F-912C-4F6AFF6AAA37}" type="pres">
      <dgm:prSet presAssocID="{C366750A-3472-43D6-867D-D7E5D7DA7D56}" presName="Name50" presStyleLbl="parChTrans1D4" presStyleIdx="18" presStyleCnt="30"/>
      <dgm:spPr/>
    </dgm:pt>
    <dgm:pt modelId="{02AFEF42-B803-43FB-9395-98999B619BD9}" type="pres">
      <dgm:prSet presAssocID="{FCD2B066-65E4-4C27-8A1B-449E6EF76C02}" presName="hierRoot2" presStyleCnt="0">
        <dgm:presLayoutVars>
          <dgm:hierBranch val="init"/>
        </dgm:presLayoutVars>
      </dgm:prSet>
      <dgm:spPr/>
    </dgm:pt>
    <dgm:pt modelId="{783833A2-7635-4973-A540-34E5F45A8138}" type="pres">
      <dgm:prSet presAssocID="{FCD2B066-65E4-4C27-8A1B-449E6EF76C02}" presName="rootComposite" presStyleCnt="0"/>
      <dgm:spPr/>
    </dgm:pt>
    <dgm:pt modelId="{B7986494-6A7A-4BB0-9162-DD0C5ACB5C48}" type="pres">
      <dgm:prSet presAssocID="{FCD2B066-65E4-4C27-8A1B-449E6EF76C02}" presName="rootText" presStyleLbl="node4" presStyleIdx="18" presStyleCnt="30">
        <dgm:presLayoutVars>
          <dgm:chPref val="3"/>
        </dgm:presLayoutVars>
      </dgm:prSet>
      <dgm:spPr/>
    </dgm:pt>
    <dgm:pt modelId="{420EDB46-672A-4BDE-81C0-D9E58183E6F8}" type="pres">
      <dgm:prSet presAssocID="{FCD2B066-65E4-4C27-8A1B-449E6EF76C02}" presName="rootConnector" presStyleLbl="node4" presStyleIdx="18" presStyleCnt="30"/>
      <dgm:spPr/>
    </dgm:pt>
    <dgm:pt modelId="{B0E36C6E-CA2C-45D1-8223-6DEBF82D21C2}" type="pres">
      <dgm:prSet presAssocID="{FCD2B066-65E4-4C27-8A1B-449E6EF76C02}" presName="hierChild4" presStyleCnt="0"/>
      <dgm:spPr/>
    </dgm:pt>
    <dgm:pt modelId="{686D0D75-0EE8-4D6C-8BCA-2494EA598423}" type="pres">
      <dgm:prSet presAssocID="{FCD2B066-65E4-4C27-8A1B-449E6EF76C02}" presName="hierChild5" presStyleCnt="0"/>
      <dgm:spPr/>
    </dgm:pt>
    <dgm:pt modelId="{FF681D65-233F-4128-8A5F-1AB41443575C}" type="pres">
      <dgm:prSet presAssocID="{D0AF0C69-B6FF-4E32-BAD7-AD6DC7E10141}" presName="Name50" presStyleLbl="parChTrans1D4" presStyleIdx="19" presStyleCnt="30"/>
      <dgm:spPr/>
    </dgm:pt>
    <dgm:pt modelId="{80980F0F-137A-4528-8A77-FD1E654236F3}" type="pres">
      <dgm:prSet presAssocID="{243AF7A4-1EF2-4FEA-945E-6214578C18D2}" presName="hierRoot2" presStyleCnt="0">
        <dgm:presLayoutVars>
          <dgm:hierBranch val="init"/>
        </dgm:presLayoutVars>
      </dgm:prSet>
      <dgm:spPr/>
    </dgm:pt>
    <dgm:pt modelId="{54E9D435-B122-4312-BBBD-E3FFC3053B80}" type="pres">
      <dgm:prSet presAssocID="{243AF7A4-1EF2-4FEA-945E-6214578C18D2}" presName="rootComposite" presStyleCnt="0"/>
      <dgm:spPr/>
    </dgm:pt>
    <dgm:pt modelId="{AABC1F08-3DF9-4C08-BA3C-ECC50D727DB9}" type="pres">
      <dgm:prSet presAssocID="{243AF7A4-1EF2-4FEA-945E-6214578C18D2}" presName="rootText" presStyleLbl="node4" presStyleIdx="19" presStyleCnt="30">
        <dgm:presLayoutVars>
          <dgm:chPref val="3"/>
        </dgm:presLayoutVars>
      </dgm:prSet>
      <dgm:spPr/>
    </dgm:pt>
    <dgm:pt modelId="{97B88B46-79CE-4F72-B94F-B52905A81AAF}" type="pres">
      <dgm:prSet presAssocID="{243AF7A4-1EF2-4FEA-945E-6214578C18D2}" presName="rootConnector" presStyleLbl="node4" presStyleIdx="19" presStyleCnt="30"/>
      <dgm:spPr/>
    </dgm:pt>
    <dgm:pt modelId="{5B1EF913-1A63-4AF8-BBC0-D75F932BA02E}" type="pres">
      <dgm:prSet presAssocID="{243AF7A4-1EF2-4FEA-945E-6214578C18D2}" presName="hierChild4" presStyleCnt="0"/>
      <dgm:spPr/>
    </dgm:pt>
    <dgm:pt modelId="{61F594A2-8C3C-4FEF-8802-842D7216B756}" type="pres">
      <dgm:prSet presAssocID="{243AF7A4-1EF2-4FEA-945E-6214578C18D2}" presName="hierChild5" presStyleCnt="0"/>
      <dgm:spPr/>
    </dgm:pt>
    <dgm:pt modelId="{7023B2C8-3530-4ABA-9902-2A16E06A7CEE}" type="pres">
      <dgm:prSet presAssocID="{1522B827-00FE-4A2B-90B7-DE6D5D17A814}" presName="hierChild5" presStyleCnt="0"/>
      <dgm:spPr/>
    </dgm:pt>
    <dgm:pt modelId="{79A82B4B-EB2C-4A12-99C0-3697795C7E9F}" type="pres">
      <dgm:prSet presAssocID="{EA518A1A-D195-42C0-A53F-B893020AD324}" presName="hierChild5" presStyleCnt="0"/>
      <dgm:spPr/>
    </dgm:pt>
    <dgm:pt modelId="{6531E47C-EBC8-493C-97E7-B5D3FD9E2DDC}" type="pres">
      <dgm:prSet presAssocID="{70848E78-13C7-427C-85D2-D349C48BE157}" presName="Name37" presStyleLbl="parChTrans1D2" presStyleIdx="2" presStyleCnt="3"/>
      <dgm:spPr/>
    </dgm:pt>
    <dgm:pt modelId="{DE2958A3-F5DA-40D4-B05A-DACA451375DC}" type="pres">
      <dgm:prSet presAssocID="{DA137648-2B1E-4236-A992-DD9EB70BB65F}" presName="hierRoot2" presStyleCnt="0">
        <dgm:presLayoutVars>
          <dgm:hierBranch/>
        </dgm:presLayoutVars>
      </dgm:prSet>
      <dgm:spPr/>
    </dgm:pt>
    <dgm:pt modelId="{EB1C8DED-203F-441C-8963-BA75380CD381}" type="pres">
      <dgm:prSet presAssocID="{DA137648-2B1E-4236-A992-DD9EB70BB65F}" presName="rootComposite" presStyleCnt="0"/>
      <dgm:spPr/>
    </dgm:pt>
    <dgm:pt modelId="{A56BBAE1-44C9-49EF-B167-4034023FDEF2}" type="pres">
      <dgm:prSet presAssocID="{DA137648-2B1E-4236-A992-DD9EB70BB65F}" presName="rootText" presStyleLbl="node2" presStyleIdx="2" presStyleCnt="3">
        <dgm:presLayoutVars>
          <dgm:chPref val="3"/>
        </dgm:presLayoutVars>
      </dgm:prSet>
      <dgm:spPr/>
    </dgm:pt>
    <dgm:pt modelId="{4E6A11DD-9FF3-4B2F-8392-81FAD6B775DC}" type="pres">
      <dgm:prSet presAssocID="{DA137648-2B1E-4236-A992-DD9EB70BB65F}" presName="rootConnector" presStyleLbl="node2" presStyleIdx="2" presStyleCnt="3"/>
      <dgm:spPr/>
    </dgm:pt>
    <dgm:pt modelId="{BEFE070B-6D72-4607-93C0-A091C352C5F0}" type="pres">
      <dgm:prSet presAssocID="{DA137648-2B1E-4236-A992-DD9EB70BB65F}" presName="hierChild4" presStyleCnt="0"/>
      <dgm:spPr/>
    </dgm:pt>
    <dgm:pt modelId="{5E34D71C-E71B-4299-9893-66B88BAB0C8A}" type="pres">
      <dgm:prSet presAssocID="{0E718E7E-1826-4318-8558-710E388E64AB}" presName="Name35" presStyleLbl="parChTrans1D3" presStyleIdx="4" presStyleCnt="6"/>
      <dgm:spPr/>
    </dgm:pt>
    <dgm:pt modelId="{833D13E7-1ADA-4F0F-B598-0B40F8181AD6}" type="pres">
      <dgm:prSet presAssocID="{60A940DF-F2D5-46EC-80B3-08C362D20CEB}" presName="hierRoot2" presStyleCnt="0">
        <dgm:presLayoutVars>
          <dgm:hierBranch val="r"/>
        </dgm:presLayoutVars>
      </dgm:prSet>
      <dgm:spPr/>
    </dgm:pt>
    <dgm:pt modelId="{2992649D-7C25-428B-ADB6-6698E28A7DD2}" type="pres">
      <dgm:prSet presAssocID="{60A940DF-F2D5-46EC-80B3-08C362D20CEB}" presName="rootComposite" presStyleCnt="0"/>
      <dgm:spPr/>
    </dgm:pt>
    <dgm:pt modelId="{8BC4724C-2FB1-4916-BE50-C48814B73DF7}" type="pres">
      <dgm:prSet presAssocID="{60A940DF-F2D5-46EC-80B3-08C362D20CEB}" presName="rootText" presStyleLbl="node3" presStyleIdx="4" presStyleCnt="6">
        <dgm:presLayoutVars>
          <dgm:chPref val="3"/>
        </dgm:presLayoutVars>
      </dgm:prSet>
      <dgm:spPr/>
    </dgm:pt>
    <dgm:pt modelId="{DF4BCA7D-2153-4DA6-BE19-2A12917A7F94}" type="pres">
      <dgm:prSet presAssocID="{60A940DF-F2D5-46EC-80B3-08C362D20CEB}" presName="rootConnector" presStyleLbl="node3" presStyleIdx="4" presStyleCnt="6"/>
      <dgm:spPr/>
    </dgm:pt>
    <dgm:pt modelId="{9E3CF8F6-9E4B-41C4-A3F4-22817192B846}" type="pres">
      <dgm:prSet presAssocID="{60A940DF-F2D5-46EC-80B3-08C362D20CEB}" presName="hierChild4" presStyleCnt="0"/>
      <dgm:spPr/>
    </dgm:pt>
    <dgm:pt modelId="{F16634FC-B77F-4561-9061-48F3272112EC}" type="pres">
      <dgm:prSet presAssocID="{A546F5B9-45AC-4EB9-8398-41476C3BA3D1}" presName="Name50" presStyleLbl="parChTrans1D4" presStyleIdx="20" presStyleCnt="30"/>
      <dgm:spPr/>
    </dgm:pt>
    <dgm:pt modelId="{E0951571-72A1-47F9-981D-640AE1ACF933}" type="pres">
      <dgm:prSet presAssocID="{33ABEAD8-606C-4C7F-9779-88612B62590E}" presName="hierRoot2" presStyleCnt="0">
        <dgm:presLayoutVars>
          <dgm:hierBranch val="init"/>
        </dgm:presLayoutVars>
      </dgm:prSet>
      <dgm:spPr/>
    </dgm:pt>
    <dgm:pt modelId="{DBAFAFF8-E570-4B5A-BDDD-E5E734543EDD}" type="pres">
      <dgm:prSet presAssocID="{33ABEAD8-606C-4C7F-9779-88612B62590E}" presName="rootComposite" presStyleCnt="0"/>
      <dgm:spPr/>
    </dgm:pt>
    <dgm:pt modelId="{DFE6DAC3-148A-4282-A7BD-A61152BBDA31}" type="pres">
      <dgm:prSet presAssocID="{33ABEAD8-606C-4C7F-9779-88612B62590E}" presName="rootText" presStyleLbl="node4" presStyleIdx="20" presStyleCnt="30">
        <dgm:presLayoutVars>
          <dgm:chPref val="3"/>
        </dgm:presLayoutVars>
      </dgm:prSet>
      <dgm:spPr/>
    </dgm:pt>
    <dgm:pt modelId="{AA9E60F4-2891-4A63-9F21-6D1CC3C07AE0}" type="pres">
      <dgm:prSet presAssocID="{33ABEAD8-606C-4C7F-9779-88612B62590E}" presName="rootConnector" presStyleLbl="node4" presStyleIdx="20" presStyleCnt="30"/>
      <dgm:spPr/>
    </dgm:pt>
    <dgm:pt modelId="{EA9A3BA4-DBF2-4B84-96BA-061A7C506968}" type="pres">
      <dgm:prSet presAssocID="{33ABEAD8-606C-4C7F-9779-88612B62590E}" presName="hierChild4" presStyleCnt="0"/>
      <dgm:spPr/>
    </dgm:pt>
    <dgm:pt modelId="{19A0BC60-01E3-4758-93DA-195F447A0DF0}" type="pres">
      <dgm:prSet presAssocID="{33ABEAD8-606C-4C7F-9779-88612B62590E}" presName="hierChild5" presStyleCnt="0"/>
      <dgm:spPr/>
    </dgm:pt>
    <dgm:pt modelId="{6733E1C7-E762-4DA2-AE18-C60E7577D95F}" type="pres">
      <dgm:prSet presAssocID="{4445EBCF-B5DF-4712-96EB-8639C2E1EFAD}" presName="Name50" presStyleLbl="parChTrans1D4" presStyleIdx="21" presStyleCnt="30"/>
      <dgm:spPr/>
    </dgm:pt>
    <dgm:pt modelId="{69A17310-DCEE-4C79-9131-2748AF7AA6D3}" type="pres">
      <dgm:prSet presAssocID="{4FFB36B6-9439-46CB-8FCB-AECEEB80B4AC}" presName="hierRoot2" presStyleCnt="0">
        <dgm:presLayoutVars>
          <dgm:hierBranch val="init"/>
        </dgm:presLayoutVars>
      </dgm:prSet>
      <dgm:spPr/>
    </dgm:pt>
    <dgm:pt modelId="{39E36B3E-A83F-4706-A214-152DCF3B0E77}" type="pres">
      <dgm:prSet presAssocID="{4FFB36B6-9439-46CB-8FCB-AECEEB80B4AC}" presName="rootComposite" presStyleCnt="0"/>
      <dgm:spPr/>
    </dgm:pt>
    <dgm:pt modelId="{F226FB2A-99A6-49A5-906C-59A31F973D5C}" type="pres">
      <dgm:prSet presAssocID="{4FFB36B6-9439-46CB-8FCB-AECEEB80B4AC}" presName="rootText" presStyleLbl="node4" presStyleIdx="21" presStyleCnt="30">
        <dgm:presLayoutVars>
          <dgm:chPref val="3"/>
        </dgm:presLayoutVars>
      </dgm:prSet>
      <dgm:spPr/>
    </dgm:pt>
    <dgm:pt modelId="{1816E2E4-9B60-4057-9090-41BCD5C22E86}" type="pres">
      <dgm:prSet presAssocID="{4FFB36B6-9439-46CB-8FCB-AECEEB80B4AC}" presName="rootConnector" presStyleLbl="node4" presStyleIdx="21" presStyleCnt="30"/>
      <dgm:spPr/>
    </dgm:pt>
    <dgm:pt modelId="{BDD6E9EB-19E0-4681-A827-1369ADA22DF3}" type="pres">
      <dgm:prSet presAssocID="{4FFB36B6-9439-46CB-8FCB-AECEEB80B4AC}" presName="hierChild4" presStyleCnt="0"/>
      <dgm:spPr/>
    </dgm:pt>
    <dgm:pt modelId="{2638616A-450B-43DA-B302-3621909E39D3}" type="pres">
      <dgm:prSet presAssocID="{4FFB36B6-9439-46CB-8FCB-AECEEB80B4AC}" presName="hierChild5" presStyleCnt="0"/>
      <dgm:spPr/>
    </dgm:pt>
    <dgm:pt modelId="{23DBD983-F029-4316-A7B3-A0BC96D52526}" type="pres">
      <dgm:prSet presAssocID="{92ACD4BC-50CF-4352-B0DF-386FD81C9C79}" presName="Name50" presStyleLbl="parChTrans1D4" presStyleIdx="22" presStyleCnt="30"/>
      <dgm:spPr/>
    </dgm:pt>
    <dgm:pt modelId="{BF223694-BBF1-4887-A4C7-9FC88C4D8A82}" type="pres">
      <dgm:prSet presAssocID="{8CB09E29-7CF2-4757-924C-8B24FE300291}" presName="hierRoot2" presStyleCnt="0">
        <dgm:presLayoutVars>
          <dgm:hierBranch val="init"/>
        </dgm:presLayoutVars>
      </dgm:prSet>
      <dgm:spPr/>
    </dgm:pt>
    <dgm:pt modelId="{2E5F0B49-5B32-40B2-93C7-9C279B6AC3A8}" type="pres">
      <dgm:prSet presAssocID="{8CB09E29-7CF2-4757-924C-8B24FE300291}" presName="rootComposite" presStyleCnt="0"/>
      <dgm:spPr/>
    </dgm:pt>
    <dgm:pt modelId="{49A6F706-5630-4AA1-B44B-3B227F44B80A}" type="pres">
      <dgm:prSet presAssocID="{8CB09E29-7CF2-4757-924C-8B24FE300291}" presName="rootText" presStyleLbl="node4" presStyleIdx="22" presStyleCnt="30">
        <dgm:presLayoutVars>
          <dgm:chPref val="3"/>
        </dgm:presLayoutVars>
      </dgm:prSet>
      <dgm:spPr/>
    </dgm:pt>
    <dgm:pt modelId="{44F2B149-0272-4864-9F89-34D7E3A5CC40}" type="pres">
      <dgm:prSet presAssocID="{8CB09E29-7CF2-4757-924C-8B24FE300291}" presName="rootConnector" presStyleLbl="node4" presStyleIdx="22" presStyleCnt="30"/>
      <dgm:spPr/>
    </dgm:pt>
    <dgm:pt modelId="{23CCFB35-C29B-4C56-9050-55EF68F5F5D5}" type="pres">
      <dgm:prSet presAssocID="{8CB09E29-7CF2-4757-924C-8B24FE300291}" presName="hierChild4" presStyleCnt="0"/>
      <dgm:spPr/>
    </dgm:pt>
    <dgm:pt modelId="{28D4ECE8-1715-4DEA-92E4-557243B24E65}" type="pres">
      <dgm:prSet presAssocID="{8CB09E29-7CF2-4757-924C-8B24FE300291}" presName="hierChild5" presStyleCnt="0"/>
      <dgm:spPr/>
    </dgm:pt>
    <dgm:pt modelId="{323D6749-75B5-482A-A02B-D91B3B221CE2}" type="pres">
      <dgm:prSet presAssocID="{CDC608B5-883E-4855-807E-21AE791F68CC}" presName="Name50" presStyleLbl="parChTrans1D4" presStyleIdx="23" presStyleCnt="30"/>
      <dgm:spPr/>
    </dgm:pt>
    <dgm:pt modelId="{C258D6D3-1D58-43CC-8CDC-759303518DD9}" type="pres">
      <dgm:prSet presAssocID="{A46E07E4-7A67-411D-80A7-FA0C5A7A664B}" presName="hierRoot2" presStyleCnt="0">
        <dgm:presLayoutVars>
          <dgm:hierBranch val="init"/>
        </dgm:presLayoutVars>
      </dgm:prSet>
      <dgm:spPr/>
    </dgm:pt>
    <dgm:pt modelId="{21644E54-F260-4C66-8AEE-1D18CF473E3C}" type="pres">
      <dgm:prSet presAssocID="{A46E07E4-7A67-411D-80A7-FA0C5A7A664B}" presName="rootComposite" presStyleCnt="0"/>
      <dgm:spPr/>
    </dgm:pt>
    <dgm:pt modelId="{DDFDAA80-ED9F-441E-9551-FC7B63BBCE22}" type="pres">
      <dgm:prSet presAssocID="{A46E07E4-7A67-411D-80A7-FA0C5A7A664B}" presName="rootText" presStyleLbl="node4" presStyleIdx="23" presStyleCnt="30">
        <dgm:presLayoutVars>
          <dgm:chPref val="3"/>
        </dgm:presLayoutVars>
      </dgm:prSet>
      <dgm:spPr/>
    </dgm:pt>
    <dgm:pt modelId="{8F27FCAF-3D66-46FD-BB7E-F20BA54210A0}" type="pres">
      <dgm:prSet presAssocID="{A46E07E4-7A67-411D-80A7-FA0C5A7A664B}" presName="rootConnector" presStyleLbl="node4" presStyleIdx="23" presStyleCnt="30"/>
      <dgm:spPr/>
    </dgm:pt>
    <dgm:pt modelId="{DD7B2092-3BC6-4FFA-B4D5-C198CF15D221}" type="pres">
      <dgm:prSet presAssocID="{A46E07E4-7A67-411D-80A7-FA0C5A7A664B}" presName="hierChild4" presStyleCnt="0"/>
      <dgm:spPr/>
    </dgm:pt>
    <dgm:pt modelId="{7609E29C-5A8B-4D65-8A07-82DB8D5ACD58}" type="pres">
      <dgm:prSet presAssocID="{A46E07E4-7A67-411D-80A7-FA0C5A7A664B}" presName="hierChild5" presStyleCnt="0"/>
      <dgm:spPr/>
    </dgm:pt>
    <dgm:pt modelId="{2FDDC6BE-1453-4C92-ACD9-A698C791A6D7}" type="pres">
      <dgm:prSet presAssocID="{61D22C25-D54F-449B-810A-214824E857FD}" presName="Name50" presStyleLbl="parChTrans1D4" presStyleIdx="24" presStyleCnt="30"/>
      <dgm:spPr/>
    </dgm:pt>
    <dgm:pt modelId="{5F8B8BC5-D403-45EE-8046-13A53CB1CD0D}" type="pres">
      <dgm:prSet presAssocID="{BD36F8F3-B54B-4E45-8096-A8AEF3E8BE8F}" presName="hierRoot2" presStyleCnt="0">
        <dgm:presLayoutVars>
          <dgm:hierBranch val="init"/>
        </dgm:presLayoutVars>
      </dgm:prSet>
      <dgm:spPr/>
    </dgm:pt>
    <dgm:pt modelId="{0A10E6DE-6EF1-4D5E-9051-2E384A0B664B}" type="pres">
      <dgm:prSet presAssocID="{BD36F8F3-B54B-4E45-8096-A8AEF3E8BE8F}" presName="rootComposite" presStyleCnt="0"/>
      <dgm:spPr/>
    </dgm:pt>
    <dgm:pt modelId="{0EDFE79D-EEFB-46F4-B85A-1C426BE0084D}" type="pres">
      <dgm:prSet presAssocID="{BD36F8F3-B54B-4E45-8096-A8AEF3E8BE8F}" presName="rootText" presStyleLbl="node4" presStyleIdx="24" presStyleCnt="30">
        <dgm:presLayoutVars>
          <dgm:chPref val="3"/>
        </dgm:presLayoutVars>
      </dgm:prSet>
      <dgm:spPr/>
    </dgm:pt>
    <dgm:pt modelId="{3C72B7F5-A2C3-48AF-A050-A6B8C837F8B9}" type="pres">
      <dgm:prSet presAssocID="{BD36F8F3-B54B-4E45-8096-A8AEF3E8BE8F}" presName="rootConnector" presStyleLbl="node4" presStyleIdx="24" presStyleCnt="30"/>
      <dgm:spPr/>
    </dgm:pt>
    <dgm:pt modelId="{B86253A1-DC9C-4576-B7BE-07CEE92DEB9D}" type="pres">
      <dgm:prSet presAssocID="{BD36F8F3-B54B-4E45-8096-A8AEF3E8BE8F}" presName="hierChild4" presStyleCnt="0"/>
      <dgm:spPr/>
    </dgm:pt>
    <dgm:pt modelId="{10B65210-B7A9-47C7-B0BC-DE7CAEE10242}" type="pres">
      <dgm:prSet presAssocID="{BD36F8F3-B54B-4E45-8096-A8AEF3E8BE8F}" presName="hierChild5" presStyleCnt="0"/>
      <dgm:spPr/>
    </dgm:pt>
    <dgm:pt modelId="{FD3994F2-1536-4849-9320-5E8BAF9D581C}" type="pres">
      <dgm:prSet presAssocID="{60A940DF-F2D5-46EC-80B3-08C362D20CEB}" presName="hierChild5" presStyleCnt="0"/>
      <dgm:spPr/>
    </dgm:pt>
    <dgm:pt modelId="{40F95E16-E9BC-4327-8EA3-81C9A22FFC50}" type="pres">
      <dgm:prSet presAssocID="{850C570E-6338-40B3-9BBF-6E20083C7C19}" presName="Name35" presStyleLbl="parChTrans1D3" presStyleIdx="5" presStyleCnt="6"/>
      <dgm:spPr/>
    </dgm:pt>
    <dgm:pt modelId="{6ECA9525-D054-437C-8607-FB1592D1F1BF}" type="pres">
      <dgm:prSet presAssocID="{523997A9-3416-432F-93DB-EFD67F4861D3}" presName="hierRoot2" presStyleCnt="0">
        <dgm:presLayoutVars>
          <dgm:hierBranch val="r"/>
        </dgm:presLayoutVars>
      </dgm:prSet>
      <dgm:spPr/>
    </dgm:pt>
    <dgm:pt modelId="{DF018240-1602-435E-BA76-FD00DB51BA4D}" type="pres">
      <dgm:prSet presAssocID="{523997A9-3416-432F-93DB-EFD67F4861D3}" presName="rootComposite" presStyleCnt="0"/>
      <dgm:spPr/>
    </dgm:pt>
    <dgm:pt modelId="{DD3E734B-930C-4164-ABD8-F397E96D634A}" type="pres">
      <dgm:prSet presAssocID="{523997A9-3416-432F-93DB-EFD67F4861D3}" presName="rootText" presStyleLbl="node3" presStyleIdx="5" presStyleCnt="6">
        <dgm:presLayoutVars>
          <dgm:chPref val="3"/>
        </dgm:presLayoutVars>
      </dgm:prSet>
      <dgm:spPr/>
    </dgm:pt>
    <dgm:pt modelId="{F5EEF3F5-CFCA-4332-9E53-E519775F49DF}" type="pres">
      <dgm:prSet presAssocID="{523997A9-3416-432F-93DB-EFD67F4861D3}" presName="rootConnector" presStyleLbl="node3" presStyleIdx="5" presStyleCnt="6"/>
      <dgm:spPr/>
    </dgm:pt>
    <dgm:pt modelId="{02BE0B1B-3E36-44C9-A2BB-9690F0A09688}" type="pres">
      <dgm:prSet presAssocID="{523997A9-3416-432F-93DB-EFD67F4861D3}" presName="hierChild4" presStyleCnt="0"/>
      <dgm:spPr/>
    </dgm:pt>
    <dgm:pt modelId="{2E9FFBD4-D271-4BB8-BCFC-8A629175B37C}" type="pres">
      <dgm:prSet presAssocID="{CB848B38-0A52-4C3E-9FE2-703F2F2D7ACB}" presName="Name50" presStyleLbl="parChTrans1D4" presStyleIdx="25" presStyleCnt="30"/>
      <dgm:spPr/>
    </dgm:pt>
    <dgm:pt modelId="{9A6E1D6E-5971-4FB1-8ED9-1E94B90832FE}" type="pres">
      <dgm:prSet presAssocID="{4FE60BA8-E22A-405E-946A-AE21879B5DF7}" presName="hierRoot2" presStyleCnt="0">
        <dgm:presLayoutVars>
          <dgm:hierBranch val="init"/>
        </dgm:presLayoutVars>
      </dgm:prSet>
      <dgm:spPr/>
    </dgm:pt>
    <dgm:pt modelId="{5A5683AB-A8D2-4065-8169-3C81E86E75F0}" type="pres">
      <dgm:prSet presAssocID="{4FE60BA8-E22A-405E-946A-AE21879B5DF7}" presName="rootComposite" presStyleCnt="0"/>
      <dgm:spPr/>
    </dgm:pt>
    <dgm:pt modelId="{3889B403-43F6-4687-9D78-1D54DB34D69C}" type="pres">
      <dgm:prSet presAssocID="{4FE60BA8-E22A-405E-946A-AE21879B5DF7}" presName="rootText" presStyleLbl="node4" presStyleIdx="25" presStyleCnt="30">
        <dgm:presLayoutVars>
          <dgm:chPref val="3"/>
        </dgm:presLayoutVars>
      </dgm:prSet>
      <dgm:spPr/>
    </dgm:pt>
    <dgm:pt modelId="{BE0DB74F-4BF5-44A6-A0B4-617276F2926E}" type="pres">
      <dgm:prSet presAssocID="{4FE60BA8-E22A-405E-946A-AE21879B5DF7}" presName="rootConnector" presStyleLbl="node4" presStyleIdx="25" presStyleCnt="30"/>
      <dgm:spPr/>
    </dgm:pt>
    <dgm:pt modelId="{9A84BE73-827A-4DDC-987E-9534C742D196}" type="pres">
      <dgm:prSet presAssocID="{4FE60BA8-E22A-405E-946A-AE21879B5DF7}" presName="hierChild4" presStyleCnt="0"/>
      <dgm:spPr/>
    </dgm:pt>
    <dgm:pt modelId="{A2B46F6E-1220-488B-9E06-47ED3E584539}" type="pres">
      <dgm:prSet presAssocID="{4FE60BA8-E22A-405E-946A-AE21879B5DF7}" presName="hierChild5" presStyleCnt="0"/>
      <dgm:spPr/>
    </dgm:pt>
    <dgm:pt modelId="{B22F8C8A-7298-4575-9E15-B2C6E4370001}" type="pres">
      <dgm:prSet presAssocID="{A6707B21-756B-4A04-A7F2-7FA435FF441E}" presName="Name50" presStyleLbl="parChTrans1D4" presStyleIdx="26" presStyleCnt="30"/>
      <dgm:spPr/>
    </dgm:pt>
    <dgm:pt modelId="{162F352C-C84E-4F92-B8C9-70D1EF5C1892}" type="pres">
      <dgm:prSet presAssocID="{4766261C-A9A5-4768-BB8A-2B8A0DD2061F}" presName="hierRoot2" presStyleCnt="0">
        <dgm:presLayoutVars>
          <dgm:hierBranch val="init"/>
        </dgm:presLayoutVars>
      </dgm:prSet>
      <dgm:spPr/>
    </dgm:pt>
    <dgm:pt modelId="{0995E610-656F-449B-98A4-9B204FDCA47B}" type="pres">
      <dgm:prSet presAssocID="{4766261C-A9A5-4768-BB8A-2B8A0DD2061F}" presName="rootComposite" presStyleCnt="0"/>
      <dgm:spPr/>
    </dgm:pt>
    <dgm:pt modelId="{63993A29-8964-4EAD-B614-49CD00B57551}" type="pres">
      <dgm:prSet presAssocID="{4766261C-A9A5-4768-BB8A-2B8A0DD2061F}" presName="rootText" presStyleLbl="node4" presStyleIdx="26" presStyleCnt="30">
        <dgm:presLayoutVars>
          <dgm:chPref val="3"/>
        </dgm:presLayoutVars>
      </dgm:prSet>
      <dgm:spPr/>
    </dgm:pt>
    <dgm:pt modelId="{9D9A47C0-1645-4885-AFA2-E41710D6E8AE}" type="pres">
      <dgm:prSet presAssocID="{4766261C-A9A5-4768-BB8A-2B8A0DD2061F}" presName="rootConnector" presStyleLbl="node4" presStyleIdx="26" presStyleCnt="30"/>
      <dgm:spPr/>
    </dgm:pt>
    <dgm:pt modelId="{5FB3F3E8-3CCA-4D12-B91C-658C3C74B7CC}" type="pres">
      <dgm:prSet presAssocID="{4766261C-A9A5-4768-BB8A-2B8A0DD2061F}" presName="hierChild4" presStyleCnt="0"/>
      <dgm:spPr/>
    </dgm:pt>
    <dgm:pt modelId="{5B97B70A-386A-41FF-8F2A-9DA139994C69}" type="pres">
      <dgm:prSet presAssocID="{4766261C-A9A5-4768-BB8A-2B8A0DD2061F}" presName="hierChild5" presStyleCnt="0"/>
      <dgm:spPr/>
    </dgm:pt>
    <dgm:pt modelId="{79BFB163-B73F-47F8-A405-D67A0B5C4290}" type="pres">
      <dgm:prSet presAssocID="{5AA0AEB3-FEE1-4E67-A0CE-9439A6857C53}" presName="Name50" presStyleLbl="parChTrans1D4" presStyleIdx="27" presStyleCnt="30"/>
      <dgm:spPr/>
    </dgm:pt>
    <dgm:pt modelId="{7DCDC84E-76C5-4C35-B3F6-4452AD06D258}" type="pres">
      <dgm:prSet presAssocID="{224BB524-7364-4FCC-966F-9CE83B1CA778}" presName="hierRoot2" presStyleCnt="0">
        <dgm:presLayoutVars>
          <dgm:hierBranch val="init"/>
        </dgm:presLayoutVars>
      </dgm:prSet>
      <dgm:spPr/>
    </dgm:pt>
    <dgm:pt modelId="{C7E0F0D2-707A-4746-9638-2CC4C5CBBBF7}" type="pres">
      <dgm:prSet presAssocID="{224BB524-7364-4FCC-966F-9CE83B1CA778}" presName="rootComposite" presStyleCnt="0"/>
      <dgm:spPr/>
    </dgm:pt>
    <dgm:pt modelId="{C1C03F4E-ED1F-4DFD-BD2E-48D68BC71F6E}" type="pres">
      <dgm:prSet presAssocID="{224BB524-7364-4FCC-966F-9CE83B1CA778}" presName="rootText" presStyleLbl="node4" presStyleIdx="27" presStyleCnt="30">
        <dgm:presLayoutVars>
          <dgm:chPref val="3"/>
        </dgm:presLayoutVars>
      </dgm:prSet>
      <dgm:spPr/>
    </dgm:pt>
    <dgm:pt modelId="{3EAC05AA-C914-4500-9CDD-D1ED96054910}" type="pres">
      <dgm:prSet presAssocID="{224BB524-7364-4FCC-966F-9CE83B1CA778}" presName="rootConnector" presStyleLbl="node4" presStyleIdx="27" presStyleCnt="30"/>
      <dgm:spPr/>
    </dgm:pt>
    <dgm:pt modelId="{8C1EAC5C-1789-45E7-96E6-4BD54C889DF7}" type="pres">
      <dgm:prSet presAssocID="{224BB524-7364-4FCC-966F-9CE83B1CA778}" presName="hierChild4" presStyleCnt="0"/>
      <dgm:spPr/>
    </dgm:pt>
    <dgm:pt modelId="{921693C2-96C7-408F-84CB-1686920A60C3}" type="pres">
      <dgm:prSet presAssocID="{224BB524-7364-4FCC-966F-9CE83B1CA778}" presName="hierChild5" presStyleCnt="0"/>
      <dgm:spPr/>
    </dgm:pt>
    <dgm:pt modelId="{DBE1EC48-01AF-4A0D-8BED-9347C4B9C5A6}" type="pres">
      <dgm:prSet presAssocID="{2BB171AA-9AD2-44C1-9F98-9127BBB17ACC}" presName="Name50" presStyleLbl="parChTrans1D4" presStyleIdx="28" presStyleCnt="30"/>
      <dgm:spPr/>
    </dgm:pt>
    <dgm:pt modelId="{2ABDA344-86BA-4FF2-8DC7-ED5460636BB1}" type="pres">
      <dgm:prSet presAssocID="{CE240363-B8FE-4078-B7B1-993B1A7AF298}" presName="hierRoot2" presStyleCnt="0">
        <dgm:presLayoutVars>
          <dgm:hierBranch val="init"/>
        </dgm:presLayoutVars>
      </dgm:prSet>
      <dgm:spPr/>
    </dgm:pt>
    <dgm:pt modelId="{F2365560-D2FC-4877-9041-7FA2620A6B62}" type="pres">
      <dgm:prSet presAssocID="{CE240363-B8FE-4078-B7B1-993B1A7AF298}" presName="rootComposite" presStyleCnt="0"/>
      <dgm:spPr/>
    </dgm:pt>
    <dgm:pt modelId="{8474078A-94A6-4D64-A094-A74D2ABEA83F}" type="pres">
      <dgm:prSet presAssocID="{CE240363-B8FE-4078-B7B1-993B1A7AF298}" presName="rootText" presStyleLbl="node4" presStyleIdx="28" presStyleCnt="30">
        <dgm:presLayoutVars>
          <dgm:chPref val="3"/>
        </dgm:presLayoutVars>
      </dgm:prSet>
      <dgm:spPr/>
    </dgm:pt>
    <dgm:pt modelId="{9F27FD76-B937-4FC7-9EAD-A38E86BAAF73}" type="pres">
      <dgm:prSet presAssocID="{CE240363-B8FE-4078-B7B1-993B1A7AF298}" presName="rootConnector" presStyleLbl="node4" presStyleIdx="28" presStyleCnt="30"/>
      <dgm:spPr/>
    </dgm:pt>
    <dgm:pt modelId="{467171C9-F155-4E7E-9F94-589BB0743D75}" type="pres">
      <dgm:prSet presAssocID="{CE240363-B8FE-4078-B7B1-993B1A7AF298}" presName="hierChild4" presStyleCnt="0"/>
      <dgm:spPr/>
    </dgm:pt>
    <dgm:pt modelId="{8966B605-484D-4212-967D-B72E3AF38205}" type="pres">
      <dgm:prSet presAssocID="{CE240363-B8FE-4078-B7B1-993B1A7AF298}" presName="hierChild5" presStyleCnt="0"/>
      <dgm:spPr/>
    </dgm:pt>
    <dgm:pt modelId="{A459BC68-A136-4826-8CF5-019860E61FB4}" type="pres">
      <dgm:prSet presAssocID="{9E291710-B26E-49BF-8764-D517444AFD8C}" presName="Name50" presStyleLbl="parChTrans1D4" presStyleIdx="29" presStyleCnt="30"/>
      <dgm:spPr/>
    </dgm:pt>
    <dgm:pt modelId="{D419E7F4-CAE5-4776-92DA-ABEDB94E903C}" type="pres">
      <dgm:prSet presAssocID="{E0362C1A-BBD2-4753-8B2E-51064DCD67B6}" presName="hierRoot2" presStyleCnt="0">
        <dgm:presLayoutVars>
          <dgm:hierBranch val="init"/>
        </dgm:presLayoutVars>
      </dgm:prSet>
      <dgm:spPr/>
    </dgm:pt>
    <dgm:pt modelId="{5DF4A6AA-662C-4D63-8285-4F707300E392}" type="pres">
      <dgm:prSet presAssocID="{E0362C1A-BBD2-4753-8B2E-51064DCD67B6}" presName="rootComposite" presStyleCnt="0"/>
      <dgm:spPr/>
    </dgm:pt>
    <dgm:pt modelId="{D7EF31D4-22E6-424F-B99D-CFD7ADE1D5FE}" type="pres">
      <dgm:prSet presAssocID="{E0362C1A-BBD2-4753-8B2E-51064DCD67B6}" presName="rootText" presStyleLbl="node4" presStyleIdx="29" presStyleCnt="30">
        <dgm:presLayoutVars>
          <dgm:chPref val="3"/>
        </dgm:presLayoutVars>
      </dgm:prSet>
      <dgm:spPr/>
    </dgm:pt>
    <dgm:pt modelId="{887422C7-221F-412D-8ADB-8FAAA9BAF73C}" type="pres">
      <dgm:prSet presAssocID="{E0362C1A-BBD2-4753-8B2E-51064DCD67B6}" presName="rootConnector" presStyleLbl="node4" presStyleIdx="29" presStyleCnt="30"/>
      <dgm:spPr/>
    </dgm:pt>
    <dgm:pt modelId="{8DAC1787-8CA2-4B83-986C-2450AFDDC3B2}" type="pres">
      <dgm:prSet presAssocID="{E0362C1A-BBD2-4753-8B2E-51064DCD67B6}" presName="hierChild4" presStyleCnt="0"/>
      <dgm:spPr/>
    </dgm:pt>
    <dgm:pt modelId="{BCD967BC-E310-4738-89CB-EBA697A930F1}" type="pres">
      <dgm:prSet presAssocID="{E0362C1A-BBD2-4753-8B2E-51064DCD67B6}" presName="hierChild5" presStyleCnt="0"/>
      <dgm:spPr/>
    </dgm:pt>
    <dgm:pt modelId="{D266B259-A318-4F24-8A68-116A6F345EA2}" type="pres">
      <dgm:prSet presAssocID="{523997A9-3416-432F-93DB-EFD67F4861D3}" presName="hierChild5" presStyleCnt="0"/>
      <dgm:spPr/>
    </dgm:pt>
    <dgm:pt modelId="{28E1B2E9-6A31-4C37-924A-554D40FFCF30}" type="pres">
      <dgm:prSet presAssocID="{DA137648-2B1E-4236-A992-DD9EB70BB65F}" presName="hierChild5" presStyleCnt="0"/>
      <dgm:spPr/>
    </dgm:pt>
    <dgm:pt modelId="{5576B437-A4C8-49C4-9634-70D44BDB77B8}" type="pres">
      <dgm:prSet presAssocID="{5A146D8F-570D-41C4-B79E-6C66A70F0095}" presName="hierChild3" presStyleCnt="0"/>
      <dgm:spPr/>
    </dgm:pt>
  </dgm:ptLst>
  <dgm:cxnLst>
    <dgm:cxn modelId="{592BD201-7C44-4386-B50C-E94A4E209833}" type="presOf" srcId="{243AF7A4-1EF2-4FEA-945E-6214578C18D2}" destId="{97B88B46-79CE-4F72-B94F-B52905A81AAF}" srcOrd="1" destOrd="0" presId="urn:microsoft.com/office/officeart/2005/8/layout/orgChart1"/>
    <dgm:cxn modelId="{9CE63C03-782E-48F8-9B33-C15E1C37386E}" type="presOf" srcId="{DECE7D88-7256-4C59-8E6C-AE956CF3AAE5}" destId="{B5B044A5-2534-4D4C-B9A1-4861CF8F201B}" srcOrd="0" destOrd="0" presId="urn:microsoft.com/office/officeart/2005/8/layout/orgChart1"/>
    <dgm:cxn modelId="{BE01C005-AF05-407A-9BCE-F8F2C9AE9E9E}" srcId="{1522B827-00FE-4A2B-90B7-DE6D5D17A814}" destId="{243AF7A4-1EF2-4FEA-945E-6214578C18D2}" srcOrd="4" destOrd="0" parTransId="{D0AF0C69-B6FF-4E32-BAD7-AD6DC7E10141}" sibTransId="{442B00B2-8094-4D7C-8E74-A19DD2AFE5A4}"/>
    <dgm:cxn modelId="{7D167C08-054A-4FEF-9FED-3E9CBC15432F}" type="presOf" srcId="{58248E5C-EEB9-4123-8953-D6ADBE430AB7}" destId="{D7097941-632E-4F50-B1FE-E0540CE67BFF}" srcOrd="0" destOrd="0" presId="urn:microsoft.com/office/officeart/2005/8/layout/orgChart1"/>
    <dgm:cxn modelId="{6E5B1E09-8227-430F-ACE1-784DB9F7C9F2}" srcId="{523997A9-3416-432F-93DB-EFD67F4861D3}" destId="{E0362C1A-BBD2-4753-8B2E-51064DCD67B6}" srcOrd="4" destOrd="0" parTransId="{9E291710-B26E-49BF-8764-D517444AFD8C}" sibTransId="{F49FEBBB-13FA-45D8-89A7-9F352DEAE6EF}"/>
    <dgm:cxn modelId="{F4E38D09-FF39-437F-ABB2-22BB0957E6C1}" type="presOf" srcId="{1DA48ABE-7FCA-4390-8720-9782B6627E65}" destId="{7D08D1AF-434D-4DBC-810B-087D6BB3960A}" srcOrd="1" destOrd="0" presId="urn:microsoft.com/office/officeart/2005/8/layout/orgChart1"/>
    <dgm:cxn modelId="{A58B480A-CAF8-4AA6-849C-BCEB1618F0BE}" type="presOf" srcId="{DA137648-2B1E-4236-A992-DD9EB70BB65F}" destId="{4E6A11DD-9FF3-4B2F-8392-81FAD6B775DC}" srcOrd="1" destOrd="0" presId="urn:microsoft.com/office/officeart/2005/8/layout/orgChart1"/>
    <dgm:cxn modelId="{B7FC8B0A-FBC2-4496-8CBE-BA7AE3D0CB33}" type="presOf" srcId="{AA4947EF-348F-4526-8C00-238B14E7F21C}" destId="{4E1110E8-786A-4365-AD0D-57AB7AA1390B}" srcOrd="0" destOrd="0" presId="urn:microsoft.com/office/officeart/2005/8/layout/orgChart1"/>
    <dgm:cxn modelId="{F1C9710D-060A-46A5-BDB5-BDA18FCC6241}" type="presOf" srcId="{8CB09E29-7CF2-4757-924C-8B24FE300291}" destId="{49A6F706-5630-4AA1-B44B-3B227F44B80A}" srcOrd="0" destOrd="0" presId="urn:microsoft.com/office/officeart/2005/8/layout/orgChart1"/>
    <dgm:cxn modelId="{1C710B0E-18A7-4DB8-A2A6-308529711030}" type="presOf" srcId="{4FE60BA8-E22A-405E-946A-AE21879B5DF7}" destId="{3889B403-43F6-4687-9D78-1D54DB34D69C}" srcOrd="0" destOrd="0" presId="urn:microsoft.com/office/officeart/2005/8/layout/orgChart1"/>
    <dgm:cxn modelId="{29472E0E-2B49-40DB-9C71-177221B6AC8A}" srcId="{FC08182D-BD85-4C2B-8C95-066B2F8951AA}" destId="{FF6B7286-FA85-46D7-A095-603E225718D6}" srcOrd="3" destOrd="0" parTransId="{A4CFA596-287B-47B4-A879-8E559B040F20}" sibTransId="{03B0B612-62AF-49C5-AC47-249EC28A7CC5}"/>
    <dgm:cxn modelId="{5E12BA14-E870-4CAF-9789-A8BE4A7381BE}" type="presOf" srcId="{1522B827-00FE-4A2B-90B7-DE6D5D17A814}" destId="{DD99460F-C175-40B8-8F38-4428786C3983}" srcOrd="1" destOrd="0" presId="urn:microsoft.com/office/officeart/2005/8/layout/orgChart1"/>
    <dgm:cxn modelId="{648A6915-4D07-47C5-904E-4E27C481FC74}" srcId="{5A146D8F-570D-41C4-B79E-6C66A70F0095}" destId="{5B3F5E98-22B8-40A6-B212-58EE2F5EEBA5}" srcOrd="0" destOrd="0" parTransId="{5F642FAD-71A2-479A-A7E5-1CA290CDCCEC}" sibTransId="{6C1318D0-4084-47E2-AF6B-37DA4CCC80D9}"/>
    <dgm:cxn modelId="{FC6D9215-9FD6-4F8E-9B4C-1305CF73171B}" type="presOf" srcId="{9199E284-038E-43F8-B1EF-E06FBC9FF4D5}" destId="{63F4FE69-6E50-4C65-ADFE-24ECA5877089}" srcOrd="1" destOrd="0" presId="urn:microsoft.com/office/officeart/2005/8/layout/orgChart1"/>
    <dgm:cxn modelId="{9561E516-D90A-4C09-810D-324CC508AF64}" type="presOf" srcId="{5F642FAD-71A2-479A-A7E5-1CA290CDCCEC}" destId="{EE89716B-4232-4520-92EE-AD6CEAD84260}" srcOrd="0" destOrd="0" presId="urn:microsoft.com/office/officeart/2005/8/layout/orgChart1"/>
    <dgm:cxn modelId="{4A987017-712A-4252-9448-9E1F98A1D1BF}" type="presOf" srcId="{70848E78-13C7-427C-85D2-D349C48BE157}" destId="{6531E47C-EBC8-493C-97E7-B5D3FD9E2DDC}" srcOrd="0" destOrd="0" presId="urn:microsoft.com/office/officeart/2005/8/layout/orgChart1"/>
    <dgm:cxn modelId="{812ED21E-1FE5-4FCB-AC5D-3E34C4575B61}" srcId="{DA137648-2B1E-4236-A992-DD9EB70BB65F}" destId="{523997A9-3416-432F-93DB-EFD67F4861D3}" srcOrd="1" destOrd="0" parTransId="{850C570E-6338-40B3-9BBF-6E20083C7C19}" sibTransId="{48D57AF7-DE08-4F16-8565-062E94EFB6AE}"/>
    <dgm:cxn modelId="{BB155420-9FB4-45E4-ACC5-F9778271C664}" type="presOf" srcId="{523997A9-3416-432F-93DB-EFD67F4861D3}" destId="{F5EEF3F5-CFCA-4332-9E53-E519775F49DF}" srcOrd="1" destOrd="0" presId="urn:microsoft.com/office/officeart/2005/8/layout/orgChart1"/>
    <dgm:cxn modelId="{BEDBD421-88C2-495A-888D-2C25C3052DDC}" type="presOf" srcId="{87AA8B69-8FCA-4510-81A9-3E3595CB60FF}" destId="{99F0067B-F0EB-49E0-A55C-8ABB1EC9D093}" srcOrd="1" destOrd="0" presId="urn:microsoft.com/office/officeart/2005/8/layout/orgChart1"/>
    <dgm:cxn modelId="{45C2FD23-D442-44FE-82EC-27F2CB8949D7}" type="presOf" srcId="{224BB524-7364-4FCC-966F-9CE83B1CA778}" destId="{3EAC05AA-C914-4500-9CDD-D1ED96054910}" srcOrd="1" destOrd="0" presId="urn:microsoft.com/office/officeart/2005/8/layout/orgChart1"/>
    <dgm:cxn modelId="{0A3A1126-1661-445C-8D46-A7F9FC92BF3A}" type="presOf" srcId="{523997A9-3416-432F-93DB-EFD67F4861D3}" destId="{DD3E734B-930C-4164-ABD8-F397E96D634A}" srcOrd="0" destOrd="0" presId="urn:microsoft.com/office/officeart/2005/8/layout/orgChart1"/>
    <dgm:cxn modelId="{62913A26-EA22-44BB-836E-F0470446F546}" type="presOf" srcId="{DF3C4DAC-F332-4D33-9268-76E4D23AACFD}" destId="{0977DA1F-7649-46E5-87F1-88322FE9BA58}" srcOrd="0" destOrd="0" presId="urn:microsoft.com/office/officeart/2005/8/layout/orgChart1"/>
    <dgm:cxn modelId="{3CC41427-4647-4022-B5EC-AD8BF05686B3}" type="presOf" srcId="{224BB524-7364-4FCC-966F-9CE83B1CA778}" destId="{C1C03F4E-ED1F-4DFD-BD2E-48D68BC71F6E}" srcOrd="0" destOrd="0" presId="urn:microsoft.com/office/officeart/2005/8/layout/orgChart1"/>
    <dgm:cxn modelId="{C45AD028-CCCD-4776-8734-F53561740EB7}" type="presOf" srcId="{243AF7A4-1EF2-4FEA-945E-6214578C18D2}" destId="{AABC1F08-3DF9-4C08-BA3C-ECC50D727DB9}" srcOrd="0" destOrd="0" presId="urn:microsoft.com/office/officeart/2005/8/layout/orgChart1"/>
    <dgm:cxn modelId="{05A68029-6E0A-4991-AC81-5055C64E2F48}" type="presOf" srcId="{29D96FC6-5C76-425F-83FC-0A54BD16609F}" destId="{D5466D9B-94FE-40BD-AAB7-AABDAEFB1C20}" srcOrd="1" destOrd="0" presId="urn:microsoft.com/office/officeart/2005/8/layout/orgChart1"/>
    <dgm:cxn modelId="{D01EA329-65A2-44B4-A270-4CC163F05D15}" type="presOf" srcId="{A7836EE6-34FA-4773-9C49-82CB66481748}" destId="{6835FBFE-656E-453E-B324-E56598C56454}" srcOrd="0" destOrd="0" presId="urn:microsoft.com/office/officeart/2005/8/layout/orgChart1"/>
    <dgm:cxn modelId="{A8A1AD2A-FB96-4DEF-B69A-1D51B1AF07B6}" type="presOf" srcId="{88249B88-84A6-4E92-BFCB-B355D2CE5E09}" destId="{10CC55C7-2CFD-4B52-839D-6B512A3F7441}" srcOrd="1" destOrd="0" presId="urn:microsoft.com/office/officeart/2005/8/layout/orgChart1"/>
    <dgm:cxn modelId="{9FAF962C-6D04-4997-80ED-88A2F49C5272}" type="presOf" srcId="{1522B827-00FE-4A2B-90B7-DE6D5D17A814}" destId="{386ABEEE-2EE2-48FD-B54F-D601035CB1BC}" srcOrd="0" destOrd="0" presId="urn:microsoft.com/office/officeart/2005/8/layout/orgChart1"/>
    <dgm:cxn modelId="{50EA9C2F-9F76-4F52-B72A-318E4BF88AF4}" type="presOf" srcId="{01D63950-897B-484B-9226-8275EE88DD86}" destId="{BF2A7AA2-333B-4CB9-A27B-57BA869960CB}" srcOrd="0" destOrd="0" presId="urn:microsoft.com/office/officeart/2005/8/layout/orgChart1"/>
    <dgm:cxn modelId="{FC4E1E31-8D7A-419C-BFEB-17CA2BD68123}" type="presOf" srcId="{4FE60BA8-E22A-405E-946A-AE21879B5DF7}" destId="{BE0DB74F-4BF5-44A6-A0B4-617276F2926E}" srcOrd="1" destOrd="0" presId="urn:microsoft.com/office/officeart/2005/8/layout/orgChart1"/>
    <dgm:cxn modelId="{67C42F33-C65D-4FAC-AB58-896E93A27EC5}" type="presOf" srcId="{60A940DF-F2D5-46EC-80B3-08C362D20CEB}" destId="{8BC4724C-2FB1-4916-BE50-C48814B73DF7}" srcOrd="0" destOrd="0" presId="urn:microsoft.com/office/officeart/2005/8/layout/orgChart1"/>
    <dgm:cxn modelId="{BE5FA036-8039-4BDD-ABEA-03087A913429}" srcId="{D73ACA29-4D90-4981-B625-B38C2E34D09D}" destId="{0A1F2DCB-7A0A-4077-A3D8-6BCF88B48883}" srcOrd="4" destOrd="0" parTransId="{DF3C4DAC-F332-4D33-9268-76E4D23AACFD}" sibTransId="{9F890F7E-FB36-46DD-B87D-03E4588A7C8D}"/>
    <dgm:cxn modelId="{AEE08A37-565D-4689-9525-2F3C2BE4CF76}" type="presOf" srcId="{A46E07E4-7A67-411D-80A7-FA0C5A7A664B}" destId="{8F27FCAF-3D66-46FD-BB7E-F20BA54210A0}" srcOrd="1" destOrd="0" presId="urn:microsoft.com/office/officeart/2005/8/layout/orgChart1"/>
    <dgm:cxn modelId="{1D0E6F39-1178-4441-B208-4C2A5E85A4FF}" srcId="{D73ACA29-4D90-4981-B625-B38C2E34D09D}" destId="{1EC4F0DD-E158-40EF-A116-3F59DB1FF895}" srcOrd="2" destOrd="0" parTransId="{2129A352-5CD1-4A38-8835-5D24418E04D9}" sibTransId="{92EBF001-EB8D-4166-A973-1339A5CF6D1F}"/>
    <dgm:cxn modelId="{7406AC39-AD42-430A-A2D4-C79AF9CE6A98}" type="presOf" srcId="{850C570E-6338-40B3-9BBF-6E20083C7C19}" destId="{40F95E16-E9BC-4327-8EA3-81C9A22FFC50}" srcOrd="0" destOrd="0" presId="urn:microsoft.com/office/officeart/2005/8/layout/orgChart1"/>
    <dgm:cxn modelId="{8CE7BF39-F8EB-47BB-A298-B9D4E48FE9E9}" type="presOf" srcId="{D270F45F-D9B1-4C29-B232-06007EDF1C0A}" destId="{28C7740D-1213-44A1-A38F-C9816AAE205D}" srcOrd="0" destOrd="0" presId="urn:microsoft.com/office/officeart/2005/8/layout/orgChart1"/>
    <dgm:cxn modelId="{1368103B-A28E-4F9C-B672-256F504D08F1}" type="presOf" srcId="{8CB09E29-7CF2-4757-924C-8B24FE300291}" destId="{44F2B149-0272-4864-9F89-34D7E3A5CC40}" srcOrd="1" destOrd="0" presId="urn:microsoft.com/office/officeart/2005/8/layout/orgChart1"/>
    <dgm:cxn modelId="{BDD7823B-7B2F-455B-8CA9-FC683F961142}" type="presOf" srcId="{1DA48ABE-7FCA-4390-8720-9782B6627E65}" destId="{BF660D3C-1186-4256-B57F-C07E2B61112F}" srcOrd="0" destOrd="0" presId="urn:microsoft.com/office/officeart/2005/8/layout/orgChart1"/>
    <dgm:cxn modelId="{7B1EE93B-A337-4BBF-871D-E36811CDC671}" srcId="{1522B827-00FE-4A2B-90B7-DE6D5D17A814}" destId="{3E564F55-9389-4078-AC5D-BCA84193A922}" srcOrd="2" destOrd="0" parTransId="{6219F641-EFAB-4C02-AA9B-50A106603D98}" sibTransId="{9340160A-0382-420C-9CF0-6283F73E86AF}"/>
    <dgm:cxn modelId="{372BCE3C-CCBC-40EC-B054-D48C4F174B54}" type="presOf" srcId="{9B83A0C5-5590-4531-901B-AD2DC062DD36}" destId="{7842103A-42B3-414D-851D-9A1828238F4D}" srcOrd="1" destOrd="0" presId="urn:microsoft.com/office/officeart/2005/8/layout/orgChart1"/>
    <dgm:cxn modelId="{1B6C8C3D-966A-4021-BED8-FD111407F9A1}" type="presOf" srcId="{4766261C-A9A5-4768-BB8A-2B8A0DD2061F}" destId="{63993A29-8964-4EAD-B614-49CD00B57551}" srcOrd="0" destOrd="0" presId="urn:microsoft.com/office/officeart/2005/8/layout/orgChart1"/>
    <dgm:cxn modelId="{A93BAD3E-4EFA-40D0-9FF0-2BEF992CE15A}" type="presOf" srcId="{CB848B38-0A52-4C3E-9FE2-703F2F2D7ACB}" destId="{2E9FFBD4-D271-4BB8-BCFC-8A629175B37C}" srcOrd="0" destOrd="0" presId="urn:microsoft.com/office/officeart/2005/8/layout/orgChart1"/>
    <dgm:cxn modelId="{CCFF9F3F-8E8C-418A-AAA2-7A49A166BB05}" type="presOf" srcId="{4FFB36B6-9439-46CB-8FCB-AECEEB80B4AC}" destId="{1816E2E4-9B60-4057-9090-41BCD5C22E86}" srcOrd="1" destOrd="0" presId="urn:microsoft.com/office/officeart/2005/8/layout/orgChart1"/>
    <dgm:cxn modelId="{BBE58540-F07E-43D4-AF6B-90EF4A0FA077}" srcId="{1522B827-00FE-4A2B-90B7-DE6D5D17A814}" destId="{8FCB6916-0B0B-413B-A23A-D997A6D8A834}" srcOrd="0" destOrd="0" parTransId="{99194523-7F33-4124-83B9-A93DA78A0E2E}" sibTransId="{C429138E-72FD-481B-ACEE-C2963693DDD1}"/>
    <dgm:cxn modelId="{81A0F040-7F4C-471D-8C6C-C83D1A11E2A9}" type="presOf" srcId="{CDC608B5-883E-4855-807E-21AE791F68CC}" destId="{323D6749-75B5-482A-A02B-D91B3B221CE2}" srcOrd="0" destOrd="0" presId="urn:microsoft.com/office/officeart/2005/8/layout/orgChart1"/>
    <dgm:cxn modelId="{04CD765B-88FA-462D-BBB0-5CBCDB8DE3D8}" srcId="{FC08182D-BD85-4C2B-8C95-066B2F8951AA}" destId="{01D63950-897B-484B-9226-8275EE88DD86}" srcOrd="1" destOrd="0" parTransId="{CFA1BD31-2C13-41C1-B880-BBDD38CE2950}" sibTransId="{0C625AAF-C5C6-4C04-8CAF-3FE4D9D0BA78}"/>
    <dgm:cxn modelId="{C065525D-1992-4DFC-A49B-66E7CE1431FF}" type="presOf" srcId="{1EC4F0DD-E158-40EF-A116-3F59DB1FF895}" destId="{7E6BB251-F560-489D-B6C4-8B0AA2A30B2A}" srcOrd="0" destOrd="0" presId="urn:microsoft.com/office/officeart/2005/8/layout/orgChart1"/>
    <dgm:cxn modelId="{39B8385E-F950-4B01-903A-515E7E0BF081}" type="presOf" srcId="{5AA0AEB3-FEE1-4E67-A0CE-9439A6857C53}" destId="{79BFB163-B73F-47F8-A405-D67A0B5C4290}" srcOrd="0" destOrd="0" presId="urn:microsoft.com/office/officeart/2005/8/layout/orgChart1"/>
    <dgm:cxn modelId="{7DE4F75E-149E-48DE-AB56-3DC1F9E17C7B}" type="presOf" srcId="{BD36F8F3-B54B-4E45-8096-A8AEF3E8BE8F}" destId="{3C72B7F5-A2C3-48AF-A050-A6B8C837F8B9}" srcOrd="1" destOrd="0" presId="urn:microsoft.com/office/officeart/2005/8/layout/orgChart1"/>
    <dgm:cxn modelId="{2A193962-1625-47A7-BED4-F4769C41646B}" type="presOf" srcId="{2BB171AA-9AD2-44C1-9F98-9127BBB17ACC}" destId="{DBE1EC48-01AF-4A0D-8BED-9347C4B9C5A6}" srcOrd="0" destOrd="0" presId="urn:microsoft.com/office/officeart/2005/8/layout/orgChart1"/>
    <dgm:cxn modelId="{F8EA4842-CF50-4493-A336-A9A11EB8AEFC}" type="presOf" srcId="{D9F338DE-5637-4D5F-863C-FA33AB3F8C05}" destId="{A229A75A-59CA-4BE9-87B8-213D8C17675D}" srcOrd="0" destOrd="0" presId="urn:microsoft.com/office/officeart/2005/8/layout/orgChart1"/>
    <dgm:cxn modelId="{90044C42-9E1A-4763-BAAB-B9EEFEC86D1D}" srcId="{523997A9-3416-432F-93DB-EFD67F4861D3}" destId="{4766261C-A9A5-4768-BB8A-2B8A0DD2061F}" srcOrd="1" destOrd="0" parTransId="{A6707B21-756B-4A04-A7F2-7FA435FF441E}" sibTransId="{1099273F-7EBD-4F83-9500-4946D1BC344B}"/>
    <dgm:cxn modelId="{11DFC462-CFA9-4031-A0F4-DB611124B039}" srcId="{29D96FC6-5C76-425F-83FC-0A54BD16609F}" destId="{74B62A8E-C292-46D8-8455-554ED5C3469A}" srcOrd="0" destOrd="0" parTransId="{D9F338DE-5637-4D5F-863C-FA33AB3F8C05}" sibTransId="{EF33FB1A-902E-4B99-AC4A-9E3D5471DE6D}"/>
    <dgm:cxn modelId="{54F1DD62-4837-44DE-BA04-DCAB9703B155}" srcId="{60A940DF-F2D5-46EC-80B3-08C362D20CEB}" destId="{4FFB36B6-9439-46CB-8FCB-AECEEB80B4AC}" srcOrd="1" destOrd="0" parTransId="{4445EBCF-B5DF-4712-96EB-8639C2E1EFAD}" sibTransId="{A28025BD-8C9C-40CB-A3E4-6CB9AE3537F4}"/>
    <dgm:cxn modelId="{86780C63-8FF0-429F-9BDD-72117EEC86BE}" srcId="{5A146D8F-570D-41C4-B79E-6C66A70F0095}" destId="{EA518A1A-D195-42C0-A53F-B893020AD324}" srcOrd="1" destOrd="0" parTransId="{8ED78EF1-A76C-4FB7-AD3F-48D3C565F61E}" sibTransId="{8CB50DC5-7B47-42CD-B4ED-501FB2172178}"/>
    <dgm:cxn modelId="{D8C24C63-8EE1-4DDD-A990-69C6B5040C4A}" type="presOf" srcId="{74B62A8E-C292-46D8-8455-554ED5C3469A}" destId="{AECD4D4D-7E67-4351-AF30-D7D07254A3FA}" srcOrd="1" destOrd="0" presId="urn:microsoft.com/office/officeart/2005/8/layout/orgChart1"/>
    <dgm:cxn modelId="{93D2BE43-80A7-43F6-953A-E074991B4C4B}" srcId="{29D96FC6-5C76-425F-83FC-0A54BD16609F}" destId="{9B83A0C5-5590-4531-901B-AD2DC062DD36}" srcOrd="1" destOrd="0" parTransId="{3055A295-237E-4B04-BC84-D4A2DEC6272A}" sibTransId="{55DB7F1E-DFE3-4DEB-BC71-F6E07B4B851C}"/>
    <dgm:cxn modelId="{7909D643-6D26-4FC2-938F-6721856107BC}" type="presOf" srcId="{50B4E5DB-8EDB-47DB-A21E-25480215805F}" destId="{5E0582A3-6FBA-45B2-A07A-7E991917BE8A}" srcOrd="0" destOrd="0" presId="urn:microsoft.com/office/officeart/2005/8/layout/orgChart1"/>
    <dgm:cxn modelId="{5C5B0265-3926-41F1-BEC0-BE553CA04B47}" type="presOf" srcId="{E57F4B13-83D4-45FD-8C01-3217ED85E61E}" destId="{13D03ED9-5595-4A83-AFA4-A326358B05B0}" srcOrd="1" destOrd="0" presId="urn:microsoft.com/office/officeart/2005/8/layout/orgChart1"/>
    <dgm:cxn modelId="{8CC5F345-25BD-40EE-B0CE-537946E8CC66}" srcId="{523997A9-3416-432F-93DB-EFD67F4861D3}" destId="{224BB524-7364-4FCC-966F-9CE83B1CA778}" srcOrd="2" destOrd="0" parTransId="{5AA0AEB3-FEE1-4E67-A0CE-9439A6857C53}" sibTransId="{399725F5-203D-4191-B722-8564C9ABA496}"/>
    <dgm:cxn modelId="{E0F4FE65-C9A1-4A96-98E7-CE84B9F466F6}" srcId="{EA518A1A-D195-42C0-A53F-B893020AD324}" destId="{29D96FC6-5C76-425F-83FC-0A54BD16609F}" srcOrd="0" destOrd="0" parTransId="{ABD40E3A-4D6C-43B4-9483-FB5351C090EE}" sibTransId="{EE598DEF-451D-4503-83F6-24F263F31E73}"/>
    <dgm:cxn modelId="{A68AF266-B251-47CE-9B31-50D1FBFE0152}" type="presOf" srcId="{61D22C25-D54F-449B-810A-214824E857FD}" destId="{2FDDC6BE-1453-4C92-ACD9-A698C791A6D7}" srcOrd="0" destOrd="0" presId="urn:microsoft.com/office/officeart/2005/8/layout/orgChart1"/>
    <dgm:cxn modelId="{A5F39C47-FCD7-4261-ADF7-8E90BFD32C05}" type="presOf" srcId="{BD36F8F3-B54B-4E45-8096-A8AEF3E8BE8F}" destId="{0EDFE79D-EEFB-46F4-B85A-1C426BE0084D}" srcOrd="0" destOrd="0" presId="urn:microsoft.com/office/officeart/2005/8/layout/orgChart1"/>
    <dgm:cxn modelId="{AB4AD967-ECF5-4089-9C1F-ABA76458C855}" type="presOf" srcId="{3055A295-237E-4B04-BC84-D4A2DEC6272A}" destId="{8A00C68D-70C7-496B-9FDB-73E63369AEF7}" srcOrd="0" destOrd="0" presId="urn:microsoft.com/office/officeart/2005/8/layout/orgChart1"/>
    <dgm:cxn modelId="{DF176048-ADF2-42AE-BF22-760B1EC9BD8F}" type="presOf" srcId="{5A146D8F-570D-41C4-B79E-6C66A70F0095}" destId="{FAE52E2D-4A3F-42AB-8A6A-4DDE73DC339C}" srcOrd="0" destOrd="0" presId="urn:microsoft.com/office/officeart/2005/8/layout/orgChart1"/>
    <dgm:cxn modelId="{4003326C-F603-4D0F-BCB9-A7AEC905A719}" type="presOf" srcId="{D270F45F-D9B1-4C29-B232-06007EDF1C0A}" destId="{72419DF7-9787-45CE-91E2-39DD4BCBDA13}" srcOrd="1" destOrd="0" presId="urn:microsoft.com/office/officeart/2005/8/layout/orgChart1"/>
    <dgm:cxn modelId="{578A844C-E170-41FE-9F09-64DB2D04247C}" type="presOf" srcId="{EA518A1A-D195-42C0-A53F-B893020AD324}" destId="{2FC4A9E2-D017-412D-A6FC-1AB258B97C28}" srcOrd="1" destOrd="0" presId="urn:microsoft.com/office/officeart/2005/8/layout/orgChart1"/>
    <dgm:cxn modelId="{F347C64D-2D1E-4D33-BCDD-AEBA8C4DAF38}" type="presOf" srcId="{CE240363-B8FE-4078-B7B1-993B1A7AF298}" destId="{8474078A-94A6-4D64-A094-A74D2ABEA83F}" srcOrd="0" destOrd="0" presId="urn:microsoft.com/office/officeart/2005/8/layout/orgChart1"/>
    <dgm:cxn modelId="{7953396E-D963-434D-BD6C-5DC51E4C5A99}" type="presOf" srcId="{543FFFD9-C976-4756-AB82-0CC2FB62F51C}" destId="{622EB7C7-57E9-46FE-99E7-825CAE2C3359}" srcOrd="1" destOrd="0" presId="urn:microsoft.com/office/officeart/2005/8/layout/orgChart1"/>
    <dgm:cxn modelId="{E9E50C4F-98A9-4CD8-A141-C601FC2B41D0}" type="presOf" srcId="{C366750A-3472-43D6-867D-D7E5D7DA7D56}" destId="{1084AAD7-4BE7-469F-912C-4F6AFF6AAA37}" srcOrd="0" destOrd="0" presId="urn:microsoft.com/office/officeart/2005/8/layout/orgChart1"/>
    <dgm:cxn modelId="{D6923F6F-90B6-40E5-92BC-D8015898C401}" type="presOf" srcId="{87AA8B69-8FCA-4510-81A9-3E3595CB60FF}" destId="{1753D10F-12D1-4776-8076-CF05BEC89FDC}" srcOrd="0" destOrd="0" presId="urn:microsoft.com/office/officeart/2005/8/layout/orgChart1"/>
    <dgm:cxn modelId="{5E6EB64F-1167-45E6-B058-C21F5EDC0B3C}" type="presOf" srcId="{5B3F5E98-22B8-40A6-B212-58EE2F5EEBA5}" destId="{7ABF7F84-D1BC-4D08-B212-CF8415D62C94}" srcOrd="1" destOrd="0" presId="urn:microsoft.com/office/officeart/2005/8/layout/orgChart1"/>
    <dgm:cxn modelId="{99710471-AAD0-47C8-9695-58AADE7B812C}" srcId="{60A940DF-F2D5-46EC-80B3-08C362D20CEB}" destId="{33ABEAD8-606C-4C7F-9779-88612B62590E}" srcOrd="0" destOrd="0" parTransId="{A546F5B9-45AC-4EB9-8398-41476C3BA3D1}" sibTransId="{97988DEE-AC66-4968-856C-9E77A2634879}"/>
    <dgm:cxn modelId="{D91BBD71-774E-49F1-8D05-DE3A61B7189C}" srcId="{60A940DF-F2D5-46EC-80B3-08C362D20CEB}" destId="{BD36F8F3-B54B-4E45-8096-A8AEF3E8BE8F}" srcOrd="4" destOrd="0" parTransId="{61D22C25-D54F-449B-810A-214824E857FD}" sibTransId="{2CDA5FE1-3607-4341-AF4E-19F15C93D624}"/>
    <dgm:cxn modelId="{5593CC71-CDB2-4036-B1E2-EE5EE9F036FA}" type="presOf" srcId="{D73ACA29-4D90-4981-B625-B38C2E34D09D}" destId="{6F5C809A-92D7-4F16-9CD9-6A8F73A95ED2}" srcOrd="1" destOrd="0" presId="urn:microsoft.com/office/officeart/2005/8/layout/orgChart1"/>
    <dgm:cxn modelId="{320AB254-D144-47E1-BEDC-207C7F108A54}" type="presOf" srcId="{1EC4F0DD-E158-40EF-A116-3F59DB1FF895}" destId="{53BB9794-25E4-48DF-9A0E-2BC01958EE9F}" srcOrd="1" destOrd="0" presId="urn:microsoft.com/office/officeart/2005/8/layout/orgChart1"/>
    <dgm:cxn modelId="{E3EDFF54-BA3F-4D60-A918-9F41E86C75D4}" type="presOf" srcId="{A6707B21-756B-4A04-A7F2-7FA435FF441E}" destId="{B22F8C8A-7298-4575-9E15-B2C6E4370001}" srcOrd="0" destOrd="0" presId="urn:microsoft.com/office/officeart/2005/8/layout/orgChart1"/>
    <dgm:cxn modelId="{D55A0175-9BAB-41A7-B413-F7831F13DBBD}" srcId="{1522B827-00FE-4A2B-90B7-DE6D5D17A814}" destId="{7E1B8763-6828-4603-9B51-E2890FAC1E25}" srcOrd="1" destOrd="0" parTransId="{8C004F92-ECFA-46DA-A40F-2E0D79FBCE26}" sibTransId="{9F14AB82-F480-44AE-9C81-4BDBEFA6B154}"/>
    <dgm:cxn modelId="{B3AB6F56-FFE6-43D8-A1B5-FB4B3B9802EB}" type="presOf" srcId="{C79B55BB-110C-410C-994A-3B68C2D3866D}" destId="{15E48346-B0C0-40FB-B647-21FEA660FEA1}" srcOrd="0" destOrd="0" presId="urn:microsoft.com/office/officeart/2005/8/layout/orgChart1"/>
    <dgm:cxn modelId="{DE374177-90C3-4980-81FA-5DDA20CD5EA9}" type="presOf" srcId="{0E718E7E-1826-4318-8558-710E388E64AB}" destId="{5E34D71C-E71B-4299-9893-66B88BAB0C8A}" srcOrd="0" destOrd="0" presId="urn:microsoft.com/office/officeart/2005/8/layout/orgChart1"/>
    <dgm:cxn modelId="{073EFC58-4EF6-4DD2-AE1E-9733136EDAEE}" type="presOf" srcId="{E0362C1A-BBD2-4753-8B2E-51064DCD67B6}" destId="{D7EF31D4-22E6-424F-B99D-CFD7ADE1D5FE}" srcOrd="0" destOrd="0" presId="urn:microsoft.com/office/officeart/2005/8/layout/orgChart1"/>
    <dgm:cxn modelId="{084D6879-E49D-4968-840A-D1C7D5EB8A3E}" type="presOf" srcId="{8FCB6916-0B0B-413B-A23A-D997A6D8A834}" destId="{2A84936E-82A4-442C-9998-238AC5EE2D1A}" srcOrd="0" destOrd="0" presId="urn:microsoft.com/office/officeart/2005/8/layout/orgChart1"/>
    <dgm:cxn modelId="{95564F7A-6CF5-4264-932D-DF30D4B98F4E}" srcId="{29D96FC6-5C76-425F-83FC-0A54BD16609F}" destId="{D270F45F-D9B1-4C29-B232-06007EDF1C0A}" srcOrd="2" destOrd="0" parTransId="{C79B55BB-110C-410C-994A-3B68C2D3866D}" sibTransId="{C805D13D-09D6-4B09-BFB9-1A2713ED93D0}"/>
    <dgm:cxn modelId="{733F777B-D668-4524-9D8B-EE49BE699C92}" type="presOf" srcId="{60A940DF-F2D5-46EC-80B3-08C362D20CEB}" destId="{DF4BCA7D-2153-4DA6-BE19-2A12917A7F94}" srcOrd="1" destOrd="0" presId="urn:microsoft.com/office/officeart/2005/8/layout/orgChart1"/>
    <dgm:cxn modelId="{E0B5947C-1AF9-4768-AF43-1DFE5169B721}" type="presOf" srcId="{D0AF0C69-B6FF-4E32-BAD7-AD6DC7E10141}" destId="{FF681D65-233F-4128-8A5F-1AB41443575C}" srcOrd="0" destOrd="0" presId="urn:microsoft.com/office/officeart/2005/8/layout/orgChart1"/>
    <dgm:cxn modelId="{C2629E7E-EE31-423A-822F-E4C016F0AE67}" type="presOf" srcId="{9E291710-B26E-49BF-8764-D517444AFD8C}" destId="{A459BC68-A136-4826-8CF5-019860E61FB4}" srcOrd="0" destOrd="0" presId="urn:microsoft.com/office/officeart/2005/8/layout/orgChart1"/>
    <dgm:cxn modelId="{FB17C57E-ED33-4562-B186-22034C9ABA0A}" type="presOf" srcId="{ABD40E3A-4D6C-43B4-9483-FB5351C090EE}" destId="{D0427205-D28C-4DFA-9509-F8346BE0A814}" srcOrd="0" destOrd="0" presId="urn:microsoft.com/office/officeart/2005/8/layout/orgChart1"/>
    <dgm:cxn modelId="{12DF8882-93AF-4576-AC67-D4680DEF52D4}" type="presOf" srcId="{DF0BAB6A-6064-44DA-922B-A4453A0FD556}" destId="{62FA4370-03AF-4FC8-9CE8-2B2207D6A8FC}" srcOrd="0" destOrd="0" presId="urn:microsoft.com/office/officeart/2005/8/layout/orgChart1"/>
    <dgm:cxn modelId="{45C58B83-8ACE-47A3-B7F6-1B5B363EB134}" type="presOf" srcId="{7C656DD6-0E2B-4146-BD35-D1F4B375197F}" destId="{615F0741-8F4D-411E-BE0F-017E92E91C3C}" srcOrd="0" destOrd="0" presId="urn:microsoft.com/office/officeart/2005/8/layout/orgChart1"/>
    <dgm:cxn modelId="{21206584-537C-4B41-8498-A53847D1F288}" type="presOf" srcId="{F1FBBC27-75E0-4794-97E8-2146A958B4A2}" destId="{D476A80F-3B81-456C-86E0-04A2729A7ED5}" srcOrd="0" destOrd="0" presId="urn:microsoft.com/office/officeart/2005/8/layout/orgChart1"/>
    <dgm:cxn modelId="{24838B85-DFF9-40DE-A69C-2D7885E8606A}" srcId="{29D96FC6-5C76-425F-83FC-0A54BD16609F}" destId="{87AA8B69-8FCA-4510-81A9-3E3595CB60FF}" srcOrd="4" destOrd="0" parTransId="{6B00F9F8-1B0D-47A3-9E7D-A099D66C9945}" sibTransId="{5CCF97B7-162B-495A-BC4A-0EC0CC6680A8}"/>
    <dgm:cxn modelId="{18A9CD85-1A10-496E-BA34-F5DBB8D495C0}" type="presOf" srcId="{FF6B7286-FA85-46D7-A095-603E225718D6}" destId="{B8B61567-FA2F-472B-827D-383A63581C3B}" srcOrd="1" destOrd="0" presId="urn:microsoft.com/office/officeart/2005/8/layout/orgChart1"/>
    <dgm:cxn modelId="{FDE9A08A-DD99-43CA-90FE-E1D3A3D88275}" type="presOf" srcId="{0ABF2514-D0A8-464E-817A-B0F145503D97}" destId="{8022B660-043F-4A47-8CB4-2E9A309E4DFF}" srcOrd="0" destOrd="0" presId="urn:microsoft.com/office/officeart/2005/8/layout/orgChart1"/>
    <dgm:cxn modelId="{44F9928B-F2F9-4B96-A902-82E60482FAC5}" type="presOf" srcId="{01D63950-897B-484B-9226-8275EE88DD86}" destId="{432436F7-F5DD-4A8A-9CEE-9BDD9C5A0453}" srcOrd="1" destOrd="0" presId="urn:microsoft.com/office/officeart/2005/8/layout/orgChart1"/>
    <dgm:cxn modelId="{90CA328D-20A7-4F03-8F67-3F06205C0BF6}" type="presOf" srcId="{CFA1BD31-2C13-41C1-B880-BBDD38CE2950}" destId="{60D4FCEE-F890-4EBE-8DEB-01EB738AEB13}" srcOrd="0" destOrd="0" presId="urn:microsoft.com/office/officeart/2005/8/layout/orgChart1"/>
    <dgm:cxn modelId="{E2D4A88E-36E6-451A-BCEB-F3EF64DF6ABE}" type="presOf" srcId="{8ED78EF1-A76C-4FB7-AD3F-48D3C565F61E}" destId="{6FD3F98E-09DA-46E1-8C97-5A6BAB279E24}" srcOrd="0" destOrd="0" presId="urn:microsoft.com/office/officeart/2005/8/layout/orgChart1"/>
    <dgm:cxn modelId="{F6C9478F-0201-454E-AF9E-C14D9D405CED}" type="presOf" srcId="{99194523-7F33-4124-83B9-A93DA78A0E2E}" destId="{4C750C44-8A9F-4477-872F-D31532B4A20B}" srcOrd="0" destOrd="0" presId="urn:microsoft.com/office/officeart/2005/8/layout/orgChart1"/>
    <dgm:cxn modelId="{1BEFA78F-9A14-4C2A-88BA-EC08B2EA791D}" srcId="{5B3F5E98-22B8-40A6-B212-58EE2F5EEBA5}" destId="{FC08182D-BD85-4C2B-8C95-066B2F8951AA}" srcOrd="0" destOrd="0" parTransId="{F1FBBC27-75E0-4794-97E8-2146A958B4A2}" sibTransId="{9C98CC18-320A-469D-9C16-A2BF1067E468}"/>
    <dgm:cxn modelId="{806FC68F-FD89-4ACC-A6FB-9FBD0DDFFDFC}" type="presOf" srcId="{4445EBCF-B5DF-4712-96EB-8639C2E1EFAD}" destId="{6733E1C7-E762-4DA2-AE18-C60E7577D95F}" srcOrd="0" destOrd="0" presId="urn:microsoft.com/office/officeart/2005/8/layout/orgChart1"/>
    <dgm:cxn modelId="{E22DCE8F-40B7-45B9-B302-985731100364}" type="presOf" srcId="{A4CFA596-287B-47B4-A879-8E559B040F20}" destId="{82E48305-F29C-48D9-AAF2-50D9847A5D04}" srcOrd="0" destOrd="0" presId="urn:microsoft.com/office/officeart/2005/8/layout/orgChart1"/>
    <dgm:cxn modelId="{19256F93-19BB-4DCB-9BAA-26895E7DD433}" type="presOf" srcId="{A46E07E4-7A67-411D-80A7-FA0C5A7A664B}" destId="{DDFDAA80-ED9F-441E-9551-FC7B63BBCE22}" srcOrd="0" destOrd="0" presId="urn:microsoft.com/office/officeart/2005/8/layout/orgChart1"/>
    <dgm:cxn modelId="{E008FE93-62FC-492C-9679-7130D3F36195}" type="presOf" srcId="{FC08182D-BD85-4C2B-8C95-066B2F8951AA}" destId="{BF968312-B27D-4E18-A66A-6CA705D7AB7E}" srcOrd="1" destOrd="0" presId="urn:microsoft.com/office/officeart/2005/8/layout/orgChart1"/>
    <dgm:cxn modelId="{76E5EE94-A83D-4E0A-89E6-F32F4C28FA68}" srcId="{FC08182D-BD85-4C2B-8C95-066B2F8951AA}" destId="{AA4947EF-348F-4526-8C00-238B14E7F21C}" srcOrd="0" destOrd="0" parTransId="{0ABF2514-D0A8-464E-817A-B0F145503D97}" sibTransId="{B759998A-002C-409E-80DD-A2FFA80D60E9}"/>
    <dgm:cxn modelId="{AC1A9095-84BF-4218-ADDD-953118C7919E}" type="presOf" srcId="{A546F5B9-45AC-4EB9-8398-41476C3BA3D1}" destId="{F16634FC-B77F-4561-9061-48F3272112EC}" srcOrd="0" destOrd="0" presId="urn:microsoft.com/office/officeart/2005/8/layout/orgChart1"/>
    <dgm:cxn modelId="{03011B99-3CDC-4444-8690-09A63FEB9C34}" type="presOf" srcId="{E0362C1A-BBD2-4753-8B2E-51064DCD67B6}" destId="{887422C7-221F-412D-8ADB-8FAAA9BAF73C}" srcOrd="1" destOrd="0" presId="urn:microsoft.com/office/officeart/2005/8/layout/orgChart1"/>
    <dgm:cxn modelId="{A1B5799A-5777-4359-8465-3BC5F0EBFE89}" type="presOf" srcId="{5B3F5E98-22B8-40A6-B212-58EE2F5EEBA5}" destId="{F444A125-26D6-47BD-8C19-10AD913B8CAD}" srcOrd="0" destOrd="0" presId="urn:microsoft.com/office/officeart/2005/8/layout/orgChart1"/>
    <dgm:cxn modelId="{ED43809A-224A-4035-B3D4-45D28D5CB6DE}" type="presOf" srcId="{2129A352-5CD1-4A38-8835-5D24418E04D9}" destId="{91E8F275-19C6-4267-91EC-FA3ECD9A4481}" srcOrd="0" destOrd="0" presId="urn:microsoft.com/office/officeart/2005/8/layout/orgChart1"/>
    <dgm:cxn modelId="{27760B9C-A828-4B72-9211-8DA1C37E5E03}" type="presOf" srcId="{CE240363-B8FE-4078-B7B1-993B1A7AF298}" destId="{9F27FD76-B937-4FC7-9EAD-A38E86BAAF73}" srcOrd="1" destOrd="0" presId="urn:microsoft.com/office/officeart/2005/8/layout/orgChart1"/>
    <dgm:cxn modelId="{0299ADA1-FEE9-4298-866E-2104B976B6A2}" type="presOf" srcId="{6219F641-EFAB-4C02-AA9B-50A106603D98}" destId="{56C28DA5-6B6A-4B4F-A999-F7AECF4D3190}" srcOrd="0" destOrd="0" presId="urn:microsoft.com/office/officeart/2005/8/layout/orgChart1"/>
    <dgm:cxn modelId="{05376AA3-4B8E-41EA-897D-1E41D31AABB3}" type="presOf" srcId="{74B62A8E-C292-46D8-8455-554ED5C3469A}" destId="{67BFA696-DEB9-4EDC-BEE5-5BC33B5AF72A}" srcOrd="0" destOrd="0" presId="urn:microsoft.com/office/officeart/2005/8/layout/orgChart1"/>
    <dgm:cxn modelId="{8D6CC8A6-348E-4C2C-9A31-139846131EAC}" type="presOf" srcId="{FCD2B066-65E4-4C27-8A1B-449E6EF76C02}" destId="{B7986494-6A7A-4BB0-9162-DD0C5ACB5C48}" srcOrd="0" destOrd="0" presId="urn:microsoft.com/office/officeart/2005/8/layout/orgChart1"/>
    <dgm:cxn modelId="{DA5056AA-2934-4FF5-BCEA-A85532C5D72E}" type="presOf" srcId="{D73ACA29-4D90-4981-B625-B38C2E34D09D}" destId="{F7B15BB2-3842-4EEF-A111-4442D827270E}" srcOrd="0" destOrd="0" presId="urn:microsoft.com/office/officeart/2005/8/layout/orgChart1"/>
    <dgm:cxn modelId="{1927F9AB-3DEE-4A83-92F4-1A015F2E8E9E}" type="presOf" srcId="{6B00F9F8-1B0D-47A3-9E7D-A099D66C9945}" destId="{4610A981-2353-4102-B933-586B3BCACE97}" srcOrd="0" destOrd="0" presId="urn:microsoft.com/office/officeart/2005/8/layout/orgChart1"/>
    <dgm:cxn modelId="{37C581AD-C7C4-4B4D-AC31-B2469B2A3279}" type="presOf" srcId="{3E564F55-9389-4078-AC5D-BCA84193A922}" destId="{FB4E10B0-C1E3-454C-86FB-924411FC3791}" srcOrd="1" destOrd="0" presId="urn:microsoft.com/office/officeart/2005/8/layout/orgChart1"/>
    <dgm:cxn modelId="{7DE437B1-6C12-4633-9D25-313BB4A98CAA}" type="presOf" srcId="{92ACD4BC-50CF-4352-B0DF-386FD81C9C79}" destId="{23DBD983-F029-4316-A7B3-A0BC96D52526}" srcOrd="0" destOrd="0" presId="urn:microsoft.com/office/officeart/2005/8/layout/orgChart1"/>
    <dgm:cxn modelId="{EEC90FB2-5E59-4F68-852F-92C1A0D0A683}" type="presOf" srcId="{0A1F2DCB-7A0A-4077-A3D8-6BCF88B48883}" destId="{439228E6-E85C-4E55-BA5E-3F80052A65D9}" srcOrd="0" destOrd="0" presId="urn:microsoft.com/office/officeart/2005/8/layout/orgChart1"/>
    <dgm:cxn modelId="{C54FD4B2-68BD-43C9-8F81-E645C1AA3425}" type="presOf" srcId="{EA518A1A-D195-42C0-A53F-B893020AD324}" destId="{E693F7FA-81F2-4C23-B063-31FAAF93F392}" srcOrd="0" destOrd="0" presId="urn:microsoft.com/office/officeart/2005/8/layout/orgChart1"/>
    <dgm:cxn modelId="{146663B8-C783-4ADF-94AF-B1187BB95C38}" srcId="{1522B827-00FE-4A2B-90B7-DE6D5D17A814}" destId="{FCD2B066-65E4-4C27-8A1B-449E6EF76C02}" srcOrd="3" destOrd="0" parTransId="{C366750A-3472-43D6-867D-D7E5D7DA7D56}" sibTransId="{0310D55E-1F5F-49BA-BAAA-4786800E7466}"/>
    <dgm:cxn modelId="{1568A7BB-276E-4B54-BFB2-75AED496DEDB}" type="presOf" srcId="{9199E284-038E-43F8-B1EF-E06FBC9FF4D5}" destId="{2D6A3E10-F54D-40A7-AD4C-321005B87C01}" srcOrd="0" destOrd="0" presId="urn:microsoft.com/office/officeart/2005/8/layout/orgChart1"/>
    <dgm:cxn modelId="{CFCC8DBE-E672-46CE-9BDD-C102A98D239D}" type="presOf" srcId="{8C004F92-ECFA-46DA-A40F-2E0D79FBCE26}" destId="{978A1634-75A7-41AF-BDE3-DD915ED60AB0}" srcOrd="0" destOrd="0" presId="urn:microsoft.com/office/officeart/2005/8/layout/orgChart1"/>
    <dgm:cxn modelId="{D22C95BE-2E0C-4CA6-B421-7BB5F9199605}" srcId="{29D96FC6-5C76-425F-83FC-0A54BD16609F}" destId="{E57F4B13-83D4-45FD-8C01-3217ED85E61E}" srcOrd="3" destOrd="0" parTransId="{50B4E5DB-8EDB-47DB-A21E-25480215805F}" sibTransId="{AEA910C2-B495-488D-80D3-C51E17EAE9B5}"/>
    <dgm:cxn modelId="{AF3290C2-A58E-4B5D-91C9-19132AF64F22}" srcId="{EA518A1A-D195-42C0-A53F-B893020AD324}" destId="{1522B827-00FE-4A2B-90B7-DE6D5D17A814}" srcOrd="1" destOrd="0" parTransId="{8124825E-C788-405D-96B0-0CB30EB0011C}" sibTransId="{7623D033-183F-4D0E-9A66-0937071CA69C}"/>
    <dgm:cxn modelId="{479510C4-2BF4-411B-8CBA-4C4ADA970C76}" srcId="{FC08182D-BD85-4C2B-8C95-066B2F8951AA}" destId="{543FFFD9-C976-4756-AB82-0CC2FB62F51C}" srcOrd="2" destOrd="0" parTransId="{A1C00DE8-EC57-4747-8987-60B54891CCF8}" sibTransId="{795AAE67-5A59-46BD-83E7-58A465F4FF4C}"/>
    <dgm:cxn modelId="{F99F2FC4-B55C-480D-881B-A5E7E8CDA99B}" type="presOf" srcId="{7E1B8763-6828-4603-9B51-E2890FAC1E25}" destId="{86E6AF7A-717C-4E36-B54C-80D7D476AFC8}" srcOrd="1" destOrd="0" presId="urn:microsoft.com/office/officeart/2005/8/layout/orgChart1"/>
    <dgm:cxn modelId="{492619C5-10C2-4425-909A-7E190FCF8389}" type="presOf" srcId="{33ABEAD8-606C-4C7F-9779-88612B62590E}" destId="{AA9E60F4-2891-4A63-9F21-6D1CC3C07AE0}" srcOrd="1" destOrd="0" presId="urn:microsoft.com/office/officeart/2005/8/layout/orgChart1"/>
    <dgm:cxn modelId="{4D8034C8-D012-469F-8121-5E900A831694}" srcId="{523997A9-3416-432F-93DB-EFD67F4861D3}" destId="{CE240363-B8FE-4078-B7B1-993B1A7AF298}" srcOrd="3" destOrd="0" parTransId="{2BB171AA-9AD2-44C1-9F98-9127BBB17ACC}" sibTransId="{1C223ECE-07A4-4F6C-BB50-CFCE5527C098}"/>
    <dgm:cxn modelId="{DB0C35CB-F77A-4AA1-8F64-CF254764D9F2}" type="presOf" srcId="{0A1F2DCB-7A0A-4077-A3D8-6BCF88B48883}" destId="{E729FF35-9382-4776-B1C2-D64E5F196EB3}" srcOrd="1" destOrd="0" presId="urn:microsoft.com/office/officeart/2005/8/layout/orgChart1"/>
    <dgm:cxn modelId="{F16AABCB-16BD-45C8-BCC4-5EE6D48EF8D4}" type="presOf" srcId="{4FFB36B6-9439-46CB-8FCB-AECEEB80B4AC}" destId="{F226FB2A-99A6-49A5-906C-59A31F973D5C}" srcOrd="0" destOrd="0" presId="urn:microsoft.com/office/officeart/2005/8/layout/orgChart1"/>
    <dgm:cxn modelId="{01F514CD-98E0-485D-A57D-9B78ACF84210}" srcId="{5A146D8F-570D-41C4-B79E-6C66A70F0095}" destId="{DA137648-2B1E-4236-A992-DD9EB70BB65F}" srcOrd="2" destOrd="0" parTransId="{70848E78-13C7-427C-85D2-D349C48BE157}" sibTransId="{FCFF4E7E-DC41-41C9-A15B-180299611F9C}"/>
    <dgm:cxn modelId="{6D6321CD-3251-419B-936F-B2BF57C7431C}" type="presOf" srcId="{00CA8511-6915-4514-ACFC-D8888F57E5BD}" destId="{449DF50A-B124-4781-8D65-CB56DF390DFC}" srcOrd="0" destOrd="0" presId="urn:microsoft.com/office/officeart/2005/8/layout/orgChart1"/>
    <dgm:cxn modelId="{E885E4CD-20EC-4EEB-A74A-64E34F707A6F}" type="presOf" srcId="{E57F4B13-83D4-45FD-8C01-3217ED85E61E}" destId="{B04C8C06-783D-4C45-A406-8FB624F1C6A0}" srcOrd="0" destOrd="0" presId="urn:microsoft.com/office/officeart/2005/8/layout/orgChart1"/>
    <dgm:cxn modelId="{4DDDFACD-FF51-4708-9041-081E30979E3A}" srcId="{DA137648-2B1E-4236-A992-DD9EB70BB65F}" destId="{60A940DF-F2D5-46EC-80B3-08C362D20CEB}" srcOrd="0" destOrd="0" parTransId="{0E718E7E-1826-4318-8558-710E388E64AB}" sibTransId="{746C2E97-6E6D-468D-AFCE-3B9E0B8D67CE}"/>
    <dgm:cxn modelId="{3090AFCF-6D93-448B-AF87-5D1D33DF0A32}" type="presOf" srcId="{29D96FC6-5C76-425F-83FC-0A54BD16609F}" destId="{D436332E-7AA7-470B-8CDF-DC6DFF381814}" srcOrd="0" destOrd="0" presId="urn:microsoft.com/office/officeart/2005/8/layout/orgChart1"/>
    <dgm:cxn modelId="{40D58CD3-1778-4449-BA47-BB88C0CF2DD8}" srcId="{60A940DF-F2D5-46EC-80B3-08C362D20CEB}" destId="{A46E07E4-7A67-411D-80A7-FA0C5A7A664B}" srcOrd="3" destOrd="0" parTransId="{CDC608B5-883E-4855-807E-21AE791F68CC}" sibTransId="{4330E5CC-E4CF-4C27-88E7-43BDDDB957A4}"/>
    <dgm:cxn modelId="{EE6048D5-319E-410A-B78D-639EC2D5B7FF}" srcId="{5B3F5E98-22B8-40A6-B212-58EE2F5EEBA5}" destId="{D73ACA29-4D90-4981-B625-B38C2E34D09D}" srcOrd="1" destOrd="0" parTransId="{DF0BAB6A-6064-44DA-922B-A4453A0FD556}" sibTransId="{A9F75C7E-7676-4266-8C7B-18F5830DC0E4}"/>
    <dgm:cxn modelId="{CE8AE3D5-AC07-436B-AEC3-C5EE89A77424}" type="presOf" srcId="{AA4947EF-348F-4526-8C00-238B14E7F21C}" destId="{7555E424-3C97-4681-8D39-A1D230337F0B}" srcOrd="1" destOrd="0" presId="urn:microsoft.com/office/officeart/2005/8/layout/orgChart1"/>
    <dgm:cxn modelId="{36AB96D6-5465-4295-96BF-2EE858F86B68}" type="presOf" srcId="{FF6B7286-FA85-46D7-A095-603E225718D6}" destId="{9AB11649-ED3A-4009-96E0-5273FD83D6FA}" srcOrd="0" destOrd="0" presId="urn:microsoft.com/office/officeart/2005/8/layout/orgChart1"/>
    <dgm:cxn modelId="{091DA8D6-8CB3-460D-832C-46B04CCDBA44}" type="presOf" srcId="{543FFFD9-C976-4756-AB82-0CC2FB62F51C}" destId="{BAFDBF89-518A-4EBB-8464-549CAEEC0958}" srcOrd="0" destOrd="0" presId="urn:microsoft.com/office/officeart/2005/8/layout/orgChart1"/>
    <dgm:cxn modelId="{B1FC09D8-27DF-484C-9F73-A6DBB7A75490}" srcId="{D73ACA29-4D90-4981-B625-B38C2E34D09D}" destId="{88249B88-84A6-4E92-BFCB-B355D2CE5E09}" srcOrd="1" destOrd="0" parTransId="{A7836EE6-34FA-4773-9C49-82CB66481748}" sibTransId="{9CD50982-B217-4A53-805C-0B413B23E90B}"/>
    <dgm:cxn modelId="{8290D7D9-A27F-4862-82FD-EB744DA298EF}" type="presOf" srcId="{7E1B8763-6828-4603-9B51-E2890FAC1E25}" destId="{EA9BD282-D764-4381-A3B5-19A88E84E3B4}" srcOrd="0" destOrd="0" presId="urn:microsoft.com/office/officeart/2005/8/layout/orgChart1"/>
    <dgm:cxn modelId="{543CCCDA-49B0-4A47-8B35-FE4845D04737}" type="presOf" srcId="{00CA8511-6915-4514-ACFC-D8888F57E5BD}" destId="{87CAB2F2-8802-424E-B002-8AC59C048D9E}" srcOrd="1" destOrd="0" presId="urn:microsoft.com/office/officeart/2005/8/layout/orgChart1"/>
    <dgm:cxn modelId="{A120E6DA-1C7C-4133-ACE6-80A76218898D}" type="presOf" srcId="{88249B88-84A6-4E92-BFCB-B355D2CE5E09}" destId="{F38E387E-BDF8-4F4C-9F7E-A6F59A51EA49}" srcOrd="0" destOrd="0" presId="urn:microsoft.com/office/officeart/2005/8/layout/orgChart1"/>
    <dgm:cxn modelId="{F6BD63E0-0CBB-4E88-AED1-14879F977042}" srcId="{D73ACA29-4D90-4981-B625-B38C2E34D09D}" destId="{00CA8511-6915-4514-ACFC-D8888F57E5BD}" srcOrd="0" destOrd="0" parTransId="{DECE7D88-7256-4C59-8E6C-AE956CF3AAE5}" sibTransId="{B7E05C71-F70A-411E-A9DB-547D7A8E66B9}"/>
    <dgm:cxn modelId="{CD415FE1-11DF-4D6D-8306-C144152B1F8C}" type="presOf" srcId="{DA137648-2B1E-4236-A992-DD9EB70BB65F}" destId="{A56BBAE1-44C9-49EF-B167-4034023FDEF2}" srcOrd="0" destOrd="0" presId="urn:microsoft.com/office/officeart/2005/8/layout/orgChart1"/>
    <dgm:cxn modelId="{BF658DE4-D12F-4887-893D-570C300947DF}" type="presOf" srcId="{33ABEAD8-606C-4C7F-9779-88612B62590E}" destId="{DFE6DAC3-148A-4282-A7BD-A61152BBDA31}" srcOrd="0" destOrd="0" presId="urn:microsoft.com/office/officeart/2005/8/layout/orgChart1"/>
    <dgm:cxn modelId="{08793FE6-8BBF-4D88-8E9E-D38820CEA804}" srcId="{523997A9-3416-432F-93DB-EFD67F4861D3}" destId="{4FE60BA8-E22A-405E-946A-AE21879B5DF7}" srcOrd="0" destOrd="0" parTransId="{CB848B38-0A52-4C3E-9FE2-703F2F2D7ACB}" sibTransId="{A22EDA9F-4BFD-4B31-95BA-C9B13503981A}"/>
    <dgm:cxn modelId="{F98557E6-D05F-4EDF-BDD2-8BCB9EA51CDD}" type="presOf" srcId="{4766261C-A9A5-4768-BB8A-2B8A0DD2061F}" destId="{9D9A47C0-1645-4885-AFA2-E41710D6E8AE}" srcOrd="1" destOrd="0" presId="urn:microsoft.com/office/officeart/2005/8/layout/orgChart1"/>
    <dgm:cxn modelId="{E35B80E7-ACF0-49D0-8B11-C555008E2567}" type="presOf" srcId="{5A146D8F-570D-41C4-B79E-6C66A70F0095}" destId="{EC9DA1E9-B66A-4FEF-85A7-D28AD8CF7099}" srcOrd="1" destOrd="0" presId="urn:microsoft.com/office/officeart/2005/8/layout/orgChart1"/>
    <dgm:cxn modelId="{533183EA-28FB-4D2E-A3BC-743162AD4F50}" srcId="{1B3522DB-9655-4F69-AE9B-FFB4741CDC1A}" destId="{5A146D8F-570D-41C4-B79E-6C66A70F0095}" srcOrd="0" destOrd="0" parTransId="{DDEAAE24-48D9-488D-A7F7-A782EEB03F1C}" sibTransId="{39B64851-7868-4DEF-89EB-CAEB402E0EEB}"/>
    <dgm:cxn modelId="{344FE4EA-4078-45AB-A2E1-9D4FFEB99DB8}" type="presOf" srcId="{FC08182D-BD85-4C2B-8C95-066B2F8951AA}" destId="{06316B7E-B932-4ACD-9A10-9239892FF16E}" srcOrd="0" destOrd="0" presId="urn:microsoft.com/office/officeart/2005/8/layout/orgChart1"/>
    <dgm:cxn modelId="{2F28FBF2-B757-4829-852C-E2C8DF2D4440}" srcId="{FC08182D-BD85-4C2B-8C95-066B2F8951AA}" destId="{1DA48ABE-7FCA-4390-8720-9782B6627E65}" srcOrd="4" destOrd="0" parTransId="{7C656DD6-0E2B-4146-BD35-D1F4B375197F}" sibTransId="{2764F498-7B10-4968-8456-B8EBEC90C812}"/>
    <dgm:cxn modelId="{F9279EF4-39F3-4B25-96D7-7A18FFCD8D5E}" type="presOf" srcId="{9B83A0C5-5590-4531-901B-AD2DC062DD36}" destId="{6A3D8B73-68F8-4C44-BCEF-A2EDC657388F}" srcOrd="0" destOrd="0" presId="urn:microsoft.com/office/officeart/2005/8/layout/orgChart1"/>
    <dgm:cxn modelId="{62075FF5-0912-4C4E-9BB4-D2299D27ACFB}" type="presOf" srcId="{A1C00DE8-EC57-4747-8987-60B54891CCF8}" destId="{3C58A968-0A50-412A-ADE5-EA23A10D6140}" srcOrd="0" destOrd="0" presId="urn:microsoft.com/office/officeart/2005/8/layout/orgChart1"/>
    <dgm:cxn modelId="{562D71F5-0D64-46AD-9DF4-CF9008482227}" type="presOf" srcId="{8124825E-C788-405D-96B0-0CB30EB0011C}" destId="{94A8B756-FAAF-4614-AD23-47C2A6E04C49}" srcOrd="0" destOrd="0" presId="urn:microsoft.com/office/officeart/2005/8/layout/orgChart1"/>
    <dgm:cxn modelId="{F1238AF6-CD15-4DB8-96F4-C2FD9E91CBDB}" type="presOf" srcId="{1B3522DB-9655-4F69-AE9B-FFB4741CDC1A}" destId="{A1CE5D82-C95F-47CE-9D71-3F06618A1AD2}" srcOrd="0" destOrd="0" presId="urn:microsoft.com/office/officeart/2005/8/layout/orgChart1"/>
    <dgm:cxn modelId="{557A0DF8-3B3B-46CC-9975-24B5990815D2}" srcId="{60A940DF-F2D5-46EC-80B3-08C362D20CEB}" destId="{8CB09E29-7CF2-4757-924C-8B24FE300291}" srcOrd="2" destOrd="0" parTransId="{92ACD4BC-50CF-4352-B0DF-386FD81C9C79}" sibTransId="{AFBAF044-E8FE-4BF6-8BCD-9EA2E9F08A47}"/>
    <dgm:cxn modelId="{26C328FA-6E88-4039-BFD1-876E715EA7C1}" type="presOf" srcId="{3E564F55-9389-4078-AC5D-BCA84193A922}" destId="{DF872CE5-2003-4842-82FA-D34A0874CEFD}" srcOrd="0" destOrd="0" presId="urn:microsoft.com/office/officeart/2005/8/layout/orgChart1"/>
    <dgm:cxn modelId="{EDF689FB-5631-487D-9247-D89700A69758}" type="presOf" srcId="{FCD2B066-65E4-4C27-8A1B-449E6EF76C02}" destId="{420EDB46-672A-4BDE-81C0-D9E58183E6F8}" srcOrd="1" destOrd="0" presId="urn:microsoft.com/office/officeart/2005/8/layout/orgChart1"/>
    <dgm:cxn modelId="{30B98FFE-95E0-4A27-B52E-B815066D1757}" srcId="{D73ACA29-4D90-4981-B625-B38C2E34D09D}" destId="{9199E284-038E-43F8-B1EF-E06FBC9FF4D5}" srcOrd="3" destOrd="0" parTransId="{58248E5C-EEB9-4123-8953-D6ADBE430AB7}" sibTransId="{C94B868E-5CAF-4972-991B-3D5C9622354B}"/>
    <dgm:cxn modelId="{9C759AFE-76A4-48B6-ACF9-2930B417EF60}" type="presOf" srcId="{8FCB6916-0B0B-413B-A23A-D997A6D8A834}" destId="{80272556-8E0C-4687-9AAC-169C702709F5}" srcOrd="1" destOrd="0" presId="urn:microsoft.com/office/officeart/2005/8/layout/orgChart1"/>
    <dgm:cxn modelId="{CECB748D-0BCF-4831-A431-279C56D3858C}" type="presParOf" srcId="{A1CE5D82-C95F-47CE-9D71-3F06618A1AD2}" destId="{F27E5A94-9928-4118-A512-FA42269B480A}" srcOrd="0" destOrd="0" presId="urn:microsoft.com/office/officeart/2005/8/layout/orgChart1"/>
    <dgm:cxn modelId="{1A883160-BF72-4C54-B7E1-9087A02BC79C}" type="presParOf" srcId="{F27E5A94-9928-4118-A512-FA42269B480A}" destId="{0C831337-54E9-4271-93D0-2405CE2302B6}" srcOrd="0" destOrd="0" presId="urn:microsoft.com/office/officeart/2005/8/layout/orgChart1"/>
    <dgm:cxn modelId="{6689768F-D22E-4062-B55C-A0EDCDF61552}" type="presParOf" srcId="{0C831337-54E9-4271-93D0-2405CE2302B6}" destId="{FAE52E2D-4A3F-42AB-8A6A-4DDE73DC339C}" srcOrd="0" destOrd="0" presId="urn:microsoft.com/office/officeart/2005/8/layout/orgChart1"/>
    <dgm:cxn modelId="{F2C8F408-4903-4C45-BE3A-1F589F268A79}" type="presParOf" srcId="{0C831337-54E9-4271-93D0-2405CE2302B6}" destId="{EC9DA1E9-B66A-4FEF-85A7-D28AD8CF7099}" srcOrd="1" destOrd="0" presId="urn:microsoft.com/office/officeart/2005/8/layout/orgChart1"/>
    <dgm:cxn modelId="{B483196F-796A-4B13-A151-97837FEBB11F}" type="presParOf" srcId="{F27E5A94-9928-4118-A512-FA42269B480A}" destId="{9D2557B6-DFA0-4797-B19C-04B6E882C82D}" srcOrd="1" destOrd="0" presId="urn:microsoft.com/office/officeart/2005/8/layout/orgChart1"/>
    <dgm:cxn modelId="{7F6294BB-56D7-481A-9C29-48898490A276}" type="presParOf" srcId="{9D2557B6-DFA0-4797-B19C-04B6E882C82D}" destId="{EE89716B-4232-4520-92EE-AD6CEAD84260}" srcOrd="0" destOrd="0" presId="urn:microsoft.com/office/officeart/2005/8/layout/orgChart1"/>
    <dgm:cxn modelId="{42806286-1F73-4501-853E-1259CA4908A8}" type="presParOf" srcId="{9D2557B6-DFA0-4797-B19C-04B6E882C82D}" destId="{670D016D-3E54-43AB-90BF-1643F3104CB4}" srcOrd="1" destOrd="0" presId="urn:microsoft.com/office/officeart/2005/8/layout/orgChart1"/>
    <dgm:cxn modelId="{FEE096B2-0D25-49CC-B3C8-960DC378F829}" type="presParOf" srcId="{670D016D-3E54-43AB-90BF-1643F3104CB4}" destId="{EB6EE9EA-125E-40C3-8152-498747199EDE}" srcOrd="0" destOrd="0" presId="urn:microsoft.com/office/officeart/2005/8/layout/orgChart1"/>
    <dgm:cxn modelId="{8010EECD-E68F-4B9C-8767-AEDAA7A13130}" type="presParOf" srcId="{EB6EE9EA-125E-40C3-8152-498747199EDE}" destId="{F444A125-26D6-47BD-8C19-10AD913B8CAD}" srcOrd="0" destOrd="0" presId="urn:microsoft.com/office/officeart/2005/8/layout/orgChart1"/>
    <dgm:cxn modelId="{53A22A29-0B39-4515-B242-1F68D2862ADD}" type="presParOf" srcId="{EB6EE9EA-125E-40C3-8152-498747199EDE}" destId="{7ABF7F84-D1BC-4D08-B212-CF8415D62C94}" srcOrd="1" destOrd="0" presId="urn:microsoft.com/office/officeart/2005/8/layout/orgChart1"/>
    <dgm:cxn modelId="{257D1B84-E602-406F-869D-260BD54C5FA6}" type="presParOf" srcId="{670D016D-3E54-43AB-90BF-1643F3104CB4}" destId="{A63808E7-4510-4D75-BF88-DF8DC97E2EB8}" srcOrd="1" destOrd="0" presId="urn:microsoft.com/office/officeart/2005/8/layout/orgChart1"/>
    <dgm:cxn modelId="{F0267725-AB58-4E98-A747-B019300F0A5B}" type="presParOf" srcId="{A63808E7-4510-4D75-BF88-DF8DC97E2EB8}" destId="{D476A80F-3B81-456C-86E0-04A2729A7ED5}" srcOrd="0" destOrd="0" presId="urn:microsoft.com/office/officeart/2005/8/layout/orgChart1"/>
    <dgm:cxn modelId="{14F54FB9-E831-4F74-9971-D2B70AD2B0A2}" type="presParOf" srcId="{A63808E7-4510-4D75-BF88-DF8DC97E2EB8}" destId="{1E26237D-91F6-43B6-86AE-EEC31563CE82}" srcOrd="1" destOrd="0" presId="urn:microsoft.com/office/officeart/2005/8/layout/orgChart1"/>
    <dgm:cxn modelId="{F1CB8D19-57A7-47A0-B220-0BAFE09AF0AC}" type="presParOf" srcId="{1E26237D-91F6-43B6-86AE-EEC31563CE82}" destId="{2690C215-6CB9-4094-9ED2-CBF05AE86DB7}" srcOrd="0" destOrd="0" presId="urn:microsoft.com/office/officeart/2005/8/layout/orgChart1"/>
    <dgm:cxn modelId="{770562F5-6C06-49C0-B602-C59C8B5135DE}" type="presParOf" srcId="{2690C215-6CB9-4094-9ED2-CBF05AE86DB7}" destId="{06316B7E-B932-4ACD-9A10-9239892FF16E}" srcOrd="0" destOrd="0" presId="urn:microsoft.com/office/officeart/2005/8/layout/orgChart1"/>
    <dgm:cxn modelId="{AC9366CA-0A25-419E-B4D0-9AEB87AB5760}" type="presParOf" srcId="{2690C215-6CB9-4094-9ED2-CBF05AE86DB7}" destId="{BF968312-B27D-4E18-A66A-6CA705D7AB7E}" srcOrd="1" destOrd="0" presId="urn:microsoft.com/office/officeart/2005/8/layout/orgChart1"/>
    <dgm:cxn modelId="{10DC1BAA-7D59-4176-8307-87032D4A60CE}" type="presParOf" srcId="{1E26237D-91F6-43B6-86AE-EEC31563CE82}" destId="{D0ADD5E3-F42D-4ED9-95E2-1CF7ED37D690}" srcOrd="1" destOrd="0" presId="urn:microsoft.com/office/officeart/2005/8/layout/orgChart1"/>
    <dgm:cxn modelId="{4CDCF21B-B860-4A01-AB83-A36A5B5319E8}" type="presParOf" srcId="{D0ADD5E3-F42D-4ED9-95E2-1CF7ED37D690}" destId="{8022B660-043F-4A47-8CB4-2E9A309E4DFF}" srcOrd="0" destOrd="0" presId="urn:microsoft.com/office/officeart/2005/8/layout/orgChart1"/>
    <dgm:cxn modelId="{0AAC69D7-D998-4706-9CAB-65DD68C9B18B}" type="presParOf" srcId="{D0ADD5E3-F42D-4ED9-95E2-1CF7ED37D690}" destId="{E6552F01-3F85-4924-A059-D483D02ACEAF}" srcOrd="1" destOrd="0" presId="urn:microsoft.com/office/officeart/2005/8/layout/orgChart1"/>
    <dgm:cxn modelId="{ADD71BF8-5F6E-4245-B6F9-28314E868509}" type="presParOf" srcId="{E6552F01-3F85-4924-A059-D483D02ACEAF}" destId="{F8A9F676-0F7C-4842-AC92-417AA84C7C0C}" srcOrd="0" destOrd="0" presId="urn:microsoft.com/office/officeart/2005/8/layout/orgChart1"/>
    <dgm:cxn modelId="{90211904-1A62-4CB2-9FC9-FB4953F0FD4D}" type="presParOf" srcId="{F8A9F676-0F7C-4842-AC92-417AA84C7C0C}" destId="{4E1110E8-786A-4365-AD0D-57AB7AA1390B}" srcOrd="0" destOrd="0" presId="urn:microsoft.com/office/officeart/2005/8/layout/orgChart1"/>
    <dgm:cxn modelId="{70DDA3B3-8E31-4A64-97F7-CB8BCE1A4352}" type="presParOf" srcId="{F8A9F676-0F7C-4842-AC92-417AA84C7C0C}" destId="{7555E424-3C97-4681-8D39-A1D230337F0B}" srcOrd="1" destOrd="0" presId="urn:microsoft.com/office/officeart/2005/8/layout/orgChart1"/>
    <dgm:cxn modelId="{B71D3F3A-EA9D-4BAD-97AA-C30D197815C6}" type="presParOf" srcId="{E6552F01-3F85-4924-A059-D483D02ACEAF}" destId="{FB14D4A8-F43C-4F74-97ED-F0D467D9946E}" srcOrd="1" destOrd="0" presId="urn:microsoft.com/office/officeart/2005/8/layout/orgChart1"/>
    <dgm:cxn modelId="{0CCFF5AF-1DAC-4C69-A17D-F53799D34093}" type="presParOf" srcId="{E6552F01-3F85-4924-A059-D483D02ACEAF}" destId="{1E6CBA73-1CE5-4005-8F22-DC5DBEB67D98}" srcOrd="2" destOrd="0" presId="urn:microsoft.com/office/officeart/2005/8/layout/orgChart1"/>
    <dgm:cxn modelId="{90C18762-C182-41E5-95BF-8C74D31F1BA8}" type="presParOf" srcId="{D0ADD5E3-F42D-4ED9-95E2-1CF7ED37D690}" destId="{60D4FCEE-F890-4EBE-8DEB-01EB738AEB13}" srcOrd="2" destOrd="0" presId="urn:microsoft.com/office/officeart/2005/8/layout/orgChart1"/>
    <dgm:cxn modelId="{74D4F0ED-CA6A-497B-9DB6-4291A4733B8D}" type="presParOf" srcId="{D0ADD5E3-F42D-4ED9-95E2-1CF7ED37D690}" destId="{2CAC3F10-FCA4-41B5-B5C1-3A2032E7104D}" srcOrd="3" destOrd="0" presId="urn:microsoft.com/office/officeart/2005/8/layout/orgChart1"/>
    <dgm:cxn modelId="{860D3D49-BF2E-4C87-8DF8-3EC8428492E3}" type="presParOf" srcId="{2CAC3F10-FCA4-41B5-B5C1-3A2032E7104D}" destId="{43ABB0C3-3D1D-41C7-BAD1-3B49E524465E}" srcOrd="0" destOrd="0" presId="urn:microsoft.com/office/officeart/2005/8/layout/orgChart1"/>
    <dgm:cxn modelId="{0D8425C2-5C1A-4F14-88C2-96B97E1C706C}" type="presParOf" srcId="{43ABB0C3-3D1D-41C7-BAD1-3B49E524465E}" destId="{BF2A7AA2-333B-4CB9-A27B-57BA869960CB}" srcOrd="0" destOrd="0" presId="urn:microsoft.com/office/officeart/2005/8/layout/orgChart1"/>
    <dgm:cxn modelId="{65F18AF7-FF0A-4F0C-A5DF-11191C1ADAC4}" type="presParOf" srcId="{43ABB0C3-3D1D-41C7-BAD1-3B49E524465E}" destId="{432436F7-F5DD-4A8A-9CEE-9BDD9C5A0453}" srcOrd="1" destOrd="0" presId="urn:microsoft.com/office/officeart/2005/8/layout/orgChart1"/>
    <dgm:cxn modelId="{61989068-46EF-46A9-810E-ABCA2E97539E}" type="presParOf" srcId="{2CAC3F10-FCA4-41B5-B5C1-3A2032E7104D}" destId="{AA335159-11B3-4FB5-A47D-49DB95BCBF51}" srcOrd="1" destOrd="0" presId="urn:microsoft.com/office/officeart/2005/8/layout/orgChart1"/>
    <dgm:cxn modelId="{9A0EC9A4-4EA3-441A-9A06-8DA85F73F68A}" type="presParOf" srcId="{2CAC3F10-FCA4-41B5-B5C1-3A2032E7104D}" destId="{1BE3357C-68BD-41CB-B4F5-6CC8A602C6E1}" srcOrd="2" destOrd="0" presId="urn:microsoft.com/office/officeart/2005/8/layout/orgChart1"/>
    <dgm:cxn modelId="{A9806278-87F8-4F3D-BC6E-69057BB28BB0}" type="presParOf" srcId="{D0ADD5E3-F42D-4ED9-95E2-1CF7ED37D690}" destId="{3C58A968-0A50-412A-ADE5-EA23A10D6140}" srcOrd="4" destOrd="0" presId="urn:microsoft.com/office/officeart/2005/8/layout/orgChart1"/>
    <dgm:cxn modelId="{7F21E746-4E16-4A25-A112-BAB0D86A9C5D}" type="presParOf" srcId="{D0ADD5E3-F42D-4ED9-95E2-1CF7ED37D690}" destId="{C6AF9099-2E47-464E-91BD-0EE25B90DDA1}" srcOrd="5" destOrd="0" presId="urn:microsoft.com/office/officeart/2005/8/layout/orgChart1"/>
    <dgm:cxn modelId="{DFC6232F-BE9D-47A6-8C89-6B1E565129F1}" type="presParOf" srcId="{C6AF9099-2E47-464E-91BD-0EE25B90DDA1}" destId="{3A7FEF72-F9B7-4E3F-A95D-74E6A8302ED5}" srcOrd="0" destOrd="0" presId="urn:microsoft.com/office/officeart/2005/8/layout/orgChart1"/>
    <dgm:cxn modelId="{CD5C58A5-CC3F-402B-8D01-31F27B6B5890}" type="presParOf" srcId="{3A7FEF72-F9B7-4E3F-A95D-74E6A8302ED5}" destId="{BAFDBF89-518A-4EBB-8464-549CAEEC0958}" srcOrd="0" destOrd="0" presId="urn:microsoft.com/office/officeart/2005/8/layout/orgChart1"/>
    <dgm:cxn modelId="{E74A5B2D-7AA0-4B7D-8380-300B88D320E9}" type="presParOf" srcId="{3A7FEF72-F9B7-4E3F-A95D-74E6A8302ED5}" destId="{622EB7C7-57E9-46FE-99E7-825CAE2C3359}" srcOrd="1" destOrd="0" presId="urn:microsoft.com/office/officeart/2005/8/layout/orgChart1"/>
    <dgm:cxn modelId="{F9E77925-F192-4B41-ABB7-ACB3A91A87C6}" type="presParOf" srcId="{C6AF9099-2E47-464E-91BD-0EE25B90DDA1}" destId="{415E9087-5601-49DA-8EAD-8994FDA7308D}" srcOrd="1" destOrd="0" presId="urn:microsoft.com/office/officeart/2005/8/layout/orgChart1"/>
    <dgm:cxn modelId="{58C13942-C1C5-492D-9A3D-9D7B94E7F123}" type="presParOf" srcId="{C6AF9099-2E47-464E-91BD-0EE25B90DDA1}" destId="{DF5319B3-F448-4286-BE0C-0D5FFBE3C11C}" srcOrd="2" destOrd="0" presId="urn:microsoft.com/office/officeart/2005/8/layout/orgChart1"/>
    <dgm:cxn modelId="{72D440E7-D137-41B5-AF0B-1ED5B2455D43}" type="presParOf" srcId="{D0ADD5E3-F42D-4ED9-95E2-1CF7ED37D690}" destId="{82E48305-F29C-48D9-AAF2-50D9847A5D04}" srcOrd="6" destOrd="0" presId="urn:microsoft.com/office/officeart/2005/8/layout/orgChart1"/>
    <dgm:cxn modelId="{D3C4445E-3D3D-4689-A263-168C0491727B}" type="presParOf" srcId="{D0ADD5E3-F42D-4ED9-95E2-1CF7ED37D690}" destId="{607BED9D-4797-4AE0-AAA9-2E489AC12253}" srcOrd="7" destOrd="0" presId="urn:microsoft.com/office/officeart/2005/8/layout/orgChart1"/>
    <dgm:cxn modelId="{34EE78E8-9C6B-454B-951D-B0B868F4FD19}" type="presParOf" srcId="{607BED9D-4797-4AE0-AAA9-2E489AC12253}" destId="{BC02C467-32EC-49A4-950C-EC19334239EC}" srcOrd="0" destOrd="0" presId="urn:microsoft.com/office/officeart/2005/8/layout/orgChart1"/>
    <dgm:cxn modelId="{82134812-7F98-4513-B6A4-6B03EB5A8E12}" type="presParOf" srcId="{BC02C467-32EC-49A4-950C-EC19334239EC}" destId="{9AB11649-ED3A-4009-96E0-5273FD83D6FA}" srcOrd="0" destOrd="0" presId="urn:microsoft.com/office/officeart/2005/8/layout/orgChart1"/>
    <dgm:cxn modelId="{078274D8-E1D3-4C35-B3CC-3B9A3C9B7159}" type="presParOf" srcId="{BC02C467-32EC-49A4-950C-EC19334239EC}" destId="{B8B61567-FA2F-472B-827D-383A63581C3B}" srcOrd="1" destOrd="0" presId="urn:microsoft.com/office/officeart/2005/8/layout/orgChart1"/>
    <dgm:cxn modelId="{A37A5A78-AC19-4C80-B4C3-8FD36B6D42E9}" type="presParOf" srcId="{607BED9D-4797-4AE0-AAA9-2E489AC12253}" destId="{2EE32225-D623-41B7-88EB-FBEB9CDEFBBA}" srcOrd="1" destOrd="0" presId="urn:microsoft.com/office/officeart/2005/8/layout/orgChart1"/>
    <dgm:cxn modelId="{A9905B1C-3AB8-4071-93BE-E621C4F691F9}" type="presParOf" srcId="{607BED9D-4797-4AE0-AAA9-2E489AC12253}" destId="{A3ADDFF2-C189-4A58-94AF-69AD3CA802B5}" srcOrd="2" destOrd="0" presId="urn:microsoft.com/office/officeart/2005/8/layout/orgChart1"/>
    <dgm:cxn modelId="{3D441C5B-5866-4E27-AF1A-B0E73F716B7F}" type="presParOf" srcId="{D0ADD5E3-F42D-4ED9-95E2-1CF7ED37D690}" destId="{615F0741-8F4D-411E-BE0F-017E92E91C3C}" srcOrd="8" destOrd="0" presId="urn:microsoft.com/office/officeart/2005/8/layout/orgChart1"/>
    <dgm:cxn modelId="{BA0B3F92-26B4-47A6-A36B-989BA7F067DB}" type="presParOf" srcId="{D0ADD5E3-F42D-4ED9-95E2-1CF7ED37D690}" destId="{8BB9DB3A-121F-4EBA-81DC-09F9A316B080}" srcOrd="9" destOrd="0" presId="urn:microsoft.com/office/officeart/2005/8/layout/orgChart1"/>
    <dgm:cxn modelId="{77DB9625-11B1-4C56-AB8D-0CC433050D54}" type="presParOf" srcId="{8BB9DB3A-121F-4EBA-81DC-09F9A316B080}" destId="{876AFFA0-889C-47BB-B17F-D23992FDA89E}" srcOrd="0" destOrd="0" presId="urn:microsoft.com/office/officeart/2005/8/layout/orgChart1"/>
    <dgm:cxn modelId="{BA684169-962B-4AE4-9841-29820C45B5CA}" type="presParOf" srcId="{876AFFA0-889C-47BB-B17F-D23992FDA89E}" destId="{BF660D3C-1186-4256-B57F-C07E2B61112F}" srcOrd="0" destOrd="0" presId="urn:microsoft.com/office/officeart/2005/8/layout/orgChart1"/>
    <dgm:cxn modelId="{D48C42CE-3255-43B0-900E-EC1F6A83E822}" type="presParOf" srcId="{876AFFA0-889C-47BB-B17F-D23992FDA89E}" destId="{7D08D1AF-434D-4DBC-810B-087D6BB3960A}" srcOrd="1" destOrd="0" presId="urn:microsoft.com/office/officeart/2005/8/layout/orgChart1"/>
    <dgm:cxn modelId="{F77ADCC8-708F-4E9B-95FC-E82ECA8A4348}" type="presParOf" srcId="{8BB9DB3A-121F-4EBA-81DC-09F9A316B080}" destId="{036BBF81-5971-423D-9F79-7D36A941AAAD}" srcOrd="1" destOrd="0" presId="urn:microsoft.com/office/officeart/2005/8/layout/orgChart1"/>
    <dgm:cxn modelId="{BA4F21E4-872F-4AAB-A150-5B87B55AB409}" type="presParOf" srcId="{8BB9DB3A-121F-4EBA-81DC-09F9A316B080}" destId="{4FFBD68A-858F-45B4-94BB-0E4A838D208D}" srcOrd="2" destOrd="0" presId="urn:microsoft.com/office/officeart/2005/8/layout/orgChart1"/>
    <dgm:cxn modelId="{A079BCC7-23EB-4345-9569-59E7EC1F9D44}" type="presParOf" srcId="{1E26237D-91F6-43B6-86AE-EEC31563CE82}" destId="{FF0F768F-8999-4163-B682-18776BA1C283}" srcOrd="2" destOrd="0" presId="urn:microsoft.com/office/officeart/2005/8/layout/orgChart1"/>
    <dgm:cxn modelId="{7D608BCA-8C03-47A1-8FFB-3225E03F5A86}" type="presParOf" srcId="{A63808E7-4510-4D75-BF88-DF8DC97E2EB8}" destId="{62FA4370-03AF-4FC8-9CE8-2B2207D6A8FC}" srcOrd="2" destOrd="0" presId="urn:microsoft.com/office/officeart/2005/8/layout/orgChart1"/>
    <dgm:cxn modelId="{62183247-C6C6-43A8-B97C-9D7DA20C2385}" type="presParOf" srcId="{A63808E7-4510-4D75-BF88-DF8DC97E2EB8}" destId="{A79341A4-7D52-46D6-B41D-007DE789B331}" srcOrd="3" destOrd="0" presId="urn:microsoft.com/office/officeart/2005/8/layout/orgChart1"/>
    <dgm:cxn modelId="{413D445D-B01A-4E88-AA3C-AC6AA78C2438}" type="presParOf" srcId="{A79341A4-7D52-46D6-B41D-007DE789B331}" destId="{545AA585-CA32-4BC4-B7A0-A6BE28D4EBD9}" srcOrd="0" destOrd="0" presId="urn:microsoft.com/office/officeart/2005/8/layout/orgChart1"/>
    <dgm:cxn modelId="{92EE1060-BBA2-4B19-838D-A6B046E2D9CC}" type="presParOf" srcId="{545AA585-CA32-4BC4-B7A0-A6BE28D4EBD9}" destId="{F7B15BB2-3842-4EEF-A111-4442D827270E}" srcOrd="0" destOrd="0" presId="urn:microsoft.com/office/officeart/2005/8/layout/orgChart1"/>
    <dgm:cxn modelId="{8BD46773-416D-4E4B-B9C0-8C27075ECE06}" type="presParOf" srcId="{545AA585-CA32-4BC4-B7A0-A6BE28D4EBD9}" destId="{6F5C809A-92D7-4F16-9CD9-6A8F73A95ED2}" srcOrd="1" destOrd="0" presId="urn:microsoft.com/office/officeart/2005/8/layout/orgChart1"/>
    <dgm:cxn modelId="{BF40F046-3616-4618-9E3F-B378F607D2A2}" type="presParOf" srcId="{A79341A4-7D52-46D6-B41D-007DE789B331}" destId="{951B787B-9476-4E24-8382-6DCAE1804420}" srcOrd="1" destOrd="0" presId="urn:microsoft.com/office/officeart/2005/8/layout/orgChart1"/>
    <dgm:cxn modelId="{C16686F7-7390-4C37-B8D3-8EDB6EAA0806}" type="presParOf" srcId="{951B787B-9476-4E24-8382-6DCAE1804420}" destId="{B5B044A5-2534-4D4C-B9A1-4861CF8F201B}" srcOrd="0" destOrd="0" presId="urn:microsoft.com/office/officeart/2005/8/layout/orgChart1"/>
    <dgm:cxn modelId="{E29AC32E-BD90-4979-AF13-18E467640B85}" type="presParOf" srcId="{951B787B-9476-4E24-8382-6DCAE1804420}" destId="{61861B6A-6BBF-46FE-BBD4-6EC7BEADF988}" srcOrd="1" destOrd="0" presId="urn:microsoft.com/office/officeart/2005/8/layout/orgChart1"/>
    <dgm:cxn modelId="{B6AFE1B5-0B00-41A3-9DBF-A5A5BB0EB1DF}" type="presParOf" srcId="{61861B6A-6BBF-46FE-BBD4-6EC7BEADF988}" destId="{72C4CD13-0DC6-4F2C-8A5A-77EB1F6E175B}" srcOrd="0" destOrd="0" presId="urn:microsoft.com/office/officeart/2005/8/layout/orgChart1"/>
    <dgm:cxn modelId="{0487DE8E-49E4-4366-93C5-BEF4824A1A80}" type="presParOf" srcId="{72C4CD13-0DC6-4F2C-8A5A-77EB1F6E175B}" destId="{449DF50A-B124-4781-8D65-CB56DF390DFC}" srcOrd="0" destOrd="0" presId="urn:microsoft.com/office/officeart/2005/8/layout/orgChart1"/>
    <dgm:cxn modelId="{B479FBE9-1C80-4832-BE3B-C89EEFD801A0}" type="presParOf" srcId="{72C4CD13-0DC6-4F2C-8A5A-77EB1F6E175B}" destId="{87CAB2F2-8802-424E-B002-8AC59C048D9E}" srcOrd="1" destOrd="0" presId="urn:microsoft.com/office/officeart/2005/8/layout/orgChart1"/>
    <dgm:cxn modelId="{51FE3960-B830-413E-8D90-D34EE9F232F5}" type="presParOf" srcId="{61861B6A-6BBF-46FE-BBD4-6EC7BEADF988}" destId="{C0B6F102-7D6E-42FE-AF04-1EF68631A9F3}" srcOrd="1" destOrd="0" presId="urn:microsoft.com/office/officeart/2005/8/layout/orgChart1"/>
    <dgm:cxn modelId="{0B23A1BC-6ACB-4A97-B18F-17A84562D424}" type="presParOf" srcId="{61861B6A-6BBF-46FE-BBD4-6EC7BEADF988}" destId="{65C8D335-1AD3-4746-BF2A-73922BEC7308}" srcOrd="2" destOrd="0" presId="urn:microsoft.com/office/officeart/2005/8/layout/orgChart1"/>
    <dgm:cxn modelId="{52383732-63B3-4972-AB31-B65D9E060DF0}" type="presParOf" srcId="{951B787B-9476-4E24-8382-6DCAE1804420}" destId="{6835FBFE-656E-453E-B324-E56598C56454}" srcOrd="2" destOrd="0" presId="urn:microsoft.com/office/officeart/2005/8/layout/orgChart1"/>
    <dgm:cxn modelId="{AE4BE898-1201-4FDA-945D-CAE455177726}" type="presParOf" srcId="{951B787B-9476-4E24-8382-6DCAE1804420}" destId="{F7773399-BB75-4EB2-AEB1-EEDD441F6AEC}" srcOrd="3" destOrd="0" presId="urn:microsoft.com/office/officeart/2005/8/layout/orgChart1"/>
    <dgm:cxn modelId="{647C55A3-540F-4C2F-AC8F-A76D76557F20}" type="presParOf" srcId="{F7773399-BB75-4EB2-AEB1-EEDD441F6AEC}" destId="{35B47893-B482-4541-8AAB-092EB5E87950}" srcOrd="0" destOrd="0" presId="urn:microsoft.com/office/officeart/2005/8/layout/orgChart1"/>
    <dgm:cxn modelId="{76EE5BF6-E5BC-4714-AD84-A7846CB99CD1}" type="presParOf" srcId="{35B47893-B482-4541-8AAB-092EB5E87950}" destId="{F38E387E-BDF8-4F4C-9F7E-A6F59A51EA49}" srcOrd="0" destOrd="0" presId="urn:microsoft.com/office/officeart/2005/8/layout/orgChart1"/>
    <dgm:cxn modelId="{2580294B-0035-4A94-8D4B-959836F984E4}" type="presParOf" srcId="{35B47893-B482-4541-8AAB-092EB5E87950}" destId="{10CC55C7-2CFD-4B52-839D-6B512A3F7441}" srcOrd="1" destOrd="0" presId="urn:microsoft.com/office/officeart/2005/8/layout/orgChart1"/>
    <dgm:cxn modelId="{FCFF5224-62ED-43C5-B5CB-E35EEB482BE2}" type="presParOf" srcId="{F7773399-BB75-4EB2-AEB1-EEDD441F6AEC}" destId="{26FE424E-FE52-4120-953C-914772CB3CF2}" srcOrd="1" destOrd="0" presId="urn:microsoft.com/office/officeart/2005/8/layout/orgChart1"/>
    <dgm:cxn modelId="{A81270E7-6B46-4C95-B29D-AB60AB85C67E}" type="presParOf" srcId="{F7773399-BB75-4EB2-AEB1-EEDD441F6AEC}" destId="{00374205-CAD5-4C7D-8DC6-177B36F661F3}" srcOrd="2" destOrd="0" presId="urn:microsoft.com/office/officeart/2005/8/layout/orgChart1"/>
    <dgm:cxn modelId="{B9CE1518-C90D-47D9-A943-E9140CB5C56E}" type="presParOf" srcId="{951B787B-9476-4E24-8382-6DCAE1804420}" destId="{91E8F275-19C6-4267-91EC-FA3ECD9A4481}" srcOrd="4" destOrd="0" presId="urn:microsoft.com/office/officeart/2005/8/layout/orgChart1"/>
    <dgm:cxn modelId="{C52BD94A-32BD-4057-9BD3-BE64DB89C575}" type="presParOf" srcId="{951B787B-9476-4E24-8382-6DCAE1804420}" destId="{35E1ED13-E58D-47DF-B260-5F5A7AE5ECBE}" srcOrd="5" destOrd="0" presId="urn:microsoft.com/office/officeart/2005/8/layout/orgChart1"/>
    <dgm:cxn modelId="{C2EA79EB-1504-48B9-87A9-E502EEDC8B78}" type="presParOf" srcId="{35E1ED13-E58D-47DF-B260-5F5A7AE5ECBE}" destId="{9D68F6EE-0421-48CE-995D-3F7EB47BC1CA}" srcOrd="0" destOrd="0" presId="urn:microsoft.com/office/officeart/2005/8/layout/orgChart1"/>
    <dgm:cxn modelId="{5C1E28A4-30FC-471E-851C-34C3490EF8BC}" type="presParOf" srcId="{9D68F6EE-0421-48CE-995D-3F7EB47BC1CA}" destId="{7E6BB251-F560-489D-B6C4-8B0AA2A30B2A}" srcOrd="0" destOrd="0" presId="urn:microsoft.com/office/officeart/2005/8/layout/orgChart1"/>
    <dgm:cxn modelId="{C8B17A88-1247-4EBF-B044-4068FA7B81A0}" type="presParOf" srcId="{9D68F6EE-0421-48CE-995D-3F7EB47BC1CA}" destId="{53BB9794-25E4-48DF-9A0E-2BC01958EE9F}" srcOrd="1" destOrd="0" presId="urn:microsoft.com/office/officeart/2005/8/layout/orgChart1"/>
    <dgm:cxn modelId="{51248CB1-EBEA-4C0F-97FD-E6ECDA159609}" type="presParOf" srcId="{35E1ED13-E58D-47DF-B260-5F5A7AE5ECBE}" destId="{93092928-8DA8-40F7-9230-D6BC9B2AC106}" srcOrd="1" destOrd="0" presId="urn:microsoft.com/office/officeart/2005/8/layout/orgChart1"/>
    <dgm:cxn modelId="{7F167506-1DFD-4A0F-BB09-528843C1028A}" type="presParOf" srcId="{35E1ED13-E58D-47DF-B260-5F5A7AE5ECBE}" destId="{03B8EFA3-BA5D-416F-A996-D493EA5508B2}" srcOrd="2" destOrd="0" presId="urn:microsoft.com/office/officeart/2005/8/layout/orgChart1"/>
    <dgm:cxn modelId="{5FAE72E7-F9D0-4469-ADD7-8A464BB58141}" type="presParOf" srcId="{951B787B-9476-4E24-8382-6DCAE1804420}" destId="{D7097941-632E-4F50-B1FE-E0540CE67BFF}" srcOrd="6" destOrd="0" presId="urn:microsoft.com/office/officeart/2005/8/layout/orgChart1"/>
    <dgm:cxn modelId="{9F2660A2-04B7-44F2-8352-82150C3F1A14}" type="presParOf" srcId="{951B787B-9476-4E24-8382-6DCAE1804420}" destId="{587965DC-28ED-46DD-A5B2-E5469E500609}" srcOrd="7" destOrd="0" presId="urn:microsoft.com/office/officeart/2005/8/layout/orgChart1"/>
    <dgm:cxn modelId="{99356EBA-2138-4BA3-8A7D-C65CDB9DC3B3}" type="presParOf" srcId="{587965DC-28ED-46DD-A5B2-E5469E500609}" destId="{12E4BF42-2437-4BC7-A606-7D8330B0703C}" srcOrd="0" destOrd="0" presId="urn:microsoft.com/office/officeart/2005/8/layout/orgChart1"/>
    <dgm:cxn modelId="{974A6393-7A53-4298-AF32-D4F2937E8648}" type="presParOf" srcId="{12E4BF42-2437-4BC7-A606-7D8330B0703C}" destId="{2D6A3E10-F54D-40A7-AD4C-321005B87C01}" srcOrd="0" destOrd="0" presId="urn:microsoft.com/office/officeart/2005/8/layout/orgChart1"/>
    <dgm:cxn modelId="{F4941E31-65BA-47EC-B20F-3E9825F87251}" type="presParOf" srcId="{12E4BF42-2437-4BC7-A606-7D8330B0703C}" destId="{63F4FE69-6E50-4C65-ADFE-24ECA5877089}" srcOrd="1" destOrd="0" presId="urn:microsoft.com/office/officeart/2005/8/layout/orgChart1"/>
    <dgm:cxn modelId="{31239B65-76DE-4774-A7B7-7261FDA766E3}" type="presParOf" srcId="{587965DC-28ED-46DD-A5B2-E5469E500609}" destId="{2210C15D-C4E1-479F-9F9E-63BE1D8F02C7}" srcOrd="1" destOrd="0" presId="urn:microsoft.com/office/officeart/2005/8/layout/orgChart1"/>
    <dgm:cxn modelId="{60FF17F6-7F45-423A-99AD-F4785F72D3AF}" type="presParOf" srcId="{587965DC-28ED-46DD-A5B2-E5469E500609}" destId="{F238867C-5B1E-4861-8CB3-2E2F3C01CE30}" srcOrd="2" destOrd="0" presId="urn:microsoft.com/office/officeart/2005/8/layout/orgChart1"/>
    <dgm:cxn modelId="{371ED210-3FB5-40A4-AC19-33706C4BD079}" type="presParOf" srcId="{951B787B-9476-4E24-8382-6DCAE1804420}" destId="{0977DA1F-7649-46E5-87F1-88322FE9BA58}" srcOrd="8" destOrd="0" presId="urn:microsoft.com/office/officeart/2005/8/layout/orgChart1"/>
    <dgm:cxn modelId="{7F23F1A9-DE58-47AB-9932-C691037F2CD6}" type="presParOf" srcId="{951B787B-9476-4E24-8382-6DCAE1804420}" destId="{70D49543-6272-4C69-B640-B5B90B85EF43}" srcOrd="9" destOrd="0" presId="urn:microsoft.com/office/officeart/2005/8/layout/orgChart1"/>
    <dgm:cxn modelId="{1811389F-5FE3-4A48-9408-D87119D90EF1}" type="presParOf" srcId="{70D49543-6272-4C69-B640-B5B90B85EF43}" destId="{B068CB19-DA1B-4B04-A74B-78811CB0958D}" srcOrd="0" destOrd="0" presId="urn:microsoft.com/office/officeart/2005/8/layout/orgChart1"/>
    <dgm:cxn modelId="{A56753B6-627D-497E-91B9-4154C953BE83}" type="presParOf" srcId="{B068CB19-DA1B-4B04-A74B-78811CB0958D}" destId="{439228E6-E85C-4E55-BA5E-3F80052A65D9}" srcOrd="0" destOrd="0" presId="urn:microsoft.com/office/officeart/2005/8/layout/orgChart1"/>
    <dgm:cxn modelId="{FC86B043-78BC-4238-A3BF-97AF5117DCD0}" type="presParOf" srcId="{B068CB19-DA1B-4B04-A74B-78811CB0958D}" destId="{E729FF35-9382-4776-B1C2-D64E5F196EB3}" srcOrd="1" destOrd="0" presId="urn:microsoft.com/office/officeart/2005/8/layout/orgChart1"/>
    <dgm:cxn modelId="{2CD17908-FF78-4035-A550-8EC8D91AC3B0}" type="presParOf" srcId="{70D49543-6272-4C69-B640-B5B90B85EF43}" destId="{B278EE18-0203-45F4-9E67-1EBA659C6175}" srcOrd="1" destOrd="0" presId="urn:microsoft.com/office/officeart/2005/8/layout/orgChart1"/>
    <dgm:cxn modelId="{140A3C67-859A-4CFD-9D14-9346EFD0BD50}" type="presParOf" srcId="{70D49543-6272-4C69-B640-B5B90B85EF43}" destId="{82AF0FBE-41C2-4D13-AF15-986A3BBB866C}" srcOrd="2" destOrd="0" presId="urn:microsoft.com/office/officeart/2005/8/layout/orgChart1"/>
    <dgm:cxn modelId="{14163E64-7D3E-449A-A388-CE053D256DA6}" type="presParOf" srcId="{A79341A4-7D52-46D6-B41D-007DE789B331}" destId="{E23BC316-C524-4163-B8B4-8D51B18610EF}" srcOrd="2" destOrd="0" presId="urn:microsoft.com/office/officeart/2005/8/layout/orgChart1"/>
    <dgm:cxn modelId="{9F415D36-57F6-4D4F-95C6-BF22ECEDE690}" type="presParOf" srcId="{670D016D-3E54-43AB-90BF-1643F3104CB4}" destId="{F7C8A851-F1BE-437B-8B57-8C31B79AF2BA}" srcOrd="2" destOrd="0" presId="urn:microsoft.com/office/officeart/2005/8/layout/orgChart1"/>
    <dgm:cxn modelId="{D93C4B6C-0956-40A2-A690-F99E6EDC3F9F}" type="presParOf" srcId="{9D2557B6-DFA0-4797-B19C-04B6E882C82D}" destId="{6FD3F98E-09DA-46E1-8C97-5A6BAB279E24}" srcOrd="2" destOrd="0" presId="urn:microsoft.com/office/officeart/2005/8/layout/orgChart1"/>
    <dgm:cxn modelId="{3710E9E9-8386-4738-B46D-7FE5C7815948}" type="presParOf" srcId="{9D2557B6-DFA0-4797-B19C-04B6E882C82D}" destId="{091F1264-D854-4EAA-BCB4-158C49F066E8}" srcOrd="3" destOrd="0" presId="urn:microsoft.com/office/officeart/2005/8/layout/orgChart1"/>
    <dgm:cxn modelId="{9036C8C4-BEBE-4D62-A0FE-0BD7E93BCF81}" type="presParOf" srcId="{091F1264-D854-4EAA-BCB4-158C49F066E8}" destId="{6B98F195-9D61-455A-A507-EB68D2550654}" srcOrd="0" destOrd="0" presId="urn:microsoft.com/office/officeart/2005/8/layout/orgChart1"/>
    <dgm:cxn modelId="{73E1EC38-8D82-4B3D-A514-4B0C22194FB1}" type="presParOf" srcId="{6B98F195-9D61-455A-A507-EB68D2550654}" destId="{E693F7FA-81F2-4C23-B063-31FAAF93F392}" srcOrd="0" destOrd="0" presId="urn:microsoft.com/office/officeart/2005/8/layout/orgChart1"/>
    <dgm:cxn modelId="{30604A99-E1E9-48A8-8D7E-7C4E7701C1D8}" type="presParOf" srcId="{6B98F195-9D61-455A-A507-EB68D2550654}" destId="{2FC4A9E2-D017-412D-A6FC-1AB258B97C28}" srcOrd="1" destOrd="0" presId="urn:microsoft.com/office/officeart/2005/8/layout/orgChart1"/>
    <dgm:cxn modelId="{9DFE8385-9AC0-49CD-8855-12B66177BAF5}" type="presParOf" srcId="{091F1264-D854-4EAA-BCB4-158C49F066E8}" destId="{AA510D9B-1F91-4550-AE4A-E8604D8FCE5E}" srcOrd="1" destOrd="0" presId="urn:microsoft.com/office/officeart/2005/8/layout/orgChart1"/>
    <dgm:cxn modelId="{8197884E-4E60-4090-803D-5964082CD8E6}" type="presParOf" srcId="{AA510D9B-1F91-4550-AE4A-E8604D8FCE5E}" destId="{D0427205-D28C-4DFA-9509-F8346BE0A814}" srcOrd="0" destOrd="0" presId="urn:microsoft.com/office/officeart/2005/8/layout/orgChart1"/>
    <dgm:cxn modelId="{1B6AD902-AC5F-4E50-94D6-4172C568A0DF}" type="presParOf" srcId="{AA510D9B-1F91-4550-AE4A-E8604D8FCE5E}" destId="{CB54B1B8-F068-4599-AB5D-7B9998A6C390}" srcOrd="1" destOrd="0" presId="urn:microsoft.com/office/officeart/2005/8/layout/orgChart1"/>
    <dgm:cxn modelId="{61F92822-D83B-454A-AB6B-85CF8FA9F31D}" type="presParOf" srcId="{CB54B1B8-F068-4599-AB5D-7B9998A6C390}" destId="{8C5F080C-70D7-4526-8B3E-380BAE715AAF}" srcOrd="0" destOrd="0" presId="urn:microsoft.com/office/officeart/2005/8/layout/orgChart1"/>
    <dgm:cxn modelId="{61A5A375-FBAD-42A3-8C0D-1078E3FBEB41}" type="presParOf" srcId="{8C5F080C-70D7-4526-8B3E-380BAE715AAF}" destId="{D436332E-7AA7-470B-8CDF-DC6DFF381814}" srcOrd="0" destOrd="0" presId="urn:microsoft.com/office/officeart/2005/8/layout/orgChart1"/>
    <dgm:cxn modelId="{9ADE4789-6EFA-4C8B-97B7-4994DC686970}" type="presParOf" srcId="{8C5F080C-70D7-4526-8B3E-380BAE715AAF}" destId="{D5466D9B-94FE-40BD-AAB7-AABDAEFB1C20}" srcOrd="1" destOrd="0" presId="urn:microsoft.com/office/officeart/2005/8/layout/orgChart1"/>
    <dgm:cxn modelId="{8A3D4A90-2760-4E8F-8BEF-35156956E15D}" type="presParOf" srcId="{CB54B1B8-F068-4599-AB5D-7B9998A6C390}" destId="{CC7059FE-7B4A-405D-9569-FC51B90530A1}" srcOrd="1" destOrd="0" presId="urn:microsoft.com/office/officeart/2005/8/layout/orgChart1"/>
    <dgm:cxn modelId="{30DE7059-BC16-46FF-BF54-D49182ADD7F2}" type="presParOf" srcId="{CC7059FE-7B4A-405D-9569-FC51B90530A1}" destId="{A229A75A-59CA-4BE9-87B8-213D8C17675D}" srcOrd="0" destOrd="0" presId="urn:microsoft.com/office/officeart/2005/8/layout/orgChart1"/>
    <dgm:cxn modelId="{C180BEB8-D1A4-4299-BCA5-CA843582230A}" type="presParOf" srcId="{CC7059FE-7B4A-405D-9569-FC51B90530A1}" destId="{189C69E3-8F05-43A3-BFFE-7C336653FB31}" srcOrd="1" destOrd="0" presId="urn:microsoft.com/office/officeart/2005/8/layout/orgChart1"/>
    <dgm:cxn modelId="{0A160725-D71D-462D-AA51-5820235E581B}" type="presParOf" srcId="{189C69E3-8F05-43A3-BFFE-7C336653FB31}" destId="{8C16C733-5BD3-4384-A333-E6ACE766B6E4}" srcOrd="0" destOrd="0" presId="urn:microsoft.com/office/officeart/2005/8/layout/orgChart1"/>
    <dgm:cxn modelId="{B9EAEAA9-BB61-45C0-B875-3A2E37A54C42}" type="presParOf" srcId="{8C16C733-5BD3-4384-A333-E6ACE766B6E4}" destId="{67BFA696-DEB9-4EDC-BEE5-5BC33B5AF72A}" srcOrd="0" destOrd="0" presId="urn:microsoft.com/office/officeart/2005/8/layout/orgChart1"/>
    <dgm:cxn modelId="{79B189D3-09CA-48DD-A476-16F3F30FEA3F}" type="presParOf" srcId="{8C16C733-5BD3-4384-A333-E6ACE766B6E4}" destId="{AECD4D4D-7E67-4351-AF30-D7D07254A3FA}" srcOrd="1" destOrd="0" presId="urn:microsoft.com/office/officeart/2005/8/layout/orgChart1"/>
    <dgm:cxn modelId="{DA4BD0D8-E849-4DB5-8988-B53E439DAA53}" type="presParOf" srcId="{189C69E3-8F05-43A3-BFFE-7C336653FB31}" destId="{E2AA86E0-3843-4E15-B176-2F9D7C81BD6D}" srcOrd="1" destOrd="0" presId="urn:microsoft.com/office/officeart/2005/8/layout/orgChart1"/>
    <dgm:cxn modelId="{FA2D4953-C109-41F9-A19B-D86851302560}" type="presParOf" srcId="{189C69E3-8F05-43A3-BFFE-7C336653FB31}" destId="{4EE56F7E-AB94-4A1F-BC20-6C8D412FD5BB}" srcOrd="2" destOrd="0" presId="urn:microsoft.com/office/officeart/2005/8/layout/orgChart1"/>
    <dgm:cxn modelId="{614DDBCC-E225-4E2F-A746-7C837065428F}" type="presParOf" srcId="{CC7059FE-7B4A-405D-9569-FC51B90530A1}" destId="{8A00C68D-70C7-496B-9FDB-73E63369AEF7}" srcOrd="2" destOrd="0" presId="urn:microsoft.com/office/officeart/2005/8/layout/orgChart1"/>
    <dgm:cxn modelId="{B284FFBE-16E5-4F9D-93A8-F8B19D93E40A}" type="presParOf" srcId="{CC7059FE-7B4A-405D-9569-FC51B90530A1}" destId="{5C5952A7-4E80-4037-8EF2-BA2F594256B7}" srcOrd="3" destOrd="0" presId="urn:microsoft.com/office/officeart/2005/8/layout/orgChart1"/>
    <dgm:cxn modelId="{9EFB3155-5B9F-4E3B-9254-655F28800CBA}" type="presParOf" srcId="{5C5952A7-4E80-4037-8EF2-BA2F594256B7}" destId="{5B67B3D5-6AF4-438F-B2E3-B14BFD93FD03}" srcOrd="0" destOrd="0" presId="urn:microsoft.com/office/officeart/2005/8/layout/orgChart1"/>
    <dgm:cxn modelId="{9109E467-D3B3-449E-B032-DDC27F39B069}" type="presParOf" srcId="{5B67B3D5-6AF4-438F-B2E3-B14BFD93FD03}" destId="{6A3D8B73-68F8-4C44-BCEF-A2EDC657388F}" srcOrd="0" destOrd="0" presId="urn:microsoft.com/office/officeart/2005/8/layout/orgChart1"/>
    <dgm:cxn modelId="{1DB1CE95-95D8-43FC-B3CF-15922EBD32AD}" type="presParOf" srcId="{5B67B3D5-6AF4-438F-B2E3-B14BFD93FD03}" destId="{7842103A-42B3-414D-851D-9A1828238F4D}" srcOrd="1" destOrd="0" presId="urn:microsoft.com/office/officeart/2005/8/layout/orgChart1"/>
    <dgm:cxn modelId="{222CED87-8C82-4B69-82E4-AEF00218890D}" type="presParOf" srcId="{5C5952A7-4E80-4037-8EF2-BA2F594256B7}" destId="{B497A324-E6A4-43DD-ABDA-99E7436C1DE1}" srcOrd="1" destOrd="0" presId="urn:microsoft.com/office/officeart/2005/8/layout/orgChart1"/>
    <dgm:cxn modelId="{514B58D5-E397-4E19-A67A-1D969D13F09C}" type="presParOf" srcId="{5C5952A7-4E80-4037-8EF2-BA2F594256B7}" destId="{C8636445-7655-44B0-8105-BAE2497A5086}" srcOrd="2" destOrd="0" presId="urn:microsoft.com/office/officeart/2005/8/layout/orgChart1"/>
    <dgm:cxn modelId="{89E99824-54BD-4128-96BB-165F60387638}" type="presParOf" srcId="{CC7059FE-7B4A-405D-9569-FC51B90530A1}" destId="{15E48346-B0C0-40FB-B647-21FEA660FEA1}" srcOrd="4" destOrd="0" presId="urn:microsoft.com/office/officeart/2005/8/layout/orgChart1"/>
    <dgm:cxn modelId="{931C0B2E-4413-4E5B-9BCF-A7C0D8CE34D5}" type="presParOf" srcId="{CC7059FE-7B4A-405D-9569-FC51B90530A1}" destId="{188CA178-92E8-48AC-80CF-B433B33A2C82}" srcOrd="5" destOrd="0" presId="urn:microsoft.com/office/officeart/2005/8/layout/orgChart1"/>
    <dgm:cxn modelId="{CB827ED4-FE05-4D85-94F1-9C4522378769}" type="presParOf" srcId="{188CA178-92E8-48AC-80CF-B433B33A2C82}" destId="{389B6AB3-D7E3-4307-9959-303B762E6047}" srcOrd="0" destOrd="0" presId="urn:microsoft.com/office/officeart/2005/8/layout/orgChart1"/>
    <dgm:cxn modelId="{6B329AEC-C536-4986-B851-4B45BEF63E0B}" type="presParOf" srcId="{389B6AB3-D7E3-4307-9959-303B762E6047}" destId="{28C7740D-1213-44A1-A38F-C9816AAE205D}" srcOrd="0" destOrd="0" presId="urn:microsoft.com/office/officeart/2005/8/layout/orgChart1"/>
    <dgm:cxn modelId="{F378F178-999D-4031-AC2F-DE28CE5AAE25}" type="presParOf" srcId="{389B6AB3-D7E3-4307-9959-303B762E6047}" destId="{72419DF7-9787-45CE-91E2-39DD4BCBDA13}" srcOrd="1" destOrd="0" presId="urn:microsoft.com/office/officeart/2005/8/layout/orgChart1"/>
    <dgm:cxn modelId="{FDA0E1FD-0DE6-4C1A-8622-52A7009690B7}" type="presParOf" srcId="{188CA178-92E8-48AC-80CF-B433B33A2C82}" destId="{02E039E6-C64A-4FDD-B83D-47AD6FB86B83}" srcOrd="1" destOrd="0" presId="urn:microsoft.com/office/officeart/2005/8/layout/orgChart1"/>
    <dgm:cxn modelId="{D19D3E90-265A-4C8B-8DB7-3F0D7913AB56}" type="presParOf" srcId="{188CA178-92E8-48AC-80CF-B433B33A2C82}" destId="{727E2B15-8367-496D-B3CA-72AF13D210F4}" srcOrd="2" destOrd="0" presId="urn:microsoft.com/office/officeart/2005/8/layout/orgChart1"/>
    <dgm:cxn modelId="{6E67FDCD-B9B0-4C02-8FBC-5001DCA371D6}" type="presParOf" srcId="{CC7059FE-7B4A-405D-9569-FC51B90530A1}" destId="{5E0582A3-6FBA-45B2-A07A-7E991917BE8A}" srcOrd="6" destOrd="0" presId="urn:microsoft.com/office/officeart/2005/8/layout/orgChart1"/>
    <dgm:cxn modelId="{111068F2-6A83-4EB6-BD75-4CFD3D71CC0C}" type="presParOf" srcId="{CC7059FE-7B4A-405D-9569-FC51B90530A1}" destId="{40231D34-9470-4EA2-B6E9-B52113CC844D}" srcOrd="7" destOrd="0" presId="urn:microsoft.com/office/officeart/2005/8/layout/orgChart1"/>
    <dgm:cxn modelId="{D7821C5B-DB1D-487B-B6F1-43B7E02FB7EE}" type="presParOf" srcId="{40231D34-9470-4EA2-B6E9-B52113CC844D}" destId="{54EAAFB3-92C4-4265-81D9-BC241181AB39}" srcOrd="0" destOrd="0" presId="urn:microsoft.com/office/officeart/2005/8/layout/orgChart1"/>
    <dgm:cxn modelId="{C15FF62C-E658-4B49-BD12-CF1C4FFE5AEA}" type="presParOf" srcId="{54EAAFB3-92C4-4265-81D9-BC241181AB39}" destId="{B04C8C06-783D-4C45-A406-8FB624F1C6A0}" srcOrd="0" destOrd="0" presId="urn:microsoft.com/office/officeart/2005/8/layout/orgChart1"/>
    <dgm:cxn modelId="{448FE82D-5ACA-4376-A953-71E93109C04B}" type="presParOf" srcId="{54EAAFB3-92C4-4265-81D9-BC241181AB39}" destId="{13D03ED9-5595-4A83-AFA4-A326358B05B0}" srcOrd="1" destOrd="0" presId="urn:microsoft.com/office/officeart/2005/8/layout/orgChart1"/>
    <dgm:cxn modelId="{7BBD3617-824D-46B1-B9B0-7E95BE27DBC5}" type="presParOf" srcId="{40231D34-9470-4EA2-B6E9-B52113CC844D}" destId="{6F4F54C9-6C13-4FAE-8092-54F173A269A2}" srcOrd="1" destOrd="0" presId="urn:microsoft.com/office/officeart/2005/8/layout/orgChart1"/>
    <dgm:cxn modelId="{2DE386A7-432D-4309-BC0C-F690DDB77B98}" type="presParOf" srcId="{40231D34-9470-4EA2-B6E9-B52113CC844D}" destId="{291B19EF-E745-4112-B12A-1043CBB91CE3}" srcOrd="2" destOrd="0" presId="urn:microsoft.com/office/officeart/2005/8/layout/orgChart1"/>
    <dgm:cxn modelId="{CE81310C-686F-46F7-8E80-C15824E65176}" type="presParOf" srcId="{CC7059FE-7B4A-405D-9569-FC51B90530A1}" destId="{4610A981-2353-4102-B933-586B3BCACE97}" srcOrd="8" destOrd="0" presId="urn:microsoft.com/office/officeart/2005/8/layout/orgChart1"/>
    <dgm:cxn modelId="{7B9CEAA0-C6D0-4DB2-9FF2-0C0E427CC700}" type="presParOf" srcId="{CC7059FE-7B4A-405D-9569-FC51B90530A1}" destId="{F636E312-6F28-4D2B-848A-1F2B4442BB2C}" srcOrd="9" destOrd="0" presId="urn:microsoft.com/office/officeart/2005/8/layout/orgChart1"/>
    <dgm:cxn modelId="{7FDD8543-62BB-4CF9-B188-8CF16B48B268}" type="presParOf" srcId="{F636E312-6F28-4D2B-848A-1F2B4442BB2C}" destId="{34DE9471-FD09-4784-97A7-04149BAB2F06}" srcOrd="0" destOrd="0" presId="urn:microsoft.com/office/officeart/2005/8/layout/orgChart1"/>
    <dgm:cxn modelId="{ECA8CFEA-07F6-4A78-80DE-9EE9D4A68653}" type="presParOf" srcId="{34DE9471-FD09-4784-97A7-04149BAB2F06}" destId="{1753D10F-12D1-4776-8076-CF05BEC89FDC}" srcOrd="0" destOrd="0" presId="urn:microsoft.com/office/officeart/2005/8/layout/orgChart1"/>
    <dgm:cxn modelId="{8CA6ADD4-8E4D-4CCF-AFA1-A8526AD869C8}" type="presParOf" srcId="{34DE9471-FD09-4784-97A7-04149BAB2F06}" destId="{99F0067B-F0EB-49E0-A55C-8ABB1EC9D093}" srcOrd="1" destOrd="0" presId="urn:microsoft.com/office/officeart/2005/8/layout/orgChart1"/>
    <dgm:cxn modelId="{2266632A-34D1-40EC-B561-219776A99DB1}" type="presParOf" srcId="{F636E312-6F28-4D2B-848A-1F2B4442BB2C}" destId="{F548313D-D8A9-480A-AFC9-822C91FE3763}" srcOrd="1" destOrd="0" presId="urn:microsoft.com/office/officeart/2005/8/layout/orgChart1"/>
    <dgm:cxn modelId="{67DF93D2-2CAC-458A-80A6-D78F52179269}" type="presParOf" srcId="{F636E312-6F28-4D2B-848A-1F2B4442BB2C}" destId="{97000A04-5452-4E9A-98E5-CAFF94C65C48}" srcOrd="2" destOrd="0" presId="urn:microsoft.com/office/officeart/2005/8/layout/orgChart1"/>
    <dgm:cxn modelId="{46E39DCD-9ED2-4EEE-AAA7-5A0B23AF388F}" type="presParOf" srcId="{CB54B1B8-F068-4599-AB5D-7B9998A6C390}" destId="{8E39D1E1-3D5C-4DDC-A4FC-B3B47C35A927}" srcOrd="2" destOrd="0" presId="urn:microsoft.com/office/officeart/2005/8/layout/orgChart1"/>
    <dgm:cxn modelId="{BDAEE973-42F8-4F82-BCF8-4F495D433B82}" type="presParOf" srcId="{AA510D9B-1F91-4550-AE4A-E8604D8FCE5E}" destId="{94A8B756-FAAF-4614-AD23-47C2A6E04C49}" srcOrd="2" destOrd="0" presId="urn:microsoft.com/office/officeart/2005/8/layout/orgChart1"/>
    <dgm:cxn modelId="{69E02AA6-54C9-423E-B7DD-FC27FED54D6D}" type="presParOf" srcId="{AA510D9B-1F91-4550-AE4A-E8604D8FCE5E}" destId="{6095EE1F-B51D-4A91-AAC2-A32A1886ED04}" srcOrd="3" destOrd="0" presId="urn:microsoft.com/office/officeart/2005/8/layout/orgChart1"/>
    <dgm:cxn modelId="{0477E583-F103-4BF7-8CDD-E32A61CA04E2}" type="presParOf" srcId="{6095EE1F-B51D-4A91-AAC2-A32A1886ED04}" destId="{05468D27-3F16-44A7-88CE-79DEA3397B6C}" srcOrd="0" destOrd="0" presId="urn:microsoft.com/office/officeart/2005/8/layout/orgChart1"/>
    <dgm:cxn modelId="{F4DD975A-59B4-4C7F-AE1B-D322B280CE66}" type="presParOf" srcId="{05468D27-3F16-44A7-88CE-79DEA3397B6C}" destId="{386ABEEE-2EE2-48FD-B54F-D601035CB1BC}" srcOrd="0" destOrd="0" presId="urn:microsoft.com/office/officeart/2005/8/layout/orgChart1"/>
    <dgm:cxn modelId="{64777B7C-64A3-4271-9124-216CEE17A615}" type="presParOf" srcId="{05468D27-3F16-44A7-88CE-79DEA3397B6C}" destId="{DD99460F-C175-40B8-8F38-4428786C3983}" srcOrd="1" destOrd="0" presId="urn:microsoft.com/office/officeart/2005/8/layout/orgChart1"/>
    <dgm:cxn modelId="{6F246E2C-84D2-4605-AC32-93E9EA17AFFB}" type="presParOf" srcId="{6095EE1F-B51D-4A91-AAC2-A32A1886ED04}" destId="{25BBAD74-90ED-4333-A131-2068DB95924B}" srcOrd="1" destOrd="0" presId="urn:microsoft.com/office/officeart/2005/8/layout/orgChart1"/>
    <dgm:cxn modelId="{5253F136-8CA4-475C-8D3B-1C18190EF95C}" type="presParOf" srcId="{25BBAD74-90ED-4333-A131-2068DB95924B}" destId="{4C750C44-8A9F-4477-872F-D31532B4A20B}" srcOrd="0" destOrd="0" presId="urn:microsoft.com/office/officeart/2005/8/layout/orgChart1"/>
    <dgm:cxn modelId="{0EA94A23-D6B7-4620-8761-2ADF51C9DF5D}" type="presParOf" srcId="{25BBAD74-90ED-4333-A131-2068DB95924B}" destId="{BB69BA49-ABE7-4A7B-923B-4D0AA0250D35}" srcOrd="1" destOrd="0" presId="urn:microsoft.com/office/officeart/2005/8/layout/orgChart1"/>
    <dgm:cxn modelId="{79C3F046-374A-4337-8A1A-993C5D7A3B20}" type="presParOf" srcId="{BB69BA49-ABE7-4A7B-923B-4D0AA0250D35}" destId="{7F061329-6302-4192-974D-65C4CD7C52FD}" srcOrd="0" destOrd="0" presId="urn:microsoft.com/office/officeart/2005/8/layout/orgChart1"/>
    <dgm:cxn modelId="{F814E6C3-C6B2-49BB-A46D-4281992C4C6A}" type="presParOf" srcId="{7F061329-6302-4192-974D-65C4CD7C52FD}" destId="{2A84936E-82A4-442C-9998-238AC5EE2D1A}" srcOrd="0" destOrd="0" presId="urn:microsoft.com/office/officeart/2005/8/layout/orgChart1"/>
    <dgm:cxn modelId="{EC67305A-677F-4066-B5C8-D8D135058481}" type="presParOf" srcId="{7F061329-6302-4192-974D-65C4CD7C52FD}" destId="{80272556-8E0C-4687-9AAC-169C702709F5}" srcOrd="1" destOrd="0" presId="urn:microsoft.com/office/officeart/2005/8/layout/orgChart1"/>
    <dgm:cxn modelId="{059560A9-49DF-4886-86B9-6DC7C61B6E3D}" type="presParOf" srcId="{BB69BA49-ABE7-4A7B-923B-4D0AA0250D35}" destId="{54B6E2AF-25D8-4C1B-A846-6680D7CDE281}" srcOrd="1" destOrd="0" presId="urn:microsoft.com/office/officeart/2005/8/layout/orgChart1"/>
    <dgm:cxn modelId="{1743AE12-FD25-49AD-B9A1-9B56849EBC25}" type="presParOf" srcId="{BB69BA49-ABE7-4A7B-923B-4D0AA0250D35}" destId="{660C2996-8752-4B37-A059-6F1C67AB37D5}" srcOrd="2" destOrd="0" presId="urn:microsoft.com/office/officeart/2005/8/layout/orgChart1"/>
    <dgm:cxn modelId="{4F3345A7-6BB5-4AFE-AB28-D2EEF098903D}" type="presParOf" srcId="{25BBAD74-90ED-4333-A131-2068DB95924B}" destId="{978A1634-75A7-41AF-BDE3-DD915ED60AB0}" srcOrd="2" destOrd="0" presId="urn:microsoft.com/office/officeart/2005/8/layout/orgChart1"/>
    <dgm:cxn modelId="{1A5F2DE0-D082-4BAA-8B49-7F50B0C1B93A}" type="presParOf" srcId="{25BBAD74-90ED-4333-A131-2068DB95924B}" destId="{B216DCAF-9324-4961-86F9-E1844A29F05A}" srcOrd="3" destOrd="0" presId="urn:microsoft.com/office/officeart/2005/8/layout/orgChart1"/>
    <dgm:cxn modelId="{8E48685A-6263-4704-98D2-3561FA9281C0}" type="presParOf" srcId="{B216DCAF-9324-4961-86F9-E1844A29F05A}" destId="{75A99D85-1B0E-400B-BA52-CD3F8BF8AB02}" srcOrd="0" destOrd="0" presId="urn:microsoft.com/office/officeart/2005/8/layout/orgChart1"/>
    <dgm:cxn modelId="{A0B453A9-7DC4-48E3-B927-2A18091AC1A1}" type="presParOf" srcId="{75A99D85-1B0E-400B-BA52-CD3F8BF8AB02}" destId="{EA9BD282-D764-4381-A3B5-19A88E84E3B4}" srcOrd="0" destOrd="0" presId="urn:microsoft.com/office/officeart/2005/8/layout/orgChart1"/>
    <dgm:cxn modelId="{3AC5E8D2-7DDB-4F51-8419-3756A889E18B}" type="presParOf" srcId="{75A99D85-1B0E-400B-BA52-CD3F8BF8AB02}" destId="{86E6AF7A-717C-4E36-B54C-80D7D476AFC8}" srcOrd="1" destOrd="0" presId="urn:microsoft.com/office/officeart/2005/8/layout/orgChart1"/>
    <dgm:cxn modelId="{B83B4A93-8C07-4499-AB92-F08A9ACA7653}" type="presParOf" srcId="{B216DCAF-9324-4961-86F9-E1844A29F05A}" destId="{80CC4007-1025-4FBB-B491-6BF1EC6E020F}" srcOrd="1" destOrd="0" presId="urn:microsoft.com/office/officeart/2005/8/layout/orgChart1"/>
    <dgm:cxn modelId="{C3406DC7-81B8-48E1-8925-973D326BEFE7}" type="presParOf" srcId="{B216DCAF-9324-4961-86F9-E1844A29F05A}" destId="{1A767AFD-9396-4F91-87B0-E06776FAC62F}" srcOrd="2" destOrd="0" presId="urn:microsoft.com/office/officeart/2005/8/layout/orgChart1"/>
    <dgm:cxn modelId="{88697F50-C464-4135-B34F-146AF63F418C}" type="presParOf" srcId="{25BBAD74-90ED-4333-A131-2068DB95924B}" destId="{56C28DA5-6B6A-4B4F-A999-F7AECF4D3190}" srcOrd="4" destOrd="0" presId="urn:microsoft.com/office/officeart/2005/8/layout/orgChart1"/>
    <dgm:cxn modelId="{274C3CDC-68E9-475C-90C8-E2034B43794D}" type="presParOf" srcId="{25BBAD74-90ED-4333-A131-2068DB95924B}" destId="{74A888E6-749D-4AD2-8FE7-342170BE76F3}" srcOrd="5" destOrd="0" presId="urn:microsoft.com/office/officeart/2005/8/layout/orgChart1"/>
    <dgm:cxn modelId="{74C424BF-02A6-41FA-BFEC-3B628D041593}" type="presParOf" srcId="{74A888E6-749D-4AD2-8FE7-342170BE76F3}" destId="{242C060A-6861-4891-A60A-95AA0023B3BB}" srcOrd="0" destOrd="0" presId="urn:microsoft.com/office/officeart/2005/8/layout/orgChart1"/>
    <dgm:cxn modelId="{8738486F-C7D0-4735-838B-CDEFFB71C8AD}" type="presParOf" srcId="{242C060A-6861-4891-A60A-95AA0023B3BB}" destId="{DF872CE5-2003-4842-82FA-D34A0874CEFD}" srcOrd="0" destOrd="0" presId="urn:microsoft.com/office/officeart/2005/8/layout/orgChart1"/>
    <dgm:cxn modelId="{EDAE64F8-157F-4DC5-A06C-AC10B0F95C4C}" type="presParOf" srcId="{242C060A-6861-4891-A60A-95AA0023B3BB}" destId="{FB4E10B0-C1E3-454C-86FB-924411FC3791}" srcOrd="1" destOrd="0" presId="urn:microsoft.com/office/officeart/2005/8/layout/orgChart1"/>
    <dgm:cxn modelId="{A9C2A92C-D0AA-468E-B145-18A3AA8196FC}" type="presParOf" srcId="{74A888E6-749D-4AD2-8FE7-342170BE76F3}" destId="{BDEF0C6A-3F8B-4F74-A75A-BCEE0A397D9E}" srcOrd="1" destOrd="0" presId="urn:microsoft.com/office/officeart/2005/8/layout/orgChart1"/>
    <dgm:cxn modelId="{E49489D3-DE09-4DB5-9EE3-1C168A7BD3FC}" type="presParOf" srcId="{74A888E6-749D-4AD2-8FE7-342170BE76F3}" destId="{D9E46560-C102-4F1B-8898-87D558C863C7}" srcOrd="2" destOrd="0" presId="urn:microsoft.com/office/officeart/2005/8/layout/orgChart1"/>
    <dgm:cxn modelId="{611ADF83-482D-4437-89F2-F0ECCB8AC771}" type="presParOf" srcId="{25BBAD74-90ED-4333-A131-2068DB95924B}" destId="{1084AAD7-4BE7-469F-912C-4F6AFF6AAA37}" srcOrd="6" destOrd="0" presId="urn:microsoft.com/office/officeart/2005/8/layout/orgChart1"/>
    <dgm:cxn modelId="{339801D4-C9D6-4F12-9FA2-1C7329588378}" type="presParOf" srcId="{25BBAD74-90ED-4333-A131-2068DB95924B}" destId="{02AFEF42-B803-43FB-9395-98999B619BD9}" srcOrd="7" destOrd="0" presId="urn:microsoft.com/office/officeart/2005/8/layout/orgChart1"/>
    <dgm:cxn modelId="{6D41FC11-0405-4686-A0A1-9FD54E1725AB}" type="presParOf" srcId="{02AFEF42-B803-43FB-9395-98999B619BD9}" destId="{783833A2-7635-4973-A540-34E5F45A8138}" srcOrd="0" destOrd="0" presId="urn:microsoft.com/office/officeart/2005/8/layout/orgChart1"/>
    <dgm:cxn modelId="{1C38D655-29A6-45FA-BF40-6A82AF53630C}" type="presParOf" srcId="{783833A2-7635-4973-A540-34E5F45A8138}" destId="{B7986494-6A7A-4BB0-9162-DD0C5ACB5C48}" srcOrd="0" destOrd="0" presId="urn:microsoft.com/office/officeart/2005/8/layout/orgChart1"/>
    <dgm:cxn modelId="{352F0E28-2771-461C-9781-93283AC05F08}" type="presParOf" srcId="{783833A2-7635-4973-A540-34E5F45A8138}" destId="{420EDB46-672A-4BDE-81C0-D9E58183E6F8}" srcOrd="1" destOrd="0" presId="urn:microsoft.com/office/officeart/2005/8/layout/orgChart1"/>
    <dgm:cxn modelId="{DB49F3B4-F92D-4386-AD65-499ED6C0422A}" type="presParOf" srcId="{02AFEF42-B803-43FB-9395-98999B619BD9}" destId="{B0E36C6E-CA2C-45D1-8223-6DEBF82D21C2}" srcOrd="1" destOrd="0" presId="urn:microsoft.com/office/officeart/2005/8/layout/orgChart1"/>
    <dgm:cxn modelId="{3F595989-8398-45D0-B5D2-1F1ED81D68A0}" type="presParOf" srcId="{02AFEF42-B803-43FB-9395-98999B619BD9}" destId="{686D0D75-0EE8-4D6C-8BCA-2494EA598423}" srcOrd="2" destOrd="0" presId="urn:microsoft.com/office/officeart/2005/8/layout/orgChart1"/>
    <dgm:cxn modelId="{3D422274-8AF6-491A-8F2C-976AE70BE26F}" type="presParOf" srcId="{25BBAD74-90ED-4333-A131-2068DB95924B}" destId="{FF681D65-233F-4128-8A5F-1AB41443575C}" srcOrd="8" destOrd="0" presId="urn:microsoft.com/office/officeart/2005/8/layout/orgChart1"/>
    <dgm:cxn modelId="{F2FF94ED-5F10-48D0-B4EA-34CF6A7C06F6}" type="presParOf" srcId="{25BBAD74-90ED-4333-A131-2068DB95924B}" destId="{80980F0F-137A-4528-8A77-FD1E654236F3}" srcOrd="9" destOrd="0" presId="urn:microsoft.com/office/officeart/2005/8/layout/orgChart1"/>
    <dgm:cxn modelId="{7EE359AE-884F-4AF4-A9AE-7DC12A060109}" type="presParOf" srcId="{80980F0F-137A-4528-8A77-FD1E654236F3}" destId="{54E9D435-B122-4312-BBBD-E3FFC3053B80}" srcOrd="0" destOrd="0" presId="urn:microsoft.com/office/officeart/2005/8/layout/orgChart1"/>
    <dgm:cxn modelId="{B9C750E3-BD87-4281-8E55-BDBB7C4D768B}" type="presParOf" srcId="{54E9D435-B122-4312-BBBD-E3FFC3053B80}" destId="{AABC1F08-3DF9-4C08-BA3C-ECC50D727DB9}" srcOrd="0" destOrd="0" presId="urn:microsoft.com/office/officeart/2005/8/layout/orgChart1"/>
    <dgm:cxn modelId="{2151D647-B1EE-4666-ADCD-D45389895951}" type="presParOf" srcId="{54E9D435-B122-4312-BBBD-E3FFC3053B80}" destId="{97B88B46-79CE-4F72-B94F-B52905A81AAF}" srcOrd="1" destOrd="0" presId="urn:microsoft.com/office/officeart/2005/8/layout/orgChart1"/>
    <dgm:cxn modelId="{7FE1CF61-31D6-46CE-8ADD-241C86D931B1}" type="presParOf" srcId="{80980F0F-137A-4528-8A77-FD1E654236F3}" destId="{5B1EF913-1A63-4AF8-BBC0-D75F932BA02E}" srcOrd="1" destOrd="0" presId="urn:microsoft.com/office/officeart/2005/8/layout/orgChart1"/>
    <dgm:cxn modelId="{709EA472-C63C-4E0B-A2D7-2F1E34FCE75E}" type="presParOf" srcId="{80980F0F-137A-4528-8A77-FD1E654236F3}" destId="{61F594A2-8C3C-4FEF-8802-842D7216B756}" srcOrd="2" destOrd="0" presId="urn:microsoft.com/office/officeart/2005/8/layout/orgChart1"/>
    <dgm:cxn modelId="{BCC2BB58-13E4-425B-970E-609F12E94F6C}" type="presParOf" srcId="{6095EE1F-B51D-4A91-AAC2-A32A1886ED04}" destId="{7023B2C8-3530-4ABA-9902-2A16E06A7CEE}" srcOrd="2" destOrd="0" presId="urn:microsoft.com/office/officeart/2005/8/layout/orgChart1"/>
    <dgm:cxn modelId="{330CB768-FBD9-497F-9B36-B7514CA9024B}" type="presParOf" srcId="{091F1264-D854-4EAA-BCB4-158C49F066E8}" destId="{79A82B4B-EB2C-4A12-99C0-3697795C7E9F}" srcOrd="2" destOrd="0" presId="urn:microsoft.com/office/officeart/2005/8/layout/orgChart1"/>
    <dgm:cxn modelId="{A9AD2C61-2381-4BB1-B931-9F7479E25A96}" type="presParOf" srcId="{9D2557B6-DFA0-4797-B19C-04B6E882C82D}" destId="{6531E47C-EBC8-493C-97E7-B5D3FD9E2DDC}" srcOrd="4" destOrd="0" presId="urn:microsoft.com/office/officeart/2005/8/layout/orgChart1"/>
    <dgm:cxn modelId="{89BA7C6D-962B-4A73-A43A-440A22B14102}" type="presParOf" srcId="{9D2557B6-DFA0-4797-B19C-04B6E882C82D}" destId="{DE2958A3-F5DA-40D4-B05A-DACA451375DC}" srcOrd="5" destOrd="0" presId="urn:microsoft.com/office/officeart/2005/8/layout/orgChart1"/>
    <dgm:cxn modelId="{DB1562C7-2CD8-422A-8E9C-E0D4C6C9FDE5}" type="presParOf" srcId="{DE2958A3-F5DA-40D4-B05A-DACA451375DC}" destId="{EB1C8DED-203F-441C-8963-BA75380CD381}" srcOrd="0" destOrd="0" presId="urn:microsoft.com/office/officeart/2005/8/layout/orgChart1"/>
    <dgm:cxn modelId="{D5305BC7-35F5-42A7-AE3D-974361D4A07F}" type="presParOf" srcId="{EB1C8DED-203F-441C-8963-BA75380CD381}" destId="{A56BBAE1-44C9-49EF-B167-4034023FDEF2}" srcOrd="0" destOrd="0" presId="urn:microsoft.com/office/officeart/2005/8/layout/orgChart1"/>
    <dgm:cxn modelId="{F802D79F-AF06-4074-9359-F2FBE4B480F2}" type="presParOf" srcId="{EB1C8DED-203F-441C-8963-BA75380CD381}" destId="{4E6A11DD-9FF3-4B2F-8392-81FAD6B775DC}" srcOrd="1" destOrd="0" presId="urn:microsoft.com/office/officeart/2005/8/layout/orgChart1"/>
    <dgm:cxn modelId="{23162B7C-B146-4220-A0B9-CB0019AD31F5}" type="presParOf" srcId="{DE2958A3-F5DA-40D4-B05A-DACA451375DC}" destId="{BEFE070B-6D72-4607-93C0-A091C352C5F0}" srcOrd="1" destOrd="0" presId="urn:microsoft.com/office/officeart/2005/8/layout/orgChart1"/>
    <dgm:cxn modelId="{62F6B406-DC8B-4416-A5C1-3909ED2D4B9E}" type="presParOf" srcId="{BEFE070B-6D72-4607-93C0-A091C352C5F0}" destId="{5E34D71C-E71B-4299-9893-66B88BAB0C8A}" srcOrd="0" destOrd="0" presId="urn:microsoft.com/office/officeart/2005/8/layout/orgChart1"/>
    <dgm:cxn modelId="{F1C513D7-EAA6-4F72-BDC4-B6A7C3B2C03A}" type="presParOf" srcId="{BEFE070B-6D72-4607-93C0-A091C352C5F0}" destId="{833D13E7-1ADA-4F0F-B598-0B40F8181AD6}" srcOrd="1" destOrd="0" presId="urn:microsoft.com/office/officeart/2005/8/layout/orgChart1"/>
    <dgm:cxn modelId="{135138C2-C7A5-4E23-B053-116B00CCF745}" type="presParOf" srcId="{833D13E7-1ADA-4F0F-B598-0B40F8181AD6}" destId="{2992649D-7C25-428B-ADB6-6698E28A7DD2}" srcOrd="0" destOrd="0" presId="urn:microsoft.com/office/officeart/2005/8/layout/orgChart1"/>
    <dgm:cxn modelId="{5C64230D-4C43-45CB-9F42-CE16399862CC}" type="presParOf" srcId="{2992649D-7C25-428B-ADB6-6698E28A7DD2}" destId="{8BC4724C-2FB1-4916-BE50-C48814B73DF7}" srcOrd="0" destOrd="0" presId="urn:microsoft.com/office/officeart/2005/8/layout/orgChart1"/>
    <dgm:cxn modelId="{B74D86FF-1F18-464D-8F7D-1A61AFFE0618}" type="presParOf" srcId="{2992649D-7C25-428B-ADB6-6698E28A7DD2}" destId="{DF4BCA7D-2153-4DA6-BE19-2A12917A7F94}" srcOrd="1" destOrd="0" presId="urn:microsoft.com/office/officeart/2005/8/layout/orgChart1"/>
    <dgm:cxn modelId="{44D3756C-4BB3-4FAD-8E33-BEA5F401BC5A}" type="presParOf" srcId="{833D13E7-1ADA-4F0F-B598-0B40F8181AD6}" destId="{9E3CF8F6-9E4B-41C4-A3F4-22817192B846}" srcOrd="1" destOrd="0" presId="urn:microsoft.com/office/officeart/2005/8/layout/orgChart1"/>
    <dgm:cxn modelId="{2AA80B08-497F-42B9-AF99-9384DE97ABF2}" type="presParOf" srcId="{9E3CF8F6-9E4B-41C4-A3F4-22817192B846}" destId="{F16634FC-B77F-4561-9061-48F3272112EC}" srcOrd="0" destOrd="0" presId="urn:microsoft.com/office/officeart/2005/8/layout/orgChart1"/>
    <dgm:cxn modelId="{8948A9E5-32E2-4DEC-803F-86E81EC6F81B}" type="presParOf" srcId="{9E3CF8F6-9E4B-41C4-A3F4-22817192B846}" destId="{E0951571-72A1-47F9-981D-640AE1ACF933}" srcOrd="1" destOrd="0" presId="urn:microsoft.com/office/officeart/2005/8/layout/orgChart1"/>
    <dgm:cxn modelId="{B96A1F8F-757F-4781-8108-7AEC861A4D97}" type="presParOf" srcId="{E0951571-72A1-47F9-981D-640AE1ACF933}" destId="{DBAFAFF8-E570-4B5A-BDDD-E5E734543EDD}" srcOrd="0" destOrd="0" presId="urn:microsoft.com/office/officeart/2005/8/layout/orgChart1"/>
    <dgm:cxn modelId="{F63E1B5C-9752-42A3-AB47-D936DBAE1730}" type="presParOf" srcId="{DBAFAFF8-E570-4B5A-BDDD-E5E734543EDD}" destId="{DFE6DAC3-148A-4282-A7BD-A61152BBDA31}" srcOrd="0" destOrd="0" presId="urn:microsoft.com/office/officeart/2005/8/layout/orgChart1"/>
    <dgm:cxn modelId="{C16573F1-8095-493F-BD2D-8D0553FAC1B6}" type="presParOf" srcId="{DBAFAFF8-E570-4B5A-BDDD-E5E734543EDD}" destId="{AA9E60F4-2891-4A63-9F21-6D1CC3C07AE0}" srcOrd="1" destOrd="0" presId="urn:microsoft.com/office/officeart/2005/8/layout/orgChart1"/>
    <dgm:cxn modelId="{967FBD7E-AA02-4722-8E69-5E334F5F8852}" type="presParOf" srcId="{E0951571-72A1-47F9-981D-640AE1ACF933}" destId="{EA9A3BA4-DBF2-4B84-96BA-061A7C506968}" srcOrd="1" destOrd="0" presId="urn:microsoft.com/office/officeart/2005/8/layout/orgChart1"/>
    <dgm:cxn modelId="{720D1ABE-6284-4C28-9169-7FEE095A5B73}" type="presParOf" srcId="{E0951571-72A1-47F9-981D-640AE1ACF933}" destId="{19A0BC60-01E3-4758-93DA-195F447A0DF0}" srcOrd="2" destOrd="0" presId="urn:microsoft.com/office/officeart/2005/8/layout/orgChart1"/>
    <dgm:cxn modelId="{AF2B0D0D-56DE-41E4-B510-54A8C9C2452A}" type="presParOf" srcId="{9E3CF8F6-9E4B-41C4-A3F4-22817192B846}" destId="{6733E1C7-E762-4DA2-AE18-C60E7577D95F}" srcOrd="2" destOrd="0" presId="urn:microsoft.com/office/officeart/2005/8/layout/orgChart1"/>
    <dgm:cxn modelId="{14679E39-E066-4996-B9FD-66F56159B9DB}" type="presParOf" srcId="{9E3CF8F6-9E4B-41C4-A3F4-22817192B846}" destId="{69A17310-DCEE-4C79-9131-2748AF7AA6D3}" srcOrd="3" destOrd="0" presId="urn:microsoft.com/office/officeart/2005/8/layout/orgChart1"/>
    <dgm:cxn modelId="{94928AF7-262B-49F5-9748-EDA61D5E043E}" type="presParOf" srcId="{69A17310-DCEE-4C79-9131-2748AF7AA6D3}" destId="{39E36B3E-A83F-4706-A214-152DCF3B0E77}" srcOrd="0" destOrd="0" presId="urn:microsoft.com/office/officeart/2005/8/layout/orgChart1"/>
    <dgm:cxn modelId="{78110F9B-60A7-4CB6-B10E-BF4D9A9CEBB9}" type="presParOf" srcId="{39E36B3E-A83F-4706-A214-152DCF3B0E77}" destId="{F226FB2A-99A6-49A5-906C-59A31F973D5C}" srcOrd="0" destOrd="0" presId="urn:microsoft.com/office/officeart/2005/8/layout/orgChart1"/>
    <dgm:cxn modelId="{F6CB739D-4B0B-4DAB-A405-E5E1F5E6F199}" type="presParOf" srcId="{39E36B3E-A83F-4706-A214-152DCF3B0E77}" destId="{1816E2E4-9B60-4057-9090-41BCD5C22E86}" srcOrd="1" destOrd="0" presId="urn:microsoft.com/office/officeart/2005/8/layout/orgChart1"/>
    <dgm:cxn modelId="{9233DEF8-09F0-4601-9393-6200E25DEA24}" type="presParOf" srcId="{69A17310-DCEE-4C79-9131-2748AF7AA6D3}" destId="{BDD6E9EB-19E0-4681-A827-1369ADA22DF3}" srcOrd="1" destOrd="0" presId="urn:microsoft.com/office/officeart/2005/8/layout/orgChart1"/>
    <dgm:cxn modelId="{5C8DF442-2B13-4707-840E-29A0A8E48A80}" type="presParOf" srcId="{69A17310-DCEE-4C79-9131-2748AF7AA6D3}" destId="{2638616A-450B-43DA-B302-3621909E39D3}" srcOrd="2" destOrd="0" presId="urn:microsoft.com/office/officeart/2005/8/layout/orgChart1"/>
    <dgm:cxn modelId="{B12B394B-CEA1-4323-B7E4-BE35EE77CD18}" type="presParOf" srcId="{9E3CF8F6-9E4B-41C4-A3F4-22817192B846}" destId="{23DBD983-F029-4316-A7B3-A0BC96D52526}" srcOrd="4" destOrd="0" presId="urn:microsoft.com/office/officeart/2005/8/layout/orgChart1"/>
    <dgm:cxn modelId="{485E2634-087E-431C-8419-B3223DE1E58A}" type="presParOf" srcId="{9E3CF8F6-9E4B-41C4-A3F4-22817192B846}" destId="{BF223694-BBF1-4887-A4C7-9FC88C4D8A82}" srcOrd="5" destOrd="0" presId="urn:microsoft.com/office/officeart/2005/8/layout/orgChart1"/>
    <dgm:cxn modelId="{64B865E4-2B53-4957-AB12-3DF04FA4E2D2}" type="presParOf" srcId="{BF223694-BBF1-4887-A4C7-9FC88C4D8A82}" destId="{2E5F0B49-5B32-40B2-93C7-9C279B6AC3A8}" srcOrd="0" destOrd="0" presId="urn:microsoft.com/office/officeart/2005/8/layout/orgChart1"/>
    <dgm:cxn modelId="{7E10F493-7CB6-4066-B7D3-187542D9159D}" type="presParOf" srcId="{2E5F0B49-5B32-40B2-93C7-9C279B6AC3A8}" destId="{49A6F706-5630-4AA1-B44B-3B227F44B80A}" srcOrd="0" destOrd="0" presId="urn:microsoft.com/office/officeart/2005/8/layout/orgChart1"/>
    <dgm:cxn modelId="{1047A881-3F39-4E71-B0A1-44950BEB3CFA}" type="presParOf" srcId="{2E5F0B49-5B32-40B2-93C7-9C279B6AC3A8}" destId="{44F2B149-0272-4864-9F89-34D7E3A5CC40}" srcOrd="1" destOrd="0" presId="urn:microsoft.com/office/officeart/2005/8/layout/orgChart1"/>
    <dgm:cxn modelId="{2C2AAE09-9EB1-4B1D-802E-4CF8CD8E5013}" type="presParOf" srcId="{BF223694-BBF1-4887-A4C7-9FC88C4D8A82}" destId="{23CCFB35-C29B-4C56-9050-55EF68F5F5D5}" srcOrd="1" destOrd="0" presId="urn:microsoft.com/office/officeart/2005/8/layout/orgChart1"/>
    <dgm:cxn modelId="{9CBD7AD3-0B01-441E-AEAE-41806D00A189}" type="presParOf" srcId="{BF223694-BBF1-4887-A4C7-9FC88C4D8A82}" destId="{28D4ECE8-1715-4DEA-92E4-557243B24E65}" srcOrd="2" destOrd="0" presId="urn:microsoft.com/office/officeart/2005/8/layout/orgChart1"/>
    <dgm:cxn modelId="{01D68653-50EA-4CCE-9D21-2C4B722871C4}" type="presParOf" srcId="{9E3CF8F6-9E4B-41C4-A3F4-22817192B846}" destId="{323D6749-75B5-482A-A02B-D91B3B221CE2}" srcOrd="6" destOrd="0" presId="urn:microsoft.com/office/officeart/2005/8/layout/orgChart1"/>
    <dgm:cxn modelId="{66A43AEC-6750-4DBA-A265-7C4A8CCF0611}" type="presParOf" srcId="{9E3CF8F6-9E4B-41C4-A3F4-22817192B846}" destId="{C258D6D3-1D58-43CC-8CDC-759303518DD9}" srcOrd="7" destOrd="0" presId="urn:microsoft.com/office/officeart/2005/8/layout/orgChart1"/>
    <dgm:cxn modelId="{437C6DFC-39E2-4A1D-94B0-C89EEAA8DCCA}" type="presParOf" srcId="{C258D6D3-1D58-43CC-8CDC-759303518DD9}" destId="{21644E54-F260-4C66-8AEE-1D18CF473E3C}" srcOrd="0" destOrd="0" presId="urn:microsoft.com/office/officeart/2005/8/layout/orgChart1"/>
    <dgm:cxn modelId="{628D7CDE-2E62-4E6A-BD30-1C06847F70B6}" type="presParOf" srcId="{21644E54-F260-4C66-8AEE-1D18CF473E3C}" destId="{DDFDAA80-ED9F-441E-9551-FC7B63BBCE22}" srcOrd="0" destOrd="0" presId="urn:microsoft.com/office/officeart/2005/8/layout/orgChart1"/>
    <dgm:cxn modelId="{A0B989C2-E28C-4607-B6C2-234BA74457CB}" type="presParOf" srcId="{21644E54-F260-4C66-8AEE-1D18CF473E3C}" destId="{8F27FCAF-3D66-46FD-BB7E-F20BA54210A0}" srcOrd="1" destOrd="0" presId="urn:microsoft.com/office/officeart/2005/8/layout/orgChart1"/>
    <dgm:cxn modelId="{C30D4222-A4C1-415C-9EC0-8C5F1535A0A0}" type="presParOf" srcId="{C258D6D3-1D58-43CC-8CDC-759303518DD9}" destId="{DD7B2092-3BC6-4FFA-B4D5-C198CF15D221}" srcOrd="1" destOrd="0" presId="urn:microsoft.com/office/officeart/2005/8/layout/orgChart1"/>
    <dgm:cxn modelId="{980AC7EB-199D-496D-AE1D-9BAEFBB4B3A7}" type="presParOf" srcId="{C258D6D3-1D58-43CC-8CDC-759303518DD9}" destId="{7609E29C-5A8B-4D65-8A07-82DB8D5ACD58}" srcOrd="2" destOrd="0" presId="urn:microsoft.com/office/officeart/2005/8/layout/orgChart1"/>
    <dgm:cxn modelId="{7703B387-72E1-4A41-BED1-0E34CFB5969F}" type="presParOf" srcId="{9E3CF8F6-9E4B-41C4-A3F4-22817192B846}" destId="{2FDDC6BE-1453-4C92-ACD9-A698C791A6D7}" srcOrd="8" destOrd="0" presId="urn:microsoft.com/office/officeart/2005/8/layout/orgChart1"/>
    <dgm:cxn modelId="{C983685D-05A8-4B2C-B36C-79B1276927DD}" type="presParOf" srcId="{9E3CF8F6-9E4B-41C4-A3F4-22817192B846}" destId="{5F8B8BC5-D403-45EE-8046-13A53CB1CD0D}" srcOrd="9" destOrd="0" presId="urn:microsoft.com/office/officeart/2005/8/layout/orgChart1"/>
    <dgm:cxn modelId="{28472DC2-6E5F-4869-8527-D01C5FF9D5E6}" type="presParOf" srcId="{5F8B8BC5-D403-45EE-8046-13A53CB1CD0D}" destId="{0A10E6DE-6EF1-4D5E-9051-2E384A0B664B}" srcOrd="0" destOrd="0" presId="urn:microsoft.com/office/officeart/2005/8/layout/orgChart1"/>
    <dgm:cxn modelId="{75526A27-D730-4A41-B440-56A062A6A8B2}" type="presParOf" srcId="{0A10E6DE-6EF1-4D5E-9051-2E384A0B664B}" destId="{0EDFE79D-EEFB-46F4-B85A-1C426BE0084D}" srcOrd="0" destOrd="0" presId="urn:microsoft.com/office/officeart/2005/8/layout/orgChart1"/>
    <dgm:cxn modelId="{93C73068-0072-41B8-B34A-F6B4C64454BF}" type="presParOf" srcId="{0A10E6DE-6EF1-4D5E-9051-2E384A0B664B}" destId="{3C72B7F5-A2C3-48AF-A050-A6B8C837F8B9}" srcOrd="1" destOrd="0" presId="urn:microsoft.com/office/officeart/2005/8/layout/orgChart1"/>
    <dgm:cxn modelId="{BC56E096-2C30-4484-B4F9-7B292D6CF605}" type="presParOf" srcId="{5F8B8BC5-D403-45EE-8046-13A53CB1CD0D}" destId="{B86253A1-DC9C-4576-B7BE-07CEE92DEB9D}" srcOrd="1" destOrd="0" presId="urn:microsoft.com/office/officeart/2005/8/layout/orgChart1"/>
    <dgm:cxn modelId="{6F7E5D7A-C9B2-4B0D-8BFD-7DA47ED84358}" type="presParOf" srcId="{5F8B8BC5-D403-45EE-8046-13A53CB1CD0D}" destId="{10B65210-B7A9-47C7-B0BC-DE7CAEE10242}" srcOrd="2" destOrd="0" presId="urn:microsoft.com/office/officeart/2005/8/layout/orgChart1"/>
    <dgm:cxn modelId="{4F6F4BEC-1ECF-4501-87B2-DB1416B9BCAB}" type="presParOf" srcId="{833D13E7-1ADA-4F0F-B598-0B40F8181AD6}" destId="{FD3994F2-1536-4849-9320-5E8BAF9D581C}" srcOrd="2" destOrd="0" presId="urn:microsoft.com/office/officeart/2005/8/layout/orgChart1"/>
    <dgm:cxn modelId="{A791C798-7ED7-4B5B-A9DB-9C76CC1CA276}" type="presParOf" srcId="{BEFE070B-6D72-4607-93C0-A091C352C5F0}" destId="{40F95E16-E9BC-4327-8EA3-81C9A22FFC50}" srcOrd="2" destOrd="0" presId="urn:microsoft.com/office/officeart/2005/8/layout/orgChart1"/>
    <dgm:cxn modelId="{BC6B00CD-449B-409F-AD26-B25FF07EDE7F}" type="presParOf" srcId="{BEFE070B-6D72-4607-93C0-A091C352C5F0}" destId="{6ECA9525-D054-437C-8607-FB1592D1F1BF}" srcOrd="3" destOrd="0" presId="urn:microsoft.com/office/officeart/2005/8/layout/orgChart1"/>
    <dgm:cxn modelId="{9EA34935-41B4-4649-A3DE-0B75B6E5A6AE}" type="presParOf" srcId="{6ECA9525-D054-437C-8607-FB1592D1F1BF}" destId="{DF018240-1602-435E-BA76-FD00DB51BA4D}" srcOrd="0" destOrd="0" presId="urn:microsoft.com/office/officeart/2005/8/layout/orgChart1"/>
    <dgm:cxn modelId="{3D6892A0-3763-4BAF-9B4D-AC16A36700D4}" type="presParOf" srcId="{DF018240-1602-435E-BA76-FD00DB51BA4D}" destId="{DD3E734B-930C-4164-ABD8-F397E96D634A}" srcOrd="0" destOrd="0" presId="urn:microsoft.com/office/officeart/2005/8/layout/orgChart1"/>
    <dgm:cxn modelId="{81E2046E-012C-41D2-862C-F3113F154817}" type="presParOf" srcId="{DF018240-1602-435E-BA76-FD00DB51BA4D}" destId="{F5EEF3F5-CFCA-4332-9E53-E519775F49DF}" srcOrd="1" destOrd="0" presId="urn:microsoft.com/office/officeart/2005/8/layout/orgChart1"/>
    <dgm:cxn modelId="{F341C494-F62D-45B9-9E33-E004A6F37D82}" type="presParOf" srcId="{6ECA9525-D054-437C-8607-FB1592D1F1BF}" destId="{02BE0B1B-3E36-44C9-A2BB-9690F0A09688}" srcOrd="1" destOrd="0" presId="urn:microsoft.com/office/officeart/2005/8/layout/orgChart1"/>
    <dgm:cxn modelId="{A3C0EDA6-A3A4-4007-8C0F-CA404E8AC0E8}" type="presParOf" srcId="{02BE0B1B-3E36-44C9-A2BB-9690F0A09688}" destId="{2E9FFBD4-D271-4BB8-BCFC-8A629175B37C}" srcOrd="0" destOrd="0" presId="urn:microsoft.com/office/officeart/2005/8/layout/orgChart1"/>
    <dgm:cxn modelId="{C97EB9AC-E475-4562-9E2F-C0F33B0270E7}" type="presParOf" srcId="{02BE0B1B-3E36-44C9-A2BB-9690F0A09688}" destId="{9A6E1D6E-5971-4FB1-8ED9-1E94B90832FE}" srcOrd="1" destOrd="0" presId="urn:microsoft.com/office/officeart/2005/8/layout/orgChart1"/>
    <dgm:cxn modelId="{992B1EFD-F8D9-42BC-B9A0-37492EFCA841}" type="presParOf" srcId="{9A6E1D6E-5971-4FB1-8ED9-1E94B90832FE}" destId="{5A5683AB-A8D2-4065-8169-3C81E86E75F0}" srcOrd="0" destOrd="0" presId="urn:microsoft.com/office/officeart/2005/8/layout/orgChart1"/>
    <dgm:cxn modelId="{15A05CA4-3BDD-45E2-9380-25A48D96CBB2}" type="presParOf" srcId="{5A5683AB-A8D2-4065-8169-3C81E86E75F0}" destId="{3889B403-43F6-4687-9D78-1D54DB34D69C}" srcOrd="0" destOrd="0" presId="urn:microsoft.com/office/officeart/2005/8/layout/orgChart1"/>
    <dgm:cxn modelId="{778AEFF3-6E1A-47ED-A03C-A929979E2C83}" type="presParOf" srcId="{5A5683AB-A8D2-4065-8169-3C81E86E75F0}" destId="{BE0DB74F-4BF5-44A6-A0B4-617276F2926E}" srcOrd="1" destOrd="0" presId="urn:microsoft.com/office/officeart/2005/8/layout/orgChart1"/>
    <dgm:cxn modelId="{943ED4E0-344A-415A-B91D-E71E32631412}" type="presParOf" srcId="{9A6E1D6E-5971-4FB1-8ED9-1E94B90832FE}" destId="{9A84BE73-827A-4DDC-987E-9534C742D196}" srcOrd="1" destOrd="0" presId="urn:microsoft.com/office/officeart/2005/8/layout/orgChart1"/>
    <dgm:cxn modelId="{5F3C9683-9512-44CA-8DBD-DC2453151D0A}" type="presParOf" srcId="{9A6E1D6E-5971-4FB1-8ED9-1E94B90832FE}" destId="{A2B46F6E-1220-488B-9E06-47ED3E584539}" srcOrd="2" destOrd="0" presId="urn:microsoft.com/office/officeart/2005/8/layout/orgChart1"/>
    <dgm:cxn modelId="{77ED6E3D-2EFA-42E6-8F68-04D7E6349FA5}" type="presParOf" srcId="{02BE0B1B-3E36-44C9-A2BB-9690F0A09688}" destId="{B22F8C8A-7298-4575-9E15-B2C6E4370001}" srcOrd="2" destOrd="0" presId="urn:microsoft.com/office/officeart/2005/8/layout/orgChart1"/>
    <dgm:cxn modelId="{5538D80D-88A6-417B-989E-15BDEE956A02}" type="presParOf" srcId="{02BE0B1B-3E36-44C9-A2BB-9690F0A09688}" destId="{162F352C-C84E-4F92-B8C9-70D1EF5C1892}" srcOrd="3" destOrd="0" presId="urn:microsoft.com/office/officeart/2005/8/layout/orgChart1"/>
    <dgm:cxn modelId="{03B8189F-24C4-4B2D-A8FA-4537464FFDA2}" type="presParOf" srcId="{162F352C-C84E-4F92-B8C9-70D1EF5C1892}" destId="{0995E610-656F-449B-98A4-9B204FDCA47B}" srcOrd="0" destOrd="0" presId="urn:microsoft.com/office/officeart/2005/8/layout/orgChart1"/>
    <dgm:cxn modelId="{A8AB6892-AA0A-4F76-A10C-74DDB2EEEF3B}" type="presParOf" srcId="{0995E610-656F-449B-98A4-9B204FDCA47B}" destId="{63993A29-8964-4EAD-B614-49CD00B57551}" srcOrd="0" destOrd="0" presId="urn:microsoft.com/office/officeart/2005/8/layout/orgChart1"/>
    <dgm:cxn modelId="{10DAF30E-8DEA-4759-AA33-283573C4362B}" type="presParOf" srcId="{0995E610-656F-449B-98A4-9B204FDCA47B}" destId="{9D9A47C0-1645-4885-AFA2-E41710D6E8AE}" srcOrd="1" destOrd="0" presId="urn:microsoft.com/office/officeart/2005/8/layout/orgChart1"/>
    <dgm:cxn modelId="{0D0B8A32-5EFF-4CA1-9D63-642C20BCD195}" type="presParOf" srcId="{162F352C-C84E-4F92-B8C9-70D1EF5C1892}" destId="{5FB3F3E8-3CCA-4D12-B91C-658C3C74B7CC}" srcOrd="1" destOrd="0" presId="urn:microsoft.com/office/officeart/2005/8/layout/orgChart1"/>
    <dgm:cxn modelId="{2DAB629E-B45E-4B0D-B8C6-C888D9B4562C}" type="presParOf" srcId="{162F352C-C84E-4F92-B8C9-70D1EF5C1892}" destId="{5B97B70A-386A-41FF-8F2A-9DA139994C69}" srcOrd="2" destOrd="0" presId="urn:microsoft.com/office/officeart/2005/8/layout/orgChart1"/>
    <dgm:cxn modelId="{B8AC23EA-ADBC-4D3B-BBFC-51E0B47CFF56}" type="presParOf" srcId="{02BE0B1B-3E36-44C9-A2BB-9690F0A09688}" destId="{79BFB163-B73F-47F8-A405-D67A0B5C4290}" srcOrd="4" destOrd="0" presId="urn:microsoft.com/office/officeart/2005/8/layout/orgChart1"/>
    <dgm:cxn modelId="{04004FC6-03A1-4CCC-B099-58EA7DA284FE}" type="presParOf" srcId="{02BE0B1B-3E36-44C9-A2BB-9690F0A09688}" destId="{7DCDC84E-76C5-4C35-B3F6-4452AD06D258}" srcOrd="5" destOrd="0" presId="urn:microsoft.com/office/officeart/2005/8/layout/orgChart1"/>
    <dgm:cxn modelId="{FAF30009-B3F4-49DB-9B76-BCEDAA33B3E9}" type="presParOf" srcId="{7DCDC84E-76C5-4C35-B3F6-4452AD06D258}" destId="{C7E0F0D2-707A-4746-9638-2CC4C5CBBBF7}" srcOrd="0" destOrd="0" presId="urn:microsoft.com/office/officeart/2005/8/layout/orgChart1"/>
    <dgm:cxn modelId="{3587E9AF-97F7-4F48-BAF9-D7414180A30B}" type="presParOf" srcId="{C7E0F0D2-707A-4746-9638-2CC4C5CBBBF7}" destId="{C1C03F4E-ED1F-4DFD-BD2E-48D68BC71F6E}" srcOrd="0" destOrd="0" presId="urn:microsoft.com/office/officeart/2005/8/layout/orgChart1"/>
    <dgm:cxn modelId="{E1E82570-DE4A-44C6-949E-730DCF4C2D81}" type="presParOf" srcId="{C7E0F0D2-707A-4746-9638-2CC4C5CBBBF7}" destId="{3EAC05AA-C914-4500-9CDD-D1ED96054910}" srcOrd="1" destOrd="0" presId="urn:microsoft.com/office/officeart/2005/8/layout/orgChart1"/>
    <dgm:cxn modelId="{5F55844E-2135-423C-8004-1E954791AFE8}" type="presParOf" srcId="{7DCDC84E-76C5-4C35-B3F6-4452AD06D258}" destId="{8C1EAC5C-1789-45E7-96E6-4BD54C889DF7}" srcOrd="1" destOrd="0" presId="urn:microsoft.com/office/officeart/2005/8/layout/orgChart1"/>
    <dgm:cxn modelId="{918EFE20-CBFA-4B9F-8853-C8FCBA612564}" type="presParOf" srcId="{7DCDC84E-76C5-4C35-B3F6-4452AD06D258}" destId="{921693C2-96C7-408F-84CB-1686920A60C3}" srcOrd="2" destOrd="0" presId="urn:microsoft.com/office/officeart/2005/8/layout/orgChart1"/>
    <dgm:cxn modelId="{873DB47A-D6B8-4177-8DB5-15C0E319DEBC}" type="presParOf" srcId="{02BE0B1B-3E36-44C9-A2BB-9690F0A09688}" destId="{DBE1EC48-01AF-4A0D-8BED-9347C4B9C5A6}" srcOrd="6" destOrd="0" presId="urn:microsoft.com/office/officeart/2005/8/layout/orgChart1"/>
    <dgm:cxn modelId="{FFDB8364-2BAB-4FBE-9299-738F51FE9D6D}" type="presParOf" srcId="{02BE0B1B-3E36-44C9-A2BB-9690F0A09688}" destId="{2ABDA344-86BA-4FF2-8DC7-ED5460636BB1}" srcOrd="7" destOrd="0" presId="urn:microsoft.com/office/officeart/2005/8/layout/orgChart1"/>
    <dgm:cxn modelId="{5C110C8E-7AC3-441B-91A8-CC5857E3179F}" type="presParOf" srcId="{2ABDA344-86BA-4FF2-8DC7-ED5460636BB1}" destId="{F2365560-D2FC-4877-9041-7FA2620A6B62}" srcOrd="0" destOrd="0" presId="urn:microsoft.com/office/officeart/2005/8/layout/orgChart1"/>
    <dgm:cxn modelId="{3B181E28-86A0-48D3-976E-D8EE205BE999}" type="presParOf" srcId="{F2365560-D2FC-4877-9041-7FA2620A6B62}" destId="{8474078A-94A6-4D64-A094-A74D2ABEA83F}" srcOrd="0" destOrd="0" presId="urn:microsoft.com/office/officeart/2005/8/layout/orgChart1"/>
    <dgm:cxn modelId="{9A49465F-E722-48AA-997A-04820E0CD844}" type="presParOf" srcId="{F2365560-D2FC-4877-9041-7FA2620A6B62}" destId="{9F27FD76-B937-4FC7-9EAD-A38E86BAAF73}" srcOrd="1" destOrd="0" presId="urn:microsoft.com/office/officeart/2005/8/layout/orgChart1"/>
    <dgm:cxn modelId="{A43913D5-6431-42A4-9EF5-741B19637AD5}" type="presParOf" srcId="{2ABDA344-86BA-4FF2-8DC7-ED5460636BB1}" destId="{467171C9-F155-4E7E-9F94-589BB0743D75}" srcOrd="1" destOrd="0" presId="urn:microsoft.com/office/officeart/2005/8/layout/orgChart1"/>
    <dgm:cxn modelId="{B3CDACE4-9246-4501-98CB-85CAB51DD1D8}" type="presParOf" srcId="{2ABDA344-86BA-4FF2-8DC7-ED5460636BB1}" destId="{8966B605-484D-4212-967D-B72E3AF38205}" srcOrd="2" destOrd="0" presId="urn:microsoft.com/office/officeart/2005/8/layout/orgChart1"/>
    <dgm:cxn modelId="{53CE51A8-E558-4BE8-822F-AA86DDC9D692}" type="presParOf" srcId="{02BE0B1B-3E36-44C9-A2BB-9690F0A09688}" destId="{A459BC68-A136-4826-8CF5-019860E61FB4}" srcOrd="8" destOrd="0" presId="urn:microsoft.com/office/officeart/2005/8/layout/orgChart1"/>
    <dgm:cxn modelId="{48D80637-F626-4318-9327-5BB4AC32B603}" type="presParOf" srcId="{02BE0B1B-3E36-44C9-A2BB-9690F0A09688}" destId="{D419E7F4-CAE5-4776-92DA-ABEDB94E903C}" srcOrd="9" destOrd="0" presId="urn:microsoft.com/office/officeart/2005/8/layout/orgChart1"/>
    <dgm:cxn modelId="{C506EA7B-BA7B-463E-A7F7-CB89C6F08469}" type="presParOf" srcId="{D419E7F4-CAE5-4776-92DA-ABEDB94E903C}" destId="{5DF4A6AA-662C-4D63-8285-4F707300E392}" srcOrd="0" destOrd="0" presId="urn:microsoft.com/office/officeart/2005/8/layout/orgChart1"/>
    <dgm:cxn modelId="{2B409340-948B-48BB-A56E-BE9493AE6D70}" type="presParOf" srcId="{5DF4A6AA-662C-4D63-8285-4F707300E392}" destId="{D7EF31D4-22E6-424F-B99D-CFD7ADE1D5FE}" srcOrd="0" destOrd="0" presId="urn:microsoft.com/office/officeart/2005/8/layout/orgChart1"/>
    <dgm:cxn modelId="{C5B5532D-CB39-499E-BCC1-091FC0668AA8}" type="presParOf" srcId="{5DF4A6AA-662C-4D63-8285-4F707300E392}" destId="{887422C7-221F-412D-8ADB-8FAAA9BAF73C}" srcOrd="1" destOrd="0" presId="urn:microsoft.com/office/officeart/2005/8/layout/orgChart1"/>
    <dgm:cxn modelId="{9FBBF856-BEE8-4D55-9021-E2F221D495A2}" type="presParOf" srcId="{D419E7F4-CAE5-4776-92DA-ABEDB94E903C}" destId="{8DAC1787-8CA2-4B83-986C-2450AFDDC3B2}" srcOrd="1" destOrd="0" presId="urn:microsoft.com/office/officeart/2005/8/layout/orgChart1"/>
    <dgm:cxn modelId="{E336BA32-FF32-4A88-A2EE-61B4815EB9ED}" type="presParOf" srcId="{D419E7F4-CAE5-4776-92DA-ABEDB94E903C}" destId="{BCD967BC-E310-4738-89CB-EBA697A930F1}" srcOrd="2" destOrd="0" presId="urn:microsoft.com/office/officeart/2005/8/layout/orgChart1"/>
    <dgm:cxn modelId="{26F3C3F0-9400-4DE7-9359-607036A17ED6}" type="presParOf" srcId="{6ECA9525-D054-437C-8607-FB1592D1F1BF}" destId="{D266B259-A318-4F24-8A68-116A6F345EA2}" srcOrd="2" destOrd="0" presId="urn:microsoft.com/office/officeart/2005/8/layout/orgChart1"/>
    <dgm:cxn modelId="{6E8A119C-A402-4B75-A9AD-E36811C52A59}" type="presParOf" srcId="{DE2958A3-F5DA-40D4-B05A-DACA451375DC}" destId="{28E1B2E9-6A31-4C37-924A-554D40FFCF30}" srcOrd="2" destOrd="0" presId="urn:microsoft.com/office/officeart/2005/8/layout/orgChart1"/>
    <dgm:cxn modelId="{06F3A7C5-8026-415F-9A56-8FFFD15D3B81}" type="presParOf" srcId="{F27E5A94-9928-4118-A512-FA42269B480A}" destId="{5576B437-A4C8-49C4-9634-70D44BDB77B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607537-46BC-408B-9ED2-CA8B31221ABB}" type="doc">
      <dgm:prSet loTypeId="urn:microsoft.com/office/officeart/2005/8/layout/chevron2" loCatId="process" qsTypeId="urn:microsoft.com/office/officeart/2005/8/quickstyle/simple1" qsCatId="simple" csTypeId="urn:microsoft.com/office/officeart/2005/8/colors/accent3_2" csCatId="accent3" phldr="1"/>
      <dgm:spPr/>
      <dgm:t>
        <a:bodyPr/>
        <a:lstStyle/>
        <a:p>
          <a:endParaRPr lang="fr-CA"/>
        </a:p>
      </dgm:t>
    </dgm:pt>
    <dgm:pt modelId="{329D7C19-032D-412F-BD03-681BF340E81B}">
      <dgm:prSet phldrT="[Texte]"/>
      <dgm:spPr/>
      <dgm:t>
        <a:bodyPr/>
        <a:lstStyle/>
        <a:p>
          <a:r>
            <a:rPr lang="fr-CA" dirty="0"/>
            <a:t>Communiquer</a:t>
          </a:r>
        </a:p>
        <a:p>
          <a:r>
            <a:rPr lang="fr-CA" dirty="0"/>
            <a:t>dans une équipe</a:t>
          </a:r>
        </a:p>
      </dgm:t>
    </dgm:pt>
    <dgm:pt modelId="{C75FBD6B-E2F6-4050-973F-3DD698EC9307}" type="parTrans" cxnId="{6C0D7911-413B-40F3-99ED-B1296AAFDD2C}">
      <dgm:prSet/>
      <dgm:spPr/>
      <dgm:t>
        <a:bodyPr/>
        <a:lstStyle/>
        <a:p>
          <a:endParaRPr lang="fr-CA"/>
        </a:p>
      </dgm:t>
    </dgm:pt>
    <dgm:pt modelId="{F87C4397-3232-470F-9922-225A54496846}" type="sibTrans" cxnId="{6C0D7911-413B-40F3-99ED-B1296AAFDD2C}">
      <dgm:prSet/>
      <dgm:spPr/>
      <dgm:t>
        <a:bodyPr/>
        <a:lstStyle/>
        <a:p>
          <a:endParaRPr lang="fr-CA"/>
        </a:p>
      </dgm:t>
    </dgm:pt>
    <dgm:pt modelId="{ED404EE0-FFA8-4BA0-BF64-F7104443BBE1}">
      <dgm:prSet phldrT="[Texte]" custT="1"/>
      <dgm:spPr/>
      <dgm:t>
        <a:bodyPr/>
        <a:lstStyle/>
        <a:p>
          <a:pPr algn="l"/>
          <a:r>
            <a:rPr lang="fr-CA" sz="2200" dirty="0"/>
            <a:t>Accepter l’invitation à l’équipe Formation Teams Cad</a:t>
          </a:r>
        </a:p>
      </dgm:t>
    </dgm:pt>
    <dgm:pt modelId="{62CB2888-06E3-42F8-B190-AC499829F479}" type="parTrans" cxnId="{25BFB8EB-1266-4EC3-AAFA-91C7A7374C3F}">
      <dgm:prSet/>
      <dgm:spPr/>
      <dgm:t>
        <a:bodyPr/>
        <a:lstStyle/>
        <a:p>
          <a:endParaRPr lang="fr-CA"/>
        </a:p>
      </dgm:t>
    </dgm:pt>
    <dgm:pt modelId="{1355C2A7-F447-4B5D-9123-C06DC0A088BD}" type="sibTrans" cxnId="{25BFB8EB-1266-4EC3-AAFA-91C7A7374C3F}">
      <dgm:prSet/>
      <dgm:spPr/>
      <dgm:t>
        <a:bodyPr/>
        <a:lstStyle/>
        <a:p>
          <a:endParaRPr lang="fr-CA"/>
        </a:p>
      </dgm:t>
    </dgm:pt>
    <dgm:pt modelId="{E134848A-A22D-4CF9-A8CB-C8663EE371C7}">
      <dgm:prSet phldrT="[Texte]"/>
      <dgm:spPr/>
      <dgm:t>
        <a:bodyPr/>
        <a:lstStyle/>
        <a:p>
          <a:pPr algn="l"/>
          <a:endParaRPr lang="fr-CA" sz="1400" dirty="0"/>
        </a:p>
      </dgm:t>
    </dgm:pt>
    <dgm:pt modelId="{9725553F-C070-4738-B440-B3DE973C8454}" type="parTrans" cxnId="{DE6B07F3-C2B5-4F1C-B41E-633022451713}">
      <dgm:prSet/>
      <dgm:spPr/>
      <dgm:t>
        <a:bodyPr/>
        <a:lstStyle/>
        <a:p>
          <a:endParaRPr lang="fr-CA"/>
        </a:p>
      </dgm:t>
    </dgm:pt>
    <dgm:pt modelId="{53401D28-3C05-41AD-9EAF-58784C383C52}" type="sibTrans" cxnId="{DE6B07F3-C2B5-4F1C-B41E-633022451713}">
      <dgm:prSet/>
      <dgm:spPr/>
      <dgm:t>
        <a:bodyPr/>
        <a:lstStyle/>
        <a:p>
          <a:endParaRPr lang="fr-CA"/>
        </a:p>
      </dgm:t>
    </dgm:pt>
    <dgm:pt modelId="{0410C747-9B08-4D28-8D11-97A358FEEDD5}">
      <dgm:prSet phldrT="[Texte]" custT="1"/>
      <dgm:spPr/>
      <dgm:t>
        <a:bodyPr/>
        <a:lstStyle/>
        <a:p>
          <a:pPr algn="l"/>
          <a:r>
            <a:rPr lang="fr-CA" sz="2200" noProof="0" dirty="0">
              <a:solidFill>
                <a:schemeClr val="tx1"/>
              </a:solidFill>
            </a:rPr>
            <a:t>Communiquer par messagerie instantané dans le canal Général et tester les différentes fonctionnalités</a:t>
          </a:r>
          <a:endParaRPr lang="fr-CA" sz="2200" dirty="0">
            <a:solidFill>
              <a:schemeClr val="tx1"/>
            </a:solidFill>
          </a:endParaRPr>
        </a:p>
      </dgm:t>
    </dgm:pt>
    <dgm:pt modelId="{EBE2735D-F692-404D-94A9-9C37BDB0FB47}" type="parTrans" cxnId="{42FAFA76-A8DE-48AE-A799-B4F7D98A35B5}">
      <dgm:prSet/>
      <dgm:spPr/>
      <dgm:t>
        <a:bodyPr/>
        <a:lstStyle/>
        <a:p>
          <a:endParaRPr lang="fr-CA"/>
        </a:p>
      </dgm:t>
    </dgm:pt>
    <dgm:pt modelId="{AD7D5AD4-6BCB-4DDB-9955-BF4E8FDDBF22}" type="sibTrans" cxnId="{42FAFA76-A8DE-48AE-A799-B4F7D98A35B5}">
      <dgm:prSet/>
      <dgm:spPr/>
      <dgm:t>
        <a:bodyPr/>
        <a:lstStyle/>
        <a:p>
          <a:endParaRPr lang="fr-CA"/>
        </a:p>
      </dgm:t>
    </dgm:pt>
    <dgm:pt modelId="{2145C066-3321-4DB3-AD74-00A60A29CF89}">
      <dgm:prSet phldrT="[Texte]" custT="1"/>
      <dgm:spPr/>
      <dgm:t>
        <a:bodyPr/>
        <a:lstStyle/>
        <a:p>
          <a:pPr algn="l"/>
          <a:r>
            <a:rPr lang="fr-CA" sz="2200" dirty="0"/>
            <a:t>Sauvegarder un message important et retrouver vos messages sauvegardés</a:t>
          </a:r>
          <a:endParaRPr lang="fr-CA" sz="2200" dirty="0">
            <a:solidFill>
              <a:schemeClr val="tx1"/>
            </a:solidFill>
          </a:endParaRPr>
        </a:p>
      </dgm:t>
    </dgm:pt>
    <dgm:pt modelId="{42FF252E-027D-4E6A-9A40-CDD1682A1AF1}" type="parTrans" cxnId="{9B0F49E8-EA4A-4F74-8621-8C97D3F662F2}">
      <dgm:prSet/>
      <dgm:spPr/>
      <dgm:t>
        <a:bodyPr/>
        <a:lstStyle/>
        <a:p>
          <a:endParaRPr lang="fr-CA"/>
        </a:p>
      </dgm:t>
    </dgm:pt>
    <dgm:pt modelId="{7F86167D-9891-481F-99C8-FBD79D7A09D7}" type="sibTrans" cxnId="{9B0F49E8-EA4A-4F74-8621-8C97D3F662F2}">
      <dgm:prSet/>
      <dgm:spPr/>
      <dgm:t>
        <a:bodyPr/>
        <a:lstStyle/>
        <a:p>
          <a:endParaRPr lang="fr-CA"/>
        </a:p>
      </dgm:t>
    </dgm:pt>
    <dgm:pt modelId="{68146092-1E0F-4237-9357-3B67A9AB4727}">
      <dgm:prSet phldrT="[Texte]"/>
      <dgm:spPr/>
      <dgm:t>
        <a:bodyPr/>
        <a:lstStyle/>
        <a:p>
          <a:pPr algn="l"/>
          <a:endParaRPr lang="fr-CA" sz="1400" dirty="0">
            <a:solidFill>
              <a:schemeClr val="tx1"/>
            </a:solidFill>
          </a:endParaRPr>
        </a:p>
      </dgm:t>
    </dgm:pt>
    <dgm:pt modelId="{951535A2-9AF7-4031-8CB6-EB7636C63FEF}" type="parTrans" cxnId="{574F7B74-D724-481F-8517-ACD8CC3B5EA4}">
      <dgm:prSet/>
      <dgm:spPr/>
      <dgm:t>
        <a:bodyPr/>
        <a:lstStyle/>
        <a:p>
          <a:endParaRPr lang="fr-CA"/>
        </a:p>
      </dgm:t>
    </dgm:pt>
    <dgm:pt modelId="{CA922768-B231-4669-9AFC-CBCA5FFA942A}" type="sibTrans" cxnId="{574F7B74-D724-481F-8517-ACD8CC3B5EA4}">
      <dgm:prSet/>
      <dgm:spPr/>
      <dgm:t>
        <a:bodyPr/>
        <a:lstStyle/>
        <a:p>
          <a:endParaRPr lang="fr-CA"/>
        </a:p>
      </dgm:t>
    </dgm:pt>
    <dgm:pt modelId="{F707FB23-4130-4A87-9725-93CF02479331}">
      <dgm:prSet phldrT="[Texte]" custT="1"/>
      <dgm:spPr/>
      <dgm:t>
        <a:bodyPr/>
        <a:lstStyle/>
        <a:p>
          <a:pPr algn="l"/>
          <a:r>
            <a:rPr lang="fr-CA" sz="2200" dirty="0"/>
            <a:t>Partager un document avec votre équipe</a:t>
          </a:r>
          <a:endParaRPr lang="fr-CA" sz="2200" dirty="0">
            <a:solidFill>
              <a:schemeClr val="tx1"/>
            </a:solidFill>
          </a:endParaRPr>
        </a:p>
      </dgm:t>
    </dgm:pt>
    <dgm:pt modelId="{DA8143C1-BEDE-412D-A364-EF5253DB2AE8}" type="parTrans" cxnId="{D5CD0E6E-0E65-46FC-9B42-AAA2FE41B3E0}">
      <dgm:prSet/>
      <dgm:spPr/>
      <dgm:t>
        <a:bodyPr/>
        <a:lstStyle/>
        <a:p>
          <a:endParaRPr lang="fr-CA"/>
        </a:p>
      </dgm:t>
    </dgm:pt>
    <dgm:pt modelId="{23AA9593-9832-4408-A0C2-209453D01D32}" type="sibTrans" cxnId="{D5CD0E6E-0E65-46FC-9B42-AAA2FE41B3E0}">
      <dgm:prSet/>
      <dgm:spPr/>
      <dgm:t>
        <a:bodyPr/>
        <a:lstStyle/>
        <a:p>
          <a:endParaRPr lang="fr-CA"/>
        </a:p>
      </dgm:t>
    </dgm:pt>
    <dgm:pt modelId="{EC3B1A87-8289-49AD-8785-0A658EEA77C8}">
      <dgm:prSet phldrT="[Texte]"/>
      <dgm:spPr/>
      <dgm:t>
        <a:bodyPr/>
        <a:lstStyle/>
        <a:p>
          <a:pPr algn="l"/>
          <a:endParaRPr lang="fr-CA" sz="1400" dirty="0">
            <a:solidFill>
              <a:schemeClr val="tx1"/>
            </a:solidFill>
          </a:endParaRPr>
        </a:p>
      </dgm:t>
    </dgm:pt>
    <dgm:pt modelId="{E3BD05C2-B94C-4B89-9974-6C81DC914437}" type="parTrans" cxnId="{5322F48A-3BA0-4721-876C-AE9A0ECCBC6B}">
      <dgm:prSet/>
      <dgm:spPr/>
      <dgm:t>
        <a:bodyPr/>
        <a:lstStyle/>
        <a:p>
          <a:endParaRPr lang="fr-CA"/>
        </a:p>
      </dgm:t>
    </dgm:pt>
    <dgm:pt modelId="{3C89FEBE-093E-47AE-AA64-5C505DA54575}" type="sibTrans" cxnId="{5322F48A-3BA0-4721-876C-AE9A0ECCBC6B}">
      <dgm:prSet/>
      <dgm:spPr/>
      <dgm:t>
        <a:bodyPr/>
        <a:lstStyle/>
        <a:p>
          <a:endParaRPr lang="fr-CA"/>
        </a:p>
      </dgm:t>
    </dgm:pt>
    <dgm:pt modelId="{842364ED-3070-4313-AB9B-C3421F23A43F}">
      <dgm:prSet phldrT="[Texte]" custT="1"/>
      <dgm:spPr/>
      <dgm:t>
        <a:bodyPr/>
        <a:lstStyle/>
        <a:p>
          <a:pPr algn="ctr"/>
          <a:endParaRPr lang="fr-CA" sz="2000" dirty="0"/>
        </a:p>
      </dgm:t>
    </dgm:pt>
    <dgm:pt modelId="{50CAD01A-1767-4ED1-94B2-16EB0CF03C5F}" type="parTrans" cxnId="{4D860C8F-ECCC-49D5-AB1B-BCFC5F7EEAC0}">
      <dgm:prSet/>
      <dgm:spPr/>
      <dgm:t>
        <a:bodyPr/>
        <a:lstStyle/>
        <a:p>
          <a:endParaRPr lang="fr-CA"/>
        </a:p>
      </dgm:t>
    </dgm:pt>
    <dgm:pt modelId="{F92C2BC1-0B5E-4E05-BB57-F8D96BF611B9}" type="sibTrans" cxnId="{4D860C8F-ECCC-49D5-AB1B-BCFC5F7EEAC0}">
      <dgm:prSet/>
      <dgm:spPr/>
      <dgm:t>
        <a:bodyPr/>
        <a:lstStyle/>
        <a:p>
          <a:endParaRPr lang="fr-CA"/>
        </a:p>
      </dgm:t>
    </dgm:pt>
    <dgm:pt modelId="{23BFB3A5-0663-4B34-8349-8B693FDC5440}">
      <dgm:prSet phldrT="[Texte]" custT="1"/>
      <dgm:spPr/>
      <dgm:t>
        <a:bodyPr/>
        <a:lstStyle/>
        <a:p>
          <a:pPr algn="ctr"/>
          <a:endParaRPr lang="fr-CA" sz="2000" dirty="0"/>
        </a:p>
      </dgm:t>
    </dgm:pt>
    <dgm:pt modelId="{CBD4B1F4-EB3A-4599-9B9E-012DADC627D3}" type="parTrans" cxnId="{ED6F827C-74B1-4C2E-9BF7-12B06AFBEC42}">
      <dgm:prSet/>
      <dgm:spPr/>
      <dgm:t>
        <a:bodyPr/>
        <a:lstStyle/>
        <a:p>
          <a:endParaRPr lang="fr-CA"/>
        </a:p>
      </dgm:t>
    </dgm:pt>
    <dgm:pt modelId="{CAD51792-5D83-418E-882A-3287BF4B196E}" type="sibTrans" cxnId="{ED6F827C-74B1-4C2E-9BF7-12B06AFBEC42}">
      <dgm:prSet/>
      <dgm:spPr/>
      <dgm:t>
        <a:bodyPr/>
        <a:lstStyle/>
        <a:p>
          <a:endParaRPr lang="fr-CA"/>
        </a:p>
      </dgm:t>
    </dgm:pt>
    <dgm:pt modelId="{CD35E1A5-CCF3-4541-8885-4DBF94F99FC4}">
      <dgm:prSet phldrT="[Texte]" custT="1"/>
      <dgm:spPr/>
      <dgm:t>
        <a:bodyPr/>
        <a:lstStyle/>
        <a:p>
          <a:pPr algn="l"/>
          <a:r>
            <a:rPr lang="fr-CA" sz="2200" noProof="0" dirty="0">
              <a:solidFill>
                <a:schemeClr val="tx1"/>
              </a:solidFill>
            </a:rPr>
            <a:t>Mentionner un étudiant sur un message </a:t>
          </a:r>
          <a:endParaRPr lang="fr-CA" sz="2200" dirty="0">
            <a:solidFill>
              <a:schemeClr val="tx1"/>
            </a:solidFill>
          </a:endParaRPr>
        </a:p>
      </dgm:t>
    </dgm:pt>
    <dgm:pt modelId="{220E59DA-3E7E-43D6-9B72-4A9E0DF62FDF}" type="parTrans" cxnId="{31319B87-BC28-47F2-A306-F5259B02A690}">
      <dgm:prSet/>
      <dgm:spPr/>
      <dgm:t>
        <a:bodyPr/>
        <a:lstStyle/>
        <a:p>
          <a:endParaRPr lang="fr-CA"/>
        </a:p>
      </dgm:t>
    </dgm:pt>
    <dgm:pt modelId="{F5A3F674-2CB7-4358-B158-1B741D31F653}" type="sibTrans" cxnId="{31319B87-BC28-47F2-A306-F5259B02A690}">
      <dgm:prSet/>
      <dgm:spPr/>
      <dgm:t>
        <a:bodyPr/>
        <a:lstStyle/>
        <a:p>
          <a:endParaRPr lang="fr-CA"/>
        </a:p>
      </dgm:t>
    </dgm:pt>
    <dgm:pt modelId="{DDD1EBA4-A28A-48B2-AB55-E7031BD225DE}">
      <dgm:prSet phldrT="[Texte]" custT="1"/>
      <dgm:spPr/>
      <dgm:t>
        <a:bodyPr/>
        <a:lstStyle/>
        <a:p>
          <a:pPr algn="l"/>
          <a:r>
            <a:rPr lang="fr-CA" sz="2200" dirty="0">
              <a:solidFill>
                <a:schemeClr val="tx1"/>
              </a:solidFill>
            </a:rPr>
            <a:t>Publier une annonce importante</a:t>
          </a:r>
        </a:p>
      </dgm:t>
    </dgm:pt>
    <dgm:pt modelId="{6FBDC444-8024-471C-8280-9134FE1ADE43}" type="parTrans" cxnId="{DEA6AEEC-249B-4586-9787-65601E5FDB9F}">
      <dgm:prSet/>
      <dgm:spPr/>
      <dgm:t>
        <a:bodyPr/>
        <a:lstStyle/>
        <a:p>
          <a:endParaRPr lang="fr-CA"/>
        </a:p>
      </dgm:t>
    </dgm:pt>
    <dgm:pt modelId="{89F06BEB-23AC-4010-8CF6-E67C85624506}" type="sibTrans" cxnId="{DEA6AEEC-249B-4586-9787-65601E5FDB9F}">
      <dgm:prSet/>
      <dgm:spPr/>
      <dgm:t>
        <a:bodyPr/>
        <a:lstStyle/>
        <a:p>
          <a:endParaRPr lang="fr-CA"/>
        </a:p>
      </dgm:t>
    </dgm:pt>
    <dgm:pt modelId="{0964A238-8F9A-4AFC-93CB-CA3C7519325C}">
      <dgm:prSet phldrT="[Texte]" custT="1"/>
      <dgm:spPr/>
      <dgm:t>
        <a:bodyPr/>
        <a:lstStyle/>
        <a:p>
          <a:pPr algn="l"/>
          <a:r>
            <a:rPr lang="fr-CA" sz="2200" dirty="0">
              <a:solidFill>
                <a:schemeClr val="tx1"/>
              </a:solidFill>
            </a:rPr>
            <a:t>Coéditez le document Test avec vos collègues</a:t>
          </a:r>
        </a:p>
      </dgm:t>
    </dgm:pt>
    <dgm:pt modelId="{4BFC7066-0B25-4987-B39C-C0A1DABCB435}" type="parTrans" cxnId="{CB4EC540-7474-41DF-902A-BCC94A790661}">
      <dgm:prSet/>
      <dgm:spPr/>
    </dgm:pt>
    <dgm:pt modelId="{934EF141-8FF4-42DB-8B88-D6A03D2FE5EA}" type="sibTrans" cxnId="{CB4EC540-7474-41DF-902A-BCC94A790661}">
      <dgm:prSet/>
      <dgm:spPr/>
    </dgm:pt>
    <dgm:pt modelId="{3D41F67A-1BE8-4D50-AC0C-0CD2BA594679}" type="pres">
      <dgm:prSet presAssocID="{F8607537-46BC-408B-9ED2-CA8B31221ABB}" presName="linearFlow" presStyleCnt="0">
        <dgm:presLayoutVars>
          <dgm:dir/>
          <dgm:animLvl val="lvl"/>
          <dgm:resizeHandles val="exact"/>
        </dgm:presLayoutVars>
      </dgm:prSet>
      <dgm:spPr/>
    </dgm:pt>
    <dgm:pt modelId="{38EA32F6-D4CB-4BC8-9D99-5BC496E2C8E9}" type="pres">
      <dgm:prSet presAssocID="{329D7C19-032D-412F-BD03-681BF340E81B}" presName="composite" presStyleCnt="0"/>
      <dgm:spPr/>
    </dgm:pt>
    <dgm:pt modelId="{0744A03E-7016-41F1-8DA5-5888D1FE1777}" type="pres">
      <dgm:prSet presAssocID="{329D7C19-032D-412F-BD03-681BF340E81B}" presName="parentText" presStyleLbl="alignNode1" presStyleIdx="0" presStyleCnt="1">
        <dgm:presLayoutVars>
          <dgm:chMax val="1"/>
          <dgm:bulletEnabled val="1"/>
        </dgm:presLayoutVars>
      </dgm:prSet>
      <dgm:spPr/>
    </dgm:pt>
    <dgm:pt modelId="{DC4C4992-6B64-4070-82DB-556DAA60152A}" type="pres">
      <dgm:prSet presAssocID="{329D7C19-032D-412F-BD03-681BF340E81B}" presName="descendantText" presStyleLbl="alignAcc1" presStyleIdx="0" presStyleCnt="1" custScaleY="203110">
        <dgm:presLayoutVars>
          <dgm:bulletEnabled val="1"/>
        </dgm:presLayoutVars>
      </dgm:prSet>
      <dgm:spPr/>
    </dgm:pt>
  </dgm:ptLst>
  <dgm:cxnLst>
    <dgm:cxn modelId="{DA28E505-C5A1-44D2-B8B9-28B2ADA9A5A4}" type="presOf" srcId="{DDD1EBA4-A28A-48B2-AB55-E7031BD225DE}" destId="{DC4C4992-6B64-4070-82DB-556DAA60152A}" srcOrd="0" destOrd="6" presId="urn:microsoft.com/office/officeart/2005/8/layout/chevron2"/>
    <dgm:cxn modelId="{7737F80A-67F7-48CB-820A-6083F41E6985}" type="presOf" srcId="{0964A238-8F9A-4AFC-93CB-CA3C7519325C}" destId="{DC4C4992-6B64-4070-82DB-556DAA60152A}" srcOrd="0" destOrd="8" presId="urn:microsoft.com/office/officeart/2005/8/layout/chevron2"/>
    <dgm:cxn modelId="{B754270B-D193-4795-A39F-6D1484B627ED}" type="presOf" srcId="{F707FB23-4130-4A87-9725-93CF02479331}" destId="{DC4C4992-6B64-4070-82DB-556DAA60152A}" srcOrd="0" destOrd="7" presId="urn:microsoft.com/office/officeart/2005/8/layout/chevron2"/>
    <dgm:cxn modelId="{6C0D7911-413B-40F3-99ED-B1296AAFDD2C}" srcId="{F8607537-46BC-408B-9ED2-CA8B31221ABB}" destId="{329D7C19-032D-412F-BD03-681BF340E81B}" srcOrd="0" destOrd="0" parTransId="{C75FBD6B-E2F6-4050-973F-3DD698EC9307}" sibTransId="{F87C4397-3232-470F-9922-225A54496846}"/>
    <dgm:cxn modelId="{DC94C318-F5A1-4C02-886C-A30A691E9F18}" type="presOf" srcId="{EC3B1A87-8289-49AD-8785-0A658EEA77C8}" destId="{DC4C4992-6B64-4070-82DB-556DAA60152A}" srcOrd="0" destOrd="9" presId="urn:microsoft.com/office/officeart/2005/8/layout/chevron2"/>
    <dgm:cxn modelId="{46D34A23-C869-4AF7-A07B-AE36B21AB056}" type="presOf" srcId="{F8607537-46BC-408B-9ED2-CA8B31221ABB}" destId="{3D41F67A-1BE8-4D50-AC0C-0CD2BA594679}" srcOrd="0" destOrd="0" presId="urn:microsoft.com/office/officeart/2005/8/layout/chevron2"/>
    <dgm:cxn modelId="{7553212D-8F26-41EA-8C36-4ED9570466DD}" type="presOf" srcId="{842364ED-3070-4313-AB9B-C3421F23A43F}" destId="{DC4C4992-6B64-4070-82DB-556DAA60152A}" srcOrd="0" destOrd="0" presId="urn:microsoft.com/office/officeart/2005/8/layout/chevron2"/>
    <dgm:cxn modelId="{A696393E-FE0A-45A2-B887-1FA08A611F89}" type="presOf" srcId="{ED404EE0-FFA8-4BA0-BF64-F7104443BBE1}" destId="{DC4C4992-6B64-4070-82DB-556DAA60152A}" srcOrd="0" destOrd="2" presId="urn:microsoft.com/office/officeart/2005/8/layout/chevron2"/>
    <dgm:cxn modelId="{CB4EC540-7474-41DF-902A-BCC94A790661}" srcId="{329D7C19-032D-412F-BD03-681BF340E81B}" destId="{0964A238-8F9A-4AFC-93CB-CA3C7519325C}" srcOrd="8" destOrd="0" parTransId="{4BFC7066-0B25-4987-B39C-C0A1DABCB435}" sibTransId="{934EF141-8FF4-42DB-8B88-D6A03D2FE5EA}"/>
    <dgm:cxn modelId="{057C6F5D-2401-477A-95FE-020A3F5E2726}" type="presOf" srcId="{0410C747-9B08-4D28-8D11-97A358FEEDD5}" destId="{DC4C4992-6B64-4070-82DB-556DAA60152A}" srcOrd="0" destOrd="3" presId="urn:microsoft.com/office/officeart/2005/8/layout/chevron2"/>
    <dgm:cxn modelId="{EBD7704A-9177-43AB-B862-E4C20CAB5BAC}" type="presOf" srcId="{2145C066-3321-4DB3-AD74-00A60A29CF89}" destId="{DC4C4992-6B64-4070-82DB-556DAA60152A}" srcOrd="0" destOrd="5" presId="urn:microsoft.com/office/officeart/2005/8/layout/chevron2"/>
    <dgm:cxn modelId="{D5CD0E6E-0E65-46FC-9B42-AAA2FE41B3E0}" srcId="{329D7C19-032D-412F-BD03-681BF340E81B}" destId="{F707FB23-4130-4A87-9725-93CF02479331}" srcOrd="7" destOrd="0" parTransId="{DA8143C1-BEDE-412D-A364-EF5253DB2AE8}" sibTransId="{23AA9593-9832-4408-A0C2-209453D01D32}"/>
    <dgm:cxn modelId="{574F7B74-D724-481F-8517-ACD8CC3B5EA4}" srcId="{329D7C19-032D-412F-BD03-681BF340E81B}" destId="{68146092-1E0F-4237-9357-3B67A9AB4727}" srcOrd="10" destOrd="0" parTransId="{951535A2-9AF7-4031-8CB6-EB7636C63FEF}" sibTransId="{CA922768-B231-4669-9AFC-CBCA5FFA942A}"/>
    <dgm:cxn modelId="{7229A975-DA17-41A6-8996-B56C1E964027}" type="presOf" srcId="{68146092-1E0F-4237-9357-3B67A9AB4727}" destId="{DC4C4992-6B64-4070-82DB-556DAA60152A}" srcOrd="0" destOrd="10" presId="urn:microsoft.com/office/officeart/2005/8/layout/chevron2"/>
    <dgm:cxn modelId="{C905EA76-E7CA-4F81-8CEF-A477A7432486}" type="presOf" srcId="{329D7C19-032D-412F-BD03-681BF340E81B}" destId="{0744A03E-7016-41F1-8DA5-5888D1FE1777}" srcOrd="0" destOrd="0" presId="urn:microsoft.com/office/officeart/2005/8/layout/chevron2"/>
    <dgm:cxn modelId="{42FAFA76-A8DE-48AE-A799-B4F7D98A35B5}" srcId="{329D7C19-032D-412F-BD03-681BF340E81B}" destId="{0410C747-9B08-4D28-8D11-97A358FEEDD5}" srcOrd="3" destOrd="0" parTransId="{EBE2735D-F692-404D-94A9-9C37BDB0FB47}" sibTransId="{AD7D5AD4-6BCB-4DDB-9955-BF4E8FDDBF22}"/>
    <dgm:cxn modelId="{ED6F827C-74B1-4C2E-9BF7-12B06AFBEC42}" srcId="{329D7C19-032D-412F-BD03-681BF340E81B}" destId="{23BFB3A5-0663-4B34-8349-8B693FDC5440}" srcOrd="1" destOrd="0" parTransId="{CBD4B1F4-EB3A-4599-9B9E-012DADC627D3}" sibTransId="{CAD51792-5D83-418E-882A-3287BF4B196E}"/>
    <dgm:cxn modelId="{31319B87-BC28-47F2-A306-F5259B02A690}" srcId="{329D7C19-032D-412F-BD03-681BF340E81B}" destId="{CD35E1A5-CCF3-4541-8885-4DBF94F99FC4}" srcOrd="4" destOrd="0" parTransId="{220E59DA-3E7E-43D6-9B72-4A9E0DF62FDF}" sibTransId="{F5A3F674-2CB7-4358-B158-1B741D31F653}"/>
    <dgm:cxn modelId="{5322F48A-3BA0-4721-876C-AE9A0ECCBC6B}" srcId="{329D7C19-032D-412F-BD03-681BF340E81B}" destId="{EC3B1A87-8289-49AD-8785-0A658EEA77C8}" srcOrd="9" destOrd="0" parTransId="{E3BD05C2-B94C-4B89-9974-6C81DC914437}" sibTransId="{3C89FEBE-093E-47AE-AA64-5C505DA54575}"/>
    <dgm:cxn modelId="{AC09048D-9BF9-4468-B1BA-6699B03EB8EC}" type="presOf" srcId="{CD35E1A5-CCF3-4541-8885-4DBF94F99FC4}" destId="{DC4C4992-6B64-4070-82DB-556DAA60152A}" srcOrd="0" destOrd="4" presId="urn:microsoft.com/office/officeart/2005/8/layout/chevron2"/>
    <dgm:cxn modelId="{4D860C8F-ECCC-49D5-AB1B-BCFC5F7EEAC0}" srcId="{329D7C19-032D-412F-BD03-681BF340E81B}" destId="{842364ED-3070-4313-AB9B-C3421F23A43F}" srcOrd="0" destOrd="0" parTransId="{50CAD01A-1767-4ED1-94B2-16EB0CF03C5F}" sibTransId="{F92C2BC1-0B5E-4E05-BB57-F8D96BF611B9}"/>
    <dgm:cxn modelId="{DD682292-5C92-4633-B8B1-427930CCD671}" type="presOf" srcId="{23BFB3A5-0663-4B34-8349-8B693FDC5440}" destId="{DC4C4992-6B64-4070-82DB-556DAA60152A}" srcOrd="0" destOrd="1" presId="urn:microsoft.com/office/officeart/2005/8/layout/chevron2"/>
    <dgm:cxn modelId="{7494FD92-FC79-4AB6-852E-F64AD14BC568}" type="presOf" srcId="{E134848A-A22D-4CF9-A8CB-C8663EE371C7}" destId="{DC4C4992-6B64-4070-82DB-556DAA60152A}" srcOrd="0" destOrd="11" presId="urn:microsoft.com/office/officeart/2005/8/layout/chevron2"/>
    <dgm:cxn modelId="{9B0F49E8-EA4A-4F74-8621-8C97D3F662F2}" srcId="{329D7C19-032D-412F-BD03-681BF340E81B}" destId="{2145C066-3321-4DB3-AD74-00A60A29CF89}" srcOrd="5" destOrd="0" parTransId="{42FF252E-027D-4E6A-9A40-CDD1682A1AF1}" sibTransId="{7F86167D-9891-481F-99C8-FBD79D7A09D7}"/>
    <dgm:cxn modelId="{25BFB8EB-1266-4EC3-AAFA-91C7A7374C3F}" srcId="{329D7C19-032D-412F-BD03-681BF340E81B}" destId="{ED404EE0-FFA8-4BA0-BF64-F7104443BBE1}" srcOrd="2" destOrd="0" parTransId="{62CB2888-06E3-42F8-B190-AC499829F479}" sibTransId="{1355C2A7-F447-4B5D-9123-C06DC0A088BD}"/>
    <dgm:cxn modelId="{DEA6AEEC-249B-4586-9787-65601E5FDB9F}" srcId="{329D7C19-032D-412F-BD03-681BF340E81B}" destId="{DDD1EBA4-A28A-48B2-AB55-E7031BD225DE}" srcOrd="6" destOrd="0" parTransId="{6FBDC444-8024-471C-8280-9134FE1ADE43}" sibTransId="{89F06BEB-23AC-4010-8CF6-E67C85624506}"/>
    <dgm:cxn modelId="{DE6B07F3-C2B5-4F1C-B41E-633022451713}" srcId="{329D7C19-032D-412F-BD03-681BF340E81B}" destId="{E134848A-A22D-4CF9-A8CB-C8663EE371C7}" srcOrd="11" destOrd="0" parTransId="{9725553F-C070-4738-B440-B3DE973C8454}" sibTransId="{53401D28-3C05-41AD-9EAF-58784C383C52}"/>
    <dgm:cxn modelId="{0117ABED-786D-4BC1-A610-03C99503B15B}" type="presParOf" srcId="{3D41F67A-1BE8-4D50-AC0C-0CD2BA594679}" destId="{38EA32F6-D4CB-4BC8-9D99-5BC496E2C8E9}" srcOrd="0" destOrd="0" presId="urn:microsoft.com/office/officeart/2005/8/layout/chevron2"/>
    <dgm:cxn modelId="{5ACA8E58-C30B-420A-965A-F04C1FFFAE30}" type="presParOf" srcId="{38EA32F6-D4CB-4BC8-9D99-5BC496E2C8E9}" destId="{0744A03E-7016-41F1-8DA5-5888D1FE1777}" srcOrd="0" destOrd="0" presId="urn:microsoft.com/office/officeart/2005/8/layout/chevron2"/>
    <dgm:cxn modelId="{A9D9948F-9EED-4CB7-A54A-6AC3FC2C3782}" type="presParOf" srcId="{38EA32F6-D4CB-4BC8-9D99-5BC496E2C8E9}" destId="{DC4C4992-6B64-4070-82DB-556DAA60152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A03E-7016-41F1-8DA5-5888D1FE1777}">
      <dsp:nvSpPr>
        <dsp:cNvPr id="0" name=""/>
        <dsp:cNvSpPr/>
      </dsp:nvSpPr>
      <dsp:spPr>
        <a:xfrm rot="5400000">
          <a:off x="-503950" y="1857843"/>
          <a:ext cx="3359670" cy="2351769"/>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A" sz="2000" kern="1200" dirty="0"/>
            <a:t>Communiquer</a:t>
          </a:r>
        </a:p>
        <a:p>
          <a:pPr marL="0" lvl="0" indent="0" algn="ctr" defTabSz="889000">
            <a:lnSpc>
              <a:spcPct val="90000"/>
            </a:lnSpc>
            <a:spcBef>
              <a:spcPct val="0"/>
            </a:spcBef>
            <a:spcAft>
              <a:spcPct val="35000"/>
            </a:spcAft>
            <a:buNone/>
          </a:pPr>
          <a:r>
            <a:rPr lang="fr-CA" sz="2000" kern="1200" dirty="0"/>
            <a:t>dans une conversation privée</a:t>
          </a:r>
        </a:p>
      </dsp:txBody>
      <dsp:txXfrm rot="-5400000">
        <a:off x="1" y="2529778"/>
        <a:ext cx="2351769" cy="1007901"/>
      </dsp:txXfrm>
    </dsp:sp>
    <dsp:sp modelId="{DC4C4992-6B64-4070-82DB-556DAA60152A}">
      <dsp:nvSpPr>
        <dsp:cNvPr id="0" name=""/>
        <dsp:cNvSpPr/>
      </dsp:nvSpPr>
      <dsp:spPr>
        <a:xfrm rot="5400000">
          <a:off x="2579750" y="-52143"/>
          <a:ext cx="4539894" cy="4995857"/>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Char char="•"/>
          </a:pPr>
          <a:endParaRPr lang="fr-CA" sz="2000" kern="1200" dirty="0"/>
        </a:p>
        <a:p>
          <a:pPr marL="171450" lvl="1" indent="-171450" algn="ctr" defTabSz="844550">
            <a:lnSpc>
              <a:spcPct val="90000"/>
            </a:lnSpc>
            <a:spcBef>
              <a:spcPct val="0"/>
            </a:spcBef>
            <a:spcAft>
              <a:spcPct val="15000"/>
            </a:spcAft>
            <a:buChar char="•"/>
          </a:pPr>
          <a:endParaRPr lang="fr-CA" sz="1900" kern="1200" dirty="0"/>
        </a:p>
        <a:p>
          <a:pPr marL="171450" lvl="1" indent="-171450" algn="l" defTabSz="844550">
            <a:lnSpc>
              <a:spcPct val="90000"/>
            </a:lnSpc>
            <a:spcBef>
              <a:spcPct val="0"/>
            </a:spcBef>
            <a:spcAft>
              <a:spcPct val="15000"/>
            </a:spcAft>
            <a:buChar char="•"/>
          </a:pPr>
          <a:r>
            <a:rPr lang="fr-FR" sz="1900" kern="1200" dirty="0">
              <a:latin typeface="+mn-lt"/>
            </a:rPr>
            <a:t>Envoyez un message instantané </a:t>
          </a:r>
          <a:r>
            <a:rPr lang="fr-FR" sz="1900" b="1" kern="1200" dirty="0">
              <a:latin typeface="+mn-lt"/>
            </a:rPr>
            <a:t>Important</a:t>
          </a:r>
          <a:r>
            <a:rPr lang="fr-FR" sz="1900" kern="1200" dirty="0">
              <a:latin typeface="+mn-lt"/>
            </a:rPr>
            <a:t> à un des autres participants</a:t>
          </a:r>
          <a:endParaRPr lang="fr-CA" sz="1900" kern="1200" dirty="0"/>
        </a:p>
        <a:p>
          <a:pPr marL="171450" lvl="1" indent="-171450" algn="l" defTabSz="844550">
            <a:lnSpc>
              <a:spcPct val="90000"/>
            </a:lnSpc>
            <a:spcBef>
              <a:spcPct val="0"/>
            </a:spcBef>
            <a:spcAft>
              <a:spcPct val="15000"/>
            </a:spcAft>
            <a:buChar char="•"/>
          </a:pPr>
          <a:r>
            <a:rPr lang="fr-FR" sz="1900" kern="1200" dirty="0">
              <a:latin typeface="+mn-lt"/>
            </a:rPr>
            <a:t>Discutez avec ce participant et liker un de ses messages.</a:t>
          </a:r>
          <a:endParaRPr lang="fr-CA"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a:latin typeface="+mn-lt"/>
            </a:rPr>
            <a:t>Testez les options de mises en forme, les emojis, gif, autocollants et extensions de messagerie)</a:t>
          </a:r>
          <a:endParaRPr lang="fr-CA"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a:latin typeface="+mn-lt"/>
            </a:rPr>
            <a:t>Partagez un document avec votre collègue</a:t>
          </a:r>
          <a:endParaRPr lang="fr-CA"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a:latin typeface="+mn-lt"/>
            </a:rPr>
            <a:t>Enregistrez le message de votre collègue</a:t>
          </a:r>
          <a:endParaRPr lang="fr-CA"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a:latin typeface="+mn-lt"/>
            </a:rPr>
            <a:t>Accédez à vos messages enregistrés</a:t>
          </a:r>
          <a:endParaRPr lang="fr-CA" sz="1900" kern="1200" dirty="0">
            <a:solidFill>
              <a:schemeClr val="tx1"/>
            </a:solidFill>
          </a:endParaRPr>
        </a:p>
        <a:p>
          <a:pPr marL="171450" lvl="1" indent="-171450" algn="l" defTabSz="844550">
            <a:lnSpc>
              <a:spcPct val="90000"/>
            </a:lnSpc>
            <a:spcBef>
              <a:spcPct val="0"/>
            </a:spcBef>
            <a:spcAft>
              <a:spcPct val="15000"/>
            </a:spcAft>
            <a:buChar char="•"/>
          </a:pPr>
          <a:r>
            <a:rPr lang="fr-FR" sz="1900" kern="1200" dirty="0">
              <a:latin typeface="+mn-lt"/>
            </a:rPr>
            <a:t>Créez un groupe de conversations avec 2 autres participants et discutez.</a:t>
          </a:r>
          <a:endParaRPr lang="fr-CA" sz="19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p>
      </dsp:txBody>
      <dsp:txXfrm rot="-5400000">
        <a:off x="2351769" y="397458"/>
        <a:ext cx="4774238" cy="409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9BC68-A136-4826-8CF5-019860E61FB4}">
      <dsp:nvSpPr>
        <dsp:cNvPr id="0" name=""/>
        <dsp:cNvSpPr/>
      </dsp:nvSpPr>
      <dsp:spPr>
        <a:xfrm>
          <a:off x="8306577"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1EC48-01AF-4A0D-8BED-9347C4B9C5A6}">
      <dsp:nvSpPr>
        <dsp:cNvPr id="0" name=""/>
        <dsp:cNvSpPr/>
      </dsp:nvSpPr>
      <dsp:spPr>
        <a:xfrm>
          <a:off x="8306577"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FB163-B73F-47F8-A405-D67A0B5C4290}">
      <dsp:nvSpPr>
        <dsp:cNvPr id="0" name=""/>
        <dsp:cNvSpPr/>
      </dsp:nvSpPr>
      <dsp:spPr>
        <a:xfrm>
          <a:off x="8306577"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2F8C8A-7298-4575-9E15-B2C6E4370001}">
      <dsp:nvSpPr>
        <dsp:cNvPr id="0" name=""/>
        <dsp:cNvSpPr/>
      </dsp:nvSpPr>
      <dsp:spPr>
        <a:xfrm>
          <a:off x="8306577"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9FFBD4-D271-4BB8-BCFC-8A629175B37C}">
      <dsp:nvSpPr>
        <dsp:cNvPr id="0" name=""/>
        <dsp:cNvSpPr/>
      </dsp:nvSpPr>
      <dsp:spPr>
        <a:xfrm>
          <a:off x="8306577"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F95E16-E9BC-4327-8EA3-81C9A22FFC50}">
      <dsp:nvSpPr>
        <dsp:cNvPr id="0" name=""/>
        <dsp:cNvSpPr/>
      </dsp:nvSpPr>
      <dsp:spPr>
        <a:xfrm>
          <a:off x="8103700"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DC6BE-1453-4C92-ACD9-A698C791A6D7}">
      <dsp:nvSpPr>
        <dsp:cNvPr id="0" name=""/>
        <dsp:cNvSpPr/>
      </dsp:nvSpPr>
      <dsp:spPr>
        <a:xfrm>
          <a:off x="7109111"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3D6749-75B5-482A-A02B-D91B3B221CE2}">
      <dsp:nvSpPr>
        <dsp:cNvPr id="0" name=""/>
        <dsp:cNvSpPr/>
      </dsp:nvSpPr>
      <dsp:spPr>
        <a:xfrm>
          <a:off x="7109111"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BD983-F029-4316-A7B3-A0BC96D52526}">
      <dsp:nvSpPr>
        <dsp:cNvPr id="0" name=""/>
        <dsp:cNvSpPr/>
      </dsp:nvSpPr>
      <dsp:spPr>
        <a:xfrm>
          <a:off x="7109111"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33E1C7-E762-4DA2-AE18-C60E7577D95F}">
      <dsp:nvSpPr>
        <dsp:cNvPr id="0" name=""/>
        <dsp:cNvSpPr/>
      </dsp:nvSpPr>
      <dsp:spPr>
        <a:xfrm>
          <a:off x="7109111"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6634FC-B77F-4561-9061-48F3272112EC}">
      <dsp:nvSpPr>
        <dsp:cNvPr id="0" name=""/>
        <dsp:cNvSpPr/>
      </dsp:nvSpPr>
      <dsp:spPr>
        <a:xfrm>
          <a:off x="7109111"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34D71C-E71B-4299-9893-66B88BAB0C8A}">
      <dsp:nvSpPr>
        <dsp:cNvPr id="0" name=""/>
        <dsp:cNvSpPr/>
      </dsp:nvSpPr>
      <dsp:spPr>
        <a:xfrm>
          <a:off x="7504967"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31E47C-EBC8-493C-97E7-B5D3FD9E2DDC}">
      <dsp:nvSpPr>
        <dsp:cNvPr id="0" name=""/>
        <dsp:cNvSpPr/>
      </dsp:nvSpPr>
      <dsp:spPr>
        <a:xfrm>
          <a:off x="5708769" y="497485"/>
          <a:ext cx="2394931" cy="207824"/>
        </a:xfrm>
        <a:custGeom>
          <a:avLst/>
          <a:gdLst/>
          <a:ahLst/>
          <a:cxnLst/>
          <a:rect l="0" t="0" r="0" b="0"/>
          <a:pathLst>
            <a:path>
              <a:moveTo>
                <a:pt x="0" y="0"/>
              </a:moveTo>
              <a:lnTo>
                <a:pt x="0" y="103912"/>
              </a:lnTo>
              <a:lnTo>
                <a:pt x="2394931" y="103912"/>
              </a:lnTo>
              <a:lnTo>
                <a:pt x="2394931"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681D65-233F-4128-8A5F-1AB41443575C}">
      <dsp:nvSpPr>
        <dsp:cNvPr id="0" name=""/>
        <dsp:cNvSpPr/>
      </dsp:nvSpPr>
      <dsp:spPr>
        <a:xfrm>
          <a:off x="5911645"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4AAD7-4BE7-469F-912C-4F6AFF6AAA37}">
      <dsp:nvSpPr>
        <dsp:cNvPr id="0" name=""/>
        <dsp:cNvSpPr/>
      </dsp:nvSpPr>
      <dsp:spPr>
        <a:xfrm>
          <a:off x="5911645"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28DA5-6B6A-4B4F-A999-F7AECF4D3190}">
      <dsp:nvSpPr>
        <dsp:cNvPr id="0" name=""/>
        <dsp:cNvSpPr/>
      </dsp:nvSpPr>
      <dsp:spPr>
        <a:xfrm>
          <a:off x="5911645"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A1634-75A7-41AF-BDE3-DD915ED60AB0}">
      <dsp:nvSpPr>
        <dsp:cNvPr id="0" name=""/>
        <dsp:cNvSpPr/>
      </dsp:nvSpPr>
      <dsp:spPr>
        <a:xfrm>
          <a:off x="5911645"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750C44-8A9F-4477-872F-D31532B4A20B}">
      <dsp:nvSpPr>
        <dsp:cNvPr id="0" name=""/>
        <dsp:cNvSpPr/>
      </dsp:nvSpPr>
      <dsp:spPr>
        <a:xfrm>
          <a:off x="5911645"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A8B756-FAAF-4614-AD23-47C2A6E04C49}">
      <dsp:nvSpPr>
        <dsp:cNvPr id="0" name=""/>
        <dsp:cNvSpPr/>
      </dsp:nvSpPr>
      <dsp:spPr>
        <a:xfrm>
          <a:off x="5708769"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0A981-2353-4102-B933-586B3BCACE97}">
      <dsp:nvSpPr>
        <dsp:cNvPr id="0" name=""/>
        <dsp:cNvSpPr/>
      </dsp:nvSpPr>
      <dsp:spPr>
        <a:xfrm>
          <a:off x="4714180"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582A3-6FBA-45B2-A07A-7E991917BE8A}">
      <dsp:nvSpPr>
        <dsp:cNvPr id="0" name=""/>
        <dsp:cNvSpPr/>
      </dsp:nvSpPr>
      <dsp:spPr>
        <a:xfrm>
          <a:off x="4714180"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E48346-B0C0-40FB-B647-21FEA660FEA1}">
      <dsp:nvSpPr>
        <dsp:cNvPr id="0" name=""/>
        <dsp:cNvSpPr/>
      </dsp:nvSpPr>
      <dsp:spPr>
        <a:xfrm>
          <a:off x="4714180"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00C68D-70C7-496B-9FDB-73E63369AEF7}">
      <dsp:nvSpPr>
        <dsp:cNvPr id="0" name=""/>
        <dsp:cNvSpPr/>
      </dsp:nvSpPr>
      <dsp:spPr>
        <a:xfrm>
          <a:off x="4714180"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9A75A-59CA-4BE9-87B8-213D8C17675D}">
      <dsp:nvSpPr>
        <dsp:cNvPr id="0" name=""/>
        <dsp:cNvSpPr/>
      </dsp:nvSpPr>
      <dsp:spPr>
        <a:xfrm>
          <a:off x="4714180"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427205-D28C-4DFA-9509-F8346BE0A814}">
      <dsp:nvSpPr>
        <dsp:cNvPr id="0" name=""/>
        <dsp:cNvSpPr/>
      </dsp:nvSpPr>
      <dsp:spPr>
        <a:xfrm>
          <a:off x="5110036"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D3F98E-09DA-46E1-8C97-5A6BAB279E24}">
      <dsp:nvSpPr>
        <dsp:cNvPr id="0" name=""/>
        <dsp:cNvSpPr/>
      </dsp:nvSpPr>
      <dsp:spPr>
        <a:xfrm>
          <a:off x="5663049" y="497485"/>
          <a:ext cx="91440" cy="207824"/>
        </a:xfrm>
        <a:custGeom>
          <a:avLst/>
          <a:gdLst/>
          <a:ahLst/>
          <a:cxnLst/>
          <a:rect l="0" t="0" r="0" b="0"/>
          <a:pathLst>
            <a:path>
              <a:moveTo>
                <a:pt x="45720" y="0"/>
              </a:moveTo>
              <a:lnTo>
                <a:pt x="45720"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77DA1F-7649-46E5-87F1-88322FE9BA58}">
      <dsp:nvSpPr>
        <dsp:cNvPr id="0" name=""/>
        <dsp:cNvSpPr/>
      </dsp:nvSpPr>
      <dsp:spPr>
        <a:xfrm>
          <a:off x="3516714"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97941-632E-4F50-B1FE-E0540CE67BFF}">
      <dsp:nvSpPr>
        <dsp:cNvPr id="0" name=""/>
        <dsp:cNvSpPr/>
      </dsp:nvSpPr>
      <dsp:spPr>
        <a:xfrm>
          <a:off x="3516714"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E8F275-19C6-4267-91EC-FA3ECD9A4481}">
      <dsp:nvSpPr>
        <dsp:cNvPr id="0" name=""/>
        <dsp:cNvSpPr/>
      </dsp:nvSpPr>
      <dsp:spPr>
        <a:xfrm>
          <a:off x="3516714"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5FBFE-656E-453E-B324-E56598C56454}">
      <dsp:nvSpPr>
        <dsp:cNvPr id="0" name=""/>
        <dsp:cNvSpPr/>
      </dsp:nvSpPr>
      <dsp:spPr>
        <a:xfrm>
          <a:off x="3516714"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B044A5-2534-4D4C-B9A1-4861CF8F201B}">
      <dsp:nvSpPr>
        <dsp:cNvPr id="0" name=""/>
        <dsp:cNvSpPr/>
      </dsp:nvSpPr>
      <dsp:spPr>
        <a:xfrm>
          <a:off x="3516714"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FA4370-03AF-4FC8-9CE8-2B2207D6A8FC}">
      <dsp:nvSpPr>
        <dsp:cNvPr id="0" name=""/>
        <dsp:cNvSpPr/>
      </dsp:nvSpPr>
      <dsp:spPr>
        <a:xfrm>
          <a:off x="3313838" y="1200130"/>
          <a:ext cx="598732" cy="207824"/>
        </a:xfrm>
        <a:custGeom>
          <a:avLst/>
          <a:gdLst/>
          <a:ahLst/>
          <a:cxnLst/>
          <a:rect l="0" t="0" r="0" b="0"/>
          <a:pathLst>
            <a:path>
              <a:moveTo>
                <a:pt x="0" y="0"/>
              </a:moveTo>
              <a:lnTo>
                <a:pt x="0" y="103912"/>
              </a:lnTo>
              <a:lnTo>
                <a:pt x="598732" y="103912"/>
              </a:lnTo>
              <a:lnTo>
                <a:pt x="598732"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5F0741-8F4D-411E-BE0F-017E92E91C3C}">
      <dsp:nvSpPr>
        <dsp:cNvPr id="0" name=""/>
        <dsp:cNvSpPr/>
      </dsp:nvSpPr>
      <dsp:spPr>
        <a:xfrm>
          <a:off x="2319248" y="1902776"/>
          <a:ext cx="148446" cy="3265815"/>
        </a:xfrm>
        <a:custGeom>
          <a:avLst/>
          <a:gdLst/>
          <a:ahLst/>
          <a:cxnLst/>
          <a:rect l="0" t="0" r="0" b="0"/>
          <a:pathLst>
            <a:path>
              <a:moveTo>
                <a:pt x="0" y="0"/>
              </a:moveTo>
              <a:lnTo>
                <a:pt x="0" y="3265815"/>
              </a:lnTo>
              <a:lnTo>
                <a:pt x="148446" y="32658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E48305-F29C-48D9-AAF2-50D9847A5D04}">
      <dsp:nvSpPr>
        <dsp:cNvPr id="0" name=""/>
        <dsp:cNvSpPr/>
      </dsp:nvSpPr>
      <dsp:spPr>
        <a:xfrm>
          <a:off x="2319248" y="1902776"/>
          <a:ext cx="148446" cy="2563170"/>
        </a:xfrm>
        <a:custGeom>
          <a:avLst/>
          <a:gdLst/>
          <a:ahLst/>
          <a:cxnLst/>
          <a:rect l="0" t="0" r="0" b="0"/>
          <a:pathLst>
            <a:path>
              <a:moveTo>
                <a:pt x="0" y="0"/>
              </a:moveTo>
              <a:lnTo>
                <a:pt x="0" y="2563170"/>
              </a:lnTo>
              <a:lnTo>
                <a:pt x="148446" y="256317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8A968-0A50-412A-ADE5-EA23A10D6140}">
      <dsp:nvSpPr>
        <dsp:cNvPr id="0" name=""/>
        <dsp:cNvSpPr/>
      </dsp:nvSpPr>
      <dsp:spPr>
        <a:xfrm>
          <a:off x="2319248" y="1902776"/>
          <a:ext cx="148446" cy="1860525"/>
        </a:xfrm>
        <a:custGeom>
          <a:avLst/>
          <a:gdLst/>
          <a:ahLst/>
          <a:cxnLst/>
          <a:rect l="0" t="0" r="0" b="0"/>
          <a:pathLst>
            <a:path>
              <a:moveTo>
                <a:pt x="0" y="0"/>
              </a:moveTo>
              <a:lnTo>
                <a:pt x="0" y="1860525"/>
              </a:lnTo>
              <a:lnTo>
                <a:pt x="148446" y="18605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D4FCEE-F890-4EBE-8DEB-01EB738AEB13}">
      <dsp:nvSpPr>
        <dsp:cNvPr id="0" name=""/>
        <dsp:cNvSpPr/>
      </dsp:nvSpPr>
      <dsp:spPr>
        <a:xfrm>
          <a:off x="2319248" y="1902776"/>
          <a:ext cx="148446" cy="1157880"/>
        </a:xfrm>
        <a:custGeom>
          <a:avLst/>
          <a:gdLst/>
          <a:ahLst/>
          <a:cxnLst/>
          <a:rect l="0" t="0" r="0" b="0"/>
          <a:pathLst>
            <a:path>
              <a:moveTo>
                <a:pt x="0" y="0"/>
              </a:moveTo>
              <a:lnTo>
                <a:pt x="0" y="1157880"/>
              </a:lnTo>
              <a:lnTo>
                <a:pt x="148446" y="11578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22B660-043F-4A47-8CB4-2E9A309E4DFF}">
      <dsp:nvSpPr>
        <dsp:cNvPr id="0" name=""/>
        <dsp:cNvSpPr/>
      </dsp:nvSpPr>
      <dsp:spPr>
        <a:xfrm>
          <a:off x="2319248" y="1902776"/>
          <a:ext cx="148446" cy="455234"/>
        </a:xfrm>
        <a:custGeom>
          <a:avLst/>
          <a:gdLst/>
          <a:ahLst/>
          <a:cxnLst/>
          <a:rect l="0" t="0" r="0" b="0"/>
          <a:pathLst>
            <a:path>
              <a:moveTo>
                <a:pt x="0" y="0"/>
              </a:moveTo>
              <a:lnTo>
                <a:pt x="0" y="455234"/>
              </a:lnTo>
              <a:lnTo>
                <a:pt x="148446" y="45523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76A80F-3B81-456C-86E0-04A2729A7ED5}">
      <dsp:nvSpPr>
        <dsp:cNvPr id="0" name=""/>
        <dsp:cNvSpPr/>
      </dsp:nvSpPr>
      <dsp:spPr>
        <a:xfrm>
          <a:off x="2715105" y="1200130"/>
          <a:ext cx="598732" cy="207824"/>
        </a:xfrm>
        <a:custGeom>
          <a:avLst/>
          <a:gdLst/>
          <a:ahLst/>
          <a:cxnLst/>
          <a:rect l="0" t="0" r="0" b="0"/>
          <a:pathLst>
            <a:path>
              <a:moveTo>
                <a:pt x="598732" y="0"/>
              </a:moveTo>
              <a:lnTo>
                <a:pt x="598732" y="103912"/>
              </a:lnTo>
              <a:lnTo>
                <a:pt x="0" y="103912"/>
              </a:lnTo>
              <a:lnTo>
                <a:pt x="0" y="20782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89716B-4232-4520-92EE-AD6CEAD84260}">
      <dsp:nvSpPr>
        <dsp:cNvPr id="0" name=""/>
        <dsp:cNvSpPr/>
      </dsp:nvSpPr>
      <dsp:spPr>
        <a:xfrm>
          <a:off x="3313838" y="497485"/>
          <a:ext cx="2394931" cy="207824"/>
        </a:xfrm>
        <a:custGeom>
          <a:avLst/>
          <a:gdLst/>
          <a:ahLst/>
          <a:cxnLst/>
          <a:rect l="0" t="0" r="0" b="0"/>
          <a:pathLst>
            <a:path>
              <a:moveTo>
                <a:pt x="2394931" y="0"/>
              </a:moveTo>
              <a:lnTo>
                <a:pt x="2394931" y="103912"/>
              </a:lnTo>
              <a:lnTo>
                <a:pt x="0" y="103912"/>
              </a:lnTo>
              <a:lnTo>
                <a:pt x="0" y="2078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E52E2D-4A3F-42AB-8A6A-4DDE73DC339C}">
      <dsp:nvSpPr>
        <dsp:cNvPr id="0" name=""/>
        <dsp:cNvSpPr/>
      </dsp:nvSpPr>
      <dsp:spPr>
        <a:xfrm>
          <a:off x="5213948" y="2665"/>
          <a:ext cx="989641" cy="4948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Organisation</a:t>
          </a:r>
        </a:p>
      </dsp:txBody>
      <dsp:txXfrm>
        <a:off x="5213948" y="2665"/>
        <a:ext cx="989641" cy="494820"/>
      </dsp:txXfrm>
    </dsp:sp>
    <dsp:sp modelId="{F444A125-26D6-47BD-8C19-10AD913B8CAD}">
      <dsp:nvSpPr>
        <dsp:cNvPr id="0" name=""/>
        <dsp:cNvSpPr/>
      </dsp:nvSpPr>
      <dsp:spPr>
        <a:xfrm>
          <a:off x="2819017"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2819017" y="705310"/>
        <a:ext cx="989641" cy="494820"/>
      </dsp:txXfrm>
    </dsp:sp>
    <dsp:sp modelId="{06316B7E-B932-4ACD-9A10-9239892FF16E}">
      <dsp:nvSpPr>
        <dsp:cNvPr id="0" name=""/>
        <dsp:cNvSpPr/>
      </dsp:nvSpPr>
      <dsp:spPr>
        <a:xfrm>
          <a:off x="2220284"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2220284" y="1407955"/>
        <a:ext cx="989641" cy="494820"/>
      </dsp:txXfrm>
    </dsp:sp>
    <dsp:sp modelId="{4E1110E8-786A-4365-AD0D-57AB7AA1390B}">
      <dsp:nvSpPr>
        <dsp:cNvPr id="0" name=""/>
        <dsp:cNvSpPr/>
      </dsp:nvSpPr>
      <dsp:spPr>
        <a:xfrm>
          <a:off x="2467694"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Conversations</a:t>
          </a:r>
        </a:p>
      </dsp:txBody>
      <dsp:txXfrm>
        <a:off x="2467694" y="2110600"/>
        <a:ext cx="989641" cy="494820"/>
      </dsp:txXfrm>
    </dsp:sp>
    <dsp:sp modelId="{BF2A7AA2-333B-4CB9-A27B-57BA869960CB}">
      <dsp:nvSpPr>
        <dsp:cNvPr id="0" name=""/>
        <dsp:cNvSpPr/>
      </dsp:nvSpPr>
      <dsp:spPr>
        <a:xfrm>
          <a:off x="2467694"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2467694" y="2813245"/>
        <a:ext cx="989641" cy="494820"/>
      </dsp:txXfrm>
    </dsp:sp>
    <dsp:sp modelId="{BAFDBF89-518A-4EBB-8464-549CAEEC0958}">
      <dsp:nvSpPr>
        <dsp:cNvPr id="0" name=""/>
        <dsp:cNvSpPr/>
      </dsp:nvSpPr>
      <dsp:spPr>
        <a:xfrm>
          <a:off x="2467694"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2467694" y="3515890"/>
        <a:ext cx="989641" cy="494820"/>
      </dsp:txXfrm>
    </dsp:sp>
    <dsp:sp modelId="{9AB11649-ED3A-4009-96E0-5273FD83D6FA}">
      <dsp:nvSpPr>
        <dsp:cNvPr id="0" name=""/>
        <dsp:cNvSpPr/>
      </dsp:nvSpPr>
      <dsp:spPr>
        <a:xfrm>
          <a:off x="2467694"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2467694" y="4218536"/>
        <a:ext cx="989641" cy="494820"/>
      </dsp:txXfrm>
    </dsp:sp>
    <dsp:sp modelId="{BF660D3C-1186-4256-B57F-C07E2B61112F}">
      <dsp:nvSpPr>
        <dsp:cNvPr id="0" name=""/>
        <dsp:cNvSpPr/>
      </dsp:nvSpPr>
      <dsp:spPr>
        <a:xfrm>
          <a:off x="2467694"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2467694" y="4921181"/>
        <a:ext cx="989641" cy="494820"/>
      </dsp:txXfrm>
    </dsp:sp>
    <dsp:sp modelId="{F7B15BB2-3842-4EEF-A111-4442D827270E}">
      <dsp:nvSpPr>
        <dsp:cNvPr id="0" name=""/>
        <dsp:cNvSpPr/>
      </dsp:nvSpPr>
      <dsp:spPr>
        <a:xfrm>
          <a:off x="3417750"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3417750" y="1407955"/>
        <a:ext cx="989641" cy="494820"/>
      </dsp:txXfrm>
    </dsp:sp>
    <dsp:sp modelId="{449DF50A-B124-4781-8D65-CB56DF390DFC}">
      <dsp:nvSpPr>
        <dsp:cNvPr id="0" name=""/>
        <dsp:cNvSpPr/>
      </dsp:nvSpPr>
      <dsp:spPr>
        <a:xfrm>
          <a:off x="3665160"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3665160" y="2110600"/>
        <a:ext cx="989641" cy="494820"/>
      </dsp:txXfrm>
    </dsp:sp>
    <dsp:sp modelId="{F38E387E-BDF8-4F4C-9F7E-A6F59A51EA49}">
      <dsp:nvSpPr>
        <dsp:cNvPr id="0" name=""/>
        <dsp:cNvSpPr/>
      </dsp:nvSpPr>
      <dsp:spPr>
        <a:xfrm>
          <a:off x="3665160"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3665160" y="2813245"/>
        <a:ext cx="989641" cy="494820"/>
      </dsp:txXfrm>
    </dsp:sp>
    <dsp:sp modelId="{7E6BB251-F560-489D-B6C4-8B0AA2A30B2A}">
      <dsp:nvSpPr>
        <dsp:cNvPr id="0" name=""/>
        <dsp:cNvSpPr/>
      </dsp:nvSpPr>
      <dsp:spPr>
        <a:xfrm>
          <a:off x="3665160"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3665160" y="3515890"/>
        <a:ext cx="989641" cy="494820"/>
      </dsp:txXfrm>
    </dsp:sp>
    <dsp:sp modelId="{2D6A3E10-F54D-40A7-AD4C-321005B87C01}">
      <dsp:nvSpPr>
        <dsp:cNvPr id="0" name=""/>
        <dsp:cNvSpPr/>
      </dsp:nvSpPr>
      <dsp:spPr>
        <a:xfrm>
          <a:off x="3665160"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3665160" y="4218536"/>
        <a:ext cx="989641" cy="494820"/>
      </dsp:txXfrm>
    </dsp:sp>
    <dsp:sp modelId="{439228E6-E85C-4E55-BA5E-3F80052A65D9}">
      <dsp:nvSpPr>
        <dsp:cNvPr id="0" name=""/>
        <dsp:cNvSpPr/>
      </dsp:nvSpPr>
      <dsp:spPr>
        <a:xfrm>
          <a:off x="3665160"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3665160" y="4921181"/>
        <a:ext cx="989641" cy="494820"/>
      </dsp:txXfrm>
    </dsp:sp>
    <dsp:sp modelId="{E693F7FA-81F2-4C23-B063-31FAAF93F392}">
      <dsp:nvSpPr>
        <dsp:cNvPr id="0" name=""/>
        <dsp:cNvSpPr/>
      </dsp:nvSpPr>
      <dsp:spPr>
        <a:xfrm>
          <a:off x="5213948"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5213948" y="705310"/>
        <a:ext cx="989641" cy="494820"/>
      </dsp:txXfrm>
    </dsp:sp>
    <dsp:sp modelId="{D436332E-7AA7-470B-8CDF-DC6DFF381814}">
      <dsp:nvSpPr>
        <dsp:cNvPr id="0" name=""/>
        <dsp:cNvSpPr/>
      </dsp:nvSpPr>
      <dsp:spPr>
        <a:xfrm>
          <a:off x="4615215"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4615215" y="1407955"/>
        <a:ext cx="989641" cy="494820"/>
      </dsp:txXfrm>
    </dsp:sp>
    <dsp:sp modelId="{67BFA696-DEB9-4EDC-BEE5-5BC33B5AF72A}">
      <dsp:nvSpPr>
        <dsp:cNvPr id="0" name=""/>
        <dsp:cNvSpPr/>
      </dsp:nvSpPr>
      <dsp:spPr>
        <a:xfrm>
          <a:off x="4862626"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4862626" y="2110600"/>
        <a:ext cx="989641" cy="494820"/>
      </dsp:txXfrm>
    </dsp:sp>
    <dsp:sp modelId="{6A3D8B73-68F8-4C44-BCEF-A2EDC657388F}">
      <dsp:nvSpPr>
        <dsp:cNvPr id="0" name=""/>
        <dsp:cNvSpPr/>
      </dsp:nvSpPr>
      <dsp:spPr>
        <a:xfrm>
          <a:off x="4862626"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4862626" y="2813245"/>
        <a:ext cx="989641" cy="494820"/>
      </dsp:txXfrm>
    </dsp:sp>
    <dsp:sp modelId="{28C7740D-1213-44A1-A38F-C9816AAE205D}">
      <dsp:nvSpPr>
        <dsp:cNvPr id="0" name=""/>
        <dsp:cNvSpPr/>
      </dsp:nvSpPr>
      <dsp:spPr>
        <a:xfrm>
          <a:off x="4862626"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4862626" y="3515890"/>
        <a:ext cx="989641" cy="494820"/>
      </dsp:txXfrm>
    </dsp:sp>
    <dsp:sp modelId="{B04C8C06-783D-4C45-A406-8FB624F1C6A0}">
      <dsp:nvSpPr>
        <dsp:cNvPr id="0" name=""/>
        <dsp:cNvSpPr/>
      </dsp:nvSpPr>
      <dsp:spPr>
        <a:xfrm>
          <a:off x="4862626"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4862626" y="4218536"/>
        <a:ext cx="989641" cy="494820"/>
      </dsp:txXfrm>
    </dsp:sp>
    <dsp:sp modelId="{1753D10F-12D1-4776-8076-CF05BEC89FDC}">
      <dsp:nvSpPr>
        <dsp:cNvPr id="0" name=""/>
        <dsp:cNvSpPr/>
      </dsp:nvSpPr>
      <dsp:spPr>
        <a:xfrm>
          <a:off x="4862626"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4862626" y="4921181"/>
        <a:ext cx="989641" cy="494820"/>
      </dsp:txXfrm>
    </dsp:sp>
    <dsp:sp modelId="{386ABEEE-2EE2-48FD-B54F-D601035CB1BC}">
      <dsp:nvSpPr>
        <dsp:cNvPr id="0" name=""/>
        <dsp:cNvSpPr/>
      </dsp:nvSpPr>
      <dsp:spPr>
        <a:xfrm>
          <a:off x="5812681"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5812681" y="1407955"/>
        <a:ext cx="989641" cy="494820"/>
      </dsp:txXfrm>
    </dsp:sp>
    <dsp:sp modelId="{2A84936E-82A4-442C-9998-238AC5EE2D1A}">
      <dsp:nvSpPr>
        <dsp:cNvPr id="0" name=""/>
        <dsp:cNvSpPr/>
      </dsp:nvSpPr>
      <dsp:spPr>
        <a:xfrm>
          <a:off x="6060091"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6060091" y="2110600"/>
        <a:ext cx="989641" cy="494820"/>
      </dsp:txXfrm>
    </dsp:sp>
    <dsp:sp modelId="{EA9BD282-D764-4381-A3B5-19A88E84E3B4}">
      <dsp:nvSpPr>
        <dsp:cNvPr id="0" name=""/>
        <dsp:cNvSpPr/>
      </dsp:nvSpPr>
      <dsp:spPr>
        <a:xfrm>
          <a:off x="6060091"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6060091" y="2813245"/>
        <a:ext cx="989641" cy="494820"/>
      </dsp:txXfrm>
    </dsp:sp>
    <dsp:sp modelId="{DF872CE5-2003-4842-82FA-D34A0874CEFD}">
      <dsp:nvSpPr>
        <dsp:cNvPr id="0" name=""/>
        <dsp:cNvSpPr/>
      </dsp:nvSpPr>
      <dsp:spPr>
        <a:xfrm>
          <a:off x="6060091"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6060091" y="3515890"/>
        <a:ext cx="989641" cy="494820"/>
      </dsp:txXfrm>
    </dsp:sp>
    <dsp:sp modelId="{B7986494-6A7A-4BB0-9162-DD0C5ACB5C48}">
      <dsp:nvSpPr>
        <dsp:cNvPr id="0" name=""/>
        <dsp:cNvSpPr/>
      </dsp:nvSpPr>
      <dsp:spPr>
        <a:xfrm>
          <a:off x="6060091"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6060091" y="4218536"/>
        <a:ext cx="989641" cy="494820"/>
      </dsp:txXfrm>
    </dsp:sp>
    <dsp:sp modelId="{AABC1F08-3DF9-4C08-BA3C-ECC50D727DB9}">
      <dsp:nvSpPr>
        <dsp:cNvPr id="0" name=""/>
        <dsp:cNvSpPr/>
      </dsp:nvSpPr>
      <dsp:spPr>
        <a:xfrm>
          <a:off x="6060091"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6060091" y="4921181"/>
        <a:ext cx="989641" cy="494820"/>
      </dsp:txXfrm>
    </dsp:sp>
    <dsp:sp modelId="{A56BBAE1-44C9-49EF-B167-4034023FDEF2}">
      <dsp:nvSpPr>
        <dsp:cNvPr id="0" name=""/>
        <dsp:cNvSpPr/>
      </dsp:nvSpPr>
      <dsp:spPr>
        <a:xfrm>
          <a:off x="7608880" y="705310"/>
          <a:ext cx="989641" cy="4948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Equipe</a:t>
          </a:r>
        </a:p>
      </dsp:txBody>
      <dsp:txXfrm>
        <a:off x="7608880" y="705310"/>
        <a:ext cx="989641" cy="494820"/>
      </dsp:txXfrm>
    </dsp:sp>
    <dsp:sp modelId="{8BC4724C-2FB1-4916-BE50-C48814B73DF7}">
      <dsp:nvSpPr>
        <dsp:cNvPr id="0" name=""/>
        <dsp:cNvSpPr/>
      </dsp:nvSpPr>
      <dsp:spPr>
        <a:xfrm>
          <a:off x="7010147"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7010147" y="1407955"/>
        <a:ext cx="989641" cy="494820"/>
      </dsp:txXfrm>
    </dsp:sp>
    <dsp:sp modelId="{DFE6DAC3-148A-4282-A7BD-A61152BBDA31}">
      <dsp:nvSpPr>
        <dsp:cNvPr id="0" name=""/>
        <dsp:cNvSpPr/>
      </dsp:nvSpPr>
      <dsp:spPr>
        <a:xfrm>
          <a:off x="7257557"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7257557" y="2110600"/>
        <a:ext cx="989641" cy="494820"/>
      </dsp:txXfrm>
    </dsp:sp>
    <dsp:sp modelId="{F226FB2A-99A6-49A5-906C-59A31F973D5C}">
      <dsp:nvSpPr>
        <dsp:cNvPr id="0" name=""/>
        <dsp:cNvSpPr/>
      </dsp:nvSpPr>
      <dsp:spPr>
        <a:xfrm>
          <a:off x="7257557"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7257557" y="2813245"/>
        <a:ext cx="989641" cy="494820"/>
      </dsp:txXfrm>
    </dsp:sp>
    <dsp:sp modelId="{49A6F706-5630-4AA1-B44B-3B227F44B80A}">
      <dsp:nvSpPr>
        <dsp:cNvPr id="0" name=""/>
        <dsp:cNvSpPr/>
      </dsp:nvSpPr>
      <dsp:spPr>
        <a:xfrm>
          <a:off x="7257557"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7257557" y="3515890"/>
        <a:ext cx="989641" cy="494820"/>
      </dsp:txXfrm>
    </dsp:sp>
    <dsp:sp modelId="{DDFDAA80-ED9F-441E-9551-FC7B63BBCE22}">
      <dsp:nvSpPr>
        <dsp:cNvPr id="0" name=""/>
        <dsp:cNvSpPr/>
      </dsp:nvSpPr>
      <dsp:spPr>
        <a:xfrm>
          <a:off x="7257557"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7257557" y="4218536"/>
        <a:ext cx="989641" cy="494820"/>
      </dsp:txXfrm>
    </dsp:sp>
    <dsp:sp modelId="{0EDFE79D-EEFB-46F4-B85A-1C426BE0084D}">
      <dsp:nvSpPr>
        <dsp:cNvPr id="0" name=""/>
        <dsp:cNvSpPr/>
      </dsp:nvSpPr>
      <dsp:spPr>
        <a:xfrm>
          <a:off x="7257557"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7257557" y="4921181"/>
        <a:ext cx="989641" cy="494820"/>
      </dsp:txXfrm>
    </dsp:sp>
    <dsp:sp modelId="{DD3E734B-930C-4164-ABD8-F397E96D634A}">
      <dsp:nvSpPr>
        <dsp:cNvPr id="0" name=""/>
        <dsp:cNvSpPr/>
      </dsp:nvSpPr>
      <dsp:spPr>
        <a:xfrm>
          <a:off x="8207613" y="1407955"/>
          <a:ext cx="989641" cy="4948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Canal</a:t>
          </a:r>
        </a:p>
      </dsp:txBody>
      <dsp:txXfrm>
        <a:off x="8207613" y="1407955"/>
        <a:ext cx="989641" cy="494820"/>
      </dsp:txXfrm>
    </dsp:sp>
    <dsp:sp modelId="{3889B403-43F6-4687-9D78-1D54DB34D69C}">
      <dsp:nvSpPr>
        <dsp:cNvPr id="0" name=""/>
        <dsp:cNvSpPr/>
      </dsp:nvSpPr>
      <dsp:spPr>
        <a:xfrm>
          <a:off x="8455023" y="211060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a:t>Conversations</a:t>
          </a:r>
          <a:endParaRPr lang="fr-FR" sz="1300" kern="1200" dirty="0"/>
        </a:p>
      </dsp:txBody>
      <dsp:txXfrm>
        <a:off x="8455023" y="2110600"/>
        <a:ext cx="989641" cy="494820"/>
      </dsp:txXfrm>
    </dsp:sp>
    <dsp:sp modelId="{63993A29-8964-4EAD-B614-49CD00B57551}">
      <dsp:nvSpPr>
        <dsp:cNvPr id="0" name=""/>
        <dsp:cNvSpPr/>
      </dsp:nvSpPr>
      <dsp:spPr>
        <a:xfrm>
          <a:off x="8455023" y="2813245"/>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Fichiers</a:t>
          </a:r>
        </a:p>
      </dsp:txBody>
      <dsp:txXfrm>
        <a:off x="8455023" y="2813245"/>
        <a:ext cx="989641" cy="494820"/>
      </dsp:txXfrm>
    </dsp:sp>
    <dsp:sp modelId="{C1C03F4E-ED1F-4DFD-BD2E-48D68BC71F6E}">
      <dsp:nvSpPr>
        <dsp:cNvPr id="0" name=""/>
        <dsp:cNvSpPr/>
      </dsp:nvSpPr>
      <dsp:spPr>
        <a:xfrm>
          <a:off x="8455023" y="3515890"/>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Notes</a:t>
          </a:r>
        </a:p>
      </dsp:txBody>
      <dsp:txXfrm>
        <a:off x="8455023" y="3515890"/>
        <a:ext cx="989641" cy="494820"/>
      </dsp:txXfrm>
    </dsp:sp>
    <dsp:sp modelId="{8474078A-94A6-4D64-A094-A74D2ABEA83F}">
      <dsp:nvSpPr>
        <dsp:cNvPr id="0" name=""/>
        <dsp:cNvSpPr/>
      </dsp:nvSpPr>
      <dsp:spPr>
        <a:xfrm>
          <a:off x="8455023" y="4218536"/>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Onglets</a:t>
          </a:r>
        </a:p>
      </dsp:txBody>
      <dsp:txXfrm>
        <a:off x="8455023" y="4218536"/>
        <a:ext cx="989641" cy="494820"/>
      </dsp:txXfrm>
    </dsp:sp>
    <dsp:sp modelId="{D7EF31D4-22E6-424F-B99D-CFD7ADE1D5FE}">
      <dsp:nvSpPr>
        <dsp:cNvPr id="0" name=""/>
        <dsp:cNvSpPr/>
      </dsp:nvSpPr>
      <dsp:spPr>
        <a:xfrm>
          <a:off x="8455023" y="4921181"/>
          <a:ext cx="989641" cy="4948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fr-FR" sz="1300" kern="1200" dirty="0"/>
            <a:t>Connecteurs</a:t>
          </a:r>
        </a:p>
      </dsp:txBody>
      <dsp:txXfrm>
        <a:off x="8455023" y="4921181"/>
        <a:ext cx="989641" cy="494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4A03E-7016-41F1-8DA5-5888D1FE1777}">
      <dsp:nvSpPr>
        <dsp:cNvPr id="0" name=""/>
        <dsp:cNvSpPr/>
      </dsp:nvSpPr>
      <dsp:spPr>
        <a:xfrm rot="5400000">
          <a:off x="-515404" y="1818895"/>
          <a:ext cx="3436027" cy="2405218"/>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fr-CA" sz="2700" kern="1200" dirty="0"/>
            <a:t>Communiquer</a:t>
          </a:r>
        </a:p>
        <a:p>
          <a:pPr marL="0" lvl="0" indent="0" algn="ctr" defTabSz="1200150">
            <a:lnSpc>
              <a:spcPct val="90000"/>
            </a:lnSpc>
            <a:spcBef>
              <a:spcPct val="0"/>
            </a:spcBef>
            <a:spcAft>
              <a:spcPct val="35000"/>
            </a:spcAft>
            <a:buNone/>
          </a:pPr>
          <a:r>
            <a:rPr lang="fr-CA" sz="2700" kern="1200" dirty="0"/>
            <a:t>dans une équipe</a:t>
          </a:r>
        </a:p>
      </dsp:txBody>
      <dsp:txXfrm rot="-5400000">
        <a:off x="1" y="2506099"/>
        <a:ext cx="2405218" cy="1030809"/>
      </dsp:txXfrm>
    </dsp:sp>
    <dsp:sp modelId="{DC4C4992-6B64-4070-82DB-556DAA60152A}">
      <dsp:nvSpPr>
        <dsp:cNvPr id="0" name=""/>
        <dsp:cNvSpPr/>
      </dsp:nvSpPr>
      <dsp:spPr>
        <a:xfrm rot="5400000">
          <a:off x="2608275" y="-51004"/>
          <a:ext cx="4536294" cy="4942408"/>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Char char="•"/>
          </a:pPr>
          <a:endParaRPr lang="fr-CA" sz="2000" kern="1200" dirty="0"/>
        </a:p>
        <a:p>
          <a:pPr marL="228600" lvl="1" indent="-228600" algn="ctr" defTabSz="889000">
            <a:lnSpc>
              <a:spcPct val="90000"/>
            </a:lnSpc>
            <a:spcBef>
              <a:spcPct val="0"/>
            </a:spcBef>
            <a:spcAft>
              <a:spcPct val="15000"/>
            </a:spcAft>
            <a:buChar char="•"/>
          </a:pPr>
          <a:endParaRPr lang="fr-CA" sz="2000" kern="1200" dirty="0"/>
        </a:p>
        <a:p>
          <a:pPr marL="228600" lvl="1" indent="-228600" algn="l" defTabSz="977900">
            <a:lnSpc>
              <a:spcPct val="90000"/>
            </a:lnSpc>
            <a:spcBef>
              <a:spcPct val="0"/>
            </a:spcBef>
            <a:spcAft>
              <a:spcPct val="15000"/>
            </a:spcAft>
            <a:buChar char="•"/>
          </a:pPr>
          <a:r>
            <a:rPr lang="fr-CA" sz="2200" kern="1200" dirty="0"/>
            <a:t>Accepter l’invitation à l’équipe Formation Teams Cad</a:t>
          </a:r>
        </a:p>
        <a:p>
          <a:pPr marL="228600" lvl="1" indent="-228600" algn="l" defTabSz="977900">
            <a:lnSpc>
              <a:spcPct val="90000"/>
            </a:lnSpc>
            <a:spcBef>
              <a:spcPct val="0"/>
            </a:spcBef>
            <a:spcAft>
              <a:spcPct val="15000"/>
            </a:spcAft>
            <a:buChar char="•"/>
          </a:pPr>
          <a:r>
            <a:rPr lang="fr-CA" sz="2200" kern="1200" noProof="0" dirty="0">
              <a:solidFill>
                <a:schemeClr val="tx1"/>
              </a:solidFill>
            </a:rPr>
            <a:t>Communiquer par messagerie instantané dans le canal Général et tester les différentes fonctionnalités</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noProof="0" dirty="0">
              <a:solidFill>
                <a:schemeClr val="tx1"/>
              </a:solidFill>
            </a:rPr>
            <a:t>Mentionner un étudiant sur un message </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t>Sauvegarder un message important et retrouver vos messages sauvegardés</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solidFill>
                <a:schemeClr val="tx1"/>
              </a:solidFill>
            </a:rPr>
            <a:t>Publier une annonce importante</a:t>
          </a:r>
        </a:p>
        <a:p>
          <a:pPr marL="228600" lvl="1" indent="-228600" algn="l" defTabSz="977900">
            <a:lnSpc>
              <a:spcPct val="90000"/>
            </a:lnSpc>
            <a:spcBef>
              <a:spcPct val="0"/>
            </a:spcBef>
            <a:spcAft>
              <a:spcPct val="15000"/>
            </a:spcAft>
            <a:buChar char="•"/>
          </a:pPr>
          <a:r>
            <a:rPr lang="fr-CA" sz="2200" kern="1200" dirty="0"/>
            <a:t>Partager un document avec votre équipe</a:t>
          </a:r>
          <a:endParaRPr lang="fr-CA" sz="2200" kern="1200" dirty="0">
            <a:solidFill>
              <a:schemeClr val="tx1"/>
            </a:solidFill>
          </a:endParaRPr>
        </a:p>
        <a:p>
          <a:pPr marL="228600" lvl="1" indent="-228600" algn="l" defTabSz="977900">
            <a:lnSpc>
              <a:spcPct val="90000"/>
            </a:lnSpc>
            <a:spcBef>
              <a:spcPct val="0"/>
            </a:spcBef>
            <a:spcAft>
              <a:spcPct val="15000"/>
            </a:spcAft>
            <a:buChar char="•"/>
          </a:pPr>
          <a:r>
            <a:rPr lang="fr-CA" sz="2200" kern="1200" dirty="0">
              <a:solidFill>
                <a:schemeClr val="tx1"/>
              </a:solidFill>
            </a:rPr>
            <a:t>Coéditez le document Test avec vos collègues</a:t>
          </a:r>
        </a:p>
        <a:p>
          <a:pPr marL="114300" lvl="1" indent="-114300" algn="l" defTabSz="622300">
            <a:lnSpc>
              <a:spcPct val="90000"/>
            </a:lnSpc>
            <a:spcBef>
              <a:spcPct val="0"/>
            </a:spcBef>
            <a:spcAft>
              <a:spcPct val="15000"/>
            </a:spcAft>
            <a:buChar char="•"/>
          </a:pPr>
          <a:endParaRPr lang="fr-CA" sz="14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solidFill>
              <a:schemeClr val="tx1"/>
            </a:solidFill>
          </a:endParaRPr>
        </a:p>
        <a:p>
          <a:pPr marL="114300" lvl="1" indent="-114300" algn="l" defTabSz="622300">
            <a:lnSpc>
              <a:spcPct val="90000"/>
            </a:lnSpc>
            <a:spcBef>
              <a:spcPct val="0"/>
            </a:spcBef>
            <a:spcAft>
              <a:spcPct val="15000"/>
            </a:spcAft>
            <a:buChar char="•"/>
          </a:pPr>
          <a:endParaRPr lang="fr-CA" sz="1400" kern="1200" dirty="0"/>
        </a:p>
      </dsp:txBody>
      <dsp:txXfrm rot="-5400000">
        <a:off x="2405218" y="373497"/>
        <a:ext cx="4720964" cy="40934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4EE23-5BE8-44FF-9517-F3837325812F}"/>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B98144D-0355-4D60-B758-6FD9AB9C2395}"/>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E0451AFC-890E-426D-A96E-FBE3F721A141}" type="datetimeFigureOut">
              <a:rPr lang="en-CA" smtClean="0"/>
              <a:t>2021-10-08</a:t>
            </a:fld>
            <a:endParaRPr lang="en-CA"/>
          </a:p>
        </p:txBody>
      </p:sp>
      <p:sp>
        <p:nvSpPr>
          <p:cNvPr id="4" name="Footer Placeholder 3">
            <a:extLst>
              <a:ext uri="{FF2B5EF4-FFF2-40B4-BE49-F238E27FC236}">
                <a16:creationId xmlns:a16="http://schemas.microsoft.com/office/drawing/2014/main" id="{4E9F7BD5-0FDE-4B22-B658-36B1496CF0A7}"/>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E5FE356D-68BF-4D8F-9FF3-C3083250A0DB}"/>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099B9E72-0CE1-4410-B54F-841E911E6857}" type="slidenum">
              <a:rPr lang="en-CA" smtClean="0"/>
              <a:t>‹N°›</a:t>
            </a:fld>
            <a:endParaRPr lang="en-CA"/>
          </a:p>
        </p:txBody>
      </p:sp>
    </p:spTree>
    <p:extLst>
      <p:ext uri="{BB962C8B-B14F-4D97-AF65-F5344CB8AC3E}">
        <p14:creationId xmlns:p14="http://schemas.microsoft.com/office/powerpoint/2010/main" val="2461390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4D18AA9-4D34-47B3-A490-5BFAA82C4C25}"/>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Frutiger Linotype" panose="020B0604030504040204" pitchFamily="34" charset="0"/>
              </a:defRPr>
            </a:lvl1pPr>
          </a:lstStyle>
          <a:p>
            <a:pPr>
              <a:defRPr/>
            </a:pPr>
            <a:endParaRPr lang="fr-FR" altLang="fr-FR" dirty="0"/>
          </a:p>
        </p:txBody>
      </p:sp>
      <p:sp>
        <p:nvSpPr>
          <p:cNvPr id="5123" name="Rectangle 3">
            <a:extLst>
              <a:ext uri="{FF2B5EF4-FFF2-40B4-BE49-F238E27FC236}">
                <a16:creationId xmlns:a16="http://schemas.microsoft.com/office/drawing/2014/main" id="{84578CBA-0AAD-4020-91D2-5A7BED149F05}"/>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Frutiger Linotype" panose="020B0604030504040204" pitchFamily="34" charset="0"/>
              </a:defRPr>
            </a:lvl1pPr>
          </a:lstStyle>
          <a:p>
            <a:pPr>
              <a:defRPr/>
            </a:pPr>
            <a:endParaRPr lang="fr-FR" altLang="fr-FR" dirty="0"/>
          </a:p>
        </p:txBody>
      </p:sp>
      <p:sp>
        <p:nvSpPr>
          <p:cNvPr id="2052" name="Rectangle 4">
            <a:extLst>
              <a:ext uri="{FF2B5EF4-FFF2-40B4-BE49-F238E27FC236}">
                <a16:creationId xmlns:a16="http://schemas.microsoft.com/office/drawing/2014/main" id="{24272BEC-BE7D-4569-A930-2FC235A29E82}"/>
              </a:ext>
            </a:extLst>
          </p:cNvPr>
          <p:cNvSpPr>
            <a:spLocks noGrp="1" noRot="1" noChangeAspect="1" noChangeArrowheads="1" noTextEdit="1"/>
          </p:cNvSpPr>
          <p:nvPr>
            <p:ph type="sldImg" idx="2"/>
          </p:nvPr>
        </p:nvSpPr>
        <p:spPr bwMode="auto">
          <a:xfrm>
            <a:off x="90488" y="744538"/>
            <a:ext cx="6618287"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3CEA8558-46D5-4CCA-B7B7-B4C0E65DEEE9}"/>
              </a:ext>
            </a:extLst>
          </p:cNvPr>
          <p:cNvSpPr>
            <a:spLocks noGrp="1" noChangeArrowheads="1"/>
          </p:cNvSpPr>
          <p:nvPr>
            <p:ph type="body" sz="quarter" idx="3"/>
          </p:nvPr>
        </p:nvSpPr>
        <p:spPr bwMode="auto">
          <a:xfrm>
            <a:off x="679450" y="4716463"/>
            <a:ext cx="5440363" cy="446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dirty="0"/>
              <a:t>Cliquez pour modifier les styles du texte du masque</a:t>
            </a:r>
          </a:p>
          <a:p>
            <a:pPr lvl="1"/>
            <a:r>
              <a:rPr lang="fr-FR" altLang="fr-FR" noProof="0" dirty="0"/>
              <a:t>Deuxième niveau</a:t>
            </a:r>
          </a:p>
          <a:p>
            <a:pPr lvl="2"/>
            <a:r>
              <a:rPr lang="fr-FR" altLang="fr-FR" noProof="0" dirty="0"/>
              <a:t>Troisième niveau</a:t>
            </a:r>
          </a:p>
          <a:p>
            <a:pPr lvl="3"/>
            <a:r>
              <a:rPr lang="fr-FR" altLang="fr-FR" noProof="0" dirty="0"/>
              <a:t>Quatrième niveau</a:t>
            </a:r>
          </a:p>
          <a:p>
            <a:pPr lvl="4"/>
            <a:r>
              <a:rPr lang="fr-FR" altLang="fr-FR" noProof="0" dirty="0"/>
              <a:t>Cinquième niveau</a:t>
            </a:r>
          </a:p>
        </p:txBody>
      </p:sp>
      <p:sp>
        <p:nvSpPr>
          <p:cNvPr id="5126" name="Rectangle 6">
            <a:extLst>
              <a:ext uri="{FF2B5EF4-FFF2-40B4-BE49-F238E27FC236}">
                <a16:creationId xmlns:a16="http://schemas.microsoft.com/office/drawing/2014/main" id="{C0792A31-3ED2-42F8-BDDA-97B27ECBAEDC}"/>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Frutiger Linotype" panose="020B0604030504040204" pitchFamily="34" charset="0"/>
              </a:defRPr>
            </a:lvl1pPr>
          </a:lstStyle>
          <a:p>
            <a:pPr>
              <a:defRPr/>
            </a:pPr>
            <a:endParaRPr lang="fr-FR" altLang="fr-FR" dirty="0"/>
          </a:p>
        </p:txBody>
      </p:sp>
      <p:sp>
        <p:nvSpPr>
          <p:cNvPr id="5127" name="Rectangle 7">
            <a:extLst>
              <a:ext uri="{FF2B5EF4-FFF2-40B4-BE49-F238E27FC236}">
                <a16:creationId xmlns:a16="http://schemas.microsoft.com/office/drawing/2014/main" id="{6665C7D4-4DDB-4BD4-9741-E16D7D368B06}"/>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Frutiger Linotype" panose="020B0604030504040204" pitchFamily="34" charset="0"/>
              </a:defRPr>
            </a:lvl1pPr>
          </a:lstStyle>
          <a:p>
            <a:pPr>
              <a:defRPr/>
            </a:pPr>
            <a:fld id="{3DEEB895-4DD2-49F1-A8B3-3DF019E47854}" type="slidenum">
              <a:rPr lang="fr-FR" altLang="fr-FR" smtClean="0"/>
              <a:pPr>
                <a:defRPr/>
              </a:pPr>
              <a:t>‹N°›</a:t>
            </a:fld>
            <a:endParaRPr lang="fr-FR" altLang="fr-FR"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Frutiger Linotype" panose="020B060403050404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defRPr/>
            </a:pPr>
            <a:fld id="{3DEEB895-4DD2-49F1-A8B3-3DF019E47854}" type="slidenum">
              <a:rPr lang="fr-FR" altLang="fr-FR" smtClean="0"/>
              <a:pPr>
                <a:defRPr/>
              </a:pPr>
              <a:t>1</a:t>
            </a:fld>
            <a:endParaRPr lang="fr-FR" altLang="fr-FR" dirty="0"/>
          </a:p>
        </p:txBody>
      </p:sp>
    </p:spTree>
    <p:extLst>
      <p:ext uri="{BB962C8B-B14F-4D97-AF65-F5344CB8AC3E}">
        <p14:creationId xmlns:p14="http://schemas.microsoft.com/office/powerpoint/2010/main" val="3307080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13</a:t>
            </a:fld>
            <a:endParaRPr lang="fr-FR" altLang="fr-FR" dirty="0"/>
          </a:p>
        </p:txBody>
      </p:sp>
    </p:spTree>
    <p:extLst>
      <p:ext uri="{BB962C8B-B14F-4D97-AF65-F5344CB8AC3E}">
        <p14:creationId xmlns:p14="http://schemas.microsoft.com/office/powerpoint/2010/main" val="186472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14</a:t>
            </a:fld>
            <a:endParaRPr lang="fr-FR" altLang="fr-FR" dirty="0"/>
          </a:p>
        </p:txBody>
      </p:sp>
    </p:spTree>
    <p:extLst>
      <p:ext uri="{BB962C8B-B14F-4D97-AF65-F5344CB8AC3E}">
        <p14:creationId xmlns:p14="http://schemas.microsoft.com/office/powerpoint/2010/main" val="198182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15</a:t>
            </a:fld>
            <a:endParaRPr lang="fr-FR" altLang="fr-FR" dirty="0"/>
          </a:p>
        </p:txBody>
      </p:sp>
    </p:spTree>
    <p:extLst>
      <p:ext uri="{BB962C8B-B14F-4D97-AF65-F5344CB8AC3E}">
        <p14:creationId xmlns:p14="http://schemas.microsoft.com/office/powerpoint/2010/main" val="145007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r>
              <a:rPr lang="en-US"/>
              <a:t> Page </a:t>
            </a:r>
            <a:fld id="{631BC65D-76A9-4777-9A8D-58FACCB82A25}" type="slidenum">
              <a:rPr lang="en-US" smtClean="0"/>
              <a:pPr/>
              <a:t>16</a:t>
            </a:fld>
            <a:endParaRPr lang="en-US" dirty="0"/>
          </a:p>
        </p:txBody>
      </p:sp>
    </p:spTree>
    <p:extLst>
      <p:ext uri="{BB962C8B-B14F-4D97-AF65-F5344CB8AC3E}">
        <p14:creationId xmlns:p14="http://schemas.microsoft.com/office/powerpoint/2010/main" val="432699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17</a:t>
            </a:fld>
            <a:endParaRPr lang="fr-FR"/>
          </a:p>
        </p:txBody>
      </p:sp>
    </p:spTree>
    <p:extLst>
      <p:ext uri="{BB962C8B-B14F-4D97-AF65-F5344CB8AC3E}">
        <p14:creationId xmlns:p14="http://schemas.microsoft.com/office/powerpoint/2010/main" val="182536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1038" y="333375"/>
            <a:ext cx="5373687" cy="3024188"/>
          </a:xfrm>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fr-FR" sz="1600" b="1" dirty="0">
                <a:effectLst/>
              </a:rPr>
              <a:t>Présentation des équipes et des canaux dans Microsoft Teams</a:t>
            </a:r>
          </a:p>
          <a:p>
            <a:r>
              <a:rPr lang="fr-FR" dirty="0"/>
              <a:t>Commençons par réfléchir sur l'organisation de chaque équipe avec Microsoft Teams :</a:t>
            </a:r>
          </a:p>
          <a:p>
            <a:r>
              <a:rPr lang="fr-FR" dirty="0"/>
              <a:t>Une </a:t>
            </a:r>
            <a:r>
              <a:rPr lang="fr-FR" b="1" dirty="0"/>
              <a:t>équipe</a:t>
            </a:r>
            <a:r>
              <a:rPr lang="fr-FR" dirty="0"/>
              <a:t> regroupe des personnes, du contenu et des outils autour d'un projet ou d'une tâche spécifique au sein d'une organisation.</a:t>
            </a:r>
          </a:p>
          <a:p>
            <a:pPr marL="628650" lvl="1" indent="-171450">
              <a:buFont typeface="Arial" panose="020B0604020202020204" pitchFamily="34" charset="0"/>
              <a:buChar char="•"/>
            </a:pPr>
            <a:r>
              <a:rPr lang="fr-FR" dirty="0"/>
              <a:t>Les équipes peuvent être créées de manière privée pour des utilisateurs invités uniquement ;</a:t>
            </a:r>
          </a:p>
          <a:p>
            <a:pPr marL="628650" lvl="1" indent="-171450">
              <a:buFont typeface="Arial" panose="020B0604020202020204" pitchFamily="34" charset="0"/>
              <a:buChar char="•"/>
            </a:pPr>
            <a:r>
              <a:rPr lang="fr-FR" dirty="0"/>
              <a:t>Les équipes peuvent également être créées pour être publiques et ouvertes à tous les utilisateurs d’une organisation (jusqu’à 2 500 membres).</a:t>
            </a:r>
          </a:p>
          <a:p>
            <a:r>
              <a:rPr lang="fr-FR" dirty="0"/>
              <a:t>Les </a:t>
            </a:r>
            <a:r>
              <a:rPr lang="fr-FR" b="1" dirty="0"/>
              <a:t>canaux</a:t>
            </a:r>
            <a:r>
              <a:rPr lang="fr-FR" dirty="0"/>
              <a:t> sont des sections dédiées dans une équipe pour stocker des conversations organisées par sujets, projets, disciplines spécifiques ; à votre équipe de décider !</a:t>
            </a:r>
          </a:p>
          <a:p>
            <a:pPr marL="628650" lvl="1" indent="-171450">
              <a:buFont typeface="Arial" panose="020B0604020202020204" pitchFamily="34" charset="0"/>
              <a:buChar char="•"/>
            </a:pPr>
            <a:r>
              <a:rPr lang="fr-FR" dirty="0"/>
              <a:t>Les canaux d'une équipe sont des endroits où chaque membre dans l'équipe peut mener des conversations ouvertes. Les discussions privées ne sont accessibles qu'aux personnes qui participent à cette conversation ;</a:t>
            </a:r>
          </a:p>
          <a:p>
            <a:pPr marL="628650" lvl="1" indent="-171450">
              <a:buFont typeface="Arial" panose="020B0604020202020204" pitchFamily="34" charset="0"/>
              <a:buChar char="•"/>
            </a:pPr>
            <a:r>
              <a:rPr lang="fr-FR" dirty="0"/>
              <a:t>Les canaux peuvent être étendus à l'aide d'applications comprenant des onglets, des connecteurs et des bots.</a:t>
            </a:r>
          </a:p>
          <a:p>
            <a:endParaRPr lang="fr-FR" dirty="0"/>
          </a:p>
          <a:p>
            <a:r>
              <a:rPr lang="fr-FR" dirty="0"/>
              <a:t>Pour faire adopter Microsoft Teams par les utilisateurs, une activité clé de planification initiale consiste à mener une réflexion sur l'amélioration de la collaboration dans le travail quotidien grâce à Microsoft Teams.</a:t>
            </a:r>
          </a:p>
          <a:p>
            <a:endParaRPr lang="fr-FR" dirty="0"/>
          </a:p>
          <a:p>
            <a:r>
              <a:rPr lang="fr-FR" dirty="0"/>
              <a:t>Par défaut, tous les utilisateurs sont autorisés à créer une équipe dans Microsoft Teams. Les utilisateurs d'un groupe Office 365 existant peuvent également contribuer à des améliorations avec la fonctionnalité Microsoft Teams.</a:t>
            </a:r>
          </a:p>
          <a:p>
            <a:endParaRPr lang="fr-FR" dirty="0"/>
          </a:p>
          <a:p>
            <a:pPr marL="628650" lvl="1" indent="-171450">
              <a:buFont typeface="Arial" panose="020B0604020202020204" pitchFamily="34" charset="0"/>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8408A283-B066-40FE-8A5C-AC018A4A8DDA}"/>
              </a:ext>
            </a:extLst>
          </p:cNvPr>
          <p:cNvSpPr>
            <a:spLocks noGrp="1"/>
          </p:cNvSpPr>
          <p:nvPr>
            <p:ph type="sldNum" sz="quarter" idx="10"/>
          </p:nvPr>
        </p:nvSpPr>
        <p:spPr/>
        <p:txBody>
          <a:bodyPr/>
          <a:lstStyle/>
          <a:p>
            <a:fld id="{C706E499-8D24-491E-9384-C46CD4653176}" type="slidenum">
              <a:rPr lang="fr-FR" smtClean="0"/>
              <a:pPr/>
              <a:t>18</a:t>
            </a:fld>
            <a:endParaRPr lang="fr-FR" dirty="0"/>
          </a:p>
        </p:txBody>
      </p:sp>
    </p:spTree>
    <p:extLst>
      <p:ext uri="{BB962C8B-B14F-4D97-AF65-F5344CB8AC3E}">
        <p14:creationId xmlns:p14="http://schemas.microsoft.com/office/powerpoint/2010/main" val="536972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19</a:t>
            </a:fld>
            <a:endParaRPr lang="fr-FR"/>
          </a:p>
        </p:txBody>
      </p:sp>
    </p:spTree>
    <p:extLst>
      <p:ext uri="{BB962C8B-B14F-4D97-AF65-F5344CB8AC3E}">
        <p14:creationId xmlns:p14="http://schemas.microsoft.com/office/powerpoint/2010/main" val="173643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r>
              <a:rPr lang="en-US"/>
              <a:t> Page </a:t>
            </a:r>
            <a:fld id="{631BC65D-76A9-4777-9A8D-58FACCB82A25}" type="slidenum">
              <a:rPr lang="en-US" smtClean="0"/>
              <a:pPr/>
              <a:t>20</a:t>
            </a:fld>
            <a:endParaRPr lang="en-US" dirty="0"/>
          </a:p>
        </p:txBody>
      </p:sp>
    </p:spTree>
    <p:extLst>
      <p:ext uri="{BB962C8B-B14F-4D97-AF65-F5344CB8AC3E}">
        <p14:creationId xmlns:p14="http://schemas.microsoft.com/office/powerpoint/2010/main" val="238451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21</a:t>
            </a:fld>
            <a:endParaRPr lang="fr-FR" altLang="fr-FR" dirty="0"/>
          </a:p>
        </p:txBody>
      </p:sp>
    </p:spTree>
    <p:extLst>
      <p:ext uri="{BB962C8B-B14F-4D97-AF65-F5344CB8AC3E}">
        <p14:creationId xmlns:p14="http://schemas.microsoft.com/office/powerpoint/2010/main" val="263768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22</a:t>
            </a:fld>
            <a:endParaRPr lang="fr-FR" altLang="fr-FR" dirty="0"/>
          </a:p>
        </p:txBody>
      </p:sp>
    </p:spTree>
    <p:extLst>
      <p:ext uri="{BB962C8B-B14F-4D97-AF65-F5344CB8AC3E}">
        <p14:creationId xmlns:p14="http://schemas.microsoft.com/office/powerpoint/2010/main" val="360702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u="none" dirty="0"/>
          </a:p>
        </p:txBody>
      </p:sp>
      <p:sp>
        <p:nvSpPr>
          <p:cNvPr id="4" name="Slide Number Placeholder 3"/>
          <p:cNvSpPr>
            <a:spLocks noGrp="1"/>
          </p:cNvSpPr>
          <p:nvPr>
            <p:ph type="sldNum" sz="quarter" idx="5"/>
          </p:nvPr>
        </p:nvSpPr>
        <p:spPr/>
        <p:txBody>
          <a:bodyPr/>
          <a:lstStyle/>
          <a:p>
            <a:pPr>
              <a:defRPr/>
            </a:pPr>
            <a:fld id="{3DEEB895-4DD2-49F1-A8B3-3DF019E47854}" type="slidenum">
              <a:rPr lang="fr-FR" altLang="fr-FR" smtClean="0"/>
              <a:pPr>
                <a:defRPr/>
              </a:pPr>
              <a:t>2</a:t>
            </a:fld>
            <a:endParaRPr lang="fr-FR" altLang="fr-FR" dirty="0"/>
          </a:p>
        </p:txBody>
      </p:sp>
    </p:spTree>
    <p:extLst>
      <p:ext uri="{BB962C8B-B14F-4D97-AF65-F5344CB8AC3E}">
        <p14:creationId xmlns:p14="http://schemas.microsoft.com/office/powerpoint/2010/main" val="3220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23</a:t>
            </a:fld>
            <a:endParaRPr lang="fr-FR"/>
          </a:p>
        </p:txBody>
      </p:sp>
    </p:spTree>
    <p:extLst>
      <p:ext uri="{BB962C8B-B14F-4D97-AF65-F5344CB8AC3E}">
        <p14:creationId xmlns:p14="http://schemas.microsoft.com/office/powerpoint/2010/main" val="4008138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26</a:t>
            </a:fld>
            <a:endParaRPr lang="fr-FR" altLang="fr-FR" dirty="0"/>
          </a:p>
        </p:txBody>
      </p:sp>
    </p:spTree>
    <p:extLst>
      <p:ext uri="{BB962C8B-B14F-4D97-AF65-F5344CB8AC3E}">
        <p14:creationId xmlns:p14="http://schemas.microsoft.com/office/powerpoint/2010/main" val="207062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27</a:t>
            </a:fld>
            <a:endParaRPr lang="fr-FR" altLang="fr-FR" dirty="0"/>
          </a:p>
        </p:txBody>
      </p:sp>
    </p:spTree>
    <p:extLst>
      <p:ext uri="{BB962C8B-B14F-4D97-AF65-F5344CB8AC3E}">
        <p14:creationId xmlns:p14="http://schemas.microsoft.com/office/powerpoint/2010/main" val="899857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28</a:t>
            </a:fld>
            <a:endParaRPr lang="fr-FR" altLang="fr-FR" dirty="0"/>
          </a:p>
        </p:txBody>
      </p:sp>
    </p:spTree>
    <p:extLst>
      <p:ext uri="{BB962C8B-B14F-4D97-AF65-F5344CB8AC3E}">
        <p14:creationId xmlns:p14="http://schemas.microsoft.com/office/powerpoint/2010/main" val="3625727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29</a:t>
            </a:fld>
            <a:endParaRPr lang="fr-FR"/>
          </a:p>
        </p:txBody>
      </p:sp>
    </p:spTree>
    <p:extLst>
      <p:ext uri="{BB962C8B-B14F-4D97-AF65-F5344CB8AC3E}">
        <p14:creationId xmlns:p14="http://schemas.microsoft.com/office/powerpoint/2010/main" val="103109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30</a:t>
            </a:fld>
            <a:endParaRPr lang="fr-FR"/>
          </a:p>
        </p:txBody>
      </p:sp>
    </p:spTree>
    <p:extLst>
      <p:ext uri="{BB962C8B-B14F-4D97-AF65-F5344CB8AC3E}">
        <p14:creationId xmlns:p14="http://schemas.microsoft.com/office/powerpoint/2010/main" val="1930858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31</a:t>
            </a:fld>
            <a:endParaRPr lang="fr-FR"/>
          </a:p>
        </p:txBody>
      </p:sp>
    </p:spTree>
    <p:extLst>
      <p:ext uri="{BB962C8B-B14F-4D97-AF65-F5344CB8AC3E}">
        <p14:creationId xmlns:p14="http://schemas.microsoft.com/office/powerpoint/2010/main" val="254827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fr-FR" sz="1600" b="1" dirty="0"/>
              <a:t>Outlook vs Teams</a:t>
            </a:r>
          </a:p>
          <a:p>
            <a:r>
              <a:rPr lang="fr-FR" dirty="0"/>
              <a:t>Chaque projet a son espace dédié</a:t>
            </a:r>
          </a:p>
          <a:p>
            <a:r>
              <a:rPr lang="fr-FR" dirty="0"/>
              <a:t>Tri naturel fait par l’émetteur</a:t>
            </a:r>
          </a:p>
          <a:p>
            <a:r>
              <a:rPr lang="fr-FR" dirty="0"/>
              <a:t>Une vision partagée</a:t>
            </a:r>
          </a:p>
          <a:p>
            <a:r>
              <a:rPr lang="fr-FR" dirty="0"/>
              <a:t>L’historique est accessible à tous</a:t>
            </a:r>
          </a:p>
          <a:p>
            <a:r>
              <a:rPr lang="fr-FR" dirty="0"/>
              <a:t>Des notifications réglables, le @</a:t>
            </a:r>
          </a:p>
          <a:p>
            <a:r>
              <a:rPr lang="fr-FR" dirty="0"/>
              <a:t>Travail asynchrone et synchrone possible</a:t>
            </a:r>
          </a:p>
          <a:p>
            <a:r>
              <a:rPr lang="fr-FR" dirty="0"/>
              <a:t>Les fichiers de travail sont dans l’équipe</a:t>
            </a:r>
          </a:p>
          <a:p>
            <a:endParaRPr lang="fr-FR" dirty="0"/>
          </a:p>
        </p:txBody>
      </p:sp>
      <p:sp>
        <p:nvSpPr>
          <p:cNvPr id="5" name="Espace réservé de l'image des diapositives 4">
            <a:extLst>
              <a:ext uri="{FF2B5EF4-FFF2-40B4-BE49-F238E27FC236}">
                <a16:creationId xmlns:a16="http://schemas.microsoft.com/office/drawing/2014/main" id="{C53DADFD-C3B3-4BF8-A156-DE7A70509100}"/>
              </a:ext>
            </a:extLst>
          </p:cNvPr>
          <p:cNvSpPr>
            <a:spLocks noGrp="1" noRot="1" noChangeAspect="1"/>
          </p:cNvSpPr>
          <p:nvPr>
            <p:ph type="sldImg"/>
          </p:nvPr>
        </p:nvSpPr>
        <p:spPr/>
      </p:sp>
    </p:spTree>
    <p:extLst>
      <p:ext uri="{BB962C8B-B14F-4D97-AF65-F5344CB8AC3E}">
        <p14:creationId xmlns:p14="http://schemas.microsoft.com/office/powerpoint/2010/main" val="1761791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r>
              <a:rPr lang="fr-FR" sz="1600" b="1" dirty="0"/>
              <a:t>Engagez une collaboration</a:t>
            </a:r>
          </a:p>
          <a:p>
            <a:r>
              <a:rPr lang="fr-FR" dirty="0"/>
              <a:t>Informez ponctuellement votre audience ou demandez un engagement formel en utilisant le mail.</a:t>
            </a:r>
          </a:p>
          <a:p>
            <a:r>
              <a:rPr lang="fr-FR" dirty="0"/>
              <a:t>Votre collaboration avec des externes commencera sans aucun doute par un échange sur Outlook.</a:t>
            </a:r>
          </a:p>
          <a:p>
            <a:endParaRPr lang="fr-FR" dirty="0"/>
          </a:p>
        </p:txBody>
      </p:sp>
      <p:sp>
        <p:nvSpPr>
          <p:cNvPr id="4" name="Espace réservé du numéro de diapositive 3"/>
          <p:cNvSpPr>
            <a:spLocks noGrp="1"/>
          </p:cNvSpPr>
          <p:nvPr>
            <p:ph type="sldNum" sz="quarter" idx="10"/>
          </p:nvPr>
        </p:nvSpPr>
        <p:spPr>
          <a:xfrm>
            <a:off x="3815375" y="9371285"/>
            <a:ext cx="2918830" cy="493316"/>
          </a:xfrm>
          <a:prstGeom prst="rect">
            <a:avLst/>
          </a:prstGeom>
        </p:spPr>
        <p:txBody>
          <a:bodyPr lIns="87554" tIns="43777" rIns="87554" bIns="43777"/>
          <a:lstStyle/>
          <a:p>
            <a:fld id="{84D9E4CB-ED5D-4417-90D9-A688A6EEB663}" type="slidenum">
              <a:rPr lang="fr-FR" smtClean="0"/>
              <a:pPr/>
              <a:t>35</a:t>
            </a:fld>
            <a:endParaRPr lang="fr-FR" dirty="0"/>
          </a:p>
        </p:txBody>
      </p:sp>
    </p:spTree>
    <p:extLst>
      <p:ext uri="{BB962C8B-B14F-4D97-AF65-F5344CB8AC3E}">
        <p14:creationId xmlns:p14="http://schemas.microsoft.com/office/powerpoint/2010/main" val="2733264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36</a:t>
            </a:fld>
            <a:endParaRPr lang="fr-FR"/>
          </a:p>
        </p:txBody>
      </p:sp>
    </p:spTree>
    <p:extLst>
      <p:ext uri="{BB962C8B-B14F-4D97-AF65-F5344CB8AC3E}">
        <p14:creationId xmlns:p14="http://schemas.microsoft.com/office/powerpoint/2010/main" val="296184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3</a:t>
            </a:fld>
            <a:endParaRPr lang="fr-FR" altLang="fr-FR" dirty="0"/>
          </a:p>
        </p:txBody>
      </p:sp>
    </p:spTree>
    <p:extLst>
      <p:ext uri="{BB962C8B-B14F-4D97-AF65-F5344CB8AC3E}">
        <p14:creationId xmlns:p14="http://schemas.microsoft.com/office/powerpoint/2010/main" val="2255173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37</a:t>
            </a:fld>
            <a:endParaRPr lang="fr-FR"/>
          </a:p>
        </p:txBody>
      </p:sp>
    </p:spTree>
    <p:extLst>
      <p:ext uri="{BB962C8B-B14F-4D97-AF65-F5344CB8AC3E}">
        <p14:creationId xmlns:p14="http://schemas.microsoft.com/office/powerpoint/2010/main" val="270065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pPr>
              <a:defRPr/>
            </a:pPr>
            <a:fld id="{3DEEB895-4DD2-49F1-A8B3-3DF019E47854}" type="slidenum">
              <a:rPr lang="fr-FR" altLang="fr-FR" smtClean="0"/>
              <a:pPr>
                <a:defRPr/>
              </a:pPr>
              <a:t>5</a:t>
            </a:fld>
            <a:endParaRPr lang="fr-FR" altLang="fr-FR" dirty="0"/>
          </a:p>
        </p:txBody>
      </p:sp>
    </p:spTree>
    <p:extLst>
      <p:ext uri="{BB962C8B-B14F-4D97-AF65-F5344CB8AC3E}">
        <p14:creationId xmlns:p14="http://schemas.microsoft.com/office/powerpoint/2010/main" val="119863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sz="1600" b="1" dirty="0"/>
              <a:t>Partage de fichiers versus collaboration</a:t>
            </a:r>
          </a:p>
          <a:p>
            <a:r>
              <a:rPr lang="fr-FR" sz="1400" b="1" dirty="0"/>
              <a:t>Travaillez sur vos fichiers en tout lieu</a:t>
            </a:r>
          </a:p>
          <a:p>
            <a:r>
              <a:rPr lang="fr-FR" b="1" dirty="0"/>
              <a:t>OneDrive</a:t>
            </a:r>
            <a:r>
              <a:rPr lang="fr-FR" dirty="0"/>
              <a:t> vous offre un accès en tout lieu à tous vos fichiers. Il est entièrement intégré à Office et préinstallé avec Windows. Synchronisez automatiquement vos fichiers avec votre ordinateur pour pouvoir travailler dessus hors connexion. Accédez à vos fichiers sur Windows, Mac ou vos appareils mobiles. Affichez un aperçu de plus de 270 types de fichiers courants tels que Adobe (PDF, Photoshop, Illustrator, etc.), Visio ou DICOM dans votre navigateur. Vous pouvez même diffuser en continu des vidéos HD à la demande via votre navigateur, sans téléchargement.</a:t>
            </a:r>
          </a:p>
          <a:p>
            <a:r>
              <a:rPr lang="fr-FR" sz="1400" b="1" dirty="0"/>
              <a:t>Partagez au sein et en dehors de votre organisation</a:t>
            </a:r>
          </a:p>
          <a:p>
            <a:r>
              <a:rPr lang="fr-FR" b="1" dirty="0"/>
              <a:t>OneDrive</a:t>
            </a:r>
            <a:r>
              <a:rPr lang="fr-FR" dirty="0"/>
              <a:t> est le moyen le plus simple de partager et de collaborer sur des fichiers au sein et en dehors de votre organisation. Suivez l’historique de toutes les activités sur des fichiers pour tenir tout le monde informé. Partagez vos fichiers en toute confidentialité pour que leurs destinataires puissent y accéder de manière simple et sécurisée. Enfin, utilisez </a:t>
            </a:r>
            <a:r>
              <a:rPr lang="fr-FR" b="1" dirty="0"/>
              <a:t>Teams</a:t>
            </a:r>
            <a:r>
              <a:rPr lang="fr-FR" dirty="0"/>
              <a:t> pour une collaboration plus avancée avec vos équipes, notamment pour la gestion et le partage de fichiers ou de dossiers, sur des sites d’équipe ou des sites intranet, et dans l’ensemble de votre organisation.</a:t>
            </a:r>
          </a:p>
          <a:p>
            <a:r>
              <a:rPr lang="fr-FR" sz="1400" b="1" dirty="0"/>
              <a:t>Trouvez, co-éditez et mettez à jour des fichiers</a:t>
            </a:r>
          </a:p>
          <a:p>
            <a:r>
              <a:rPr lang="fr-FR" dirty="0"/>
              <a:t>Travaillez sur un fichier, enregistrez-le directement sur </a:t>
            </a:r>
            <a:r>
              <a:rPr lang="fr-FR" b="1" dirty="0"/>
              <a:t>OneDrive</a:t>
            </a:r>
            <a:r>
              <a:rPr lang="fr-FR" dirty="0"/>
              <a:t> ou </a:t>
            </a:r>
            <a:r>
              <a:rPr lang="fr-FR" b="1" dirty="0"/>
              <a:t>Teams</a:t>
            </a:r>
            <a:r>
              <a:rPr lang="fr-FR" dirty="0"/>
              <a:t> : toutes vos modifications sont mises à jour sans problème. L’intégration totale à Office vous permet de commencer à co-éditer un document sur un appareil et de terminer sur un autre. Vous disposez toujours d’un large éventail d’outils pour annoter, surligner et commenter le document. Trouvez rapidement les fichiers que vous recherchez grâce aux outils performants de recherche et de découverte, puis obtenez des informations utiles les concernant, comme le nombre de personnes qui les ont consultés ou partagés.</a:t>
            </a:r>
          </a:p>
          <a:p>
            <a:endParaRPr lang="fr-FR" dirty="0"/>
          </a:p>
          <a:p>
            <a:endParaRPr lang="fr-FR" sz="1600" b="1" dirty="0"/>
          </a:p>
          <a:p>
            <a:endParaRPr lang="fr-FR" dirty="0"/>
          </a:p>
          <a:p>
            <a:endParaRPr lang="fr-FR" dirty="0"/>
          </a:p>
        </p:txBody>
      </p:sp>
      <p:sp>
        <p:nvSpPr>
          <p:cNvPr id="6" name="Slide Number Placeholder 5"/>
          <p:cNvSpPr>
            <a:spLocks noGrp="1"/>
          </p:cNvSpPr>
          <p:nvPr>
            <p:ph type="sldNum" sz="quarter" idx="12"/>
          </p:nvPr>
        </p:nvSpPr>
        <p:spPr>
          <a:xfrm>
            <a:off x="3815375" y="9371285"/>
            <a:ext cx="2918830" cy="493316"/>
          </a:xfrm>
          <a:prstGeom prst="rect">
            <a:avLst/>
          </a:prstGeom>
        </p:spPr>
        <p:txBody>
          <a:bodyPr lIns="87554" tIns="43777" rIns="87554" bIns="43777"/>
          <a:lstStyle/>
          <a:p>
            <a:pPr algn="ctr" defTabSz="948645">
              <a:defRPr/>
            </a:pPr>
            <a:fld id="{B4008EB6-D09E-4580-8CD6-DDB14511944F}" type="slidenum">
              <a:rPr lang="en-US" sz="1000" b="1">
                <a:solidFill>
                  <a:prstClr val="black"/>
                </a:solidFill>
                <a:latin typeface="Calibri" panose="020F0502020204030204"/>
              </a:rPr>
              <a:pPr algn="ctr" defTabSz="948645">
                <a:defRPr/>
              </a:pPr>
              <a:t>6</a:t>
            </a:fld>
            <a:endParaRPr lang="en-US" sz="1000" b="1">
              <a:solidFill>
                <a:prstClr val="black"/>
              </a:solidFill>
              <a:latin typeface="Calibri" panose="020F0502020204030204"/>
            </a:endParaRPr>
          </a:p>
        </p:txBody>
      </p:sp>
      <p:sp>
        <p:nvSpPr>
          <p:cNvPr id="9" name="Espace réservé de l'image des diapositives 8">
            <a:extLst>
              <a:ext uri="{FF2B5EF4-FFF2-40B4-BE49-F238E27FC236}">
                <a16:creationId xmlns:a16="http://schemas.microsoft.com/office/drawing/2014/main" id="{9FF4735A-CB29-4FBC-959C-4A6A762118B0}"/>
              </a:ext>
            </a:extLst>
          </p:cNvPr>
          <p:cNvSpPr>
            <a:spLocks noGrp="1" noRot="1" noChangeAspect="1"/>
          </p:cNvSpPr>
          <p:nvPr>
            <p:ph type="sldImg"/>
          </p:nvPr>
        </p:nvSpPr>
        <p:spPr>
          <a:xfrm>
            <a:off x="407988" y="514350"/>
            <a:ext cx="5949950" cy="3348038"/>
          </a:xfrm>
          <a:prstGeom prst="rect">
            <a:avLst/>
          </a:prstGeom>
        </p:spPr>
      </p:sp>
    </p:spTree>
    <p:extLst>
      <p:ext uri="{BB962C8B-B14F-4D97-AF65-F5344CB8AC3E}">
        <p14:creationId xmlns:p14="http://schemas.microsoft.com/office/powerpoint/2010/main" val="130148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7</a:t>
            </a:fld>
            <a:endParaRPr lang="fr-FR" altLang="fr-FR" dirty="0"/>
          </a:p>
        </p:txBody>
      </p:sp>
    </p:spTree>
    <p:extLst>
      <p:ext uri="{BB962C8B-B14F-4D97-AF65-F5344CB8AC3E}">
        <p14:creationId xmlns:p14="http://schemas.microsoft.com/office/powerpoint/2010/main" val="2881767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3DEEB895-4DD2-49F1-A8B3-3DF019E47854}" type="slidenum">
              <a:rPr lang="fr-FR" altLang="fr-FR" smtClean="0"/>
              <a:pPr>
                <a:defRPr/>
              </a:pPr>
              <a:t>8</a:t>
            </a:fld>
            <a:endParaRPr lang="fr-FR" altLang="fr-FR" dirty="0"/>
          </a:p>
        </p:txBody>
      </p:sp>
    </p:spTree>
    <p:extLst>
      <p:ext uri="{BB962C8B-B14F-4D97-AF65-F5344CB8AC3E}">
        <p14:creationId xmlns:p14="http://schemas.microsoft.com/office/powerpoint/2010/main" val="307310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3DEEB895-4DD2-49F1-A8B3-3DF019E47854}" type="slidenum">
              <a:rPr lang="fr-FR" altLang="fr-FR" smtClean="0"/>
              <a:pPr>
                <a:defRPr/>
              </a:pPr>
              <a:t>9</a:t>
            </a:fld>
            <a:endParaRPr lang="fr-FR" altLang="fr-FR" dirty="0"/>
          </a:p>
        </p:txBody>
      </p:sp>
    </p:spTree>
    <p:extLst>
      <p:ext uri="{BB962C8B-B14F-4D97-AF65-F5344CB8AC3E}">
        <p14:creationId xmlns:p14="http://schemas.microsoft.com/office/powerpoint/2010/main" val="161599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7988" y="514350"/>
            <a:ext cx="5949950" cy="3348038"/>
          </a:xfrm>
          <a:prstGeom prst="rect">
            <a:avLst/>
          </a:prstGeo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15375" y="9371285"/>
            <a:ext cx="2918830" cy="493316"/>
          </a:xfrm>
          <a:prstGeom prst="rect">
            <a:avLst/>
          </a:prstGeom>
        </p:spPr>
        <p:txBody>
          <a:bodyPr lIns="87554" tIns="43777" rIns="87554" bIns="43777"/>
          <a:lstStyle/>
          <a:p>
            <a:fld id="{E538B3CF-9DB8-BE46-ADE1-F8783CA63C36}" type="slidenum">
              <a:rPr lang="fr-FR" smtClean="0"/>
              <a:t>10</a:t>
            </a:fld>
            <a:endParaRPr lang="fr-FR"/>
          </a:p>
        </p:txBody>
      </p:sp>
    </p:spTree>
    <p:extLst>
      <p:ext uri="{BB962C8B-B14F-4D97-AF65-F5344CB8AC3E}">
        <p14:creationId xmlns:p14="http://schemas.microsoft.com/office/powerpoint/2010/main" val="2043057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en-US" dirty="0"/>
          </a:p>
        </p:txBody>
      </p:sp>
    </p:spTree>
    <p:extLst>
      <p:ext uri="{BB962C8B-B14F-4D97-AF65-F5344CB8AC3E}">
        <p14:creationId xmlns:p14="http://schemas.microsoft.com/office/powerpoint/2010/main" val="1954963023"/>
      </p:ext>
    </p:extLst>
  </p:cSld>
  <p:clrMapOvr>
    <a:masterClrMapping/>
  </p:clrMapOvr>
  <p:transition spd="med">
    <p:pull/>
  </p:transition>
  <p:extLst>
    <p:ext uri="{DCECCB84-F9BA-43D5-87BE-67443E8EF086}">
      <p15:sldGuideLst xmlns:p15="http://schemas.microsoft.com/office/powerpoint/2012/main">
        <p15:guide id="1" orient="horz" pos="618" userDrawn="1">
          <p15:clr>
            <a:srgbClr val="FBAE40"/>
          </p15:clr>
        </p15:guide>
        <p15:guide id="2" pos="6289" userDrawn="1">
          <p15:clr>
            <a:srgbClr val="FBAE40"/>
          </p15:clr>
        </p15:guide>
        <p15:guide id="3" orient="horz" pos="2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617877626"/>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73230026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7491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839788" y="335086"/>
            <a:ext cx="9145588" cy="645990"/>
          </a:xfrm>
        </p:spPr>
        <p:txBody>
          <a:bodyPr>
            <a:normAutofit/>
          </a:bodyPr>
          <a:lstStyle>
            <a:lvl1pPr>
              <a:defRPr sz="3600"/>
            </a:lvl1p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60921103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dirty="0"/>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Tree>
    <p:extLst>
      <p:ext uri="{BB962C8B-B14F-4D97-AF65-F5344CB8AC3E}">
        <p14:creationId xmlns:p14="http://schemas.microsoft.com/office/powerpoint/2010/main" val="304744873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183708868"/>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194279885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39788" y="333376"/>
            <a:ext cx="9144000" cy="647700"/>
          </a:xfrm>
        </p:spPr>
        <p:txBody>
          <a:bodyPr>
            <a:normAutofit/>
          </a:bodyPr>
          <a:lstStyle>
            <a:lvl1pPr>
              <a:defRPr sz="3600"/>
            </a:lvl1pPr>
          </a:lstStyle>
          <a:p>
            <a:r>
              <a:rPr lang="fr-FR" dirty="0"/>
              <a:t>Modifiez le style du titre</a:t>
            </a:r>
            <a:endParaRPr lang="en-US" dirty="0"/>
          </a:p>
        </p:txBody>
      </p:sp>
    </p:spTree>
    <p:extLst>
      <p:ext uri="{BB962C8B-B14F-4D97-AF65-F5344CB8AC3E}">
        <p14:creationId xmlns:p14="http://schemas.microsoft.com/office/powerpoint/2010/main" val="3975329575"/>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13784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24835219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Frutiger Linotype" panose="020B0604030504040204" pitchFamily="34" charset="0"/>
              </a:defRPr>
            </a:lvl1p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Frutiger Linotype" panose="020B0604030504040204" pitchFamily="34" charset="0"/>
              </a:defRPr>
            </a:lvl1pPr>
          </a:lstStyle>
          <a:p>
            <a:endParaRPr lang="en-US" dirty="0"/>
          </a:p>
        </p:txBody>
      </p:sp>
    </p:spTree>
    <p:extLst>
      <p:ext uri="{BB962C8B-B14F-4D97-AF65-F5344CB8AC3E}">
        <p14:creationId xmlns:p14="http://schemas.microsoft.com/office/powerpoint/2010/main" val="320528379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9788" y="335085"/>
            <a:ext cx="9145588" cy="135242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Rectangle 7">
            <a:extLst>
              <a:ext uri="{FF2B5EF4-FFF2-40B4-BE49-F238E27FC236}">
                <a16:creationId xmlns:a16="http://schemas.microsoft.com/office/drawing/2014/main" id="{21CC8AFF-685B-4303-8841-6F5BF248AD39}"/>
              </a:ext>
            </a:extLst>
          </p:cNvPr>
          <p:cNvSpPr>
            <a:spLocks noChangeArrowheads="1"/>
          </p:cNvSpPr>
          <p:nvPr userDrawn="1"/>
        </p:nvSpPr>
        <p:spPr bwMode="auto">
          <a:xfrm>
            <a:off x="0" y="6597352"/>
            <a:ext cx="12192000" cy="260648"/>
          </a:xfrm>
          <a:prstGeom prst="rect">
            <a:avLst/>
          </a:prstGeom>
          <a:solidFill>
            <a:srgbClr val="677A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defRPr/>
            </a:pPr>
            <a:endParaRPr lang="fr-FR" altLang="fr-FR" sz="2000" dirty="0">
              <a:latin typeface="Frutiger Linotype" panose="020B0604030504040204" pitchFamily="34" charset="0"/>
            </a:endParaRPr>
          </a:p>
        </p:txBody>
      </p:sp>
      <p:sp>
        <p:nvSpPr>
          <p:cNvPr id="9" name="Rectangle 9">
            <a:extLst>
              <a:ext uri="{FF2B5EF4-FFF2-40B4-BE49-F238E27FC236}">
                <a16:creationId xmlns:a16="http://schemas.microsoft.com/office/drawing/2014/main" id="{2FEDBAF7-76BD-43F9-A27E-50C29C0E130A}"/>
              </a:ext>
            </a:extLst>
          </p:cNvPr>
          <p:cNvSpPr>
            <a:spLocks noChangeArrowheads="1"/>
          </p:cNvSpPr>
          <p:nvPr userDrawn="1"/>
        </p:nvSpPr>
        <p:spPr bwMode="auto">
          <a:xfrm>
            <a:off x="239185" y="6669360"/>
            <a:ext cx="7776633"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200" b="1" dirty="0">
                <a:solidFill>
                  <a:srgbClr val="FFFFFF"/>
                </a:solidFill>
                <a:latin typeface="Frutiger Linotype" panose="020B0604030504040204" pitchFamily="34" charset="0"/>
              </a:rPr>
              <a:t>Microsoft Teams-Formation CAD</a:t>
            </a:r>
          </a:p>
          <a:p>
            <a:pPr eaLnBrk="1" hangingPunct="1">
              <a:defRPr/>
            </a:pPr>
            <a:endParaRPr lang="fr-FR" altLang="fr-FR" sz="1200" b="1" dirty="0">
              <a:solidFill>
                <a:srgbClr val="FFFFFF"/>
              </a:solidFill>
              <a:latin typeface="Frutiger Linotype" panose="020B0604030504040204" pitchFamily="34" charset="0"/>
            </a:endParaRPr>
          </a:p>
        </p:txBody>
      </p:sp>
    </p:spTree>
    <p:extLst>
      <p:ext uri="{BB962C8B-B14F-4D97-AF65-F5344CB8AC3E}">
        <p14:creationId xmlns:p14="http://schemas.microsoft.com/office/powerpoint/2010/main" val="27402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pull/>
  </p:transition>
  <p:hf hdr="0" ftr="0" dt="0"/>
  <p:txStyles>
    <p:titleStyle>
      <a:lvl1pPr algn="l" defTabSz="914400" rtl="0" eaLnBrk="1" latinLnBrk="0" hangingPunct="1">
        <a:lnSpc>
          <a:spcPct val="90000"/>
        </a:lnSpc>
        <a:spcBef>
          <a:spcPct val="0"/>
        </a:spcBef>
        <a:buNone/>
        <a:defRPr sz="4400" kern="1200">
          <a:solidFill>
            <a:schemeClr val="tx1"/>
          </a:solidFill>
          <a:latin typeface="Frutiger Linotype"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pos="6289" userDrawn="1">
          <p15:clr>
            <a:srgbClr val="F26B43"/>
          </p15:clr>
        </p15:guide>
        <p15:guide id="3" orient="horz" pos="618" userDrawn="1">
          <p15:clr>
            <a:srgbClr val="F26B43"/>
          </p15:clr>
        </p15:guide>
        <p15:guide id="4" pos="5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itting on top of a table&#10;&#10;Description automatically generated">
            <a:extLst>
              <a:ext uri="{FF2B5EF4-FFF2-40B4-BE49-F238E27FC236}">
                <a16:creationId xmlns:a16="http://schemas.microsoft.com/office/drawing/2014/main" id="{3296099D-4D4A-43E8-B48C-E86016D5A616}"/>
              </a:ext>
            </a:extLst>
          </p:cNvPr>
          <p:cNvPicPr>
            <a:picLocks noChangeAspect="1"/>
          </p:cNvPicPr>
          <p:nvPr/>
        </p:nvPicPr>
        <p:blipFill rotWithShape="1">
          <a:blip r:embed="rId3">
            <a:extLst>
              <a:ext uri="{28A0092B-C50C-407E-A947-70E740481C1C}">
                <a14:useLocalDpi xmlns:a14="http://schemas.microsoft.com/office/drawing/2010/main" val="0"/>
              </a:ext>
            </a:extLst>
          </a:blip>
          <a:srcRect t="19515" b="10415"/>
          <a:stretch/>
        </p:blipFill>
        <p:spPr>
          <a:xfrm>
            <a:off x="20" y="1"/>
            <a:ext cx="12191980" cy="6669360"/>
          </a:xfrm>
          <a:prstGeom prst="rect">
            <a:avLst/>
          </a:prstGeom>
        </p:spPr>
      </p:pic>
      <p:sp>
        <p:nvSpPr>
          <p:cNvPr id="5" name="TextBox 4">
            <a:extLst>
              <a:ext uri="{FF2B5EF4-FFF2-40B4-BE49-F238E27FC236}">
                <a16:creationId xmlns:a16="http://schemas.microsoft.com/office/drawing/2014/main" id="{B49CAF23-9A9E-418A-BDAE-5DACF89C2B2B}"/>
              </a:ext>
            </a:extLst>
          </p:cNvPr>
          <p:cNvSpPr txBox="1"/>
          <p:nvPr/>
        </p:nvSpPr>
        <p:spPr>
          <a:xfrm>
            <a:off x="925749" y="4831765"/>
            <a:ext cx="3200400" cy="1071062"/>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defTabSz="914400">
              <a:lnSpc>
                <a:spcPct val="90000"/>
              </a:lnSpc>
              <a:spcBef>
                <a:spcPct val="0"/>
              </a:spcBef>
              <a:spcAft>
                <a:spcPts val="600"/>
              </a:spcAft>
            </a:pPr>
            <a:r>
              <a:rPr lang="en-US" sz="2000" dirty="0">
                <a:solidFill>
                  <a:schemeClr val="lt1"/>
                </a:solidFill>
                <a:latin typeface="+mj-lt"/>
                <a:ea typeface="+mj-ea"/>
                <a:cs typeface="+mj-cs"/>
              </a:rPr>
              <a:t>Microsoft Teams</a:t>
            </a:r>
          </a:p>
          <a:p>
            <a:pPr algn="ctr" defTabSz="914400">
              <a:lnSpc>
                <a:spcPct val="90000"/>
              </a:lnSpc>
              <a:spcBef>
                <a:spcPct val="0"/>
              </a:spcBef>
              <a:spcAft>
                <a:spcPts val="600"/>
              </a:spcAft>
            </a:pPr>
            <a:r>
              <a:rPr lang="en-US" sz="2000" dirty="0" err="1">
                <a:solidFill>
                  <a:schemeClr val="lt1"/>
                </a:solidFill>
                <a:latin typeface="+mj-lt"/>
                <a:ea typeface="+mj-ea"/>
                <a:cs typeface="+mj-cs"/>
              </a:rPr>
              <a:t>Communiquer</a:t>
            </a:r>
            <a:r>
              <a:rPr lang="en-US" sz="2000" dirty="0">
                <a:solidFill>
                  <a:schemeClr val="lt1"/>
                </a:solidFill>
                <a:latin typeface="+mj-lt"/>
                <a:ea typeface="+mj-ea"/>
                <a:cs typeface="+mj-cs"/>
              </a:rPr>
              <a:t> et </a:t>
            </a:r>
            <a:r>
              <a:rPr lang="en-US" sz="2000" dirty="0" err="1">
                <a:solidFill>
                  <a:schemeClr val="lt1"/>
                </a:solidFill>
                <a:latin typeface="+mj-lt"/>
                <a:ea typeface="+mj-ea"/>
                <a:cs typeface="+mj-cs"/>
              </a:rPr>
              <a:t>travailler</a:t>
            </a:r>
            <a:r>
              <a:rPr lang="en-US" sz="2000" dirty="0">
                <a:solidFill>
                  <a:schemeClr val="lt1"/>
                </a:solidFill>
                <a:latin typeface="+mj-lt"/>
                <a:ea typeface="+mj-ea"/>
                <a:cs typeface="+mj-cs"/>
              </a:rPr>
              <a:t> à distance</a:t>
            </a:r>
          </a:p>
        </p:txBody>
      </p:sp>
      <p:sp>
        <p:nvSpPr>
          <p:cNvPr id="33" name="TextBox 32">
            <a:extLst>
              <a:ext uri="{FF2B5EF4-FFF2-40B4-BE49-F238E27FC236}">
                <a16:creationId xmlns:a16="http://schemas.microsoft.com/office/drawing/2014/main" id="{06975EA4-6DB0-4729-94AB-D0DB080D4A78}"/>
              </a:ext>
            </a:extLst>
          </p:cNvPr>
          <p:cNvSpPr txBox="1"/>
          <p:nvPr/>
        </p:nvSpPr>
        <p:spPr>
          <a:xfrm>
            <a:off x="9107798" y="-10548"/>
            <a:ext cx="3067617" cy="764704"/>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defTabSz="914400">
              <a:lnSpc>
                <a:spcPct val="90000"/>
              </a:lnSpc>
              <a:spcBef>
                <a:spcPct val="0"/>
              </a:spcBef>
              <a:spcAft>
                <a:spcPts val="600"/>
              </a:spcAft>
            </a:pPr>
            <a:r>
              <a:rPr lang="en-US" sz="1600" dirty="0">
                <a:solidFill>
                  <a:schemeClr val="lt1"/>
                </a:solidFill>
                <a:latin typeface="+mj-lt"/>
                <a:ea typeface="+mj-ea"/>
                <a:cs typeface="+mj-cs"/>
              </a:rPr>
              <a:t>La </a:t>
            </a:r>
            <a:r>
              <a:rPr lang="en-US" sz="1600" dirty="0" err="1">
                <a:solidFill>
                  <a:schemeClr val="lt1"/>
                </a:solidFill>
                <a:latin typeface="+mj-lt"/>
                <a:ea typeface="+mj-ea"/>
                <a:cs typeface="+mj-cs"/>
              </a:rPr>
              <a:t>présentation</a:t>
            </a:r>
            <a:r>
              <a:rPr lang="en-US" sz="1600" dirty="0">
                <a:solidFill>
                  <a:schemeClr val="lt1"/>
                </a:solidFill>
                <a:latin typeface="+mj-lt"/>
                <a:ea typeface="+mj-ea"/>
                <a:cs typeface="+mj-cs"/>
              </a:rPr>
              <a:t> </a:t>
            </a:r>
            <a:r>
              <a:rPr lang="en-US" sz="1600" dirty="0" err="1">
                <a:solidFill>
                  <a:schemeClr val="lt1"/>
                </a:solidFill>
                <a:latin typeface="+mj-lt"/>
                <a:ea typeface="+mj-ea"/>
                <a:cs typeface="+mj-cs"/>
              </a:rPr>
              <a:t>débutera</a:t>
            </a:r>
            <a:r>
              <a:rPr lang="en-US" sz="1600" dirty="0">
                <a:solidFill>
                  <a:schemeClr val="lt1"/>
                </a:solidFill>
                <a:latin typeface="+mj-lt"/>
                <a:ea typeface="+mj-ea"/>
                <a:cs typeface="+mj-cs"/>
              </a:rPr>
              <a:t> à 09h00</a:t>
            </a:r>
          </a:p>
        </p:txBody>
      </p:sp>
    </p:spTree>
    <p:extLst>
      <p:ext uri="{BB962C8B-B14F-4D97-AF65-F5344CB8AC3E}">
        <p14:creationId xmlns:p14="http://schemas.microsoft.com/office/powerpoint/2010/main" val="7118778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id="{A459D141-9248-40C5-9712-EC634B31D8BF}"/>
              </a:ext>
            </a:extLst>
          </p:cNvPr>
          <p:cNvSpPr txBox="1"/>
          <p:nvPr/>
        </p:nvSpPr>
        <p:spPr>
          <a:xfrm>
            <a:off x="1491233" y="1196753"/>
            <a:ext cx="9717335" cy="6407908"/>
          </a:xfrm>
          <a:prstGeom prst="rect">
            <a:avLst/>
          </a:prstGeom>
          <a:noFill/>
        </p:spPr>
        <p:txBody>
          <a:bodyPr wrap="square" rtlCol="0">
            <a:spAutoFit/>
          </a:bodyPr>
          <a:lstStyle/>
          <a:p>
            <a:r>
              <a:rPr lang="fr-CA" dirty="0"/>
              <a:t>Vous pouvez organiser vos contacts en créant des </a:t>
            </a:r>
            <a:r>
              <a:rPr lang="fr-CA" b="1" dirty="0"/>
              <a:t>groupes de contacts </a:t>
            </a:r>
            <a:r>
              <a:rPr lang="fr-CA" dirty="0"/>
              <a:t>ou en les ajoutant en </a:t>
            </a:r>
            <a:r>
              <a:rPr lang="fr-CA" b="1" dirty="0"/>
              <a:t>Favoris</a:t>
            </a:r>
            <a:r>
              <a:rPr lang="fr-CA" dirty="0"/>
              <a:t>.</a:t>
            </a:r>
          </a:p>
          <a:p>
            <a:endParaRPr lang="fr-CA" dirty="0"/>
          </a:p>
          <a:p>
            <a:endParaRPr lang="fr-CA" dirty="0"/>
          </a:p>
          <a:p>
            <a:endParaRPr lang="fr-CA" dirty="0"/>
          </a:p>
          <a:p>
            <a:endParaRPr lang="fr-CA" dirty="0"/>
          </a:p>
          <a:p>
            <a:endParaRPr lang="fr-CA" dirty="0"/>
          </a:p>
          <a:p>
            <a:endParaRPr lang="fr-CA" dirty="0"/>
          </a:p>
          <a:p>
            <a:endParaRPr lang="fr-CA" dirty="0"/>
          </a:p>
          <a:p>
            <a:r>
              <a:rPr lang="fr-CA" dirty="0"/>
              <a:t>Il est possible d’ ouvrir votre clavardage dans une autre fenêtre pour une meilleure visibilité.</a:t>
            </a:r>
          </a:p>
          <a:p>
            <a:r>
              <a:rPr lang="fr-CA" dirty="0"/>
              <a:t>Vous pouvez également être averti lorsque le statut de votre collègue devient disponible, pratique!</a:t>
            </a:r>
          </a:p>
          <a:p>
            <a:endParaRPr lang="fr-CA" dirty="0"/>
          </a:p>
          <a:p>
            <a:endParaRPr lang="fr-CA" dirty="0"/>
          </a:p>
          <a:p>
            <a:endParaRPr lang="fr-CA" dirty="0"/>
          </a:p>
          <a:p>
            <a:endParaRPr lang="fr-CA" dirty="0"/>
          </a:p>
          <a:p>
            <a:endParaRPr lang="fr-CA" dirty="0"/>
          </a:p>
          <a:p>
            <a:endParaRPr lang="fr-CA" dirty="0"/>
          </a:p>
        </p:txBody>
      </p:sp>
      <p:pic>
        <p:nvPicPr>
          <p:cNvPr id="19" name="Image 18">
            <a:extLst>
              <a:ext uri="{FF2B5EF4-FFF2-40B4-BE49-F238E27FC236}">
                <a16:creationId xmlns:a16="http://schemas.microsoft.com/office/drawing/2014/main" id="{FA0EB77C-D06C-4BDC-9AD0-8935A5D5859C}"/>
              </a:ext>
            </a:extLst>
          </p:cNvPr>
          <p:cNvPicPr>
            <a:picLocks noChangeAspect="1"/>
          </p:cNvPicPr>
          <p:nvPr/>
        </p:nvPicPr>
        <p:blipFill>
          <a:blip r:embed="rId3"/>
          <a:stretch>
            <a:fillRect/>
          </a:stretch>
        </p:blipFill>
        <p:spPr>
          <a:xfrm>
            <a:off x="6099287" y="1568537"/>
            <a:ext cx="3094972" cy="1498874"/>
          </a:xfrm>
          <a:prstGeom prst="rect">
            <a:avLst/>
          </a:prstGeom>
          <a:ln>
            <a:noFill/>
          </a:ln>
          <a:effectLst>
            <a:outerShdw blurRad="292100" dist="139700" dir="2700000" algn="tl" rotWithShape="0">
              <a:srgbClr val="333333">
                <a:alpha val="65000"/>
              </a:srgbClr>
            </a:outerShdw>
          </a:effectLst>
        </p:spPr>
      </p:pic>
      <p:pic>
        <p:nvPicPr>
          <p:cNvPr id="20" name="Image 19">
            <a:extLst>
              <a:ext uri="{FF2B5EF4-FFF2-40B4-BE49-F238E27FC236}">
                <a16:creationId xmlns:a16="http://schemas.microsoft.com/office/drawing/2014/main" id="{638173D7-20B7-47C3-9A61-157200DFF563}"/>
              </a:ext>
            </a:extLst>
          </p:cNvPr>
          <p:cNvPicPr>
            <a:picLocks noChangeAspect="1"/>
          </p:cNvPicPr>
          <p:nvPr/>
        </p:nvPicPr>
        <p:blipFill>
          <a:blip r:embed="rId4"/>
          <a:stretch>
            <a:fillRect/>
          </a:stretch>
        </p:blipFill>
        <p:spPr>
          <a:xfrm>
            <a:off x="2783632" y="1970311"/>
            <a:ext cx="2828925" cy="695325"/>
          </a:xfrm>
          <a:prstGeom prst="rect">
            <a:avLst/>
          </a:prstGeom>
          <a:ln>
            <a:noFill/>
          </a:ln>
          <a:effectLst>
            <a:outerShdw blurRad="292100" dist="139700" dir="2700000" algn="tl" rotWithShape="0">
              <a:srgbClr val="333333">
                <a:alpha val="65000"/>
              </a:srgbClr>
            </a:outerShdw>
          </a:effectLst>
        </p:spPr>
      </p:pic>
      <p:grpSp>
        <p:nvGrpSpPr>
          <p:cNvPr id="21" name="Groupe 20">
            <a:extLst>
              <a:ext uri="{FF2B5EF4-FFF2-40B4-BE49-F238E27FC236}">
                <a16:creationId xmlns:a16="http://schemas.microsoft.com/office/drawing/2014/main" id="{8636035C-D6E1-48F4-8AEA-40D9F0F2B0BC}"/>
              </a:ext>
            </a:extLst>
          </p:cNvPr>
          <p:cNvGrpSpPr/>
          <p:nvPr/>
        </p:nvGrpSpPr>
        <p:grpSpPr>
          <a:xfrm>
            <a:off x="3598972" y="4365104"/>
            <a:ext cx="4680520" cy="1739883"/>
            <a:chOff x="3647728" y="6438560"/>
            <a:chExt cx="5457825" cy="2028828"/>
          </a:xfrm>
        </p:grpSpPr>
        <p:pic>
          <p:nvPicPr>
            <p:cNvPr id="22" name="Image 21">
              <a:extLst>
                <a:ext uri="{FF2B5EF4-FFF2-40B4-BE49-F238E27FC236}">
                  <a16:creationId xmlns:a16="http://schemas.microsoft.com/office/drawing/2014/main" id="{96C74DF5-283B-4B0C-8D30-D1A6646673F5}"/>
                </a:ext>
              </a:extLst>
            </p:cNvPr>
            <p:cNvPicPr>
              <a:picLocks noChangeAspect="1"/>
            </p:cNvPicPr>
            <p:nvPr/>
          </p:nvPicPr>
          <p:blipFill>
            <a:blip r:embed="rId5"/>
            <a:stretch>
              <a:fillRect/>
            </a:stretch>
          </p:blipFill>
          <p:spPr>
            <a:xfrm>
              <a:off x="3647728" y="6438560"/>
              <a:ext cx="5457825" cy="2028828"/>
            </a:xfrm>
            <a:prstGeom prst="rect">
              <a:avLst/>
            </a:prstGeom>
            <a:ln>
              <a:noFill/>
            </a:ln>
            <a:effectLst>
              <a:outerShdw blurRad="292100" dist="139700" dir="2700000" algn="tl" rotWithShape="0">
                <a:srgbClr val="333333">
                  <a:alpha val="65000"/>
                </a:srgbClr>
              </a:outerShdw>
            </a:effectLst>
          </p:spPr>
        </p:pic>
        <p:pic>
          <p:nvPicPr>
            <p:cNvPr id="23" name="Image 22">
              <a:extLst>
                <a:ext uri="{FF2B5EF4-FFF2-40B4-BE49-F238E27FC236}">
                  <a16:creationId xmlns:a16="http://schemas.microsoft.com/office/drawing/2014/main" id="{D42337FD-A8E2-4086-A699-A99AE64BE067}"/>
                </a:ext>
              </a:extLst>
            </p:cNvPr>
            <p:cNvPicPr>
              <a:picLocks noChangeAspect="1"/>
            </p:cNvPicPr>
            <p:nvPr/>
          </p:nvPicPr>
          <p:blipFill>
            <a:blip r:embed="rId6"/>
            <a:stretch>
              <a:fillRect/>
            </a:stretch>
          </p:blipFill>
          <p:spPr>
            <a:xfrm>
              <a:off x="5015880" y="6896405"/>
              <a:ext cx="3886200" cy="1485899"/>
            </a:xfrm>
            <a:prstGeom prst="rect">
              <a:avLst/>
            </a:prstGeom>
          </p:spPr>
        </p:pic>
      </p:grpSp>
      <p:sp>
        <p:nvSpPr>
          <p:cNvPr id="24" name="Rectangle 23">
            <a:extLst>
              <a:ext uri="{FF2B5EF4-FFF2-40B4-BE49-F238E27FC236}">
                <a16:creationId xmlns:a16="http://schemas.microsoft.com/office/drawing/2014/main" id="{40A53D75-C9D0-48B1-9E4A-B379CDEEBA88}"/>
              </a:ext>
            </a:extLst>
          </p:cNvPr>
          <p:cNvSpPr/>
          <p:nvPr/>
        </p:nvSpPr>
        <p:spPr>
          <a:xfrm>
            <a:off x="2997741" y="2243953"/>
            <a:ext cx="2507513"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622EBB0A-F729-434B-BBF3-314F7E818C1C}"/>
              </a:ext>
            </a:extLst>
          </p:cNvPr>
          <p:cNvSpPr/>
          <p:nvPr/>
        </p:nvSpPr>
        <p:spPr>
          <a:xfrm>
            <a:off x="4813124" y="5642053"/>
            <a:ext cx="3251019"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itre 1">
            <a:extLst>
              <a:ext uri="{FF2B5EF4-FFF2-40B4-BE49-F238E27FC236}">
                <a16:creationId xmlns:a16="http://schemas.microsoft.com/office/drawing/2014/main" id="{90C1D62C-C501-43D2-884E-67BEA91131F0}"/>
              </a:ext>
            </a:extLst>
          </p:cNvPr>
          <p:cNvSpPr>
            <a:spLocks noGrp="1"/>
          </p:cNvSpPr>
          <p:nvPr>
            <p:ph type="title"/>
          </p:nvPr>
        </p:nvSpPr>
        <p:spPr>
          <a:xfrm>
            <a:off x="839788" y="333376"/>
            <a:ext cx="9144000" cy="647700"/>
          </a:xfrm>
        </p:spPr>
        <p:txBody>
          <a:bodyPr>
            <a:normAutofit/>
          </a:bodyPr>
          <a:lstStyle/>
          <a:p>
            <a:r>
              <a:rPr lang="fr-FR" dirty="0"/>
              <a:t>Les contacts</a:t>
            </a:r>
          </a:p>
        </p:txBody>
      </p:sp>
    </p:spTree>
    <p:extLst>
      <p:ext uri="{BB962C8B-B14F-4D97-AF65-F5344CB8AC3E}">
        <p14:creationId xmlns:p14="http://schemas.microsoft.com/office/powerpoint/2010/main" val="3810137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xEl>
                                              <p:pRg st="8" end="8"/>
                                            </p:txEl>
                                          </p:spTgt>
                                        </p:tgtEl>
                                        <p:attrNameLst>
                                          <p:attrName>style.visibility</p:attrName>
                                        </p:attrNameLst>
                                      </p:cBhvr>
                                      <p:to>
                                        <p:strVal val="visible"/>
                                      </p:to>
                                    </p:set>
                                    <p:animEffect transition="in" filter="fade">
                                      <p:cBhvr>
                                        <p:cTn id="25" dur="500"/>
                                        <p:tgtEl>
                                          <p:spTgt spid="18">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xEl>
                                              <p:pRg st="9" end="9"/>
                                            </p:txEl>
                                          </p:spTgt>
                                        </p:tgtEl>
                                        <p:attrNameLst>
                                          <p:attrName>style.visibility</p:attrName>
                                        </p:attrNameLst>
                                      </p:cBhvr>
                                      <p:to>
                                        <p:strVal val="visible"/>
                                      </p:to>
                                    </p:set>
                                    <p:animEffect transition="in" filter="fade">
                                      <p:cBhvr>
                                        <p:cTn id="39" dur="500"/>
                                        <p:tgtEl>
                                          <p:spTgt spid="18">
                                            <p:txEl>
                                              <p:pRg st="9" end="9"/>
                                            </p:txEl>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a:bodyPr>
          <a:lstStyle/>
          <a:p>
            <a:r>
              <a:rPr lang="fr-FR" dirty="0"/>
              <a:t>Communiquer avec Microsoft Teams</a:t>
            </a:r>
          </a:p>
        </p:txBody>
      </p:sp>
      <p:sp>
        <p:nvSpPr>
          <p:cNvPr id="12" name="ZoneTexte 11">
            <a:extLst>
              <a:ext uri="{FF2B5EF4-FFF2-40B4-BE49-F238E27FC236}">
                <a16:creationId xmlns:a16="http://schemas.microsoft.com/office/drawing/2014/main" id="{A69A825C-F947-430F-964B-41E2EA066E4B}"/>
              </a:ext>
            </a:extLst>
          </p:cNvPr>
          <p:cNvSpPr txBox="1"/>
          <p:nvPr/>
        </p:nvSpPr>
        <p:spPr>
          <a:xfrm>
            <a:off x="710920" y="1340768"/>
            <a:ext cx="8841464" cy="1200329"/>
          </a:xfrm>
          <a:prstGeom prst="rect">
            <a:avLst/>
          </a:prstGeom>
          <a:noFill/>
        </p:spPr>
        <p:txBody>
          <a:bodyPr wrap="square" rtlCol="0">
            <a:spAutoFit/>
          </a:bodyPr>
          <a:lstStyle/>
          <a:p>
            <a:r>
              <a:rPr lang="fr-CA" dirty="0"/>
              <a:t>Dans une conversation privée, vous pouvez communiquer via:</a:t>
            </a:r>
          </a:p>
          <a:p>
            <a:r>
              <a:rPr lang="fr-CA" dirty="0"/>
              <a:t> un message instantané, un appel audio ou un appel vidéo</a:t>
            </a:r>
          </a:p>
          <a:p>
            <a:endParaRPr lang="fr-CA" dirty="0"/>
          </a:p>
          <a:p>
            <a:endParaRPr lang="fr-CA" dirty="0"/>
          </a:p>
        </p:txBody>
      </p:sp>
      <p:pic>
        <p:nvPicPr>
          <p:cNvPr id="14" name="Image 13">
            <a:extLst>
              <a:ext uri="{FF2B5EF4-FFF2-40B4-BE49-F238E27FC236}">
                <a16:creationId xmlns:a16="http://schemas.microsoft.com/office/drawing/2014/main" id="{FB526655-4523-429E-8137-05189D0DEEC9}"/>
              </a:ext>
            </a:extLst>
          </p:cNvPr>
          <p:cNvPicPr>
            <a:picLocks noChangeAspect="1"/>
          </p:cNvPicPr>
          <p:nvPr/>
        </p:nvPicPr>
        <p:blipFill>
          <a:blip r:embed="rId2"/>
          <a:stretch>
            <a:fillRect/>
          </a:stretch>
        </p:blipFill>
        <p:spPr>
          <a:xfrm>
            <a:off x="9192344" y="1439566"/>
            <a:ext cx="1218287" cy="623647"/>
          </a:xfrm>
          <a:prstGeom prst="rect">
            <a:avLst/>
          </a:prstGeom>
        </p:spPr>
      </p:pic>
      <p:sp>
        <p:nvSpPr>
          <p:cNvPr id="16" name="ZoneTexte 15">
            <a:extLst>
              <a:ext uri="{FF2B5EF4-FFF2-40B4-BE49-F238E27FC236}">
                <a16:creationId xmlns:a16="http://schemas.microsoft.com/office/drawing/2014/main" id="{1F8EBD40-BED6-4401-B6C8-622DC5A2E439}"/>
              </a:ext>
            </a:extLst>
          </p:cNvPr>
          <p:cNvSpPr txBox="1"/>
          <p:nvPr/>
        </p:nvSpPr>
        <p:spPr>
          <a:xfrm>
            <a:off x="710920" y="2056780"/>
            <a:ext cx="8841464" cy="2585323"/>
          </a:xfrm>
          <a:prstGeom prst="rect">
            <a:avLst/>
          </a:prstGeom>
          <a:noFill/>
        </p:spPr>
        <p:txBody>
          <a:bodyPr wrap="square" rtlCol="0">
            <a:spAutoFit/>
          </a:bodyPr>
          <a:lstStyle/>
          <a:p>
            <a:r>
              <a:rPr lang="fr-CA" dirty="0"/>
              <a:t>Dans une conversation par message instantané ,vous pouvez :</a:t>
            </a:r>
          </a:p>
          <a:p>
            <a:pPr marL="285750" indent="-285750">
              <a:buFont typeface="Wingdings" panose="05000000000000000000" pitchFamily="2" charset="2"/>
              <a:buChar char="§"/>
            </a:pPr>
            <a:r>
              <a:rPr lang="fr-CA" dirty="0"/>
              <a:t> Changer le format du texte</a:t>
            </a:r>
          </a:p>
          <a:p>
            <a:pPr marL="285750" indent="-285750">
              <a:buFont typeface="Wingdings" panose="05000000000000000000" pitchFamily="2" charset="2"/>
              <a:buChar char="§"/>
            </a:pPr>
            <a:r>
              <a:rPr lang="fr-CA" dirty="0"/>
              <a:t>Partager une  pièce jointe ( elle se retrouvera dans l’onglet Fichiers)</a:t>
            </a:r>
          </a:p>
          <a:p>
            <a:pPr marL="285750" indent="-285750">
              <a:buFont typeface="Wingdings" panose="05000000000000000000" pitchFamily="2" charset="2"/>
              <a:buChar char="§"/>
            </a:pPr>
            <a:r>
              <a:rPr lang="fr-CA" dirty="0"/>
              <a:t>Utiliser des emojis, gif et autocollants</a:t>
            </a:r>
          </a:p>
          <a:p>
            <a:pPr marL="285750" indent="-285750">
              <a:buFont typeface="Wingdings" panose="05000000000000000000" pitchFamily="2" charset="2"/>
              <a:buChar char="§"/>
            </a:pPr>
            <a:r>
              <a:rPr lang="fr-CA" dirty="0"/>
              <a:t>Planifier une réunion</a:t>
            </a:r>
          </a:p>
          <a:p>
            <a:pPr marL="285750" indent="-285750">
              <a:buFont typeface="Wingdings" panose="05000000000000000000" pitchFamily="2" charset="2"/>
              <a:buChar char="§"/>
            </a:pPr>
            <a:r>
              <a:rPr lang="fr-CA" dirty="0"/>
              <a:t>Utiliser des extensions de messagerie et des bots ( voir slide suivante)</a:t>
            </a:r>
          </a:p>
          <a:p>
            <a:pPr marL="285750" indent="-285750">
              <a:buFont typeface="Wingdings" panose="05000000000000000000" pitchFamily="2" charset="2"/>
              <a:buChar char="§"/>
            </a:pPr>
            <a:r>
              <a:rPr lang="fr-CA" dirty="0"/>
              <a:t>Notifier un utilisateur, un canal ou une équipe entière via le @</a:t>
            </a:r>
          </a:p>
          <a:p>
            <a:pPr marL="285750" indent="-285750">
              <a:buFont typeface="Wingdings" panose="05000000000000000000" pitchFamily="2" charset="2"/>
              <a:buChar char="§"/>
            </a:pPr>
            <a:r>
              <a:rPr lang="fr-CA" dirty="0"/>
              <a:t>Enregistrer un message important</a:t>
            </a:r>
          </a:p>
          <a:p>
            <a:endParaRPr lang="fr-CA" dirty="0"/>
          </a:p>
        </p:txBody>
      </p:sp>
      <p:pic>
        <p:nvPicPr>
          <p:cNvPr id="6" name="Image 5">
            <a:extLst>
              <a:ext uri="{FF2B5EF4-FFF2-40B4-BE49-F238E27FC236}">
                <a16:creationId xmlns:a16="http://schemas.microsoft.com/office/drawing/2014/main" id="{A31433F5-739E-4AD5-AFD9-E161665591EC}"/>
              </a:ext>
            </a:extLst>
          </p:cNvPr>
          <p:cNvPicPr>
            <a:picLocks noChangeAspect="1"/>
          </p:cNvPicPr>
          <p:nvPr/>
        </p:nvPicPr>
        <p:blipFill>
          <a:blip r:embed="rId3"/>
          <a:stretch>
            <a:fillRect/>
          </a:stretch>
        </p:blipFill>
        <p:spPr>
          <a:xfrm>
            <a:off x="2061951" y="4293097"/>
            <a:ext cx="6554330" cy="605146"/>
          </a:xfrm>
          <a:prstGeom prst="rect">
            <a:avLst/>
          </a:prstGeom>
        </p:spPr>
      </p:pic>
      <p:sp>
        <p:nvSpPr>
          <p:cNvPr id="17" name="Rectangle 16">
            <a:extLst>
              <a:ext uri="{FF2B5EF4-FFF2-40B4-BE49-F238E27FC236}">
                <a16:creationId xmlns:a16="http://schemas.microsoft.com/office/drawing/2014/main" id="{B18A78F7-5AD0-42BB-B937-E68C7A8D7510}"/>
              </a:ext>
            </a:extLst>
          </p:cNvPr>
          <p:cNvSpPr/>
          <p:nvPr/>
        </p:nvSpPr>
        <p:spPr>
          <a:xfrm>
            <a:off x="2192253" y="4640506"/>
            <a:ext cx="193303" cy="257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28CD1FB4-FAAE-4789-A2F1-92EBDB877015}"/>
              </a:ext>
            </a:extLst>
          </p:cNvPr>
          <p:cNvSpPr/>
          <p:nvPr/>
        </p:nvSpPr>
        <p:spPr>
          <a:xfrm>
            <a:off x="2503153" y="4640506"/>
            <a:ext cx="193303" cy="257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128E5B7D-4752-4812-AE27-BD93BAD45EC4}"/>
              </a:ext>
            </a:extLst>
          </p:cNvPr>
          <p:cNvSpPr/>
          <p:nvPr/>
        </p:nvSpPr>
        <p:spPr>
          <a:xfrm>
            <a:off x="3594489" y="4640506"/>
            <a:ext cx="193303" cy="257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024B8702-22C0-4C1A-853A-387148189406}"/>
              </a:ext>
            </a:extLst>
          </p:cNvPr>
          <p:cNvSpPr/>
          <p:nvPr/>
        </p:nvSpPr>
        <p:spPr>
          <a:xfrm>
            <a:off x="3803113" y="4640506"/>
            <a:ext cx="708778" cy="257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95D71767-4889-4D79-9043-F668282A9426}"/>
              </a:ext>
            </a:extLst>
          </p:cNvPr>
          <p:cNvSpPr/>
          <p:nvPr/>
        </p:nvSpPr>
        <p:spPr>
          <a:xfrm>
            <a:off x="2762845" y="4640506"/>
            <a:ext cx="729367" cy="2577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6" name="Image 25">
            <a:extLst>
              <a:ext uri="{FF2B5EF4-FFF2-40B4-BE49-F238E27FC236}">
                <a16:creationId xmlns:a16="http://schemas.microsoft.com/office/drawing/2014/main" id="{4D499644-F334-4B01-9390-7A39F0D9728C}"/>
              </a:ext>
            </a:extLst>
          </p:cNvPr>
          <p:cNvPicPr>
            <a:picLocks noChangeAspect="1"/>
          </p:cNvPicPr>
          <p:nvPr/>
        </p:nvPicPr>
        <p:blipFill rotWithShape="1">
          <a:blip r:embed="rId4"/>
          <a:srcRect l="41731" t="75623" r="44094" b="4448"/>
          <a:stretch/>
        </p:blipFill>
        <p:spPr>
          <a:xfrm>
            <a:off x="1204988" y="4964125"/>
            <a:ext cx="3090812" cy="901489"/>
          </a:xfrm>
          <a:prstGeom prst="rect">
            <a:avLst/>
          </a:prstGeom>
        </p:spPr>
      </p:pic>
      <p:sp>
        <p:nvSpPr>
          <p:cNvPr id="29" name="Rectangle 28">
            <a:extLst>
              <a:ext uri="{FF2B5EF4-FFF2-40B4-BE49-F238E27FC236}">
                <a16:creationId xmlns:a16="http://schemas.microsoft.com/office/drawing/2014/main" id="{9C5AAC77-97A7-4113-BDE6-F17E165652BD}"/>
              </a:ext>
            </a:extLst>
          </p:cNvPr>
          <p:cNvSpPr/>
          <p:nvPr/>
        </p:nvSpPr>
        <p:spPr>
          <a:xfrm>
            <a:off x="1215617" y="5137522"/>
            <a:ext cx="919943" cy="2809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Ellipse 30">
            <a:extLst>
              <a:ext uri="{FF2B5EF4-FFF2-40B4-BE49-F238E27FC236}">
                <a16:creationId xmlns:a16="http://schemas.microsoft.com/office/drawing/2014/main" id="{9DA9F677-03C2-48BB-A313-AFDF4CEB68EB}"/>
              </a:ext>
            </a:extLst>
          </p:cNvPr>
          <p:cNvSpPr/>
          <p:nvPr/>
        </p:nvSpPr>
        <p:spPr>
          <a:xfrm>
            <a:off x="1199456" y="5589240"/>
            <a:ext cx="91851" cy="720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40" name="Image 39">
            <a:extLst>
              <a:ext uri="{FF2B5EF4-FFF2-40B4-BE49-F238E27FC236}">
                <a16:creationId xmlns:a16="http://schemas.microsoft.com/office/drawing/2014/main" id="{514E5B8B-3B81-40C5-9F5D-61D00B9B548D}"/>
              </a:ext>
            </a:extLst>
          </p:cNvPr>
          <p:cNvPicPr>
            <a:picLocks noChangeAspect="1"/>
          </p:cNvPicPr>
          <p:nvPr/>
        </p:nvPicPr>
        <p:blipFill>
          <a:blip r:embed="rId5"/>
          <a:stretch>
            <a:fillRect/>
          </a:stretch>
        </p:blipFill>
        <p:spPr>
          <a:xfrm>
            <a:off x="4515194" y="5106478"/>
            <a:ext cx="6554330" cy="759136"/>
          </a:xfrm>
          <a:prstGeom prst="rect">
            <a:avLst/>
          </a:prstGeom>
        </p:spPr>
      </p:pic>
      <p:sp>
        <p:nvSpPr>
          <p:cNvPr id="41" name="Ellipse 40">
            <a:extLst>
              <a:ext uri="{FF2B5EF4-FFF2-40B4-BE49-F238E27FC236}">
                <a16:creationId xmlns:a16="http://schemas.microsoft.com/office/drawing/2014/main" id="{28BC7C91-CB5E-4DE4-B111-254102A86D95}"/>
              </a:ext>
            </a:extLst>
          </p:cNvPr>
          <p:cNvSpPr/>
          <p:nvPr/>
        </p:nvSpPr>
        <p:spPr>
          <a:xfrm rot="4612966">
            <a:off x="10745440" y="5148381"/>
            <a:ext cx="177916" cy="2252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33195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500"/>
                                        <p:tgtEl>
                                          <p:spTgt spid="16">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500"/>
                                        <p:tgtEl>
                                          <p:spTgt spid="16">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xEl>
                                              <p:pRg st="3" end="3"/>
                                            </p:txEl>
                                          </p:spTgt>
                                        </p:tgtEl>
                                        <p:attrNameLst>
                                          <p:attrName>style.visibility</p:attrName>
                                        </p:attrNameLst>
                                      </p:cBhvr>
                                      <p:to>
                                        <p:strVal val="visible"/>
                                      </p:to>
                                    </p:set>
                                    <p:animEffect transition="in" filter="fade">
                                      <p:cBhvr>
                                        <p:cTn id="41" dur="500"/>
                                        <p:tgtEl>
                                          <p:spTgt spid="16">
                                            <p:txEl>
                                              <p:pRg st="3" end="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xEl>
                                              <p:pRg st="4" end="4"/>
                                            </p:txEl>
                                          </p:spTgt>
                                        </p:tgtEl>
                                        <p:attrNameLst>
                                          <p:attrName>style.visibility</p:attrName>
                                        </p:attrNameLst>
                                      </p:cBhvr>
                                      <p:to>
                                        <p:strVal val="visible"/>
                                      </p:to>
                                    </p:set>
                                    <p:animEffect transition="in" filter="fade">
                                      <p:cBhvr>
                                        <p:cTn id="49" dur="500"/>
                                        <p:tgtEl>
                                          <p:spTgt spid="16">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xEl>
                                              <p:pRg st="5" end="5"/>
                                            </p:txEl>
                                          </p:spTgt>
                                        </p:tgtEl>
                                        <p:attrNameLst>
                                          <p:attrName>style.visibility</p:attrName>
                                        </p:attrNameLst>
                                      </p:cBhvr>
                                      <p:to>
                                        <p:strVal val="visible"/>
                                      </p:to>
                                    </p:set>
                                    <p:animEffect transition="in" filter="fade">
                                      <p:cBhvr>
                                        <p:cTn id="57" dur="500"/>
                                        <p:tgtEl>
                                          <p:spTgt spid="16">
                                            <p:txEl>
                                              <p:pRg st="5" end="5"/>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
                                            <p:txEl>
                                              <p:pRg st="6" end="6"/>
                                            </p:txEl>
                                          </p:spTgt>
                                        </p:tgtEl>
                                        <p:attrNameLst>
                                          <p:attrName>style.visibility</p:attrName>
                                        </p:attrNameLst>
                                      </p:cBhvr>
                                      <p:to>
                                        <p:strVal val="visible"/>
                                      </p:to>
                                    </p:set>
                                    <p:animEffect transition="in" filter="fade">
                                      <p:cBhvr>
                                        <p:cTn id="65" dur="500"/>
                                        <p:tgtEl>
                                          <p:spTgt spid="16">
                                            <p:txEl>
                                              <p:pRg st="6" end="6"/>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6">
                                            <p:txEl>
                                              <p:pRg st="7" end="7"/>
                                            </p:txEl>
                                          </p:spTgt>
                                        </p:tgtEl>
                                        <p:attrNameLst>
                                          <p:attrName>style.visibility</p:attrName>
                                        </p:attrNameLst>
                                      </p:cBhvr>
                                      <p:to>
                                        <p:strVal val="visible"/>
                                      </p:to>
                                    </p:set>
                                    <p:animEffect transition="in" filter="fade">
                                      <p:cBhvr>
                                        <p:cTn id="79" dur="500"/>
                                        <p:tgtEl>
                                          <p:spTgt spid="16">
                                            <p:txEl>
                                              <p:pRg st="7" end="7"/>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P spid="18" grpId="0" animBg="1"/>
      <p:bldP spid="19" grpId="0" animBg="1"/>
      <p:bldP spid="20" grpId="0" animBg="1"/>
      <p:bldP spid="21" grpId="0" animBg="1"/>
      <p:bldP spid="29" grpId="0" animBg="1"/>
      <p:bldP spid="31"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p:txBody>
          <a:bodyPr>
            <a:normAutofit/>
          </a:bodyPr>
          <a:lstStyle/>
          <a:p>
            <a:r>
              <a:rPr lang="fr-FR" dirty="0"/>
              <a:t>Communiquer avec Microsoft Teams</a:t>
            </a:r>
          </a:p>
        </p:txBody>
      </p:sp>
      <p:sp>
        <p:nvSpPr>
          <p:cNvPr id="19" name="Espace réservé du texte 18">
            <a:extLst>
              <a:ext uri="{FF2B5EF4-FFF2-40B4-BE49-F238E27FC236}">
                <a16:creationId xmlns:a16="http://schemas.microsoft.com/office/drawing/2014/main" id="{1B0BF7D0-30C0-4934-8F3C-A20E0ACE4B52}"/>
              </a:ext>
            </a:extLst>
          </p:cNvPr>
          <p:cNvSpPr>
            <a:spLocks noGrp="1"/>
          </p:cNvSpPr>
          <p:nvPr>
            <p:ph type="body" sz="quarter" idx="4294967295"/>
          </p:nvPr>
        </p:nvSpPr>
        <p:spPr>
          <a:xfrm>
            <a:off x="839788" y="991941"/>
            <a:ext cx="6923088" cy="428625"/>
          </a:xfrm>
        </p:spPr>
        <p:txBody>
          <a:bodyPr>
            <a:normAutofit/>
          </a:bodyPr>
          <a:lstStyle/>
          <a:p>
            <a:pPr marL="0" indent="0">
              <a:buNone/>
            </a:pPr>
            <a:r>
              <a:rPr lang="fr-FR" sz="2000" dirty="0"/>
              <a:t>Communiquer</a:t>
            </a:r>
          </a:p>
        </p:txBody>
      </p:sp>
      <p:pic>
        <p:nvPicPr>
          <p:cNvPr id="15" name="Image 14">
            <a:extLst>
              <a:ext uri="{FF2B5EF4-FFF2-40B4-BE49-F238E27FC236}">
                <a16:creationId xmlns:a16="http://schemas.microsoft.com/office/drawing/2014/main" id="{20B53591-5ACC-4C90-9DBA-FAE27084820C}"/>
              </a:ext>
            </a:extLst>
          </p:cNvPr>
          <p:cNvPicPr>
            <a:picLocks noChangeAspect="1"/>
          </p:cNvPicPr>
          <p:nvPr/>
        </p:nvPicPr>
        <p:blipFill>
          <a:blip r:embed="rId2"/>
          <a:stretch>
            <a:fillRect/>
          </a:stretch>
        </p:blipFill>
        <p:spPr>
          <a:xfrm>
            <a:off x="7242461" y="2177698"/>
            <a:ext cx="3611734" cy="3483551"/>
          </a:xfrm>
          <a:prstGeom prst="rect">
            <a:avLst/>
          </a:prstGeom>
        </p:spPr>
      </p:pic>
      <p:sp>
        <p:nvSpPr>
          <p:cNvPr id="3" name="ZoneTexte 2">
            <a:extLst>
              <a:ext uri="{FF2B5EF4-FFF2-40B4-BE49-F238E27FC236}">
                <a16:creationId xmlns:a16="http://schemas.microsoft.com/office/drawing/2014/main" id="{4C444048-2DA4-4173-978C-6188743E778F}"/>
              </a:ext>
            </a:extLst>
          </p:cNvPr>
          <p:cNvSpPr txBox="1"/>
          <p:nvPr/>
        </p:nvSpPr>
        <p:spPr>
          <a:xfrm>
            <a:off x="47328" y="1431431"/>
            <a:ext cx="5584351" cy="646331"/>
          </a:xfrm>
          <a:prstGeom prst="rect">
            <a:avLst/>
          </a:prstGeom>
          <a:noFill/>
        </p:spPr>
        <p:txBody>
          <a:bodyPr wrap="square" rtlCol="0">
            <a:spAutoFit/>
          </a:bodyPr>
          <a:lstStyle/>
          <a:p>
            <a:r>
              <a:rPr lang="fr-CA" dirty="0"/>
              <a:t>Connectez des robots ( bots) intelligents pour communiquer efficacement avec vos </a:t>
            </a:r>
            <a:r>
              <a:rPr lang="fr-CA" dirty="0" err="1"/>
              <a:t>collborateurs</a:t>
            </a:r>
            <a:endParaRPr lang="fr-CA" dirty="0"/>
          </a:p>
        </p:txBody>
      </p:sp>
      <p:pic>
        <p:nvPicPr>
          <p:cNvPr id="5" name="Image 4">
            <a:extLst>
              <a:ext uri="{FF2B5EF4-FFF2-40B4-BE49-F238E27FC236}">
                <a16:creationId xmlns:a16="http://schemas.microsoft.com/office/drawing/2014/main" id="{409BAE6E-C718-406F-AF0A-93C3F708201C}"/>
              </a:ext>
            </a:extLst>
          </p:cNvPr>
          <p:cNvPicPr>
            <a:picLocks noChangeAspect="1"/>
          </p:cNvPicPr>
          <p:nvPr/>
        </p:nvPicPr>
        <p:blipFill>
          <a:blip r:embed="rId3"/>
          <a:stretch>
            <a:fillRect/>
          </a:stretch>
        </p:blipFill>
        <p:spPr>
          <a:xfrm>
            <a:off x="1621308" y="2631761"/>
            <a:ext cx="2436390" cy="3029488"/>
          </a:xfrm>
          <a:prstGeom prst="rect">
            <a:avLst/>
          </a:prstGeom>
          <a:ln>
            <a:noFill/>
          </a:ln>
          <a:effectLst>
            <a:outerShdw blurRad="292100" dist="139700" dir="2700000" algn="tl" rotWithShape="0">
              <a:srgbClr val="333333">
                <a:alpha val="65000"/>
              </a:srgbClr>
            </a:outerShdw>
          </a:effectLst>
        </p:spPr>
      </p:pic>
      <p:sp>
        <p:nvSpPr>
          <p:cNvPr id="16" name="ZoneTexte 15">
            <a:extLst>
              <a:ext uri="{FF2B5EF4-FFF2-40B4-BE49-F238E27FC236}">
                <a16:creationId xmlns:a16="http://schemas.microsoft.com/office/drawing/2014/main" id="{4105C752-929B-40DB-BA67-81A66E77B0DF}"/>
              </a:ext>
            </a:extLst>
          </p:cNvPr>
          <p:cNvSpPr txBox="1"/>
          <p:nvPr/>
        </p:nvSpPr>
        <p:spPr>
          <a:xfrm>
            <a:off x="6096000" y="1427094"/>
            <a:ext cx="5904656" cy="646331"/>
          </a:xfrm>
          <a:prstGeom prst="rect">
            <a:avLst/>
          </a:prstGeom>
          <a:noFill/>
        </p:spPr>
        <p:txBody>
          <a:bodyPr wrap="square" rtlCol="0">
            <a:spAutoFit/>
          </a:bodyPr>
          <a:lstStyle/>
          <a:p>
            <a:r>
              <a:rPr lang="fr-CA" dirty="0"/>
              <a:t>Utilisez les extensions de messagerie pour partager une actualité, le temps, une vidéo YouTube et bien plus encore!</a:t>
            </a:r>
          </a:p>
        </p:txBody>
      </p:sp>
    </p:spTree>
    <p:extLst>
      <p:ext uri="{BB962C8B-B14F-4D97-AF65-F5344CB8AC3E}">
        <p14:creationId xmlns:p14="http://schemas.microsoft.com/office/powerpoint/2010/main" val="9848329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Passer un appel audio</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6480348" cy="647278"/>
          </a:xfrm>
        </p:spPr>
        <p:txBody>
          <a:bodyPr>
            <a:normAutofit/>
          </a:bodyPr>
          <a:lstStyle/>
          <a:p>
            <a:pPr marL="0" indent="0">
              <a:buNone/>
            </a:pPr>
            <a:r>
              <a:rPr lang="fr-FR" sz="2000" dirty="0"/>
              <a:t>Passer un appel depuis une conversation privée</a:t>
            </a:r>
          </a:p>
        </p:txBody>
      </p:sp>
      <p:sp>
        <p:nvSpPr>
          <p:cNvPr id="9" name="ZoneTexte 8">
            <a:extLst>
              <a:ext uri="{FF2B5EF4-FFF2-40B4-BE49-F238E27FC236}">
                <a16:creationId xmlns:a16="http://schemas.microsoft.com/office/drawing/2014/main" id="{E2CB8524-1550-4C19-AFFA-F5295BECF25E}"/>
              </a:ext>
            </a:extLst>
          </p:cNvPr>
          <p:cNvSpPr txBox="1"/>
          <p:nvPr/>
        </p:nvSpPr>
        <p:spPr>
          <a:xfrm>
            <a:off x="532263" y="1542195"/>
            <a:ext cx="9594376" cy="3416320"/>
          </a:xfrm>
          <a:prstGeom prst="rect">
            <a:avLst/>
          </a:prstGeom>
          <a:noFill/>
        </p:spPr>
        <p:txBody>
          <a:bodyPr wrap="square" rtlCol="0">
            <a:spAutoFit/>
          </a:bodyPr>
          <a:lstStyle/>
          <a:p>
            <a:r>
              <a:rPr lang="fr-CA" dirty="0"/>
              <a:t>Accédez à votre liste de clavardage, puis cliquez sur </a:t>
            </a:r>
            <a:r>
              <a:rPr lang="fr-CA" b="1" dirty="0"/>
              <a:t>nouveau clavardage</a:t>
            </a:r>
            <a:r>
              <a:rPr lang="fr-CA" dirty="0"/>
              <a:t> pour commencer une nouvelle conversation.</a:t>
            </a:r>
          </a:p>
          <a:p>
            <a:endParaRPr lang="fr-CA" dirty="0"/>
          </a:p>
          <a:p>
            <a:r>
              <a:rPr lang="fr-CA" dirty="0"/>
              <a:t>Saisissez-le ou les noms dans le champ </a:t>
            </a:r>
            <a:r>
              <a:rPr lang="fr-CA" b="1" dirty="0"/>
              <a:t>À</a:t>
            </a:r>
            <a:r>
              <a:rPr lang="fr-CA" dirty="0"/>
              <a:t> en haut de votre nouvelle conversation.</a:t>
            </a:r>
          </a:p>
          <a:p>
            <a:endParaRPr lang="fr-CA" dirty="0"/>
          </a:p>
          <a:p>
            <a:endParaRPr lang="fr-CA" dirty="0"/>
          </a:p>
          <a:p>
            <a:endParaRPr lang="fr-CA" dirty="0"/>
          </a:p>
          <a:p>
            <a:endParaRPr lang="fr-CA" dirty="0"/>
          </a:p>
          <a:p>
            <a:endParaRPr lang="fr-CA" dirty="0"/>
          </a:p>
          <a:p>
            <a:endParaRPr lang="fr-CA" dirty="0"/>
          </a:p>
          <a:p>
            <a:r>
              <a:rPr lang="fr-CA" dirty="0"/>
              <a:t>Cliquez ensuite sur appel audio pour effectuer un appel ( 50 personnes maximum par appel)</a:t>
            </a:r>
          </a:p>
          <a:p>
            <a:endParaRPr lang="fr-CA" dirty="0"/>
          </a:p>
        </p:txBody>
      </p:sp>
      <p:pic>
        <p:nvPicPr>
          <p:cNvPr id="11" name="Image 10">
            <a:extLst>
              <a:ext uri="{FF2B5EF4-FFF2-40B4-BE49-F238E27FC236}">
                <a16:creationId xmlns:a16="http://schemas.microsoft.com/office/drawing/2014/main" id="{003E2DCA-A420-420D-943A-D763D33237A3}"/>
              </a:ext>
            </a:extLst>
          </p:cNvPr>
          <p:cNvPicPr>
            <a:picLocks noChangeAspect="1"/>
          </p:cNvPicPr>
          <p:nvPr/>
        </p:nvPicPr>
        <p:blipFill>
          <a:blip r:embed="rId3"/>
          <a:stretch>
            <a:fillRect/>
          </a:stretch>
        </p:blipFill>
        <p:spPr>
          <a:xfrm>
            <a:off x="2797643" y="1836253"/>
            <a:ext cx="354990" cy="403398"/>
          </a:xfrm>
          <a:prstGeom prst="rect">
            <a:avLst/>
          </a:prstGeom>
        </p:spPr>
      </p:pic>
      <p:pic>
        <p:nvPicPr>
          <p:cNvPr id="16" name="Image 15">
            <a:extLst>
              <a:ext uri="{FF2B5EF4-FFF2-40B4-BE49-F238E27FC236}">
                <a16:creationId xmlns:a16="http://schemas.microsoft.com/office/drawing/2014/main" id="{106AB9DA-7047-4896-AC6E-3CDCD616E184}"/>
              </a:ext>
            </a:extLst>
          </p:cNvPr>
          <p:cNvPicPr>
            <a:picLocks noChangeAspect="1"/>
          </p:cNvPicPr>
          <p:nvPr/>
        </p:nvPicPr>
        <p:blipFill rotWithShape="1">
          <a:blip r:embed="rId4"/>
          <a:srcRect l="6888" t="8320" r="68992" b="70045"/>
          <a:stretch/>
        </p:blipFill>
        <p:spPr>
          <a:xfrm>
            <a:off x="3943410" y="2825086"/>
            <a:ext cx="4305181" cy="1269208"/>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D18105FF-9A2B-4600-93CA-5E251B42EE8C}"/>
              </a:ext>
            </a:extLst>
          </p:cNvPr>
          <p:cNvPicPr>
            <a:picLocks noChangeAspect="1"/>
          </p:cNvPicPr>
          <p:nvPr/>
        </p:nvPicPr>
        <p:blipFill>
          <a:blip r:embed="rId5"/>
          <a:stretch>
            <a:fillRect/>
          </a:stretch>
        </p:blipFill>
        <p:spPr>
          <a:xfrm>
            <a:off x="1083042" y="4989192"/>
            <a:ext cx="10025916" cy="1049704"/>
          </a:xfrm>
          <a:prstGeom prst="rect">
            <a:avLst/>
          </a:prstGeom>
          <a:ln>
            <a:noFill/>
          </a:ln>
          <a:effectLst>
            <a:outerShdw blurRad="292100" dist="139700" dir="2700000" algn="tl" rotWithShape="0">
              <a:srgbClr val="333333">
                <a:alpha val="65000"/>
              </a:srgbClr>
            </a:outerShdw>
          </a:effectLst>
        </p:spPr>
      </p:pic>
      <p:sp>
        <p:nvSpPr>
          <p:cNvPr id="20" name="Ellipse 19">
            <a:extLst>
              <a:ext uri="{FF2B5EF4-FFF2-40B4-BE49-F238E27FC236}">
                <a16:creationId xmlns:a16="http://schemas.microsoft.com/office/drawing/2014/main" id="{02C04D49-2C0F-4521-A32E-2EA6AA5F8E17}"/>
              </a:ext>
            </a:extLst>
          </p:cNvPr>
          <p:cNvSpPr/>
          <p:nvPr/>
        </p:nvSpPr>
        <p:spPr>
          <a:xfrm>
            <a:off x="9970140" y="5084729"/>
            <a:ext cx="333919" cy="346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114611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animEffect transition="in" filter="fade">
                                      <p:cBhvr>
                                        <p:cTn id="25" dur="500"/>
                                        <p:tgtEl>
                                          <p:spTgt spid="9">
                                            <p:txEl>
                                              <p:pRg st="9" end="9"/>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Passer un appel audio</a:t>
            </a:r>
          </a:p>
        </p:txBody>
      </p:sp>
      <p:sp>
        <p:nvSpPr>
          <p:cNvPr id="9" name="ZoneTexte 8">
            <a:extLst>
              <a:ext uri="{FF2B5EF4-FFF2-40B4-BE49-F238E27FC236}">
                <a16:creationId xmlns:a16="http://schemas.microsoft.com/office/drawing/2014/main" id="{E2CB8524-1550-4C19-AFFA-F5295BECF25E}"/>
              </a:ext>
            </a:extLst>
          </p:cNvPr>
          <p:cNvSpPr txBox="1"/>
          <p:nvPr/>
        </p:nvSpPr>
        <p:spPr>
          <a:xfrm>
            <a:off x="532263" y="1317900"/>
            <a:ext cx="11436824" cy="1200329"/>
          </a:xfrm>
          <a:prstGeom prst="rect">
            <a:avLst/>
          </a:prstGeom>
          <a:noFill/>
        </p:spPr>
        <p:txBody>
          <a:bodyPr wrap="square" rtlCol="0">
            <a:spAutoFit/>
          </a:bodyPr>
          <a:lstStyle/>
          <a:p>
            <a:r>
              <a:rPr lang="fr-CA" dirty="0"/>
              <a:t>Vous pouvez également démarrer un appel à partir d’une commande. Accédez à la zone de commande en haut de votre écran et taper </a:t>
            </a:r>
            <a:r>
              <a:rPr lang="fr-CA" b="1" dirty="0"/>
              <a:t>/Appeler </a:t>
            </a:r>
            <a:r>
              <a:rPr lang="fr-CA" dirty="0"/>
              <a:t>puis le nom de la personne que vous souhaitez joindre.</a:t>
            </a:r>
          </a:p>
          <a:p>
            <a:endParaRPr lang="fr-CA" dirty="0"/>
          </a:p>
          <a:p>
            <a:endParaRPr lang="fr-CA" dirty="0"/>
          </a:p>
        </p:txBody>
      </p:sp>
      <p:pic>
        <p:nvPicPr>
          <p:cNvPr id="4" name="Image 3">
            <a:extLst>
              <a:ext uri="{FF2B5EF4-FFF2-40B4-BE49-F238E27FC236}">
                <a16:creationId xmlns:a16="http://schemas.microsoft.com/office/drawing/2014/main" id="{9C93670B-0AE4-4543-9C0C-B037A4E105F6}"/>
              </a:ext>
            </a:extLst>
          </p:cNvPr>
          <p:cNvPicPr>
            <a:picLocks noChangeAspect="1"/>
          </p:cNvPicPr>
          <p:nvPr/>
        </p:nvPicPr>
        <p:blipFill rotWithShape="1">
          <a:blip r:embed="rId3"/>
          <a:srcRect l="6888" t="8023" r="54104" b="75366"/>
          <a:stretch/>
        </p:blipFill>
        <p:spPr>
          <a:xfrm>
            <a:off x="1187781" y="2060263"/>
            <a:ext cx="9816438" cy="137393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7B44102-1BA7-4C62-902A-22293EA0640C}"/>
              </a:ext>
            </a:extLst>
          </p:cNvPr>
          <p:cNvSpPr/>
          <p:nvPr/>
        </p:nvSpPr>
        <p:spPr>
          <a:xfrm>
            <a:off x="532262" y="3766788"/>
            <a:ext cx="10672549" cy="1754326"/>
          </a:xfrm>
          <a:prstGeom prst="rect">
            <a:avLst/>
          </a:prstGeom>
        </p:spPr>
        <p:txBody>
          <a:bodyPr wrap="square">
            <a:spAutoFit/>
          </a:bodyPr>
          <a:lstStyle/>
          <a:p>
            <a:r>
              <a:rPr lang="fr-CA" dirty="0">
                <a:solidFill>
                  <a:srgbClr val="2F2F2F"/>
                </a:solidFill>
              </a:rPr>
              <a:t>Vous pouvez également démarrer un appel en tête-à-tête à partir de la fiche de profil d’une personne. </a:t>
            </a:r>
          </a:p>
          <a:p>
            <a:r>
              <a:rPr lang="fr-CA" dirty="0">
                <a:solidFill>
                  <a:srgbClr val="2F2F2F"/>
                </a:solidFill>
              </a:rPr>
              <a:t>Ouvrez sa fiche en survolant son image depuis un canal, un meeting ou une recherche.</a:t>
            </a:r>
          </a:p>
          <a:p>
            <a:endParaRPr lang="fr-CA" dirty="0">
              <a:solidFill>
                <a:srgbClr val="2F2F2F"/>
              </a:solidFill>
              <a:latin typeface="+mj-lt"/>
            </a:endParaRPr>
          </a:p>
          <a:p>
            <a:endParaRPr lang="fr-CA" dirty="0">
              <a:solidFill>
                <a:srgbClr val="2F2F2F"/>
              </a:solidFill>
              <a:latin typeface="+mj-lt"/>
            </a:endParaRPr>
          </a:p>
          <a:p>
            <a:endParaRPr lang="fr-CA" dirty="0">
              <a:solidFill>
                <a:srgbClr val="2F2F2F"/>
              </a:solidFill>
              <a:latin typeface="+mj-lt"/>
            </a:endParaRPr>
          </a:p>
          <a:p>
            <a:endParaRPr lang="fr-CA" dirty="0">
              <a:solidFill>
                <a:srgbClr val="2F2F2F"/>
              </a:solidFill>
              <a:latin typeface="+mj-lt"/>
            </a:endParaRPr>
          </a:p>
        </p:txBody>
      </p:sp>
      <p:pic>
        <p:nvPicPr>
          <p:cNvPr id="7" name="Image 6">
            <a:extLst>
              <a:ext uri="{FF2B5EF4-FFF2-40B4-BE49-F238E27FC236}">
                <a16:creationId xmlns:a16="http://schemas.microsoft.com/office/drawing/2014/main" id="{0A598CB2-115E-470F-90A4-2DB8D5D6A8E0}"/>
              </a:ext>
            </a:extLst>
          </p:cNvPr>
          <p:cNvPicPr>
            <a:picLocks noChangeAspect="1"/>
          </p:cNvPicPr>
          <p:nvPr/>
        </p:nvPicPr>
        <p:blipFill rotWithShape="1">
          <a:blip r:embed="rId4"/>
          <a:srcRect l="17575" t="50883" r="61641" b="30660"/>
          <a:stretch/>
        </p:blipFill>
        <p:spPr>
          <a:xfrm>
            <a:off x="3090683" y="4513900"/>
            <a:ext cx="6010635" cy="1754325"/>
          </a:xfrm>
          <a:prstGeom prst="rect">
            <a:avLst/>
          </a:prstGeom>
          <a:ln>
            <a:noFill/>
          </a:ln>
          <a:effectLst>
            <a:outerShdw blurRad="292100" dist="139700" dir="2700000" algn="tl" rotWithShape="0">
              <a:srgbClr val="333333">
                <a:alpha val="65000"/>
              </a:srgbClr>
            </a:outerShdw>
          </a:effectLst>
        </p:spPr>
      </p:pic>
      <p:sp>
        <p:nvSpPr>
          <p:cNvPr id="8" name="Ellipse 7">
            <a:extLst>
              <a:ext uri="{FF2B5EF4-FFF2-40B4-BE49-F238E27FC236}">
                <a16:creationId xmlns:a16="http://schemas.microsoft.com/office/drawing/2014/main" id="{BC8E9A0C-575B-41E9-B9DE-52BFBF151B72}"/>
              </a:ext>
            </a:extLst>
          </p:cNvPr>
          <p:cNvSpPr/>
          <p:nvPr/>
        </p:nvSpPr>
        <p:spPr>
          <a:xfrm>
            <a:off x="8215952" y="5517232"/>
            <a:ext cx="259308" cy="1913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space réservé du texte 2">
            <a:extLst>
              <a:ext uri="{FF2B5EF4-FFF2-40B4-BE49-F238E27FC236}">
                <a16:creationId xmlns:a16="http://schemas.microsoft.com/office/drawing/2014/main" id="{8F7A61F2-6096-4B87-A0D7-6ED8BCD0B78B}"/>
              </a:ext>
            </a:extLst>
          </p:cNvPr>
          <p:cNvSpPr txBox="1">
            <a:spLocks/>
          </p:cNvSpPr>
          <p:nvPr/>
        </p:nvSpPr>
        <p:spPr>
          <a:xfrm>
            <a:off x="839788" y="836712"/>
            <a:ext cx="6480348" cy="64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Passer un appel depuis une commande</a:t>
            </a:r>
          </a:p>
        </p:txBody>
      </p:sp>
    </p:spTree>
    <p:extLst>
      <p:ext uri="{BB962C8B-B14F-4D97-AF65-F5344CB8AC3E}">
        <p14:creationId xmlns:p14="http://schemas.microsoft.com/office/powerpoint/2010/main" val="37360827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Passer un appel audio</a:t>
            </a:r>
          </a:p>
        </p:txBody>
      </p:sp>
      <p:sp>
        <p:nvSpPr>
          <p:cNvPr id="8" name="ZoneTexte 7">
            <a:extLst>
              <a:ext uri="{FF2B5EF4-FFF2-40B4-BE49-F238E27FC236}">
                <a16:creationId xmlns:a16="http://schemas.microsoft.com/office/drawing/2014/main" id="{4149D29E-3727-41C0-8F8C-4830E069BA0B}"/>
              </a:ext>
            </a:extLst>
          </p:cNvPr>
          <p:cNvSpPr txBox="1"/>
          <p:nvPr/>
        </p:nvSpPr>
        <p:spPr>
          <a:xfrm>
            <a:off x="2250975" y="5247490"/>
            <a:ext cx="3196954" cy="923330"/>
          </a:xfrm>
          <a:prstGeom prst="rect">
            <a:avLst/>
          </a:prstGeom>
          <a:noFill/>
        </p:spPr>
        <p:txBody>
          <a:bodyPr wrap="square" rtlCol="0">
            <a:spAutoFit/>
          </a:bodyPr>
          <a:lstStyle/>
          <a:p>
            <a:pPr marL="285750" indent="-285750">
              <a:buFont typeface="Arial" panose="020B0604020202020204" pitchFamily="34" charset="0"/>
              <a:buChar char="•"/>
            </a:pPr>
            <a:r>
              <a:rPr lang="fr-CA" dirty="0"/>
              <a:t>Activer/ Désactiver la caméra</a:t>
            </a:r>
          </a:p>
          <a:p>
            <a:pPr marL="285750" indent="-285750">
              <a:buFont typeface="Arial" panose="020B0604020202020204" pitchFamily="34" charset="0"/>
              <a:buChar char="•"/>
            </a:pPr>
            <a:r>
              <a:rPr lang="fr-CA" dirty="0"/>
              <a:t>Muet votre micro</a:t>
            </a:r>
          </a:p>
          <a:p>
            <a:pPr marL="285750" indent="-285750">
              <a:buFont typeface="Arial" panose="020B0604020202020204" pitchFamily="34" charset="0"/>
              <a:buChar char="•"/>
            </a:pPr>
            <a:r>
              <a:rPr lang="fr-CA" dirty="0"/>
              <a:t>Ouvrir le bac de partage</a:t>
            </a:r>
          </a:p>
        </p:txBody>
      </p:sp>
      <p:sp>
        <p:nvSpPr>
          <p:cNvPr id="27" name="Espace réservé du texte 2">
            <a:extLst>
              <a:ext uri="{FF2B5EF4-FFF2-40B4-BE49-F238E27FC236}">
                <a16:creationId xmlns:a16="http://schemas.microsoft.com/office/drawing/2014/main" id="{3BCB69CE-2F4D-47B7-8C18-3E8AF90CFC8D}"/>
              </a:ext>
            </a:extLst>
          </p:cNvPr>
          <p:cNvSpPr txBox="1">
            <a:spLocks/>
          </p:cNvSpPr>
          <p:nvPr/>
        </p:nvSpPr>
        <p:spPr>
          <a:xfrm>
            <a:off x="839788" y="836712"/>
            <a:ext cx="6480348" cy="64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La fenêtre d’appels</a:t>
            </a:r>
          </a:p>
        </p:txBody>
      </p:sp>
      <p:pic>
        <p:nvPicPr>
          <p:cNvPr id="3" name="Picture 2">
            <a:extLst>
              <a:ext uri="{FF2B5EF4-FFF2-40B4-BE49-F238E27FC236}">
                <a16:creationId xmlns:a16="http://schemas.microsoft.com/office/drawing/2014/main" id="{F71F736B-CF1F-42C4-9262-C78430B092E9}"/>
              </a:ext>
            </a:extLst>
          </p:cNvPr>
          <p:cNvPicPr>
            <a:picLocks noChangeAspect="1"/>
          </p:cNvPicPr>
          <p:nvPr/>
        </p:nvPicPr>
        <p:blipFill>
          <a:blip r:embed="rId3"/>
          <a:stretch>
            <a:fillRect/>
          </a:stretch>
        </p:blipFill>
        <p:spPr>
          <a:xfrm>
            <a:off x="2582314" y="1196752"/>
            <a:ext cx="7027371" cy="3803739"/>
          </a:xfrm>
          <a:prstGeom prst="rect">
            <a:avLst/>
          </a:prstGeom>
        </p:spPr>
      </p:pic>
      <p:sp>
        <p:nvSpPr>
          <p:cNvPr id="4" name="Rectangle 3">
            <a:extLst>
              <a:ext uri="{FF2B5EF4-FFF2-40B4-BE49-F238E27FC236}">
                <a16:creationId xmlns:a16="http://schemas.microsoft.com/office/drawing/2014/main" id="{FFBE6FE6-1ED3-4170-B76F-84699C99F2F1}"/>
              </a:ext>
            </a:extLst>
          </p:cNvPr>
          <p:cNvSpPr/>
          <p:nvPr/>
        </p:nvSpPr>
        <p:spPr>
          <a:xfrm>
            <a:off x="5987259" y="5108991"/>
            <a:ext cx="6096000" cy="1200329"/>
          </a:xfrm>
          <a:prstGeom prst="rect">
            <a:avLst/>
          </a:prstGeom>
        </p:spPr>
        <p:txBody>
          <a:bodyPr>
            <a:spAutoFit/>
          </a:bodyPr>
          <a:lstStyle/>
          <a:p>
            <a:pPr marL="285750" indent="-285750">
              <a:buFont typeface="Arial" panose="020B0604020202020204" pitchFamily="34" charset="0"/>
              <a:buChar char="•"/>
            </a:pPr>
            <a:r>
              <a:rPr lang="fr-CA" dirty="0"/>
              <a:t>Contrôles d’appels </a:t>
            </a:r>
          </a:p>
          <a:p>
            <a:pPr marL="285750" indent="-285750">
              <a:buFont typeface="Arial" panose="020B0604020202020204" pitchFamily="34" charset="0"/>
              <a:buChar char="•"/>
            </a:pPr>
            <a:r>
              <a:rPr lang="fr-CA" dirty="0"/>
              <a:t>Onglet de conversation</a:t>
            </a:r>
          </a:p>
          <a:p>
            <a:pPr marL="285750" indent="-285750">
              <a:buFont typeface="Arial" panose="020B0604020202020204" pitchFamily="34" charset="0"/>
              <a:buChar char="•"/>
            </a:pPr>
            <a:r>
              <a:rPr lang="fr-CA" dirty="0"/>
              <a:t>Volet des participants</a:t>
            </a:r>
          </a:p>
          <a:p>
            <a:pPr marL="285750" indent="-285750">
              <a:buFont typeface="Arial" panose="020B0604020202020204" pitchFamily="34" charset="0"/>
              <a:buChar char="•"/>
            </a:pPr>
            <a:r>
              <a:rPr lang="fr-CA" dirty="0"/>
              <a:t>Raccrocher</a:t>
            </a:r>
          </a:p>
        </p:txBody>
      </p:sp>
      <p:sp>
        <p:nvSpPr>
          <p:cNvPr id="5" name="Rectangle 4">
            <a:extLst>
              <a:ext uri="{FF2B5EF4-FFF2-40B4-BE49-F238E27FC236}">
                <a16:creationId xmlns:a16="http://schemas.microsoft.com/office/drawing/2014/main" id="{FAFA4D1C-E81B-403C-A290-DA644B062F5F}"/>
              </a:ext>
            </a:extLst>
          </p:cNvPr>
          <p:cNvSpPr/>
          <p:nvPr/>
        </p:nvSpPr>
        <p:spPr>
          <a:xfrm>
            <a:off x="5663952" y="4653136"/>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1" name="Rectangle 30">
            <a:extLst>
              <a:ext uri="{FF2B5EF4-FFF2-40B4-BE49-F238E27FC236}">
                <a16:creationId xmlns:a16="http://schemas.microsoft.com/office/drawing/2014/main" id="{DA82A2AB-3AA2-4D31-AD33-F8C6AAB53067}"/>
              </a:ext>
            </a:extLst>
          </p:cNvPr>
          <p:cNvSpPr/>
          <p:nvPr/>
        </p:nvSpPr>
        <p:spPr>
          <a:xfrm>
            <a:off x="5879976" y="4653136"/>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DA864C4A-BD7C-44A0-800B-FCD6605E0680}"/>
              </a:ext>
            </a:extLst>
          </p:cNvPr>
          <p:cNvSpPr/>
          <p:nvPr/>
        </p:nvSpPr>
        <p:spPr>
          <a:xfrm>
            <a:off x="6096000" y="4653136"/>
            <a:ext cx="1440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Rectangle 32">
            <a:extLst>
              <a:ext uri="{FF2B5EF4-FFF2-40B4-BE49-F238E27FC236}">
                <a16:creationId xmlns:a16="http://schemas.microsoft.com/office/drawing/2014/main" id="{9BDBF680-BB2A-4085-96E2-681F7316D5ED}"/>
              </a:ext>
            </a:extLst>
          </p:cNvPr>
          <p:cNvSpPr/>
          <p:nvPr/>
        </p:nvSpPr>
        <p:spPr>
          <a:xfrm>
            <a:off x="6240016" y="4653136"/>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6C055A5E-3D9A-4D78-B41F-2D17752E6AC4}"/>
              </a:ext>
            </a:extLst>
          </p:cNvPr>
          <p:cNvSpPr/>
          <p:nvPr/>
        </p:nvSpPr>
        <p:spPr>
          <a:xfrm>
            <a:off x="6456040" y="4653136"/>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B586226B-ACB2-4350-923E-DC057120BDA3}"/>
              </a:ext>
            </a:extLst>
          </p:cNvPr>
          <p:cNvSpPr/>
          <p:nvPr/>
        </p:nvSpPr>
        <p:spPr>
          <a:xfrm>
            <a:off x="6672064" y="4653136"/>
            <a:ext cx="1440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Rectangle 35">
            <a:extLst>
              <a:ext uri="{FF2B5EF4-FFF2-40B4-BE49-F238E27FC236}">
                <a16:creationId xmlns:a16="http://schemas.microsoft.com/office/drawing/2014/main" id="{961E323B-99A0-4992-A754-5E75A9698E1C}"/>
              </a:ext>
            </a:extLst>
          </p:cNvPr>
          <p:cNvSpPr/>
          <p:nvPr/>
        </p:nvSpPr>
        <p:spPr>
          <a:xfrm>
            <a:off x="6816080" y="4653136"/>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1230271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fade">
                                      <p:cBhvr>
                                        <p:cTn id="46" dur="500"/>
                                        <p:tgtEl>
                                          <p:spTgt spid="4">
                                            <p:txEl>
                                              <p:pRg st="2" end="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P spid="33" grpId="0" animBg="1"/>
      <p:bldP spid="34"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0CEFAA-2A2A-4DE0-833B-5368B342D574}"/>
              </a:ext>
            </a:extLst>
          </p:cNvPr>
          <p:cNvSpPr/>
          <p:nvPr/>
        </p:nvSpPr>
        <p:spPr>
          <a:xfrm>
            <a:off x="0" y="0"/>
            <a:ext cx="4636008"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le 1">
            <a:extLst>
              <a:ext uri="{FF2B5EF4-FFF2-40B4-BE49-F238E27FC236}">
                <a16:creationId xmlns:a16="http://schemas.microsoft.com/office/drawing/2014/main" id="{5D6CC97F-F8EE-4223-8CB1-93C4FCBACB7B}"/>
              </a:ext>
            </a:extLst>
          </p:cNvPr>
          <p:cNvSpPr>
            <a:spLocks noGrp="1"/>
          </p:cNvSpPr>
          <p:nvPr>
            <p:ph type="title"/>
          </p:nvPr>
        </p:nvSpPr>
        <p:spPr>
          <a:xfrm>
            <a:off x="943277" y="712269"/>
            <a:ext cx="3370998" cy="5502264"/>
          </a:xfrm>
        </p:spPr>
        <p:txBody>
          <a:bodyPr>
            <a:normAutofit/>
          </a:bodyPr>
          <a:lstStyle/>
          <a:p>
            <a:r>
              <a:rPr lang="fr-CA" b="1" dirty="0">
                <a:solidFill>
                  <a:srgbClr val="FFFFFF"/>
                </a:solidFill>
              </a:rPr>
              <a:t>A vous de tester!</a:t>
            </a:r>
          </a:p>
        </p:txBody>
      </p:sp>
      <p:graphicFrame>
        <p:nvGraphicFramePr>
          <p:cNvPr id="6" name="Diagramme 5">
            <a:extLst>
              <a:ext uri="{FF2B5EF4-FFF2-40B4-BE49-F238E27FC236}">
                <a16:creationId xmlns:a16="http://schemas.microsoft.com/office/drawing/2014/main" id="{42E2AC06-4057-46CD-8376-98998BE7FEFE}"/>
              </a:ext>
            </a:extLst>
          </p:cNvPr>
          <p:cNvGraphicFramePr/>
          <p:nvPr>
            <p:extLst>
              <p:ext uri="{D42A27DB-BD31-4B8C-83A1-F6EECF244321}">
                <p14:modId xmlns:p14="http://schemas.microsoft.com/office/powerpoint/2010/main" val="4276247469"/>
              </p:ext>
            </p:extLst>
          </p:nvPr>
        </p:nvGraphicFramePr>
        <p:xfrm>
          <a:off x="4725037" y="983214"/>
          <a:ext cx="7347627" cy="4891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294253"/>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547AF7-4737-4D03-AEB1-7500F5643D2C}"/>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i="0" kern="1200">
                <a:latin typeface="Lato Bold"/>
                <a:ea typeface="+mj-ea"/>
                <a:cs typeface="Lato Bold"/>
              </a:rPr>
              <a:t>Définition d’une équipe</a:t>
            </a:r>
          </a:p>
        </p:txBody>
      </p:sp>
      <p:sp>
        <p:nvSpPr>
          <p:cNvPr id="16" name="ZoneTexte 15">
            <a:extLst>
              <a:ext uri="{FF2B5EF4-FFF2-40B4-BE49-F238E27FC236}">
                <a16:creationId xmlns:a16="http://schemas.microsoft.com/office/drawing/2014/main" id="{A03ECC3E-5874-4C2A-9E81-0BEE550B4152}"/>
              </a:ext>
            </a:extLst>
          </p:cNvPr>
          <p:cNvSpPr txBox="1"/>
          <p:nvPr/>
        </p:nvSpPr>
        <p:spPr>
          <a:xfrm>
            <a:off x="427362" y="913718"/>
            <a:ext cx="11072976" cy="4600037"/>
          </a:xfrm>
          <a:prstGeom prst="rect">
            <a:avLst/>
          </a:prstGeom>
        </p:spPr>
        <p:txBody>
          <a:bodyPr vert="horz" lIns="91440" tIns="45720" rIns="91440" bIns="45720" rtlCol="0">
            <a:normAutofit/>
          </a:bodyPr>
          <a:lstStyle/>
          <a:p>
            <a:pPr defTabSz="609594">
              <a:lnSpc>
                <a:spcPct val="90000"/>
              </a:lnSpc>
              <a:spcBef>
                <a:spcPct val="20000"/>
              </a:spcBef>
            </a:pPr>
            <a:r>
              <a:rPr lang="fr-FR" sz="2200" dirty="0">
                <a:solidFill>
                  <a:schemeClr val="tx1">
                    <a:lumMod val="85000"/>
                    <a:lumOff val="15000"/>
                  </a:schemeClr>
                </a:solidFill>
              </a:rPr>
              <a:t>Dans </a:t>
            </a:r>
            <a:r>
              <a:rPr lang="fr-FR" sz="2200" b="1" dirty="0">
                <a:solidFill>
                  <a:schemeClr val="tx1">
                    <a:lumMod val="85000"/>
                    <a:lumOff val="15000"/>
                  </a:schemeClr>
                </a:solidFill>
              </a:rPr>
              <a:t>Microsoft Teams</a:t>
            </a:r>
            <a:r>
              <a:rPr lang="fr-FR" sz="2200" dirty="0">
                <a:solidFill>
                  <a:schemeClr val="tx1">
                    <a:lumMod val="85000"/>
                    <a:lumOff val="15000"/>
                  </a:schemeClr>
                </a:solidFill>
              </a:rPr>
              <a:t>, les </a:t>
            </a:r>
            <a:r>
              <a:rPr lang="fr-FR" sz="2200" b="1" dirty="0">
                <a:solidFill>
                  <a:schemeClr val="tx1">
                    <a:lumMod val="85000"/>
                    <a:lumOff val="15000"/>
                  </a:schemeClr>
                </a:solidFill>
              </a:rPr>
              <a:t>équipes</a:t>
            </a:r>
            <a:r>
              <a:rPr lang="fr-FR" sz="2200" dirty="0">
                <a:solidFill>
                  <a:schemeClr val="tx1">
                    <a:lumMod val="85000"/>
                    <a:lumOff val="15000"/>
                  </a:schemeClr>
                </a:solidFill>
              </a:rPr>
              <a:t> sont des groupes de personnes réunies autour de tâches, de projets ou de centres d'intérêts communs. </a:t>
            </a:r>
          </a:p>
          <a:p>
            <a:pPr defTabSz="609594">
              <a:lnSpc>
                <a:spcPct val="90000"/>
              </a:lnSpc>
              <a:spcBef>
                <a:spcPct val="20000"/>
              </a:spcBef>
            </a:pPr>
            <a:r>
              <a:rPr lang="fr-FR" sz="2200" dirty="0">
                <a:solidFill>
                  <a:schemeClr val="tx1">
                    <a:lumMod val="85000"/>
                    <a:lumOff val="15000"/>
                  </a:schemeClr>
                </a:solidFill>
              </a:rPr>
              <a:t>Une équipe est composé de 1 ou plusieurs canaux.</a:t>
            </a:r>
          </a:p>
          <a:p>
            <a:pPr defTabSz="609594">
              <a:lnSpc>
                <a:spcPct val="90000"/>
              </a:lnSpc>
              <a:spcBef>
                <a:spcPct val="20000"/>
              </a:spcBef>
            </a:pPr>
            <a:r>
              <a:rPr lang="fr-FR" sz="2200" dirty="0">
                <a:solidFill>
                  <a:schemeClr val="tx1">
                    <a:lumMod val="85000"/>
                    <a:lumOff val="15000"/>
                  </a:schemeClr>
                </a:solidFill>
              </a:rPr>
              <a:t>Les </a:t>
            </a:r>
            <a:r>
              <a:rPr lang="fr-FR" sz="2200" b="1" dirty="0">
                <a:solidFill>
                  <a:schemeClr val="tx1">
                    <a:lumMod val="85000"/>
                    <a:lumOff val="15000"/>
                  </a:schemeClr>
                </a:solidFill>
              </a:rPr>
              <a:t>canaux</a:t>
            </a:r>
            <a:r>
              <a:rPr lang="fr-FR" sz="2200" dirty="0">
                <a:solidFill>
                  <a:schemeClr val="tx1">
                    <a:lumMod val="85000"/>
                    <a:lumOff val="15000"/>
                  </a:schemeClr>
                </a:solidFill>
              </a:rPr>
              <a:t> sont des sections dédiées dans une équipe pour stocker des conversations et documents organisées par sujets, projets ou sous- équipes.</a:t>
            </a:r>
          </a:p>
          <a:p>
            <a:pPr defTabSz="609594">
              <a:lnSpc>
                <a:spcPct val="90000"/>
              </a:lnSpc>
              <a:spcBef>
                <a:spcPct val="20000"/>
              </a:spcBef>
            </a:pPr>
            <a:r>
              <a:rPr lang="fr-FR" sz="2200" dirty="0">
                <a:solidFill>
                  <a:schemeClr val="tx1">
                    <a:lumMod val="85000"/>
                    <a:lumOff val="15000"/>
                  </a:schemeClr>
                </a:solidFill>
              </a:rPr>
              <a:t>Chaque canal dispose d’un fil de conversation et d’une bibliothèque de documents ( nous verrons plus tard que nous pourrons ajouter d’autres applications et services).</a:t>
            </a:r>
          </a:p>
          <a:p>
            <a:pPr defTabSz="609594">
              <a:lnSpc>
                <a:spcPct val="90000"/>
              </a:lnSpc>
              <a:spcBef>
                <a:spcPct val="20000"/>
              </a:spcBef>
            </a:pPr>
            <a:endParaRPr lang="fr-FR" sz="2200" dirty="0">
              <a:solidFill>
                <a:schemeClr val="tx1">
                  <a:lumMod val="85000"/>
                  <a:lumOff val="15000"/>
                </a:schemeClr>
              </a:solidFill>
            </a:endParaRPr>
          </a:p>
          <a:p>
            <a:pPr defTabSz="609594">
              <a:lnSpc>
                <a:spcPct val="90000"/>
              </a:lnSpc>
              <a:spcBef>
                <a:spcPct val="20000"/>
              </a:spcBef>
            </a:pPr>
            <a:endParaRPr lang="fr-FR" sz="2200" dirty="0">
              <a:solidFill>
                <a:schemeClr val="tx1">
                  <a:lumMod val="85000"/>
                  <a:lumOff val="15000"/>
                </a:schemeClr>
              </a:solidFill>
            </a:endParaRPr>
          </a:p>
          <a:p>
            <a:pPr defTabSz="609594">
              <a:lnSpc>
                <a:spcPct val="90000"/>
              </a:lnSpc>
              <a:spcBef>
                <a:spcPct val="20000"/>
              </a:spcBef>
            </a:pPr>
            <a:endParaRPr lang="fr-FR" sz="2200" dirty="0">
              <a:solidFill>
                <a:schemeClr val="tx1">
                  <a:lumMod val="85000"/>
                  <a:lumOff val="15000"/>
                </a:schemeClr>
              </a:solidFill>
            </a:endParaRPr>
          </a:p>
        </p:txBody>
      </p:sp>
      <p:pic>
        <p:nvPicPr>
          <p:cNvPr id="2" name="Image 1">
            <a:extLst>
              <a:ext uri="{FF2B5EF4-FFF2-40B4-BE49-F238E27FC236}">
                <a16:creationId xmlns:a16="http://schemas.microsoft.com/office/drawing/2014/main" id="{753E9C13-C78B-46C0-A30D-11ACD7230199}"/>
              </a:ext>
            </a:extLst>
          </p:cNvPr>
          <p:cNvPicPr>
            <a:picLocks noChangeAspect="1"/>
          </p:cNvPicPr>
          <p:nvPr/>
        </p:nvPicPr>
        <p:blipFill rotWithShape="1">
          <a:blip r:embed="rId3"/>
          <a:srcRect l="-1787" t="7062" r="1787" b="-4240"/>
          <a:stretch/>
        </p:blipFill>
        <p:spPr>
          <a:xfrm>
            <a:off x="3500467" y="3429000"/>
            <a:ext cx="5191067" cy="2888028"/>
          </a:xfrm>
          <a:prstGeom prst="rect">
            <a:avLst/>
          </a:prstGeom>
          <a:ln>
            <a:noFill/>
          </a:ln>
          <a:effectLst>
            <a:outerShdw blurRad="292100" dist="139700" dir="2700000" algn="tl" rotWithShape="0">
              <a:srgbClr val="333333">
                <a:alpha val="65000"/>
              </a:srgbClr>
            </a:outerShdw>
          </a:effectLst>
        </p:spPr>
      </p:pic>
      <p:sp>
        <p:nvSpPr>
          <p:cNvPr id="17" name="ZoneTexte 16">
            <a:extLst>
              <a:ext uri="{FF2B5EF4-FFF2-40B4-BE49-F238E27FC236}">
                <a16:creationId xmlns:a16="http://schemas.microsoft.com/office/drawing/2014/main" id="{7982BA37-F04D-4F70-9473-16E269F6961B}"/>
              </a:ext>
            </a:extLst>
          </p:cNvPr>
          <p:cNvSpPr txBox="1"/>
          <p:nvPr/>
        </p:nvSpPr>
        <p:spPr>
          <a:xfrm>
            <a:off x="47328" y="4005064"/>
            <a:ext cx="8136904" cy="834074"/>
          </a:xfrm>
          <a:prstGeom prst="rect">
            <a:avLst/>
          </a:prstGeom>
          <a:noFill/>
        </p:spPr>
        <p:txBody>
          <a:bodyPr wrap="square" rtlCol="0">
            <a:spAutoFit/>
          </a:bodyPr>
          <a:lstStyle/>
          <a:p>
            <a:pPr>
              <a:spcAft>
                <a:spcPts val="600"/>
              </a:spcAft>
            </a:pPr>
            <a:endParaRPr lang="fr-FR"/>
          </a:p>
          <a:p>
            <a:pPr marL="342900" indent="-342900">
              <a:spcAft>
                <a:spcPts val="600"/>
              </a:spcAft>
              <a:buFont typeface="Arial" panose="020B0604020202020204" pitchFamily="34" charset="0"/>
              <a:buChar char="•"/>
            </a:pPr>
            <a:endParaRPr lang="fr-CA"/>
          </a:p>
        </p:txBody>
      </p:sp>
    </p:spTree>
    <p:extLst>
      <p:ext uri="{BB962C8B-B14F-4D97-AF65-F5344CB8AC3E}">
        <p14:creationId xmlns:p14="http://schemas.microsoft.com/office/powerpoint/2010/main" val="319154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20C915E-3176-4310-B1D8-01449634749E}"/>
              </a:ext>
            </a:extLst>
          </p:cNvPr>
          <p:cNvSpPr>
            <a:spLocks noGrp="1"/>
          </p:cNvSpPr>
          <p:nvPr>
            <p:ph type="title"/>
          </p:nvPr>
        </p:nvSpPr>
        <p:spPr/>
        <p:txBody>
          <a:bodyPr>
            <a:normAutofit/>
          </a:bodyPr>
          <a:lstStyle/>
          <a:p>
            <a:r>
              <a:rPr lang="fr-FR" dirty="0"/>
              <a:t>Présentation des équipes et des canaux</a:t>
            </a:r>
          </a:p>
        </p:txBody>
      </p:sp>
      <p:sp>
        <p:nvSpPr>
          <p:cNvPr id="2" name="Espace réservé du contenu 1">
            <a:extLst>
              <a:ext uri="{FF2B5EF4-FFF2-40B4-BE49-F238E27FC236}">
                <a16:creationId xmlns:a16="http://schemas.microsoft.com/office/drawing/2014/main" id="{85E54F35-E7CE-4728-BBFB-F7599A651D46}"/>
              </a:ext>
            </a:extLst>
          </p:cNvPr>
          <p:cNvSpPr>
            <a:spLocks noGrp="1"/>
          </p:cNvSpPr>
          <p:nvPr>
            <p:ph idx="1"/>
          </p:nvPr>
        </p:nvSpPr>
        <p:spPr/>
        <p:txBody>
          <a:bodyPr/>
          <a:lstStyle/>
          <a:p>
            <a:endParaRPr lang="fr-FR"/>
          </a:p>
        </p:txBody>
      </p:sp>
      <p:graphicFrame>
        <p:nvGraphicFramePr>
          <p:cNvPr id="6" name="Diagramme 5">
            <a:extLst>
              <a:ext uri="{FF2B5EF4-FFF2-40B4-BE49-F238E27FC236}">
                <a16:creationId xmlns:a16="http://schemas.microsoft.com/office/drawing/2014/main" id="{95FE6258-3829-4BE0-B6BF-5B0BAEF59112}"/>
              </a:ext>
            </a:extLst>
          </p:cNvPr>
          <p:cNvGraphicFramePr/>
          <p:nvPr>
            <p:extLst>
              <p:ext uri="{D42A27DB-BD31-4B8C-83A1-F6EECF244321}">
                <p14:modId xmlns:p14="http://schemas.microsoft.com/office/powerpoint/2010/main" val="2601999174"/>
              </p:ext>
            </p:extLst>
          </p:nvPr>
        </p:nvGraphicFramePr>
        <p:xfrm>
          <a:off x="263525" y="890653"/>
          <a:ext cx="1166494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1749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3547AF7-4737-4D03-AEB1-7500F5643D2C}"/>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b="1" dirty="0">
                <a:latin typeface="Lato Bold"/>
                <a:cs typeface="Lato Bold"/>
              </a:rPr>
              <a:t>Une équipe type Teams</a:t>
            </a:r>
            <a:endParaRPr lang="fr-FR" b="1" i="0" kern="1200" dirty="0">
              <a:latin typeface="Lato Bold"/>
              <a:ea typeface="+mj-ea"/>
              <a:cs typeface="Lato Bold"/>
            </a:endParaRPr>
          </a:p>
        </p:txBody>
      </p:sp>
      <p:sp>
        <p:nvSpPr>
          <p:cNvPr id="26" name="Slide Number Placeholder 6">
            <a:extLst>
              <a:ext uri="{FF2B5EF4-FFF2-40B4-BE49-F238E27FC236}">
                <a16:creationId xmlns:a16="http://schemas.microsoft.com/office/drawing/2014/main" id="{E65C63FA-6FEB-4CF2-9062-82F46AD4D3DC}"/>
              </a:ext>
            </a:extLst>
          </p:cNvPr>
          <p:cNvSpPr>
            <a:spLocks noGrp="1"/>
          </p:cNvSpPr>
          <p:nvPr>
            <p:ph type="sldNum" sz="quarter" idx="4294967295"/>
          </p:nvPr>
        </p:nvSpPr>
        <p:spPr>
          <a:xfrm>
            <a:off x="11391379" y="342330"/>
            <a:ext cx="483125" cy="365125"/>
          </a:xfrm>
          <a:prstGeom prst="rect">
            <a:avLst/>
          </a:prstGeom>
        </p:spPr>
        <p:txBody>
          <a:bodyPr/>
          <a:lstStyle/>
          <a:p>
            <a:pPr>
              <a:spcAft>
                <a:spcPts val="600"/>
              </a:spcAft>
            </a:pPr>
            <a:fld id="{195811F0-3DE0-6444-AA49-1193577F1443}" type="slidenum">
              <a:rPr lang="fr-FR" smtClean="0"/>
              <a:pPr>
                <a:spcAft>
                  <a:spcPts val="600"/>
                </a:spcAft>
              </a:pPr>
              <a:t>19</a:t>
            </a:fld>
            <a:endParaRPr lang="fr-FR"/>
          </a:p>
        </p:txBody>
      </p:sp>
      <p:sp>
        <p:nvSpPr>
          <p:cNvPr id="7" name="object 4">
            <a:extLst>
              <a:ext uri="{FF2B5EF4-FFF2-40B4-BE49-F238E27FC236}">
                <a16:creationId xmlns:a16="http://schemas.microsoft.com/office/drawing/2014/main" id="{8FD48F46-C3A7-4A3D-8C1E-03ADA60E3495}"/>
              </a:ext>
            </a:extLst>
          </p:cNvPr>
          <p:cNvSpPr/>
          <p:nvPr/>
        </p:nvSpPr>
        <p:spPr>
          <a:xfrm>
            <a:off x="2925835" y="2089859"/>
            <a:ext cx="7058597" cy="4075445"/>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8" name="object 13">
            <a:extLst>
              <a:ext uri="{FF2B5EF4-FFF2-40B4-BE49-F238E27FC236}">
                <a16:creationId xmlns:a16="http://schemas.microsoft.com/office/drawing/2014/main" id="{AE4A20D3-3064-4434-8C5B-7405F720F9B2}"/>
              </a:ext>
            </a:extLst>
          </p:cNvPr>
          <p:cNvSpPr txBox="1"/>
          <p:nvPr/>
        </p:nvSpPr>
        <p:spPr>
          <a:xfrm>
            <a:off x="3359696" y="1211079"/>
            <a:ext cx="2011045" cy="561340"/>
          </a:xfrm>
          <a:prstGeom prst="rect">
            <a:avLst/>
          </a:prstGeom>
        </p:spPr>
        <p:txBody>
          <a:bodyPr vert="horz" wrap="square" lIns="0" tIns="16510" rIns="0" bIns="0" rtlCol="0">
            <a:spAutoFit/>
          </a:bodyPr>
          <a:lstStyle/>
          <a:p>
            <a:pPr marL="12700" marR="5080" algn="just">
              <a:lnSpc>
                <a:spcPct val="119700"/>
              </a:lnSpc>
              <a:spcBef>
                <a:spcPts val="130"/>
              </a:spcBef>
            </a:pPr>
            <a:r>
              <a:rPr sz="800" b="1" spc="-5" dirty="0">
                <a:latin typeface="Segoe UI"/>
                <a:cs typeface="Segoe UI"/>
              </a:rPr>
              <a:t>Ajouter des </a:t>
            </a:r>
            <a:r>
              <a:rPr sz="800" b="1" dirty="0">
                <a:latin typeface="Segoe UI"/>
                <a:cs typeface="Segoe UI"/>
              </a:rPr>
              <a:t>canaux </a:t>
            </a:r>
            <a:r>
              <a:rPr sz="800" b="1" spc="-5" dirty="0">
                <a:latin typeface="Segoe UI"/>
                <a:cs typeface="Segoe UI"/>
              </a:rPr>
              <a:t>et gérer votre équipe  </a:t>
            </a:r>
            <a:r>
              <a:rPr sz="700" b="0" spc="-5" dirty="0">
                <a:latin typeface="Segoe UI Semilight"/>
                <a:cs typeface="Segoe UI Semilight"/>
              </a:rPr>
              <a:t>Vous pouvez modifier les paramètres de l’équipe de  classe, ajouter des membres à celle-ci et ajouter des  canaux.</a:t>
            </a:r>
            <a:endParaRPr sz="700" dirty="0">
              <a:latin typeface="Segoe UI Semilight"/>
              <a:cs typeface="Segoe UI Semilight"/>
            </a:endParaRPr>
          </a:p>
        </p:txBody>
      </p:sp>
      <p:sp>
        <p:nvSpPr>
          <p:cNvPr id="9" name="object 14">
            <a:extLst>
              <a:ext uri="{FF2B5EF4-FFF2-40B4-BE49-F238E27FC236}">
                <a16:creationId xmlns:a16="http://schemas.microsoft.com/office/drawing/2014/main" id="{ED9480F6-73E5-4646-A1AA-57A9171DD0A4}"/>
              </a:ext>
            </a:extLst>
          </p:cNvPr>
          <p:cNvSpPr/>
          <p:nvPr/>
        </p:nvSpPr>
        <p:spPr>
          <a:xfrm>
            <a:off x="4151784" y="1700808"/>
            <a:ext cx="76200" cy="1948551"/>
          </a:xfrm>
          <a:custGeom>
            <a:avLst/>
            <a:gdLst/>
            <a:ahLst/>
            <a:cxnLst/>
            <a:rect l="l" t="t" r="r" b="b"/>
            <a:pathLst>
              <a:path w="76200" h="1183004">
                <a:moveTo>
                  <a:pt x="31750" y="1108083"/>
                </a:moveTo>
                <a:lnTo>
                  <a:pt x="23252" y="1109793"/>
                </a:lnTo>
                <a:lnTo>
                  <a:pt x="11144" y="1117949"/>
                </a:lnTo>
                <a:lnTo>
                  <a:pt x="2988" y="1130057"/>
                </a:lnTo>
                <a:lnTo>
                  <a:pt x="0" y="1144905"/>
                </a:lnTo>
                <a:lnTo>
                  <a:pt x="2988" y="1159698"/>
                </a:lnTo>
                <a:lnTo>
                  <a:pt x="11144" y="1171813"/>
                </a:lnTo>
                <a:lnTo>
                  <a:pt x="23252" y="1179998"/>
                </a:lnTo>
                <a:lnTo>
                  <a:pt x="38100" y="1183005"/>
                </a:lnTo>
                <a:lnTo>
                  <a:pt x="52947" y="1179998"/>
                </a:lnTo>
                <a:lnTo>
                  <a:pt x="65055" y="1171813"/>
                </a:lnTo>
                <a:lnTo>
                  <a:pt x="73211" y="1159698"/>
                </a:lnTo>
                <a:lnTo>
                  <a:pt x="76200" y="1144905"/>
                </a:lnTo>
                <a:lnTo>
                  <a:pt x="31750" y="1144905"/>
                </a:lnTo>
                <a:lnTo>
                  <a:pt x="31750" y="1108083"/>
                </a:lnTo>
                <a:close/>
              </a:path>
              <a:path w="76200" h="1183004">
                <a:moveTo>
                  <a:pt x="38100" y="1106805"/>
                </a:moveTo>
                <a:lnTo>
                  <a:pt x="31750" y="1108083"/>
                </a:lnTo>
                <a:lnTo>
                  <a:pt x="31750" y="1144905"/>
                </a:lnTo>
                <a:lnTo>
                  <a:pt x="44450" y="1144905"/>
                </a:lnTo>
                <a:lnTo>
                  <a:pt x="44450" y="1108083"/>
                </a:lnTo>
                <a:lnTo>
                  <a:pt x="38100" y="1106805"/>
                </a:lnTo>
                <a:close/>
              </a:path>
              <a:path w="76200" h="1183004">
                <a:moveTo>
                  <a:pt x="44450" y="1108083"/>
                </a:moveTo>
                <a:lnTo>
                  <a:pt x="44450" y="1144905"/>
                </a:lnTo>
                <a:lnTo>
                  <a:pt x="76200" y="1144905"/>
                </a:lnTo>
                <a:lnTo>
                  <a:pt x="73211" y="1130057"/>
                </a:lnTo>
                <a:lnTo>
                  <a:pt x="65055" y="1117949"/>
                </a:lnTo>
                <a:lnTo>
                  <a:pt x="52947" y="1109793"/>
                </a:lnTo>
                <a:lnTo>
                  <a:pt x="44450" y="1108083"/>
                </a:lnTo>
                <a:close/>
              </a:path>
              <a:path w="76200" h="1183004">
                <a:moveTo>
                  <a:pt x="44450" y="0"/>
                </a:moveTo>
                <a:lnTo>
                  <a:pt x="31750" y="0"/>
                </a:lnTo>
                <a:lnTo>
                  <a:pt x="31750" y="1108083"/>
                </a:lnTo>
                <a:lnTo>
                  <a:pt x="38100" y="1106805"/>
                </a:lnTo>
                <a:lnTo>
                  <a:pt x="44450" y="1106805"/>
                </a:lnTo>
                <a:lnTo>
                  <a:pt x="44450" y="0"/>
                </a:lnTo>
                <a:close/>
              </a:path>
              <a:path w="76200" h="1183004">
                <a:moveTo>
                  <a:pt x="44450" y="1106805"/>
                </a:moveTo>
                <a:lnTo>
                  <a:pt x="38100" y="1106805"/>
                </a:lnTo>
                <a:lnTo>
                  <a:pt x="44450" y="1108083"/>
                </a:lnTo>
                <a:lnTo>
                  <a:pt x="44450" y="1106805"/>
                </a:lnTo>
                <a:close/>
              </a:path>
            </a:pathLst>
          </a:custGeom>
          <a:solidFill>
            <a:srgbClr val="E10006"/>
          </a:solidFill>
          <a:ln>
            <a:solidFill>
              <a:srgbClr val="E10006"/>
            </a:solidFill>
          </a:ln>
        </p:spPr>
        <p:txBody>
          <a:bodyPr wrap="square" lIns="0" tIns="0" rIns="0" bIns="0" rtlCol="0"/>
          <a:lstStyle/>
          <a:p>
            <a:endParaRPr/>
          </a:p>
        </p:txBody>
      </p:sp>
      <p:sp>
        <p:nvSpPr>
          <p:cNvPr id="10" name="object 16">
            <a:extLst>
              <a:ext uri="{FF2B5EF4-FFF2-40B4-BE49-F238E27FC236}">
                <a16:creationId xmlns:a16="http://schemas.microsoft.com/office/drawing/2014/main" id="{3150BBA1-B811-4177-8E80-96EAD38F6036}"/>
              </a:ext>
            </a:extLst>
          </p:cNvPr>
          <p:cNvSpPr txBox="1"/>
          <p:nvPr/>
        </p:nvSpPr>
        <p:spPr>
          <a:xfrm>
            <a:off x="10431910" y="2249207"/>
            <a:ext cx="1659889" cy="539956"/>
          </a:xfrm>
          <a:prstGeom prst="rect">
            <a:avLst/>
          </a:prstGeom>
        </p:spPr>
        <p:txBody>
          <a:bodyPr vert="horz" wrap="square" lIns="0" tIns="40640" rIns="0" bIns="0" rtlCol="0">
            <a:spAutoFit/>
          </a:bodyPr>
          <a:lstStyle/>
          <a:p>
            <a:pPr marL="12700">
              <a:lnSpc>
                <a:spcPct val="100000"/>
              </a:lnSpc>
              <a:spcBef>
                <a:spcPts val="320"/>
              </a:spcBef>
            </a:pPr>
            <a:r>
              <a:rPr sz="800" b="1" spc="-5" dirty="0">
                <a:latin typeface="Segoe UI"/>
                <a:cs typeface="Segoe UI"/>
              </a:rPr>
              <a:t>Ajouter des onglets</a:t>
            </a:r>
            <a:endParaRPr sz="800" dirty="0">
              <a:latin typeface="Segoe UI"/>
              <a:cs typeface="Segoe UI"/>
            </a:endParaRPr>
          </a:p>
          <a:p>
            <a:pPr marL="12700" marR="5080">
              <a:lnSpc>
                <a:spcPct val="120100"/>
              </a:lnSpc>
              <a:spcBef>
                <a:spcPts val="15"/>
              </a:spcBef>
            </a:pPr>
            <a:r>
              <a:rPr sz="700" b="0" spc="-5" dirty="0">
                <a:latin typeface="Segoe UI Semilight"/>
                <a:cs typeface="Segoe UI Semilight"/>
              </a:rPr>
              <a:t>Explorez et épinglez des applications, des  outils, des documents et bien plus encore  pour enrichir </a:t>
            </a:r>
            <a:r>
              <a:rPr sz="700" b="0" spc="-5" dirty="0" err="1">
                <a:latin typeface="Segoe UI Semilight"/>
                <a:cs typeface="Segoe UI Semilight"/>
              </a:rPr>
              <a:t>votre</a:t>
            </a:r>
            <a:r>
              <a:rPr sz="700" b="0" spc="-5" dirty="0">
                <a:latin typeface="Segoe UI Semilight"/>
                <a:cs typeface="Segoe UI Semilight"/>
              </a:rPr>
              <a:t> </a:t>
            </a:r>
            <a:r>
              <a:rPr lang="fr-FR" sz="700" b="0" spc="-5" dirty="0">
                <a:latin typeface="Segoe UI Semilight"/>
                <a:cs typeface="Segoe UI Semilight"/>
              </a:rPr>
              <a:t>équipe.</a:t>
            </a:r>
            <a:endParaRPr sz="700" dirty="0">
              <a:latin typeface="Segoe UI Semilight"/>
              <a:cs typeface="Segoe UI Semilight"/>
            </a:endParaRPr>
          </a:p>
        </p:txBody>
      </p:sp>
      <p:pic>
        <p:nvPicPr>
          <p:cNvPr id="13" name="Image 12">
            <a:extLst>
              <a:ext uri="{FF2B5EF4-FFF2-40B4-BE49-F238E27FC236}">
                <a16:creationId xmlns:a16="http://schemas.microsoft.com/office/drawing/2014/main" id="{E27E2AF7-92C9-4F09-B7CB-D2AC66B47763}"/>
              </a:ext>
            </a:extLst>
          </p:cNvPr>
          <p:cNvPicPr>
            <a:picLocks noChangeAspect="1"/>
          </p:cNvPicPr>
          <p:nvPr/>
        </p:nvPicPr>
        <p:blipFill>
          <a:blip r:embed="rId4"/>
          <a:stretch>
            <a:fillRect/>
          </a:stretch>
        </p:blipFill>
        <p:spPr>
          <a:xfrm>
            <a:off x="5519284" y="2383194"/>
            <a:ext cx="1871698" cy="419310"/>
          </a:xfrm>
          <a:prstGeom prst="rect">
            <a:avLst/>
          </a:prstGeom>
        </p:spPr>
      </p:pic>
      <p:sp>
        <p:nvSpPr>
          <p:cNvPr id="11" name="object 17">
            <a:extLst>
              <a:ext uri="{FF2B5EF4-FFF2-40B4-BE49-F238E27FC236}">
                <a16:creationId xmlns:a16="http://schemas.microsoft.com/office/drawing/2014/main" id="{2B1E4E56-427D-426C-876B-C66CE716C82F}"/>
              </a:ext>
            </a:extLst>
          </p:cNvPr>
          <p:cNvSpPr/>
          <p:nvPr/>
        </p:nvSpPr>
        <p:spPr>
          <a:xfrm>
            <a:off x="7281866" y="2519185"/>
            <a:ext cx="3062606" cy="45719"/>
          </a:xfrm>
          <a:custGeom>
            <a:avLst/>
            <a:gdLst/>
            <a:ahLst/>
            <a:cxnLst/>
            <a:rect l="l" t="t" r="r" b="b"/>
            <a:pathLst>
              <a:path w="1014095"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1014095" h="76200">
                <a:moveTo>
                  <a:pt x="74921" y="31750"/>
                </a:moveTo>
                <a:lnTo>
                  <a:pt x="38100" y="31750"/>
                </a:lnTo>
                <a:lnTo>
                  <a:pt x="38100" y="44450"/>
                </a:lnTo>
                <a:lnTo>
                  <a:pt x="74921" y="44450"/>
                </a:lnTo>
                <a:lnTo>
                  <a:pt x="76200" y="38100"/>
                </a:lnTo>
                <a:lnTo>
                  <a:pt x="74921" y="31750"/>
                </a:lnTo>
                <a:close/>
              </a:path>
              <a:path w="1014095" h="76200">
                <a:moveTo>
                  <a:pt x="1013968" y="31750"/>
                </a:moveTo>
                <a:lnTo>
                  <a:pt x="74921" y="31750"/>
                </a:lnTo>
                <a:lnTo>
                  <a:pt x="76200" y="38100"/>
                </a:lnTo>
                <a:lnTo>
                  <a:pt x="74921" y="44450"/>
                </a:lnTo>
                <a:lnTo>
                  <a:pt x="1013968" y="44450"/>
                </a:lnTo>
                <a:lnTo>
                  <a:pt x="1013968" y="31750"/>
                </a:lnTo>
                <a:close/>
              </a:path>
            </a:pathLst>
          </a:custGeom>
          <a:solidFill>
            <a:srgbClr val="E10006"/>
          </a:solidFill>
          <a:ln>
            <a:solidFill>
              <a:srgbClr val="E10006"/>
            </a:solidFill>
          </a:ln>
        </p:spPr>
        <p:txBody>
          <a:bodyPr wrap="square" lIns="0" tIns="0" rIns="0" bIns="0" rtlCol="0"/>
          <a:lstStyle/>
          <a:p>
            <a:endParaRPr/>
          </a:p>
        </p:txBody>
      </p:sp>
      <p:sp>
        <p:nvSpPr>
          <p:cNvPr id="14" name="object 20">
            <a:extLst>
              <a:ext uri="{FF2B5EF4-FFF2-40B4-BE49-F238E27FC236}">
                <a16:creationId xmlns:a16="http://schemas.microsoft.com/office/drawing/2014/main" id="{4E007B5C-014B-40CA-9A8A-4263E87EA6EB}"/>
              </a:ext>
            </a:extLst>
          </p:cNvPr>
          <p:cNvSpPr txBox="1"/>
          <p:nvPr/>
        </p:nvSpPr>
        <p:spPr>
          <a:xfrm>
            <a:off x="10344472" y="3559438"/>
            <a:ext cx="1491615" cy="539956"/>
          </a:xfrm>
          <a:prstGeom prst="rect">
            <a:avLst/>
          </a:prstGeom>
        </p:spPr>
        <p:txBody>
          <a:bodyPr vert="horz" wrap="square" lIns="0" tIns="40640" rIns="0" bIns="0" rtlCol="0">
            <a:spAutoFit/>
          </a:bodyPr>
          <a:lstStyle/>
          <a:p>
            <a:pPr marL="12700">
              <a:lnSpc>
                <a:spcPct val="100000"/>
              </a:lnSpc>
              <a:spcBef>
                <a:spcPts val="320"/>
              </a:spcBef>
            </a:pPr>
            <a:r>
              <a:rPr sz="800" b="1" spc="-5" dirty="0">
                <a:latin typeface="Segoe UI"/>
                <a:cs typeface="Segoe UI"/>
              </a:rPr>
              <a:t>Partager des</a:t>
            </a:r>
            <a:r>
              <a:rPr sz="800" b="1" spc="-20" dirty="0">
                <a:latin typeface="Segoe UI"/>
                <a:cs typeface="Segoe UI"/>
              </a:rPr>
              <a:t> </a:t>
            </a:r>
            <a:r>
              <a:rPr sz="800" b="1" spc="-5" dirty="0">
                <a:latin typeface="Segoe UI"/>
                <a:cs typeface="Segoe UI"/>
              </a:rPr>
              <a:t>fichiers</a:t>
            </a:r>
            <a:endParaRPr sz="800" dirty="0">
              <a:latin typeface="Segoe UI"/>
              <a:cs typeface="Segoe UI"/>
            </a:endParaRPr>
          </a:p>
          <a:p>
            <a:pPr marL="12700" marR="5080">
              <a:lnSpc>
                <a:spcPct val="120000"/>
              </a:lnSpc>
              <a:spcBef>
                <a:spcPts val="20"/>
              </a:spcBef>
            </a:pPr>
            <a:r>
              <a:rPr lang="fr-FR" sz="700" b="0" spc="-5" dirty="0">
                <a:latin typeface="Segoe UI Semilight"/>
                <a:cs typeface="Segoe UI Semilight"/>
              </a:rPr>
              <a:t>Permettez aux</a:t>
            </a:r>
            <a:r>
              <a:rPr sz="700" b="0" spc="-5" dirty="0">
                <a:latin typeface="Segoe UI Semilight"/>
                <a:cs typeface="Segoe UI Semilight"/>
              </a:rPr>
              <a:t> </a:t>
            </a:r>
            <a:r>
              <a:rPr sz="700" b="0" spc="-5" dirty="0" err="1">
                <a:latin typeface="Segoe UI Semilight"/>
                <a:cs typeface="Segoe UI Semilight"/>
              </a:rPr>
              <a:t>membres</a:t>
            </a:r>
            <a:r>
              <a:rPr sz="700" b="0" spc="-5" dirty="0">
                <a:latin typeface="Segoe UI Semilight"/>
                <a:cs typeface="Segoe UI Semilight"/>
              </a:rPr>
              <a:t> d</a:t>
            </a:r>
            <a:r>
              <a:rPr lang="fr-FR" sz="700" b="0" spc="-5" dirty="0">
                <a:latin typeface="Segoe UI Semilight"/>
                <a:cs typeface="Segoe UI Semilight"/>
              </a:rPr>
              <a:t>u projet de</a:t>
            </a:r>
            <a:r>
              <a:rPr sz="700" b="0" spc="-5" dirty="0">
                <a:latin typeface="Segoe UI Semilight"/>
                <a:cs typeface="Segoe UI Semilight"/>
              </a:rPr>
              <a:t>  consulter un </a:t>
            </a:r>
            <a:r>
              <a:rPr sz="700" b="0" spc="-10" dirty="0" err="1">
                <a:latin typeface="Segoe UI Semilight"/>
                <a:cs typeface="Segoe UI Semilight"/>
              </a:rPr>
              <a:t>fichier</a:t>
            </a:r>
            <a:r>
              <a:rPr sz="700" b="0" spc="-10" dirty="0">
                <a:latin typeface="Segoe UI Semilight"/>
                <a:cs typeface="Segoe UI Semilight"/>
              </a:rPr>
              <a:t> </a:t>
            </a:r>
            <a:r>
              <a:rPr lang="fr-FR" sz="700" b="0" spc="-5" dirty="0">
                <a:latin typeface="Segoe UI Semilight"/>
                <a:cs typeface="Segoe UI Semilight"/>
              </a:rPr>
              <a:t>ou</a:t>
            </a:r>
            <a:r>
              <a:rPr sz="700" b="0" spc="-5" dirty="0">
                <a:latin typeface="Segoe UI Semilight"/>
                <a:cs typeface="Segoe UI Semilight"/>
              </a:rPr>
              <a:t> </a:t>
            </a:r>
            <a:r>
              <a:rPr lang="fr-FR" sz="700" b="0" spc="-5" dirty="0">
                <a:latin typeface="Segoe UI Semilight"/>
                <a:cs typeface="Segoe UI Semilight"/>
              </a:rPr>
              <a:t>de</a:t>
            </a:r>
            <a:r>
              <a:rPr sz="700" b="0" spc="-5" dirty="0">
                <a:latin typeface="Segoe UI Semilight"/>
                <a:cs typeface="Segoe UI Semilight"/>
              </a:rPr>
              <a:t> collaborer sur  celui-ci.</a:t>
            </a:r>
            <a:endParaRPr sz="700" dirty="0">
              <a:latin typeface="Segoe UI Semilight"/>
              <a:cs typeface="Segoe UI Semilight"/>
            </a:endParaRPr>
          </a:p>
        </p:txBody>
      </p:sp>
      <p:sp>
        <p:nvSpPr>
          <p:cNvPr id="15" name="object 21">
            <a:extLst>
              <a:ext uri="{FF2B5EF4-FFF2-40B4-BE49-F238E27FC236}">
                <a16:creationId xmlns:a16="http://schemas.microsoft.com/office/drawing/2014/main" id="{0AE71814-BD4D-46FE-8F3E-DDEDA5B29476}"/>
              </a:ext>
            </a:extLst>
          </p:cNvPr>
          <p:cNvSpPr/>
          <p:nvPr/>
        </p:nvSpPr>
        <p:spPr>
          <a:xfrm>
            <a:off x="7594160" y="3760168"/>
            <a:ext cx="2664460" cy="76200"/>
          </a:xfrm>
          <a:custGeom>
            <a:avLst/>
            <a:gdLst/>
            <a:ahLst/>
            <a:cxnLst/>
            <a:rect l="l" t="t" r="r" b="b"/>
            <a:pathLst>
              <a:path w="2664459"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8100" y="44450"/>
                </a:lnTo>
                <a:lnTo>
                  <a:pt x="38100" y="31750"/>
                </a:lnTo>
                <a:lnTo>
                  <a:pt x="74921" y="31750"/>
                </a:lnTo>
                <a:lnTo>
                  <a:pt x="73211" y="23252"/>
                </a:lnTo>
                <a:lnTo>
                  <a:pt x="65055" y="11144"/>
                </a:lnTo>
                <a:lnTo>
                  <a:pt x="52947" y="2988"/>
                </a:lnTo>
                <a:lnTo>
                  <a:pt x="38100" y="0"/>
                </a:lnTo>
                <a:close/>
              </a:path>
              <a:path w="2664459" h="76200">
                <a:moveTo>
                  <a:pt x="74921" y="31750"/>
                </a:moveTo>
                <a:lnTo>
                  <a:pt x="38100" y="31750"/>
                </a:lnTo>
                <a:lnTo>
                  <a:pt x="38100" y="44450"/>
                </a:lnTo>
                <a:lnTo>
                  <a:pt x="74921" y="44450"/>
                </a:lnTo>
                <a:lnTo>
                  <a:pt x="76200" y="38100"/>
                </a:lnTo>
                <a:lnTo>
                  <a:pt x="74921" y="31750"/>
                </a:lnTo>
                <a:close/>
              </a:path>
              <a:path w="2664459" h="76200">
                <a:moveTo>
                  <a:pt x="2664459" y="31750"/>
                </a:moveTo>
                <a:lnTo>
                  <a:pt x="74921" y="31750"/>
                </a:lnTo>
                <a:lnTo>
                  <a:pt x="76200" y="38100"/>
                </a:lnTo>
                <a:lnTo>
                  <a:pt x="74921" y="44450"/>
                </a:lnTo>
                <a:lnTo>
                  <a:pt x="2664459" y="44450"/>
                </a:lnTo>
                <a:lnTo>
                  <a:pt x="2664459" y="31750"/>
                </a:lnTo>
                <a:close/>
              </a:path>
            </a:pathLst>
          </a:custGeom>
          <a:solidFill>
            <a:srgbClr val="E10006"/>
          </a:solidFill>
          <a:ln>
            <a:solidFill>
              <a:srgbClr val="E10006"/>
            </a:solidFill>
          </a:ln>
        </p:spPr>
        <p:txBody>
          <a:bodyPr wrap="square" lIns="0" tIns="0" rIns="0" bIns="0" rtlCol="0"/>
          <a:lstStyle/>
          <a:p>
            <a:endParaRPr/>
          </a:p>
        </p:txBody>
      </p:sp>
      <p:sp>
        <p:nvSpPr>
          <p:cNvPr id="18" name="object 23">
            <a:extLst>
              <a:ext uri="{FF2B5EF4-FFF2-40B4-BE49-F238E27FC236}">
                <a16:creationId xmlns:a16="http://schemas.microsoft.com/office/drawing/2014/main" id="{0324AF7F-CA23-46FE-A321-3B543385EA91}"/>
              </a:ext>
            </a:extLst>
          </p:cNvPr>
          <p:cNvSpPr txBox="1"/>
          <p:nvPr/>
        </p:nvSpPr>
        <p:spPr>
          <a:xfrm>
            <a:off x="10344472" y="4462987"/>
            <a:ext cx="1679575" cy="813364"/>
          </a:xfrm>
          <a:prstGeom prst="rect">
            <a:avLst/>
          </a:prstGeom>
        </p:spPr>
        <p:txBody>
          <a:bodyPr vert="horz" wrap="square" lIns="0" tIns="12700" rIns="0" bIns="0" rtlCol="0">
            <a:spAutoFit/>
          </a:bodyPr>
          <a:lstStyle/>
          <a:p>
            <a:pPr marL="12700" marR="5080">
              <a:lnSpc>
                <a:spcPct val="120000"/>
              </a:lnSpc>
              <a:spcBef>
                <a:spcPts val="100"/>
              </a:spcBef>
            </a:pPr>
            <a:r>
              <a:rPr sz="800" b="1" dirty="0">
                <a:latin typeface="Segoe UI"/>
                <a:cs typeface="Segoe UI"/>
              </a:rPr>
              <a:t>Commencer une </a:t>
            </a:r>
            <a:r>
              <a:rPr sz="800" b="1" spc="-5" dirty="0">
                <a:latin typeface="Segoe UI"/>
                <a:cs typeface="Segoe UI"/>
              </a:rPr>
              <a:t>discussion avec </a:t>
            </a:r>
            <a:r>
              <a:rPr lang="fr-FR" sz="800" b="1" spc="-5" dirty="0">
                <a:latin typeface="Segoe UI"/>
                <a:cs typeface="Segoe UI"/>
              </a:rPr>
              <a:t>l’équipe</a:t>
            </a:r>
            <a:endParaRPr sz="800" dirty="0">
              <a:latin typeface="Segoe UI"/>
              <a:cs typeface="Segoe UI"/>
            </a:endParaRPr>
          </a:p>
          <a:p>
            <a:pPr marL="12700" marR="128905">
              <a:lnSpc>
                <a:spcPct val="120100"/>
              </a:lnSpc>
              <a:spcBef>
                <a:spcPts val="15"/>
              </a:spcBef>
            </a:pPr>
            <a:r>
              <a:rPr sz="700" b="0" spc="-5" dirty="0">
                <a:latin typeface="Segoe UI Semilight"/>
                <a:cs typeface="Segoe UI Semilight"/>
              </a:rPr>
              <a:t>Tapez et mettez en forme vos messages  ou annonces ici. </a:t>
            </a:r>
            <a:r>
              <a:rPr sz="700" b="0" spc="-10" dirty="0">
                <a:latin typeface="Segoe UI Semilight"/>
                <a:cs typeface="Segoe UI Semilight"/>
              </a:rPr>
              <a:t>Ajoutez </a:t>
            </a:r>
            <a:r>
              <a:rPr sz="700" b="0" spc="-5" dirty="0">
                <a:latin typeface="Segoe UI Semilight"/>
                <a:cs typeface="Segoe UI Semilight"/>
              </a:rPr>
              <a:t>un fichier, un  emoji, une image </a:t>
            </a:r>
            <a:r>
              <a:rPr sz="700" b="0" spc="-10" dirty="0">
                <a:latin typeface="Segoe UI Semilight"/>
                <a:cs typeface="Segoe UI Semilight"/>
              </a:rPr>
              <a:t>GIF </a:t>
            </a:r>
            <a:r>
              <a:rPr sz="700" b="0" spc="-5" dirty="0">
                <a:latin typeface="Segoe UI Semilight"/>
                <a:cs typeface="Segoe UI Semilight"/>
              </a:rPr>
              <a:t>ou un autocollant  pour l’animer.</a:t>
            </a:r>
            <a:endParaRPr sz="700" dirty="0">
              <a:latin typeface="Segoe UI Semilight"/>
              <a:cs typeface="Segoe UI Semilight"/>
            </a:endParaRPr>
          </a:p>
        </p:txBody>
      </p:sp>
      <p:sp>
        <p:nvSpPr>
          <p:cNvPr id="19" name="object 26">
            <a:extLst>
              <a:ext uri="{FF2B5EF4-FFF2-40B4-BE49-F238E27FC236}">
                <a16:creationId xmlns:a16="http://schemas.microsoft.com/office/drawing/2014/main" id="{8072E927-33C2-469D-B8AE-94110E63C7DB}"/>
              </a:ext>
            </a:extLst>
          </p:cNvPr>
          <p:cNvSpPr/>
          <p:nvPr/>
        </p:nvSpPr>
        <p:spPr>
          <a:xfrm>
            <a:off x="7835207" y="4760066"/>
            <a:ext cx="2422525" cy="1102360"/>
          </a:xfrm>
          <a:custGeom>
            <a:avLst/>
            <a:gdLst/>
            <a:ahLst/>
            <a:cxnLst/>
            <a:rect l="l" t="t" r="r" b="b"/>
            <a:pathLst>
              <a:path w="2422525" h="1102360">
                <a:moveTo>
                  <a:pt x="38100" y="1026007"/>
                </a:moveTo>
                <a:lnTo>
                  <a:pt x="23252" y="1029001"/>
                </a:lnTo>
                <a:lnTo>
                  <a:pt x="11144" y="1037166"/>
                </a:lnTo>
                <a:lnTo>
                  <a:pt x="2988" y="1049276"/>
                </a:lnTo>
                <a:lnTo>
                  <a:pt x="0" y="1064107"/>
                </a:lnTo>
                <a:lnTo>
                  <a:pt x="2988" y="1078938"/>
                </a:lnTo>
                <a:lnTo>
                  <a:pt x="11144" y="1091049"/>
                </a:lnTo>
                <a:lnTo>
                  <a:pt x="23252" y="1099213"/>
                </a:lnTo>
                <a:lnTo>
                  <a:pt x="38100" y="1102207"/>
                </a:lnTo>
                <a:lnTo>
                  <a:pt x="52947" y="1099213"/>
                </a:lnTo>
                <a:lnTo>
                  <a:pt x="65055" y="1091049"/>
                </a:lnTo>
                <a:lnTo>
                  <a:pt x="73211" y="1078938"/>
                </a:lnTo>
                <a:lnTo>
                  <a:pt x="74920" y="1070457"/>
                </a:lnTo>
                <a:lnTo>
                  <a:pt x="38100" y="1070457"/>
                </a:lnTo>
                <a:lnTo>
                  <a:pt x="38100" y="1057757"/>
                </a:lnTo>
                <a:lnTo>
                  <a:pt x="74920" y="1057757"/>
                </a:lnTo>
                <a:lnTo>
                  <a:pt x="73211" y="1049276"/>
                </a:lnTo>
                <a:lnTo>
                  <a:pt x="65055" y="1037166"/>
                </a:lnTo>
                <a:lnTo>
                  <a:pt x="52947" y="1029001"/>
                </a:lnTo>
                <a:lnTo>
                  <a:pt x="38100" y="1026007"/>
                </a:lnTo>
                <a:close/>
              </a:path>
              <a:path w="2422525" h="1102360">
                <a:moveTo>
                  <a:pt x="74920" y="1057757"/>
                </a:moveTo>
                <a:lnTo>
                  <a:pt x="38100" y="1057757"/>
                </a:lnTo>
                <a:lnTo>
                  <a:pt x="38100" y="1070457"/>
                </a:lnTo>
                <a:lnTo>
                  <a:pt x="74920" y="1070457"/>
                </a:lnTo>
                <a:lnTo>
                  <a:pt x="76200" y="1064107"/>
                </a:lnTo>
                <a:lnTo>
                  <a:pt x="74920" y="1057757"/>
                </a:lnTo>
                <a:close/>
              </a:path>
              <a:path w="2422525" h="1102360">
                <a:moveTo>
                  <a:pt x="1223899" y="1057757"/>
                </a:moveTo>
                <a:lnTo>
                  <a:pt x="74920" y="1057757"/>
                </a:lnTo>
                <a:lnTo>
                  <a:pt x="76200" y="1064107"/>
                </a:lnTo>
                <a:lnTo>
                  <a:pt x="74920" y="1070457"/>
                </a:lnTo>
                <a:lnTo>
                  <a:pt x="1236599" y="1070457"/>
                </a:lnTo>
                <a:lnTo>
                  <a:pt x="1236599" y="1064107"/>
                </a:lnTo>
                <a:lnTo>
                  <a:pt x="1223899" y="1064107"/>
                </a:lnTo>
                <a:lnTo>
                  <a:pt x="1223899" y="1057757"/>
                </a:lnTo>
                <a:close/>
              </a:path>
              <a:path w="2422525" h="1102360">
                <a:moveTo>
                  <a:pt x="2422398" y="0"/>
                </a:moveTo>
                <a:lnTo>
                  <a:pt x="1223899" y="0"/>
                </a:lnTo>
                <a:lnTo>
                  <a:pt x="1223899" y="1064107"/>
                </a:lnTo>
                <a:lnTo>
                  <a:pt x="1230249" y="1057757"/>
                </a:lnTo>
                <a:lnTo>
                  <a:pt x="1236599" y="1057757"/>
                </a:lnTo>
                <a:lnTo>
                  <a:pt x="1236599" y="12700"/>
                </a:lnTo>
                <a:lnTo>
                  <a:pt x="1230249" y="12700"/>
                </a:lnTo>
                <a:lnTo>
                  <a:pt x="1236599" y="6350"/>
                </a:lnTo>
                <a:lnTo>
                  <a:pt x="2422398" y="6350"/>
                </a:lnTo>
                <a:lnTo>
                  <a:pt x="2422398" y="0"/>
                </a:lnTo>
                <a:close/>
              </a:path>
              <a:path w="2422525" h="1102360">
                <a:moveTo>
                  <a:pt x="1236599" y="1057757"/>
                </a:moveTo>
                <a:lnTo>
                  <a:pt x="1230249" y="1057757"/>
                </a:lnTo>
                <a:lnTo>
                  <a:pt x="1223899" y="1064107"/>
                </a:lnTo>
                <a:lnTo>
                  <a:pt x="1236599" y="1064107"/>
                </a:lnTo>
                <a:lnTo>
                  <a:pt x="1236599" y="1057757"/>
                </a:lnTo>
                <a:close/>
              </a:path>
              <a:path w="2422525" h="1102360">
                <a:moveTo>
                  <a:pt x="1236599" y="6350"/>
                </a:moveTo>
                <a:lnTo>
                  <a:pt x="1230249" y="12700"/>
                </a:lnTo>
                <a:lnTo>
                  <a:pt x="1236599" y="12700"/>
                </a:lnTo>
                <a:lnTo>
                  <a:pt x="1236599" y="6350"/>
                </a:lnTo>
                <a:close/>
              </a:path>
              <a:path w="2422525" h="1102360">
                <a:moveTo>
                  <a:pt x="2422398" y="6350"/>
                </a:moveTo>
                <a:lnTo>
                  <a:pt x="1236599" y="6350"/>
                </a:lnTo>
                <a:lnTo>
                  <a:pt x="1236599" y="12700"/>
                </a:lnTo>
                <a:lnTo>
                  <a:pt x="2422398" y="12700"/>
                </a:lnTo>
                <a:lnTo>
                  <a:pt x="2422398" y="6350"/>
                </a:lnTo>
                <a:close/>
              </a:path>
            </a:pathLst>
          </a:custGeom>
          <a:solidFill>
            <a:srgbClr val="E10006"/>
          </a:solidFill>
          <a:ln>
            <a:solidFill>
              <a:srgbClr val="E10006"/>
            </a:solidFill>
          </a:ln>
        </p:spPr>
        <p:txBody>
          <a:bodyPr wrap="square" lIns="0" tIns="0" rIns="0" bIns="0" rtlCol="0"/>
          <a:lstStyle/>
          <a:p>
            <a:endParaRPr/>
          </a:p>
        </p:txBody>
      </p:sp>
      <p:sp>
        <p:nvSpPr>
          <p:cNvPr id="20" name="object 25">
            <a:extLst>
              <a:ext uri="{FF2B5EF4-FFF2-40B4-BE49-F238E27FC236}">
                <a16:creationId xmlns:a16="http://schemas.microsoft.com/office/drawing/2014/main" id="{1CD606D9-E868-4731-924A-0B151378BBD6}"/>
              </a:ext>
            </a:extLst>
          </p:cNvPr>
          <p:cNvSpPr txBox="1"/>
          <p:nvPr/>
        </p:nvSpPr>
        <p:spPr>
          <a:xfrm>
            <a:off x="10340419" y="5443635"/>
            <a:ext cx="1675764" cy="689610"/>
          </a:xfrm>
          <a:prstGeom prst="rect">
            <a:avLst/>
          </a:prstGeom>
        </p:spPr>
        <p:txBody>
          <a:bodyPr vert="horz" wrap="square" lIns="0" tIns="16510" rIns="0" bIns="0" rtlCol="0">
            <a:spAutoFit/>
          </a:bodyPr>
          <a:lstStyle/>
          <a:p>
            <a:pPr marL="12700" marR="5080">
              <a:lnSpc>
                <a:spcPct val="119900"/>
              </a:lnSpc>
              <a:spcBef>
                <a:spcPts val="130"/>
              </a:spcBef>
            </a:pPr>
            <a:r>
              <a:rPr sz="800" b="1" spc="-5" dirty="0">
                <a:latin typeface="Segoe UI"/>
                <a:cs typeface="Segoe UI"/>
              </a:rPr>
              <a:t>Ajouter des options de messagerie  </a:t>
            </a:r>
            <a:r>
              <a:rPr sz="700" b="0" spc="-5" dirty="0">
                <a:latin typeface="Segoe UI Semilight"/>
                <a:cs typeface="Segoe UI Semilight"/>
              </a:rPr>
              <a:t>Cliquez ici pour ajouter des fonctionnalités  de messagerie, telles que des sondages,  des compliments, etc., pour enrichir une  discussion de</a:t>
            </a:r>
            <a:r>
              <a:rPr sz="700" b="0" spc="20" dirty="0">
                <a:latin typeface="Segoe UI Semilight"/>
                <a:cs typeface="Segoe UI Semilight"/>
              </a:rPr>
              <a:t> </a:t>
            </a:r>
            <a:r>
              <a:rPr sz="700" b="0" spc="-5" dirty="0">
                <a:latin typeface="Segoe UI Semilight"/>
                <a:cs typeface="Segoe UI Semilight"/>
              </a:rPr>
              <a:t>classe.</a:t>
            </a:r>
            <a:endParaRPr sz="700" dirty="0">
              <a:latin typeface="Segoe UI Semilight"/>
              <a:cs typeface="Segoe UI Semilight"/>
            </a:endParaRPr>
          </a:p>
        </p:txBody>
      </p:sp>
      <p:sp>
        <p:nvSpPr>
          <p:cNvPr id="21" name="object 27">
            <a:extLst>
              <a:ext uri="{FF2B5EF4-FFF2-40B4-BE49-F238E27FC236}">
                <a16:creationId xmlns:a16="http://schemas.microsoft.com/office/drawing/2014/main" id="{5F325FDB-F50C-4E15-B8BE-212938C7EC84}"/>
              </a:ext>
            </a:extLst>
          </p:cNvPr>
          <p:cNvSpPr/>
          <p:nvPr/>
        </p:nvSpPr>
        <p:spPr>
          <a:xfrm>
            <a:off x="6806507" y="5987484"/>
            <a:ext cx="3451225" cy="76200"/>
          </a:xfrm>
          <a:custGeom>
            <a:avLst/>
            <a:gdLst/>
            <a:ahLst/>
            <a:cxnLst/>
            <a:rect l="l" t="t" r="r" b="b"/>
            <a:pathLst>
              <a:path w="3451225" h="76200">
                <a:moveTo>
                  <a:pt x="38100" y="0"/>
                </a:moveTo>
                <a:lnTo>
                  <a:pt x="23252" y="2993"/>
                </a:lnTo>
                <a:lnTo>
                  <a:pt x="11144" y="11158"/>
                </a:lnTo>
                <a:lnTo>
                  <a:pt x="2988" y="23268"/>
                </a:lnTo>
                <a:lnTo>
                  <a:pt x="0" y="38100"/>
                </a:lnTo>
                <a:lnTo>
                  <a:pt x="2988" y="52931"/>
                </a:lnTo>
                <a:lnTo>
                  <a:pt x="11144" y="65041"/>
                </a:lnTo>
                <a:lnTo>
                  <a:pt x="23252" y="73206"/>
                </a:lnTo>
                <a:lnTo>
                  <a:pt x="38100" y="76200"/>
                </a:lnTo>
                <a:lnTo>
                  <a:pt x="52947" y="73206"/>
                </a:lnTo>
                <a:lnTo>
                  <a:pt x="65055" y="65041"/>
                </a:lnTo>
                <a:lnTo>
                  <a:pt x="73211" y="52931"/>
                </a:lnTo>
                <a:lnTo>
                  <a:pt x="74920" y="44450"/>
                </a:lnTo>
                <a:lnTo>
                  <a:pt x="38100" y="44450"/>
                </a:lnTo>
                <a:lnTo>
                  <a:pt x="38100" y="31750"/>
                </a:lnTo>
                <a:lnTo>
                  <a:pt x="74920" y="31750"/>
                </a:lnTo>
                <a:lnTo>
                  <a:pt x="73211" y="23268"/>
                </a:lnTo>
                <a:lnTo>
                  <a:pt x="65055" y="11158"/>
                </a:lnTo>
                <a:lnTo>
                  <a:pt x="52947" y="2993"/>
                </a:lnTo>
                <a:lnTo>
                  <a:pt x="38100" y="0"/>
                </a:lnTo>
                <a:close/>
              </a:path>
              <a:path w="3451225" h="76200">
                <a:moveTo>
                  <a:pt x="74920" y="31750"/>
                </a:moveTo>
                <a:lnTo>
                  <a:pt x="38100" y="31750"/>
                </a:lnTo>
                <a:lnTo>
                  <a:pt x="38100" y="44450"/>
                </a:lnTo>
                <a:lnTo>
                  <a:pt x="74920" y="44450"/>
                </a:lnTo>
                <a:lnTo>
                  <a:pt x="76200" y="38100"/>
                </a:lnTo>
                <a:lnTo>
                  <a:pt x="74920" y="31750"/>
                </a:lnTo>
                <a:close/>
              </a:path>
              <a:path w="3451225" h="76200">
                <a:moveTo>
                  <a:pt x="3450970" y="31750"/>
                </a:moveTo>
                <a:lnTo>
                  <a:pt x="74920" y="31750"/>
                </a:lnTo>
                <a:lnTo>
                  <a:pt x="76200" y="38100"/>
                </a:lnTo>
                <a:lnTo>
                  <a:pt x="74920" y="44450"/>
                </a:lnTo>
                <a:lnTo>
                  <a:pt x="3450970" y="44450"/>
                </a:lnTo>
                <a:lnTo>
                  <a:pt x="3450970" y="31750"/>
                </a:lnTo>
                <a:close/>
              </a:path>
            </a:pathLst>
          </a:custGeom>
          <a:solidFill>
            <a:srgbClr val="E10006"/>
          </a:solidFill>
          <a:ln>
            <a:solidFill>
              <a:srgbClr val="E10006"/>
            </a:solidFill>
          </a:ln>
        </p:spPr>
        <p:txBody>
          <a:bodyPr wrap="square" lIns="0" tIns="0" rIns="0" bIns="0" rtlCol="0"/>
          <a:lstStyle/>
          <a:p>
            <a:endParaRPr/>
          </a:p>
        </p:txBody>
      </p:sp>
      <p:sp>
        <p:nvSpPr>
          <p:cNvPr id="22" name="object 8">
            <a:extLst>
              <a:ext uri="{FF2B5EF4-FFF2-40B4-BE49-F238E27FC236}">
                <a16:creationId xmlns:a16="http://schemas.microsoft.com/office/drawing/2014/main" id="{168A58A3-1944-44B2-A6FB-6055073E9726}"/>
              </a:ext>
            </a:extLst>
          </p:cNvPr>
          <p:cNvSpPr txBox="1"/>
          <p:nvPr/>
        </p:nvSpPr>
        <p:spPr>
          <a:xfrm>
            <a:off x="801875" y="3020060"/>
            <a:ext cx="1620520" cy="817880"/>
          </a:xfrm>
          <a:prstGeom prst="rect">
            <a:avLst/>
          </a:prstGeom>
        </p:spPr>
        <p:txBody>
          <a:bodyPr vert="horz" wrap="square" lIns="0" tIns="16510" rIns="0" bIns="0" rtlCol="0">
            <a:spAutoFit/>
          </a:bodyPr>
          <a:lstStyle/>
          <a:p>
            <a:pPr marL="12700" marR="5080">
              <a:lnSpc>
                <a:spcPct val="119900"/>
              </a:lnSpc>
              <a:spcBef>
                <a:spcPts val="130"/>
              </a:spcBef>
            </a:pPr>
            <a:r>
              <a:rPr sz="800" b="1" dirty="0">
                <a:latin typeface="Segoe UI"/>
                <a:cs typeface="Segoe UI"/>
              </a:rPr>
              <a:t>Chaque </a:t>
            </a:r>
            <a:r>
              <a:rPr sz="800" b="1" spc="-5" dirty="0">
                <a:latin typeface="Segoe UI"/>
                <a:cs typeface="Segoe UI"/>
              </a:rPr>
              <a:t>équipe </a:t>
            </a:r>
            <a:r>
              <a:rPr sz="800" b="1" dirty="0">
                <a:latin typeface="Segoe UI"/>
                <a:cs typeface="Segoe UI"/>
              </a:rPr>
              <a:t>a </a:t>
            </a:r>
            <a:r>
              <a:rPr sz="800" b="1" spc="-5" dirty="0">
                <a:latin typeface="Segoe UI"/>
                <a:cs typeface="Segoe UI"/>
              </a:rPr>
              <a:t>des </a:t>
            </a:r>
            <a:r>
              <a:rPr sz="800" b="1" dirty="0">
                <a:latin typeface="Segoe UI"/>
                <a:cs typeface="Segoe UI"/>
              </a:rPr>
              <a:t>canaux  </a:t>
            </a:r>
            <a:r>
              <a:rPr sz="700" b="0" spc="-5" dirty="0">
                <a:solidFill>
                  <a:srgbClr val="0D0D0D"/>
                </a:solidFill>
                <a:latin typeface="Segoe UI Semilight"/>
                <a:cs typeface="Segoe UI Semilight"/>
              </a:rPr>
              <a:t>Cliquez sur l’un d’eux pour afficher les  fichiers et conversations sur ce sujet, </a:t>
            </a:r>
            <a:r>
              <a:rPr sz="700" b="0" spc="-10" dirty="0">
                <a:solidFill>
                  <a:srgbClr val="0D0D0D"/>
                </a:solidFill>
                <a:latin typeface="Segoe UI Semilight"/>
                <a:cs typeface="Segoe UI Semilight"/>
              </a:rPr>
              <a:t>cette  </a:t>
            </a:r>
            <a:r>
              <a:rPr sz="700" b="0" spc="-5" dirty="0">
                <a:solidFill>
                  <a:srgbClr val="0D0D0D"/>
                </a:solidFill>
                <a:latin typeface="Segoe UI Semilight"/>
                <a:cs typeface="Segoe UI Semilight"/>
              </a:rPr>
              <a:t>unité de classe ou </a:t>
            </a:r>
            <a:r>
              <a:rPr sz="700" b="0" spc="-10" dirty="0">
                <a:solidFill>
                  <a:srgbClr val="0D0D0D"/>
                </a:solidFill>
                <a:latin typeface="Segoe UI Semilight"/>
                <a:cs typeface="Segoe UI Semilight"/>
              </a:rPr>
              <a:t>cette </a:t>
            </a:r>
            <a:r>
              <a:rPr sz="700" b="0" spc="-5" dirty="0">
                <a:solidFill>
                  <a:srgbClr val="0D0D0D"/>
                </a:solidFill>
                <a:latin typeface="Segoe UI Semilight"/>
                <a:cs typeface="Segoe UI Semilight"/>
              </a:rPr>
              <a:t>semaine du  cours. Vous pouvez même avoir des  canaux privés pour les projets de</a:t>
            </a:r>
            <a:r>
              <a:rPr sz="700" b="0" spc="40" dirty="0">
                <a:solidFill>
                  <a:srgbClr val="0D0D0D"/>
                </a:solidFill>
                <a:latin typeface="Segoe UI Semilight"/>
                <a:cs typeface="Segoe UI Semilight"/>
              </a:rPr>
              <a:t> </a:t>
            </a:r>
            <a:r>
              <a:rPr sz="700" b="0" spc="-5" dirty="0">
                <a:solidFill>
                  <a:srgbClr val="0D0D0D"/>
                </a:solidFill>
                <a:latin typeface="Segoe UI Semilight"/>
                <a:cs typeface="Segoe UI Semilight"/>
              </a:rPr>
              <a:t>groupe.</a:t>
            </a:r>
            <a:endParaRPr sz="700" dirty="0">
              <a:latin typeface="Segoe UI Semilight"/>
              <a:cs typeface="Segoe UI Semilight"/>
            </a:endParaRPr>
          </a:p>
        </p:txBody>
      </p:sp>
      <p:sp>
        <p:nvSpPr>
          <p:cNvPr id="23" name="object 31">
            <a:extLst>
              <a:ext uri="{FF2B5EF4-FFF2-40B4-BE49-F238E27FC236}">
                <a16:creationId xmlns:a16="http://schemas.microsoft.com/office/drawing/2014/main" id="{00017877-A807-413D-8929-37022877ED7C}"/>
              </a:ext>
            </a:extLst>
          </p:cNvPr>
          <p:cNvSpPr/>
          <p:nvPr/>
        </p:nvSpPr>
        <p:spPr>
          <a:xfrm>
            <a:off x="2552849" y="3600354"/>
            <a:ext cx="790575" cy="76200"/>
          </a:xfrm>
          <a:custGeom>
            <a:avLst/>
            <a:gdLst/>
            <a:ahLst/>
            <a:cxnLst/>
            <a:rect l="l" t="t" r="r" b="b"/>
            <a:pathLst>
              <a:path w="790575" h="76200">
                <a:moveTo>
                  <a:pt x="751967" y="0"/>
                </a:moveTo>
                <a:lnTo>
                  <a:pt x="737173" y="2988"/>
                </a:lnTo>
                <a:lnTo>
                  <a:pt x="725058" y="11144"/>
                </a:lnTo>
                <a:lnTo>
                  <a:pt x="716873" y="23252"/>
                </a:lnTo>
                <a:lnTo>
                  <a:pt x="713867" y="38099"/>
                </a:lnTo>
                <a:lnTo>
                  <a:pt x="716873" y="52947"/>
                </a:lnTo>
                <a:lnTo>
                  <a:pt x="725058" y="65055"/>
                </a:lnTo>
                <a:lnTo>
                  <a:pt x="737173" y="73211"/>
                </a:lnTo>
                <a:lnTo>
                  <a:pt x="751967" y="76199"/>
                </a:lnTo>
                <a:lnTo>
                  <a:pt x="766814" y="73211"/>
                </a:lnTo>
                <a:lnTo>
                  <a:pt x="778922" y="65055"/>
                </a:lnTo>
                <a:lnTo>
                  <a:pt x="787078" y="52947"/>
                </a:lnTo>
                <a:lnTo>
                  <a:pt x="788788" y="44449"/>
                </a:lnTo>
                <a:lnTo>
                  <a:pt x="751967" y="44449"/>
                </a:lnTo>
                <a:lnTo>
                  <a:pt x="751967" y="31749"/>
                </a:lnTo>
                <a:lnTo>
                  <a:pt x="788788" y="31749"/>
                </a:lnTo>
                <a:lnTo>
                  <a:pt x="787078" y="23252"/>
                </a:lnTo>
                <a:lnTo>
                  <a:pt x="778922" y="11144"/>
                </a:lnTo>
                <a:lnTo>
                  <a:pt x="766814" y="2988"/>
                </a:lnTo>
                <a:lnTo>
                  <a:pt x="751967" y="0"/>
                </a:lnTo>
                <a:close/>
              </a:path>
              <a:path w="790575" h="76200">
                <a:moveTo>
                  <a:pt x="715152" y="31749"/>
                </a:moveTo>
                <a:lnTo>
                  <a:pt x="0" y="31749"/>
                </a:lnTo>
                <a:lnTo>
                  <a:pt x="0" y="44449"/>
                </a:lnTo>
                <a:lnTo>
                  <a:pt x="715152" y="44449"/>
                </a:lnTo>
                <a:lnTo>
                  <a:pt x="713867" y="38099"/>
                </a:lnTo>
                <a:lnTo>
                  <a:pt x="715152" y="31749"/>
                </a:lnTo>
                <a:close/>
              </a:path>
              <a:path w="790575" h="76200">
                <a:moveTo>
                  <a:pt x="788788" y="31749"/>
                </a:moveTo>
                <a:lnTo>
                  <a:pt x="751967" y="31749"/>
                </a:lnTo>
                <a:lnTo>
                  <a:pt x="751967" y="44449"/>
                </a:lnTo>
                <a:lnTo>
                  <a:pt x="788788" y="44449"/>
                </a:lnTo>
                <a:lnTo>
                  <a:pt x="790067" y="38099"/>
                </a:lnTo>
                <a:lnTo>
                  <a:pt x="788788" y="31749"/>
                </a:lnTo>
                <a:close/>
              </a:path>
            </a:pathLst>
          </a:custGeom>
          <a:solidFill>
            <a:srgbClr val="6163A7"/>
          </a:solidFill>
          <a:ln>
            <a:solidFill>
              <a:srgbClr val="E10006"/>
            </a:solidFill>
          </a:ln>
        </p:spPr>
        <p:txBody>
          <a:bodyPr wrap="square" lIns="0" tIns="0" rIns="0" bIns="0" rtlCol="0"/>
          <a:lstStyle/>
          <a:p>
            <a:endParaRPr/>
          </a:p>
        </p:txBody>
      </p:sp>
      <p:sp>
        <p:nvSpPr>
          <p:cNvPr id="24" name="object 11">
            <a:extLst>
              <a:ext uri="{FF2B5EF4-FFF2-40B4-BE49-F238E27FC236}">
                <a16:creationId xmlns:a16="http://schemas.microsoft.com/office/drawing/2014/main" id="{4D6E7CF7-5C98-443C-8A48-79991E3E9026}"/>
              </a:ext>
            </a:extLst>
          </p:cNvPr>
          <p:cNvSpPr txBox="1"/>
          <p:nvPr/>
        </p:nvSpPr>
        <p:spPr>
          <a:xfrm>
            <a:off x="835394" y="5511043"/>
            <a:ext cx="1673225" cy="690245"/>
          </a:xfrm>
          <a:prstGeom prst="rect">
            <a:avLst/>
          </a:prstGeom>
        </p:spPr>
        <p:txBody>
          <a:bodyPr vert="horz" wrap="square" lIns="0" tIns="16510" rIns="0" bIns="0" rtlCol="0">
            <a:spAutoFit/>
          </a:bodyPr>
          <a:lstStyle/>
          <a:p>
            <a:pPr marL="12700" marR="5080">
              <a:lnSpc>
                <a:spcPct val="119900"/>
              </a:lnSpc>
              <a:spcBef>
                <a:spcPts val="130"/>
              </a:spcBef>
            </a:pPr>
            <a:r>
              <a:rPr sz="800" b="1" spc="-5" dirty="0">
                <a:latin typeface="Segoe UI"/>
                <a:cs typeface="Segoe UI"/>
              </a:rPr>
              <a:t>Mettre en </a:t>
            </a:r>
            <a:r>
              <a:rPr sz="800" b="1" dirty="0">
                <a:latin typeface="Segoe UI"/>
                <a:cs typeface="Segoe UI"/>
              </a:rPr>
              <a:t>forme </a:t>
            </a:r>
            <a:r>
              <a:rPr sz="800" b="1" spc="-5" dirty="0">
                <a:latin typeface="Segoe UI"/>
                <a:cs typeface="Segoe UI"/>
              </a:rPr>
              <a:t>votre message  </a:t>
            </a:r>
            <a:r>
              <a:rPr sz="700" b="0" spc="-10" dirty="0">
                <a:latin typeface="Segoe UI Semilight"/>
                <a:cs typeface="Segoe UI Semilight"/>
              </a:rPr>
              <a:t>Ajoutez </a:t>
            </a:r>
            <a:r>
              <a:rPr sz="700" b="0" spc="-5" dirty="0">
                <a:latin typeface="Segoe UI Semilight"/>
                <a:cs typeface="Segoe UI Semilight"/>
              </a:rPr>
              <a:t>un sujet, </a:t>
            </a:r>
            <a:r>
              <a:rPr sz="700" b="0" spc="-10" dirty="0">
                <a:latin typeface="Segoe UI Semilight"/>
                <a:cs typeface="Segoe UI Semilight"/>
              </a:rPr>
              <a:t>mettez </a:t>
            </a:r>
            <a:r>
              <a:rPr sz="700" b="0" spc="-5" dirty="0">
                <a:latin typeface="Segoe UI Semilight"/>
                <a:cs typeface="Segoe UI Semilight"/>
              </a:rPr>
              <a:t>en forme le texte,  convertissez le message en annonce,  publiez sur plusieurs équipes, contrôlez qui  peut répondre, et bien plus</a:t>
            </a:r>
            <a:r>
              <a:rPr sz="700" b="0" spc="30" dirty="0">
                <a:latin typeface="Segoe UI Semilight"/>
                <a:cs typeface="Segoe UI Semilight"/>
              </a:rPr>
              <a:t> </a:t>
            </a:r>
            <a:r>
              <a:rPr sz="700" b="0" spc="-5" dirty="0">
                <a:latin typeface="Segoe UI Semilight"/>
                <a:cs typeface="Segoe UI Semilight"/>
              </a:rPr>
              <a:t>encore.</a:t>
            </a:r>
            <a:endParaRPr sz="700" dirty="0">
              <a:latin typeface="Segoe UI Semilight"/>
              <a:cs typeface="Segoe UI Semilight"/>
            </a:endParaRPr>
          </a:p>
        </p:txBody>
      </p:sp>
      <p:sp>
        <p:nvSpPr>
          <p:cNvPr id="25" name="object 30">
            <a:extLst>
              <a:ext uri="{FF2B5EF4-FFF2-40B4-BE49-F238E27FC236}">
                <a16:creationId xmlns:a16="http://schemas.microsoft.com/office/drawing/2014/main" id="{E65A3469-1D1F-459B-9DBE-25CD198182FF}"/>
              </a:ext>
            </a:extLst>
          </p:cNvPr>
          <p:cNvSpPr/>
          <p:nvPr/>
        </p:nvSpPr>
        <p:spPr>
          <a:xfrm>
            <a:off x="2565795" y="5981947"/>
            <a:ext cx="2667635" cy="76200"/>
          </a:xfrm>
          <a:custGeom>
            <a:avLst/>
            <a:gdLst/>
            <a:ahLst/>
            <a:cxnLst/>
            <a:rect l="l" t="t" r="r" b="b"/>
            <a:pathLst>
              <a:path w="2667635" h="76200">
                <a:moveTo>
                  <a:pt x="2629408" y="0"/>
                </a:moveTo>
                <a:lnTo>
                  <a:pt x="2614614" y="2993"/>
                </a:lnTo>
                <a:lnTo>
                  <a:pt x="2602499" y="11158"/>
                </a:lnTo>
                <a:lnTo>
                  <a:pt x="2594314" y="23268"/>
                </a:lnTo>
                <a:lnTo>
                  <a:pt x="2591308" y="38100"/>
                </a:lnTo>
                <a:lnTo>
                  <a:pt x="2594314" y="52931"/>
                </a:lnTo>
                <a:lnTo>
                  <a:pt x="2602499" y="65041"/>
                </a:lnTo>
                <a:lnTo>
                  <a:pt x="2614614" y="73206"/>
                </a:lnTo>
                <a:lnTo>
                  <a:pt x="2629408" y="76200"/>
                </a:lnTo>
                <a:lnTo>
                  <a:pt x="2644255" y="73206"/>
                </a:lnTo>
                <a:lnTo>
                  <a:pt x="2656363" y="65041"/>
                </a:lnTo>
                <a:lnTo>
                  <a:pt x="2664519" y="52931"/>
                </a:lnTo>
                <a:lnTo>
                  <a:pt x="2666228" y="44450"/>
                </a:lnTo>
                <a:lnTo>
                  <a:pt x="2629408" y="44450"/>
                </a:lnTo>
                <a:lnTo>
                  <a:pt x="2629408" y="31750"/>
                </a:lnTo>
                <a:lnTo>
                  <a:pt x="2666228" y="31750"/>
                </a:lnTo>
                <a:lnTo>
                  <a:pt x="2664519" y="23268"/>
                </a:lnTo>
                <a:lnTo>
                  <a:pt x="2656363" y="11158"/>
                </a:lnTo>
                <a:lnTo>
                  <a:pt x="2644255" y="2993"/>
                </a:lnTo>
                <a:lnTo>
                  <a:pt x="2629408" y="0"/>
                </a:lnTo>
                <a:close/>
              </a:path>
              <a:path w="2667635" h="76200">
                <a:moveTo>
                  <a:pt x="2592595" y="31750"/>
                </a:moveTo>
                <a:lnTo>
                  <a:pt x="0" y="31750"/>
                </a:lnTo>
                <a:lnTo>
                  <a:pt x="0" y="44450"/>
                </a:lnTo>
                <a:lnTo>
                  <a:pt x="2592595" y="44450"/>
                </a:lnTo>
                <a:lnTo>
                  <a:pt x="2591308" y="38100"/>
                </a:lnTo>
                <a:lnTo>
                  <a:pt x="2592595" y="31750"/>
                </a:lnTo>
                <a:close/>
              </a:path>
              <a:path w="2667635" h="76200">
                <a:moveTo>
                  <a:pt x="2666228" y="31750"/>
                </a:moveTo>
                <a:lnTo>
                  <a:pt x="2629408" y="31750"/>
                </a:lnTo>
                <a:lnTo>
                  <a:pt x="2629408" y="44450"/>
                </a:lnTo>
                <a:lnTo>
                  <a:pt x="2666228" y="44450"/>
                </a:lnTo>
                <a:lnTo>
                  <a:pt x="2667508" y="38100"/>
                </a:lnTo>
                <a:lnTo>
                  <a:pt x="2666228" y="31750"/>
                </a:lnTo>
                <a:close/>
              </a:path>
            </a:pathLst>
          </a:custGeom>
          <a:solidFill>
            <a:srgbClr val="E10006"/>
          </a:solidFill>
          <a:ln>
            <a:solidFill>
              <a:srgbClr val="E10006"/>
            </a:solidFill>
          </a:ln>
        </p:spPr>
        <p:txBody>
          <a:bodyPr wrap="square" lIns="0" tIns="0" rIns="0" bIns="0" rtlCol="0"/>
          <a:lstStyle/>
          <a:p>
            <a:endParaRPr/>
          </a:p>
        </p:txBody>
      </p:sp>
    </p:spTree>
    <p:extLst>
      <p:ext uri="{BB962C8B-B14F-4D97-AF65-F5344CB8AC3E}">
        <p14:creationId xmlns:p14="http://schemas.microsoft.com/office/powerpoint/2010/main" val="370649363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a:extLst>
              <a:ext uri="{FF2B5EF4-FFF2-40B4-BE49-F238E27FC236}">
                <a16:creationId xmlns:a16="http://schemas.microsoft.com/office/drawing/2014/main" id="{539DFBD3-2E04-4E14-AC98-CBC17ECBCC44}"/>
              </a:ext>
            </a:extLst>
          </p:cNvPr>
          <p:cNvSpPr>
            <a:spLocks noChangeArrowheads="1"/>
          </p:cNvSpPr>
          <p:nvPr/>
        </p:nvSpPr>
        <p:spPr bwMode="auto">
          <a:xfrm>
            <a:off x="0" y="-27384"/>
            <a:ext cx="5939756" cy="360363"/>
          </a:xfrm>
          <a:prstGeom prst="rect">
            <a:avLst/>
          </a:prstGeom>
          <a:solidFill>
            <a:srgbClr val="677A9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r>
              <a:rPr lang="fr-FR" altLang="fr-FR" dirty="0">
                <a:solidFill>
                  <a:schemeClr val="bg1"/>
                </a:solidFill>
                <a:latin typeface="Frutiger Linotype" panose="020B0604030504040204" pitchFamily="34" charset="0"/>
              </a:rPr>
              <a:t>Plan et objectifs</a:t>
            </a:r>
          </a:p>
        </p:txBody>
      </p:sp>
      <p:sp>
        <p:nvSpPr>
          <p:cNvPr id="4" name="Text Box 13">
            <a:extLst>
              <a:ext uri="{FF2B5EF4-FFF2-40B4-BE49-F238E27FC236}">
                <a16:creationId xmlns:a16="http://schemas.microsoft.com/office/drawing/2014/main" id="{8042D05D-6A8D-4B49-8B32-5AE550CCCE52}"/>
              </a:ext>
            </a:extLst>
          </p:cNvPr>
          <p:cNvSpPr txBox="1">
            <a:spLocks noChangeArrowheads="1"/>
          </p:cNvSpPr>
          <p:nvPr/>
        </p:nvSpPr>
        <p:spPr bwMode="auto">
          <a:xfrm>
            <a:off x="3242602" y="332656"/>
            <a:ext cx="6902282"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000">
                <a:solidFill>
                  <a:schemeClr val="tx1"/>
                </a:solidFill>
                <a:latin typeface="Arial" panose="020B0604020202020204" pitchFamily="34" charset="0"/>
                <a:cs typeface="Arial" panose="020B0604020202020204" pitchFamily="34" charset="0"/>
              </a:defRPr>
            </a:lvl1pPr>
            <a:lvl2pPr marL="800100" indent="-342900">
              <a:defRPr sz="2000">
                <a:solidFill>
                  <a:schemeClr val="tx1"/>
                </a:solidFill>
                <a:latin typeface="Arial" panose="020B0604020202020204" pitchFamily="34" charset="0"/>
                <a:cs typeface="Arial" panose="020B0604020202020204" pitchFamily="34" charset="0"/>
              </a:defRPr>
            </a:lvl2pPr>
            <a:lvl3pPr marL="1257300" indent="-342900">
              <a:defRPr sz="2000">
                <a:solidFill>
                  <a:schemeClr val="tx1"/>
                </a:solidFill>
                <a:latin typeface="Arial" panose="020B0604020202020204" pitchFamily="34" charset="0"/>
                <a:cs typeface="Arial" panose="020B0604020202020204" pitchFamily="34" charset="0"/>
              </a:defRPr>
            </a:lvl3pPr>
            <a:lvl4pPr marL="1714500" indent="-342900">
              <a:defRPr sz="2000">
                <a:solidFill>
                  <a:schemeClr val="tx1"/>
                </a:solidFill>
                <a:latin typeface="Arial" panose="020B0604020202020204" pitchFamily="34" charset="0"/>
                <a:cs typeface="Arial" panose="020B0604020202020204" pitchFamily="34" charset="0"/>
              </a:defRPr>
            </a:lvl4pPr>
            <a:lvl5pPr marL="2171700" indent="-342900">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ts val="800"/>
              </a:spcBef>
              <a:buFont typeface="+mj-lt"/>
              <a:buAutoNum type="arabicPeriod"/>
            </a:pPr>
            <a:r>
              <a:rPr lang="fr-FR" altLang="fr-FR" sz="1400" dirty="0">
                <a:latin typeface="Frutiger Linotype" panose="020B0604030504040204" pitchFamily="34" charset="0"/>
              </a:rPr>
              <a:t> Introduction générale à Microsoft Teams</a:t>
            </a:r>
          </a:p>
          <a:p>
            <a:pPr lvl="1">
              <a:spcBef>
                <a:spcPts val="800"/>
              </a:spcBef>
              <a:buFont typeface="Wingdings" panose="05000000000000000000" pitchFamily="2" charset="2"/>
              <a:buChar char="§"/>
            </a:pPr>
            <a:r>
              <a:rPr lang="fr-FR" altLang="fr-FR" sz="1000" dirty="0">
                <a:latin typeface="Frutiger Linotype" panose="020B0604030504040204" pitchFamily="34" charset="0"/>
              </a:rPr>
              <a:t>Définition</a:t>
            </a:r>
          </a:p>
          <a:p>
            <a:pPr lvl="1">
              <a:spcBef>
                <a:spcPts val="800"/>
              </a:spcBef>
              <a:buFont typeface="Wingdings" panose="05000000000000000000" pitchFamily="2" charset="2"/>
              <a:buChar char="§"/>
            </a:pPr>
            <a:r>
              <a:rPr lang="fr-FR" altLang="fr-FR" sz="1000" dirty="0">
                <a:latin typeface="Frutiger Linotype" panose="020B0604030504040204" pitchFamily="34" charset="0"/>
              </a:rPr>
              <a:t>Se connecter à Teams</a:t>
            </a:r>
          </a:p>
          <a:p>
            <a:pPr lvl="1">
              <a:spcBef>
                <a:spcPts val="800"/>
              </a:spcBef>
              <a:buFont typeface="Wingdings" panose="05000000000000000000" pitchFamily="2" charset="2"/>
              <a:buChar char="§"/>
            </a:pPr>
            <a:r>
              <a:rPr lang="fr-FR" altLang="fr-FR" sz="1000" dirty="0">
                <a:latin typeface="Frutiger Linotype" panose="020B0604030504040204" pitchFamily="34" charset="0"/>
              </a:rPr>
              <a:t>Survol de l’interface</a:t>
            </a:r>
          </a:p>
          <a:p>
            <a:pPr>
              <a:spcBef>
                <a:spcPts val="800"/>
              </a:spcBef>
              <a:buFont typeface="+mj-lt"/>
              <a:buAutoNum type="arabicPeriod"/>
            </a:pPr>
            <a:r>
              <a:rPr lang="fr-FR" altLang="fr-FR" sz="1400" dirty="0">
                <a:latin typeface="Frutiger Linotype" panose="020B0604030504040204" pitchFamily="34" charset="0"/>
              </a:rPr>
              <a:t>Les conversations privées</a:t>
            </a:r>
          </a:p>
          <a:p>
            <a:pPr lvl="1">
              <a:spcBef>
                <a:spcPts val="400"/>
              </a:spcBef>
              <a:buFont typeface="Wingdings" panose="05000000000000000000" pitchFamily="2" charset="2"/>
              <a:buChar char="§"/>
            </a:pPr>
            <a:r>
              <a:rPr lang="fr-FR" altLang="fr-FR" sz="1000" dirty="0">
                <a:latin typeface="Frutiger Linotype" panose="020B0604030504040204" pitchFamily="34" charset="0"/>
              </a:rPr>
              <a:t>Discussion privée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Groupe de discussion privée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Gestion des contacts</a:t>
            </a:r>
          </a:p>
          <a:p>
            <a:pPr>
              <a:spcBef>
                <a:spcPts val="400"/>
              </a:spcBef>
              <a:buFont typeface="+mj-lt"/>
              <a:buAutoNum type="arabicPeriod"/>
            </a:pPr>
            <a:r>
              <a:rPr lang="fr-FR" altLang="fr-FR" sz="1400" dirty="0">
                <a:latin typeface="Frutiger Linotype" panose="020B0604030504040204" pitchFamily="34" charset="0"/>
              </a:rPr>
              <a:t>L’onglet Équipe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Définition d’une équipe et d’un canal</a:t>
            </a:r>
          </a:p>
          <a:p>
            <a:pPr lvl="1">
              <a:spcBef>
                <a:spcPts val="400"/>
              </a:spcBef>
              <a:buFont typeface="Wingdings" panose="05000000000000000000" pitchFamily="2" charset="2"/>
              <a:buChar char="§"/>
            </a:pPr>
            <a:r>
              <a:rPr lang="fr-FR" altLang="fr-FR" sz="1000" dirty="0">
                <a:latin typeface="Frutiger Linotype" panose="020B0604030504040204" pitchFamily="34" charset="0"/>
              </a:rPr>
              <a:t>Aperçu des fonctionnalités d’une équipe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Création et gestion d’une équipe teams</a:t>
            </a:r>
          </a:p>
          <a:p>
            <a:pPr>
              <a:spcBef>
                <a:spcPts val="400"/>
              </a:spcBef>
              <a:buFont typeface="+mj-lt"/>
              <a:buAutoNum type="arabicPeriod"/>
            </a:pPr>
            <a:r>
              <a:rPr lang="fr-FR" altLang="fr-FR" sz="1400" dirty="0">
                <a:latin typeface="Frutiger Linotype" panose="020B0604030504040204" pitchFamily="34" charset="0"/>
              </a:rPr>
              <a:t>Gérer et partager des fichiers</a:t>
            </a:r>
          </a:p>
          <a:p>
            <a:pPr lvl="1">
              <a:spcBef>
                <a:spcPts val="400"/>
              </a:spcBef>
              <a:buFont typeface="Wingdings" panose="05000000000000000000" pitchFamily="2" charset="2"/>
              <a:buChar char="§"/>
            </a:pPr>
            <a:r>
              <a:rPr lang="fr-FR" altLang="fr-FR" sz="1000" dirty="0">
                <a:latin typeface="Frutiger Linotype" panose="020B0604030504040204" pitchFamily="34" charset="0"/>
              </a:rPr>
              <a:t>Partager des fichiers dans une conversation privée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Partager des fichiers avec son équipe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Coédition et gestion des documents</a:t>
            </a:r>
            <a:endParaRPr lang="fr-FR" altLang="fr-FR" sz="1600" dirty="0">
              <a:latin typeface="Frutiger Linotype" panose="020B0604030504040204" pitchFamily="34" charset="0"/>
            </a:endParaRPr>
          </a:p>
          <a:p>
            <a:pPr>
              <a:spcBef>
                <a:spcPts val="400"/>
              </a:spcBef>
              <a:buFont typeface="+mj-lt"/>
              <a:buAutoNum type="arabicPeriod"/>
            </a:pPr>
            <a:r>
              <a:rPr lang="fr-FR" altLang="fr-FR" sz="1400" dirty="0">
                <a:latin typeface="Frutiger Linotype" panose="020B0604030504040204" pitchFamily="34" charset="0"/>
              </a:rPr>
              <a:t>Les réunions en ligne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Planifier et rejoindre une réunion en ligne</a:t>
            </a:r>
          </a:p>
          <a:p>
            <a:pPr lvl="1">
              <a:spcBef>
                <a:spcPts val="400"/>
              </a:spcBef>
              <a:buFont typeface="Wingdings" panose="05000000000000000000" pitchFamily="2" charset="2"/>
              <a:buChar char="§"/>
            </a:pPr>
            <a:r>
              <a:rPr lang="fr-FR" altLang="fr-FR" sz="1000" dirty="0">
                <a:latin typeface="Frutiger Linotype" panose="020B0604030504040204" pitchFamily="34" charset="0"/>
              </a:rPr>
              <a:t>Les options de réunion</a:t>
            </a:r>
          </a:p>
          <a:p>
            <a:pPr lvl="1">
              <a:spcBef>
                <a:spcPts val="400"/>
              </a:spcBef>
              <a:buFont typeface="Wingdings" panose="05000000000000000000" pitchFamily="2" charset="2"/>
              <a:buChar char="§"/>
            </a:pPr>
            <a:r>
              <a:rPr lang="fr-FR" altLang="fr-FR" sz="1000" dirty="0">
                <a:latin typeface="Frutiger Linotype" panose="020B0604030504040204" pitchFamily="34" charset="0"/>
              </a:rPr>
              <a:t>Les ressources du meeting</a:t>
            </a:r>
          </a:p>
          <a:p>
            <a:pPr>
              <a:spcBef>
                <a:spcPts val="400"/>
              </a:spcBef>
              <a:buFont typeface="+mj-lt"/>
              <a:buAutoNum type="arabicPeriod"/>
            </a:pPr>
            <a:r>
              <a:rPr lang="fr-FR" altLang="fr-FR" sz="1400" dirty="0">
                <a:latin typeface="Frutiger Linotype" panose="020B0604030504040204" pitchFamily="34" charset="0"/>
              </a:rPr>
              <a:t>Trucs et astuces</a:t>
            </a:r>
          </a:p>
        </p:txBody>
      </p:sp>
      <p:pic>
        <p:nvPicPr>
          <p:cNvPr id="6" name="Image 5">
            <a:extLst>
              <a:ext uri="{FF2B5EF4-FFF2-40B4-BE49-F238E27FC236}">
                <a16:creationId xmlns:a16="http://schemas.microsoft.com/office/drawing/2014/main" id="{B8C8DB1D-4F71-4838-9D32-F20F2A4E5A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83432" y="2348880"/>
            <a:ext cx="1773401" cy="1773401"/>
          </a:xfrm>
          <a:prstGeom prst="rect">
            <a:avLst/>
          </a:prstGeom>
        </p:spPr>
      </p:pic>
      <p:grpSp>
        <p:nvGrpSpPr>
          <p:cNvPr id="7" name="Groupe 6">
            <a:extLst>
              <a:ext uri="{FF2B5EF4-FFF2-40B4-BE49-F238E27FC236}">
                <a16:creationId xmlns:a16="http://schemas.microsoft.com/office/drawing/2014/main" id="{E3D71AC6-3669-413B-8BC2-F12B9DC4270D}"/>
              </a:ext>
            </a:extLst>
          </p:cNvPr>
          <p:cNvGrpSpPr/>
          <p:nvPr/>
        </p:nvGrpSpPr>
        <p:grpSpPr>
          <a:xfrm>
            <a:off x="10897549" y="1060271"/>
            <a:ext cx="1103680" cy="1214438"/>
            <a:chOff x="4930139" y="1124271"/>
            <a:chExt cx="827760" cy="910829"/>
          </a:xfrm>
        </p:grpSpPr>
        <p:pic>
          <p:nvPicPr>
            <p:cNvPr id="8" name="Image 7">
              <a:extLst>
                <a:ext uri="{FF2B5EF4-FFF2-40B4-BE49-F238E27FC236}">
                  <a16:creationId xmlns:a16="http://schemas.microsoft.com/office/drawing/2014/main" id="{E1DE6F93-813D-4992-AE01-102EF11A35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0139" y="1124271"/>
              <a:ext cx="702509" cy="783568"/>
            </a:xfrm>
            <a:prstGeom prst="rect">
              <a:avLst/>
            </a:prstGeom>
          </p:spPr>
        </p:pic>
        <p:sp>
          <p:nvSpPr>
            <p:cNvPr id="9" name="Espace réservé du contenu 6">
              <a:extLst>
                <a:ext uri="{FF2B5EF4-FFF2-40B4-BE49-F238E27FC236}">
                  <a16:creationId xmlns:a16="http://schemas.microsoft.com/office/drawing/2014/main" id="{D535A318-1A35-48FE-AB95-D45760E5705C}"/>
                </a:ext>
              </a:extLst>
            </p:cNvPr>
            <p:cNvSpPr txBox="1">
              <a:spLocks/>
            </p:cNvSpPr>
            <p:nvPr/>
          </p:nvSpPr>
          <p:spPr>
            <a:xfrm>
              <a:off x="5055390" y="1851924"/>
              <a:ext cx="702509" cy="183176"/>
            </a:xfrm>
            <a:prstGeom prst="rect">
              <a:avLst/>
            </a:prstGeom>
          </p:spPr>
          <p:txBody>
            <a:bodyPr vert="horz" wrap="square" lIns="0" tIns="0" rIns="0" bIns="0" rtlCol="0" anchor="t" anchorCtr="0">
              <a:spAutoFit/>
            </a:bodyPr>
            <a:lstStyle>
              <a:lvl1pPr marL="0" indent="0" algn="l" defTabSz="914400" rtl="0" eaLnBrk="1" latinLnBrk="0" hangingPunct="1">
                <a:lnSpc>
                  <a:spcPct val="85000"/>
                </a:lnSpc>
                <a:spcBef>
                  <a:spcPts val="900"/>
                </a:spcBef>
                <a:buSzPct val="50000"/>
                <a:buFont typeface="Arial" panose="020B0604020202020204" pitchFamily="34" charset="0"/>
                <a:buNone/>
                <a:defRPr lang="fr-FR" sz="2800" kern="1200" smtClean="0">
                  <a:solidFill>
                    <a:schemeClr val="tx1"/>
                  </a:solidFill>
                  <a:latin typeface="Calibri Light" panose="020F0302020204030204" pitchFamily="34" charset="0"/>
                  <a:ea typeface="+mn-ea"/>
                  <a:cs typeface="Calibri Light" panose="020F0302020204030204" pitchFamily="34" charset="0"/>
                </a:defRPr>
              </a:lvl1pPr>
              <a:lvl2pPr marL="271463" indent="0" algn="l" defTabSz="914400" rtl="0" eaLnBrk="1" latinLnBrk="0" hangingPunct="1">
                <a:lnSpc>
                  <a:spcPct val="85000"/>
                </a:lnSpc>
                <a:spcBef>
                  <a:spcPts val="900"/>
                </a:spcBef>
                <a:buClr>
                  <a:schemeClr val="bg2"/>
                </a:buClr>
                <a:buSzPct val="60000"/>
                <a:buFont typeface="Arial" panose="020B0604020202020204" pitchFamily="34" charset="0"/>
                <a:buNone/>
                <a:defRPr lang="fr-FR" sz="2400" kern="1200" smtClean="0">
                  <a:solidFill>
                    <a:schemeClr val="tx1"/>
                  </a:solidFill>
                  <a:latin typeface="Calibri Light" panose="020F0302020204030204" pitchFamily="34" charset="0"/>
                  <a:ea typeface="+mn-ea"/>
                  <a:cs typeface="Calibri Light" panose="020F0302020204030204" pitchFamily="34" charset="0"/>
                </a:defRPr>
              </a:lvl2pPr>
              <a:lvl3pPr marL="541338" indent="0" algn="l" defTabSz="914400" rtl="0" eaLnBrk="1" latinLnBrk="0" hangingPunct="1">
                <a:lnSpc>
                  <a:spcPct val="85000"/>
                </a:lnSpc>
                <a:spcBef>
                  <a:spcPts val="900"/>
                </a:spcBef>
                <a:buClr>
                  <a:schemeClr val="tx1">
                    <a:lumMod val="65000"/>
                    <a:lumOff val="35000"/>
                  </a:schemeClr>
                </a:buClr>
                <a:buSzPct val="100000"/>
                <a:buFont typeface="Arial" panose="020B0604020202020204" pitchFamily="34" charset="0"/>
                <a:buNone/>
                <a:defRPr lang="fr-FR" sz="2000" kern="1200" smtClean="0">
                  <a:solidFill>
                    <a:schemeClr val="tx1"/>
                  </a:solidFill>
                  <a:latin typeface="Calibri Light" panose="020F0302020204030204" pitchFamily="34" charset="0"/>
                  <a:ea typeface="+mn-ea"/>
                  <a:cs typeface="Calibri Light" panose="020F0302020204030204" pitchFamily="34" charset="0"/>
                </a:defRPr>
              </a:lvl3pPr>
              <a:lvl4pPr marL="804863" indent="0" algn="l" defTabSz="914400" rtl="0" eaLnBrk="1" latinLnBrk="0" hangingPunct="1">
                <a:lnSpc>
                  <a:spcPct val="85000"/>
                </a:lnSpc>
                <a:spcBef>
                  <a:spcPts val="900"/>
                </a:spcBef>
                <a:buFont typeface="Arial" panose="020B0604020202020204" pitchFamily="34" charset="0"/>
                <a:buNone/>
                <a:defRPr lang="fr-FR" sz="1800" kern="1200" smtClean="0">
                  <a:solidFill>
                    <a:schemeClr val="tx1"/>
                  </a:solidFill>
                  <a:latin typeface="Calibri Light" panose="020F0302020204030204" pitchFamily="34" charset="0"/>
                  <a:ea typeface="+mn-ea"/>
                  <a:cs typeface="Calibri Light" panose="020F0302020204030204" pitchFamily="34" charset="0"/>
                </a:defRPr>
              </a:lvl4pPr>
              <a:lvl5pPr marL="1074737" indent="0" algn="l" defTabSz="914400" rtl="0" eaLnBrk="1" latinLnBrk="0" hangingPunct="1">
                <a:lnSpc>
                  <a:spcPct val="85000"/>
                </a:lnSpc>
                <a:spcBef>
                  <a:spcPts val="900"/>
                </a:spcBef>
                <a:buFont typeface="Arial" panose="020B0604020202020204" pitchFamily="34" charset="0"/>
                <a:buNone/>
                <a:defRPr lang="fr-FR" sz="1800" kern="1200" dirty="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67" dirty="0">
                  <a:latin typeface="Frutiger Linotype" panose="020B0604030504040204" pitchFamily="34" charset="0"/>
                </a:rPr>
                <a:t>3heures</a:t>
              </a:r>
            </a:p>
          </p:txBody>
        </p:sp>
      </p:grpSp>
      <p:grpSp>
        <p:nvGrpSpPr>
          <p:cNvPr id="12" name="Groupe 11">
            <a:extLst>
              <a:ext uri="{FF2B5EF4-FFF2-40B4-BE49-F238E27FC236}">
                <a16:creationId xmlns:a16="http://schemas.microsoft.com/office/drawing/2014/main" id="{68610553-F09B-491A-AA7E-C7FE198CA34D}"/>
              </a:ext>
            </a:extLst>
          </p:cNvPr>
          <p:cNvGrpSpPr/>
          <p:nvPr/>
        </p:nvGrpSpPr>
        <p:grpSpPr>
          <a:xfrm>
            <a:off x="1385884" y="5157192"/>
            <a:ext cx="9774603" cy="1154087"/>
            <a:chOff x="1344141" y="4761827"/>
            <a:chExt cx="9774603" cy="1147477"/>
          </a:xfrm>
        </p:grpSpPr>
        <p:sp>
          <p:nvSpPr>
            <p:cNvPr id="10" name="Rectangle : coins arrondis 9">
              <a:extLst>
                <a:ext uri="{FF2B5EF4-FFF2-40B4-BE49-F238E27FC236}">
                  <a16:creationId xmlns:a16="http://schemas.microsoft.com/office/drawing/2014/main" id="{5DDE1B83-304E-4987-855B-0F8E114D4E1C}"/>
                </a:ext>
              </a:extLst>
            </p:cNvPr>
            <p:cNvSpPr/>
            <p:nvPr/>
          </p:nvSpPr>
          <p:spPr>
            <a:xfrm>
              <a:off x="1344141" y="4906966"/>
              <a:ext cx="9511663" cy="1002338"/>
            </a:xfrm>
            <a:prstGeom prst="roundRect">
              <a:avLst/>
            </a:prstGeom>
            <a:noFill/>
            <a:ln>
              <a:solidFill>
                <a:srgbClr val="6A7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800"/>
                </a:spcBef>
              </a:pPr>
              <a:endParaRPr lang="fr-FR" sz="1867" b="1" dirty="0">
                <a:solidFill>
                  <a:schemeClr val="tx1"/>
                </a:solidFill>
                <a:latin typeface="Frutiger Linotype" panose="020B0604030504040204" pitchFamily="34" charset="0"/>
              </a:endParaRPr>
            </a:p>
            <a:p>
              <a:pPr>
                <a:spcBef>
                  <a:spcPts val="800"/>
                </a:spcBef>
              </a:pPr>
              <a:r>
                <a:rPr lang="fr-FR" sz="2000" b="1" dirty="0">
                  <a:solidFill>
                    <a:schemeClr val="tx1"/>
                  </a:solidFill>
                  <a:latin typeface="Frutiger Linotype" panose="020B0604030504040204" pitchFamily="34" charset="0"/>
                </a:rPr>
                <a:t>Objectifs</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Découvrir les possibilités d’usages de Microsoft Teams</a:t>
              </a:r>
            </a:p>
            <a:p>
              <a:pPr marL="380990" indent="-380990">
                <a:spcBef>
                  <a:spcPts val="600"/>
                </a:spcBef>
                <a:buFont typeface="Wingdings" panose="05000000000000000000" pitchFamily="2" charset="2"/>
                <a:buChar char="Ø"/>
              </a:pPr>
              <a:r>
                <a:rPr lang="fr-FR" dirty="0">
                  <a:solidFill>
                    <a:schemeClr val="tx1"/>
                  </a:solidFill>
                  <a:latin typeface="Frutiger Linotype" panose="020B0604030504040204" pitchFamily="34" charset="0"/>
                </a:rPr>
                <a:t>Adopter les bonnes pratiques de communication et de collaboration</a:t>
              </a:r>
            </a:p>
            <a:p>
              <a:pPr algn="ctr"/>
              <a:endParaRPr lang="fr-FR" sz="1867" dirty="0">
                <a:solidFill>
                  <a:schemeClr val="tx1"/>
                </a:solidFill>
                <a:latin typeface="Frutiger Linotype" panose="020B0604030504040204" pitchFamily="34" charset="0"/>
              </a:endParaRPr>
            </a:p>
          </p:txBody>
        </p:sp>
        <p:sp>
          <p:nvSpPr>
            <p:cNvPr id="11" name="Rectangle : coins arrondis 10">
              <a:extLst>
                <a:ext uri="{FF2B5EF4-FFF2-40B4-BE49-F238E27FC236}">
                  <a16:creationId xmlns:a16="http://schemas.microsoft.com/office/drawing/2014/main" id="{83B86885-46F8-4D8C-8373-CE51C872B131}"/>
                </a:ext>
              </a:extLst>
            </p:cNvPr>
            <p:cNvSpPr/>
            <p:nvPr/>
          </p:nvSpPr>
          <p:spPr>
            <a:xfrm rot="1401480">
              <a:off x="10194795" y="4761827"/>
              <a:ext cx="923949" cy="401562"/>
            </a:xfrm>
            <a:prstGeom prst="roundRect">
              <a:avLst/>
            </a:prstGeom>
            <a:solidFill>
              <a:srgbClr val="677A98"/>
            </a:solidFill>
            <a:ln>
              <a:solidFill>
                <a:srgbClr val="6A7C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pPr>
              <a:r>
                <a:rPr lang="fr-FR" sz="1867" b="1" dirty="0">
                  <a:latin typeface="Frutiger Linotype" panose="020B0604030504040204" pitchFamily="34" charset="0"/>
                </a:rPr>
                <a:t>GO ?</a:t>
              </a:r>
              <a:endParaRPr lang="fr-FR" sz="1867" dirty="0">
                <a:latin typeface="Frutiger Linotype" panose="020B0604030504040204" pitchFamily="34" charset="0"/>
              </a:endParaRPr>
            </a:p>
          </p:txBody>
        </p:sp>
      </p:grpSp>
    </p:spTree>
    <p:extLst>
      <p:ext uri="{BB962C8B-B14F-4D97-AF65-F5344CB8AC3E}">
        <p14:creationId xmlns:p14="http://schemas.microsoft.com/office/powerpoint/2010/main" val="68424184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0CEFAA-2A2A-4DE0-833B-5368B342D574}"/>
              </a:ext>
            </a:extLst>
          </p:cNvPr>
          <p:cNvSpPr/>
          <p:nvPr/>
        </p:nvSpPr>
        <p:spPr>
          <a:xfrm>
            <a:off x="0" y="0"/>
            <a:ext cx="4636008"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le 1">
            <a:extLst>
              <a:ext uri="{FF2B5EF4-FFF2-40B4-BE49-F238E27FC236}">
                <a16:creationId xmlns:a16="http://schemas.microsoft.com/office/drawing/2014/main" id="{5D6CC97F-F8EE-4223-8CB1-93C4FCBACB7B}"/>
              </a:ext>
            </a:extLst>
          </p:cNvPr>
          <p:cNvSpPr>
            <a:spLocks noGrp="1"/>
          </p:cNvSpPr>
          <p:nvPr>
            <p:ph type="title"/>
          </p:nvPr>
        </p:nvSpPr>
        <p:spPr>
          <a:xfrm>
            <a:off x="943277" y="712269"/>
            <a:ext cx="3370998" cy="5502264"/>
          </a:xfrm>
        </p:spPr>
        <p:txBody>
          <a:bodyPr>
            <a:normAutofit/>
          </a:bodyPr>
          <a:lstStyle/>
          <a:p>
            <a:r>
              <a:rPr lang="fr-CA" b="1" dirty="0">
                <a:solidFill>
                  <a:srgbClr val="FFFFFF"/>
                </a:solidFill>
              </a:rPr>
              <a:t>A vous de tester!</a:t>
            </a:r>
          </a:p>
        </p:txBody>
      </p:sp>
      <p:graphicFrame>
        <p:nvGraphicFramePr>
          <p:cNvPr id="6" name="Diagramme 5">
            <a:extLst>
              <a:ext uri="{FF2B5EF4-FFF2-40B4-BE49-F238E27FC236}">
                <a16:creationId xmlns:a16="http://schemas.microsoft.com/office/drawing/2014/main" id="{42E2AC06-4057-46CD-8376-98998BE7FEFE}"/>
              </a:ext>
            </a:extLst>
          </p:cNvPr>
          <p:cNvGraphicFramePr/>
          <p:nvPr>
            <p:extLst>
              <p:ext uri="{D42A27DB-BD31-4B8C-83A1-F6EECF244321}">
                <p14:modId xmlns:p14="http://schemas.microsoft.com/office/powerpoint/2010/main" val="3851112714"/>
              </p:ext>
            </p:extLst>
          </p:nvPr>
        </p:nvGraphicFramePr>
        <p:xfrm>
          <a:off x="4725037" y="983214"/>
          <a:ext cx="7347627" cy="4891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3175423"/>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91344" y="333376"/>
            <a:ext cx="12000656" cy="647700"/>
          </a:xfrm>
        </p:spPr>
        <p:txBody>
          <a:bodyPr>
            <a:normAutofit/>
          </a:bodyPr>
          <a:lstStyle/>
          <a:p>
            <a:r>
              <a:rPr lang="fr-FR" dirty="0"/>
              <a:t>Création de vos équipes Teams</a:t>
            </a:r>
          </a:p>
        </p:txBody>
      </p:sp>
      <p:sp>
        <p:nvSpPr>
          <p:cNvPr id="7" name="Rectangle 5">
            <a:extLst>
              <a:ext uri="{FF2B5EF4-FFF2-40B4-BE49-F238E27FC236}">
                <a16:creationId xmlns:a16="http://schemas.microsoft.com/office/drawing/2014/main" id="{389CE3AE-AE46-4CFC-A280-202E0765EBB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Accédez au nom de l’équipe, puis cliquez sur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Autres options</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a:t>
            </a:r>
            <a:r>
              <a:rPr kumimoji="0" lang="fr-FR" altLang="fr-FR" sz="8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&gt;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Gérer l’équipe</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t>
            </a:r>
            <a:br>
              <a:rPr kumimoji="0" lang="fr-FR" altLang="fr-FR" sz="800" b="0" i="0" u="none" strike="noStrike" cap="none" normalizeH="0" baseline="0" dirty="0">
                <a:ln>
                  <a:noFill/>
                </a:ln>
                <a:solidFill>
                  <a:schemeClr val="tx1"/>
                </a:solidFill>
                <a:effectLst/>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Bouton Autres options">
            <a:extLst>
              <a:ext uri="{FF2B5EF4-FFF2-40B4-BE49-F238E27FC236}">
                <a16:creationId xmlns:a16="http://schemas.microsoft.com/office/drawing/2014/main" id="{900ED13F-BFAF-47B2-A145-E9046E83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228600"/>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355EDDE1-7B47-4333-A02D-4F5D9CF09C0B}"/>
              </a:ext>
            </a:extLst>
          </p:cNvPr>
          <p:cNvSpPr txBox="1"/>
          <p:nvPr/>
        </p:nvSpPr>
        <p:spPr>
          <a:xfrm>
            <a:off x="0" y="1129785"/>
            <a:ext cx="10776520" cy="646331"/>
          </a:xfrm>
          <a:prstGeom prst="rect">
            <a:avLst/>
          </a:prstGeom>
          <a:noFill/>
        </p:spPr>
        <p:txBody>
          <a:bodyPr wrap="square" rtlCol="0">
            <a:spAutoFit/>
          </a:bodyPr>
          <a:lstStyle/>
          <a:p>
            <a:r>
              <a:rPr lang="fr-FR" dirty="0"/>
              <a:t>Depuis l’onglet Équipe, cliquez sur </a:t>
            </a:r>
            <a:r>
              <a:rPr lang="fr-FR" b="1" dirty="0"/>
              <a:t>Rejoindre ou créer une équipe</a:t>
            </a:r>
            <a:r>
              <a:rPr lang="fr-FR" dirty="0"/>
              <a:t> puis sur </a:t>
            </a:r>
            <a:r>
              <a:rPr lang="fr-FR" b="1" dirty="0"/>
              <a:t>Créer une équipe</a:t>
            </a:r>
          </a:p>
          <a:p>
            <a:r>
              <a:rPr lang="fr-FR" dirty="0"/>
              <a:t>Vous pouvez partir de 0 ou depuis un modèle existant. Teams vous propose lui-même des modèles d’équipe.</a:t>
            </a:r>
          </a:p>
        </p:txBody>
      </p:sp>
      <p:pic>
        <p:nvPicPr>
          <p:cNvPr id="20" name="Image 19">
            <a:extLst>
              <a:ext uri="{FF2B5EF4-FFF2-40B4-BE49-F238E27FC236}">
                <a16:creationId xmlns:a16="http://schemas.microsoft.com/office/drawing/2014/main" id="{7200114E-9BA7-4C85-946A-8F20FB39D1E9}"/>
              </a:ext>
            </a:extLst>
          </p:cNvPr>
          <p:cNvPicPr>
            <a:picLocks noChangeAspect="1"/>
          </p:cNvPicPr>
          <p:nvPr/>
        </p:nvPicPr>
        <p:blipFill>
          <a:blip r:embed="rId4"/>
          <a:stretch>
            <a:fillRect/>
          </a:stretch>
        </p:blipFill>
        <p:spPr>
          <a:xfrm>
            <a:off x="8691356" y="980728"/>
            <a:ext cx="3453316" cy="489773"/>
          </a:xfrm>
          <a:prstGeom prst="rect">
            <a:avLst/>
          </a:prstGeom>
          <a:ln>
            <a:noFill/>
          </a:ln>
          <a:effectLst>
            <a:outerShdw blurRad="292100" dist="139700" dir="2700000" algn="tl" rotWithShape="0">
              <a:srgbClr val="333333">
                <a:alpha val="65000"/>
              </a:srgbClr>
            </a:outerShdw>
          </a:effectLst>
        </p:spPr>
      </p:pic>
      <p:pic>
        <p:nvPicPr>
          <p:cNvPr id="22" name="Image 21">
            <a:extLst>
              <a:ext uri="{FF2B5EF4-FFF2-40B4-BE49-F238E27FC236}">
                <a16:creationId xmlns:a16="http://schemas.microsoft.com/office/drawing/2014/main" id="{8A90B652-0F14-43BF-A8AB-33662F1D7B00}"/>
              </a:ext>
            </a:extLst>
          </p:cNvPr>
          <p:cNvPicPr>
            <a:picLocks noChangeAspect="1"/>
          </p:cNvPicPr>
          <p:nvPr/>
        </p:nvPicPr>
        <p:blipFill>
          <a:blip r:embed="rId5"/>
          <a:stretch>
            <a:fillRect/>
          </a:stretch>
        </p:blipFill>
        <p:spPr>
          <a:xfrm>
            <a:off x="695400" y="1916832"/>
            <a:ext cx="6034198" cy="4297943"/>
          </a:xfrm>
          <a:prstGeom prst="rect">
            <a:avLst/>
          </a:prstGeom>
          <a:ln>
            <a:noFill/>
          </a:ln>
          <a:effectLst>
            <a:outerShdw blurRad="292100" dist="139700" dir="2700000" algn="tl" rotWithShape="0">
              <a:srgbClr val="333333">
                <a:alpha val="65000"/>
              </a:srgbClr>
            </a:outerShdw>
          </a:effectLst>
        </p:spPr>
      </p:pic>
      <p:sp>
        <p:nvSpPr>
          <p:cNvPr id="23" name="Rectangle 22">
            <a:extLst>
              <a:ext uri="{FF2B5EF4-FFF2-40B4-BE49-F238E27FC236}">
                <a16:creationId xmlns:a16="http://schemas.microsoft.com/office/drawing/2014/main" id="{CDF327ED-1AC8-4DC0-BA39-4062253E46D3}"/>
              </a:ext>
            </a:extLst>
          </p:cNvPr>
          <p:cNvSpPr/>
          <p:nvPr/>
        </p:nvSpPr>
        <p:spPr>
          <a:xfrm>
            <a:off x="767408" y="5445224"/>
            <a:ext cx="3420417" cy="2829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4E49AAF7-3067-481F-9451-B254217474EB}"/>
              </a:ext>
            </a:extLst>
          </p:cNvPr>
          <p:cNvSpPr txBox="1"/>
          <p:nvPr/>
        </p:nvSpPr>
        <p:spPr>
          <a:xfrm>
            <a:off x="7667712" y="3172062"/>
            <a:ext cx="3384376" cy="3046988"/>
          </a:xfrm>
          <a:prstGeom prst="rect">
            <a:avLst/>
          </a:prstGeom>
          <a:noFill/>
        </p:spPr>
        <p:txBody>
          <a:bodyPr wrap="square" rtlCol="0">
            <a:spAutoFit/>
          </a:bodyPr>
          <a:lstStyle/>
          <a:p>
            <a:r>
              <a:rPr lang="fr-FR" sz="1600" b="0" i="0" dirty="0">
                <a:solidFill>
                  <a:srgbClr val="1E1E1E"/>
                </a:solidFill>
                <a:effectLst/>
              </a:rPr>
              <a:t>Vous pouvez ensuite choisir le type d’équipe que vous souhaitez utiliser :</a:t>
            </a:r>
            <a:br>
              <a:rPr lang="fr-FR" sz="1600" dirty="0"/>
            </a:br>
            <a:br>
              <a:rPr lang="fr-FR" sz="1600" dirty="0"/>
            </a:br>
            <a:r>
              <a:rPr lang="fr-FR" sz="1600" b="0" i="0" dirty="0">
                <a:solidFill>
                  <a:srgbClr val="1E1E1E"/>
                </a:solidFill>
                <a:effectLst/>
              </a:rPr>
              <a:t>Pour limiter le contenu et la conversation à un groupe de personnes spécifique, sélectionnez </a:t>
            </a:r>
            <a:r>
              <a:rPr lang="fr-FR" sz="1600" b="1" i="0" dirty="0">
                <a:solidFill>
                  <a:srgbClr val="1E1E1E"/>
                </a:solidFill>
                <a:effectLst/>
              </a:rPr>
              <a:t>Privé</a:t>
            </a:r>
            <a:r>
              <a:rPr lang="fr-FR" sz="1600" b="0" i="0" dirty="0">
                <a:solidFill>
                  <a:srgbClr val="1E1E1E"/>
                </a:solidFill>
                <a:effectLst/>
              </a:rPr>
              <a:t>.</a:t>
            </a:r>
            <a:br>
              <a:rPr lang="fr-FR" sz="1600" dirty="0"/>
            </a:br>
            <a:br>
              <a:rPr lang="fr-FR" sz="1600" dirty="0"/>
            </a:br>
            <a:r>
              <a:rPr lang="fr-FR" sz="1600" b="0" i="0" dirty="0">
                <a:solidFill>
                  <a:srgbClr val="1E1E1E"/>
                </a:solidFill>
                <a:effectLst/>
              </a:rPr>
              <a:t>Pour une communauté ou une rubrique que toute personne de l'organisation peut joindre, sélectionnez </a:t>
            </a:r>
            <a:r>
              <a:rPr lang="fr-FR" sz="1600" b="1" i="0" dirty="0">
                <a:solidFill>
                  <a:srgbClr val="1E1E1E"/>
                </a:solidFill>
                <a:effectLst/>
              </a:rPr>
              <a:t>Public</a:t>
            </a:r>
            <a:r>
              <a:rPr lang="fr-FR" sz="1600" b="0" i="0" dirty="0">
                <a:solidFill>
                  <a:srgbClr val="1E1E1E"/>
                </a:solidFill>
                <a:effectLst/>
              </a:rPr>
              <a:t>.</a:t>
            </a:r>
            <a:endParaRPr lang="fr-FR" sz="1600" dirty="0"/>
          </a:p>
        </p:txBody>
      </p:sp>
      <p:cxnSp>
        <p:nvCxnSpPr>
          <p:cNvPr id="26" name="Connecteur droit avec flèche 25">
            <a:extLst>
              <a:ext uri="{FF2B5EF4-FFF2-40B4-BE49-F238E27FC236}">
                <a16:creationId xmlns:a16="http://schemas.microsoft.com/office/drawing/2014/main" id="{262E81C4-5465-4DD2-A0EE-B67721887AB6}"/>
              </a:ext>
            </a:extLst>
          </p:cNvPr>
          <p:cNvCxnSpPr/>
          <p:nvPr/>
        </p:nvCxnSpPr>
        <p:spPr>
          <a:xfrm flipV="1">
            <a:off x="5015880" y="3717032"/>
            <a:ext cx="2651832" cy="122413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51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191344" y="333376"/>
            <a:ext cx="12000656" cy="647700"/>
          </a:xfrm>
        </p:spPr>
        <p:txBody>
          <a:bodyPr>
            <a:normAutofit/>
          </a:bodyPr>
          <a:lstStyle/>
          <a:p>
            <a:r>
              <a:rPr lang="fr-FR" dirty="0"/>
              <a:t>Gestion des accès de vos équipes Teams</a:t>
            </a:r>
          </a:p>
        </p:txBody>
      </p:sp>
      <p:sp>
        <p:nvSpPr>
          <p:cNvPr id="15" name="Rectangle 14">
            <a:extLst>
              <a:ext uri="{FF2B5EF4-FFF2-40B4-BE49-F238E27FC236}">
                <a16:creationId xmlns:a16="http://schemas.microsoft.com/office/drawing/2014/main" id="{37722CE8-CC68-4115-B4A0-795C288A4E23}"/>
              </a:ext>
            </a:extLst>
          </p:cNvPr>
          <p:cNvSpPr/>
          <p:nvPr/>
        </p:nvSpPr>
        <p:spPr>
          <a:xfrm>
            <a:off x="191344" y="1175502"/>
            <a:ext cx="10797238" cy="1865126"/>
          </a:xfrm>
          <a:prstGeom prst="rect">
            <a:avLst/>
          </a:prstGeom>
        </p:spPr>
        <p:txBody>
          <a:bodyPr wrap="square">
            <a:spAutoFit/>
          </a:bodyPr>
          <a:lstStyle/>
          <a:p>
            <a:r>
              <a:rPr lang="fr-FR" sz="1800" u="sng" dirty="0"/>
              <a:t>Rappel:</a:t>
            </a:r>
          </a:p>
          <a:p>
            <a:r>
              <a:rPr lang="fr-FR" sz="1800" dirty="0"/>
              <a:t>Dans une équipe Teams vous êtes soit un membre, soit un propriétaire.</a:t>
            </a:r>
          </a:p>
          <a:p>
            <a:r>
              <a:rPr lang="fr-FR" sz="1800" dirty="0"/>
              <a:t>Les propriétaires gèrent les accès à l’équipe et aux canaux privés, le contenu et les autorisations du membre.</a:t>
            </a:r>
          </a:p>
          <a:p>
            <a:r>
              <a:rPr lang="fr-FR" sz="1800" dirty="0"/>
              <a:t>Ils peuvent également modifier le nom d’équipe, sa description ou encore l’image choisie pour l’équipe.</a:t>
            </a:r>
          </a:p>
          <a:p>
            <a:endParaRPr lang="fr-FR" dirty="0">
              <a:solidFill>
                <a:srgbClr val="555555"/>
              </a:solidFill>
              <a:latin typeface="Open Sans"/>
            </a:endParaRPr>
          </a:p>
          <a:p>
            <a:endParaRPr lang="fr-FR" dirty="0">
              <a:solidFill>
                <a:srgbClr val="555555"/>
              </a:solidFill>
              <a:latin typeface="Open Sans"/>
            </a:endParaRPr>
          </a:p>
        </p:txBody>
      </p:sp>
      <p:sp>
        <p:nvSpPr>
          <p:cNvPr id="7" name="Rectangle 5">
            <a:extLst>
              <a:ext uri="{FF2B5EF4-FFF2-40B4-BE49-F238E27FC236}">
                <a16:creationId xmlns:a16="http://schemas.microsoft.com/office/drawing/2014/main" id="{389CE3AE-AE46-4CFC-A280-202E0765EBBC}"/>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Accédez au nom de l’équipe, puis cliquez sur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Autres options</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a:t>
            </a:r>
            <a:r>
              <a:rPr kumimoji="0" lang="fr-FR" altLang="fr-FR" sz="8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chemeClr val="tx1"/>
                </a:solidFill>
                <a:effectLst/>
              </a:rPr>
              <a:t>     </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 &gt; </a:t>
            </a:r>
            <a:r>
              <a:rPr kumimoji="0" lang="fr-FR" altLang="fr-FR" sz="1200" b="1"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Gérer l’équipe</a:t>
            </a:r>
            <a:r>
              <a:rPr kumimoji="0" lang="fr-FR" altLang="fr-FR" sz="1200" b="0" i="0" u="none" strike="noStrike" cap="none" normalizeH="0" baseline="0" dirty="0">
                <a:ln>
                  <a:noFill/>
                </a:ln>
                <a:solidFill>
                  <a:srgbClr val="1E1E1E"/>
                </a:solidFill>
                <a:effectLst/>
                <a:latin typeface="Segoe UI" panose="020B0502040204020203" pitchFamily="34" charset="0"/>
                <a:cs typeface="Segoe UI" panose="020B0502040204020203" pitchFamily="34" charset="0"/>
              </a:rPr>
              <a:t>.</a:t>
            </a:r>
            <a:br>
              <a:rPr kumimoji="0" lang="fr-FR" altLang="fr-FR" sz="800" b="0" i="0" u="none" strike="noStrike" cap="none" normalizeH="0" baseline="0" dirty="0">
                <a:ln>
                  <a:noFill/>
                </a:ln>
                <a:solidFill>
                  <a:schemeClr val="tx1"/>
                </a:solidFill>
                <a:effectLst/>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Bouton Autres options">
            <a:extLst>
              <a:ext uri="{FF2B5EF4-FFF2-40B4-BE49-F238E27FC236}">
                <a16:creationId xmlns:a16="http://schemas.microsoft.com/office/drawing/2014/main" id="{900ED13F-BFAF-47B2-A145-E9046E83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22860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FCDA8B3-15FA-464B-9A1D-D3A2686B4AA9}"/>
              </a:ext>
            </a:extLst>
          </p:cNvPr>
          <p:cNvPicPr>
            <a:picLocks noChangeAspect="1"/>
          </p:cNvPicPr>
          <p:nvPr/>
        </p:nvPicPr>
        <p:blipFill rotWithShape="1">
          <a:blip r:embed="rId4"/>
          <a:srcRect l="3034" t="19903" r="79684" b="26764"/>
          <a:stretch/>
        </p:blipFill>
        <p:spPr>
          <a:xfrm>
            <a:off x="147186" y="2619790"/>
            <a:ext cx="4572776" cy="3968988"/>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BA0B31D2-35B1-4F39-813A-ED833CBF5555}"/>
              </a:ext>
            </a:extLst>
          </p:cNvPr>
          <p:cNvPicPr>
            <a:picLocks noChangeAspect="1"/>
          </p:cNvPicPr>
          <p:nvPr/>
        </p:nvPicPr>
        <p:blipFill>
          <a:blip r:embed="rId5"/>
          <a:stretch>
            <a:fillRect/>
          </a:stretch>
        </p:blipFill>
        <p:spPr>
          <a:xfrm>
            <a:off x="4918230" y="2593657"/>
            <a:ext cx="5872084" cy="399512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BD498493-E9AC-4C6A-8EC8-E71799558959}"/>
              </a:ext>
            </a:extLst>
          </p:cNvPr>
          <p:cNvSpPr/>
          <p:nvPr/>
        </p:nvSpPr>
        <p:spPr>
          <a:xfrm>
            <a:off x="2512381" y="3684233"/>
            <a:ext cx="1367161" cy="34622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990CE894-F9A9-4EF2-8675-0AA0082E985E}"/>
              </a:ext>
            </a:extLst>
          </p:cNvPr>
          <p:cNvSpPr/>
          <p:nvPr/>
        </p:nvSpPr>
        <p:spPr>
          <a:xfrm>
            <a:off x="4918230" y="3235054"/>
            <a:ext cx="3693110" cy="20357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8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E4DF74-2A2F-44C0-9403-AE4AA73B11F4}"/>
              </a:ext>
            </a:extLst>
          </p:cNvPr>
          <p:cNvSpPr>
            <a:spLocks noGrp="1"/>
          </p:cNvSpPr>
          <p:nvPr>
            <p:ph idx="1"/>
          </p:nvPr>
        </p:nvSpPr>
        <p:spPr>
          <a:xfrm>
            <a:off x="480060" y="981075"/>
            <a:ext cx="5615940" cy="5644515"/>
          </a:xfrm>
        </p:spPr>
        <p:txBody>
          <a:bodyPr>
            <a:normAutofit/>
          </a:bodyPr>
          <a:lstStyle/>
          <a:p>
            <a:pPr marL="0" indent="0" algn="just">
              <a:buNone/>
            </a:pPr>
            <a:endParaRPr lang="fr-FR" sz="1600" dirty="0"/>
          </a:p>
          <a:p>
            <a:pPr marL="0" indent="0" algn="just">
              <a:buNone/>
            </a:pPr>
            <a:endParaRPr lang="fr-FR" sz="1600" dirty="0"/>
          </a:p>
          <a:p>
            <a:pPr marL="0" indent="0" algn="just">
              <a:buNone/>
            </a:pPr>
            <a:r>
              <a:rPr lang="fr-FR" sz="1600" dirty="0"/>
              <a:t>Cet onglet regroupe tous les documents de mon équipe.</a:t>
            </a:r>
          </a:p>
          <a:p>
            <a:pPr marL="0" indent="0" algn="just">
              <a:buNone/>
            </a:pPr>
            <a:r>
              <a:rPr lang="fr-FR" sz="1600" dirty="0"/>
              <a:t>En outre, l’espace « fichiers » permet à chacun de créer ou de coéditer des documents avec les applications Office Online.</a:t>
            </a:r>
          </a:p>
        </p:txBody>
      </p:sp>
      <p:pic>
        <p:nvPicPr>
          <p:cNvPr id="5" name="Image 4">
            <a:extLst>
              <a:ext uri="{FF2B5EF4-FFF2-40B4-BE49-F238E27FC236}">
                <a16:creationId xmlns:a16="http://schemas.microsoft.com/office/drawing/2014/main" id="{4050AFC9-4D99-4B4E-AC6F-E530E08F3A5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16724" y="1541295"/>
            <a:ext cx="4376737" cy="2142821"/>
          </a:xfrm>
          <a:prstGeom prst="rect">
            <a:avLst/>
          </a:prstGeom>
          <a:blipFill>
            <a:blip r:embed="rId4" cstate="print">
              <a:extLst>
                <a:ext uri="{28A0092B-C50C-407E-A947-70E740481C1C}">
                  <a14:useLocalDpi xmlns:a14="http://schemas.microsoft.com/office/drawing/2010/main" val="0"/>
                </a:ext>
              </a:extLst>
            </a:blip>
            <a:stretch>
              <a:fillRect/>
            </a:stretch>
          </a:blipFill>
          <a:effectLst>
            <a:outerShdw blurRad="63500" sx="102000" sy="102000" algn="ctr" rotWithShape="0">
              <a:prstClr val="black">
                <a:alpha val="40000"/>
              </a:prstClr>
            </a:outerShdw>
          </a:effectLst>
        </p:spPr>
      </p:pic>
      <p:pic>
        <p:nvPicPr>
          <p:cNvPr id="6" name="Image 5">
            <a:extLst>
              <a:ext uri="{FF2B5EF4-FFF2-40B4-BE49-F238E27FC236}">
                <a16:creationId xmlns:a16="http://schemas.microsoft.com/office/drawing/2014/main" id="{CEA9C0B0-6D74-4661-B6F5-2AFF9345C1F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603539" y="3896900"/>
            <a:ext cx="8590241" cy="2414407"/>
          </a:xfrm>
          <a:prstGeom prst="rect">
            <a:avLst/>
          </a:prstGeom>
          <a:effectLst>
            <a:outerShdw blurRad="63500" sx="102000" sy="102000" algn="ctr" rotWithShape="0">
              <a:prstClr val="black">
                <a:alpha val="40000"/>
              </a:prstClr>
            </a:outerShdw>
          </a:effectLst>
        </p:spPr>
      </p:pic>
      <p:cxnSp>
        <p:nvCxnSpPr>
          <p:cNvPr id="7" name="Connecteur droit avec flèche 6">
            <a:extLst>
              <a:ext uri="{FF2B5EF4-FFF2-40B4-BE49-F238E27FC236}">
                <a16:creationId xmlns:a16="http://schemas.microsoft.com/office/drawing/2014/main" id="{C303F7F5-65A6-4DBD-8E23-D4844CB62EFE}"/>
              </a:ext>
            </a:extLst>
          </p:cNvPr>
          <p:cNvCxnSpPr>
            <a:cxnSpLocks/>
            <a:stCxn id="8" idx="3"/>
          </p:cNvCxnSpPr>
          <p:nvPr/>
        </p:nvCxnSpPr>
        <p:spPr>
          <a:xfrm>
            <a:off x="2208213" y="4329120"/>
            <a:ext cx="1942682" cy="0"/>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sp>
        <p:nvSpPr>
          <p:cNvPr id="8" name="object 7">
            <a:extLst>
              <a:ext uri="{FF2B5EF4-FFF2-40B4-BE49-F238E27FC236}">
                <a16:creationId xmlns:a16="http://schemas.microsoft.com/office/drawing/2014/main" id="{14AA7673-E583-472B-89CF-90B8D1080766}"/>
              </a:ext>
            </a:extLst>
          </p:cNvPr>
          <p:cNvSpPr txBox="1"/>
          <p:nvPr/>
        </p:nvSpPr>
        <p:spPr>
          <a:xfrm>
            <a:off x="479425" y="3896900"/>
            <a:ext cx="1728788" cy="864440"/>
          </a:xfrm>
          <a:prstGeom prst="rect">
            <a:avLst/>
          </a:prstGeom>
          <a:solidFill>
            <a:srgbClr val="F5F3F2">
              <a:alpha val="85000"/>
            </a:srgbClr>
          </a:solidFill>
        </p:spPr>
        <p:txBody>
          <a:bodyPr vert="horz" wrap="square" lIns="108000" tIns="108000" rIns="108000" bIns="108000" rtlCol="0">
            <a:spAutoFit/>
          </a:bodyPr>
          <a:lstStyle/>
          <a:p>
            <a:pPr marL="12700" marR="5080" algn="just">
              <a:lnSpc>
                <a:spcPct val="100000"/>
              </a:lnSpc>
              <a:spcBef>
                <a:spcPts val="600"/>
              </a:spcBef>
            </a:pPr>
            <a:r>
              <a:rPr lang="fr-FR" sz="1050" spc="-5" dirty="0">
                <a:latin typeface="Segoe UI"/>
                <a:cs typeface="Segoe UI"/>
              </a:rPr>
              <a:t>Les membres peuvent sélectionner les fichiers et les </a:t>
            </a:r>
            <a:r>
              <a:rPr lang="fr-FR" sz="1050" b="1" spc="-5" dirty="0">
                <a:latin typeface="Segoe UI"/>
                <a:cs typeface="Segoe UI"/>
              </a:rPr>
              <a:t>Télécharger</a:t>
            </a:r>
            <a:r>
              <a:rPr lang="fr-FR" sz="1050" spc="-5" dirty="0">
                <a:latin typeface="Segoe UI"/>
                <a:cs typeface="Segoe UI"/>
              </a:rPr>
              <a:t> sur leur poste de travail.</a:t>
            </a:r>
            <a:endParaRPr lang="fr-FR" sz="1050" dirty="0">
              <a:latin typeface="Segoe UI"/>
              <a:cs typeface="Segoe UI"/>
            </a:endParaRPr>
          </a:p>
        </p:txBody>
      </p:sp>
      <p:sp>
        <p:nvSpPr>
          <p:cNvPr id="9" name="object 7">
            <a:extLst>
              <a:ext uri="{FF2B5EF4-FFF2-40B4-BE49-F238E27FC236}">
                <a16:creationId xmlns:a16="http://schemas.microsoft.com/office/drawing/2014/main" id="{14FB1306-ED16-43DD-99F5-B932E6D578B1}"/>
              </a:ext>
            </a:extLst>
          </p:cNvPr>
          <p:cNvSpPr txBox="1"/>
          <p:nvPr/>
        </p:nvSpPr>
        <p:spPr>
          <a:xfrm>
            <a:off x="6816724" y="692696"/>
            <a:ext cx="2279149" cy="541275"/>
          </a:xfrm>
          <a:prstGeom prst="rect">
            <a:avLst/>
          </a:prstGeom>
          <a:solidFill>
            <a:srgbClr val="F5F3F2">
              <a:alpha val="85000"/>
            </a:srgbClr>
          </a:solidFill>
        </p:spPr>
        <p:txBody>
          <a:bodyPr vert="horz" wrap="square" lIns="108000" tIns="108000" rIns="108000" bIns="108000" rtlCol="0">
            <a:spAutoFit/>
          </a:bodyPr>
          <a:lstStyle/>
          <a:p>
            <a:pPr marL="12700" marR="5080" algn="just">
              <a:lnSpc>
                <a:spcPct val="100000"/>
              </a:lnSpc>
              <a:spcBef>
                <a:spcPts val="600"/>
              </a:spcBef>
            </a:pPr>
            <a:r>
              <a:rPr lang="fr-FR" sz="1050" spc="-5" dirty="0">
                <a:latin typeface="Segoe UI"/>
                <a:cs typeface="Segoe UI"/>
              </a:rPr>
              <a:t>Les membres peuvent </a:t>
            </a:r>
            <a:r>
              <a:rPr lang="fr-FR" sz="1050" b="1" spc="-5" dirty="0">
                <a:latin typeface="Segoe UI"/>
                <a:cs typeface="Segoe UI"/>
              </a:rPr>
              <a:t>Charger</a:t>
            </a:r>
            <a:r>
              <a:rPr lang="fr-FR" sz="1050" spc="-5" dirty="0">
                <a:latin typeface="Segoe UI"/>
                <a:cs typeface="Segoe UI"/>
              </a:rPr>
              <a:t> des fichiers dans la bibliothèque.</a:t>
            </a:r>
            <a:endParaRPr lang="fr-FR" sz="1050" dirty="0">
              <a:latin typeface="Segoe UI"/>
              <a:cs typeface="Segoe UI"/>
            </a:endParaRPr>
          </a:p>
        </p:txBody>
      </p:sp>
      <p:cxnSp>
        <p:nvCxnSpPr>
          <p:cNvPr id="10" name="Connecteur droit avec flèche 9">
            <a:extLst>
              <a:ext uri="{FF2B5EF4-FFF2-40B4-BE49-F238E27FC236}">
                <a16:creationId xmlns:a16="http://schemas.microsoft.com/office/drawing/2014/main" id="{32422967-FDAB-4255-8D26-6C7D54541139}"/>
              </a:ext>
            </a:extLst>
          </p:cNvPr>
          <p:cNvCxnSpPr>
            <a:cxnSpLocks/>
            <a:stCxn id="9" idx="2"/>
          </p:cNvCxnSpPr>
          <p:nvPr/>
        </p:nvCxnSpPr>
        <p:spPr>
          <a:xfrm>
            <a:off x="7956299" y="1233971"/>
            <a:ext cx="8606" cy="645409"/>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cxnSp>
        <p:nvCxnSpPr>
          <p:cNvPr id="20" name="Connecteur : en angle 19">
            <a:extLst>
              <a:ext uri="{FF2B5EF4-FFF2-40B4-BE49-F238E27FC236}">
                <a16:creationId xmlns:a16="http://schemas.microsoft.com/office/drawing/2014/main" id="{3B49D9B3-C8FA-4DD0-A651-E1075C2A4804}"/>
              </a:ext>
            </a:extLst>
          </p:cNvPr>
          <p:cNvCxnSpPr>
            <a:cxnSpLocks/>
            <a:stCxn id="8" idx="2"/>
          </p:cNvCxnSpPr>
          <p:nvPr/>
        </p:nvCxnSpPr>
        <p:spPr>
          <a:xfrm rot="16200000" flipH="1">
            <a:off x="1535378" y="4569781"/>
            <a:ext cx="895951" cy="1279068"/>
          </a:xfrm>
          <a:prstGeom prst="bentConnector2">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sp>
        <p:nvSpPr>
          <p:cNvPr id="14" name="Titre 4">
            <a:extLst>
              <a:ext uri="{FF2B5EF4-FFF2-40B4-BE49-F238E27FC236}">
                <a16:creationId xmlns:a16="http://schemas.microsoft.com/office/drawing/2014/main" id="{BEC9A4CC-9FCF-4464-8FF7-6F89F93663DB}"/>
              </a:ext>
            </a:extLst>
          </p:cNvPr>
          <p:cNvSpPr>
            <a:spLocks noGrp="1"/>
          </p:cNvSpPr>
          <p:nvPr>
            <p:ph type="title"/>
          </p:nvPr>
        </p:nvSpPr>
        <p:spPr>
          <a:xfrm>
            <a:off x="480060" y="232409"/>
            <a:ext cx="10713720" cy="562708"/>
          </a:xfrm>
        </p:spPr>
        <p:txBody>
          <a:bodyPr vert="horz" lIns="91440" tIns="45720" rIns="91440" bIns="45720" rtlCol="0" anchor="ctr">
            <a:normAutofit fontScale="90000"/>
          </a:bodyPr>
          <a:lstStyle/>
          <a:p>
            <a:r>
              <a:rPr lang="fr-FR" dirty="0"/>
              <a:t>L’onglet « </a:t>
            </a:r>
            <a:r>
              <a:rPr lang="fr-FR" b="1" dirty="0"/>
              <a:t>Fichiers</a:t>
            </a:r>
            <a:r>
              <a:rPr lang="fr-FR" dirty="0"/>
              <a:t> », l’espace de documents de Teams</a:t>
            </a:r>
            <a:endParaRPr lang="fr-FR" b="1" i="0" kern="1200" dirty="0">
              <a:latin typeface="Lato Bold"/>
              <a:ea typeface="+mj-ea"/>
              <a:cs typeface="Lato Bold"/>
            </a:endParaRPr>
          </a:p>
        </p:txBody>
      </p:sp>
    </p:spTree>
    <p:extLst>
      <p:ext uri="{BB962C8B-B14F-4D97-AF65-F5344CB8AC3E}">
        <p14:creationId xmlns:p14="http://schemas.microsoft.com/office/powerpoint/2010/main" val="99034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45D2C-85EC-43BA-8DEF-415A096C01C7}"/>
              </a:ext>
            </a:extLst>
          </p:cNvPr>
          <p:cNvSpPr>
            <a:spLocks noGrp="1"/>
          </p:cNvSpPr>
          <p:nvPr>
            <p:ph type="title"/>
          </p:nvPr>
        </p:nvSpPr>
        <p:spPr/>
        <p:txBody>
          <a:bodyPr>
            <a:normAutofit/>
          </a:bodyPr>
          <a:lstStyle/>
          <a:p>
            <a:r>
              <a:rPr lang="fr-FR" dirty="0"/>
              <a:t>Collaborer au sein d’une équipe</a:t>
            </a:r>
          </a:p>
        </p:txBody>
      </p:sp>
      <p:sp>
        <p:nvSpPr>
          <p:cNvPr id="3" name="Espace réservé du texte 2">
            <a:extLst>
              <a:ext uri="{FF2B5EF4-FFF2-40B4-BE49-F238E27FC236}">
                <a16:creationId xmlns:a16="http://schemas.microsoft.com/office/drawing/2014/main" id="{9E6A4981-2A3D-49A5-87E4-719C55B5CDA7}"/>
              </a:ext>
            </a:extLst>
          </p:cNvPr>
          <p:cNvSpPr>
            <a:spLocks noGrp="1"/>
          </p:cNvSpPr>
          <p:nvPr>
            <p:ph type="body" sz="quarter" idx="4294967295"/>
          </p:nvPr>
        </p:nvSpPr>
        <p:spPr>
          <a:xfrm>
            <a:off x="839788" y="981076"/>
            <a:ext cx="5330276" cy="379412"/>
          </a:xfrm>
        </p:spPr>
        <p:txBody>
          <a:bodyPr>
            <a:normAutofit/>
          </a:bodyPr>
          <a:lstStyle/>
          <a:p>
            <a:pPr marL="0" indent="0">
              <a:buNone/>
            </a:pPr>
            <a:r>
              <a:rPr lang="fr-FR" sz="2000" dirty="0"/>
              <a:t>Partager un document</a:t>
            </a:r>
          </a:p>
        </p:txBody>
      </p:sp>
      <p:sp>
        <p:nvSpPr>
          <p:cNvPr id="11" name="ZoneTexte 10">
            <a:extLst>
              <a:ext uri="{FF2B5EF4-FFF2-40B4-BE49-F238E27FC236}">
                <a16:creationId xmlns:a16="http://schemas.microsoft.com/office/drawing/2014/main" id="{CFF8AAA8-2E77-432C-B63C-2B9F1908C4C3}"/>
              </a:ext>
            </a:extLst>
          </p:cNvPr>
          <p:cNvSpPr txBox="1"/>
          <p:nvPr/>
        </p:nvSpPr>
        <p:spPr>
          <a:xfrm>
            <a:off x="0" y="1556792"/>
            <a:ext cx="12288688" cy="646331"/>
          </a:xfrm>
          <a:prstGeom prst="rect">
            <a:avLst/>
          </a:prstGeom>
          <a:noFill/>
        </p:spPr>
        <p:txBody>
          <a:bodyPr wrap="square" rtlCol="0">
            <a:spAutoFit/>
          </a:bodyPr>
          <a:lstStyle/>
          <a:p>
            <a:r>
              <a:rPr lang="fr-CA" dirty="0"/>
              <a:t>Vous pouvez consulter ou modifier votre document dans Teams ou dans l’application concernée que ce soit sur la version en ligne ou sur la version bureautique.</a:t>
            </a:r>
          </a:p>
        </p:txBody>
      </p:sp>
      <p:pic>
        <p:nvPicPr>
          <p:cNvPr id="5" name="Image 4">
            <a:extLst>
              <a:ext uri="{FF2B5EF4-FFF2-40B4-BE49-F238E27FC236}">
                <a16:creationId xmlns:a16="http://schemas.microsoft.com/office/drawing/2014/main" id="{62624C74-2F96-41C6-8F0C-300206F9A110}"/>
              </a:ext>
            </a:extLst>
          </p:cNvPr>
          <p:cNvPicPr>
            <a:picLocks noChangeAspect="1"/>
          </p:cNvPicPr>
          <p:nvPr/>
        </p:nvPicPr>
        <p:blipFill rotWithShape="1">
          <a:blip r:embed="rId2"/>
          <a:srcRect t="90473" r="1183"/>
          <a:stretch/>
        </p:blipFill>
        <p:spPr>
          <a:xfrm>
            <a:off x="119336" y="2276872"/>
            <a:ext cx="8856984" cy="369332"/>
          </a:xfrm>
          <a:prstGeom prst="rect">
            <a:avLst/>
          </a:prstGeom>
        </p:spPr>
      </p:pic>
      <p:pic>
        <p:nvPicPr>
          <p:cNvPr id="16" name="Image 15">
            <a:extLst>
              <a:ext uri="{FF2B5EF4-FFF2-40B4-BE49-F238E27FC236}">
                <a16:creationId xmlns:a16="http://schemas.microsoft.com/office/drawing/2014/main" id="{0F88637D-ADE2-40F0-95B8-A252782C78FC}"/>
              </a:ext>
            </a:extLst>
          </p:cNvPr>
          <p:cNvPicPr>
            <a:picLocks noChangeAspect="1"/>
          </p:cNvPicPr>
          <p:nvPr/>
        </p:nvPicPr>
        <p:blipFill rotWithShape="1">
          <a:blip r:embed="rId2"/>
          <a:srcRect l="77125" t="3963" r="2790" b="8915"/>
          <a:stretch/>
        </p:blipFill>
        <p:spPr>
          <a:xfrm>
            <a:off x="9120336" y="2060848"/>
            <a:ext cx="1074657" cy="2016224"/>
          </a:xfrm>
          <a:prstGeom prst="rect">
            <a:avLst/>
          </a:prstGeom>
          <a:ln>
            <a:noFill/>
          </a:ln>
          <a:effectLst>
            <a:outerShdw blurRad="292100" dist="139700" dir="2700000" algn="tl" rotWithShape="0">
              <a:srgbClr val="333333">
                <a:alpha val="65000"/>
              </a:srgbClr>
            </a:outerShdw>
          </a:effectLst>
        </p:spPr>
      </p:pic>
      <p:sp>
        <p:nvSpPr>
          <p:cNvPr id="8" name="Ellipse 7">
            <a:extLst>
              <a:ext uri="{FF2B5EF4-FFF2-40B4-BE49-F238E27FC236}">
                <a16:creationId xmlns:a16="http://schemas.microsoft.com/office/drawing/2014/main" id="{BF53F045-B317-4E00-970D-472B7A13E477}"/>
              </a:ext>
            </a:extLst>
          </p:cNvPr>
          <p:cNvSpPr/>
          <p:nvPr/>
        </p:nvSpPr>
        <p:spPr>
          <a:xfrm>
            <a:off x="8256240" y="2276872"/>
            <a:ext cx="360040"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766B8244-FD2B-43C6-AB09-0FBE99AD250B}"/>
              </a:ext>
            </a:extLst>
          </p:cNvPr>
          <p:cNvSpPr/>
          <p:nvPr/>
        </p:nvSpPr>
        <p:spPr>
          <a:xfrm>
            <a:off x="9120336" y="2060848"/>
            <a:ext cx="1074657"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ZoneTexte 16">
            <a:extLst>
              <a:ext uri="{FF2B5EF4-FFF2-40B4-BE49-F238E27FC236}">
                <a16:creationId xmlns:a16="http://schemas.microsoft.com/office/drawing/2014/main" id="{2A99EDC3-DA3E-4988-BE8A-AFA590372C1D}"/>
              </a:ext>
            </a:extLst>
          </p:cNvPr>
          <p:cNvSpPr txBox="1"/>
          <p:nvPr/>
        </p:nvSpPr>
        <p:spPr>
          <a:xfrm>
            <a:off x="-48344" y="4149080"/>
            <a:ext cx="12288688" cy="369332"/>
          </a:xfrm>
          <a:prstGeom prst="rect">
            <a:avLst/>
          </a:prstGeom>
          <a:noFill/>
        </p:spPr>
        <p:txBody>
          <a:bodyPr wrap="square" rtlCol="0">
            <a:spAutoFit/>
          </a:bodyPr>
          <a:lstStyle/>
          <a:p>
            <a:r>
              <a:rPr lang="fr-CA" dirty="0"/>
              <a:t>N’oubliez pas que vous pouvez afficher et modifier un document simultanément avec vos collègues.</a:t>
            </a:r>
          </a:p>
        </p:txBody>
      </p:sp>
      <p:pic>
        <p:nvPicPr>
          <p:cNvPr id="12" name="Image 11">
            <a:extLst>
              <a:ext uri="{FF2B5EF4-FFF2-40B4-BE49-F238E27FC236}">
                <a16:creationId xmlns:a16="http://schemas.microsoft.com/office/drawing/2014/main" id="{6EC19994-4989-41F6-A321-246DE702699F}"/>
              </a:ext>
            </a:extLst>
          </p:cNvPr>
          <p:cNvPicPr>
            <a:picLocks noChangeAspect="1"/>
          </p:cNvPicPr>
          <p:nvPr/>
        </p:nvPicPr>
        <p:blipFill>
          <a:blip r:embed="rId3"/>
          <a:stretch>
            <a:fillRect/>
          </a:stretch>
        </p:blipFill>
        <p:spPr>
          <a:xfrm>
            <a:off x="151317" y="4653463"/>
            <a:ext cx="5377226" cy="1594341"/>
          </a:xfrm>
          <a:prstGeom prst="rect">
            <a:avLst/>
          </a:prstGeom>
          <a:ln>
            <a:noFill/>
          </a:ln>
          <a:effectLst>
            <a:outerShdw blurRad="292100" dist="139700" dir="2700000" algn="tl" rotWithShape="0">
              <a:srgbClr val="333333">
                <a:alpha val="65000"/>
              </a:srgbClr>
            </a:outerShdw>
          </a:effectLst>
        </p:spPr>
      </p:pic>
      <p:sp>
        <p:nvSpPr>
          <p:cNvPr id="19" name="ZoneTexte 18">
            <a:extLst>
              <a:ext uri="{FF2B5EF4-FFF2-40B4-BE49-F238E27FC236}">
                <a16:creationId xmlns:a16="http://schemas.microsoft.com/office/drawing/2014/main" id="{BBC26C50-3666-4276-B4AA-2F5BCCA80F7D}"/>
              </a:ext>
            </a:extLst>
          </p:cNvPr>
          <p:cNvSpPr txBox="1"/>
          <p:nvPr/>
        </p:nvSpPr>
        <p:spPr>
          <a:xfrm>
            <a:off x="5644591" y="4849305"/>
            <a:ext cx="6140041" cy="1477328"/>
          </a:xfrm>
          <a:prstGeom prst="rect">
            <a:avLst/>
          </a:prstGeom>
          <a:noFill/>
        </p:spPr>
        <p:txBody>
          <a:bodyPr wrap="square" rtlCol="0">
            <a:spAutoFit/>
          </a:bodyPr>
          <a:lstStyle/>
          <a:p>
            <a:pPr marL="285750" indent="-285750">
              <a:buFont typeface="Arial" panose="020B0604020202020204" pitchFamily="34" charset="0"/>
              <a:buChar char="•"/>
            </a:pPr>
            <a:r>
              <a:rPr lang="fr-CA" dirty="0"/>
              <a:t>Un indicateur visuel vous indique où se trouve votre collaborateur dans le document.</a:t>
            </a:r>
          </a:p>
          <a:p>
            <a:pPr marL="285750" indent="-285750">
              <a:buFont typeface="Arial" panose="020B0604020202020204" pitchFamily="34" charset="0"/>
              <a:buChar char="•"/>
            </a:pPr>
            <a:r>
              <a:rPr lang="fr-CA" dirty="0"/>
              <a:t>Afficher la liste des collaborateurs qui modifient actuellement le document.</a:t>
            </a:r>
          </a:p>
          <a:p>
            <a:pPr marL="285750" indent="-285750">
              <a:buFont typeface="Arial" panose="020B0604020202020204" pitchFamily="34" charset="0"/>
              <a:buChar char="•"/>
            </a:pPr>
            <a:r>
              <a:rPr lang="fr-CA" dirty="0"/>
              <a:t>Afficher le chat pour communiquer avec collaborateurs.</a:t>
            </a:r>
          </a:p>
        </p:txBody>
      </p:sp>
      <p:sp>
        <p:nvSpPr>
          <p:cNvPr id="18" name="Ellipse 17">
            <a:extLst>
              <a:ext uri="{FF2B5EF4-FFF2-40B4-BE49-F238E27FC236}">
                <a16:creationId xmlns:a16="http://schemas.microsoft.com/office/drawing/2014/main" id="{B2452E4E-68E7-41E9-8C4F-15872BC91CF1}"/>
              </a:ext>
            </a:extLst>
          </p:cNvPr>
          <p:cNvSpPr/>
          <p:nvPr/>
        </p:nvSpPr>
        <p:spPr>
          <a:xfrm>
            <a:off x="578980" y="5733256"/>
            <a:ext cx="26080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Flèche : droite 19">
            <a:extLst>
              <a:ext uri="{FF2B5EF4-FFF2-40B4-BE49-F238E27FC236}">
                <a16:creationId xmlns:a16="http://schemas.microsoft.com/office/drawing/2014/main" id="{2B6E5BFC-AE44-4F0C-A8A8-B1CCCCCF5487}"/>
              </a:ext>
            </a:extLst>
          </p:cNvPr>
          <p:cNvSpPr/>
          <p:nvPr/>
        </p:nvSpPr>
        <p:spPr>
          <a:xfrm>
            <a:off x="3503712" y="4725144"/>
            <a:ext cx="216024" cy="11486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Ellipse 23">
            <a:extLst>
              <a:ext uri="{FF2B5EF4-FFF2-40B4-BE49-F238E27FC236}">
                <a16:creationId xmlns:a16="http://schemas.microsoft.com/office/drawing/2014/main" id="{4B3FBE1A-05ED-4A51-A37C-0C8190C8BC40}"/>
              </a:ext>
            </a:extLst>
          </p:cNvPr>
          <p:cNvSpPr/>
          <p:nvPr/>
        </p:nvSpPr>
        <p:spPr>
          <a:xfrm>
            <a:off x="5312519" y="4638562"/>
            <a:ext cx="216024" cy="230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356682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xEl>
                                              <p:pRg st="1" end="1"/>
                                            </p:txEl>
                                          </p:spTgt>
                                        </p:tgtEl>
                                        <p:attrNameLst>
                                          <p:attrName>style.visibility</p:attrName>
                                        </p:attrNameLst>
                                      </p:cBhvr>
                                      <p:to>
                                        <p:strVal val="visible"/>
                                      </p:to>
                                    </p:set>
                                    <p:animEffect transition="in" filter="fade">
                                      <p:cBhvr>
                                        <p:cTn id="46" dur="500"/>
                                        <p:tgtEl>
                                          <p:spTgt spid="19">
                                            <p:txEl>
                                              <p:pRg st="1" end="1"/>
                                            </p:txEl>
                                          </p:spTgt>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xEl>
                                              <p:pRg st="2" end="2"/>
                                            </p:txEl>
                                          </p:spTgt>
                                        </p:tgtEl>
                                        <p:attrNameLst>
                                          <p:attrName>style.visibility</p:attrName>
                                        </p:attrNameLst>
                                      </p:cBhvr>
                                      <p:to>
                                        <p:strVal val="visible"/>
                                      </p:to>
                                    </p:set>
                                    <p:animEffect transition="in" filter="fade">
                                      <p:cBhvr>
                                        <p:cTn id="55" dur="500"/>
                                        <p:tgtEl>
                                          <p:spTgt spid="19">
                                            <p:txEl>
                                              <p:pRg st="2" end="2"/>
                                            </p:txEl>
                                          </p:spTgt>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8" grpId="0" animBg="1"/>
      <p:bldP spid="20"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p:txBody>
          <a:bodyPr>
            <a:normAutofit/>
          </a:bodyPr>
          <a:lstStyle/>
          <a:p>
            <a:r>
              <a:rPr lang="fr-FR" dirty="0"/>
              <a:t>Les réunions</a:t>
            </a:r>
          </a:p>
        </p:txBody>
      </p:sp>
      <p:sp>
        <p:nvSpPr>
          <p:cNvPr id="19" name="Espace réservé du texte 18">
            <a:extLst>
              <a:ext uri="{FF2B5EF4-FFF2-40B4-BE49-F238E27FC236}">
                <a16:creationId xmlns:a16="http://schemas.microsoft.com/office/drawing/2014/main" id="{1B0BF7D0-30C0-4934-8F3C-A20E0ACE4B52}"/>
              </a:ext>
            </a:extLst>
          </p:cNvPr>
          <p:cNvSpPr>
            <a:spLocks noGrp="1"/>
          </p:cNvSpPr>
          <p:nvPr>
            <p:ph type="body" sz="quarter" idx="4294967295"/>
          </p:nvPr>
        </p:nvSpPr>
        <p:spPr>
          <a:xfrm>
            <a:off x="839788" y="981076"/>
            <a:ext cx="9936732" cy="863748"/>
          </a:xfrm>
        </p:spPr>
        <p:txBody>
          <a:bodyPr>
            <a:normAutofit/>
          </a:bodyPr>
          <a:lstStyle/>
          <a:p>
            <a:pPr marL="0" indent="0">
              <a:buNone/>
            </a:pPr>
            <a:r>
              <a:rPr lang="fr-FR" sz="1800" dirty="0">
                <a:latin typeface="+mn-lt"/>
              </a:rPr>
              <a:t>L’onglet Réunions vous permet de consulter votre calendrier, planifier et rejoindre une réunion.</a:t>
            </a:r>
          </a:p>
        </p:txBody>
      </p:sp>
      <p:pic>
        <p:nvPicPr>
          <p:cNvPr id="15" name="Image 14">
            <a:extLst>
              <a:ext uri="{FF2B5EF4-FFF2-40B4-BE49-F238E27FC236}">
                <a16:creationId xmlns:a16="http://schemas.microsoft.com/office/drawing/2014/main" id="{5B2F9369-D2C6-494F-A406-E3417F89E9CC}"/>
              </a:ext>
            </a:extLst>
          </p:cNvPr>
          <p:cNvPicPr>
            <a:picLocks noChangeAspect="1"/>
          </p:cNvPicPr>
          <p:nvPr/>
        </p:nvPicPr>
        <p:blipFill>
          <a:blip r:embed="rId2"/>
          <a:stretch>
            <a:fillRect/>
          </a:stretch>
        </p:blipFill>
        <p:spPr>
          <a:xfrm>
            <a:off x="2279576" y="1533846"/>
            <a:ext cx="7877127" cy="4199410"/>
          </a:xfrm>
          <a:prstGeom prst="rect">
            <a:avLst/>
          </a:prstGeom>
          <a:ln>
            <a:noFill/>
          </a:ln>
          <a:effectLst>
            <a:outerShdw blurRad="292100" dist="139700" dir="2700000" algn="tl" rotWithShape="0">
              <a:srgbClr val="333333">
                <a:alpha val="65000"/>
              </a:srgbClr>
            </a:outerShdw>
          </a:effectLst>
        </p:spPr>
      </p:pic>
      <p:sp>
        <p:nvSpPr>
          <p:cNvPr id="16" name="ZoneTexte 15">
            <a:extLst>
              <a:ext uri="{FF2B5EF4-FFF2-40B4-BE49-F238E27FC236}">
                <a16:creationId xmlns:a16="http://schemas.microsoft.com/office/drawing/2014/main" id="{82C38125-460A-4303-9A7D-61115A6F18A6}"/>
              </a:ext>
            </a:extLst>
          </p:cNvPr>
          <p:cNvSpPr txBox="1"/>
          <p:nvPr/>
        </p:nvSpPr>
        <p:spPr>
          <a:xfrm>
            <a:off x="119337" y="1521658"/>
            <a:ext cx="2160239" cy="646331"/>
          </a:xfrm>
          <a:prstGeom prst="rect">
            <a:avLst/>
          </a:prstGeom>
          <a:noFill/>
        </p:spPr>
        <p:txBody>
          <a:bodyPr wrap="square" rtlCol="0">
            <a:spAutoFit/>
          </a:bodyPr>
          <a:lstStyle/>
          <a:p>
            <a:r>
              <a:rPr lang="fr-CA" dirty="0"/>
              <a:t>Modifier la vue de votre calendrier</a:t>
            </a:r>
          </a:p>
        </p:txBody>
      </p:sp>
      <p:sp>
        <p:nvSpPr>
          <p:cNvPr id="20" name="ZoneTexte 19">
            <a:extLst>
              <a:ext uri="{FF2B5EF4-FFF2-40B4-BE49-F238E27FC236}">
                <a16:creationId xmlns:a16="http://schemas.microsoft.com/office/drawing/2014/main" id="{F34C506C-F976-4061-9469-ACFD5B26A363}"/>
              </a:ext>
            </a:extLst>
          </p:cNvPr>
          <p:cNvSpPr txBox="1"/>
          <p:nvPr/>
        </p:nvSpPr>
        <p:spPr>
          <a:xfrm>
            <a:off x="10344472" y="1521658"/>
            <a:ext cx="2106787" cy="369332"/>
          </a:xfrm>
          <a:prstGeom prst="rect">
            <a:avLst/>
          </a:prstGeom>
          <a:noFill/>
        </p:spPr>
        <p:txBody>
          <a:bodyPr wrap="square" rtlCol="0">
            <a:spAutoFit/>
          </a:bodyPr>
          <a:lstStyle/>
          <a:p>
            <a:r>
              <a:rPr lang="fr-CA" dirty="0"/>
              <a:t>Joindre la réunion</a:t>
            </a:r>
          </a:p>
        </p:txBody>
      </p:sp>
      <p:sp>
        <p:nvSpPr>
          <p:cNvPr id="22" name="ZoneTexte 21">
            <a:extLst>
              <a:ext uri="{FF2B5EF4-FFF2-40B4-BE49-F238E27FC236}">
                <a16:creationId xmlns:a16="http://schemas.microsoft.com/office/drawing/2014/main" id="{49D8AEA5-936A-42AF-8411-82DFAB49D10F}"/>
              </a:ext>
            </a:extLst>
          </p:cNvPr>
          <p:cNvSpPr txBox="1"/>
          <p:nvPr/>
        </p:nvSpPr>
        <p:spPr>
          <a:xfrm>
            <a:off x="-70769" y="5422278"/>
            <a:ext cx="2366564" cy="369332"/>
          </a:xfrm>
          <a:prstGeom prst="rect">
            <a:avLst/>
          </a:prstGeom>
          <a:noFill/>
        </p:spPr>
        <p:txBody>
          <a:bodyPr wrap="square" rtlCol="0">
            <a:spAutoFit/>
          </a:bodyPr>
          <a:lstStyle/>
          <a:p>
            <a:r>
              <a:rPr lang="fr-CA" dirty="0"/>
              <a:t>Planifier une réunion</a:t>
            </a:r>
          </a:p>
        </p:txBody>
      </p:sp>
      <p:sp>
        <p:nvSpPr>
          <p:cNvPr id="24" name="ZoneTexte 23">
            <a:extLst>
              <a:ext uri="{FF2B5EF4-FFF2-40B4-BE49-F238E27FC236}">
                <a16:creationId xmlns:a16="http://schemas.microsoft.com/office/drawing/2014/main" id="{17818FE9-815A-46BB-93A0-AB5069FDA7B1}"/>
              </a:ext>
            </a:extLst>
          </p:cNvPr>
          <p:cNvSpPr txBox="1"/>
          <p:nvPr/>
        </p:nvSpPr>
        <p:spPr>
          <a:xfrm>
            <a:off x="-24680" y="2396258"/>
            <a:ext cx="2366564" cy="923330"/>
          </a:xfrm>
          <a:prstGeom prst="rect">
            <a:avLst/>
          </a:prstGeom>
          <a:noFill/>
        </p:spPr>
        <p:txBody>
          <a:bodyPr wrap="square" rtlCol="0">
            <a:spAutoFit/>
          </a:bodyPr>
          <a:lstStyle/>
          <a:p>
            <a:r>
              <a:rPr lang="fr-CA" dirty="0"/>
              <a:t>Discuter avec les participants  avant ou même après la réunion</a:t>
            </a:r>
          </a:p>
        </p:txBody>
      </p:sp>
      <p:cxnSp>
        <p:nvCxnSpPr>
          <p:cNvPr id="18" name="Connecteur droit avec flèche 17">
            <a:extLst>
              <a:ext uri="{FF2B5EF4-FFF2-40B4-BE49-F238E27FC236}">
                <a16:creationId xmlns:a16="http://schemas.microsoft.com/office/drawing/2014/main" id="{AD39B97E-7F0E-4713-931E-73744783A3D9}"/>
              </a:ext>
            </a:extLst>
          </p:cNvPr>
          <p:cNvCxnSpPr>
            <a:cxnSpLocks/>
          </p:cNvCxnSpPr>
          <p:nvPr/>
        </p:nvCxnSpPr>
        <p:spPr>
          <a:xfrm flipH="1">
            <a:off x="10156703" y="1700808"/>
            <a:ext cx="23152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F4BCE8B9-9BDA-4BD8-B76D-E3C68DF3ACCF}"/>
              </a:ext>
            </a:extLst>
          </p:cNvPr>
          <p:cNvCxnSpPr/>
          <p:nvPr/>
        </p:nvCxnSpPr>
        <p:spPr>
          <a:xfrm flipV="1">
            <a:off x="2016116" y="1580012"/>
            <a:ext cx="1584176" cy="3109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C614258F-FB3E-4C49-801F-2CED99236F15}"/>
              </a:ext>
            </a:extLst>
          </p:cNvPr>
          <p:cNvCxnSpPr>
            <a:cxnSpLocks/>
          </p:cNvCxnSpPr>
          <p:nvPr/>
        </p:nvCxnSpPr>
        <p:spPr>
          <a:xfrm>
            <a:off x="2016116" y="5627132"/>
            <a:ext cx="3257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147591B3-29F9-4018-9D70-45AB82A92F23}"/>
              </a:ext>
            </a:extLst>
          </p:cNvPr>
          <p:cNvCxnSpPr>
            <a:cxnSpLocks/>
          </p:cNvCxnSpPr>
          <p:nvPr/>
        </p:nvCxnSpPr>
        <p:spPr>
          <a:xfrm flipV="1">
            <a:off x="2179000" y="2492524"/>
            <a:ext cx="1900776" cy="3715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9744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Rejoindre une réunion en ligne</a:t>
            </a:r>
          </a:p>
        </p:txBody>
      </p:sp>
      <p:sp>
        <p:nvSpPr>
          <p:cNvPr id="18" name="TextBox 17">
            <a:extLst>
              <a:ext uri="{FF2B5EF4-FFF2-40B4-BE49-F238E27FC236}">
                <a16:creationId xmlns:a16="http://schemas.microsoft.com/office/drawing/2014/main" id="{AB624413-A1C1-43DD-9908-AB508C62F26C}"/>
              </a:ext>
            </a:extLst>
          </p:cNvPr>
          <p:cNvSpPr txBox="1"/>
          <p:nvPr/>
        </p:nvSpPr>
        <p:spPr>
          <a:xfrm>
            <a:off x="-1220477" y="1017042"/>
            <a:ext cx="10586123" cy="1200329"/>
          </a:xfrm>
          <a:prstGeom prst="rect">
            <a:avLst/>
          </a:prstGeom>
          <a:noFill/>
        </p:spPr>
        <p:txBody>
          <a:bodyPr wrap="square" rtlCol="0">
            <a:spAutoFit/>
          </a:bodyPr>
          <a:lstStyle/>
          <a:p>
            <a:pPr algn="ctr"/>
            <a:endParaRPr lang="fr-FR" dirty="0"/>
          </a:p>
          <a:p>
            <a:pPr algn="ctr"/>
            <a:r>
              <a:rPr lang="fr-FR" dirty="0"/>
              <a:t>Depuis votre calendrier Outlook, cliquez sur la réunion que vous souhaitez rejoindre.</a:t>
            </a:r>
          </a:p>
          <a:p>
            <a:pPr algn="ctr"/>
            <a:r>
              <a:rPr lang="fr-FR" dirty="0"/>
              <a:t>Dans votre invitation, cliquez ensuite sur </a:t>
            </a:r>
            <a:r>
              <a:rPr lang="fr-FR" b="1" dirty="0"/>
              <a:t>Rejoindre la Réunion Microsoft Teams</a:t>
            </a:r>
          </a:p>
          <a:p>
            <a:pPr algn="ctr"/>
            <a:endParaRPr lang="fr-CA" dirty="0"/>
          </a:p>
        </p:txBody>
      </p:sp>
      <p:pic>
        <p:nvPicPr>
          <p:cNvPr id="4" name="Picture 3">
            <a:extLst>
              <a:ext uri="{FF2B5EF4-FFF2-40B4-BE49-F238E27FC236}">
                <a16:creationId xmlns:a16="http://schemas.microsoft.com/office/drawing/2014/main" id="{766F4F4B-B4C9-4039-8679-C4CA0CB1E1ED}"/>
              </a:ext>
            </a:extLst>
          </p:cNvPr>
          <p:cNvPicPr>
            <a:picLocks noChangeAspect="1"/>
          </p:cNvPicPr>
          <p:nvPr/>
        </p:nvPicPr>
        <p:blipFill rotWithShape="1">
          <a:blip r:embed="rId3"/>
          <a:srcRect b="51241"/>
          <a:stretch/>
        </p:blipFill>
        <p:spPr>
          <a:xfrm>
            <a:off x="8040216" y="1017042"/>
            <a:ext cx="4029767" cy="918004"/>
          </a:xfrm>
          <a:prstGeom prst="rect">
            <a:avLst/>
          </a:prstGeom>
          <a:ln>
            <a:noFill/>
          </a:ln>
          <a:effectLst>
            <a:outerShdw blurRad="292100" dist="139700" dir="2700000" algn="tl" rotWithShape="0">
              <a:srgbClr val="333333">
                <a:alpha val="65000"/>
              </a:srgbClr>
            </a:outerShdw>
          </a:effectLst>
        </p:spPr>
      </p:pic>
      <p:sp>
        <p:nvSpPr>
          <p:cNvPr id="9" name="Espace réservé du texte 2">
            <a:extLst>
              <a:ext uri="{FF2B5EF4-FFF2-40B4-BE49-F238E27FC236}">
                <a16:creationId xmlns:a16="http://schemas.microsoft.com/office/drawing/2014/main" id="{B925A515-2A59-46A8-B789-02EDC3E42CB5}"/>
              </a:ext>
            </a:extLst>
          </p:cNvPr>
          <p:cNvSpPr txBox="1">
            <a:spLocks/>
          </p:cNvSpPr>
          <p:nvPr/>
        </p:nvSpPr>
        <p:spPr>
          <a:xfrm>
            <a:off x="1055440" y="5829896"/>
            <a:ext cx="10258065" cy="767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dirty="0">
                <a:latin typeface="+mn-lt"/>
              </a:rPr>
              <a:t>Nb: Si votre connexion internet est mauvaise , vous pouvez rejoindre la réunion depuis un téléphone avec le numéro du pont de conférence affiché sous le lien</a:t>
            </a:r>
          </a:p>
        </p:txBody>
      </p:sp>
      <p:sp>
        <p:nvSpPr>
          <p:cNvPr id="5" name="Rectangle 4">
            <a:extLst>
              <a:ext uri="{FF2B5EF4-FFF2-40B4-BE49-F238E27FC236}">
                <a16:creationId xmlns:a16="http://schemas.microsoft.com/office/drawing/2014/main" id="{8F0D7043-5830-40DD-B988-E41830515385}"/>
              </a:ext>
            </a:extLst>
          </p:cNvPr>
          <p:cNvSpPr/>
          <p:nvPr/>
        </p:nvSpPr>
        <p:spPr>
          <a:xfrm>
            <a:off x="8040216" y="1227034"/>
            <a:ext cx="2098596" cy="4017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0AE725BB-A2CD-470D-8F36-0DFEAB930464}"/>
              </a:ext>
            </a:extLst>
          </p:cNvPr>
          <p:cNvSpPr txBox="1"/>
          <p:nvPr/>
        </p:nvSpPr>
        <p:spPr>
          <a:xfrm>
            <a:off x="-28939" y="3227570"/>
            <a:ext cx="8846620" cy="1477328"/>
          </a:xfrm>
          <a:prstGeom prst="rect">
            <a:avLst/>
          </a:prstGeom>
          <a:noFill/>
        </p:spPr>
        <p:txBody>
          <a:bodyPr wrap="square" rtlCol="0">
            <a:spAutoFit/>
          </a:bodyPr>
          <a:lstStyle/>
          <a:p>
            <a:r>
              <a:rPr lang="fr-FR" dirty="0"/>
              <a:t>La réunion s’ouvrira automatiquement dans votre application Microsoft Teams.</a:t>
            </a:r>
          </a:p>
          <a:p>
            <a:r>
              <a:rPr lang="fr-FR" dirty="0"/>
              <a:t>(</a:t>
            </a:r>
            <a:r>
              <a:rPr lang="fr-FR" sz="1400" i="1" dirty="0"/>
              <a:t>si l’application n’est pas installé, vous pourrez tout de même suivre le meeting depuis votre navigateur internet</a:t>
            </a:r>
            <a:r>
              <a:rPr lang="fr-FR" dirty="0"/>
              <a:t>)</a:t>
            </a:r>
          </a:p>
          <a:p>
            <a:endParaRPr lang="fr-FR" dirty="0"/>
          </a:p>
          <a:p>
            <a:r>
              <a:rPr lang="fr-FR" dirty="0"/>
              <a:t>Choisissez d’activer ou non votre micro et caméra puis cliquer sur </a:t>
            </a:r>
            <a:r>
              <a:rPr lang="fr-FR" b="1" dirty="0"/>
              <a:t>Se joindre Maintenant</a:t>
            </a:r>
          </a:p>
          <a:p>
            <a:endParaRPr lang="fr-CA" dirty="0"/>
          </a:p>
        </p:txBody>
      </p:sp>
      <p:pic>
        <p:nvPicPr>
          <p:cNvPr id="6" name="Picture 5">
            <a:extLst>
              <a:ext uri="{FF2B5EF4-FFF2-40B4-BE49-F238E27FC236}">
                <a16:creationId xmlns:a16="http://schemas.microsoft.com/office/drawing/2014/main" id="{44B12200-EAF2-43B2-B3C0-523E2C90B82F}"/>
              </a:ext>
            </a:extLst>
          </p:cNvPr>
          <p:cNvPicPr>
            <a:picLocks noChangeAspect="1"/>
          </p:cNvPicPr>
          <p:nvPr/>
        </p:nvPicPr>
        <p:blipFill>
          <a:blip r:embed="rId4"/>
          <a:stretch>
            <a:fillRect/>
          </a:stretch>
        </p:blipFill>
        <p:spPr>
          <a:xfrm>
            <a:off x="8328248" y="3171341"/>
            <a:ext cx="3455797" cy="2556193"/>
          </a:xfrm>
          <a:prstGeom prst="rect">
            <a:avLst/>
          </a:prstGeom>
        </p:spPr>
      </p:pic>
      <p:sp>
        <p:nvSpPr>
          <p:cNvPr id="7" name="Rectangle 6">
            <a:extLst>
              <a:ext uri="{FF2B5EF4-FFF2-40B4-BE49-F238E27FC236}">
                <a16:creationId xmlns:a16="http://schemas.microsoft.com/office/drawing/2014/main" id="{DBA5454C-F024-49D0-8489-0C30541C1D61}"/>
              </a:ext>
            </a:extLst>
          </p:cNvPr>
          <p:cNvSpPr/>
          <p:nvPr/>
        </p:nvSpPr>
        <p:spPr>
          <a:xfrm>
            <a:off x="9480376" y="5013176"/>
            <a:ext cx="122413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space réservé du texte 2">
            <a:extLst>
              <a:ext uri="{FF2B5EF4-FFF2-40B4-BE49-F238E27FC236}">
                <a16:creationId xmlns:a16="http://schemas.microsoft.com/office/drawing/2014/main" id="{C50D64A3-CC1A-42D9-96E1-258F7658CE5D}"/>
              </a:ext>
            </a:extLst>
          </p:cNvPr>
          <p:cNvSpPr txBox="1">
            <a:spLocks/>
          </p:cNvSpPr>
          <p:nvPr/>
        </p:nvSpPr>
        <p:spPr>
          <a:xfrm>
            <a:off x="839788" y="836712"/>
            <a:ext cx="6480348" cy="64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Depuis Outlook</a:t>
            </a:r>
          </a:p>
        </p:txBody>
      </p:sp>
    </p:spTree>
    <p:extLst>
      <p:ext uri="{BB962C8B-B14F-4D97-AF65-F5344CB8AC3E}">
        <p14:creationId xmlns:p14="http://schemas.microsoft.com/office/powerpoint/2010/main" val="10580040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Effect transition="in" filter="fade">
                                      <p:cBhvr>
                                        <p:cTn id="38" dur="500"/>
                                        <p:tgtEl>
                                          <p:spTgt spid="11">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Planifier une réunion en ligne</a:t>
            </a:r>
          </a:p>
        </p:txBody>
      </p:sp>
      <p:sp>
        <p:nvSpPr>
          <p:cNvPr id="30" name="Espace réservé du texte 2">
            <a:extLst>
              <a:ext uri="{FF2B5EF4-FFF2-40B4-BE49-F238E27FC236}">
                <a16:creationId xmlns:a16="http://schemas.microsoft.com/office/drawing/2014/main" id="{88DD3C0B-02E4-4F82-A215-B9930E8F5D10}"/>
              </a:ext>
            </a:extLst>
          </p:cNvPr>
          <p:cNvSpPr txBox="1">
            <a:spLocks/>
          </p:cNvSpPr>
          <p:nvPr/>
        </p:nvSpPr>
        <p:spPr>
          <a:xfrm>
            <a:off x="839788" y="836712"/>
            <a:ext cx="6480348" cy="64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Depuis Outlook</a:t>
            </a:r>
          </a:p>
        </p:txBody>
      </p:sp>
      <p:sp>
        <p:nvSpPr>
          <p:cNvPr id="15" name="Espace réservé du texte 18">
            <a:extLst>
              <a:ext uri="{FF2B5EF4-FFF2-40B4-BE49-F238E27FC236}">
                <a16:creationId xmlns:a16="http://schemas.microsoft.com/office/drawing/2014/main" id="{93C223DC-29A7-40DE-AAA5-875507F310A1}"/>
              </a:ext>
            </a:extLst>
          </p:cNvPr>
          <p:cNvSpPr txBox="1">
            <a:spLocks/>
          </p:cNvSpPr>
          <p:nvPr/>
        </p:nvSpPr>
        <p:spPr>
          <a:xfrm>
            <a:off x="130432" y="1457741"/>
            <a:ext cx="11426983" cy="1309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a:latin typeface="+mn-lt"/>
              </a:rPr>
              <a:t>Votre calendrier Teams est le même que celui de Outlook. Les 2 applications sont synchronisées.</a:t>
            </a:r>
          </a:p>
          <a:p>
            <a:pPr marL="0" indent="0">
              <a:buFont typeface="Arial" panose="020B0604020202020204" pitchFamily="34" charset="0"/>
              <a:buNone/>
            </a:pPr>
            <a:r>
              <a:rPr lang="fr-FR" sz="1800" dirty="0">
                <a:latin typeface="+mn-lt"/>
              </a:rPr>
              <a:t>Vous pouvez donc planifier  une réunion en ligne directement depuis Outlook.</a:t>
            </a:r>
          </a:p>
        </p:txBody>
      </p:sp>
      <p:pic>
        <p:nvPicPr>
          <p:cNvPr id="16" name="Image 17">
            <a:extLst>
              <a:ext uri="{FF2B5EF4-FFF2-40B4-BE49-F238E27FC236}">
                <a16:creationId xmlns:a16="http://schemas.microsoft.com/office/drawing/2014/main" id="{F16805A5-CA93-4B4E-AF7B-5804E9DE3391}"/>
              </a:ext>
            </a:extLst>
          </p:cNvPr>
          <p:cNvPicPr>
            <a:picLocks noChangeAspect="1"/>
          </p:cNvPicPr>
          <p:nvPr/>
        </p:nvPicPr>
        <p:blipFill>
          <a:blip r:embed="rId3"/>
          <a:stretch>
            <a:fillRect/>
          </a:stretch>
        </p:blipFill>
        <p:spPr>
          <a:xfrm>
            <a:off x="8445855" y="1979784"/>
            <a:ext cx="3195283" cy="999021"/>
          </a:xfrm>
          <a:prstGeom prst="rect">
            <a:avLst/>
          </a:prstGeom>
        </p:spPr>
      </p:pic>
      <p:sp>
        <p:nvSpPr>
          <p:cNvPr id="17" name="Espace réservé du texte 18">
            <a:extLst>
              <a:ext uri="{FF2B5EF4-FFF2-40B4-BE49-F238E27FC236}">
                <a16:creationId xmlns:a16="http://schemas.microsoft.com/office/drawing/2014/main" id="{20E1EE22-B511-495A-9438-0CD08CE33547}"/>
              </a:ext>
            </a:extLst>
          </p:cNvPr>
          <p:cNvSpPr txBox="1">
            <a:spLocks/>
          </p:cNvSpPr>
          <p:nvPr/>
        </p:nvSpPr>
        <p:spPr>
          <a:xfrm>
            <a:off x="142669" y="2274658"/>
            <a:ext cx="11426983" cy="1309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a:latin typeface="+mn-lt"/>
              </a:rPr>
              <a:t>Depuis votre calendrier Outlook, dans votre ruban, cliquez sur Nouvelle réunion Teams</a:t>
            </a:r>
          </a:p>
        </p:txBody>
      </p:sp>
      <p:sp>
        <p:nvSpPr>
          <p:cNvPr id="9" name="Rectangle 8">
            <a:extLst>
              <a:ext uri="{FF2B5EF4-FFF2-40B4-BE49-F238E27FC236}">
                <a16:creationId xmlns:a16="http://schemas.microsoft.com/office/drawing/2014/main" id="{8E56D3D6-AC75-40C5-A5E2-D61127E4F107}"/>
              </a:ext>
            </a:extLst>
          </p:cNvPr>
          <p:cNvSpPr/>
          <p:nvPr/>
        </p:nvSpPr>
        <p:spPr>
          <a:xfrm>
            <a:off x="10918155" y="2258725"/>
            <a:ext cx="675003"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Picture 9">
            <a:extLst>
              <a:ext uri="{FF2B5EF4-FFF2-40B4-BE49-F238E27FC236}">
                <a16:creationId xmlns:a16="http://schemas.microsoft.com/office/drawing/2014/main" id="{FFB117C8-8710-4E82-ABF5-59F1C1B7F5DC}"/>
              </a:ext>
            </a:extLst>
          </p:cNvPr>
          <p:cNvPicPr>
            <a:picLocks noChangeAspect="1"/>
          </p:cNvPicPr>
          <p:nvPr/>
        </p:nvPicPr>
        <p:blipFill rotWithShape="1">
          <a:blip r:embed="rId4"/>
          <a:srcRect b="26795"/>
          <a:stretch/>
        </p:blipFill>
        <p:spPr>
          <a:xfrm>
            <a:off x="246868" y="3183512"/>
            <a:ext cx="4011501" cy="2731760"/>
          </a:xfrm>
          <a:prstGeom prst="rect">
            <a:avLst/>
          </a:prstGeom>
          <a:ln>
            <a:noFill/>
          </a:ln>
          <a:effectLst>
            <a:outerShdw blurRad="292100" dist="139700" dir="2700000" algn="tl" rotWithShape="0">
              <a:srgbClr val="333333">
                <a:alpha val="65000"/>
              </a:srgbClr>
            </a:outerShdw>
          </a:effectLst>
        </p:spPr>
      </p:pic>
      <p:sp>
        <p:nvSpPr>
          <p:cNvPr id="20" name="Espace réservé du texte 18">
            <a:extLst>
              <a:ext uri="{FF2B5EF4-FFF2-40B4-BE49-F238E27FC236}">
                <a16:creationId xmlns:a16="http://schemas.microsoft.com/office/drawing/2014/main" id="{8107B886-7D31-4532-AFC8-4B49ED486BF5}"/>
              </a:ext>
            </a:extLst>
          </p:cNvPr>
          <p:cNvSpPr txBox="1">
            <a:spLocks/>
          </p:cNvSpPr>
          <p:nvPr/>
        </p:nvSpPr>
        <p:spPr>
          <a:xfrm>
            <a:off x="4308530" y="3964446"/>
            <a:ext cx="6631165" cy="116989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dirty="0">
                <a:latin typeface="+mn-lt"/>
              </a:rPr>
              <a:t>Remplissez les informations de la réunion ( titre, lieu, date, détails..)</a:t>
            </a:r>
          </a:p>
          <a:p>
            <a:r>
              <a:rPr lang="fr-FR" sz="1800" dirty="0">
                <a:latin typeface="+mn-lt"/>
              </a:rPr>
              <a:t>Invitez des participants</a:t>
            </a:r>
          </a:p>
          <a:p>
            <a:r>
              <a:rPr lang="fr-FR" sz="1800" dirty="0">
                <a:latin typeface="+mn-lt"/>
              </a:rPr>
              <a:t>Planifiez!</a:t>
            </a:r>
          </a:p>
          <a:p>
            <a:pPr marL="0" indent="0">
              <a:buFont typeface="Arial" panose="020B0604020202020204" pitchFamily="34" charset="0"/>
              <a:buNone/>
            </a:pPr>
            <a:endParaRPr lang="fr-FR" sz="1800" dirty="0">
              <a:latin typeface="+mn-lt"/>
            </a:endParaRPr>
          </a:p>
        </p:txBody>
      </p:sp>
    </p:spTree>
    <p:extLst>
      <p:ext uri="{BB962C8B-B14F-4D97-AF65-F5344CB8AC3E}">
        <p14:creationId xmlns:p14="http://schemas.microsoft.com/office/powerpoint/2010/main" val="11627395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Effect transition="in" filter="fade">
                                      <p:cBhvr>
                                        <p:cTn id="33" dur="500"/>
                                        <p:tgtEl>
                                          <p:spTgt spid="2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fade">
                                      <p:cBhvr>
                                        <p:cTn id="36" dur="500"/>
                                        <p:tgtEl>
                                          <p:spTgt spid="20">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Planifier une réunion en ligne</a:t>
            </a:r>
          </a:p>
        </p:txBody>
      </p:sp>
      <p:sp>
        <p:nvSpPr>
          <p:cNvPr id="30" name="Espace réservé du texte 2">
            <a:extLst>
              <a:ext uri="{FF2B5EF4-FFF2-40B4-BE49-F238E27FC236}">
                <a16:creationId xmlns:a16="http://schemas.microsoft.com/office/drawing/2014/main" id="{88DD3C0B-02E4-4F82-A215-B9930E8F5D10}"/>
              </a:ext>
            </a:extLst>
          </p:cNvPr>
          <p:cNvSpPr txBox="1">
            <a:spLocks/>
          </p:cNvSpPr>
          <p:nvPr/>
        </p:nvSpPr>
        <p:spPr>
          <a:xfrm>
            <a:off x="839788" y="836712"/>
            <a:ext cx="6480348" cy="64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utiger Linotype"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utiger Linotype"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inotype"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utiger Linotype"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000" dirty="0"/>
              <a:t>Depuis Outlook</a:t>
            </a:r>
          </a:p>
        </p:txBody>
      </p:sp>
      <p:sp>
        <p:nvSpPr>
          <p:cNvPr id="18" name="TextBox 17">
            <a:extLst>
              <a:ext uri="{FF2B5EF4-FFF2-40B4-BE49-F238E27FC236}">
                <a16:creationId xmlns:a16="http://schemas.microsoft.com/office/drawing/2014/main" id="{AB624413-A1C1-43DD-9908-AB508C62F26C}"/>
              </a:ext>
            </a:extLst>
          </p:cNvPr>
          <p:cNvSpPr txBox="1"/>
          <p:nvPr/>
        </p:nvSpPr>
        <p:spPr>
          <a:xfrm>
            <a:off x="1055440" y="1209830"/>
            <a:ext cx="8723604" cy="1200329"/>
          </a:xfrm>
          <a:prstGeom prst="rect">
            <a:avLst/>
          </a:prstGeom>
          <a:noFill/>
        </p:spPr>
        <p:txBody>
          <a:bodyPr wrap="square" rtlCol="0">
            <a:spAutoFit/>
          </a:bodyPr>
          <a:lstStyle/>
          <a:p>
            <a:endParaRPr lang="fr-FR" dirty="0"/>
          </a:p>
          <a:p>
            <a:r>
              <a:rPr lang="fr-FR" dirty="0"/>
              <a:t>L’assistant de planification vous permet de consulter la disponibilité de vos collaborateurs.</a:t>
            </a:r>
          </a:p>
          <a:p>
            <a:r>
              <a:rPr lang="fr-FR" dirty="0"/>
              <a:t>Assurez-vous qu’ils soient disponible sur le créneau que vous avez choisi!</a:t>
            </a:r>
          </a:p>
          <a:p>
            <a:endParaRPr lang="fr-CA" dirty="0"/>
          </a:p>
        </p:txBody>
      </p:sp>
      <p:pic>
        <p:nvPicPr>
          <p:cNvPr id="21" name="Graphic 20" descr="Lights On">
            <a:extLst>
              <a:ext uri="{FF2B5EF4-FFF2-40B4-BE49-F238E27FC236}">
                <a16:creationId xmlns:a16="http://schemas.microsoft.com/office/drawing/2014/main" id="{73F419FF-2D5D-4E64-9EF2-B10A3CD52F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040" y="1196752"/>
            <a:ext cx="914400" cy="914400"/>
          </a:xfrm>
          <a:prstGeom prst="rect">
            <a:avLst/>
          </a:prstGeom>
        </p:spPr>
      </p:pic>
      <p:pic>
        <p:nvPicPr>
          <p:cNvPr id="3" name="Picture 2">
            <a:extLst>
              <a:ext uri="{FF2B5EF4-FFF2-40B4-BE49-F238E27FC236}">
                <a16:creationId xmlns:a16="http://schemas.microsoft.com/office/drawing/2014/main" id="{2CAD08A8-D838-4475-A3F9-AE44949EECE8}"/>
              </a:ext>
            </a:extLst>
          </p:cNvPr>
          <p:cNvPicPr>
            <a:picLocks noChangeAspect="1"/>
          </p:cNvPicPr>
          <p:nvPr/>
        </p:nvPicPr>
        <p:blipFill>
          <a:blip r:embed="rId5"/>
          <a:stretch>
            <a:fillRect/>
          </a:stretch>
        </p:blipFill>
        <p:spPr>
          <a:xfrm>
            <a:off x="618185" y="2326828"/>
            <a:ext cx="8952532" cy="3317039"/>
          </a:xfrm>
          <a:prstGeom prst="rect">
            <a:avLst/>
          </a:prstGeom>
        </p:spPr>
      </p:pic>
    </p:spTree>
    <p:extLst>
      <p:ext uri="{BB962C8B-B14F-4D97-AF65-F5344CB8AC3E}">
        <p14:creationId xmlns:p14="http://schemas.microsoft.com/office/powerpoint/2010/main" val="3380971756"/>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E408B-8068-4157-913E-8715BA1A90B3}"/>
              </a:ext>
            </a:extLst>
          </p:cNvPr>
          <p:cNvSpPr>
            <a:spLocks noGrp="1"/>
          </p:cNvSpPr>
          <p:nvPr>
            <p:ph type="title"/>
          </p:nvPr>
        </p:nvSpPr>
        <p:spPr/>
        <p:txBody>
          <a:bodyPr>
            <a:normAutofit/>
          </a:bodyPr>
          <a:lstStyle/>
          <a:p>
            <a:r>
              <a:rPr lang="fr-FR" dirty="0"/>
              <a:t>Les options de réunion</a:t>
            </a:r>
          </a:p>
        </p:txBody>
      </p:sp>
      <p:pic>
        <p:nvPicPr>
          <p:cNvPr id="14" name="Image 13">
            <a:extLst>
              <a:ext uri="{FF2B5EF4-FFF2-40B4-BE49-F238E27FC236}">
                <a16:creationId xmlns:a16="http://schemas.microsoft.com/office/drawing/2014/main" id="{2C5E6FC1-4F00-4FF1-8856-F62E7F6DBFC0}"/>
              </a:ext>
            </a:extLst>
          </p:cNvPr>
          <p:cNvPicPr>
            <a:picLocks noChangeAspect="1"/>
          </p:cNvPicPr>
          <p:nvPr/>
        </p:nvPicPr>
        <p:blipFill>
          <a:blip r:embed="rId3"/>
          <a:stretch>
            <a:fillRect/>
          </a:stretch>
        </p:blipFill>
        <p:spPr>
          <a:xfrm>
            <a:off x="1092695" y="4797885"/>
            <a:ext cx="10006611" cy="1696129"/>
          </a:xfrm>
          <a:prstGeom prst="rect">
            <a:avLst/>
          </a:prstGeom>
        </p:spPr>
      </p:pic>
      <p:sp>
        <p:nvSpPr>
          <p:cNvPr id="17" name="ZoneTexte 16">
            <a:extLst>
              <a:ext uri="{FF2B5EF4-FFF2-40B4-BE49-F238E27FC236}">
                <a16:creationId xmlns:a16="http://schemas.microsoft.com/office/drawing/2014/main" id="{EFA3AA3B-4F93-42E8-AD21-034312E65F0D}"/>
              </a:ext>
            </a:extLst>
          </p:cNvPr>
          <p:cNvSpPr txBox="1"/>
          <p:nvPr/>
        </p:nvSpPr>
        <p:spPr>
          <a:xfrm>
            <a:off x="179541" y="1049166"/>
            <a:ext cx="6593799" cy="3748719"/>
          </a:xfrm>
          <a:prstGeom prst="rect">
            <a:avLst/>
          </a:prstGeom>
          <a:noFill/>
        </p:spPr>
        <p:txBody>
          <a:bodyPr wrap="square" rtlCol="0">
            <a:spAutoFit/>
          </a:bodyPr>
          <a:lstStyle/>
          <a:p>
            <a:pPr marL="285750" indent="-285750">
              <a:buFont typeface="Wingdings" panose="05000000000000000000" pitchFamily="2" charset="2"/>
              <a:buChar char="§"/>
            </a:pPr>
            <a:r>
              <a:rPr lang="fr-CA" dirty="0"/>
              <a:t>Choisir un arrière plan ( ou le flouter) lorsque votre caméra est activée</a:t>
            </a:r>
          </a:p>
          <a:p>
            <a:pPr marL="285750" indent="-285750">
              <a:buFont typeface="Wingdings" panose="05000000000000000000" pitchFamily="2" charset="2"/>
              <a:buChar char="§"/>
            </a:pPr>
            <a:r>
              <a:rPr lang="fr-CA" dirty="0"/>
              <a:t>Enregistrez la réunion</a:t>
            </a:r>
          </a:p>
          <a:p>
            <a:pPr marL="285750" indent="-285750">
              <a:buFont typeface="Wingdings" panose="05000000000000000000" pitchFamily="2" charset="2"/>
              <a:buChar char="§"/>
            </a:pPr>
            <a:r>
              <a:rPr lang="fr-CA" dirty="0"/>
              <a:t>Accéder aux notes de la réunion</a:t>
            </a:r>
          </a:p>
          <a:p>
            <a:pPr marL="285750" indent="-285750">
              <a:buFont typeface="Wingdings" panose="05000000000000000000" pitchFamily="2" charset="2"/>
              <a:buChar char="§"/>
            </a:pPr>
            <a:r>
              <a:rPr lang="fr-CA" dirty="0"/>
              <a:t>Partager votre bureau ou une fenêtre</a:t>
            </a:r>
          </a:p>
          <a:p>
            <a:pPr marL="285750" indent="-285750">
              <a:buFont typeface="Wingdings" panose="05000000000000000000" pitchFamily="2" charset="2"/>
              <a:buChar char="§"/>
            </a:pPr>
            <a:r>
              <a:rPr lang="fr-CA" dirty="0"/>
              <a:t>Partager un PowerPoint</a:t>
            </a:r>
          </a:p>
          <a:p>
            <a:pPr marL="285750" indent="-285750">
              <a:buFont typeface="Wingdings" panose="05000000000000000000" pitchFamily="2" charset="2"/>
              <a:buChar char="§"/>
            </a:pPr>
            <a:r>
              <a:rPr lang="fr-CA" dirty="0"/>
              <a:t>Utiliser un tableau blanc</a:t>
            </a:r>
          </a:p>
          <a:p>
            <a:pPr marL="285750" indent="-285750">
              <a:buFont typeface="Wingdings" panose="05000000000000000000" pitchFamily="2" charset="2"/>
              <a:buChar char="§"/>
            </a:pPr>
            <a:r>
              <a:rPr lang="fr-CA" dirty="0"/>
              <a:t>Lever la main</a:t>
            </a:r>
          </a:p>
          <a:p>
            <a:pPr marL="285750" indent="-285750">
              <a:buFont typeface="Wingdings" panose="05000000000000000000" pitchFamily="2" charset="2"/>
              <a:buChar char="§"/>
            </a:pPr>
            <a:r>
              <a:rPr lang="fr-CA" dirty="0"/>
              <a:t>Communiquer par message instantanée…</a:t>
            </a:r>
          </a:p>
          <a:p>
            <a:pPr marL="285750" indent="-285750">
              <a:buFont typeface="Wingdings" panose="05000000000000000000" pitchFamily="2" charset="2"/>
              <a:buChar char="§"/>
            </a:pPr>
            <a:r>
              <a:rPr lang="fr-CA" dirty="0"/>
              <a:t>Afficher les participants et en inviter d’autres</a:t>
            </a:r>
          </a:p>
          <a:p>
            <a:pPr marL="285750" indent="-285750">
              <a:buFont typeface="Wingdings" panose="05000000000000000000" pitchFamily="2" charset="2"/>
              <a:buChar char="§"/>
            </a:pPr>
            <a:endParaRPr lang="fr-CA" dirty="0"/>
          </a:p>
        </p:txBody>
      </p:sp>
      <p:pic>
        <p:nvPicPr>
          <p:cNvPr id="18" name="Image 17">
            <a:extLst>
              <a:ext uri="{FF2B5EF4-FFF2-40B4-BE49-F238E27FC236}">
                <a16:creationId xmlns:a16="http://schemas.microsoft.com/office/drawing/2014/main" id="{8BD152AB-F588-428B-A4FB-5B0486E68B8C}"/>
              </a:ext>
            </a:extLst>
          </p:cNvPr>
          <p:cNvPicPr/>
          <p:nvPr/>
        </p:nvPicPr>
        <p:blipFill>
          <a:blip r:embed="rId4"/>
          <a:stretch>
            <a:fillRect/>
          </a:stretch>
        </p:blipFill>
        <p:spPr>
          <a:xfrm>
            <a:off x="6103492" y="2011607"/>
            <a:ext cx="2342233" cy="1855505"/>
          </a:xfrm>
          <a:prstGeom prst="rect">
            <a:avLst/>
          </a:prstGeom>
          <a:ln>
            <a:noFill/>
          </a:ln>
          <a:effectLst>
            <a:outerShdw blurRad="292100" dist="139700" dir="2700000" algn="tl" rotWithShape="0">
              <a:srgbClr val="333333">
                <a:alpha val="65000"/>
              </a:srgbClr>
            </a:outerShdw>
          </a:effectLst>
        </p:spPr>
      </p:pic>
      <p:pic>
        <p:nvPicPr>
          <p:cNvPr id="19" name="Image 18">
            <a:extLst>
              <a:ext uri="{FF2B5EF4-FFF2-40B4-BE49-F238E27FC236}">
                <a16:creationId xmlns:a16="http://schemas.microsoft.com/office/drawing/2014/main" id="{21D99B27-8208-4C57-ADC6-5A22CFE20C40}"/>
              </a:ext>
            </a:extLst>
          </p:cNvPr>
          <p:cNvPicPr>
            <a:picLocks noChangeAspect="1"/>
          </p:cNvPicPr>
          <p:nvPr/>
        </p:nvPicPr>
        <p:blipFill>
          <a:blip r:embed="rId5"/>
          <a:stretch>
            <a:fillRect/>
          </a:stretch>
        </p:blipFill>
        <p:spPr>
          <a:xfrm>
            <a:off x="8679764" y="1980728"/>
            <a:ext cx="2776340" cy="1829271"/>
          </a:xfrm>
          <a:prstGeom prst="rect">
            <a:avLst/>
          </a:prstGeom>
          <a:ln>
            <a:noFill/>
          </a:ln>
          <a:effectLst>
            <a:outerShdw blurRad="292100" dist="139700" dir="2700000" algn="tl" rotWithShape="0">
              <a:srgbClr val="333333">
                <a:alpha val="65000"/>
              </a:srgbClr>
            </a:outerShdw>
          </a:effectLst>
        </p:spPr>
      </p:pic>
      <p:pic>
        <p:nvPicPr>
          <p:cNvPr id="20" name="Image 19">
            <a:extLst>
              <a:ext uri="{FF2B5EF4-FFF2-40B4-BE49-F238E27FC236}">
                <a16:creationId xmlns:a16="http://schemas.microsoft.com/office/drawing/2014/main" id="{BAB35D42-EB14-46F4-909D-D0D9DDD29BBC}"/>
              </a:ext>
            </a:extLst>
          </p:cNvPr>
          <p:cNvPicPr>
            <a:picLocks noChangeAspect="1"/>
          </p:cNvPicPr>
          <p:nvPr/>
        </p:nvPicPr>
        <p:blipFill>
          <a:blip r:embed="rId6"/>
          <a:stretch>
            <a:fillRect/>
          </a:stretch>
        </p:blipFill>
        <p:spPr>
          <a:xfrm>
            <a:off x="6493986" y="1101624"/>
            <a:ext cx="4699793" cy="521348"/>
          </a:xfrm>
          <a:prstGeom prst="rect">
            <a:avLst/>
          </a:prstGeom>
        </p:spPr>
      </p:pic>
      <p:sp>
        <p:nvSpPr>
          <p:cNvPr id="21" name="Rectangle 20">
            <a:extLst>
              <a:ext uri="{FF2B5EF4-FFF2-40B4-BE49-F238E27FC236}">
                <a16:creationId xmlns:a16="http://schemas.microsoft.com/office/drawing/2014/main" id="{3EAA18AE-DF89-40BE-BDC7-EC6C8DC1A45C}"/>
              </a:ext>
            </a:extLst>
          </p:cNvPr>
          <p:cNvSpPr/>
          <p:nvPr/>
        </p:nvSpPr>
        <p:spPr>
          <a:xfrm>
            <a:off x="7768168" y="1230939"/>
            <a:ext cx="319723" cy="271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C5B41063-BBFC-4D7C-A0F6-923976AD7301}"/>
              </a:ext>
            </a:extLst>
          </p:cNvPr>
          <p:cNvSpPr/>
          <p:nvPr/>
        </p:nvSpPr>
        <p:spPr>
          <a:xfrm>
            <a:off x="7264112" y="1219210"/>
            <a:ext cx="319723" cy="271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77403256-BD91-4EC4-8E81-70D4CEDD2657}"/>
              </a:ext>
            </a:extLst>
          </p:cNvPr>
          <p:cNvSpPr/>
          <p:nvPr/>
        </p:nvSpPr>
        <p:spPr>
          <a:xfrm>
            <a:off x="8283947" y="1223825"/>
            <a:ext cx="319723" cy="271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D26399A5-F98F-4244-B494-89EB1E7C6AB3}"/>
              </a:ext>
            </a:extLst>
          </p:cNvPr>
          <p:cNvSpPr/>
          <p:nvPr/>
        </p:nvSpPr>
        <p:spPr>
          <a:xfrm>
            <a:off x="8816175" y="1235544"/>
            <a:ext cx="266436" cy="2716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68BE9980-5991-41A4-9021-4CF2B099E437}"/>
              </a:ext>
            </a:extLst>
          </p:cNvPr>
          <p:cNvSpPr/>
          <p:nvPr/>
        </p:nvSpPr>
        <p:spPr>
          <a:xfrm>
            <a:off x="9296566" y="1232091"/>
            <a:ext cx="319723" cy="251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03A037FE-F770-4D1F-ACF8-8ED6C82DAD93}"/>
              </a:ext>
            </a:extLst>
          </p:cNvPr>
          <p:cNvSpPr/>
          <p:nvPr/>
        </p:nvSpPr>
        <p:spPr>
          <a:xfrm>
            <a:off x="9786746" y="1218238"/>
            <a:ext cx="319723" cy="251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Rectangle 26">
            <a:extLst>
              <a:ext uri="{FF2B5EF4-FFF2-40B4-BE49-F238E27FC236}">
                <a16:creationId xmlns:a16="http://schemas.microsoft.com/office/drawing/2014/main" id="{5FC84183-8942-4B0A-9321-798BAFF2E593}"/>
              </a:ext>
            </a:extLst>
          </p:cNvPr>
          <p:cNvSpPr/>
          <p:nvPr/>
        </p:nvSpPr>
        <p:spPr>
          <a:xfrm>
            <a:off x="10266546" y="1250930"/>
            <a:ext cx="319723" cy="251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6735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fade">
                                      <p:cBhvr>
                                        <p:cTn id="13" dur="500"/>
                                        <p:tgtEl>
                                          <p:spTgt spid="1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500"/>
                                        <p:tgtEl>
                                          <p:spTgt spid="1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xEl>
                                              <p:pRg st="4" end="4"/>
                                            </p:txEl>
                                          </p:spTgt>
                                        </p:tgtEl>
                                        <p:attrNameLst>
                                          <p:attrName>style.visibility</p:attrName>
                                        </p:attrNameLst>
                                      </p:cBhvr>
                                      <p:to>
                                        <p:strVal val="visible"/>
                                      </p:to>
                                    </p:set>
                                    <p:animEffect transition="in" filter="fade">
                                      <p:cBhvr>
                                        <p:cTn id="24" dur="500"/>
                                        <p:tgtEl>
                                          <p:spTgt spid="17">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6" end="6"/>
                                            </p:txEl>
                                          </p:spTgt>
                                        </p:tgtEl>
                                        <p:attrNameLst>
                                          <p:attrName>style.visibility</p:attrName>
                                        </p:attrNameLst>
                                      </p:cBhvr>
                                      <p:to>
                                        <p:strVal val="visible"/>
                                      </p:to>
                                    </p:set>
                                    <p:animEffect transition="in" filter="fade">
                                      <p:cBhvr>
                                        <p:cTn id="38" dur="500"/>
                                        <p:tgtEl>
                                          <p:spTgt spid="17">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xEl>
                                              <p:pRg st="7" end="7"/>
                                            </p:txEl>
                                          </p:spTgt>
                                        </p:tgtEl>
                                        <p:attrNameLst>
                                          <p:attrName>style.visibility</p:attrName>
                                        </p:attrNameLst>
                                      </p:cBhvr>
                                      <p:to>
                                        <p:strVal val="visible"/>
                                      </p:to>
                                    </p:set>
                                    <p:animEffect transition="in" filter="fade">
                                      <p:cBhvr>
                                        <p:cTn id="46" dur="500"/>
                                        <p:tgtEl>
                                          <p:spTgt spid="17">
                                            <p:txEl>
                                              <p:pRg st="7" end="7"/>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xEl>
                                              <p:pRg st="8" end="8"/>
                                            </p:txEl>
                                          </p:spTgt>
                                        </p:tgtEl>
                                        <p:attrNameLst>
                                          <p:attrName>style.visibility</p:attrName>
                                        </p:attrNameLst>
                                      </p:cBhvr>
                                      <p:to>
                                        <p:strVal val="visible"/>
                                      </p:to>
                                    </p:set>
                                    <p:animEffect transition="in" filter="fade">
                                      <p:cBhvr>
                                        <p:cTn id="54" dur="500"/>
                                        <p:tgtEl>
                                          <p:spTgt spid="17">
                                            <p:txEl>
                                              <p:pRg st="8" end="8"/>
                                            </p:txEl>
                                          </p:spTgt>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Tour d’horizon de Teams</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8280548" cy="647278"/>
          </a:xfrm>
        </p:spPr>
        <p:txBody>
          <a:bodyPr>
            <a:normAutofit/>
          </a:bodyPr>
          <a:lstStyle/>
          <a:p>
            <a:pPr marL="0" indent="0">
              <a:buNone/>
            </a:pPr>
            <a:r>
              <a:rPr lang="fr-FR" sz="2000" dirty="0"/>
              <a:t>Définition</a:t>
            </a:r>
          </a:p>
        </p:txBody>
      </p:sp>
      <p:sp>
        <p:nvSpPr>
          <p:cNvPr id="25" name="ZoneTexte 24">
            <a:extLst>
              <a:ext uri="{FF2B5EF4-FFF2-40B4-BE49-F238E27FC236}">
                <a16:creationId xmlns:a16="http://schemas.microsoft.com/office/drawing/2014/main" id="{228468A3-D78B-45D7-8AFD-E7A032D34739}"/>
              </a:ext>
            </a:extLst>
          </p:cNvPr>
          <p:cNvSpPr txBox="1"/>
          <p:nvPr/>
        </p:nvSpPr>
        <p:spPr>
          <a:xfrm>
            <a:off x="119336" y="2197957"/>
            <a:ext cx="6264696" cy="369332"/>
          </a:xfrm>
          <a:prstGeom prst="rect">
            <a:avLst/>
          </a:prstGeom>
          <a:noFill/>
        </p:spPr>
        <p:txBody>
          <a:bodyPr wrap="square" rtlCol="0">
            <a:spAutoFit/>
          </a:bodyPr>
          <a:lstStyle/>
          <a:p>
            <a:r>
              <a:rPr lang="fr-CA" dirty="0"/>
              <a:t>Communiquez à l’aide de conversations, de réunions et d’appels</a:t>
            </a:r>
          </a:p>
        </p:txBody>
      </p:sp>
      <p:sp>
        <p:nvSpPr>
          <p:cNvPr id="26" name="ZoneTexte 25">
            <a:extLst>
              <a:ext uri="{FF2B5EF4-FFF2-40B4-BE49-F238E27FC236}">
                <a16:creationId xmlns:a16="http://schemas.microsoft.com/office/drawing/2014/main" id="{1D6442A4-C26F-42E0-A96F-AEE1FE032F2C}"/>
              </a:ext>
            </a:extLst>
          </p:cNvPr>
          <p:cNvSpPr txBox="1"/>
          <p:nvPr/>
        </p:nvSpPr>
        <p:spPr>
          <a:xfrm>
            <a:off x="6897537" y="2197957"/>
            <a:ext cx="5289869" cy="369332"/>
          </a:xfrm>
          <a:prstGeom prst="rect">
            <a:avLst/>
          </a:prstGeom>
          <a:noFill/>
        </p:spPr>
        <p:txBody>
          <a:bodyPr wrap="square" rtlCol="0">
            <a:spAutoFit/>
          </a:bodyPr>
          <a:lstStyle/>
          <a:p>
            <a:r>
              <a:rPr lang="fr-CA" dirty="0"/>
              <a:t>Collaborer à l’aide d’applications Office 365 intégrées</a:t>
            </a:r>
          </a:p>
        </p:txBody>
      </p:sp>
      <p:sp>
        <p:nvSpPr>
          <p:cNvPr id="27" name="ZoneTexte 26">
            <a:extLst>
              <a:ext uri="{FF2B5EF4-FFF2-40B4-BE49-F238E27FC236}">
                <a16:creationId xmlns:a16="http://schemas.microsoft.com/office/drawing/2014/main" id="{92FD13F9-F420-4B17-90FF-AAFE11F86EED}"/>
              </a:ext>
            </a:extLst>
          </p:cNvPr>
          <p:cNvSpPr txBox="1"/>
          <p:nvPr/>
        </p:nvSpPr>
        <p:spPr>
          <a:xfrm>
            <a:off x="473546" y="4437112"/>
            <a:ext cx="11244908" cy="369332"/>
          </a:xfrm>
          <a:prstGeom prst="rect">
            <a:avLst/>
          </a:prstGeom>
          <a:noFill/>
        </p:spPr>
        <p:txBody>
          <a:bodyPr wrap="square" rtlCol="0">
            <a:spAutoFit/>
          </a:bodyPr>
          <a:lstStyle/>
          <a:p>
            <a:r>
              <a:rPr lang="fr-CA" dirty="0"/>
              <a:t>Renforcer le travail d’équipe et la productivité en intégrant des applications Microsoft et des services de partenaires</a:t>
            </a:r>
          </a:p>
        </p:txBody>
      </p:sp>
      <p:sp>
        <p:nvSpPr>
          <p:cNvPr id="29" name="ZoneTexte 28">
            <a:extLst>
              <a:ext uri="{FF2B5EF4-FFF2-40B4-BE49-F238E27FC236}">
                <a16:creationId xmlns:a16="http://schemas.microsoft.com/office/drawing/2014/main" id="{4E442782-75EB-42F0-89CC-E146E9310338}"/>
              </a:ext>
            </a:extLst>
          </p:cNvPr>
          <p:cNvSpPr txBox="1"/>
          <p:nvPr/>
        </p:nvSpPr>
        <p:spPr>
          <a:xfrm>
            <a:off x="1667508" y="1268760"/>
            <a:ext cx="9037004" cy="646331"/>
          </a:xfrm>
          <a:prstGeom prst="rect">
            <a:avLst/>
          </a:prstGeom>
          <a:noFill/>
        </p:spPr>
        <p:txBody>
          <a:bodyPr wrap="square" rtlCol="0">
            <a:spAutoFit/>
          </a:bodyPr>
          <a:lstStyle/>
          <a:p>
            <a:r>
              <a:rPr lang="fr-CA" dirty="0"/>
              <a:t>Microsoft Teams est une application qui permet de communiquer, partager et collaborer en équipe. Le service s’intègre à la suite Microsoft Office 365.</a:t>
            </a:r>
          </a:p>
        </p:txBody>
      </p:sp>
      <p:pic>
        <p:nvPicPr>
          <p:cNvPr id="30" name="Image 29">
            <a:extLst>
              <a:ext uri="{FF2B5EF4-FFF2-40B4-BE49-F238E27FC236}">
                <a16:creationId xmlns:a16="http://schemas.microsoft.com/office/drawing/2014/main" id="{784C6AE9-7CC1-4BD5-A09F-EEC6125FAB16}"/>
              </a:ext>
            </a:extLst>
          </p:cNvPr>
          <p:cNvPicPr>
            <a:picLocks noChangeAspect="1"/>
          </p:cNvPicPr>
          <p:nvPr/>
        </p:nvPicPr>
        <p:blipFill>
          <a:blip r:embed="rId3"/>
          <a:stretch>
            <a:fillRect/>
          </a:stretch>
        </p:blipFill>
        <p:spPr>
          <a:xfrm>
            <a:off x="1851987" y="2593602"/>
            <a:ext cx="2799394" cy="1603689"/>
          </a:xfrm>
          <a:prstGeom prst="rect">
            <a:avLst/>
          </a:prstGeom>
        </p:spPr>
      </p:pic>
      <p:pic>
        <p:nvPicPr>
          <p:cNvPr id="31" name="Image 30">
            <a:extLst>
              <a:ext uri="{FF2B5EF4-FFF2-40B4-BE49-F238E27FC236}">
                <a16:creationId xmlns:a16="http://schemas.microsoft.com/office/drawing/2014/main" id="{B0457893-58F6-423A-834B-65DDF7989ACE}"/>
              </a:ext>
            </a:extLst>
          </p:cNvPr>
          <p:cNvPicPr>
            <a:picLocks noChangeAspect="1"/>
          </p:cNvPicPr>
          <p:nvPr/>
        </p:nvPicPr>
        <p:blipFill rotWithShape="1">
          <a:blip r:embed="rId4"/>
          <a:srcRect r="585"/>
          <a:stretch/>
        </p:blipFill>
        <p:spPr>
          <a:xfrm>
            <a:off x="8248860" y="2723933"/>
            <a:ext cx="2587222" cy="1603689"/>
          </a:xfrm>
          <a:prstGeom prst="rect">
            <a:avLst/>
          </a:prstGeom>
        </p:spPr>
      </p:pic>
      <p:pic>
        <p:nvPicPr>
          <p:cNvPr id="32" name="Image 31">
            <a:extLst>
              <a:ext uri="{FF2B5EF4-FFF2-40B4-BE49-F238E27FC236}">
                <a16:creationId xmlns:a16="http://schemas.microsoft.com/office/drawing/2014/main" id="{5344D196-ADCD-47EF-B006-871BFB8F34CC}"/>
              </a:ext>
            </a:extLst>
          </p:cNvPr>
          <p:cNvPicPr>
            <a:picLocks noChangeAspect="1"/>
          </p:cNvPicPr>
          <p:nvPr/>
        </p:nvPicPr>
        <p:blipFill>
          <a:blip r:embed="rId5"/>
          <a:stretch>
            <a:fillRect/>
          </a:stretch>
        </p:blipFill>
        <p:spPr>
          <a:xfrm>
            <a:off x="4867391" y="4806444"/>
            <a:ext cx="2457219" cy="1507976"/>
          </a:xfrm>
          <a:prstGeom prst="rect">
            <a:avLst/>
          </a:prstGeom>
        </p:spPr>
      </p:pic>
    </p:spTree>
    <p:extLst>
      <p:ext uri="{BB962C8B-B14F-4D97-AF65-F5344CB8AC3E}">
        <p14:creationId xmlns:p14="http://schemas.microsoft.com/office/powerpoint/2010/main" val="4543106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E408B-8068-4157-913E-8715BA1A90B3}"/>
              </a:ext>
            </a:extLst>
          </p:cNvPr>
          <p:cNvSpPr>
            <a:spLocks noGrp="1"/>
          </p:cNvSpPr>
          <p:nvPr>
            <p:ph type="title"/>
          </p:nvPr>
        </p:nvSpPr>
        <p:spPr/>
        <p:txBody>
          <a:bodyPr>
            <a:normAutofit fontScale="90000"/>
          </a:bodyPr>
          <a:lstStyle/>
          <a:p>
            <a:r>
              <a:rPr lang="fr-FR" dirty="0"/>
              <a:t>Utiliser le « Tableau blanc » à partir de Teams</a:t>
            </a:r>
          </a:p>
        </p:txBody>
      </p:sp>
      <p:sp>
        <p:nvSpPr>
          <p:cNvPr id="3" name="Espace réservé du contenu 2">
            <a:extLst>
              <a:ext uri="{FF2B5EF4-FFF2-40B4-BE49-F238E27FC236}">
                <a16:creationId xmlns:a16="http://schemas.microsoft.com/office/drawing/2014/main" id="{F4638FA6-3F9D-44A9-BF4E-97D63AB9C140}"/>
              </a:ext>
            </a:extLst>
          </p:cNvPr>
          <p:cNvSpPr>
            <a:spLocks noGrp="1"/>
          </p:cNvSpPr>
          <p:nvPr>
            <p:ph idx="1"/>
          </p:nvPr>
        </p:nvSpPr>
        <p:spPr>
          <a:xfrm>
            <a:off x="480059" y="981075"/>
            <a:ext cx="10713721" cy="5644515"/>
          </a:xfrm>
        </p:spPr>
        <p:txBody>
          <a:bodyPr rIns="108000">
            <a:noAutofit/>
          </a:bodyPr>
          <a:lstStyle/>
          <a:p>
            <a:pPr marL="0" indent="0" algn="just" fontAlgn="base">
              <a:buNone/>
            </a:pPr>
            <a:r>
              <a:rPr lang="fr-FR" sz="1600" b="1" dirty="0"/>
              <a:t>Microsoft </a:t>
            </a:r>
            <a:r>
              <a:rPr lang="fr-FR" sz="1600" b="1" dirty="0" err="1"/>
              <a:t>Whiteboard</a:t>
            </a:r>
            <a:r>
              <a:rPr lang="fr-FR" sz="1600" b="1" dirty="0"/>
              <a:t>, </a:t>
            </a:r>
            <a:r>
              <a:rPr lang="fr-FR" sz="1600" dirty="0"/>
              <a:t>le tableau blanc collaboratif de Microsoft, est désormais disponible dans les réunions Teams via le partage d’écran. </a:t>
            </a:r>
            <a:r>
              <a:rPr lang="en-US" sz="1600" dirty="0"/>
              <a:t>​</a:t>
            </a:r>
          </a:p>
          <a:p>
            <a:pPr marL="0" indent="0" algn="just" fontAlgn="base">
              <a:buNone/>
            </a:pPr>
            <a:endParaRPr lang="fr-FR" sz="1600" dirty="0"/>
          </a:p>
        </p:txBody>
      </p:sp>
      <p:pic>
        <p:nvPicPr>
          <p:cNvPr id="1026" name="Picture 2" descr="Image montrant comment une équipe a utilisé le Tableau blanc collaboratif Microsoft pour visualiser l’ingénierie d’un siège de bureau.">
            <a:extLst>
              <a:ext uri="{FF2B5EF4-FFF2-40B4-BE49-F238E27FC236}">
                <a16:creationId xmlns:a16="http://schemas.microsoft.com/office/drawing/2014/main" id="{85400893-2F23-48A6-B08F-8FD59A39F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16453"/>
            <a:ext cx="5097461" cy="2860242"/>
          </a:xfrm>
          <a:prstGeom prst="rect">
            <a:avLst/>
          </a:prstGeom>
          <a:noFill/>
          <a:ln>
            <a:solidFill>
              <a:schemeClr val="tx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B6E02EE6-6B2A-4916-A918-DDA9BDC5858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9952" y="3353279"/>
            <a:ext cx="4680000" cy="1693784"/>
          </a:xfrm>
          <a:prstGeom prst="rect">
            <a:avLst/>
          </a:prstGeom>
        </p:spPr>
      </p:pic>
      <p:cxnSp>
        <p:nvCxnSpPr>
          <p:cNvPr id="9" name="Connecteur droit avec flèche 8">
            <a:extLst>
              <a:ext uri="{FF2B5EF4-FFF2-40B4-BE49-F238E27FC236}">
                <a16:creationId xmlns:a16="http://schemas.microsoft.com/office/drawing/2014/main" id="{3ABA98E6-CB79-4293-BA14-A5357078E3B7}"/>
              </a:ext>
            </a:extLst>
          </p:cNvPr>
          <p:cNvCxnSpPr>
            <a:cxnSpLocks/>
          </p:cNvCxnSpPr>
          <p:nvPr/>
        </p:nvCxnSpPr>
        <p:spPr>
          <a:xfrm>
            <a:off x="4100439" y="2844800"/>
            <a:ext cx="0" cy="838026"/>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E6B95C95-664A-48C0-8E92-83E8FD9F48D5}"/>
              </a:ext>
            </a:extLst>
          </p:cNvPr>
          <p:cNvCxnSpPr>
            <a:cxnSpLocks/>
          </p:cNvCxnSpPr>
          <p:nvPr/>
        </p:nvCxnSpPr>
        <p:spPr>
          <a:xfrm flipV="1">
            <a:off x="4651034" y="4748214"/>
            <a:ext cx="0" cy="686154"/>
          </a:xfrm>
          <a:prstGeom prst="straightConnector1">
            <a:avLst/>
          </a:prstGeom>
          <a:ln>
            <a:solidFill>
              <a:srgbClr val="E10006"/>
            </a:solidFill>
            <a:tailEnd type="oval" w="lg" len="lg"/>
          </a:ln>
        </p:spPr>
        <p:style>
          <a:lnRef idx="2">
            <a:schemeClr val="accent1"/>
          </a:lnRef>
          <a:fillRef idx="0">
            <a:schemeClr val="accent1"/>
          </a:fillRef>
          <a:effectRef idx="1">
            <a:schemeClr val="accent1"/>
          </a:effectRef>
          <a:fontRef idx="minor">
            <a:schemeClr val="tx1"/>
          </a:fontRef>
        </p:style>
      </p:cxnSp>
      <p:sp>
        <p:nvSpPr>
          <p:cNvPr id="8" name="object 7">
            <a:extLst>
              <a:ext uri="{FF2B5EF4-FFF2-40B4-BE49-F238E27FC236}">
                <a16:creationId xmlns:a16="http://schemas.microsoft.com/office/drawing/2014/main" id="{5EE09B4A-D289-4326-B2C6-6CD0A27988BE}"/>
              </a:ext>
            </a:extLst>
          </p:cNvPr>
          <p:cNvSpPr txBox="1"/>
          <p:nvPr/>
        </p:nvSpPr>
        <p:spPr>
          <a:xfrm>
            <a:off x="1715911" y="2166885"/>
            <a:ext cx="2504137" cy="864440"/>
          </a:xfrm>
          <a:prstGeom prst="rect">
            <a:avLst/>
          </a:prstGeom>
          <a:solidFill>
            <a:srgbClr val="F5F3F2">
              <a:alpha val="85000"/>
            </a:srgbClr>
          </a:solidFill>
        </p:spPr>
        <p:txBody>
          <a:bodyPr vert="horz" wrap="square" lIns="108000" tIns="108000" rIns="108000" bIns="108000" rtlCol="0">
            <a:spAutoFit/>
          </a:bodyPr>
          <a:lstStyle/>
          <a:p>
            <a:pPr marL="12700" marR="5080" algn="just">
              <a:lnSpc>
                <a:spcPct val="100000"/>
              </a:lnSpc>
              <a:spcBef>
                <a:spcPts val="600"/>
              </a:spcBef>
            </a:pPr>
            <a:r>
              <a:rPr lang="fr-FR" sz="1050" spc="-5" dirty="0">
                <a:latin typeface="Segoe UI"/>
                <a:cs typeface="Segoe UI"/>
              </a:rPr>
              <a:t>Une fois que le formateur a rejoint une réunion Microsoft Teams, il clique sur l’icône </a:t>
            </a:r>
            <a:r>
              <a:rPr lang="fr-FR" sz="1050" b="1" spc="-5" dirty="0">
                <a:latin typeface="Segoe UI"/>
                <a:cs typeface="Segoe UI"/>
              </a:rPr>
              <a:t>Partager</a:t>
            </a:r>
            <a:r>
              <a:rPr lang="fr-FR" sz="1050" spc="-5" dirty="0">
                <a:latin typeface="Segoe UI"/>
                <a:cs typeface="Segoe UI"/>
              </a:rPr>
              <a:t> dans la barre d’état de partage de cette réunion.</a:t>
            </a:r>
          </a:p>
        </p:txBody>
      </p:sp>
      <p:sp>
        <p:nvSpPr>
          <p:cNvPr id="15" name="object 7">
            <a:extLst>
              <a:ext uri="{FF2B5EF4-FFF2-40B4-BE49-F238E27FC236}">
                <a16:creationId xmlns:a16="http://schemas.microsoft.com/office/drawing/2014/main" id="{4A572960-A2C8-45F7-965C-B487AF24B53C}"/>
              </a:ext>
            </a:extLst>
          </p:cNvPr>
          <p:cNvSpPr txBox="1"/>
          <p:nvPr/>
        </p:nvSpPr>
        <p:spPr>
          <a:xfrm>
            <a:off x="3409244" y="5348462"/>
            <a:ext cx="2020708" cy="702857"/>
          </a:xfrm>
          <a:prstGeom prst="rect">
            <a:avLst/>
          </a:prstGeom>
          <a:solidFill>
            <a:srgbClr val="F5F3F2">
              <a:alpha val="85000"/>
            </a:srgbClr>
          </a:solidFill>
        </p:spPr>
        <p:txBody>
          <a:bodyPr vert="horz" wrap="square" lIns="108000" tIns="108000" rIns="108000" bIns="108000" rtlCol="0">
            <a:spAutoFit/>
          </a:bodyPr>
          <a:lstStyle/>
          <a:p>
            <a:pPr marL="12700" marR="5080" algn="just">
              <a:lnSpc>
                <a:spcPct val="100000"/>
              </a:lnSpc>
              <a:spcBef>
                <a:spcPts val="600"/>
              </a:spcBef>
            </a:pPr>
            <a:r>
              <a:rPr lang="fr-FR" sz="1050" spc="-5" dirty="0">
                <a:latin typeface="Segoe UI"/>
                <a:cs typeface="Segoe UI"/>
              </a:rPr>
              <a:t>Dans la section </a:t>
            </a:r>
            <a:r>
              <a:rPr lang="fr-FR" sz="1050" b="1" spc="-5" dirty="0">
                <a:latin typeface="Segoe UI"/>
                <a:cs typeface="Segoe UI"/>
              </a:rPr>
              <a:t>Tableau blanc</a:t>
            </a:r>
            <a:r>
              <a:rPr lang="fr-FR" sz="1050" spc="-5" dirty="0">
                <a:latin typeface="Segoe UI"/>
                <a:cs typeface="Segoe UI"/>
              </a:rPr>
              <a:t>, il sélectionne </a:t>
            </a:r>
            <a:r>
              <a:rPr lang="fr-FR" sz="1050" b="1" spc="-5" dirty="0">
                <a:latin typeface="Segoe UI"/>
                <a:cs typeface="Segoe UI"/>
              </a:rPr>
              <a:t>Tableau blanc collaboratif Microsoft</a:t>
            </a:r>
            <a:r>
              <a:rPr lang="fr-FR" sz="1050" spc="-5" dirty="0">
                <a:latin typeface="Segoe UI"/>
                <a:cs typeface="Segoe UI"/>
              </a:rPr>
              <a:t>.</a:t>
            </a:r>
            <a:endParaRPr lang="fr-FR" sz="1050" dirty="0">
              <a:latin typeface="Segoe UI"/>
              <a:cs typeface="Segoe UI"/>
            </a:endParaRPr>
          </a:p>
        </p:txBody>
      </p:sp>
      <p:sp>
        <p:nvSpPr>
          <p:cNvPr id="16" name="object 7">
            <a:extLst>
              <a:ext uri="{FF2B5EF4-FFF2-40B4-BE49-F238E27FC236}">
                <a16:creationId xmlns:a16="http://schemas.microsoft.com/office/drawing/2014/main" id="{444620B4-2EC2-4EF8-AE1F-7DF05058844C}"/>
              </a:ext>
            </a:extLst>
          </p:cNvPr>
          <p:cNvSpPr txBox="1"/>
          <p:nvPr/>
        </p:nvSpPr>
        <p:spPr>
          <a:xfrm>
            <a:off x="6095999" y="5040007"/>
            <a:ext cx="5097577" cy="864440"/>
          </a:xfrm>
          <a:prstGeom prst="rect">
            <a:avLst/>
          </a:prstGeom>
          <a:solidFill>
            <a:srgbClr val="F5F3F2">
              <a:alpha val="85000"/>
            </a:srgbClr>
          </a:solidFill>
        </p:spPr>
        <p:txBody>
          <a:bodyPr vert="horz" wrap="square" lIns="108000" tIns="108000" rIns="108000" bIns="108000" rtlCol="0">
            <a:spAutoFit/>
          </a:bodyPr>
          <a:lstStyle/>
          <a:p>
            <a:pPr algn="just" fontAlgn="base"/>
            <a:r>
              <a:rPr lang="fr-FR" sz="1050" dirty="0"/>
              <a:t>Il est donc désormais possible de profiter d’un tableau numérique infini sur lequel les participants peuvent travailler en étant dans la même pièce ou bien à distance. Ce même tableau blanc est disponible simultanément dans les applications tableau blanc collaboratif sur Windows 10, iOS et sur le Web.</a:t>
            </a:r>
          </a:p>
        </p:txBody>
      </p:sp>
    </p:spTree>
    <p:extLst>
      <p:ext uri="{BB962C8B-B14F-4D97-AF65-F5344CB8AC3E}">
        <p14:creationId xmlns:p14="http://schemas.microsoft.com/office/powerpoint/2010/main" val="340954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E408B-8068-4157-913E-8715BA1A90B3}"/>
              </a:ext>
            </a:extLst>
          </p:cNvPr>
          <p:cNvSpPr>
            <a:spLocks noGrp="1"/>
          </p:cNvSpPr>
          <p:nvPr>
            <p:ph type="title"/>
          </p:nvPr>
        </p:nvSpPr>
        <p:spPr/>
        <p:txBody>
          <a:bodyPr>
            <a:normAutofit/>
          </a:bodyPr>
          <a:lstStyle/>
          <a:p>
            <a:r>
              <a:rPr lang="fr-FR" dirty="0"/>
              <a:t>Les ressources de meeting</a:t>
            </a:r>
          </a:p>
        </p:txBody>
      </p:sp>
      <p:sp>
        <p:nvSpPr>
          <p:cNvPr id="14" name="Espace réservé du texte 18">
            <a:extLst>
              <a:ext uri="{FF2B5EF4-FFF2-40B4-BE49-F238E27FC236}">
                <a16:creationId xmlns:a16="http://schemas.microsoft.com/office/drawing/2014/main" id="{E8E0C888-1FA9-4D12-93BA-3EFBB4D211EA}"/>
              </a:ext>
            </a:extLst>
          </p:cNvPr>
          <p:cNvSpPr txBox="1">
            <a:spLocks/>
          </p:cNvSpPr>
          <p:nvPr/>
        </p:nvSpPr>
        <p:spPr>
          <a:xfrm>
            <a:off x="359144" y="1049363"/>
            <a:ext cx="11088860" cy="3816076"/>
          </a:xfrm>
          <a:prstGeom prst="rect">
            <a:avLst/>
          </a:prstGeom>
        </p:spPr>
        <p:txBody>
          <a:bodyPr vert="horz" lIns="91440" tIns="45720" rIns="91440" bIns="45720" rtlCol="0">
            <a:normAutofit/>
          </a:bodyPr>
          <a:lstStyle>
            <a:lvl1pPr marL="457195" indent="-457195" algn="l" defTabSz="609594" rtl="0" eaLnBrk="1" latinLnBrk="0" hangingPunct="1">
              <a:spcBef>
                <a:spcPct val="20000"/>
              </a:spcBef>
              <a:buClr>
                <a:srgbClr val="D90011"/>
              </a:buClr>
              <a:buFont typeface="Arial"/>
              <a:buChar char="•"/>
              <a:defRPr sz="2000" b="0" i="0" kern="1200">
                <a:solidFill>
                  <a:schemeClr val="tx1">
                    <a:lumMod val="85000"/>
                    <a:lumOff val="15000"/>
                  </a:schemeClr>
                </a:solidFill>
                <a:latin typeface="Lato Regular"/>
                <a:ea typeface="+mn-ea"/>
                <a:cs typeface="Lato Regular"/>
              </a:defRPr>
            </a:lvl1pPr>
            <a:lvl2pPr marL="990590" indent="-380996" algn="l" defTabSz="609594" rtl="0" eaLnBrk="1" latinLnBrk="0" hangingPunct="1">
              <a:spcBef>
                <a:spcPct val="20000"/>
              </a:spcBef>
              <a:buFont typeface="Arial"/>
              <a:buChar char="•"/>
              <a:defRPr sz="1800" kern="1200">
                <a:solidFill>
                  <a:schemeClr val="tx1">
                    <a:lumMod val="85000"/>
                    <a:lumOff val="15000"/>
                  </a:schemeClr>
                </a:solidFill>
                <a:latin typeface="+mn-lt"/>
                <a:ea typeface="+mn-ea"/>
                <a:cs typeface="+mn-cs"/>
              </a:defRPr>
            </a:lvl2pPr>
            <a:lvl3pPr marL="1523984" indent="-304796" algn="l" defTabSz="609594" rtl="0" eaLnBrk="1" latinLnBrk="0" hangingPunct="1">
              <a:spcBef>
                <a:spcPct val="20000"/>
              </a:spcBef>
              <a:buFont typeface="Lucida Grande"/>
              <a:buChar char="-"/>
              <a:defRPr sz="1600" kern="1200">
                <a:solidFill>
                  <a:schemeClr val="tx1">
                    <a:lumMod val="85000"/>
                    <a:lumOff val="15000"/>
                  </a:schemeClr>
                </a:solidFill>
                <a:latin typeface="+mn-lt"/>
                <a:ea typeface="+mn-ea"/>
                <a:cs typeface="+mn-cs"/>
              </a:defRPr>
            </a:lvl3pPr>
            <a:lvl4pPr marL="2133578" indent="-304796" algn="l" defTabSz="609594" rtl="0" eaLnBrk="1" latinLnBrk="0" hangingPunct="1">
              <a:spcBef>
                <a:spcPct val="20000"/>
              </a:spcBef>
              <a:buFont typeface="Arial"/>
              <a:buChar char="–"/>
              <a:defRPr sz="2666" kern="1200">
                <a:solidFill>
                  <a:schemeClr val="tx1">
                    <a:lumMod val="85000"/>
                    <a:lumOff val="15000"/>
                  </a:schemeClr>
                </a:solidFill>
                <a:latin typeface="+mn-lt"/>
                <a:ea typeface="+mn-ea"/>
                <a:cs typeface="+mn-cs"/>
              </a:defRPr>
            </a:lvl4pPr>
            <a:lvl5pPr marL="2743172" indent="-304796" algn="l" defTabSz="609594" rtl="0" eaLnBrk="1" latinLnBrk="0" hangingPunct="1">
              <a:spcBef>
                <a:spcPct val="20000"/>
              </a:spcBef>
              <a:buFont typeface="Arial"/>
              <a:buChar char="»"/>
              <a:defRPr sz="2666" kern="1200">
                <a:solidFill>
                  <a:schemeClr val="tx1">
                    <a:lumMod val="85000"/>
                    <a:lumOff val="15000"/>
                  </a:schemeClr>
                </a:solidFill>
                <a:latin typeface="+mn-lt"/>
                <a:ea typeface="+mn-ea"/>
                <a:cs typeface="+mn-cs"/>
              </a:defRPr>
            </a:lvl5pPr>
            <a:lvl6pPr marL="3352766" indent="-304796" algn="l" defTabSz="609594" rtl="0" eaLnBrk="1" latinLnBrk="0" hangingPunct="1">
              <a:spcBef>
                <a:spcPct val="20000"/>
              </a:spcBef>
              <a:buFont typeface="Arial"/>
              <a:buChar char="•"/>
              <a:defRPr sz="2666" kern="1200">
                <a:solidFill>
                  <a:schemeClr val="tx1"/>
                </a:solidFill>
                <a:latin typeface="+mn-lt"/>
                <a:ea typeface="+mn-ea"/>
                <a:cs typeface="+mn-cs"/>
              </a:defRPr>
            </a:lvl6pPr>
            <a:lvl7pPr marL="3962360" indent="-304796" algn="l" defTabSz="609594" rtl="0" eaLnBrk="1" latinLnBrk="0" hangingPunct="1">
              <a:spcBef>
                <a:spcPct val="20000"/>
              </a:spcBef>
              <a:buFont typeface="Arial"/>
              <a:buChar char="•"/>
              <a:defRPr sz="2666" kern="1200">
                <a:solidFill>
                  <a:schemeClr val="tx1"/>
                </a:solidFill>
                <a:latin typeface="+mn-lt"/>
                <a:ea typeface="+mn-ea"/>
                <a:cs typeface="+mn-cs"/>
              </a:defRPr>
            </a:lvl7pPr>
            <a:lvl8pPr marL="4571954" indent="-304796" algn="l" defTabSz="609594" rtl="0" eaLnBrk="1" latinLnBrk="0" hangingPunct="1">
              <a:spcBef>
                <a:spcPct val="20000"/>
              </a:spcBef>
              <a:buFont typeface="Arial"/>
              <a:buChar char="•"/>
              <a:defRPr sz="2666" kern="1200">
                <a:solidFill>
                  <a:schemeClr val="tx1"/>
                </a:solidFill>
                <a:latin typeface="+mn-lt"/>
                <a:ea typeface="+mn-ea"/>
                <a:cs typeface="+mn-cs"/>
              </a:defRPr>
            </a:lvl8pPr>
            <a:lvl9pPr marL="5181548" indent="-304796" algn="l" defTabSz="609594" rtl="0" eaLnBrk="1" latinLnBrk="0" hangingPunct="1">
              <a:spcBef>
                <a:spcPct val="20000"/>
              </a:spcBef>
              <a:buFont typeface="Arial"/>
              <a:buChar char="•"/>
              <a:defRPr sz="2666" kern="1200">
                <a:solidFill>
                  <a:schemeClr val="tx1"/>
                </a:solidFill>
                <a:latin typeface="+mn-lt"/>
                <a:ea typeface="+mn-ea"/>
                <a:cs typeface="+mn-cs"/>
              </a:defRPr>
            </a:lvl9pPr>
          </a:lstStyle>
          <a:p>
            <a:pPr marL="0" indent="0">
              <a:buFont typeface="Arial"/>
              <a:buNone/>
            </a:pPr>
            <a:r>
              <a:rPr lang="fr-FR" sz="1800" dirty="0">
                <a:latin typeface="+mn-lt"/>
              </a:rPr>
              <a:t>Les ressources d’un meeting regroupent les conversations par chat, les notes, le tableau blanc et documents que vous avez partagé durant la réunion.</a:t>
            </a:r>
          </a:p>
          <a:p>
            <a:pPr marL="0" indent="0">
              <a:buFont typeface="Arial"/>
              <a:buNone/>
            </a:pPr>
            <a:r>
              <a:rPr lang="fr-FR" sz="1800" dirty="0">
                <a:latin typeface="+mn-lt"/>
              </a:rPr>
              <a:t>Elles restent disponibles même après la réunion.</a:t>
            </a:r>
          </a:p>
          <a:p>
            <a:pPr marL="0" indent="0">
              <a:buFont typeface="Arial"/>
              <a:buNone/>
            </a:pPr>
            <a:r>
              <a:rPr lang="fr-FR" sz="1800" dirty="0">
                <a:latin typeface="+mn-lt"/>
              </a:rPr>
              <a:t>Vous les retrouvez donc soit en cliquant sur le détail de votre meeting depuis votre calendrier mais également depuis votre onglet </a:t>
            </a:r>
            <a:r>
              <a:rPr lang="fr-FR" sz="1800" b="1" dirty="0">
                <a:latin typeface="+mn-lt"/>
              </a:rPr>
              <a:t>Clavardage</a:t>
            </a:r>
            <a:r>
              <a:rPr lang="fr-FR" sz="1800" dirty="0">
                <a:latin typeface="+mn-lt"/>
              </a:rPr>
              <a:t>.</a:t>
            </a:r>
          </a:p>
          <a:p>
            <a:pPr marL="0" indent="0">
              <a:buFont typeface="Arial"/>
              <a:buNone/>
            </a:pPr>
            <a:r>
              <a:rPr lang="fr-FR" sz="1800" dirty="0">
                <a:latin typeface="+mn-lt"/>
              </a:rPr>
              <a:t>Les ressources de meeting sont symbolisées par l’icone suivant              afin de ne pas les confondre avec ses conversations privées.</a:t>
            </a:r>
            <a:endParaRPr lang="fr-FR" sz="1600" dirty="0">
              <a:latin typeface="+mn-lt"/>
            </a:endParaRPr>
          </a:p>
        </p:txBody>
      </p:sp>
      <p:pic>
        <p:nvPicPr>
          <p:cNvPr id="17" name="Image 16">
            <a:extLst>
              <a:ext uri="{FF2B5EF4-FFF2-40B4-BE49-F238E27FC236}">
                <a16:creationId xmlns:a16="http://schemas.microsoft.com/office/drawing/2014/main" id="{AD5DFAD5-E854-47BB-BC77-0BAA9B135556}"/>
              </a:ext>
            </a:extLst>
          </p:cNvPr>
          <p:cNvPicPr>
            <a:picLocks noChangeAspect="1"/>
          </p:cNvPicPr>
          <p:nvPr/>
        </p:nvPicPr>
        <p:blipFill>
          <a:blip r:embed="rId3"/>
          <a:stretch>
            <a:fillRect/>
          </a:stretch>
        </p:blipFill>
        <p:spPr>
          <a:xfrm>
            <a:off x="2689377" y="2996952"/>
            <a:ext cx="6646983" cy="3370400"/>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E436819E-D51A-4DFE-9852-503EECD079C3}"/>
              </a:ext>
            </a:extLst>
          </p:cNvPr>
          <p:cNvPicPr>
            <a:picLocks noChangeAspect="1"/>
          </p:cNvPicPr>
          <p:nvPr/>
        </p:nvPicPr>
        <p:blipFill>
          <a:blip r:embed="rId4"/>
          <a:stretch>
            <a:fillRect/>
          </a:stretch>
        </p:blipFill>
        <p:spPr>
          <a:xfrm>
            <a:off x="6313096" y="2524727"/>
            <a:ext cx="561975" cy="476250"/>
          </a:xfrm>
          <a:prstGeom prst="rect">
            <a:avLst/>
          </a:prstGeom>
        </p:spPr>
      </p:pic>
    </p:spTree>
    <p:extLst>
      <p:ext uri="{BB962C8B-B14F-4D97-AF65-F5344CB8AC3E}">
        <p14:creationId xmlns:p14="http://schemas.microsoft.com/office/powerpoint/2010/main" val="165256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1C1E-08E1-4332-8FF4-1CE25B433C3E}"/>
              </a:ext>
            </a:extLst>
          </p:cNvPr>
          <p:cNvSpPr>
            <a:spLocks noGrp="1"/>
          </p:cNvSpPr>
          <p:nvPr>
            <p:ph type="title"/>
          </p:nvPr>
        </p:nvSpPr>
        <p:spPr/>
        <p:txBody>
          <a:bodyPr/>
          <a:lstStyle/>
          <a:p>
            <a:r>
              <a:rPr lang="fr-CA" dirty="0"/>
              <a:t>Configuration et fonctionnalités utiles</a:t>
            </a:r>
          </a:p>
        </p:txBody>
      </p:sp>
      <p:sp>
        <p:nvSpPr>
          <p:cNvPr id="4" name="TextBox 3">
            <a:extLst>
              <a:ext uri="{FF2B5EF4-FFF2-40B4-BE49-F238E27FC236}">
                <a16:creationId xmlns:a16="http://schemas.microsoft.com/office/drawing/2014/main" id="{F6BAAAE2-DBD8-493B-9B3B-37F142ED5B80}"/>
              </a:ext>
            </a:extLst>
          </p:cNvPr>
          <p:cNvSpPr txBox="1"/>
          <p:nvPr/>
        </p:nvSpPr>
        <p:spPr>
          <a:xfrm>
            <a:off x="807603" y="1516180"/>
            <a:ext cx="2376264" cy="338554"/>
          </a:xfrm>
          <a:prstGeom prst="rect">
            <a:avLst/>
          </a:prstGeom>
          <a:noFill/>
        </p:spPr>
        <p:txBody>
          <a:bodyPr wrap="square" rtlCol="0">
            <a:spAutoFit/>
          </a:bodyPr>
          <a:lstStyle/>
          <a:p>
            <a:r>
              <a:rPr lang="fr-CA" sz="1600" dirty="0"/>
              <a:t>Zoomer ( Ctrl+ , Ctrl -)</a:t>
            </a:r>
          </a:p>
        </p:txBody>
      </p:sp>
      <p:sp>
        <p:nvSpPr>
          <p:cNvPr id="5" name="TextBox 4">
            <a:extLst>
              <a:ext uri="{FF2B5EF4-FFF2-40B4-BE49-F238E27FC236}">
                <a16:creationId xmlns:a16="http://schemas.microsoft.com/office/drawing/2014/main" id="{98BA123F-5736-4866-ACB7-4BC812E6B172}"/>
              </a:ext>
            </a:extLst>
          </p:cNvPr>
          <p:cNvSpPr txBox="1"/>
          <p:nvPr/>
        </p:nvSpPr>
        <p:spPr>
          <a:xfrm>
            <a:off x="4409507" y="1516180"/>
            <a:ext cx="3096344" cy="338554"/>
          </a:xfrm>
          <a:prstGeom prst="rect">
            <a:avLst/>
          </a:prstGeom>
          <a:noFill/>
        </p:spPr>
        <p:txBody>
          <a:bodyPr wrap="square" rtlCol="0">
            <a:spAutoFit/>
          </a:bodyPr>
          <a:lstStyle/>
          <a:p>
            <a:r>
              <a:rPr lang="fr-CA" sz="1600" dirty="0"/>
              <a:t>Configurer vos notifications</a:t>
            </a:r>
          </a:p>
        </p:txBody>
      </p:sp>
      <p:sp>
        <p:nvSpPr>
          <p:cNvPr id="6" name="TextBox 5">
            <a:extLst>
              <a:ext uri="{FF2B5EF4-FFF2-40B4-BE49-F238E27FC236}">
                <a16:creationId xmlns:a16="http://schemas.microsoft.com/office/drawing/2014/main" id="{90B1F3BE-75A0-48FD-B35B-C2A99135ACE8}"/>
              </a:ext>
            </a:extLst>
          </p:cNvPr>
          <p:cNvSpPr txBox="1"/>
          <p:nvPr/>
        </p:nvSpPr>
        <p:spPr>
          <a:xfrm>
            <a:off x="5957679" y="3892028"/>
            <a:ext cx="6120680" cy="584775"/>
          </a:xfrm>
          <a:prstGeom prst="rect">
            <a:avLst/>
          </a:prstGeom>
          <a:noFill/>
        </p:spPr>
        <p:txBody>
          <a:bodyPr wrap="square" rtlCol="0">
            <a:spAutoFit/>
          </a:bodyPr>
          <a:lstStyle/>
          <a:p>
            <a:pPr algn="ctr"/>
            <a:r>
              <a:rPr lang="fr-CA" sz="1600" dirty="0"/>
              <a:t>Rechercher une personne, une équipe, une application ou une conversation via la barre de recherche</a:t>
            </a:r>
          </a:p>
        </p:txBody>
      </p:sp>
      <p:sp>
        <p:nvSpPr>
          <p:cNvPr id="7" name="TextBox 6">
            <a:extLst>
              <a:ext uri="{FF2B5EF4-FFF2-40B4-BE49-F238E27FC236}">
                <a16:creationId xmlns:a16="http://schemas.microsoft.com/office/drawing/2014/main" id="{CF7D9915-891A-4D62-8FB3-BD7BF8DF50E2}"/>
              </a:ext>
            </a:extLst>
          </p:cNvPr>
          <p:cNvSpPr txBox="1"/>
          <p:nvPr/>
        </p:nvSpPr>
        <p:spPr>
          <a:xfrm>
            <a:off x="1090313" y="4015138"/>
            <a:ext cx="3064531" cy="338554"/>
          </a:xfrm>
          <a:prstGeom prst="rect">
            <a:avLst/>
          </a:prstGeom>
          <a:noFill/>
        </p:spPr>
        <p:txBody>
          <a:bodyPr wrap="square" rtlCol="0">
            <a:spAutoFit/>
          </a:bodyPr>
          <a:lstStyle/>
          <a:p>
            <a:r>
              <a:rPr lang="fr-CA" sz="1600" dirty="0"/>
              <a:t>Afficher les raccourcis clavier</a:t>
            </a:r>
          </a:p>
        </p:txBody>
      </p:sp>
      <p:sp>
        <p:nvSpPr>
          <p:cNvPr id="8" name="TextBox 7">
            <a:extLst>
              <a:ext uri="{FF2B5EF4-FFF2-40B4-BE49-F238E27FC236}">
                <a16:creationId xmlns:a16="http://schemas.microsoft.com/office/drawing/2014/main" id="{01194D7E-83D4-4275-A47F-7CE2A0B1875C}"/>
              </a:ext>
            </a:extLst>
          </p:cNvPr>
          <p:cNvSpPr txBox="1"/>
          <p:nvPr/>
        </p:nvSpPr>
        <p:spPr>
          <a:xfrm>
            <a:off x="8702597" y="1516180"/>
            <a:ext cx="2376264" cy="338554"/>
          </a:xfrm>
          <a:prstGeom prst="rect">
            <a:avLst/>
          </a:prstGeom>
          <a:noFill/>
        </p:spPr>
        <p:txBody>
          <a:bodyPr wrap="square" rtlCol="0">
            <a:spAutoFit/>
          </a:bodyPr>
          <a:lstStyle/>
          <a:p>
            <a:r>
              <a:rPr lang="fr-CA" sz="1600" dirty="0"/>
              <a:t>Modifier votre thème</a:t>
            </a:r>
          </a:p>
        </p:txBody>
      </p:sp>
      <p:pic>
        <p:nvPicPr>
          <p:cNvPr id="9" name="Picture 8">
            <a:extLst>
              <a:ext uri="{FF2B5EF4-FFF2-40B4-BE49-F238E27FC236}">
                <a16:creationId xmlns:a16="http://schemas.microsoft.com/office/drawing/2014/main" id="{ECA24DD4-6395-49D9-9376-F1002E9CEA32}"/>
              </a:ext>
            </a:extLst>
          </p:cNvPr>
          <p:cNvPicPr>
            <a:picLocks noChangeAspect="1"/>
          </p:cNvPicPr>
          <p:nvPr/>
        </p:nvPicPr>
        <p:blipFill rotWithShape="1">
          <a:blip r:embed="rId2"/>
          <a:srcRect l="65878" t="37400" r="3342" b="24801"/>
          <a:stretch/>
        </p:blipFill>
        <p:spPr>
          <a:xfrm>
            <a:off x="119336" y="1990683"/>
            <a:ext cx="3752798" cy="129614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C7CBACC-FCD6-47A0-B872-C1E848435CF9}"/>
              </a:ext>
            </a:extLst>
          </p:cNvPr>
          <p:cNvPicPr>
            <a:picLocks noChangeAspect="1"/>
          </p:cNvPicPr>
          <p:nvPr/>
        </p:nvPicPr>
        <p:blipFill>
          <a:blip r:embed="rId3"/>
          <a:stretch>
            <a:fillRect/>
          </a:stretch>
        </p:blipFill>
        <p:spPr>
          <a:xfrm>
            <a:off x="4561889" y="1970356"/>
            <a:ext cx="2791580" cy="128993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3D7D5F3F-76C8-4FE4-8328-1D23A34E5D61}"/>
              </a:ext>
            </a:extLst>
          </p:cNvPr>
          <p:cNvSpPr txBox="1"/>
          <p:nvPr/>
        </p:nvSpPr>
        <p:spPr>
          <a:xfrm>
            <a:off x="332535" y="924778"/>
            <a:ext cx="1871836" cy="369332"/>
          </a:xfrm>
          <a:prstGeom prst="rect">
            <a:avLst/>
          </a:prstGeom>
          <a:noFill/>
        </p:spPr>
        <p:txBody>
          <a:bodyPr wrap="square" rtlCol="0">
            <a:spAutoFit/>
          </a:bodyPr>
          <a:lstStyle/>
          <a:p>
            <a:r>
              <a:rPr lang="fr-CA" dirty="0"/>
              <a:t>Vous pouvez:</a:t>
            </a:r>
          </a:p>
        </p:txBody>
      </p:sp>
      <p:pic>
        <p:nvPicPr>
          <p:cNvPr id="12" name="Picture 11">
            <a:extLst>
              <a:ext uri="{FF2B5EF4-FFF2-40B4-BE49-F238E27FC236}">
                <a16:creationId xmlns:a16="http://schemas.microsoft.com/office/drawing/2014/main" id="{101FFEA7-634C-4B5B-8914-264EEC4609EE}"/>
              </a:ext>
            </a:extLst>
          </p:cNvPr>
          <p:cNvPicPr>
            <a:picLocks noChangeAspect="1"/>
          </p:cNvPicPr>
          <p:nvPr/>
        </p:nvPicPr>
        <p:blipFill>
          <a:blip r:embed="rId4"/>
          <a:stretch>
            <a:fillRect/>
          </a:stretch>
        </p:blipFill>
        <p:spPr>
          <a:xfrm>
            <a:off x="308854" y="4568376"/>
            <a:ext cx="4627449" cy="122758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22DCF2A1-310E-4450-B726-F812554C8BAC}"/>
              </a:ext>
            </a:extLst>
          </p:cNvPr>
          <p:cNvPicPr>
            <a:picLocks noChangeAspect="1"/>
          </p:cNvPicPr>
          <p:nvPr/>
        </p:nvPicPr>
        <p:blipFill>
          <a:blip r:embed="rId5"/>
          <a:stretch>
            <a:fillRect/>
          </a:stretch>
        </p:blipFill>
        <p:spPr>
          <a:xfrm>
            <a:off x="7951657" y="1970356"/>
            <a:ext cx="3967952" cy="122478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847D27F-A75D-48A9-B515-856A576ED508}"/>
              </a:ext>
            </a:extLst>
          </p:cNvPr>
          <p:cNvPicPr>
            <a:picLocks noChangeAspect="1"/>
          </p:cNvPicPr>
          <p:nvPr/>
        </p:nvPicPr>
        <p:blipFill rotWithShape="1">
          <a:blip r:embed="rId6"/>
          <a:srcRect l="61222" r="11019" b="73100"/>
          <a:stretch/>
        </p:blipFill>
        <p:spPr>
          <a:xfrm>
            <a:off x="6664814" y="4591063"/>
            <a:ext cx="4706411" cy="1282733"/>
          </a:xfrm>
          <a:prstGeom prst="rect">
            <a:avLst/>
          </a:prstGeom>
        </p:spPr>
      </p:pic>
    </p:spTree>
    <p:extLst>
      <p:ext uri="{BB962C8B-B14F-4D97-AF65-F5344CB8AC3E}">
        <p14:creationId xmlns:p14="http://schemas.microsoft.com/office/powerpoint/2010/main" val="17372932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BE98-83C2-4493-A112-F86229172DCA}"/>
              </a:ext>
            </a:extLst>
          </p:cNvPr>
          <p:cNvSpPr>
            <a:spLocks noGrp="1"/>
          </p:cNvSpPr>
          <p:nvPr>
            <p:ph type="title"/>
          </p:nvPr>
        </p:nvSpPr>
        <p:spPr/>
        <p:txBody>
          <a:bodyPr/>
          <a:lstStyle/>
          <a:p>
            <a:r>
              <a:rPr lang="fr-CA" dirty="0"/>
              <a:t>La section Aide</a:t>
            </a:r>
          </a:p>
        </p:txBody>
      </p:sp>
      <p:sp>
        <p:nvSpPr>
          <p:cNvPr id="4" name="TextBox 3">
            <a:extLst>
              <a:ext uri="{FF2B5EF4-FFF2-40B4-BE49-F238E27FC236}">
                <a16:creationId xmlns:a16="http://schemas.microsoft.com/office/drawing/2014/main" id="{B2C9F9EE-9ABD-4AFC-B839-840D7BB65A83}"/>
              </a:ext>
            </a:extLst>
          </p:cNvPr>
          <p:cNvSpPr txBox="1"/>
          <p:nvPr/>
        </p:nvSpPr>
        <p:spPr>
          <a:xfrm>
            <a:off x="119336" y="1232909"/>
            <a:ext cx="11665296" cy="646331"/>
          </a:xfrm>
          <a:prstGeom prst="rect">
            <a:avLst/>
          </a:prstGeom>
          <a:noFill/>
        </p:spPr>
        <p:txBody>
          <a:bodyPr wrap="square" rtlCol="0">
            <a:spAutoFit/>
          </a:bodyPr>
          <a:lstStyle/>
          <a:p>
            <a:pPr algn="ctr"/>
            <a:r>
              <a:rPr lang="fr-CA" dirty="0"/>
              <a:t>La section Aide vous permet de vous tenir au courant des dernières nouveautés Microsoft Teams ainsi que de consulter plusieurs vidéos de formation. Profitez-en!</a:t>
            </a:r>
          </a:p>
        </p:txBody>
      </p:sp>
      <p:pic>
        <p:nvPicPr>
          <p:cNvPr id="5" name="Picture 4">
            <a:extLst>
              <a:ext uri="{FF2B5EF4-FFF2-40B4-BE49-F238E27FC236}">
                <a16:creationId xmlns:a16="http://schemas.microsoft.com/office/drawing/2014/main" id="{48DBF1B7-189A-4D84-A5C7-93636AFE60A0}"/>
              </a:ext>
            </a:extLst>
          </p:cNvPr>
          <p:cNvPicPr>
            <a:picLocks noChangeAspect="1"/>
          </p:cNvPicPr>
          <p:nvPr/>
        </p:nvPicPr>
        <p:blipFill>
          <a:blip r:embed="rId2"/>
          <a:stretch>
            <a:fillRect/>
          </a:stretch>
        </p:blipFill>
        <p:spPr>
          <a:xfrm>
            <a:off x="695400" y="3642339"/>
            <a:ext cx="1095375" cy="1047750"/>
          </a:xfrm>
          <a:prstGeom prst="rect">
            <a:avLst/>
          </a:prstGeom>
        </p:spPr>
      </p:pic>
      <p:pic>
        <p:nvPicPr>
          <p:cNvPr id="7" name="Picture 6">
            <a:extLst>
              <a:ext uri="{FF2B5EF4-FFF2-40B4-BE49-F238E27FC236}">
                <a16:creationId xmlns:a16="http://schemas.microsoft.com/office/drawing/2014/main" id="{E6CFBA41-10F0-49C0-9BCD-F5F005CEE637}"/>
              </a:ext>
            </a:extLst>
          </p:cNvPr>
          <p:cNvPicPr>
            <a:picLocks noChangeAspect="1"/>
          </p:cNvPicPr>
          <p:nvPr/>
        </p:nvPicPr>
        <p:blipFill>
          <a:blip r:embed="rId3"/>
          <a:stretch>
            <a:fillRect/>
          </a:stretch>
        </p:blipFill>
        <p:spPr>
          <a:xfrm>
            <a:off x="3131985" y="2017228"/>
            <a:ext cx="6492407" cy="429797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4FB0C6B7-840B-4A4A-B7AD-F5CC34E24433}"/>
              </a:ext>
            </a:extLst>
          </p:cNvPr>
          <p:cNvCxnSpPr/>
          <p:nvPr/>
        </p:nvCxnSpPr>
        <p:spPr>
          <a:xfrm>
            <a:off x="1790775" y="4293096"/>
            <a:ext cx="1280889" cy="18722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981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55AC32-EBDB-4ECB-9406-9217976F017D}"/>
              </a:ext>
            </a:extLst>
          </p:cNvPr>
          <p:cNvSpPr>
            <a:spLocks noGrp="1"/>
          </p:cNvSpPr>
          <p:nvPr>
            <p:ph type="title"/>
          </p:nvPr>
        </p:nvSpPr>
        <p:spPr/>
        <p:txBody>
          <a:bodyPr>
            <a:noAutofit/>
          </a:bodyPr>
          <a:lstStyle/>
          <a:p>
            <a:r>
              <a:rPr lang="fr-FR" sz="3200" dirty="0"/>
              <a:t>Outlook vs Equipes Teams</a:t>
            </a:r>
          </a:p>
        </p:txBody>
      </p:sp>
      <p:sp>
        <p:nvSpPr>
          <p:cNvPr id="3" name="Espace réservé du contenu 2">
            <a:extLst>
              <a:ext uri="{FF2B5EF4-FFF2-40B4-BE49-F238E27FC236}">
                <a16:creationId xmlns:a16="http://schemas.microsoft.com/office/drawing/2014/main" id="{C78FB59F-3883-4707-9827-3F1CF0B84E3C}"/>
              </a:ext>
            </a:extLst>
          </p:cNvPr>
          <p:cNvSpPr>
            <a:spLocks noGrp="1"/>
          </p:cNvSpPr>
          <p:nvPr>
            <p:ph sz="half" idx="1"/>
          </p:nvPr>
        </p:nvSpPr>
        <p:spPr>
          <a:xfrm>
            <a:off x="918810" y="1822450"/>
            <a:ext cx="5112000" cy="4806611"/>
          </a:xfrm>
          <a:solidFill>
            <a:srgbClr val="0076D3"/>
          </a:solidFill>
        </p:spPr>
        <p:txBody>
          <a:bodyPr anchor="ctr" anchorCtr="0">
            <a:normAutofit/>
          </a:bodyPr>
          <a:lstStyle/>
          <a:p>
            <a:pPr marL="0" indent="0" algn="r">
              <a:spcBef>
                <a:spcPts val="2400"/>
              </a:spcBef>
              <a:buNone/>
            </a:pPr>
            <a:r>
              <a:rPr lang="fr-FR" sz="2000" b="1" dirty="0">
                <a:solidFill>
                  <a:schemeClr val="bg1"/>
                </a:solidFill>
              </a:rPr>
              <a:t>Tout arrive dans la boite de réception</a:t>
            </a:r>
          </a:p>
          <a:p>
            <a:pPr marL="0" indent="0" algn="r">
              <a:spcBef>
                <a:spcPts val="2400"/>
              </a:spcBef>
              <a:buNone/>
            </a:pPr>
            <a:r>
              <a:rPr lang="fr-FR" sz="2000" b="1" dirty="0">
                <a:solidFill>
                  <a:schemeClr val="bg1"/>
                </a:solidFill>
              </a:rPr>
              <a:t>Définir des règles de tri</a:t>
            </a:r>
          </a:p>
          <a:p>
            <a:pPr marL="0" indent="0" algn="r">
              <a:spcBef>
                <a:spcPts val="2400"/>
              </a:spcBef>
              <a:buNone/>
            </a:pPr>
            <a:r>
              <a:rPr lang="fr-FR" sz="2000" b="1" dirty="0">
                <a:solidFill>
                  <a:schemeClr val="bg1"/>
                </a:solidFill>
              </a:rPr>
              <a:t>Pas de vision partagée sur un projet</a:t>
            </a:r>
          </a:p>
          <a:p>
            <a:pPr marL="0" indent="0" algn="r">
              <a:spcBef>
                <a:spcPts val="2400"/>
              </a:spcBef>
              <a:buNone/>
            </a:pPr>
            <a:r>
              <a:rPr lang="fr-FR" sz="2000" b="1" dirty="0">
                <a:solidFill>
                  <a:schemeClr val="bg1"/>
                </a:solidFill>
              </a:rPr>
              <a:t>Difficile d’intégrer un nouvel arrivant</a:t>
            </a:r>
          </a:p>
          <a:p>
            <a:pPr marL="0" indent="0" algn="r">
              <a:spcBef>
                <a:spcPts val="2400"/>
              </a:spcBef>
              <a:buNone/>
            </a:pPr>
            <a:r>
              <a:rPr lang="fr-FR" sz="2000" b="1" dirty="0">
                <a:solidFill>
                  <a:schemeClr val="bg1"/>
                </a:solidFill>
              </a:rPr>
              <a:t>Notification sur tous les messages</a:t>
            </a:r>
          </a:p>
          <a:p>
            <a:pPr marL="0" indent="0" algn="r">
              <a:spcBef>
                <a:spcPts val="2400"/>
              </a:spcBef>
              <a:buNone/>
            </a:pPr>
            <a:r>
              <a:rPr lang="fr-FR" sz="2000" b="1" dirty="0">
                <a:solidFill>
                  <a:schemeClr val="bg1"/>
                </a:solidFill>
              </a:rPr>
              <a:t>Travail synchrone impossible</a:t>
            </a:r>
          </a:p>
          <a:p>
            <a:pPr marL="0" indent="0" algn="r">
              <a:spcBef>
                <a:spcPts val="2400"/>
              </a:spcBef>
              <a:buNone/>
            </a:pPr>
            <a:r>
              <a:rPr lang="fr-FR" sz="2000" b="1" dirty="0">
                <a:solidFill>
                  <a:schemeClr val="bg1"/>
                </a:solidFill>
              </a:rPr>
              <a:t>Les pièces jointes dupliquent les fichiers</a:t>
            </a:r>
          </a:p>
        </p:txBody>
      </p:sp>
      <p:sp>
        <p:nvSpPr>
          <p:cNvPr id="4" name="Espace réservé du contenu 3">
            <a:extLst>
              <a:ext uri="{FF2B5EF4-FFF2-40B4-BE49-F238E27FC236}">
                <a16:creationId xmlns:a16="http://schemas.microsoft.com/office/drawing/2014/main" id="{5B866EE4-F756-4DCD-996E-5057D51762D7}"/>
              </a:ext>
            </a:extLst>
          </p:cNvPr>
          <p:cNvSpPr>
            <a:spLocks noGrp="1"/>
          </p:cNvSpPr>
          <p:nvPr>
            <p:ph sz="half" idx="2"/>
          </p:nvPr>
        </p:nvSpPr>
        <p:spPr>
          <a:xfrm>
            <a:off x="6154705" y="1822450"/>
            <a:ext cx="5112000" cy="4806611"/>
          </a:xfrm>
          <a:solidFill>
            <a:srgbClr val="5558AF"/>
          </a:solidFill>
        </p:spPr>
        <p:txBody>
          <a:bodyPr anchor="ctr" anchorCtr="0">
            <a:normAutofit/>
          </a:bodyPr>
          <a:lstStyle/>
          <a:p>
            <a:pPr marL="0" indent="0">
              <a:spcBef>
                <a:spcPts val="2400"/>
              </a:spcBef>
              <a:buNone/>
            </a:pPr>
            <a:r>
              <a:rPr lang="fr-FR" sz="2000" b="1" i="1" dirty="0">
                <a:solidFill>
                  <a:schemeClr val="bg1"/>
                </a:solidFill>
              </a:rPr>
              <a:t>Chaque projet a son espace dédié</a:t>
            </a:r>
          </a:p>
          <a:p>
            <a:pPr marL="0" indent="0">
              <a:spcBef>
                <a:spcPts val="2400"/>
              </a:spcBef>
              <a:buNone/>
            </a:pPr>
            <a:r>
              <a:rPr lang="fr-FR" sz="2000" b="1" i="1" dirty="0">
                <a:solidFill>
                  <a:schemeClr val="bg1"/>
                </a:solidFill>
              </a:rPr>
              <a:t>Tri naturel fait par l’émetteur</a:t>
            </a:r>
          </a:p>
          <a:p>
            <a:pPr marL="0" indent="0">
              <a:spcBef>
                <a:spcPts val="2400"/>
              </a:spcBef>
              <a:buNone/>
            </a:pPr>
            <a:r>
              <a:rPr lang="fr-FR" sz="2000" b="1" i="1" dirty="0">
                <a:solidFill>
                  <a:schemeClr val="bg1"/>
                </a:solidFill>
              </a:rPr>
              <a:t>Une vision partagée</a:t>
            </a:r>
          </a:p>
          <a:p>
            <a:pPr marL="0" indent="0">
              <a:spcBef>
                <a:spcPts val="2400"/>
              </a:spcBef>
              <a:buNone/>
            </a:pPr>
            <a:r>
              <a:rPr lang="fr-FR" sz="2000" b="1" i="1" dirty="0">
                <a:solidFill>
                  <a:schemeClr val="bg1"/>
                </a:solidFill>
              </a:rPr>
              <a:t>L’historique est accessible à tous</a:t>
            </a:r>
          </a:p>
          <a:p>
            <a:pPr marL="0" indent="0">
              <a:spcBef>
                <a:spcPts val="2400"/>
              </a:spcBef>
              <a:buNone/>
            </a:pPr>
            <a:r>
              <a:rPr lang="fr-FR" sz="2000" b="1" i="1" dirty="0">
                <a:solidFill>
                  <a:schemeClr val="bg1"/>
                </a:solidFill>
              </a:rPr>
              <a:t>Des notifications réglables, le @</a:t>
            </a:r>
          </a:p>
          <a:p>
            <a:pPr marL="0" indent="0">
              <a:spcBef>
                <a:spcPts val="2400"/>
              </a:spcBef>
              <a:buNone/>
            </a:pPr>
            <a:r>
              <a:rPr lang="fr-FR" sz="2000" b="1" i="1" dirty="0">
                <a:solidFill>
                  <a:schemeClr val="bg1"/>
                </a:solidFill>
              </a:rPr>
              <a:t>Travail asynchrone et synchrone possible</a:t>
            </a:r>
          </a:p>
          <a:p>
            <a:pPr marL="0" indent="0">
              <a:spcBef>
                <a:spcPts val="2400"/>
              </a:spcBef>
              <a:buNone/>
            </a:pPr>
            <a:r>
              <a:rPr lang="fr-FR" sz="2000" b="1" i="1" dirty="0">
                <a:solidFill>
                  <a:schemeClr val="bg1"/>
                </a:solidFill>
              </a:rPr>
              <a:t>Les fichiers de travail sont dans l’équipe</a:t>
            </a:r>
          </a:p>
        </p:txBody>
      </p:sp>
      <p:pic>
        <p:nvPicPr>
          <p:cNvPr id="19" name="Image 18">
            <a:extLst>
              <a:ext uri="{FF2B5EF4-FFF2-40B4-BE49-F238E27FC236}">
                <a16:creationId xmlns:a16="http://schemas.microsoft.com/office/drawing/2014/main" id="{0CB395CD-1A6A-4D93-9170-1FDE8B5F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523" y="790575"/>
            <a:ext cx="1219325" cy="1219325"/>
          </a:xfrm>
          <a:prstGeom prst="rect">
            <a:avLst/>
          </a:prstGeom>
        </p:spPr>
      </p:pic>
      <p:pic>
        <p:nvPicPr>
          <p:cNvPr id="21" name="Image 20">
            <a:extLst>
              <a:ext uri="{FF2B5EF4-FFF2-40B4-BE49-F238E27FC236}">
                <a16:creationId xmlns:a16="http://schemas.microsoft.com/office/drawing/2014/main" id="{F35154FE-E255-4400-BDAC-2C5D16206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103" y="790691"/>
            <a:ext cx="1219209" cy="1219209"/>
          </a:xfrm>
          <a:prstGeom prst="rect">
            <a:avLst/>
          </a:prstGeom>
        </p:spPr>
      </p:pic>
    </p:spTree>
    <p:extLst>
      <p:ext uri="{BB962C8B-B14F-4D97-AF65-F5344CB8AC3E}">
        <p14:creationId xmlns:p14="http://schemas.microsoft.com/office/powerpoint/2010/main" val="248014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A43C3A-ED03-41EF-A4C0-8E5A9AA4CFAE}"/>
              </a:ext>
            </a:extLst>
          </p:cNvPr>
          <p:cNvSpPr/>
          <p:nvPr/>
        </p:nvSpPr>
        <p:spPr bwMode="auto">
          <a:xfrm>
            <a:off x="0" y="0"/>
            <a:ext cx="12192000" cy="68580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fr-FR"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re 1">
            <a:extLst>
              <a:ext uri="{FF2B5EF4-FFF2-40B4-BE49-F238E27FC236}">
                <a16:creationId xmlns:a16="http://schemas.microsoft.com/office/drawing/2014/main" id="{A813F6BF-EAE8-4896-B32E-8F8A94DBE366}"/>
              </a:ext>
            </a:extLst>
          </p:cNvPr>
          <p:cNvSpPr>
            <a:spLocks noGrp="1"/>
          </p:cNvSpPr>
          <p:nvPr>
            <p:ph type="title"/>
          </p:nvPr>
        </p:nvSpPr>
        <p:spPr/>
        <p:txBody>
          <a:bodyPr>
            <a:normAutofit/>
          </a:bodyPr>
          <a:lstStyle/>
          <a:p>
            <a:r>
              <a:rPr lang="fr-FR" dirty="0"/>
              <a:t>Engagez une collaboration</a:t>
            </a:r>
          </a:p>
        </p:txBody>
      </p:sp>
      <p:sp>
        <p:nvSpPr>
          <p:cNvPr id="3" name="Espace réservé du texte 2">
            <a:extLst>
              <a:ext uri="{FF2B5EF4-FFF2-40B4-BE49-F238E27FC236}">
                <a16:creationId xmlns:a16="http://schemas.microsoft.com/office/drawing/2014/main" id="{53BA943A-D759-4C59-98F0-93B889BC9C44}"/>
              </a:ext>
            </a:extLst>
          </p:cNvPr>
          <p:cNvSpPr>
            <a:spLocks noGrp="1"/>
          </p:cNvSpPr>
          <p:nvPr>
            <p:ph idx="1"/>
          </p:nvPr>
        </p:nvSpPr>
        <p:spPr>
          <a:xfrm>
            <a:off x="480060" y="1135916"/>
            <a:ext cx="5615940" cy="5489674"/>
          </a:xfrm>
        </p:spPr>
        <p:txBody>
          <a:bodyPr>
            <a:normAutofit/>
          </a:bodyPr>
          <a:lstStyle/>
          <a:p>
            <a:r>
              <a:rPr lang="fr-FR" sz="2400" dirty="0"/>
              <a:t>Informez ponctuellement votre audience ou demandez un engagement formel en utilisant le mail.</a:t>
            </a:r>
          </a:p>
          <a:p>
            <a:endParaRPr lang="fr-FR" sz="2400" dirty="0"/>
          </a:p>
          <a:p>
            <a:r>
              <a:rPr lang="fr-FR" sz="2400" dirty="0"/>
              <a:t>Votre collaboration avec des externes commencera sans aucun doute par un échange sur Outlook.</a:t>
            </a:r>
          </a:p>
        </p:txBody>
      </p:sp>
      <p:pic>
        <p:nvPicPr>
          <p:cNvPr id="7" name="Espace réservé pour une image  6">
            <a:extLst>
              <a:ext uri="{FF2B5EF4-FFF2-40B4-BE49-F238E27FC236}">
                <a16:creationId xmlns:a16="http://schemas.microsoft.com/office/drawing/2014/main" id="{6928EDBA-75D8-4D94-8ACB-C6832ED285B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7356476" y="1052513"/>
            <a:ext cx="3240087" cy="3240088"/>
          </a:xfrm>
        </p:spPr>
      </p:pic>
      <p:pic>
        <p:nvPicPr>
          <p:cNvPr id="5" name="Image 4">
            <a:extLst>
              <a:ext uri="{FF2B5EF4-FFF2-40B4-BE49-F238E27FC236}">
                <a16:creationId xmlns:a16="http://schemas.microsoft.com/office/drawing/2014/main" id="{067F11BC-877E-49AB-9259-2CBDF946C6E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0479312">
            <a:off x="7173081" y="4243885"/>
            <a:ext cx="3869863" cy="1743500"/>
          </a:xfrm>
          <a:prstGeom prst="rect">
            <a:avLst/>
          </a:prstGeom>
        </p:spPr>
      </p:pic>
    </p:spTree>
    <p:extLst>
      <p:ext uri="{BB962C8B-B14F-4D97-AF65-F5344CB8AC3E}">
        <p14:creationId xmlns:p14="http://schemas.microsoft.com/office/powerpoint/2010/main" val="429098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500"/>
                                  </p:stCondLst>
                                  <p:childTnLst>
                                    <p:animEffect transition="out" filter="fade">
                                      <p:cBhvr>
                                        <p:cTn id="9" dur="1000" tmFilter="0, 0; .2, .5; .8, .5; 1, 0"/>
                                        <p:tgtEl>
                                          <p:spTgt spid="5"/>
                                        </p:tgtEl>
                                      </p:cBhvr>
                                    </p:animEffect>
                                    <p:animScale>
                                      <p:cBhvr>
                                        <p:cTn id="10"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7D249595-3D81-4B39-A064-1AF1F92CDFC0}"/>
              </a:ext>
            </a:extLst>
          </p:cNvPr>
          <p:cNvGraphicFramePr>
            <a:graphicFrameLocks noGrp="1"/>
          </p:cNvGraphicFramePr>
          <p:nvPr/>
        </p:nvGraphicFramePr>
        <p:xfrm>
          <a:off x="442914" y="1052514"/>
          <a:ext cx="10750865" cy="5573078"/>
        </p:xfrm>
        <a:graphic>
          <a:graphicData uri="http://schemas.openxmlformats.org/drawingml/2006/table">
            <a:tbl>
              <a:tblPr firstRow="1" firstCol="1" bandRow="1"/>
              <a:tblGrid>
                <a:gridCol w="3460703">
                  <a:extLst>
                    <a:ext uri="{9D8B030D-6E8A-4147-A177-3AD203B41FA5}">
                      <a16:colId xmlns:a16="http://schemas.microsoft.com/office/drawing/2014/main" val="3863950888"/>
                    </a:ext>
                  </a:extLst>
                </a:gridCol>
                <a:gridCol w="184378">
                  <a:extLst>
                    <a:ext uri="{9D8B030D-6E8A-4147-A177-3AD203B41FA5}">
                      <a16:colId xmlns:a16="http://schemas.microsoft.com/office/drawing/2014/main" val="3408417239"/>
                    </a:ext>
                  </a:extLst>
                </a:gridCol>
                <a:gridCol w="3460703">
                  <a:extLst>
                    <a:ext uri="{9D8B030D-6E8A-4147-A177-3AD203B41FA5}">
                      <a16:colId xmlns:a16="http://schemas.microsoft.com/office/drawing/2014/main" val="206535652"/>
                    </a:ext>
                  </a:extLst>
                </a:gridCol>
                <a:gridCol w="184378">
                  <a:extLst>
                    <a:ext uri="{9D8B030D-6E8A-4147-A177-3AD203B41FA5}">
                      <a16:colId xmlns:a16="http://schemas.microsoft.com/office/drawing/2014/main" val="595452630"/>
                    </a:ext>
                  </a:extLst>
                </a:gridCol>
                <a:gridCol w="3460703">
                  <a:extLst>
                    <a:ext uri="{9D8B030D-6E8A-4147-A177-3AD203B41FA5}">
                      <a16:colId xmlns:a16="http://schemas.microsoft.com/office/drawing/2014/main" val="3642246656"/>
                    </a:ext>
                  </a:extLst>
                </a:gridCol>
              </a:tblGrid>
              <a:tr h="622659">
                <a:tc>
                  <a:txBody>
                    <a:bodyPr/>
                    <a:lstStyle/>
                    <a:p>
                      <a:pPr marL="355600" indent="0">
                        <a:lnSpc>
                          <a:spcPct val="100000"/>
                        </a:lnSpc>
                        <a:spcBef>
                          <a:spcPts val="600"/>
                        </a:spcBef>
                        <a:spcAft>
                          <a:spcPts val="0"/>
                        </a:spcAft>
                      </a:pPr>
                      <a:r>
                        <a:rPr lang="fr-FR" sz="2000" b="1" dirty="0">
                          <a:solidFill>
                            <a:srgbClr val="6AC259"/>
                          </a:solidFill>
                          <a:effectLst/>
                          <a:latin typeface="Calibri" panose="020F0502020204030204" pitchFamily="34" charset="0"/>
                          <a:ea typeface="MS Mincho" panose="02020609040205080304" pitchFamily="49" charset="-128"/>
                          <a:cs typeface="Times New Roman" panose="02020603050405020304" pitchFamily="18" charset="0"/>
                        </a:rPr>
                        <a:t>Ce que je continue à faire</a:t>
                      </a:r>
                      <a:endParaRPr lang="fr-FR" sz="2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DEEAF6"/>
                    </a:solidFill>
                  </a:tcPr>
                </a:tc>
                <a:tc>
                  <a:txBody>
                    <a:bodyPr/>
                    <a:lstStyle/>
                    <a:p>
                      <a:pPr algn="ctr">
                        <a:lnSpc>
                          <a:spcPct val="100000"/>
                        </a:lnSpc>
                        <a:spcBef>
                          <a:spcPts val="600"/>
                        </a:spcBef>
                        <a:spcAft>
                          <a:spcPts val="0"/>
                        </a:spcAft>
                      </a:pPr>
                      <a:r>
                        <a:rPr lang="fr-FR" sz="20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355600" indent="0">
                        <a:lnSpc>
                          <a:spcPct val="100000"/>
                        </a:lnSpc>
                        <a:spcBef>
                          <a:spcPts val="600"/>
                        </a:spcBef>
                        <a:spcAft>
                          <a:spcPts val="0"/>
                        </a:spcAft>
                      </a:pPr>
                      <a:r>
                        <a:rPr lang="fr-FR" sz="2000" b="1" dirty="0">
                          <a:solidFill>
                            <a:srgbClr val="F05228"/>
                          </a:solidFill>
                          <a:effectLst/>
                          <a:latin typeface="Calibri" panose="020F0502020204030204" pitchFamily="34" charset="0"/>
                          <a:ea typeface="MS Mincho" panose="02020609040205080304" pitchFamily="49" charset="-128"/>
                          <a:cs typeface="Times New Roman" panose="02020603050405020304" pitchFamily="18" charset="0"/>
                        </a:rPr>
                        <a:t>Ce que j’arrête de faire</a:t>
                      </a:r>
                      <a:endParaRPr lang="fr-FR" sz="2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DEEAF6"/>
                    </a:solidFill>
                  </a:tcPr>
                </a:tc>
                <a:tc>
                  <a:txBody>
                    <a:bodyPr/>
                    <a:lstStyle/>
                    <a:p>
                      <a:pPr algn="ctr">
                        <a:lnSpc>
                          <a:spcPct val="100000"/>
                        </a:lnSpc>
                        <a:spcBef>
                          <a:spcPts val="600"/>
                        </a:spcBef>
                        <a:spcAft>
                          <a:spcPts val="0"/>
                        </a:spcAft>
                      </a:pPr>
                      <a:r>
                        <a:rPr lang="fr-FR" sz="20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355600" indent="0">
                        <a:lnSpc>
                          <a:spcPct val="100000"/>
                        </a:lnSpc>
                        <a:spcBef>
                          <a:spcPts val="600"/>
                        </a:spcBef>
                        <a:spcAft>
                          <a:spcPts val="0"/>
                        </a:spcAft>
                      </a:pPr>
                      <a:r>
                        <a:rPr lang="fr-FR" sz="2000" b="1" dirty="0">
                          <a:solidFill>
                            <a:srgbClr val="F05228"/>
                          </a:solidFill>
                          <a:effectLst/>
                          <a:latin typeface="Calibri" panose="020F0502020204030204" pitchFamily="34" charset="0"/>
                          <a:ea typeface="MS Mincho" panose="02020609040205080304" pitchFamily="49" charset="-128"/>
                          <a:cs typeface="Times New Roman" panose="02020603050405020304" pitchFamily="18" charset="0"/>
                        </a:rPr>
                        <a:t>Ce que je commence à faire</a:t>
                      </a:r>
                      <a:endParaRPr lang="fr-FR" sz="2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val="1892351291"/>
                  </a:ext>
                </a:extLst>
              </a:tr>
              <a:tr h="4950419">
                <a:tc>
                  <a:txBody>
                    <a:bodyPr/>
                    <a:lstStyle/>
                    <a:p>
                      <a:pPr marL="12065" algn="just">
                        <a:lnSpc>
                          <a:spcPct val="100000"/>
                        </a:lnSpc>
                        <a:spcBef>
                          <a:spcPts val="600"/>
                        </a:spcBef>
                        <a:spcAft>
                          <a:spcPts val="0"/>
                        </a:spcAft>
                      </a:pPr>
                      <a:r>
                        <a:rPr lang="fr-FR" sz="16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Communiquer par email des décisions et des informations critiques, pérennes ou formelles</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Utiliser les services proposés par mon entreprise pour stocker et partager mes documents</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Tenir mon calendrier à jour</a:t>
                      </a:r>
                    </a:p>
                  </a:txBody>
                  <a:tcPr marL="68580" marR="68580" marT="0" marB="0">
                    <a:lnL>
                      <a:noFill/>
                    </a:lnL>
                    <a:lnR>
                      <a:noFill/>
                    </a:lnR>
                    <a:lnT>
                      <a:noFill/>
                    </a:lnT>
                    <a:lnB>
                      <a:noFill/>
                    </a:lnB>
                    <a:solidFill>
                      <a:srgbClr val="DEEAF6"/>
                    </a:solidFill>
                  </a:tcPr>
                </a:tc>
                <a:tc>
                  <a:txBody>
                    <a:bodyPr/>
                    <a:lstStyle/>
                    <a:p>
                      <a:pPr algn="just">
                        <a:lnSpc>
                          <a:spcPct val="100000"/>
                        </a:lnSpc>
                        <a:spcBef>
                          <a:spcPts val="600"/>
                        </a:spcBef>
                        <a:spcAft>
                          <a:spcPts val="0"/>
                        </a:spcAft>
                      </a:pPr>
                      <a:r>
                        <a:rPr lang="fr-FR" sz="16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Partager des informations informelles en temps réel avec un grand nombre de participants par email</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Partager des fichiers en pièce jointe</a:t>
                      </a:r>
                    </a:p>
                    <a:p>
                      <a:pPr marL="12065" marR="0" lvl="0" indent="0" algn="just" defTabSz="914367" rtl="0" eaLnBrk="1" fontAlgn="auto" latinLnBrk="0" hangingPunct="1">
                        <a:lnSpc>
                          <a:spcPct val="100000"/>
                        </a:lnSpc>
                        <a:spcBef>
                          <a:spcPts val="600"/>
                        </a:spcBef>
                        <a:spcAft>
                          <a:spcPts val="0"/>
                        </a:spcAft>
                        <a:buClrTx/>
                        <a:buSzTx/>
                        <a:buFontTx/>
                        <a:buNone/>
                        <a:tabLst/>
                        <a:defRPr/>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Enregistrer tous mes documents en local</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Utiliser un service de transfert de fichiers lourds grand public (WeTransfer, Dropbox, etc.)</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Utiliser des clefs USB ou des disques durs externes</a:t>
                      </a:r>
                    </a:p>
                    <a:p>
                      <a:pPr marL="12065" algn="just">
                        <a:lnSpc>
                          <a:spcPct val="100000"/>
                        </a:lnSpc>
                        <a:spcBef>
                          <a:spcPts val="600"/>
                        </a:spcBef>
                        <a:spcAft>
                          <a:spcPts val="0"/>
                        </a:spcAft>
                      </a:pP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rgbClr val="DEEAF6"/>
                    </a:solidFill>
                  </a:tcPr>
                </a:tc>
                <a:tc>
                  <a:txBody>
                    <a:bodyPr/>
                    <a:lstStyle/>
                    <a:p>
                      <a:pPr algn="just">
                        <a:lnSpc>
                          <a:spcPct val="100000"/>
                        </a:lnSpc>
                        <a:spcBef>
                          <a:spcPts val="600"/>
                        </a:spcBef>
                        <a:spcAft>
                          <a:spcPts val="0"/>
                        </a:spcAft>
                      </a:pPr>
                      <a:r>
                        <a:rPr lang="fr-FR" sz="16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nchor="ctr">
                    <a:lnL>
                      <a:noFill/>
                    </a:lnL>
                    <a:lnR>
                      <a:noFill/>
                    </a:lnR>
                    <a:lnT>
                      <a:noFill/>
                    </a:lnT>
                    <a:lnB>
                      <a:noFill/>
                    </a:lnB>
                  </a:tcPr>
                </a:tc>
                <a:tc>
                  <a:txBody>
                    <a:bodyPr/>
                    <a:lstStyle/>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J’utilise le bon canal selon la nature de l’information à partager</a:t>
                      </a:r>
                    </a:p>
                    <a:p>
                      <a:pPr marL="12065" marR="0" lvl="0" indent="0" algn="just" defTabSz="914367" rtl="0" eaLnBrk="1" fontAlgn="auto" latinLnBrk="0" hangingPunct="1">
                        <a:lnSpc>
                          <a:spcPct val="100000"/>
                        </a:lnSpc>
                        <a:spcBef>
                          <a:spcPts val="600"/>
                        </a:spcBef>
                        <a:spcAft>
                          <a:spcPts val="0"/>
                        </a:spcAft>
                        <a:buClrTx/>
                        <a:buSzTx/>
                        <a:buFontTx/>
                        <a:buNone/>
                        <a:tabLst/>
                        <a:defRPr/>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Je mentionne mes collaborateurs pour attirer leur attention sur un sujet particulier, une action</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Je partage des liens et plus des fichiers lorsque j’ai besoin de les partager avec d’autres acteurs, à l’intérieur comme à l’extérieur des enseignes du Groupe Holder</a:t>
                      </a:r>
                    </a:p>
                    <a:p>
                      <a:pPr marL="12065" algn="just" defTabSz="914367" rtl="0" eaLnBrk="1" latinLnBrk="0" hangingPunct="1">
                        <a:lnSpc>
                          <a:spcPct val="100000"/>
                        </a:lnSpc>
                        <a:spcBef>
                          <a:spcPts val="600"/>
                        </a:spcBef>
                        <a:spcAft>
                          <a:spcPts val="0"/>
                        </a:spcAft>
                      </a:pPr>
                      <a:r>
                        <a:rPr lang="fr-FR" sz="1600" kern="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Stocker tous mes documents dans le cloud (OneDrive, Teams)</a:t>
                      </a:r>
                    </a:p>
                    <a:p>
                      <a:pPr marL="12065" algn="just">
                        <a:lnSpc>
                          <a:spcPct val="100000"/>
                        </a:lnSpc>
                        <a:spcBef>
                          <a:spcPts val="600"/>
                        </a:spcBef>
                        <a:spcAft>
                          <a:spcPts val="0"/>
                        </a:spcAft>
                      </a:pPr>
                      <a:endParaRPr lang="fr-FR"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rgbClr val="DEEAF6"/>
                    </a:solidFill>
                  </a:tcPr>
                </a:tc>
                <a:extLst>
                  <a:ext uri="{0D108BD9-81ED-4DB2-BD59-A6C34878D82A}">
                    <a16:rowId xmlns:a16="http://schemas.microsoft.com/office/drawing/2014/main" val="1964477859"/>
                  </a:ext>
                </a:extLst>
              </a:tr>
            </a:tbl>
          </a:graphicData>
        </a:graphic>
      </p:graphicFrame>
      <p:sp>
        <p:nvSpPr>
          <p:cNvPr id="2" name="Titre 1">
            <a:extLst>
              <a:ext uri="{FF2B5EF4-FFF2-40B4-BE49-F238E27FC236}">
                <a16:creationId xmlns:a16="http://schemas.microsoft.com/office/drawing/2014/main" id="{700D2228-20D7-4CE7-AD5A-8E97BE255EB9}"/>
              </a:ext>
            </a:extLst>
          </p:cNvPr>
          <p:cNvSpPr>
            <a:spLocks noGrp="1"/>
          </p:cNvSpPr>
          <p:nvPr>
            <p:ph type="title"/>
          </p:nvPr>
        </p:nvSpPr>
        <p:spPr/>
        <p:txBody>
          <a:bodyPr/>
          <a:lstStyle/>
          <a:p>
            <a:r>
              <a:rPr lang="fr-FR" dirty="0"/>
              <a:t>Messages importants</a:t>
            </a:r>
          </a:p>
        </p:txBody>
      </p:sp>
      <p:pic>
        <p:nvPicPr>
          <p:cNvPr id="4100" name="Picture 84">
            <a:extLst>
              <a:ext uri="{FF2B5EF4-FFF2-40B4-BE49-F238E27FC236}">
                <a16:creationId xmlns:a16="http://schemas.microsoft.com/office/drawing/2014/main" id="{BD49B3F8-AC7A-4F47-885E-D67A1533E70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55764" y="1198303"/>
            <a:ext cx="35999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80">
            <a:extLst>
              <a:ext uri="{FF2B5EF4-FFF2-40B4-BE49-F238E27FC236}">
                <a16:creationId xmlns:a16="http://schemas.microsoft.com/office/drawing/2014/main" id="{7541D34B-A04E-4817-BA78-C3FE609747C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3385" y="119830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82" descr="A picture containing object&#10;&#10;Description generated with high confidence">
            <a:extLst>
              <a:ext uri="{FF2B5EF4-FFF2-40B4-BE49-F238E27FC236}">
                <a16:creationId xmlns:a16="http://schemas.microsoft.com/office/drawing/2014/main" id="{BB33166F-8F9A-4E7C-AFE0-3E35108FE08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93922" y="1198303"/>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9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32">
            <a:extLst>
              <a:ext uri="{FF2B5EF4-FFF2-40B4-BE49-F238E27FC236}">
                <a16:creationId xmlns:a16="http://schemas.microsoft.com/office/drawing/2014/main" id="{B39CCB62-143E-43F0-984E-16BC12564270}"/>
              </a:ext>
              <a:ext uri="{C183D7F6-B498-43B3-948B-1728B52AA6E4}">
                <adec:decorative xmlns:adec="http://schemas.microsoft.com/office/drawing/2017/decorative" val="1"/>
              </a:ext>
            </a:extLst>
          </p:cNvPr>
          <p:cNvSpPr/>
          <p:nvPr/>
        </p:nvSpPr>
        <p:spPr>
          <a:xfrm rot="16200000" flipH="1">
            <a:off x="5950719" y="-5947758"/>
            <a:ext cx="290564" cy="12569591"/>
          </a:xfrm>
          <a:custGeom>
            <a:avLst/>
            <a:gdLst>
              <a:gd name="connsiteX0" fmla="*/ 0 w 3411032"/>
              <a:gd name="connsiteY0" fmla="*/ 0 h 11095037"/>
              <a:gd name="connsiteX1" fmla="*/ 3411032 w 3411032"/>
              <a:gd name="connsiteY1" fmla="*/ 0 h 11095037"/>
              <a:gd name="connsiteX2" fmla="*/ 3411032 w 3411032"/>
              <a:gd name="connsiteY2" fmla="*/ 11095037 h 11095037"/>
              <a:gd name="connsiteX3" fmla="*/ 0 w 3411032"/>
              <a:gd name="connsiteY3" fmla="*/ 11095037 h 11095037"/>
              <a:gd name="connsiteX4" fmla="*/ 0 w 3411032"/>
              <a:gd name="connsiteY4" fmla="*/ 0 h 11095037"/>
              <a:gd name="connsiteX0" fmla="*/ 0 w 3411032"/>
              <a:gd name="connsiteY0" fmla="*/ 0 h 11095037"/>
              <a:gd name="connsiteX1" fmla="*/ 3411032 w 3411032"/>
              <a:gd name="connsiteY1" fmla="*/ 0 h 11095037"/>
              <a:gd name="connsiteX2" fmla="*/ 3411032 w 3411032"/>
              <a:gd name="connsiteY2" fmla="*/ 11095037 h 11095037"/>
              <a:gd name="connsiteX3" fmla="*/ 1181100 w 3411032"/>
              <a:gd name="connsiteY3" fmla="*/ 10955337 h 11095037"/>
              <a:gd name="connsiteX4" fmla="*/ 0 w 3411032"/>
              <a:gd name="connsiteY4" fmla="*/ 0 h 11095037"/>
              <a:gd name="connsiteX0" fmla="*/ 327466 w 3738498"/>
              <a:gd name="connsiteY0" fmla="*/ 0 h 11095037"/>
              <a:gd name="connsiteX1" fmla="*/ 3738498 w 3738498"/>
              <a:gd name="connsiteY1" fmla="*/ 0 h 11095037"/>
              <a:gd name="connsiteX2" fmla="*/ 3738498 w 3738498"/>
              <a:gd name="connsiteY2" fmla="*/ 11095037 h 11095037"/>
              <a:gd name="connsiteX3" fmla="*/ 1508566 w 3738498"/>
              <a:gd name="connsiteY3" fmla="*/ 10955337 h 11095037"/>
              <a:gd name="connsiteX4" fmla="*/ 327466 w 3738498"/>
              <a:gd name="connsiteY4" fmla="*/ 0 h 11095037"/>
              <a:gd name="connsiteX0" fmla="*/ 667453 w 4078485"/>
              <a:gd name="connsiteY0" fmla="*/ 0 h 11095037"/>
              <a:gd name="connsiteX1" fmla="*/ 4078485 w 4078485"/>
              <a:gd name="connsiteY1" fmla="*/ 0 h 11095037"/>
              <a:gd name="connsiteX2" fmla="*/ 4078485 w 4078485"/>
              <a:gd name="connsiteY2" fmla="*/ 11095037 h 11095037"/>
              <a:gd name="connsiteX3" fmla="*/ 1327853 w 4078485"/>
              <a:gd name="connsiteY3" fmla="*/ 10891837 h 11095037"/>
              <a:gd name="connsiteX4" fmla="*/ 667453 w 4078485"/>
              <a:gd name="connsiteY4" fmla="*/ 0 h 11095037"/>
              <a:gd name="connsiteX0" fmla="*/ 327467 w 3738499"/>
              <a:gd name="connsiteY0" fmla="*/ 0 h 11095037"/>
              <a:gd name="connsiteX1" fmla="*/ 3738499 w 3738499"/>
              <a:gd name="connsiteY1" fmla="*/ 0 h 11095037"/>
              <a:gd name="connsiteX2" fmla="*/ 3738499 w 3738499"/>
              <a:gd name="connsiteY2" fmla="*/ 11095037 h 11095037"/>
              <a:gd name="connsiteX3" fmla="*/ 1508567 w 3738499"/>
              <a:gd name="connsiteY3" fmla="*/ 10688637 h 11095037"/>
              <a:gd name="connsiteX4" fmla="*/ 327467 w 3738499"/>
              <a:gd name="connsiteY4" fmla="*/ 0 h 11095037"/>
              <a:gd name="connsiteX0" fmla="*/ 462023 w 3873055"/>
              <a:gd name="connsiteY0" fmla="*/ 0 h 11095037"/>
              <a:gd name="connsiteX1" fmla="*/ 3873055 w 3873055"/>
              <a:gd name="connsiteY1" fmla="*/ 0 h 11095037"/>
              <a:gd name="connsiteX2" fmla="*/ 3873055 w 3873055"/>
              <a:gd name="connsiteY2" fmla="*/ 11095037 h 11095037"/>
              <a:gd name="connsiteX3" fmla="*/ 1428256 w 3873055"/>
              <a:gd name="connsiteY3" fmla="*/ 10739437 h 11095037"/>
              <a:gd name="connsiteX4" fmla="*/ 462023 w 3873055"/>
              <a:gd name="connsiteY4" fmla="*/ 0 h 11095037"/>
              <a:gd name="connsiteX0" fmla="*/ 536683 w 3947715"/>
              <a:gd name="connsiteY0" fmla="*/ 0 h 11095037"/>
              <a:gd name="connsiteX1" fmla="*/ 3947715 w 3947715"/>
              <a:gd name="connsiteY1" fmla="*/ 0 h 11095037"/>
              <a:gd name="connsiteX2" fmla="*/ 3947715 w 3947715"/>
              <a:gd name="connsiteY2" fmla="*/ 11095037 h 11095037"/>
              <a:gd name="connsiteX3" fmla="*/ 1389163 w 3947715"/>
              <a:gd name="connsiteY3" fmla="*/ 10752137 h 11095037"/>
              <a:gd name="connsiteX4" fmla="*/ 536683 w 3947715"/>
              <a:gd name="connsiteY4" fmla="*/ 0 h 11095037"/>
              <a:gd name="connsiteX0" fmla="*/ 723323 w 4134355"/>
              <a:gd name="connsiteY0" fmla="*/ 0 h 11095037"/>
              <a:gd name="connsiteX1" fmla="*/ 4134355 w 4134355"/>
              <a:gd name="connsiteY1" fmla="*/ 0 h 11095037"/>
              <a:gd name="connsiteX2" fmla="*/ 4134355 w 4134355"/>
              <a:gd name="connsiteY2" fmla="*/ 11095037 h 11095037"/>
              <a:gd name="connsiteX3" fmla="*/ 1303977 w 4134355"/>
              <a:gd name="connsiteY3" fmla="*/ 10894641 h 11095037"/>
              <a:gd name="connsiteX4" fmla="*/ 723323 w 4134355"/>
              <a:gd name="connsiteY4" fmla="*/ 0 h 11095037"/>
              <a:gd name="connsiteX0" fmla="*/ 756848 w 4167880"/>
              <a:gd name="connsiteY0" fmla="*/ 0 h 11095037"/>
              <a:gd name="connsiteX1" fmla="*/ 4167880 w 4167880"/>
              <a:gd name="connsiteY1" fmla="*/ 0 h 11095037"/>
              <a:gd name="connsiteX2" fmla="*/ 4167880 w 4167880"/>
              <a:gd name="connsiteY2" fmla="*/ 11095037 h 11095037"/>
              <a:gd name="connsiteX3" fmla="*/ 1290229 w 4167880"/>
              <a:gd name="connsiteY3" fmla="*/ 10954017 h 11095037"/>
              <a:gd name="connsiteX4" fmla="*/ 756848 w 4167880"/>
              <a:gd name="connsiteY4" fmla="*/ 0 h 11095037"/>
              <a:gd name="connsiteX0" fmla="*/ 624583 w 4035615"/>
              <a:gd name="connsiteY0" fmla="*/ 0 h 11095037"/>
              <a:gd name="connsiteX1" fmla="*/ 4035615 w 4035615"/>
              <a:gd name="connsiteY1" fmla="*/ 0 h 11095037"/>
              <a:gd name="connsiteX2" fmla="*/ 4035615 w 4035615"/>
              <a:gd name="connsiteY2" fmla="*/ 11095037 h 11095037"/>
              <a:gd name="connsiteX3" fmla="*/ 1347061 w 4035615"/>
              <a:gd name="connsiteY3" fmla="*/ 10954017 h 11095037"/>
              <a:gd name="connsiteX4" fmla="*/ 624583 w 4035615"/>
              <a:gd name="connsiteY4" fmla="*/ 0 h 11095037"/>
              <a:gd name="connsiteX0" fmla="*/ 226848 w 3637880"/>
              <a:gd name="connsiteY0" fmla="*/ 0 h 11095037"/>
              <a:gd name="connsiteX1" fmla="*/ 3637880 w 3637880"/>
              <a:gd name="connsiteY1" fmla="*/ 0 h 11095037"/>
              <a:gd name="connsiteX2" fmla="*/ 3637880 w 3637880"/>
              <a:gd name="connsiteY2" fmla="*/ 11095037 h 11095037"/>
              <a:gd name="connsiteX3" fmla="*/ 949326 w 3637880"/>
              <a:gd name="connsiteY3" fmla="*/ 10954017 h 11095037"/>
              <a:gd name="connsiteX4" fmla="*/ 226848 w 3637880"/>
              <a:gd name="connsiteY4" fmla="*/ 0 h 11095037"/>
              <a:gd name="connsiteX0" fmla="*/ 541728 w 3952760"/>
              <a:gd name="connsiteY0" fmla="*/ 0 h 11118884"/>
              <a:gd name="connsiteX1" fmla="*/ 3952760 w 3952760"/>
              <a:gd name="connsiteY1" fmla="*/ 0 h 11118884"/>
              <a:gd name="connsiteX2" fmla="*/ 3952760 w 3952760"/>
              <a:gd name="connsiteY2" fmla="*/ 11095037 h 11118884"/>
              <a:gd name="connsiteX3" fmla="*/ 815103 w 3952760"/>
              <a:gd name="connsiteY3" fmla="*/ 11084646 h 11118884"/>
              <a:gd name="connsiteX4" fmla="*/ 541728 w 3952760"/>
              <a:gd name="connsiteY4" fmla="*/ 0 h 11118884"/>
              <a:gd name="connsiteX0" fmla="*/ 431429 w 3842461"/>
              <a:gd name="connsiteY0" fmla="*/ 0 h 11118884"/>
              <a:gd name="connsiteX1" fmla="*/ 3842461 w 3842461"/>
              <a:gd name="connsiteY1" fmla="*/ 0 h 11118884"/>
              <a:gd name="connsiteX2" fmla="*/ 3842461 w 3842461"/>
              <a:gd name="connsiteY2" fmla="*/ 11095037 h 11118884"/>
              <a:gd name="connsiteX3" fmla="*/ 704804 w 3842461"/>
              <a:gd name="connsiteY3" fmla="*/ 11084646 h 11118884"/>
              <a:gd name="connsiteX4" fmla="*/ 431429 w 3842461"/>
              <a:gd name="connsiteY4" fmla="*/ 0 h 11118884"/>
              <a:gd name="connsiteX0" fmla="*/ 466853 w 3830611"/>
              <a:gd name="connsiteY0" fmla="*/ 11876 h 11118884"/>
              <a:gd name="connsiteX1" fmla="*/ 3830611 w 3830611"/>
              <a:gd name="connsiteY1" fmla="*/ 0 h 11118884"/>
              <a:gd name="connsiteX2" fmla="*/ 3830611 w 3830611"/>
              <a:gd name="connsiteY2" fmla="*/ 11095037 h 11118884"/>
              <a:gd name="connsiteX3" fmla="*/ 692954 w 3830611"/>
              <a:gd name="connsiteY3" fmla="*/ 11084646 h 11118884"/>
              <a:gd name="connsiteX4" fmla="*/ 466853 w 3830611"/>
              <a:gd name="connsiteY4" fmla="*/ 11876 h 11118884"/>
              <a:gd name="connsiteX0" fmla="*/ 449089 w 3836483"/>
              <a:gd name="connsiteY0" fmla="*/ 0 h 11142634"/>
              <a:gd name="connsiteX1" fmla="*/ 3836483 w 3836483"/>
              <a:gd name="connsiteY1" fmla="*/ 23750 h 11142634"/>
              <a:gd name="connsiteX2" fmla="*/ 3836483 w 3836483"/>
              <a:gd name="connsiteY2" fmla="*/ 11118787 h 11142634"/>
              <a:gd name="connsiteX3" fmla="*/ 698826 w 3836483"/>
              <a:gd name="connsiteY3" fmla="*/ 11108396 h 11142634"/>
              <a:gd name="connsiteX4" fmla="*/ 449089 w 3836483"/>
              <a:gd name="connsiteY4" fmla="*/ 0 h 11142634"/>
              <a:gd name="connsiteX0" fmla="*/ 389769 w 3777163"/>
              <a:gd name="connsiteY0" fmla="*/ 0 h 11142634"/>
              <a:gd name="connsiteX1" fmla="*/ 3777163 w 3777163"/>
              <a:gd name="connsiteY1" fmla="*/ 23750 h 11142634"/>
              <a:gd name="connsiteX2" fmla="*/ 3777163 w 3777163"/>
              <a:gd name="connsiteY2" fmla="*/ 11118787 h 11142634"/>
              <a:gd name="connsiteX3" fmla="*/ 639506 w 3777163"/>
              <a:gd name="connsiteY3" fmla="*/ 11108396 h 11142634"/>
              <a:gd name="connsiteX4" fmla="*/ 389769 w 3777163"/>
              <a:gd name="connsiteY4" fmla="*/ 0 h 11142634"/>
              <a:gd name="connsiteX0" fmla="*/ 483563 w 3870957"/>
              <a:gd name="connsiteY0" fmla="*/ 0 h 11142634"/>
              <a:gd name="connsiteX1" fmla="*/ 3870957 w 3870957"/>
              <a:gd name="connsiteY1" fmla="*/ 23750 h 11142634"/>
              <a:gd name="connsiteX2" fmla="*/ 3870957 w 3870957"/>
              <a:gd name="connsiteY2" fmla="*/ 11118787 h 11142634"/>
              <a:gd name="connsiteX3" fmla="*/ 733300 w 3870957"/>
              <a:gd name="connsiteY3" fmla="*/ 11108396 h 11142634"/>
              <a:gd name="connsiteX4" fmla="*/ 483563 w 3870957"/>
              <a:gd name="connsiteY4" fmla="*/ 0 h 11142634"/>
              <a:gd name="connsiteX0" fmla="*/ 483563 w 3870957"/>
              <a:gd name="connsiteY0" fmla="*/ 0 h 11118787"/>
              <a:gd name="connsiteX1" fmla="*/ 3870957 w 3870957"/>
              <a:gd name="connsiteY1" fmla="*/ 23750 h 11118787"/>
              <a:gd name="connsiteX2" fmla="*/ 3870957 w 3870957"/>
              <a:gd name="connsiteY2" fmla="*/ 11118787 h 11118787"/>
              <a:gd name="connsiteX3" fmla="*/ 733300 w 3870957"/>
              <a:gd name="connsiteY3" fmla="*/ 11108396 h 11118787"/>
              <a:gd name="connsiteX4" fmla="*/ 483563 w 3870957"/>
              <a:gd name="connsiteY4" fmla="*/ 0 h 11118787"/>
              <a:gd name="connsiteX0" fmla="*/ 546179 w 3933573"/>
              <a:gd name="connsiteY0" fmla="*/ 0 h 11118787"/>
              <a:gd name="connsiteX1" fmla="*/ 3933573 w 3933573"/>
              <a:gd name="connsiteY1" fmla="*/ 23750 h 11118787"/>
              <a:gd name="connsiteX2" fmla="*/ 3933573 w 3933573"/>
              <a:gd name="connsiteY2" fmla="*/ 11118787 h 11118787"/>
              <a:gd name="connsiteX3" fmla="*/ 795916 w 3933573"/>
              <a:gd name="connsiteY3" fmla="*/ 11108396 h 11118787"/>
              <a:gd name="connsiteX4" fmla="*/ 546179 w 3933573"/>
              <a:gd name="connsiteY4" fmla="*/ 0 h 11118787"/>
              <a:gd name="connsiteX0" fmla="*/ 269264 w 4046670"/>
              <a:gd name="connsiteY0" fmla="*/ 0 h 11296917"/>
              <a:gd name="connsiteX1" fmla="*/ 4046670 w 4046670"/>
              <a:gd name="connsiteY1" fmla="*/ 201880 h 11296917"/>
              <a:gd name="connsiteX2" fmla="*/ 4046670 w 4046670"/>
              <a:gd name="connsiteY2" fmla="*/ 11296917 h 11296917"/>
              <a:gd name="connsiteX3" fmla="*/ 909013 w 4046670"/>
              <a:gd name="connsiteY3" fmla="*/ 11286526 h 11296917"/>
              <a:gd name="connsiteX4" fmla="*/ 269264 w 4046670"/>
              <a:gd name="connsiteY4" fmla="*/ 0 h 11296917"/>
              <a:gd name="connsiteX0" fmla="*/ 47396 w 3824802"/>
              <a:gd name="connsiteY0" fmla="*/ 0 h 11296917"/>
              <a:gd name="connsiteX1" fmla="*/ 3824802 w 3824802"/>
              <a:gd name="connsiteY1" fmla="*/ 201880 h 11296917"/>
              <a:gd name="connsiteX2" fmla="*/ 3824802 w 3824802"/>
              <a:gd name="connsiteY2" fmla="*/ 11296917 h 11296917"/>
              <a:gd name="connsiteX3" fmla="*/ 687145 w 3824802"/>
              <a:gd name="connsiteY3" fmla="*/ 11286526 h 11296917"/>
              <a:gd name="connsiteX4" fmla="*/ 47396 w 3824802"/>
              <a:gd name="connsiteY4" fmla="*/ 0 h 11296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802" h="11296917">
                <a:moveTo>
                  <a:pt x="47396" y="0"/>
                </a:moveTo>
                <a:lnTo>
                  <a:pt x="3824802" y="201880"/>
                </a:lnTo>
                <a:lnTo>
                  <a:pt x="3824802" y="11296917"/>
                </a:lnTo>
                <a:cubicBezTo>
                  <a:pt x="2971951" y="11182617"/>
                  <a:pt x="1599088" y="11198945"/>
                  <a:pt x="687145" y="11286526"/>
                </a:cubicBezTo>
                <a:cubicBezTo>
                  <a:pt x="-1148673" y="5502137"/>
                  <a:pt x="1433853" y="3105514"/>
                  <a:pt x="47396" y="0"/>
                </a:cubicBezTo>
                <a:close/>
              </a:path>
            </a:pathLst>
          </a:custGeom>
          <a:solidFill>
            <a:srgbClr val="F2EEEA">
              <a:alpha val="75000"/>
            </a:srgbClr>
          </a:solidFill>
          <a:ln>
            <a:solidFill>
              <a:srgbClr val="F2EEE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3073" tIns="46537" rIns="93073" bIns="46537" numCol="1" spcCol="0" rtlCol="0" fromWordArt="0" anchor="ctr" anchorCtr="0" forceAA="0" compatLnSpc="1">
            <a:prstTxWarp prst="textNoShape">
              <a:avLst/>
            </a:prstTxWarp>
            <a:noAutofit/>
          </a:bodyPr>
          <a:lstStyle/>
          <a:p>
            <a:endParaRPr lang="fr-FR" dirty="0"/>
          </a:p>
        </p:txBody>
      </p:sp>
      <p:sp>
        <p:nvSpPr>
          <p:cNvPr id="2" name="Titre 1">
            <a:extLst>
              <a:ext uri="{FF2B5EF4-FFF2-40B4-BE49-F238E27FC236}">
                <a16:creationId xmlns:a16="http://schemas.microsoft.com/office/drawing/2014/main" id="{6627ECE2-049D-4647-A93B-C8EFCBCCB661}"/>
              </a:ext>
            </a:extLst>
          </p:cNvPr>
          <p:cNvSpPr>
            <a:spLocks noGrp="1"/>
          </p:cNvSpPr>
          <p:nvPr>
            <p:ph type="title"/>
          </p:nvPr>
        </p:nvSpPr>
        <p:spPr/>
        <p:txBody>
          <a:bodyPr>
            <a:normAutofit/>
          </a:bodyPr>
          <a:lstStyle/>
          <a:p>
            <a:r>
              <a:rPr lang="fr-FR" dirty="0"/>
              <a:t>Utiliser Teams sur son smartphone</a:t>
            </a:r>
          </a:p>
        </p:txBody>
      </p:sp>
      <p:pic>
        <p:nvPicPr>
          <p:cNvPr id="8" name="Picture 4" descr="A screenshot of a cell phone&#10;&#10;Description automatically generated">
            <a:extLst>
              <a:ext uri="{FF2B5EF4-FFF2-40B4-BE49-F238E27FC236}">
                <a16:creationId xmlns:a16="http://schemas.microsoft.com/office/drawing/2014/main" id="{813D1F0B-C9E2-4DB4-9E07-4CCBE9067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072" y="1073985"/>
            <a:ext cx="2429467" cy="4993903"/>
          </a:xfrm>
          <a:prstGeom prst="rect">
            <a:avLst/>
          </a:prstGeom>
          <a:ln>
            <a:noFill/>
          </a:ln>
          <a:effectLst>
            <a:outerShdw blurRad="292100" dist="139700" dir="2700000" algn="tl" rotWithShape="0">
              <a:srgbClr val="333333">
                <a:alpha val="65000"/>
              </a:srgbClr>
            </a:outerShdw>
          </a:effectLst>
        </p:spPr>
      </p:pic>
      <p:pic>
        <p:nvPicPr>
          <p:cNvPr id="9" name="Picture 6" descr="A screenshot of a cell phone&#10;&#10;Description automatically generated">
            <a:extLst>
              <a:ext uri="{FF2B5EF4-FFF2-40B4-BE49-F238E27FC236}">
                <a16:creationId xmlns:a16="http://schemas.microsoft.com/office/drawing/2014/main" id="{721CDDBF-F7E6-48BA-83F8-449DF7FC0265}"/>
              </a:ext>
            </a:extLst>
          </p:cNvPr>
          <p:cNvPicPr>
            <a:picLocks noChangeAspect="1"/>
          </p:cNvPicPr>
          <p:nvPr/>
        </p:nvPicPr>
        <p:blipFill rotWithShape="1">
          <a:blip r:embed="rId4">
            <a:extLst>
              <a:ext uri="{28A0092B-C50C-407E-A947-70E740481C1C}">
                <a14:useLocalDpi xmlns:a14="http://schemas.microsoft.com/office/drawing/2010/main" val="0"/>
              </a:ext>
            </a:extLst>
          </a:blip>
          <a:srcRect t="5703" r="27400" b="31459"/>
          <a:stretch/>
        </p:blipFill>
        <p:spPr>
          <a:xfrm>
            <a:off x="4139204" y="1052736"/>
            <a:ext cx="1304943" cy="2321713"/>
          </a:xfrm>
          <a:prstGeom prst="rect">
            <a:avLst/>
          </a:prstGeom>
          <a:ln>
            <a:noFill/>
          </a:ln>
          <a:effectLst>
            <a:outerShdw blurRad="292100" dist="139700" dir="2700000" algn="tl" rotWithShape="0">
              <a:srgbClr val="333333">
                <a:alpha val="65000"/>
              </a:srgbClr>
            </a:outerShdw>
          </a:effectLst>
        </p:spPr>
      </p:pic>
      <p:pic>
        <p:nvPicPr>
          <p:cNvPr id="10" name="Picture 8" descr="A screenshot of a cell phone&#10;&#10;Description automatically generated">
            <a:extLst>
              <a:ext uri="{FF2B5EF4-FFF2-40B4-BE49-F238E27FC236}">
                <a16:creationId xmlns:a16="http://schemas.microsoft.com/office/drawing/2014/main" id="{F55CFF4D-045C-4E9F-86D8-096662B70740}"/>
              </a:ext>
            </a:extLst>
          </p:cNvPr>
          <p:cNvPicPr>
            <a:picLocks noChangeAspect="1"/>
          </p:cNvPicPr>
          <p:nvPr/>
        </p:nvPicPr>
        <p:blipFill rotWithShape="1">
          <a:blip r:embed="rId5">
            <a:extLst>
              <a:ext uri="{28A0092B-C50C-407E-A947-70E740481C1C}">
                <a14:useLocalDpi xmlns:a14="http://schemas.microsoft.com/office/drawing/2010/main" val="0"/>
              </a:ext>
            </a:extLst>
          </a:blip>
          <a:srcRect t="55924"/>
          <a:stretch/>
        </p:blipFill>
        <p:spPr>
          <a:xfrm>
            <a:off x="6744072" y="3285777"/>
            <a:ext cx="3072804" cy="2783963"/>
          </a:xfrm>
          <a:prstGeom prst="rect">
            <a:avLst/>
          </a:prstGeom>
          <a:ln>
            <a:noFill/>
          </a:ln>
          <a:effectLst>
            <a:outerShdw blurRad="292100" dist="139700" dir="2700000" algn="tl" rotWithShape="0">
              <a:srgbClr val="333333">
                <a:alpha val="65000"/>
              </a:srgbClr>
            </a:outerShdw>
          </a:effectLst>
        </p:spPr>
      </p:pic>
      <p:sp>
        <p:nvSpPr>
          <p:cNvPr id="11" name="TextBox 9">
            <a:extLst>
              <a:ext uri="{FF2B5EF4-FFF2-40B4-BE49-F238E27FC236}">
                <a16:creationId xmlns:a16="http://schemas.microsoft.com/office/drawing/2014/main" id="{975DC879-7972-4C94-B53B-700DCA6B5C3C}"/>
              </a:ext>
            </a:extLst>
          </p:cNvPr>
          <p:cNvSpPr txBox="1"/>
          <p:nvPr/>
        </p:nvSpPr>
        <p:spPr>
          <a:xfrm>
            <a:off x="9278097" y="2690899"/>
            <a:ext cx="2928788" cy="369332"/>
          </a:xfrm>
          <a:prstGeom prst="rect">
            <a:avLst/>
          </a:prstGeom>
          <a:noFill/>
        </p:spPr>
        <p:txBody>
          <a:bodyPr wrap="square" rtlCol="0">
            <a:spAutoFit/>
          </a:bodyPr>
          <a:lstStyle/>
          <a:p>
            <a:r>
              <a:rPr lang="fr-CA" dirty="0"/>
              <a:t>Personnalisez vos raccourcis! </a:t>
            </a:r>
          </a:p>
        </p:txBody>
      </p:sp>
      <p:sp>
        <p:nvSpPr>
          <p:cNvPr id="12" name="TextBox 10">
            <a:extLst>
              <a:ext uri="{FF2B5EF4-FFF2-40B4-BE49-F238E27FC236}">
                <a16:creationId xmlns:a16="http://schemas.microsoft.com/office/drawing/2014/main" id="{5D1177B6-039B-42F7-B764-C51F62ED97AA}"/>
              </a:ext>
            </a:extLst>
          </p:cNvPr>
          <p:cNvSpPr txBox="1"/>
          <p:nvPr/>
        </p:nvSpPr>
        <p:spPr>
          <a:xfrm>
            <a:off x="658561" y="5013176"/>
            <a:ext cx="2592288" cy="1200329"/>
          </a:xfrm>
          <a:prstGeom prst="rect">
            <a:avLst/>
          </a:prstGeom>
          <a:noFill/>
        </p:spPr>
        <p:txBody>
          <a:bodyPr wrap="square" rtlCol="0">
            <a:spAutoFit/>
          </a:bodyPr>
          <a:lstStyle/>
          <a:p>
            <a:r>
              <a:rPr lang="fr-CA" dirty="0"/>
              <a:t>Accédez rapidement à vos clavardages, fichiers, équipes, calendrier et plus encore..</a:t>
            </a:r>
          </a:p>
        </p:txBody>
      </p:sp>
      <p:sp>
        <p:nvSpPr>
          <p:cNvPr id="13" name="TextBox 11">
            <a:extLst>
              <a:ext uri="{FF2B5EF4-FFF2-40B4-BE49-F238E27FC236}">
                <a16:creationId xmlns:a16="http://schemas.microsoft.com/office/drawing/2014/main" id="{FB8A6C72-EEBF-4167-8013-8ACC5EC77CE1}"/>
              </a:ext>
            </a:extLst>
          </p:cNvPr>
          <p:cNvSpPr txBox="1"/>
          <p:nvPr/>
        </p:nvSpPr>
        <p:spPr>
          <a:xfrm>
            <a:off x="6960096" y="1106876"/>
            <a:ext cx="2592288" cy="646331"/>
          </a:xfrm>
          <a:prstGeom prst="rect">
            <a:avLst/>
          </a:prstGeom>
          <a:noFill/>
        </p:spPr>
        <p:txBody>
          <a:bodyPr wrap="square" rtlCol="0">
            <a:spAutoFit/>
          </a:bodyPr>
          <a:lstStyle/>
          <a:p>
            <a:r>
              <a:rPr lang="fr-CA" dirty="0"/>
              <a:t>Recherchez un contact, message ou fichier</a:t>
            </a:r>
          </a:p>
        </p:txBody>
      </p:sp>
      <p:sp>
        <p:nvSpPr>
          <p:cNvPr id="14" name="TextBox 12">
            <a:extLst>
              <a:ext uri="{FF2B5EF4-FFF2-40B4-BE49-F238E27FC236}">
                <a16:creationId xmlns:a16="http://schemas.microsoft.com/office/drawing/2014/main" id="{2D5A90E2-CF17-4831-A445-309850EC9C81}"/>
              </a:ext>
            </a:extLst>
          </p:cNvPr>
          <p:cNvSpPr txBox="1"/>
          <p:nvPr/>
        </p:nvSpPr>
        <p:spPr>
          <a:xfrm>
            <a:off x="191344" y="1073985"/>
            <a:ext cx="3526722" cy="1477328"/>
          </a:xfrm>
          <a:prstGeom prst="rect">
            <a:avLst/>
          </a:prstGeom>
          <a:noFill/>
        </p:spPr>
        <p:txBody>
          <a:bodyPr wrap="square" rtlCol="0">
            <a:spAutoFit/>
          </a:bodyPr>
          <a:lstStyle/>
          <a:p>
            <a:r>
              <a:rPr lang="fr-CA" dirty="0"/>
              <a:t>Changez votre statut de disponibilité, configurez vos notifications ,accédez a vos paramètres pour vous déconnecter ou modifier vos options</a:t>
            </a:r>
          </a:p>
        </p:txBody>
      </p:sp>
      <p:cxnSp>
        <p:nvCxnSpPr>
          <p:cNvPr id="15" name="Straight Arrow Connector 16">
            <a:extLst>
              <a:ext uri="{FF2B5EF4-FFF2-40B4-BE49-F238E27FC236}">
                <a16:creationId xmlns:a16="http://schemas.microsoft.com/office/drawing/2014/main" id="{8B0D052D-9E20-4C4E-ACE1-F53397F28BAF}"/>
              </a:ext>
            </a:extLst>
          </p:cNvPr>
          <p:cNvCxnSpPr>
            <a:stCxn id="14" idx="3"/>
          </p:cNvCxnSpPr>
          <p:nvPr/>
        </p:nvCxnSpPr>
        <p:spPr>
          <a:xfrm flipV="1">
            <a:off x="3718066" y="1448410"/>
            <a:ext cx="505726" cy="36423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7">
            <a:extLst>
              <a:ext uri="{FF2B5EF4-FFF2-40B4-BE49-F238E27FC236}">
                <a16:creationId xmlns:a16="http://schemas.microsoft.com/office/drawing/2014/main" id="{9C7E5692-9F23-4606-8AB1-F21580C49D24}"/>
              </a:ext>
            </a:extLst>
          </p:cNvPr>
          <p:cNvCxnSpPr>
            <a:cxnSpLocks/>
          </p:cNvCxnSpPr>
          <p:nvPr/>
        </p:nvCxnSpPr>
        <p:spPr>
          <a:xfrm flipH="1">
            <a:off x="6528048" y="1412776"/>
            <a:ext cx="432048" cy="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8">
            <a:extLst>
              <a:ext uri="{FF2B5EF4-FFF2-40B4-BE49-F238E27FC236}">
                <a16:creationId xmlns:a16="http://schemas.microsoft.com/office/drawing/2014/main" id="{2F1F0765-5F8D-4E07-A2B7-51BC04DB9D4D}"/>
              </a:ext>
            </a:extLst>
          </p:cNvPr>
          <p:cNvCxnSpPr>
            <a:cxnSpLocks/>
          </p:cNvCxnSpPr>
          <p:nvPr/>
        </p:nvCxnSpPr>
        <p:spPr>
          <a:xfrm flipV="1">
            <a:off x="3156480" y="5575760"/>
            <a:ext cx="955592" cy="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9">
            <a:extLst>
              <a:ext uri="{FF2B5EF4-FFF2-40B4-BE49-F238E27FC236}">
                <a16:creationId xmlns:a16="http://schemas.microsoft.com/office/drawing/2014/main" id="{F2FF8A8D-F105-4457-9DE7-B46ED8457883}"/>
              </a:ext>
            </a:extLst>
          </p:cNvPr>
          <p:cNvCxnSpPr>
            <a:cxnSpLocks/>
          </p:cNvCxnSpPr>
          <p:nvPr/>
        </p:nvCxnSpPr>
        <p:spPr>
          <a:xfrm flipH="1">
            <a:off x="8437375" y="3052950"/>
            <a:ext cx="840722" cy="32149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49001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a:bodyPr>
          <a:lstStyle/>
          <a:p>
            <a:r>
              <a:rPr lang="fr-FR" dirty="0"/>
              <a:t>Et maintenant ?</a:t>
            </a:r>
          </a:p>
        </p:txBody>
      </p:sp>
      <p:sp>
        <p:nvSpPr>
          <p:cNvPr id="7" name="Espace réservé du contenu 6"/>
          <p:cNvSpPr>
            <a:spLocks noGrp="1"/>
          </p:cNvSpPr>
          <p:nvPr>
            <p:ph type="body" sz="quarter" idx="4294967295"/>
          </p:nvPr>
        </p:nvSpPr>
        <p:spPr>
          <a:xfrm>
            <a:off x="4511824" y="5455889"/>
            <a:ext cx="4803775" cy="428625"/>
          </a:xfrm>
        </p:spPr>
        <p:txBody>
          <a:bodyPr>
            <a:normAutofit/>
          </a:bodyPr>
          <a:lstStyle/>
          <a:p>
            <a:pPr marL="0" indent="0">
              <a:spcBef>
                <a:spcPts val="800"/>
              </a:spcBef>
              <a:buNone/>
            </a:pPr>
            <a:r>
              <a:rPr lang="fr-FR" sz="2000" dirty="0"/>
              <a:t>Avez-vous des questions ?</a:t>
            </a:r>
          </a:p>
        </p:txBody>
      </p:sp>
      <p:pic>
        <p:nvPicPr>
          <p:cNvPr id="10" name="Image 9" descr="Para quando a publicitação das listas de colocação de agosto? E a ..."/>
          <p:cNvPicPr>
            <a:picLocks noChangeAspect="1"/>
          </p:cNvPicPr>
          <p:nvPr/>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4344171" y="1560382"/>
            <a:ext cx="3503658" cy="3737236"/>
          </a:xfrm>
          <a:prstGeom prst="rect">
            <a:avLst/>
          </a:prstGeom>
        </p:spPr>
      </p:pic>
      <p:sp>
        <p:nvSpPr>
          <p:cNvPr id="2" name="Espace réservé du numéro de diapositive 1">
            <a:extLst>
              <a:ext uri="{FF2B5EF4-FFF2-40B4-BE49-F238E27FC236}">
                <a16:creationId xmlns:a16="http://schemas.microsoft.com/office/drawing/2014/main" id="{36FB1691-AD5F-49AD-8750-BF45A842AA93}"/>
              </a:ext>
            </a:extLst>
          </p:cNvPr>
          <p:cNvSpPr>
            <a:spLocks noGrp="1"/>
          </p:cNvSpPr>
          <p:nvPr>
            <p:ph type="sldNum" sz="quarter" idx="4294967295"/>
          </p:nvPr>
        </p:nvSpPr>
        <p:spPr>
          <a:xfrm>
            <a:off x="9359900" y="6669484"/>
            <a:ext cx="575733" cy="215900"/>
          </a:xfrm>
          <a:prstGeom prst="rect">
            <a:avLst/>
          </a:prstGeom>
        </p:spPr>
        <p:txBody>
          <a:bodyPr/>
          <a:lstStyle/>
          <a:p>
            <a:pPr>
              <a:defRPr/>
            </a:pPr>
            <a:fld id="{D3D52E03-1911-4AD8-A1C0-E039C515BC0E}" type="slidenum">
              <a:rPr lang="fr-FR" altLang="fr-FR" smtClean="0"/>
              <a:pPr>
                <a:defRPr/>
              </a:pPr>
              <a:t>38</a:t>
            </a:fld>
            <a:endParaRPr lang="fr-FR" altLang="fr-FR" dirty="0"/>
          </a:p>
        </p:txBody>
      </p:sp>
    </p:spTree>
    <p:extLst>
      <p:ext uri="{BB962C8B-B14F-4D97-AF65-F5344CB8AC3E}">
        <p14:creationId xmlns:p14="http://schemas.microsoft.com/office/powerpoint/2010/main" val="2471979319"/>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F7222-E2B6-49FF-9F08-F5B398961709}"/>
              </a:ext>
            </a:extLst>
          </p:cNvPr>
          <p:cNvSpPr>
            <a:spLocks noGrp="1"/>
          </p:cNvSpPr>
          <p:nvPr>
            <p:ph type="title"/>
          </p:nvPr>
        </p:nvSpPr>
        <p:spPr/>
        <p:txBody>
          <a:bodyPr>
            <a:normAutofit/>
          </a:bodyPr>
          <a:lstStyle/>
          <a:p>
            <a:r>
              <a:rPr lang="fr-FR" dirty="0"/>
              <a:t>Tour d’horizon de Teams</a:t>
            </a:r>
          </a:p>
        </p:txBody>
      </p:sp>
      <p:sp>
        <p:nvSpPr>
          <p:cNvPr id="3" name="Espace réservé du texte 2">
            <a:extLst>
              <a:ext uri="{FF2B5EF4-FFF2-40B4-BE49-F238E27FC236}">
                <a16:creationId xmlns:a16="http://schemas.microsoft.com/office/drawing/2014/main" id="{93075A25-752B-4622-A47E-3F5F93236841}"/>
              </a:ext>
            </a:extLst>
          </p:cNvPr>
          <p:cNvSpPr>
            <a:spLocks noGrp="1"/>
          </p:cNvSpPr>
          <p:nvPr>
            <p:ph type="body" sz="quarter" idx="4294967295"/>
          </p:nvPr>
        </p:nvSpPr>
        <p:spPr>
          <a:xfrm>
            <a:off x="839788" y="889347"/>
            <a:ext cx="6083300" cy="379413"/>
          </a:xfrm>
        </p:spPr>
        <p:txBody>
          <a:bodyPr>
            <a:normAutofit/>
          </a:bodyPr>
          <a:lstStyle/>
          <a:p>
            <a:pPr marL="0" indent="0">
              <a:buNone/>
            </a:pPr>
            <a:r>
              <a:rPr lang="fr-FR" sz="2000" dirty="0"/>
              <a:t>Microsoft Teams n'importe où!</a:t>
            </a:r>
          </a:p>
        </p:txBody>
      </p:sp>
      <p:sp>
        <p:nvSpPr>
          <p:cNvPr id="5" name="ZoneTexte 4">
            <a:extLst>
              <a:ext uri="{FF2B5EF4-FFF2-40B4-BE49-F238E27FC236}">
                <a16:creationId xmlns:a16="http://schemas.microsoft.com/office/drawing/2014/main" id="{4EBF4289-CF28-4F1B-81F7-6873C23D6403}"/>
              </a:ext>
            </a:extLst>
          </p:cNvPr>
          <p:cNvSpPr txBox="1"/>
          <p:nvPr/>
        </p:nvSpPr>
        <p:spPr>
          <a:xfrm>
            <a:off x="334250" y="1490146"/>
            <a:ext cx="11234358" cy="374571"/>
          </a:xfrm>
          <a:prstGeom prst="roundRect">
            <a:avLst/>
          </a:prstGeom>
          <a:noFill/>
          <a:ln w="1905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dirty="0">
                <a:latin typeface="Frutiger Linotype" panose="020B0604030504040204" pitchFamily="34" charset="0"/>
              </a:rPr>
              <a:t>Utiliser Microsoft Teams depuis l’application bureautique, sur le Web ou sur votre appareil mobile IOS ou Android</a:t>
            </a:r>
          </a:p>
        </p:txBody>
      </p:sp>
      <p:pic>
        <p:nvPicPr>
          <p:cNvPr id="9" name="Image 8" descr="Une image contenant capture d’écran&#10;&#10;Description générée avec un niveau de confiance très élevé">
            <a:extLst>
              <a:ext uri="{FF2B5EF4-FFF2-40B4-BE49-F238E27FC236}">
                <a16:creationId xmlns:a16="http://schemas.microsoft.com/office/drawing/2014/main" id="{F2F25797-8074-47F6-A1FA-A1137C82B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900" y="2090045"/>
            <a:ext cx="7024200" cy="3814466"/>
          </a:xfrm>
          <a:prstGeom prst="rect">
            <a:avLst/>
          </a:prstGeom>
        </p:spPr>
      </p:pic>
    </p:spTree>
    <p:extLst>
      <p:ext uri="{BB962C8B-B14F-4D97-AF65-F5344CB8AC3E}">
        <p14:creationId xmlns:p14="http://schemas.microsoft.com/office/powerpoint/2010/main" val="3883299910"/>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AF7222-E2B6-49FF-9F08-F5B398961709}"/>
              </a:ext>
            </a:extLst>
          </p:cNvPr>
          <p:cNvSpPr>
            <a:spLocks noGrp="1"/>
          </p:cNvSpPr>
          <p:nvPr>
            <p:ph type="title"/>
          </p:nvPr>
        </p:nvSpPr>
        <p:spPr/>
        <p:txBody>
          <a:bodyPr>
            <a:normAutofit/>
          </a:bodyPr>
          <a:lstStyle/>
          <a:p>
            <a:r>
              <a:rPr lang="fr-FR" dirty="0"/>
              <a:t>Le portail en ligne</a:t>
            </a:r>
          </a:p>
        </p:txBody>
      </p:sp>
      <p:sp>
        <p:nvSpPr>
          <p:cNvPr id="3" name="Espace réservé du texte 2">
            <a:extLst>
              <a:ext uri="{FF2B5EF4-FFF2-40B4-BE49-F238E27FC236}">
                <a16:creationId xmlns:a16="http://schemas.microsoft.com/office/drawing/2014/main" id="{93075A25-752B-4622-A47E-3F5F93236841}"/>
              </a:ext>
            </a:extLst>
          </p:cNvPr>
          <p:cNvSpPr>
            <a:spLocks noGrp="1"/>
          </p:cNvSpPr>
          <p:nvPr>
            <p:ph type="body" sz="quarter" idx="4294967295"/>
          </p:nvPr>
        </p:nvSpPr>
        <p:spPr>
          <a:xfrm>
            <a:off x="839788" y="981075"/>
            <a:ext cx="6083300" cy="379413"/>
          </a:xfrm>
        </p:spPr>
        <p:txBody>
          <a:bodyPr>
            <a:normAutofit/>
          </a:bodyPr>
          <a:lstStyle/>
          <a:p>
            <a:pPr marL="0" indent="0">
              <a:buNone/>
            </a:pPr>
            <a:r>
              <a:rPr lang="fr-FR" sz="2000" dirty="0"/>
              <a:t>L’accès au portail</a:t>
            </a:r>
          </a:p>
        </p:txBody>
      </p:sp>
      <p:pic>
        <p:nvPicPr>
          <p:cNvPr id="16" name="Image 9">
            <a:extLst>
              <a:ext uri="{FF2B5EF4-FFF2-40B4-BE49-F238E27FC236}">
                <a16:creationId xmlns:a16="http://schemas.microsoft.com/office/drawing/2014/main" id="{D0C10BA2-9F92-4ABF-9EA8-9572BD6B2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505" y="1815235"/>
            <a:ext cx="2878795" cy="1186644"/>
          </a:xfrm>
          <a:prstGeom prst="rect">
            <a:avLst/>
          </a:prstGeom>
        </p:spPr>
      </p:pic>
      <p:pic>
        <p:nvPicPr>
          <p:cNvPr id="17" name="Image 14">
            <a:extLst>
              <a:ext uri="{FF2B5EF4-FFF2-40B4-BE49-F238E27FC236}">
                <a16:creationId xmlns:a16="http://schemas.microsoft.com/office/drawing/2014/main" id="{8B9822B1-678E-4C4F-928C-2837C16B3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859" y="1412776"/>
            <a:ext cx="1650567" cy="1147780"/>
          </a:xfrm>
          <a:prstGeom prst="rect">
            <a:avLst/>
          </a:prstGeom>
        </p:spPr>
      </p:pic>
      <p:pic>
        <p:nvPicPr>
          <p:cNvPr id="18" name="Image 10" descr="A close up of a sign&#10;&#10;Description generated with very high confidence">
            <a:extLst>
              <a:ext uri="{FF2B5EF4-FFF2-40B4-BE49-F238E27FC236}">
                <a16:creationId xmlns:a16="http://schemas.microsoft.com/office/drawing/2014/main" id="{07C14260-EA15-4EAA-A66E-D772E2A3B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120" y="1319377"/>
            <a:ext cx="4060435" cy="1842234"/>
          </a:xfrm>
          <a:prstGeom prst="rect">
            <a:avLst/>
          </a:prstGeom>
        </p:spPr>
      </p:pic>
      <p:sp>
        <p:nvSpPr>
          <p:cNvPr id="15" name="ZoneTexte 8">
            <a:extLst>
              <a:ext uri="{FF2B5EF4-FFF2-40B4-BE49-F238E27FC236}">
                <a16:creationId xmlns:a16="http://schemas.microsoft.com/office/drawing/2014/main" id="{CBD0B5B4-BEE1-429E-B692-1A0224BEA707}"/>
              </a:ext>
            </a:extLst>
          </p:cNvPr>
          <p:cNvSpPr txBox="1"/>
          <p:nvPr/>
        </p:nvSpPr>
        <p:spPr>
          <a:xfrm>
            <a:off x="2745398" y="1420367"/>
            <a:ext cx="2414497" cy="461665"/>
          </a:xfrm>
          <a:prstGeom prst="rect">
            <a:avLst/>
          </a:prstGeom>
          <a:noFill/>
        </p:spPr>
        <p:txBody>
          <a:bodyPr wrap="square" rtlCol="0">
            <a:spAutoFit/>
          </a:bodyPr>
          <a:lstStyle/>
          <a:p>
            <a:r>
              <a:rPr lang="fr-FR" sz="2400" b="1" dirty="0">
                <a:latin typeface="Segoe UI Light" panose="020B0502040204020203" pitchFamily="34" charset="0"/>
                <a:cs typeface="Segoe UI Light" panose="020B0502040204020203" pitchFamily="34" charset="0"/>
              </a:rPr>
              <a:t>portal.office.com</a:t>
            </a:r>
          </a:p>
        </p:txBody>
      </p:sp>
      <p:pic>
        <p:nvPicPr>
          <p:cNvPr id="8" name="Picture 7">
            <a:extLst>
              <a:ext uri="{FF2B5EF4-FFF2-40B4-BE49-F238E27FC236}">
                <a16:creationId xmlns:a16="http://schemas.microsoft.com/office/drawing/2014/main" id="{44C8E96A-500A-44CA-8751-41BCE4F2E169}"/>
              </a:ext>
            </a:extLst>
          </p:cNvPr>
          <p:cNvPicPr>
            <a:picLocks noChangeAspect="1"/>
          </p:cNvPicPr>
          <p:nvPr/>
        </p:nvPicPr>
        <p:blipFill>
          <a:blip r:embed="rId6"/>
          <a:stretch>
            <a:fillRect/>
          </a:stretch>
        </p:blipFill>
        <p:spPr>
          <a:xfrm>
            <a:off x="2520047" y="3114490"/>
            <a:ext cx="7151907" cy="3130814"/>
          </a:xfrm>
          <a:prstGeom prst="rect">
            <a:avLst/>
          </a:prstGeom>
        </p:spPr>
      </p:pic>
    </p:spTree>
    <p:extLst>
      <p:ext uri="{BB962C8B-B14F-4D97-AF65-F5344CB8AC3E}">
        <p14:creationId xmlns:p14="http://schemas.microsoft.com/office/powerpoint/2010/main" val="42694462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fr-FR" sz="3200" dirty="0"/>
              <a:t>Partage de fichiers versus collaboration</a:t>
            </a:r>
          </a:p>
        </p:txBody>
      </p:sp>
      <p:sp>
        <p:nvSpPr>
          <p:cNvPr id="86" name="Rectangle 85"/>
          <p:cNvSpPr/>
          <p:nvPr/>
        </p:nvSpPr>
        <p:spPr bwMode="auto">
          <a:xfrm>
            <a:off x="1" y="1628800"/>
            <a:ext cx="12191999" cy="4242299"/>
          </a:xfrm>
          <a:prstGeom prst="rect">
            <a:avLst/>
          </a:prstGeom>
          <a:solidFill>
            <a:schemeClr val="bg1">
              <a:lumMod val="95000"/>
            </a:schemeClr>
          </a:solidFill>
          <a:ln w="10795" cap="flat" cmpd="sng" algn="ctr">
            <a:no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87" name="Group 86"/>
          <p:cNvGrpSpPr/>
          <p:nvPr/>
        </p:nvGrpSpPr>
        <p:grpSpPr>
          <a:xfrm>
            <a:off x="1446291" y="3429332"/>
            <a:ext cx="2917806" cy="691035"/>
            <a:chOff x="1236489" y="3673558"/>
            <a:chExt cx="2976736" cy="704992"/>
          </a:xfrm>
        </p:grpSpPr>
        <p:grpSp>
          <p:nvGrpSpPr>
            <p:cNvPr id="88" name="Group 87"/>
            <p:cNvGrpSpPr/>
            <p:nvPr/>
          </p:nvGrpSpPr>
          <p:grpSpPr>
            <a:xfrm>
              <a:off x="1236489" y="3673558"/>
              <a:ext cx="2976736" cy="704992"/>
              <a:chOff x="1236489" y="3673558"/>
              <a:chExt cx="2976736" cy="704992"/>
            </a:xfrm>
          </p:grpSpPr>
          <p:sp>
            <p:nvSpPr>
              <p:cNvPr id="90" name="Rectangle 89"/>
              <p:cNvSpPr/>
              <p:nvPr/>
            </p:nvSpPr>
            <p:spPr>
              <a:xfrm>
                <a:off x="1236489" y="3673558"/>
                <a:ext cx="2976736" cy="704992"/>
              </a:xfrm>
              <a:prstGeom prst="rect">
                <a:avLst/>
              </a:prstGeom>
              <a:solidFill>
                <a:srgbClr val="0078D7"/>
              </a:solidFill>
              <a:ln w="10795" cap="flat" cmpd="sng" algn="ctr">
                <a:noFill/>
                <a:prstDash val="solid"/>
                <a:miter lim="800000"/>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1" name="Rectangle 90"/>
              <p:cNvSpPr/>
              <p:nvPr/>
            </p:nvSpPr>
            <p:spPr>
              <a:xfrm>
                <a:off x="1904102" y="3791260"/>
                <a:ext cx="2289132" cy="489828"/>
              </a:xfrm>
              <a:prstGeom prst="rect">
                <a:avLst/>
              </a:prstGeom>
            </p:spPr>
            <p:txBody>
              <a:bodyPr wrap="square">
                <a:spAutoFit/>
              </a:bodyP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1" i="0" u="none" strike="noStrike" kern="0" cap="none" spc="0" normalizeH="0" baseline="0" noProof="0" dirty="0" err="1">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Mes</a:t>
                </a:r>
                <a:r>
                  <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 </a:t>
                </a:r>
                <a:r>
                  <a:rPr kumimoji="0" lang="en-US" sz="2745" b="1" i="0" u="none" strike="noStrike" kern="0" cap="none" spc="0" normalizeH="0" baseline="0" noProof="0" dirty="0" err="1">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fichiers</a:t>
                </a:r>
                <a:endPar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endParaRPr>
              </a:p>
            </p:txBody>
          </p:sp>
        </p:grpSp>
        <p:sp>
          <p:nvSpPr>
            <p:cNvPr id="89" name="Freeform 5"/>
            <p:cNvSpPr>
              <a:spLocks noEditPoints="1"/>
            </p:cNvSpPr>
            <p:nvPr/>
          </p:nvSpPr>
          <p:spPr bwMode="auto">
            <a:xfrm>
              <a:off x="1506653" y="3850312"/>
              <a:ext cx="323850" cy="360363"/>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92" name="Group 91"/>
          <p:cNvGrpSpPr/>
          <p:nvPr/>
        </p:nvGrpSpPr>
        <p:grpSpPr>
          <a:xfrm>
            <a:off x="7799062" y="3446190"/>
            <a:ext cx="2917806" cy="951183"/>
            <a:chOff x="8290373" y="3690756"/>
            <a:chExt cx="2976736" cy="970394"/>
          </a:xfrm>
        </p:grpSpPr>
        <p:grpSp>
          <p:nvGrpSpPr>
            <p:cNvPr id="93" name="Group 92"/>
            <p:cNvGrpSpPr/>
            <p:nvPr/>
          </p:nvGrpSpPr>
          <p:grpSpPr>
            <a:xfrm>
              <a:off x="8290373" y="3690756"/>
              <a:ext cx="2976736" cy="970394"/>
              <a:chOff x="8290373" y="3690756"/>
              <a:chExt cx="2976736" cy="970394"/>
            </a:xfrm>
          </p:grpSpPr>
          <p:sp>
            <p:nvSpPr>
              <p:cNvPr id="101" name="Rectangle 100" hidden="1"/>
              <p:cNvSpPr/>
              <p:nvPr/>
            </p:nvSpPr>
            <p:spPr>
              <a:xfrm>
                <a:off x="8755568" y="3791260"/>
                <a:ext cx="2040558" cy="869890"/>
              </a:xfrm>
              <a:prstGeom prst="rect">
                <a:avLst/>
              </a:prstGeom>
            </p:spPr>
            <p:txBody>
              <a:bodyPr wrap="square">
                <a:spAutoFit/>
              </a:bodyP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0" i="0" u="none" strike="noStrike" kern="0" cap="none" spc="0" normalizeH="0" baseline="0" noProof="0" dirty="0">
                    <a:ln>
                      <a:noFill/>
                    </a:ln>
                    <a:gradFill>
                      <a:gsLst>
                        <a:gs pos="12879">
                          <a:srgbClr val="161616"/>
                        </a:gs>
                        <a:gs pos="24000">
                          <a:srgbClr val="161616"/>
                        </a:gs>
                      </a:gsLst>
                      <a:lin ang="5400000" scaled="0"/>
                    </a:gradFill>
                    <a:effectLst/>
                    <a:uLnTx/>
                    <a:uFillTx/>
                    <a:latin typeface="Segoe UI"/>
                    <a:ea typeface="+mn-ea"/>
                    <a:cs typeface="Segoe UI Semilight" panose="020B0402040204020203" pitchFamily="34" charset="0"/>
                  </a:rPr>
                  <a:t>Nos dossiers</a:t>
                </a:r>
              </a:p>
            </p:txBody>
          </p:sp>
          <p:sp>
            <p:nvSpPr>
              <p:cNvPr id="102" name="Rectangle 101"/>
              <p:cNvSpPr/>
              <p:nvPr/>
            </p:nvSpPr>
            <p:spPr>
              <a:xfrm>
                <a:off x="8290373" y="3690756"/>
                <a:ext cx="2976736" cy="704992"/>
              </a:xfrm>
              <a:prstGeom prst="rect">
                <a:avLst/>
              </a:prstGeom>
              <a:solidFill>
                <a:srgbClr val="5558AF"/>
              </a:solidFill>
              <a:ln w="10795" cap="flat" cmpd="sng" algn="ctr">
                <a:noFill/>
                <a:prstDash val="solid"/>
                <a:miter lim="800000"/>
              </a:ln>
              <a:effectLst/>
            </p:spPr>
            <p:txBody>
              <a:bodyPr rtlCol="0" anchor="ctr"/>
              <a:lstStyle/>
              <a:p>
                <a:pPr marL="0" marR="0" lvl="0" indent="0" algn="ctr" defTabSz="896042" rtl="0" eaLnBrk="1" fontAlgn="auto" latinLnBrk="0" hangingPunct="1">
                  <a:lnSpc>
                    <a:spcPct val="90000"/>
                  </a:lnSpc>
                  <a:spcBef>
                    <a:spcPts val="0"/>
                  </a:spcBef>
                  <a:spcAft>
                    <a:spcPts val="0"/>
                  </a:spcAft>
                  <a:buClrTx/>
                  <a:buSzPct val="90000"/>
                  <a:buFontTx/>
                  <a:buNone/>
                  <a:tabLst/>
                  <a:defRPr/>
                </a:pPr>
                <a:r>
                  <a:rPr kumimoji="0" lang="en-US" sz="2745" b="0"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      </a:t>
                </a:r>
                <a:r>
                  <a:rPr kumimoji="0" lang="en-US" sz="2745" b="1" i="0" u="none" strike="noStrike" kern="0" cap="none" spc="0" normalizeH="0" baseline="0" noProof="0" dirty="0">
                    <a:ln>
                      <a:noFill/>
                    </a:ln>
                    <a:gradFill>
                      <a:gsLst>
                        <a:gs pos="3409">
                          <a:srgbClr val="FFFFFF"/>
                        </a:gs>
                        <a:gs pos="12879">
                          <a:srgbClr val="FFFFFF"/>
                        </a:gs>
                      </a:gsLst>
                      <a:lin ang="5400000" scaled="0"/>
                    </a:gradFill>
                    <a:effectLst/>
                    <a:uLnTx/>
                    <a:uFillTx/>
                    <a:latin typeface="Segoe UI"/>
                    <a:ea typeface="+mn-ea"/>
                    <a:cs typeface="Segoe UI Semilight" panose="020B0402040204020203" pitchFamily="34" charset="0"/>
                  </a:rPr>
                  <a:t>Nos dossiers</a:t>
                </a:r>
              </a:p>
            </p:txBody>
          </p:sp>
        </p:grpSp>
        <p:grpSp>
          <p:nvGrpSpPr>
            <p:cNvPr id="94" name="Group 8"/>
            <p:cNvGrpSpPr>
              <a:grpSpLocks noChangeAspect="1"/>
            </p:cNvGrpSpPr>
            <p:nvPr/>
          </p:nvGrpSpPr>
          <p:grpSpPr bwMode="auto">
            <a:xfrm>
              <a:off x="8533798" y="3881144"/>
              <a:ext cx="371475" cy="311152"/>
              <a:chOff x="6" y="9"/>
              <a:chExt cx="234" cy="196"/>
            </a:xfrm>
          </p:grpSpPr>
          <p:sp>
            <p:nvSpPr>
              <p:cNvPr id="95" name="Oval 9"/>
              <p:cNvSpPr>
                <a:spLocks noChangeArrowheads="1"/>
              </p:cNvSpPr>
              <p:nvPr/>
            </p:nvSpPr>
            <p:spPr bwMode="auto">
              <a:xfrm>
                <a:off x="14"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6" name="Oval 10"/>
              <p:cNvSpPr>
                <a:spLocks noChangeArrowheads="1"/>
              </p:cNvSpPr>
              <p:nvPr/>
            </p:nvSpPr>
            <p:spPr bwMode="auto">
              <a:xfrm>
                <a:off x="170" y="9"/>
                <a:ext cx="62" cy="63"/>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7"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8" name="Oval 12"/>
              <p:cNvSpPr>
                <a:spLocks noChangeArrowheads="1"/>
              </p:cNvSpPr>
              <p:nvPr/>
            </p:nvSpPr>
            <p:spPr bwMode="auto">
              <a:xfrm>
                <a:off x="84" y="72"/>
                <a:ext cx="78" cy="78"/>
              </a:xfrm>
              <a:prstGeom prst="ellipse">
                <a:avLst/>
              </a:pr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99"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0"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38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grpSp>
        <p:nvGrpSpPr>
          <p:cNvPr id="103" name="Group 102"/>
          <p:cNvGrpSpPr/>
          <p:nvPr/>
        </p:nvGrpSpPr>
        <p:grpSpPr>
          <a:xfrm>
            <a:off x="5726698" y="3405931"/>
            <a:ext cx="790352" cy="790352"/>
            <a:chOff x="4810715" y="5159829"/>
            <a:chExt cx="806314" cy="806314"/>
          </a:xfrm>
        </p:grpSpPr>
        <p:sp>
          <p:nvSpPr>
            <p:cNvPr id="104" name="Oval 103"/>
            <p:cNvSpPr/>
            <p:nvPr/>
          </p:nvSpPr>
          <p:spPr>
            <a:xfrm>
              <a:off x="4810715" y="5159829"/>
              <a:ext cx="806314" cy="806314"/>
            </a:xfrm>
            <a:prstGeom prst="ellipse">
              <a:avLst/>
            </a:prstGeom>
            <a:solidFill>
              <a:schemeClr val="accent1"/>
            </a:solidFill>
            <a:ln w="10795"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5" name="Freeform 5"/>
            <p:cNvSpPr>
              <a:spLocks noEditPoints="1"/>
            </p:cNvSpPr>
            <p:nvPr/>
          </p:nvSpPr>
          <p:spPr bwMode="auto">
            <a:xfrm>
              <a:off x="5064647" y="5363754"/>
              <a:ext cx="298450" cy="398463"/>
            </a:xfrm>
            <a:custGeom>
              <a:avLst/>
              <a:gdLst>
                <a:gd name="T0" fmla="*/ 188 w 188"/>
                <a:gd name="T1" fmla="*/ 63 h 251"/>
                <a:gd name="T2" fmla="*/ 125 w 188"/>
                <a:gd name="T3" fmla="*/ 0 h 251"/>
                <a:gd name="T4" fmla="*/ 0 w 188"/>
                <a:gd name="T5" fmla="*/ 0 h 251"/>
                <a:gd name="T6" fmla="*/ 0 w 188"/>
                <a:gd name="T7" fmla="*/ 251 h 251"/>
                <a:gd name="T8" fmla="*/ 188 w 188"/>
                <a:gd name="T9" fmla="*/ 251 h 251"/>
                <a:gd name="T10" fmla="*/ 188 w 188"/>
                <a:gd name="T11" fmla="*/ 63 h 251"/>
                <a:gd name="T12" fmla="*/ 125 w 188"/>
                <a:gd name="T13" fmla="*/ 22 h 251"/>
                <a:gd name="T14" fmla="*/ 166 w 188"/>
                <a:gd name="T15" fmla="*/ 63 h 251"/>
                <a:gd name="T16" fmla="*/ 125 w 188"/>
                <a:gd name="T17" fmla="*/ 63 h 251"/>
                <a:gd name="T18" fmla="*/ 125 w 188"/>
                <a:gd name="T19" fmla="*/ 22 h 251"/>
                <a:gd name="T20" fmla="*/ 16 w 188"/>
                <a:gd name="T21" fmla="*/ 235 h 251"/>
                <a:gd name="T22" fmla="*/ 16 w 188"/>
                <a:gd name="T23" fmla="*/ 16 h 251"/>
                <a:gd name="T24" fmla="*/ 110 w 188"/>
                <a:gd name="T25" fmla="*/ 16 h 251"/>
                <a:gd name="T26" fmla="*/ 110 w 188"/>
                <a:gd name="T27" fmla="*/ 78 h 251"/>
                <a:gd name="T28" fmla="*/ 172 w 188"/>
                <a:gd name="T29" fmla="*/ 78 h 251"/>
                <a:gd name="T30" fmla="*/ 172 w 188"/>
                <a:gd name="T31" fmla="*/ 235 h 251"/>
                <a:gd name="T32" fmla="*/ 16 w 188"/>
                <a:gd name="T33" fmla="*/ 23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251">
                  <a:moveTo>
                    <a:pt x="188" y="63"/>
                  </a:moveTo>
                  <a:lnTo>
                    <a:pt x="125" y="0"/>
                  </a:lnTo>
                  <a:lnTo>
                    <a:pt x="0" y="0"/>
                  </a:lnTo>
                  <a:lnTo>
                    <a:pt x="0" y="251"/>
                  </a:lnTo>
                  <a:lnTo>
                    <a:pt x="188" y="251"/>
                  </a:lnTo>
                  <a:lnTo>
                    <a:pt x="188" y="63"/>
                  </a:lnTo>
                  <a:close/>
                  <a:moveTo>
                    <a:pt x="125" y="22"/>
                  </a:moveTo>
                  <a:lnTo>
                    <a:pt x="166" y="63"/>
                  </a:lnTo>
                  <a:lnTo>
                    <a:pt x="125" y="63"/>
                  </a:lnTo>
                  <a:lnTo>
                    <a:pt x="125" y="22"/>
                  </a:lnTo>
                  <a:close/>
                  <a:moveTo>
                    <a:pt x="16" y="235"/>
                  </a:moveTo>
                  <a:lnTo>
                    <a:pt x="16" y="16"/>
                  </a:lnTo>
                  <a:lnTo>
                    <a:pt x="110" y="16"/>
                  </a:lnTo>
                  <a:lnTo>
                    <a:pt x="110" y="78"/>
                  </a:lnTo>
                  <a:lnTo>
                    <a:pt x="172" y="78"/>
                  </a:lnTo>
                  <a:lnTo>
                    <a:pt x="172" y="235"/>
                  </a:lnTo>
                  <a:lnTo>
                    <a:pt x="16" y="235"/>
                  </a:ln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06" name="Group 105"/>
          <p:cNvGrpSpPr/>
          <p:nvPr/>
        </p:nvGrpSpPr>
        <p:grpSpPr>
          <a:xfrm>
            <a:off x="5726698" y="2122190"/>
            <a:ext cx="790352" cy="790352"/>
            <a:chOff x="5841530" y="3287629"/>
            <a:chExt cx="806200" cy="806200"/>
          </a:xfrm>
        </p:grpSpPr>
        <p:sp>
          <p:nvSpPr>
            <p:cNvPr id="107" name="Oval 106"/>
            <p:cNvSpPr/>
            <p:nvPr/>
          </p:nvSpPr>
          <p:spPr>
            <a:xfrm>
              <a:off x="5841530" y="3287629"/>
              <a:ext cx="806200" cy="806200"/>
            </a:xfrm>
            <a:prstGeom prst="ellipse">
              <a:avLst/>
            </a:prstGeom>
            <a:solidFill>
              <a:schemeClr val="accent1"/>
            </a:solidFill>
            <a:ln w="10795" cap="flat" cmpd="sng" algn="ctr">
              <a:noFill/>
              <a:prstDash val="solid"/>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08" name="Freeform 5"/>
            <p:cNvSpPr>
              <a:spLocks noEditPoints="1"/>
            </p:cNvSpPr>
            <p:nvPr/>
          </p:nvSpPr>
          <p:spPr bwMode="auto">
            <a:xfrm>
              <a:off x="6082728" y="3510573"/>
              <a:ext cx="323804" cy="360312"/>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rgbClr val="FFFFFF"/>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sp>
        <p:nvSpPr>
          <p:cNvPr id="109" name="Freeform 5"/>
          <p:cNvSpPr>
            <a:spLocks noEditPoints="1"/>
          </p:cNvSpPr>
          <p:nvPr/>
        </p:nvSpPr>
        <p:spPr bwMode="auto">
          <a:xfrm>
            <a:off x="1916502" y="4137226"/>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0" name="Freeform 5"/>
          <p:cNvSpPr>
            <a:spLocks noEditPoints="1"/>
          </p:cNvSpPr>
          <p:nvPr/>
        </p:nvSpPr>
        <p:spPr bwMode="auto">
          <a:xfrm>
            <a:off x="1551116" y="3639677"/>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1" name="Freeform 5"/>
          <p:cNvSpPr>
            <a:spLocks noEditPoints="1"/>
          </p:cNvSpPr>
          <p:nvPr/>
        </p:nvSpPr>
        <p:spPr bwMode="auto">
          <a:xfrm>
            <a:off x="1903941" y="3142127"/>
            <a:ext cx="317439" cy="353229"/>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nvGrpSpPr>
          <p:cNvPr id="112" name="Group 8"/>
          <p:cNvGrpSpPr>
            <a:grpSpLocks noChangeAspect="1"/>
          </p:cNvGrpSpPr>
          <p:nvPr/>
        </p:nvGrpSpPr>
        <p:grpSpPr bwMode="auto">
          <a:xfrm>
            <a:off x="10073242" y="4161345"/>
            <a:ext cx="364122" cy="304991"/>
            <a:chOff x="6" y="9"/>
            <a:chExt cx="234" cy="196"/>
          </a:xfrm>
          <a:noFill/>
        </p:grpSpPr>
        <p:sp>
          <p:nvSpPr>
            <p:cNvPr id="113"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4"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5"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6"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7"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18"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19" name="Group 8"/>
          <p:cNvGrpSpPr>
            <a:grpSpLocks noChangeAspect="1"/>
          </p:cNvGrpSpPr>
          <p:nvPr/>
        </p:nvGrpSpPr>
        <p:grpSpPr bwMode="auto">
          <a:xfrm>
            <a:off x="10464984" y="3639677"/>
            <a:ext cx="364122" cy="304991"/>
            <a:chOff x="6" y="9"/>
            <a:chExt cx="234" cy="196"/>
          </a:xfrm>
          <a:noFill/>
        </p:grpSpPr>
        <p:sp>
          <p:nvSpPr>
            <p:cNvPr id="120"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1"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2"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3"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4"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5"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grpSp>
        <p:nvGrpSpPr>
          <p:cNvPr id="126" name="Group 8"/>
          <p:cNvGrpSpPr>
            <a:grpSpLocks noChangeAspect="1"/>
          </p:cNvGrpSpPr>
          <p:nvPr/>
        </p:nvGrpSpPr>
        <p:grpSpPr bwMode="auto">
          <a:xfrm>
            <a:off x="10100863" y="3142128"/>
            <a:ext cx="364122" cy="304991"/>
            <a:chOff x="6" y="9"/>
            <a:chExt cx="234" cy="196"/>
          </a:xfrm>
          <a:noFill/>
        </p:grpSpPr>
        <p:sp>
          <p:nvSpPr>
            <p:cNvPr id="127" name="Oval 9"/>
            <p:cNvSpPr>
              <a:spLocks noChangeArrowheads="1"/>
            </p:cNvSpPr>
            <p:nvPr/>
          </p:nvSpPr>
          <p:spPr bwMode="auto">
            <a:xfrm>
              <a:off x="14"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8" name="Oval 10"/>
            <p:cNvSpPr>
              <a:spLocks noChangeArrowheads="1"/>
            </p:cNvSpPr>
            <p:nvPr/>
          </p:nvSpPr>
          <p:spPr bwMode="auto">
            <a:xfrm>
              <a:off x="170" y="9"/>
              <a:ext cx="62" cy="63"/>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29" name="Freeform 11"/>
            <p:cNvSpPr>
              <a:spLocks/>
            </p:cNvSpPr>
            <p:nvPr/>
          </p:nvSpPr>
          <p:spPr bwMode="auto">
            <a:xfrm>
              <a:off x="6"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0" name="Oval 12"/>
            <p:cNvSpPr>
              <a:spLocks noChangeArrowheads="1"/>
            </p:cNvSpPr>
            <p:nvPr/>
          </p:nvSpPr>
          <p:spPr bwMode="auto">
            <a:xfrm>
              <a:off x="84" y="72"/>
              <a:ext cx="78" cy="78"/>
            </a:xfrm>
            <a:prstGeom prst="ellipse">
              <a:avLst/>
            </a:pr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1" name="Freeform 13"/>
            <p:cNvSpPr>
              <a:spLocks/>
            </p:cNvSpPr>
            <p:nvPr/>
          </p:nvSpPr>
          <p:spPr bwMode="auto">
            <a:xfrm>
              <a:off x="68" y="150"/>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sp>
          <p:nvSpPr>
            <p:cNvPr id="132" name="Freeform 14"/>
            <p:cNvSpPr>
              <a:spLocks/>
            </p:cNvSpPr>
            <p:nvPr/>
          </p:nvSpPr>
          <p:spPr bwMode="auto">
            <a:xfrm>
              <a:off x="162"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grpFill/>
            <a:ln w="23813" cap="flat">
              <a:solidFill>
                <a:schemeClr val="accent1"/>
              </a:solidFill>
              <a:prstDash val="solid"/>
              <a:miter lim="800000"/>
              <a:headEnd/>
              <a:tailEnd/>
            </a:ln>
          </p:spPr>
          <p:txBody>
            <a:bodyPr vert="horz" wrap="square" lIns="89630" tIns="44814" rIns="89630" bIns="44814"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12879">
                      <a:srgbClr val="161616"/>
                    </a:gs>
                    <a:gs pos="24000">
                      <a:srgbClr val="161616"/>
                    </a:gs>
                  </a:gsLst>
                  <a:lin ang="5400000" scaled="0"/>
                </a:gradFill>
                <a:effectLst/>
                <a:uLnTx/>
                <a:uFillTx/>
                <a:latin typeface="Segoe UI"/>
                <a:ea typeface="+mn-ea"/>
                <a:cs typeface="+mn-cs"/>
              </a:endParaRPr>
            </a:p>
          </p:txBody>
        </p:sp>
      </p:grpSp>
      <p:sp>
        <p:nvSpPr>
          <p:cNvPr id="135" name="Text Placeholder 1"/>
          <p:cNvSpPr txBox="1">
            <a:spLocks/>
          </p:cNvSpPr>
          <p:nvPr/>
        </p:nvSpPr>
        <p:spPr>
          <a:xfrm>
            <a:off x="1470331" y="3579288"/>
            <a:ext cx="2918151" cy="914262"/>
          </a:xfrm>
          <a:prstGeom prst="rect">
            <a:avLst/>
          </a:prstGeom>
        </p:spPr>
        <p:txBody>
          <a:bodyPr vert="horz" wrap="square" lIns="0" tIns="89617" rIns="143387" bIns="8961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Accès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et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partage</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n'importe</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où</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pour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tous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vos</a:t>
            </a:r>
            <a:r>
              <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rPr>
              <a:t> </a:t>
            </a:r>
            <a:r>
              <a:rPr kumimoji="0" lang="en-US" sz="1765" b="1" i="0" u="none" strike="noStrike" kern="1200" cap="none" spc="0" normalizeH="0" baseline="0" noProof="0" dirty="0" err="1">
                <a:ln>
                  <a:noFill/>
                </a:ln>
                <a:solidFill>
                  <a:srgbClr val="0078D7"/>
                </a:solidFill>
                <a:effectLst/>
                <a:uLnTx/>
                <a:uFillTx/>
                <a:latin typeface="Segoe UI" panose="020B0502040204020203" pitchFamily="34" charset="0"/>
                <a:ea typeface="+mn-ea"/>
                <a:cs typeface="Segoe UI" panose="020B0502040204020203" pitchFamily="34" charset="0"/>
              </a:rPr>
              <a:t>fichiers</a:t>
            </a:r>
            <a:endParaRPr kumimoji="0" lang="en-US" sz="1765" b="1" i="0" u="none" strike="noStrike" kern="1200" cap="none" spc="0" normalizeH="0" baseline="0" noProof="0" dirty="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136" name="Text Placeholder 1"/>
          <p:cNvSpPr txBox="1">
            <a:spLocks/>
          </p:cNvSpPr>
          <p:nvPr/>
        </p:nvSpPr>
        <p:spPr>
          <a:xfrm>
            <a:off x="7788865" y="3457047"/>
            <a:ext cx="2917806" cy="914262"/>
          </a:xfrm>
          <a:prstGeom prst="rect">
            <a:avLst/>
          </a:prstGeom>
        </p:spPr>
        <p:txBody>
          <a:bodyPr vert="horz" wrap="square" lIns="0" tIns="89617" rIns="143387" bIns="89617"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016"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Collaboration de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contenu</a:t>
            </a: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 pour les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équipes</a:t>
            </a:r>
            <a:r>
              <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rPr>
              <a:t> et les </a:t>
            </a:r>
            <a:r>
              <a:rPr kumimoji="0" lang="en-US" sz="1765" b="1" i="0" u="none" strike="noStrike" kern="1200" cap="none" spc="0" normalizeH="0" baseline="0" noProof="0" dirty="0" err="1">
                <a:ln>
                  <a:noFill/>
                </a:ln>
                <a:solidFill>
                  <a:srgbClr val="5558AF"/>
                </a:solidFill>
                <a:effectLst/>
                <a:uLnTx/>
                <a:uFillTx/>
                <a:latin typeface="Segoe UI" panose="020B0502040204020203" pitchFamily="34" charset="0"/>
                <a:ea typeface="+mn-ea"/>
                <a:cs typeface="Segoe UI" panose="020B0502040204020203" pitchFamily="34" charset="0"/>
              </a:rPr>
              <a:t>organisations</a:t>
            </a:r>
            <a:endParaRPr kumimoji="0" lang="en-US" sz="1765" b="1" i="0" u="none" strike="noStrike" kern="1200" cap="none" spc="0" normalizeH="0" baseline="0" noProof="0" dirty="0">
              <a:ln>
                <a:noFill/>
              </a:ln>
              <a:solidFill>
                <a:srgbClr val="5558AF"/>
              </a:solidFill>
              <a:effectLst/>
              <a:uLnTx/>
              <a:uFillTx/>
              <a:latin typeface="Segoe UI" panose="020B0502040204020203" pitchFamily="34" charset="0"/>
              <a:ea typeface="+mn-ea"/>
              <a:cs typeface="Segoe UI" panose="020B0502040204020203" pitchFamily="34" charset="0"/>
            </a:endParaRPr>
          </a:p>
        </p:txBody>
      </p:sp>
      <p:sp>
        <p:nvSpPr>
          <p:cNvPr id="137" name="Rectangle 136"/>
          <p:cNvSpPr/>
          <p:nvPr/>
        </p:nvSpPr>
        <p:spPr>
          <a:xfrm>
            <a:off x="5102780" y="2125805"/>
            <a:ext cx="1986441" cy="1223797"/>
          </a:xfrm>
          <a:prstGeom prst="rect">
            <a:avLst/>
          </a:prstGeom>
        </p:spPr>
        <p:txBody>
          <a:bodyPr wrap="none">
            <a:spAutoFit/>
          </a:bodyPr>
          <a:lstStyle/>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Collaboration</a:t>
            </a:r>
          </a:p>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err="1">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Mobilité</a:t>
            </a:r>
            <a:endPar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endParaRPr>
          </a:p>
          <a:p>
            <a:pPr marL="0" marR="0" lvl="0" indent="0" algn="ctr" defTabSz="896042" rtl="0" eaLnBrk="1" fontAlgn="auto" latinLnBrk="0" hangingPunct="1">
              <a:lnSpc>
                <a:spcPct val="90000"/>
              </a:lnSpc>
              <a:spcBef>
                <a:spcPts val="588"/>
              </a:spcBef>
              <a:spcAft>
                <a:spcPts val="0"/>
              </a:spcAft>
              <a:buClr>
                <a:srgbClr val="353535"/>
              </a:buClr>
              <a:buSzPct val="90000"/>
              <a:buFontTx/>
              <a:buNone/>
              <a:tabLst/>
              <a:defRPr/>
            </a:pPr>
            <a:r>
              <a:rPr kumimoji="0" lang="en-US" sz="2353" b="0" i="0" u="none" strike="noStrike" kern="0" cap="none" spc="0" normalizeH="0" baseline="0" noProof="0" dirty="0" err="1">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Confiance</a:t>
            </a:r>
            <a:r>
              <a:rPr kumimoji="0" lang="en-US" sz="2353" b="0" i="0" u="none" strike="noStrike" kern="0" cap="none" spc="0" normalizeH="0" baseline="0" noProof="0" dirty="0">
                <a:ln>
                  <a:noFill/>
                </a:ln>
                <a:gradFill>
                  <a:gsLst>
                    <a:gs pos="100000">
                      <a:srgbClr val="4A66AC"/>
                    </a:gs>
                    <a:gs pos="0">
                      <a:srgbClr val="4A66AC"/>
                    </a:gs>
                  </a:gsLst>
                  <a:lin ang="5400000" scaled="0"/>
                </a:gradFill>
                <a:effectLst/>
                <a:uLnTx/>
                <a:uFillTx/>
                <a:latin typeface="Segoe UI" panose="020B0502040204020203" pitchFamily="34" charset="0"/>
                <a:ea typeface="+mn-ea"/>
                <a:cs typeface="Segoe UI" panose="020B0502040204020203" pitchFamily="34" charset="0"/>
              </a:rPr>
              <a:t> </a:t>
            </a:r>
          </a:p>
        </p:txBody>
      </p:sp>
      <p:grpSp>
        <p:nvGrpSpPr>
          <p:cNvPr id="138" name="Group 4"/>
          <p:cNvGrpSpPr>
            <a:grpSpLocks noChangeAspect="1"/>
          </p:cNvGrpSpPr>
          <p:nvPr/>
        </p:nvGrpSpPr>
        <p:grpSpPr bwMode="auto">
          <a:xfrm>
            <a:off x="5830033" y="3896800"/>
            <a:ext cx="532252" cy="669206"/>
            <a:chOff x="3746" y="1988"/>
            <a:chExt cx="342" cy="430"/>
          </a:xfrm>
        </p:grpSpPr>
        <p:sp>
          <p:nvSpPr>
            <p:cNvPr id="139" name="Freeform 5"/>
            <p:cNvSpPr>
              <a:spLocks/>
            </p:cNvSpPr>
            <p:nvPr/>
          </p:nvSpPr>
          <p:spPr bwMode="auto">
            <a:xfrm>
              <a:off x="3917" y="2043"/>
              <a:ext cx="171" cy="330"/>
            </a:xfrm>
            <a:custGeom>
              <a:avLst/>
              <a:gdLst>
                <a:gd name="T0" fmla="*/ 29 w 81"/>
                <a:gd name="T1" fmla="*/ 0 h 157"/>
                <a:gd name="T2" fmla="*/ 81 w 81"/>
                <a:gd name="T3" fmla="*/ 76 h 157"/>
                <a:gd name="T4" fmla="*/ 0 w 81"/>
                <a:gd name="T5" fmla="*/ 157 h 157"/>
              </a:gdLst>
              <a:ahLst/>
              <a:cxnLst>
                <a:cxn ang="0">
                  <a:pos x="T0" y="T1"/>
                </a:cxn>
                <a:cxn ang="0">
                  <a:pos x="T2" y="T3"/>
                </a:cxn>
                <a:cxn ang="0">
                  <a:pos x="T4" y="T5"/>
                </a:cxn>
              </a:cxnLst>
              <a:rect l="0" t="0" r="r" b="b"/>
              <a:pathLst>
                <a:path w="81" h="157">
                  <a:moveTo>
                    <a:pt x="29" y="0"/>
                  </a:moveTo>
                  <a:cubicBezTo>
                    <a:pt x="59" y="12"/>
                    <a:pt x="81" y="41"/>
                    <a:pt x="81" y="76"/>
                  </a:cubicBezTo>
                  <a:cubicBezTo>
                    <a:pt x="81" y="121"/>
                    <a:pt x="45" y="157"/>
                    <a:pt x="0" y="157"/>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0" name="Freeform 6"/>
            <p:cNvSpPr>
              <a:spLocks/>
            </p:cNvSpPr>
            <p:nvPr/>
          </p:nvSpPr>
          <p:spPr bwMode="auto">
            <a:xfrm>
              <a:off x="3746" y="2033"/>
              <a:ext cx="171" cy="330"/>
            </a:xfrm>
            <a:custGeom>
              <a:avLst/>
              <a:gdLst>
                <a:gd name="T0" fmla="*/ 52 w 81"/>
                <a:gd name="T1" fmla="*/ 157 h 157"/>
                <a:gd name="T2" fmla="*/ 0 w 81"/>
                <a:gd name="T3" fmla="*/ 81 h 157"/>
                <a:gd name="T4" fmla="*/ 81 w 81"/>
                <a:gd name="T5" fmla="*/ 0 h 157"/>
              </a:gdLst>
              <a:ahLst/>
              <a:cxnLst>
                <a:cxn ang="0">
                  <a:pos x="T0" y="T1"/>
                </a:cxn>
                <a:cxn ang="0">
                  <a:pos x="T2" y="T3"/>
                </a:cxn>
                <a:cxn ang="0">
                  <a:pos x="T4" y="T5"/>
                </a:cxn>
              </a:cxnLst>
              <a:rect l="0" t="0" r="r" b="b"/>
              <a:pathLst>
                <a:path w="81" h="157">
                  <a:moveTo>
                    <a:pt x="52" y="157"/>
                  </a:moveTo>
                  <a:cubicBezTo>
                    <a:pt x="21" y="145"/>
                    <a:pt x="0" y="116"/>
                    <a:pt x="0" y="81"/>
                  </a:cubicBezTo>
                  <a:cubicBezTo>
                    <a:pt x="0" y="36"/>
                    <a:pt x="36" y="0"/>
                    <a:pt x="81" y="0"/>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1" name="Line 7"/>
            <p:cNvSpPr>
              <a:spLocks noChangeShapeType="1"/>
            </p:cNvSpPr>
            <p:nvPr/>
          </p:nvSpPr>
          <p:spPr bwMode="auto">
            <a:xfrm>
              <a:off x="3917" y="2174"/>
              <a:ext cx="0"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2" name="Freeform 8"/>
            <p:cNvSpPr>
              <a:spLocks/>
            </p:cNvSpPr>
            <p:nvPr/>
          </p:nvSpPr>
          <p:spPr bwMode="auto">
            <a:xfrm>
              <a:off x="3896" y="1988"/>
              <a:ext cx="42" cy="89"/>
            </a:xfrm>
            <a:custGeom>
              <a:avLst/>
              <a:gdLst>
                <a:gd name="T0" fmla="*/ 0 w 42"/>
                <a:gd name="T1" fmla="*/ 89 h 89"/>
                <a:gd name="T2" fmla="*/ 42 w 42"/>
                <a:gd name="T3" fmla="*/ 45 h 89"/>
                <a:gd name="T4" fmla="*/ 0 w 42"/>
                <a:gd name="T5" fmla="*/ 0 h 89"/>
              </a:gdLst>
              <a:ahLst/>
              <a:cxnLst>
                <a:cxn ang="0">
                  <a:pos x="T0" y="T1"/>
                </a:cxn>
                <a:cxn ang="0">
                  <a:pos x="T2" y="T3"/>
                </a:cxn>
                <a:cxn ang="0">
                  <a:pos x="T4" y="T5"/>
                </a:cxn>
              </a:cxnLst>
              <a:rect l="0" t="0" r="r" b="b"/>
              <a:pathLst>
                <a:path w="42" h="89">
                  <a:moveTo>
                    <a:pt x="0" y="89"/>
                  </a:moveTo>
                  <a:lnTo>
                    <a:pt x="42" y="45"/>
                  </a:lnTo>
                  <a:lnTo>
                    <a:pt x="0" y="0"/>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3" name="Line 9"/>
            <p:cNvSpPr>
              <a:spLocks noChangeShapeType="1"/>
            </p:cNvSpPr>
            <p:nvPr/>
          </p:nvSpPr>
          <p:spPr bwMode="auto">
            <a:xfrm>
              <a:off x="3917" y="203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4" name="Freeform 10"/>
            <p:cNvSpPr>
              <a:spLocks/>
            </p:cNvSpPr>
            <p:nvPr/>
          </p:nvSpPr>
          <p:spPr bwMode="auto">
            <a:xfrm>
              <a:off x="3896" y="2329"/>
              <a:ext cx="42" cy="89"/>
            </a:xfrm>
            <a:custGeom>
              <a:avLst/>
              <a:gdLst>
                <a:gd name="T0" fmla="*/ 42 w 42"/>
                <a:gd name="T1" fmla="*/ 0 h 89"/>
                <a:gd name="T2" fmla="*/ 0 w 42"/>
                <a:gd name="T3" fmla="*/ 44 h 89"/>
                <a:gd name="T4" fmla="*/ 42 w 42"/>
                <a:gd name="T5" fmla="*/ 89 h 89"/>
              </a:gdLst>
              <a:ahLst/>
              <a:cxnLst>
                <a:cxn ang="0">
                  <a:pos x="T0" y="T1"/>
                </a:cxn>
                <a:cxn ang="0">
                  <a:pos x="T2" y="T3"/>
                </a:cxn>
                <a:cxn ang="0">
                  <a:pos x="T4" y="T5"/>
                </a:cxn>
              </a:cxnLst>
              <a:rect l="0" t="0" r="r" b="b"/>
              <a:pathLst>
                <a:path w="42" h="89">
                  <a:moveTo>
                    <a:pt x="42" y="0"/>
                  </a:moveTo>
                  <a:lnTo>
                    <a:pt x="0" y="44"/>
                  </a:lnTo>
                  <a:lnTo>
                    <a:pt x="42" y="89"/>
                  </a:ln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sp>
          <p:nvSpPr>
            <p:cNvPr id="145" name="Line 11"/>
            <p:cNvSpPr>
              <a:spLocks noChangeShapeType="1"/>
            </p:cNvSpPr>
            <p:nvPr/>
          </p:nvSpPr>
          <p:spPr bwMode="auto">
            <a:xfrm flipH="1">
              <a:off x="3896" y="2373"/>
              <a:ext cx="21" cy="0"/>
            </a:xfrm>
            <a:prstGeom prst="line">
              <a:avLst/>
            </a:prstGeom>
            <a:noFill/>
            <a:ln w="254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161616"/>
                </a:solidFill>
                <a:effectLst/>
                <a:uLnTx/>
                <a:uFillTx/>
                <a:latin typeface="Segoe UI"/>
                <a:ea typeface="+mn-ea"/>
                <a:cs typeface="+mn-cs"/>
              </a:endParaRPr>
            </a:p>
          </p:txBody>
        </p:sp>
      </p:grpSp>
      <p:grpSp>
        <p:nvGrpSpPr>
          <p:cNvPr id="10" name="Groupe 9">
            <a:extLst>
              <a:ext uri="{FF2B5EF4-FFF2-40B4-BE49-F238E27FC236}">
                <a16:creationId xmlns:a16="http://schemas.microsoft.com/office/drawing/2014/main" id="{E74D27C3-86A0-43C4-A9E6-A50233E57D1D}"/>
              </a:ext>
            </a:extLst>
          </p:cNvPr>
          <p:cNvGrpSpPr/>
          <p:nvPr/>
        </p:nvGrpSpPr>
        <p:grpSpPr>
          <a:xfrm>
            <a:off x="7855948" y="1630697"/>
            <a:ext cx="2804034" cy="1219209"/>
            <a:chOff x="7797870" y="1630697"/>
            <a:chExt cx="2804034" cy="1219209"/>
          </a:xfrm>
        </p:grpSpPr>
        <p:sp>
          <p:nvSpPr>
            <p:cNvPr id="4" name="ZoneTexte 3">
              <a:extLst>
                <a:ext uri="{FF2B5EF4-FFF2-40B4-BE49-F238E27FC236}">
                  <a16:creationId xmlns:a16="http://schemas.microsoft.com/office/drawing/2014/main" id="{B361D71D-6167-46B7-8FC2-22437505CDCF}"/>
                </a:ext>
              </a:extLst>
            </p:cNvPr>
            <p:cNvSpPr txBox="1"/>
            <p:nvPr/>
          </p:nvSpPr>
          <p:spPr>
            <a:xfrm>
              <a:off x="8913237" y="1886358"/>
              <a:ext cx="1688667" cy="707886"/>
            </a:xfrm>
            <a:prstGeom prst="rect">
              <a:avLst/>
            </a:prstGeom>
            <a:noFill/>
          </p:spPr>
          <p:txBody>
            <a:bodyPr wrap="none" rtlCol="0">
              <a:spAutoFit/>
            </a:bodyPr>
            <a:lstStyle/>
            <a:p>
              <a:r>
                <a:rPr lang="fr-FR" sz="4000" b="1" dirty="0">
                  <a:solidFill>
                    <a:srgbClr val="5558AF"/>
                  </a:solidFill>
                  <a:latin typeface="Segoe UI" panose="020B0502040204020203" pitchFamily="34" charset="0"/>
                  <a:cs typeface="Segoe UI" panose="020B0502040204020203" pitchFamily="34" charset="0"/>
                </a:rPr>
                <a:t>Teams</a:t>
              </a:r>
            </a:p>
          </p:txBody>
        </p:sp>
        <p:pic>
          <p:nvPicPr>
            <p:cNvPr id="8" name="Image 7">
              <a:extLst>
                <a:ext uri="{FF2B5EF4-FFF2-40B4-BE49-F238E27FC236}">
                  <a16:creationId xmlns:a16="http://schemas.microsoft.com/office/drawing/2014/main" id="{A51FE582-B1E6-4E25-BD01-94980D2BD9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870" y="1630697"/>
              <a:ext cx="1219209" cy="1219209"/>
            </a:xfrm>
            <a:prstGeom prst="rect">
              <a:avLst/>
            </a:prstGeom>
          </p:spPr>
        </p:pic>
      </p:grpSp>
      <p:grpSp>
        <p:nvGrpSpPr>
          <p:cNvPr id="11" name="Groupe 10">
            <a:extLst>
              <a:ext uri="{FF2B5EF4-FFF2-40B4-BE49-F238E27FC236}">
                <a16:creationId xmlns:a16="http://schemas.microsoft.com/office/drawing/2014/main" id="{374666E4-CF7E-4D1B-9AB8-CFEB4B723654}"/>
              </a:ext>
            </a:extLst>
          </p:cNvPr>
          <p:cNvGrpSpPr/>
          <p:nvPr/>
        </p:nvGrpSpPr>
        <p:grpSpPr>
          <a:xfrm>
            <a:off x="1127663" y="1613370"/>
            <a:ext cx="3555063" cy="1219209"/>
            <a:chOff x="1127663" y="1613370"/>
            <a:chExt cx="3555063" cy="1219209"/>
          </a:xfrm>
        </p:grpSpPr>
        <p:pic>
          <p:nvPicPr>
            <p:cNvPr id="6" name="Image 5">
              <a:extLst>
                <a:ext uri="{FF2B5EF4-FFF2-40B4-BE49-F238E27FC236}">
                  <a16:creationId xmlns:a16="http://schemas.microsoft.com/office/drawing/2014/main" id="{17D7B9C4-8035-49B2-A5F4-55176124BF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663" y="1613370"/>
              <a:ext cx="1219209" cy="1219209"/>
            </a:xfrm>
            <a:prstGeom prst="rect">
              <a:avLst/>
            </a:prstGeom>
          </p:spPr>
        </p:pic>
        <p:sp>
          <p:nvSpPr>
            <p:cNvPr id="9" name="ZoneTexte 8">
              <a:extLst>
                <a:ext uri="{FF2B5EF4-FFF2-40B4-BE49-F238E27FC236}">
                  <a16:creationId xmlns:a16="http://schemas.microsoft.com/office/drawing/2014/main" id="{C133F0CF-EC65-4235-9734-F8D402FA8AD2}"/>
                </a:ext>
              </a:extLst>
            </p:cNvPr>
            <p:cNvSpPr txBox="1"/>
            <p:nvPr/>
          </p:nvSpPr>
          <p:spPr>
            <a:xfrm>
              <a:off x="2240839" y="1869031"/>
              <a:ext cx="2441887" cy="707886"/>
            </a:xfrm>
            <a:prstGeom prst="rect">
              <a:avLst/>
            </a:prstGeom>
            <a:noFill/>
          </p:spPr>
          <p:txBody>
            <a:bodyPr wrap="none" rtlCol="0">
              <a:spAutoFit/>
            </a:bodyPr>
            <a:lstStyle/>
            <a:p>
              <a:r>
                <a:rPr lang="fr-FR" sz="4000" b="1" dirty="0">
                  <a:solidFill>
                    <a:srgbClr val="0078D7"/>
                  </a:solidFill>
                  <a:latin typeface="Segoe UI" panose="020B0502040204020203" pitchFamily="34" charset="0"/>
                  <a:cs typeface="Segoe UI" panose="020B0502040204020203" pitchFamily="34" charset="0"/>
                </a:rPr>
                <a:t>OneDrive</a:t>
              </a:r>
            </a:p>
          </p:txBody>
        </p:sp>
      </p:grpSp>
      <p:sp>
        <p:nvSpPr>
          <p:cNvPr id="73" name="Espace réservé du numéro de diapositive 4">
            <a:extLst>
              <a:ext uri="{FF2B5EF4-FFF2-40B4-BE49-F238E27FC236}">
                <a16:creationId xmlns:a16="http://schemas.microsoft.com/office/drawing/2014/main" id="{25210DE1-CA8C-48B0-9EDD-90943EA86FDF}"/>
              </a:ext>
            </a:extLst>
          </p:cNvPr>
          <p:cNvSpPr txBox="1">
            <a:spLocks/>
          </p:cNvSpPr>
          <p:nvPr/>
        </p:nvSpPr>
        <p:spPr>
          <a:xfrm>
            <a:off x="11391379" y="342330"/>
            <a:ext cx="483125" cy="365125"/>
          </a:xfrm>
          <a:prstGeom prst="rect">
            <a:avLst/>
          </a:prstGeom>
        </p:spPr>
        <p:txBody>
          <a:bodyPr anchor="ctr" anchorCtr="0"/>
          <a:lstStyle>
            <a:defPPr>
              <a:defRPr lang="fr-FR"/>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a:pPr algn="ctr"/>
            <a:fld id="{195811F0-3DE0-6444-AA49-1193577F1443}" type="slidenum">
              <a:rPr lang="fr-FR" sz="1333">
                <a:solidFill>
                  <a:srgbClr val="D90011"/>
                </a:solidFill>
                <a:latin typeface="Lato Regular"/>
              </a:rPr>
              <a:pPr algn="ctr"/>
              <a:t>6</a:t>
            </a:fld>
            <a:endParaRPr lang="fr-FR" sz="1333" dirty="0">
              <a:solidFill>
                <a:srgbClr val="D90011"/>
              </a:solidFill>
              <a:latin typeface="Lato Regular"/>
            </a:endParaRPr>
          </a:p>
        </p:txBody>
      </p:sp>
    </p:spTree>
    <p:extLst>
      <p:ext uri="{BB962C8B-B14F-4D97-AF65-F5344CB8AC3E}">
        <p14:creationId xmlns:p14="http://schemas.microsoft.com/office/powerpoint/2010/main" val="4236461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96296E-6 L -1.25E-6 0.19977 " pathEditMode="relative" rAng="0" ptsTypes="AA">
                                      <p:cBhvr>
                                        <p:cTn id="6" dur="1000" fill="hold"/>
                                        <p:tgtEl>
                                          <p:spTgt spid="87"/>
                                        </p:tgtEl>
                                        <p:attrNameLst>
                                          <p:attrName>ppt_x</p:attrName>
                                          <p:attrName>ppt_y</p:attrName>
                                        </p:attrNameLst>
                                      </p:cBhvr>
                                      <p:rCtr x="0" y="9977"/>
                                    </p:animMotion>
                                  </p:childTnLst>
                                </p:cTn>
                              </p:par>
                              <p:par>
                                <p:cTn id="7" presetID="42" presetClass="path" presetSubtype="0" accel="50000" decel="50000" fill="hold" nodeType="withEffect">
                                  <p:stCondLst>
                                    <p:cond delay="0"/>
                                  </p:stCondLst>
                                  <p:childTnLst>
                                    <p:animMotion origin="layout" path="M 5E-6 7.40741E-7 L 5E-6 0.19722 " pathEditMode="relative" rAng="0" ptsTypes="AA">
                                      <p:cBhvr>
                                        <p:cTn id="8" dur="1000" fill="hold"/>
                                        <p:tgtEl>
                                          <p:spTgt spid="92"/>
                                        </p:tgtEl>
                                        <p:attrNameLst>
                                          <p:attrName>ppt_x</p:attrName>
                                          <p:attrName>ppt_y</p:attrName>
                                        </p:attrNameLst>
                                      </p:cBhvr>
                                      <p:rCtr x="0" y="9861"/>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53" presetClass="entr" presetSubtype="16"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p:cTn id="15" dur="500" fill="hold"/>
                                        <p:tgtEl>
                                          <p:spTgt spid="103"/>
                                        </p:tgtEl>
                                        <p:attrNameLst>
                                          <p:attrName>ppt_w</p:attrName>
                                        </p:attrNameLst>
                                      </p:cBhvr>
                                      <p:tavLst>
                                        <p:tav tm="0">
                                          <p:val>
                                            <p:fltVal val="0"/>
                                          </p:val>
                                        </p:tav>
                                        <p:tav tm="100000">
                                          <p:val>
                                            <p:strVal val="#ppt_w"/>
                                          </p:val>
                                        </p:tav>
                                      </p:tavLst>
                                    </p:anim>
                                    <p:anim calcmode="lin" valueType="num">
                                      <p:cBhvr>
                                        <p:cTn id="16" dur="500" fill="hold"/>
                                        <p:tgtEl>
                                          <p:spTgt spid="103"/>
                                        </p:tgtEl>
                                        <p:attrNameLst>
                                          <p:attrName>ppt_h</p:attrName>
                                        </p:attrNameLst>
                                      </p:cBhvr>
                                      <p:tavLst>
                                        <p:tav tm="0">
                                          <p:val>
                                            <p:fltVal val="0"/>
                                          </p:val>
                                        </p:tav>
                                        <p:tav tm="100000">
                                          <p:val>
                                            <p:strVal val="#ppt_h"/>
                                          </p:val>
                                        </p:tav>
                                      </p:tavLst>
                                    </p:anim>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3.33333E-6 3.33333E-6 L -0.28398 3.33333E-6 " pathEditMode="relative" rAng="0" ptsTypes="AA">
                                      <p:cBhvr>
                                        <p:cTn id="21" dur="1000" fill="hold"/>
                                        <p:tgtEl>
                                          <p:spTgt spid="103"/>
                                        </p:tgtEl>
                                        <p:attrNameLst>
                                          <p:attrName>ppt_x</p:attrName>
                                          <p:attrName>ppt_y</p:attrName>
                                        </p:attrNameLst>
                                      </p:cBhvr>
                                      <p:rCtr x="-14206" y="0"/>
                                    </p:animMotion>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5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500"/>
                                        <p:tgtEl>
                                          <p:spTgt spid="111"/>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28398 3.33333E-6 L 0.28386 3.33333E-6 " pathEditMode="relative" rAng="0" ptsTypes="AA">
                                      <p:cBhvr>
                                        <p:cTn id="35" dur="1500" fill="hold"/>
                                        <p:tgtEl>
                                          <p:spTgt spid="103"/>
                                        </p:tgtEl>
                                        <p:attrNameLst>
                                          <p:attrName>ppt_x</p:attrName>
                                          <p:attrName>ppt_y</p:attrName>
                                        </p:attrNameLst>
                                      </p:cBhvr>
                                      <p:rCtr x="28385" y="0"/>
                                    </p:animMotion>
                                  </p:childTnLst>
                                </p:cTn>
                              </p:par>
                              <p:par>
                                <p:cTn id="36" presetID="10" presetClass="exit" presetSubtype="0" fill="hold" grpId="1" nodeType="withEffect">
                                  <p:stCondLst>
                                    <p:cond delay="0"/>
                                  </p:stCondLst>
                                  <p:childTnLst>
                                    <p:animEffect transition="out" filter="fade">
                                      <p:cBhvr>
                                        <p:cTn id="37" dur="500"/>
                                        <p:tgtEl>
                                          <p:spTgt spid="109"/>
                                        </p:tgtEl>
                                      </p:cBhvr>
                                    </p:animEffect>
                                    <p:set>
                                      <p:cBhvr>
                                        <p:cTn id="38" dur="1" fill="hold">
                                          <p:stCondLst>
                                            <p:cond delay="499"/>
                                          </p:stCondLst>
                                        </p:cTn>
                                        <p:tgtEl>
                                          <p:spTgt spid="10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10"/>
                                        </p:tgtEl>
                                      </p:cBhvr>
                                    </p:animEffect>
                                    <p:set>
                                      <p:cBhvr>
                                        <p:cTn id="41" dur="1" fill="hold">
                                          <p:stCondLst>
                                            <p:cond delay="499"/>
                                          </p:stCondLst>
                                        </p:cTn>
                                        <p:tgtEl>
                                          <p:spTgt spid="1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1"/>
                                        </p:tgtEl>
                                      </p:cBhvr>
                                    </p:animEffect>
                                    <p:set>
                                      <p:cBhvr>
                                        <p:cTn id="44" dur="1" fill="hold">
                                          <p:stCondLst>
                                            <p:cond delay="499"/>
                                          </p:stCondLst>
                                        </p:cTn>
                                        <p:tgtEl>
                                          <p:spTgt spid="111"/>
                                        </p:tgtEl>
                                        <p:attrNameLst>
                                          <p:attrName>style.visibility</p:attrName>
                                        </p:attrNameLst>
                                      </p:cBhvr>
                                      <p:to>
                                        <p:strVal val="hidden"/>
                                      </p:to>
                                    </p:se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childTnLst>
                                </p:cTn>
                              </p:par>
                              <p:par>
                                <p:cTn id="49" presetID="10"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500"/>
                                        <p:tgtEl>
                                          <p:spTgt spid="119"/>
                                        </p:tgtEl>
                                      </p:cBhvr>
                                    </p:animEffect>
                                  </p:childTnLst>
                                </p:cTn>
                              </p:par>
                              <p:par>
                                <p:cTn id="52" presetID="10" presetClass="entr" presetSubtype="0" fill="hold" nodeType="withEffect">
                                  <p:stCondLst>
                                    <p:cond delay="0"/>
                                  </p:stCondLst>
                                  <p:childTnLst>
                                    <p:set>
                                      <p:cBhvr>
                                        <p:cTn id="53" dur="1" fill="hold">
                                          <p:stCondLst>
                                            <p:cond delay="0"/>
                                          </p:stCondLst>
                                        </p:cTn>
                                        <p:tgtEl>
                                          <p:spTgt spid="126"/>
                                        </p:tgtEl>
                                        <p:attrNameLst>
                                          <p:attrName>style.visibility</p:attrName>
                                        </p:attrNameLst>
                                      </p:cBhvr>
                                      <p:to>
                                        <p:strVal val="visible"/>
                                      </p:to>
                                    </p:set>
                                    <p:animEffect transition="in" filter="fade">
                                      <p:cBhvr>
                                        <p:cTn id="54" dur="500"/>
                                        <p:tgtEl>
                                          <p:spTgt spid="1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2" nodeType="clickEffect">
                                  <p:stCondLst>
                                    <p:cond delay="0"/>
                                  </p:stCondLst>
                                  <p:childTnLst>
                                    <p:animEffect transition="out" filter="fade">
                                      <p:cBhvr>
                                        <p:cTn id="58" dur="500"/>
                                        <p:tgtEl>
                                          <p:spTgt spid="109"/>
                                        </p:tgtEl>
                                      </p:cBhvr>
                                    </p:animEffect>
                                    <p:set>
                                      <p:cBhvr>
                                        <p:cTn id="59" dur="1" fill="hold">
                                          <p:stCondLst>
                                            <p:cond delay="499"/>
                                          </p:stCondLst>
                                        </p:cTn>
                                        <p:tgtEl>
                                          <p:spTgt spid="109"/>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10"/>
                                        </p:tgtEl>
                                      </p:cBhvr>
                                    </p:animEffect>
                                    <p:set>
                                      <p:cBhvr>
                                        <p:cTn id="62" dur="1" fill="hold">
                                          <p:stCondLst>
                                            <p:cond delay="499"/>
                                          </p:stCondLst>
                                        </p:cTn>
                                        <p:tgtEl>
                                          <p:spTgt spid="110"/>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11"/>
                                        </p:tgtEl>
                                      </p:cBhvr>
                                    </p:animEffect>
                                    <p:set>
                                      <p:cBhvr>
                                        <p:cTn id="65" dur="1" fill="hold">
                                          <p:stCondLst>
                                            <p:cond delay="499"/>
                                          </p:stCondLst>
                                        </p:cTn>
                                        <p:tgtEl>
                                          <p:spTgt spid="11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2"/>
                                        </p:tgtEl>
                                      </p:cBhvr>
                                    </p:animEffect>
                                    <p:set>
                                      <p:cBhvr>
                                        <p:cTn id="68" dur="1" fill="hold">
                                          <p:stCondLst>
                                            <p:cond delay="499"/>
                                          </p:stCondLst>
                                        </p:cTn>
                                        <p:tgtEl>
                                          <p:spTgt spid="11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6"/>
                                        </p:tgtEl>
                                      </p:cBhvr>
                                    </p:animEffect>
                                    <p:set>
                                      <p:cBhvr>
                                        <p:cTn id="74" dur="1" fill="hold">
                                          <p:stCondLst>
                                            <p:cond delay="499"/>
                                          </p:stCondLst>
                                        </p:cTn>
                                        <p:tgtEl>
                                          <p:spTgt spid="12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03"/>
                                        </p:tgtEl>
                                      </p:cBhvr>
                                    </p:animEffect>
                                    <p:set>
                                      <p:cBhvr>
                                        <p:cTn id="80" dur="1" fill="hold">
                                          <p:stCondLst>
                                            <p:cond delay="499"/>
                                          </p:stCondLst>
                                        </p:cTn>
                                        <p:tgtEl>
                                          <p:spTgt spid="103"/>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fade">
                                      <p:cBhvr>
                                        <p:cTn id="84" dur="250"/>
                                        <p:tgtEl>
                                          <p:spTgt spid="135"/>
                                        </p:tgtEl>
                                      </p:cBhvr>
                                    </p:animEffect>
                                  </p:childTnLst>
                                </p:cTn>
                              </p:par>
                              <p:par>
                                <p:cTn id="85" presetID="42" presetClass="path" presetSubtype="0" decel="100000" fill="hold" grpId="1" nodeType="withEffect">
                                  <p:stCondLst>
                                    <p:cond delay="0"/>
                                  </p:stCondLst>
                                  <p:childTnLst>
                                    <p:animMotion origin="layout" path="M -4.375E-6 2.59259E-6 L -4.375E-6 0.12338 " pathEditMode="relative" rAng="0" ptsTypes="AA">
                                      <p:cBhvr>
                                        <p:cTn id="86" dur="750" spd="-100000" fill="hold"/>
                                        <p:tgtEl>
                                          <p:spTgt spid="135"/>
                                        </p:tgtEl>
                                        <p:attrNameLst>
                                          <p:attrName>ppt_x</p:attrName>
                                          <p:attrName>ppt_y</p:attrName>
                                        </p:attrNameLst>
                                      </p:cBhvr>
                                      <p:rCtr x="0" y="6157"/>
                                    </p:animMotion>
                                  </p:childTnLst>
                                </p:cTn>
                              </p:par>
                              <p:par>
                                <p:cTn id="87" presetID="10" presetClass="entr" presetSubtype="0" fill="hold" grpId="0" nodeType="withEffect">
                                  <p:stCondLst>
                                    <p:cond delay="0"/>
                                  </p:stCondLst>
                                  <p:childTnLst>
                                    <p:set>
                                      <p:cBhvr>
                                        <p:cTn id="88" dur="1" fill="hold">
                                          <p:stCondLst>
                                            <p:cond delay="0"/>
                                          </p:stCondLst>
                                        </p:cTn>
                                        <p:tgtEl>
                                          <p:spTgt spid="136"/>
                                        </p:tgtEl>
                                        <p:attrNameLst>
                                          <p:attrName>style.visibility</p:attrName>
                                        </p:attrNameLst>
                                      </p:cBhvr>
                                      <p:to>
                                        <p:strVal val="visible"/>
                                      </p:to>
                                    </p:set>
                                    <p:animEffect transition="in" filter="fade">
                                      <p:cBhvr>
                                        <p:cTn id="89" dur="250"/>
                                        <p:tgtEl>
                                          <p:spTgt spid="136"/>
                                        </p:tgtEl>
                                      </p:cBhvr>
                                    </p:animEffect>
                                  </p:childTnLst>
                                </p:cTn>
                              </p:par>
                              <p:par>
                                <p:cTn id="90" presetID="42" presetClass="path" presetSubtype="0" decel="100000" fill="hold" grpId="1" nodeType="withEffect">
                                  <p:stCondLst>
                                    <p:cond delay="0"/>
                                  </p:stCondLst>
                                  <p:childTnLst>
                                    <p:animMotion origin="layout" path="M -3.54167E-6 -3.33333E-6 L -3.54167E-6 0.12338 " pathEditMode="relative" rAng="0" ptsTypes="AA">
                                      <p:cBhvr>
                                        <p:cTn id="91" dur="750" spd="-100000" fill="hold"/>
                                        <p:tgtEl>
                                          <p:spTgt spid="136"/>
                                        </p:tgtEl>
                                        <p:attrNameLst>
                                          <p:attrName>ppt_x</p:attrName>
                                          <p:attrName>ppt_y</p:attrName>
                                        </p:attrNameLst>
                                      </p:cBhvr>
                                      <p:rCtr x="0" y="6157"/>
                                    </p:animMotion>
                                  </p:childTnLst>
                                </p:cTn>
                              </p:par>
                              <p:par>
                                <p:cTn id="92" presetID="10" presetClass="entr" presetSubtype="0" fill="hold" grpId="0" nodeType="withEffect">
                                  <p:stCondLst>
                                    <p:cond delay="0"/>
                                  </p:stCondLst>
                                  <p:childTnLst>
                                    <p:set>
                                      <p:cBhvr>
                                        <p:cTn id="93" dur="1" fill="hold">
                                          <p:stCondLst>
                                            <p:cond delay="0"/>
                                          </p:stCondLst>
                                        </p:cTn>
                                        <p:tgtEl>
                                          <p:spTgt spid="137"/>
                                        </p:tgtEl>
                                        <p:attrNameLst>
                                          <p:attrName>style.visibility</p:attrName>
                                        </p:attrNameLst>
                                      </p:cBhvr>
                                      <p:to>
                                        <p:strVal val="visible"/>
                                      </p:to>
                                    </p:set>
                                    <p:animEffect transition="in" filter="fade">
                                      <p:cBhvr>
                                        <p:cTn id="94" dur="500"/>
                                        <p:tgtEl>
                                          <p:spTgt spid="137"/>
                                        </p:tgtEl>
                                      </p:cBhvr>
                                    </p:animEffect>
                                  </p:childTnLst>
                                </p:cTn>
                              </p:par>
                              <p:par>
                                <p:cTn id="95" presetID="10" presetClass="entr" presetSubtype="0" fill="hold" nodeType="withEffect">
                                  <p:stCondLst>
                                    <p:cond delay="0"/>
                                  </p:stCondLst>
                                  <p:childTnLst>
                                    <p:set>
                                      <p:cBhvr>
                                        <p:cTn id="96" dur="1" fill="hold">
                                          <p:stCondLst>
                                            <p:cond delay="0"/>
                                          </p:stCondLst>
                                        </p:cTn>
                                        <p:tgtEl>
                                          <p:spTgt spid="138"/>
                                        </p:tgtEl>
                                        <p:attrNameLst>
                                          <p:attrName>style.visibility</p:attrName>
                                        </p:attrNameLst>
                                      </p:cBhvr>
                                      <p:to>
                                        <p:strVal val="visible"/>
                                      </p:to>
                                    </p:set>
                                    <p:animEffect transition="in" filter="fade">
                                      <p:cBhvr>
                                        <p:cTn id="9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09" grpId="2" animBg="1"/>
      <p:bldP spid="110" grpId="0" animBg="1"/>
      <p:bldP spid="110" grpId="1" animBg="1"/>
      <p:bldP spid="110" grpId="2" animBg="1"/>
      <p:bldP spid="111" grpId="0" animBg="1"/>
      <p:bldP spid="111" grpId="1" animBg="1"/>
      <p:bldP spid="111" grpId="2" animBg="1"/>
      <p:bldP spid="135" grpId="0"/>
      <p:bldP spid="135" grpId="1"/>
      <p:bldP spid="136" grpId="0"/>
      <p:bldP spid="136" grpId="1"/>
      <p:bldP spid="1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Tour d’horizon de Teams</a:t>
            </a:r>
          </a:p>
        </p:txBody>
      </p:sp>
      <p:sp>
        <p:nvSpPr>
          <p:cNvPr id="3" name="Espace réservé du texte 2">
            <a:extLst>
              <a:ext uri="{FF2B5EF4-FFF2-40B4-BE49-F238E27FC236}">
                <a16:creationId xmlns:a16="http://schemas.microsoft.com/office/drawing/2014/main" id="{B5D2D96C-58F5-47FC-9535-4B1B3146170F}"/>
              </a:ext>
            </a:extLst>
          </p:cNvPr>
          <p:cNvSpPr>
            <a:spLocks noGrp="1"/>
          </p:cNvSpPr>
          <p:nvPr>
            <p:ph type="body" sz="quarter" idx="4294967295"/>
          </p:nvPr>
        </p:nvSpPr>
        <p:spPr>
          <a:xfrm>
            <a:off x="839788" y="836712"/>
            <a:ext cx="6480348" cy="647278"/>
          </a:xfrm>
        </p:spPr>
        <p:txBody>
          <a:bodyPr>
            <a:normAutofit/>
          </a:bodyPr>
          <a:lstStyle/>
          <a:p>
            <a:pPr marL="0" indent="0">
              <a:buNone/>
            </a:pPr>
            <a:r>
              <a:rPr lang="fr-FR" sz="2000" dirty="0"/>
              <a:t>Se repérer dans l’interface</a:t>
            </a:r>
          </a:p>
        </p:txBody>
      </p:sp>
      <p:pic>
        <p:nvPicPr>
          <p:cNvPr id="16" name="Image 15">
            <a:extLst>
              <a:ext uri="{FF2B5EF4-FFF2-40B4-BE49-F238E27FC236}">
                <a16:creationId xmlns:a16="http://schemas.microsoft.com/office/drawing/2014/main" id="{C137623B-4840-488E-B1FB-FC3C62B31740}"/>
              </a:ext>
            </a:extLst>
          </p:cNvPr>
          <p:cNvPicPr>
            <a:picLocks noChangeAspect="1"/>
          </p:cNvPicPr>
          <p:nvPr/>
        </p:nvPicPr>
        <p:blipFill>
          <a:blip r:embed="rId3"/>
          <a:stretch>
            <a:fillRect/>
          </a:stretch>
        </p:blipFill>
        <p:spPr>
          <a:xfrm>
            <a:off x="4295800" y="1916832"/>
            <a:ext cx="7848872" cy="4249937"/>
          </a:xfrm>
          <a:prstGeom prst="rect">
            <a:avLst/>
          </a:prstGeom>
        </p:spPr>
      </p:pic>
      <p:sp>
        <p:nvSpPr>
          <p:cNvPr id="18" name="ZoneTexte 17">
            <a:extLst>
              <a:ext uri="{FF2B5EF4-FFF2-40B4-BE49-F238E27FC236}">
                <a16:creationId xmlns:a16="http://schemas.microsoft.com/office/drawing/2014/main" id="{FDB09EF1-09B2-4F9C-9F9D-2926DF66F190}"/>
              </a:ext>
            </a:extLst>
          </p:cNvPr>
          <p:cNvSpPr txBox="1"/>
          <p:nvPr/>
        </p:nvSpPr>
        <p:spPr>
          <a:xfrm>
            <a:off x="7968208" y="620688"/>
            <a:ext cx="4007768"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fr-CA" dirty="0"/>
              <a:t>Modifier votre statut de disponibilité</a:t>
            </a:r>
          </a:p>
          <a:p>
            <a:pPr marL="285750" indent="-285750">
              <a:buFont typeface="Arial" panose="020B0604020202020204" pitchFamily="34" charset="0"/>
              <a:buChar char="•"/>
            </a:pPr>
            <a:r>
              <a:rPr lang="fr-CA" dirty="0"/>
              <a:t>Accéder a vos paramètres</a:t>
            </a:r>
          </a:p>
          <a:p>
            <a:pPr marL="285750" indent="-285750">
              <a:buFont typeface="Arial" panose="020B0604020202020204" pitchFamily="34" charset="0"/>
              <a:buChar char="•"/>
            </a:pPr>
            <a:r>
              <a:rPr lang="fr-CA" dirty="0"/>
              <a:t>Consulter les messages enregistrés</a:t>
            </a:r>
          </a:p>
        </p:txBody>
      </p:sp>
      <p:cxnSp>
        <p:nvCxnSpPr>
          <p:cNvPr id="20" name="Connecteur droit avec flèche 19">
            <a:extLst>
              <a:ext uri="{FF2B5EF4-FFF2-40B4-BE49-F238E27FC236}">
                <a16:creationId xmlns:a16="http://schemas.microsoft.com/office/drawing/2014/main" id="{B6AB17B4-919C-4923-A0F1-1DC60953D1EF}"/>
              </a:ext>
            </a:extLst>
          </p:cNvPr>
          <p:cNvCxnSpPr>
            <a:cxnSpLocks/>
          </p:cNvCxnSpPr>
          <p:nvPr/>
        </p:nvCxnSpPr>
        <p:spPr>
          <a:xfrm>
            <a:off x="10200456" y="1544018"/>
            <a:ext cx="1151756"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732B441E-9F4B-4297-B672-875256E05912}"/>
              </a:ext>
            </a:extLst>
          </p:cNvPr>
          <p:cNvSpPr txBox="1"/>
          <p:nvPr/>
        </p:nvSpPr>
        <p:spPr>
          <a:xfrm>
            <a:off x="0" y="1196752"/>
            <a:ext cx="4099754" cy="5078313"/>
          </a:xfrm>
          <a:prstGeom prst="rect">
            <a:avLst/>
          </a:prstGeom>
          <a:noFill/>
          <a:ln>
            <a:noFill/>
          </a:ln>
        </p:spPr>
        <p:txBody>
          <a:bodyPr wrap="square" rtlCol="0">
            <a:spAutoFit/>
          </a:bodyPr>
          <a:lstStyle/>
          <a:p>
            <a:r>
              <a:rPr lang="fr-CA" u="sng" dirty="0"/>
              <a:t>Les onglets:</a:t>
            </a:r>
          </a:p>
          <a:p>
            <a:pPr marL="285750" indent="-285750">
              <a:buFont typeface="Wingdings" panose="05000000000000000000" pitchFamily="2" charset="2"/>
              <a:buChar char="§"/>
            </a:pPr>
            <a:r>
              <a:rPr lang="fr-CA" b="1" dirty="0">
                <a:solidFill>
                  <a:schemeClr val="accent1"/>
                </a:solidFill>
              </a:rPr>
              <a:t>Activité</a:t>
            </a:r>
            <a:r>
              <a:rPr lang="fr-CA" dirty="0"/>
              <a:t> pour suivre mon activité sur Teams et celle de mon équipe</a:t>
            </a:r>
          </a:p>
          <a:p>
            <a:pPr marL="285750" indent="-285750">
              <a:buFont typeface="Wingdings" panose="05000000000000000000" pitchFamily="2" charset="2"/>
              <a:buChar char="§"/>
            </a:pPr>
            <a:r>
              <a:rPr lang="fr-CA" b="1" dirty="0">
                <a:solidFill>
                  <a:schemeClr val="accent1"/>
                </a:solidFill>
              </a:rPr>
              <a:t>Clavardage</a:t>
            </a:r>
            <a:r>
              <a:rPr lang="fr-CA" dirty="0"/>
              <a:t> pour vos conversations privées</a:t>
            </a:r>
          </a:p>
          <a:p>
            <a:pPr marL="285750" indent="-285750">
              <a:buFont typeface="Wingdings" panose="05000000000000000000" pitchFamily="2" charset="2"/>
              <a:buChar char="§"/>
            </a:pPr>
            <a:r>
              <a:rPr lang="fr-CA" b="1" dirty="0">
                <a:solidFill>
                  <a:schemeClr val="accent1"/>
                </a:solidFill>
              </a:rPr>
              <a:t>Équipes</a:t>
            </a:r>
            <a:r>
              <a:rPr lang="fr-CA" dirty="0"/>
              <a:t> pour communiquer, produire et collaborer avec son équipe de travail</a:t>
            </a:r>
          </a:p>
          <a:p>
            <a:pPr marL="285750" indent="-285750">
              <a:buFont typeface="Wingdings" panose="05000000000000000000" pitchFamily="2" charset="2"/>
              <a:buChar char="§"/>
            </a:pPr>
            <a:r>
              <a:rPr lang="fr-CA" b="1" dirty="0">
                <a:solidFill>
                  <a:schemeClr val="accent1"/>
                </a:solidFill>
              </a:rPr>
              <a:t>Réunions </a:t>
            </a:r>
            <a:r>
              <a:rPr lang="fr-CA" dirty="0"/>
              <a:t>pour accéder à votre calendrier, planifier et rejoindre des réunions</a:t>
            </a:r>
          </a:p>
          <a:p>
            <a:pPr marL="285750" indent="-285750">
              <a:buFont typeface="Wingdings" panose="05000000000000000000" pitchFamily="2" charset="2"/>
              <a:buChar char="§"/>
            </a:pPr>
            <a:r>
              <a:rPr lang="fr-CA" b="1" dirty="0">
                <a:solidFill>
                  <a:schemeClr val="accent1"/>
                </a:solidFill>
              </a:rPr>
              <a:t>Fichiers </a:t>
            </a:r>
            <a:r>
              <a:rPr lang="fr-CA" dirty="0"/>
              <a:t>pour accéder a vos documents personnels</a:t>
            </a:r>
          </a:p>
          <a:p>
            <a:pPr marL="285750" indent="-285750">
              <a:buFont typeface="Wingdings" panose="05000000000000000000" pitchFamily="2" charset="2"/>
              <a:buChar char="§"/>
            </a:pPr>
            <a:r>
              <a:rPr lang="fr-CA" b="1" dirty="0">
                <a:solidFill>
                  <a:schemeClr val="accent1"/>
                </a:solidFill>
              </a:rPr>
              <a:t>Télécharger</a:t>
            </a:r>
            <a:r>
              <a:rPr lang="fr-CA" dirty="0"/>
              <a:t> pour télécharger Teams sur smartphone</a:t>
            </a:r>
          </a:p>
          <a:p>
            <a:pPr marL="285750" indent="-285750">
              <a:buFont typeface="Wingdings" panose="05000000000000000000" pitchFamily="2" charset="2"/>
              <a:buChar char="§"/>
            </a:pPr>
            <a:r>
              <a:rPr lang="fr-CA" b="1" dirty="0">
                <a:solidFill>
                  <a:schemeClr val="accent1"/>
                </a:solidFill>
              </a:rPr>
              <a:t>Aide</a:t>
            </a:r>
            <a:r>
              <a:rPr lang="fr-CA" dirty="0"/>
              <a:t> pour en savoir plus sur les fonctionnalités Teams</a:t>
            </a:r>
          </a:p>
          <a:p>
            <a:pPr marL="285750" indent="-285750">
              <a:buFont typeface="Arial" panose="020B0604020202020204" pitchFamily="34" charset="0"/>
              <a:buChar char="•"/>
            </a:pPr>
            <a:endParaRPr lang="fr-CA" u="sng" dirty="0"/>
          </a:p>
        </p:txBody>
      </p:sp>
    </p:spTree>
    <p:extLst>
      <p:ext uri="{BB962C8B-B14F-4D97-AF65-F5344CB8AC3E}">
        <p14:creationId xmlns:p14="http://schemas.microsoft.com/office/powerpoint/2010/main" val="1182454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animEffect transition="in" filter="fade">
                                      <p:cBhvr>
                                        <p:cTn id="20" dur="500"/>
                                        <p:tgtEl>
                                          <p:spTgt spid="2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Effect transition="in" filter="fade">
                                      <p:cBhvr>
                                        <p:cTn id="25" dur="500"/>
                                        <p:tgtEl>
                                          <p:spTgt spid="2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animEffect transition="in" filter="fade">
                                      <p:cBhvr>
                                        <p:cTn id="30" dur="500"/>
                                        <p:tgtEl>
                                          <p:spTgt spid="2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500"/>
                                        <p:tgtEl>
                                          <p:spTgt spid="2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5" end="5"/>
                                            </p:txEl>
                                          </p:spTgt>
                                        </p:tgtEl>
                                        <p:attrNameLst>
                                          <p:attrName>style.visibility</p:attrName>
                                        </p:attrNameLst>
                                      </p:cBhvr>
                                      <p:to>
                                        <p:strVal val="visible"/>
                                      </p:to>
                                    </p:set>
                                    <p:animEffect transition="in" filter="fade">
                                      <p:cBhvr>
                                        <p:cTn id="40" dur="500"/>
                                        <p:tgtEl>
                                          <p:spTgt spid="2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animEffect transition="in" filter="fade">
                                      <p:cBhvr>
                                        <p:cTn id="45" dur="500"/>
                                        <p:tgtEl>
                                          <p:spTgt spid="2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xEl>
                                              <p:pRg st="7" end="7"/>
                                            </p:txEl>
                                          </p:spTgt>
                                        </p:tgtEl>
                                        <p:attrNameLst>
                                          <p:attrName>style.visibility</p:attrName>
                                        </p:attrNameLst>
                                      </p:cBhvr>
                                      <p:to>
                                        <p:strVal val="visible"/>
                                      </p:to>
                                    </p:set>
                                    <p:animEffect transition="in" filter="fade">
                                      <p:cBhvr>
                                        <p:cTn id="50"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8EC78-9280-473B-B16B-6B9ADC856141}"/>
              </a:ext>
            </a:extLst>
          </p:cNvPr>
          <p:cNvSpPr>
            <a:spLocks noGrp="1"/>
          </p:cNvSpPr>
          <p:nvPr>
            <p:ph type="title"/>
          </p:nvPr>
        </p:nvSpPr>
        <p:spPr>
          <a:xfrm>
            <a:off x="839788" y="333376"/>
            <a:ext cx="9144000" cy="647700"/>
          </a:xfrm>
        </p:spPr>
        <p:txBody>
          <a:bodyPr>
            <a:normAutofit/>
          </a:bodyPr>
          <a:lstStyle/>
          <a:p>
            <a:r>
              <a:rPr lang="fr-FR" dirty="0"/>
              <a:t>Le statut de disponibilité</a:t>
            </a:r>
          </a:p>
        </p:txBody>
      </p:sp>
      <p:sp>
        <p:nvSpPr>
          <p:cNvPr id="5" name="Rectangle 4">
            <a:extLst>
              <a:ext uri="{FF2B5EF4-FFF2-40B4-BE49-F238E27FC236}">
                <a16:creationId xmlns:a16="http://schemas.microsoft.com/office/drawing/2014/main" id="{95EF3C8E-02E3-42C3-96F6-34BEB3677225}"/>
              </a:ext>
            </a:extLst>
          </p:cNvPr>
          <p:cNvSpPr/>
          <p:nvPr/>
        </p:nvSpPr>
        <p:spPr>
          <a:xfrm>
            <a:off x="0" y="1205042"/>
            <a:ext cx="11521280" cy="3416320"/>
          </a:xfrm>
          <a:prstGeom prst="rect">
            <a:avLst/>
          </a:prstGeom>
        </p:spPr>
        <p:txBody>
          <a:bodyPr wrap="square">
            <a:spAutoFit/>
          </a:bodyPr>
          <a:lstStyle/>
          <a:p>
            <a:pPr algn="ctr"/>
            <a:r>
              <a:rPr lang="fr-FR" dirty="0"/>
              <a:t>Par défaut, tous les membres qui utilisent Teams dans votre organisation peuvent voir (en temps quasi-réel) si d’autres utilisateurs sont disponibles en ligne.</a:t>
            </a:r>
          </a:p>
          <a:p>
            <a:endParaRPr lang="fr-FR" dirty="0"/>
          </a:p>
          <a:p>
            <a:pPr algn="ctr"/>
            <a:r>
              <a:rPr lang="fr-FR" dirty="0"/>
              <a:t>Les états de présence configurés par l’application sont basés sur l’activité des utilisateurs (Disponible, Absent), les états du calendrier Outlook (En réunion) ou l’état de l’application Teams (Au téléphone, En cours de présentation).</a:t>
            </a:r>
          </a:p>
          <a:p>
            <a:pPr algn="ctr"/>
            <a:endParaRPr lang="fr-FR" dirty="0"/>
          </a:p>
          <a:p>
            <a:pPr algn="ctr"/>
            <a:r>
              <a:rPr lang="fr-FR" dirty="0"/>
              <a:t>Vous pouvez bien sûr changer votre statut de disponibilité manuellement</a:t>
            </a:r>
          </a:p>
          <a:p>
            <a:pPr algn="ctr"/>
            <a:r>
              <a:rPr lang="fr-FR" dirty="0"/>
              <a:t>                                             en cliquant sur votre photo.</a:t>
            </a:r>
          </a:p>
          <a:p>
            <a:endParaRPr lang="fr-FR" dirty="0"/>
          </a:p>
        </p:txBody>
      </p:sp>
      <p:grpSp>
        <p:nvGrpSpPr>
          <p:cNvPr id="8" name="Groupe 7">
            <a:extLst>
              <a:ext uri="{FF2B5EF4-FFF2-40B4-BE49-F238E27FC236}">
                <a16:creationId xmlns:a16="http://schemas.microsoft.com/office/drawing/2014/main" id="{4CDEE5B1-CC16-431E-B803-97863A8A6F32}"/>
              </a:ext>
            </a:extLst>
          </p:cNvPr>
          <p:cNvGrpSpPr/>
          <p:nvPr/>
        </p:nvGrpSpPr>
        <p:grpSpPr>
          <a:xfrm>
            <a:off x="3817741" y="3747899"/>
            <a:ext cx="4556519" cy="2129373"/>
            <a:chOff x="7464152" y="3354568"/>
            <a:chExt cx="4689871" cy="2191691"/>
          </a:xfrm>
        </p:grpSpPr>
        <p:pic>
          <p:nvPicPr>
            <p:cNvPr id="6" name="Image 5">
              <a:extLst>
                <a:ext uri="{FF2B5EF4-FFF2-40B4-BE49-F238E27FC236}">
                  <a16:creationId xmlns:a16="http://schemas.microsoft.com/office/drawing/2014/main" id="{A9E42D2D-1B23-4EB6-B104-A542D48126CE}"/>
                </a:ext>
              </a:extLst>
            </p:cNvPr>
            <p:cNvPicPr>
              <a:picLocks noChangeAspect="1"/>
            </p:cNvPicPr>
            <p:nvPr/>
          </p:nvPicPr>
          <p:blipFill rotWithShape="1">
            <a:blip r:embed="rId3"/>
            <a:srcRect l="26375" t="2750" r="66790" b="82500"/>
            <a:stretch/>
          </p:blipFill>
          <p:spPr>
            <a:xfrm>
              <a:off x="7464152" y="3354568"/>
              <a:ext cx="2708119" cy="2191691"/>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384EA759-B847-4C44-BDF6-1061EADF3B8B}"/>
                </a:ext>
              </a:extLst>
            </p:cNvPr>
            <p:cNvPicPr>
              <a:picLocks noChangeAspect="1"/>
            </p:cNvPicPr>
            <p:nvPr/>
          </p:nvPicPr>
          <p:blipFill rotWithShape="1">
            <a:blip r:embed="rId4"/>
            <a:srcRect l="21650" t="9914" r="73625" b="78645"/>
            <a:stretch/>
          </p:blipFill>
          <p:spPr>
            <a:xfrm>
              <a:off x="10172271" y="3746853"/>
              <a:ext cx="1981752" cy="17994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5342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9BE9A-76A1-4751-8BEB-0BDA0636F766}"/>
              </a:ext>
            </a:extLst>
          </p:cNvPr>
          <p:cNvSpPr>
            <a:spLocks noGrp="1"/>
          </p:cNvSpPr>
          <p:nvPr>
            <p:ph type="title"/>
          </p:nvPr>
        </p:nvSpPr>
        <p:spPr/>
        <p:txBody>
          <a:bodyPr>
            <a:normAutofit/>
          </a:bodyPr>
          <a:lstStyle/>
          <a:p>
            <a:r>
              <a:rPr lang="fr-FR" dirty="0"/>
              <a:t>Les conversations privées</a:t>
            </a:r>
          </a:p>
        </p:txBody>
      </p:sp>
      <p:sp>
        <p:nvSpPr>
          <p:cNvPr id="12" name="ZoneTexte 11">
            <a:extLst>
              <a:ext uri="{FF2B5EF4-FFF2-40B4-BE49-F238E27FC236}">
                <a16:creationId xmlns:a16="http://schemas.microsoft.com/office/drawing/2014/main" id="{A69A825C-F947-430F-964B-41E2EA066E4B}"/>
              </a:ext>
            </a:extLst>
          </p:cNvPr>
          <p:cNvSpPr txBox="1"/>
          <p:nvPr/>
        </p:nvSpPr>
        <p:spPr>
          <a:xfrm>
            <a:off x="720080" y="1143303"/>
            <a:ext cx="8841464" cy="1200329"/>
          </a:xfrm>
          <a:prstGeom prst="rect">
            <a:avLst/>
          </a:prstGeom>
          <a:noFill/>
        </p:spPr>
        <p:txBody>
          <a:bodyPr wrap="square" rtlCol="0">
            <a:spAutoFit/>
          </a:bodyPr>
          <a:lstStyle/>
          <a:p>
            <a:r>
              <a:rPr lang="fr-CA" dirty="0"/>
              <a:t>L’onglet Conversation regroupe toute vos conversations privées.</a:t>
            </a:r>
          </a:p>
          <a:p>
            <a:endParaRPr lang="fr-CA" dirty="0"/>
          </a:p>
          <a:p>
            <a:endParaRPr lang="fr-CA" dirty="0"/>
          </a:p>
          <a:p>
            <a:endParaRPr lang="fr-CA" dirty="0"/>
          </a:p>
        </p:txBody>
      </p:sp>
      <p:pic>
        <p:nvPicPr>
          <p:cNvPr id="8" name="Image 7">
            <a:extLst>
              <a:ext uri="{FF2B5EF4-FFF2-40B4-BE49-F238E27FC236}">
                <a16:creationId xmlns:a16="http://schemas.microsoft.com/office/drawing/2014/main" id="{8AF4C94C-B37F-4032-B490-488B3B7E876A}"/>
              </a:ext>
            </a:extLst>
          </p:cNvPr>
          <p:cNvPicPr>
            <a:picLocks noChangeAspect="1"/>
          </p:cNvPicPr>
          <p:nvPr/>
        </p:nvPicPr>
        <p:blipFill rotWithShape="1">
          <a:blip r:embed="rId3"/>
          <a:srcRect l="3156" t="2343" r="776" b="-2343"/>
          <a:stretch/>
        </p:blipFill>
        <p:spPr>
          <a:xfrm>
            <a:off x="839416" y="1628800"/>
            <a:ext cx="9672736" cy="2537958"/>
          </a:xfrm>
          <a:prstGeom prst="rect">
            <a:avLst/>
          </a:prstGeom>
          <a:ln>
            <a:noFill/>
          </a:ln>
          <a:effectLst>
            <a:outerShdw blurRad="292100" dist="139700" dir="2700000" algn="tl" rotWithShape="0">
              <a:srgbClr val="333333">
                <a:alpha val="65000"/>
              </a:srgbClr>
            </a:outerShdw>
          </a:effectLst>
        </p:spPr>
      </p:pic>
      <p:sp>
        <p:nvSpPr>
          <p:cNvPr id="22" name="ZoneTexte 21">
            <a:extLst>
              <a:ext uri="{FF2B5EF4-FFF2-40B4-BE49-F238E27FC236}">
                <a16:creationId xmlns:a16="http://schemas.microsoft.com/office/drawing/2014/main" id="{37FCFD80-0495-4141-AD89-C6AF29138A2F}"/>
              </a:ext>
            </a:extLst>
          </p:cNvPr>
          <p:cNvSpPr txBox="1"/>
          <p:nvPr/>
        </p:nvSpPr>
        <p:spPr>
          <a:xfrm>
            <a:off x="632782" y="4797152"/>
            <a:ext cx="9567674" cy="1200329"/>
          </a:xfrm>
          <a:prstGeom prst="rect">
            <a:avLst/>
          </a:prstGeom>
          <a:noFill/>
        </p:spPr>
        <p:txBody>
          <a:bodyPr wrap="square" rtlCol="0">
            <a:spAutoFit/>
          </a:bodyPr>
          <a:lstStyle/>
          <a:p>
            <a:r>
              <a:rPr lang="fr-CA" dirty="0"/>
              <a:t>Vous pouvez afficher et gérer vos contacts en cliquant sur le chevron à côté de </a:t>
            </a:r>
            <a:r>
              <a:rPr lang="fr-CA" b="1" dirty="0"/>
              <a:t>Conversation</a:t>
            </a:r>
          </a:p>
          <a:p>
            <a:endParaRPr lang="fr-CA" dirty="0"/>
          </a:p>
          <a:p>
            <a:endParaRPr lang="fr-CA" dirty="0"/>
          </a:p>
          <a:p>
            <a:endParaRPr lang="fr-CA" dirty="0"/>
          </a:p>
        </p:txBody>
      </p:sp>
      <p:pic>
        <p:nvPicPr>
          <p:cNvPr id="23" name="Image 22">
            <a:extLst>
              <a:ext uri="{FF2B5EF4-FFF2-40B4-BE49-F238E27FC236}">
                <a16:creationId xmlns:a16="http://schemas.microsoft.com/office/drawing/2014/main" id="{E3B50AC4-4404-46AC-8749-C3723156D67C}"/>
              </a:ext>
            </a:extLst>
          </p:cNvPr>
          <p:cNvPicPr>
            <a:picLocks noChangeAspect="1"/>
          </p:cNvPicPr>
          <p:nvPr/>
        </p:nvPicPr>
        <p:blipFill>
          <a:blip r:embed="rId4"/>
          <a:stretch>
            <a:fillRect/>
          </a:stretch>
        </p:blipFill>
        <p:spPr>
          <a:xfrm>
            <a:off x="9346104" y="5255839"/>
            <a:ext cx="1708704" cy="1099398"/>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57079A60-3A00-4A18-8C71-14CA1D3A43DD}"/>
              </a:ext>
            </a:extLst>
          </p:cNvPr>
          <p:cNvSpPr/>
          <p:nvPr/>
        </p:nvSpPr>
        <p:spPr>
          <a:xfrm>
            <a:off x="1055440" y="3645024"/>
            <a:ext cx="122413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90130848-4367-40B5-8C60-6A28A97BCA61}"/>
              </a:ext>
            </a:extLst>
          </p:cNvPr>
          <p:cNvSpPr/>
          <p:nvPr/>
        </p:nvSpPr>
        <p:spPr>
          <a:xfrm>
            <a:off x="2999656" y="1988840"/>
            <a:ext cx="21602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D4DBBF30-9407-4BFA-A95C-C6C3F8E1F299}"/>
              </a:ext>
            </a:extLst>
          </p:cNvPr>
          <p:cNvSpPr txBox="1"/>
          <p:nvPr/>
        </p:nvSpPr>
        <p:spPr>
          <a:xfrm>
            <a:off x="47328" y="5347082"/>
            <a:ext cx="10416480" cy="1754326"/>
          </a:xfrm>
          <a:prstGeom prst="rect">
            <a:avLst/>
          </a:prstGeom>
          <a:noFill/>
        </p:spPr>
        <p:txBody>
          <a:bodyPr wrap="square" rtlCol="0">
            <a:spAutoFit/>
          </a:bodyPr>
          <a:lstStyle/>
          <a:p>
            <a:r>
              <a:rPr lang="fr-CA" dirty="0"/>
              <a:t>Pour démarrer une nouvelle conversation, cliquez sur </a:t>
            </a:r>
            <a:r>
              <a:rPr lang="fr-CA" b="1" dirty="0"/>
              <a:t>Nouvelle Conversation</a:t>
            </a:r>
          </a:p>
          <a:p>
            <a:r>
              <a:rPr lang="fr-CA" dirty="0"/>
              <a:t>Une fois une conversation crée, vous la retrouverez systématiquement dans l’onglet Conversation.</a:t>
            </a:r>
          </a:p>
          <a:p>
            <a:r>
              <a:rPr lang="fr-CA" dirty="0"/>
              <a:t>Pensez à épingler vos conversations les plus importantes pour les retrouver en haut de la liste.</a:t>
            </a:r>
          </a:p>
          <a:p>
            <a:endParaRPr lang="fr-CA" dirty="0"/>
          </a:p>
          <a:p>
            <a:endParaRPr lang="fr-CA" dirty="0"/>
          </a:p>
          <a:p>
            <a:endParaRPr lang="fr-CA" dirty="0"/>
          </a:p>
        </p:txBody>
      </p:sp>
      <p:sp>
        <p:nvSpPr>
          <p:cNvPr id="25" name="Rectangle 24">
            <a:extLst>
              <a:ext uri="{FF2B5EF4-FFF2-40B4-BE49-F238E27FC236}">
                <a16:creationId xmlns:a16="http://schemas.microsoft.com/office/drawing/2014/main" id="{666E9E24-7CA4-4F39-BA7A-3D5AD5B15A45}"/>
              </a:ext>
            </a:extLst>
          </p:cNvPr>
          <p:cNvSpPr/>
          <p:nvPr/>
        </p:nvSpPr>
        <p:spPr>
          <a:xfrm>
            <a:off x="839416" y="2343632"/>
            <a:ext cx="720452" cy="162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319350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fade">
                                      <p:cBhvr>
                                        <p:cTn id="15" dur="500"/>
                                        <p:tgtEl>
                                          <p:spTgt spid="32">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xEl>
                                              <p:pRg st="1" end="1"/>
                                            </p:txEl>
                                          </p:spTgt>
                                        </p:tgtEl>
                                        <p:attrNameLst>
                                          <p:attrName>style.visibility</p:attrName>
                                        </p:attrNameLst>
                                      </p:cBhvr>
                                      <p:to>
                                        <p:strVal val="visible"/>
                                      </p:to>
                                    </p:set>
                                    <p:animEffect transition="in" filter="fade">
                                      <p:cBhvr>
                                        <p:cTn id="26" dur="500"/>
                                        <p:tgtEl>
                                          <p:spTgt spid="3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xEl>
                                              <p:pRg st="2" end="2"/>
                                            </p:txEl>
                                          </p:spTgt>
                                        </p:tgtEl>
                                        <p:attrNameLst>
                                          <p:attrName>style.visibility</p:attrName>
                                        </p:attrNameLst>
                                      </p:cBhvr>
                                      <p:to>
                                        <p:strVal val="visible"/>
                                      </p:to>
                                    </p:set>
                                    <p:animEffect transition="in" filter="fade">
                                      <p:cBhvr>
                                        <p:cTn id="31" dur="500"/>
                                        <p:tgtEl>
                                          <p:spTgt spid="32">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500"/>
                                        <p:tgtEl>
                                          <p:spTgt spid="22">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animBg="1"/>
      <p:bldP spid="30" grpId="0" animBg="1"/>
      <p:bldP spid="25" grpId="0" animBg="1"/>
    </p:bldLst>
  </p:timing>
</p:sld>
</file>

<file path=ppt/theme/theme1.xml><?xml version="1.0" encoding="utf-8"?>
<a:theme xmlns:a="http://schemas.openxmlformats.org/drawingml/2006/main" name="Modèle par défau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9442F2B52AC040A9CBD4A697B386D0" ma:contentTypeVersion="14" ma:contentTypeDescription="Crée un document." ma:contentTypeScope="" ma:versionID="188d9d5c4a0260250ec6aaac165d1f83">
  <xsd:schema xmlns:xsd="http://www.w3.org/2001/XMLSchema" xmlns:xs="http://www.w3.org/2001/XMLSchema" xmlns:p="http://schemas.microsoft.com/office/2006/metadata/properties" xmlns:ns2="6c9e7efe-57f2-42c2-b18a-ea5d9224d6fc" xmlns:ns3="70d28f07-6b0f-4c22-a56b-9bf303bbe28f" targetNamespace="http://schemas.microsoft.com/office/2006/metadata/properties" ma:root="true" ma:fieldsID="68c385dd8816b5de31958a9d4b0f3dc8" ns2:_="" ns3:_="">
    <xsd:import namespace="6c9e7efe-57f2-42c2-b18a-ea5d9224d6fc"/>
    <xsd:import namespace="70d28f07-6b0f-4c22-a56b-9bf303bbe28f"/>
    <xsd:element name="properties">
      <xsd:complexType>
        <xsd:sequence>
          <xsd:element name="documentManagement">
            <xsd:complexType>
              <xsd:all>
                <xsd:element ref="ns2:g9c108560b844eb2bfa293970c2eaed3" minOccurs="0"/>
                <xsd:element ref="ns3:TaxCatchAll" minOccurs="0"/>
                <xsd:element ref="ns2:MediaServiceMetadata" minOccurs="0"/>
                <xsd:element ref="ns2:MediaServiceFastMetadata" minOccurs="0"/>
                <xsd:element ref="ns2:fa634a0ed43744d9b4aefd48eeedf704"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9e7efe-57f2-42c2-b18a-ea5d9224d6fc" elementFormDefault="qualified">
    <xsd:import namespace="http://schemas.microsoft.com/office/2006/documentManagement/types"/>
    <xsd:import namespace="http://schemas.microsoft.com/office/infopath/2007/PartnerControls"/>
    <xsd:element name="g9c108560b844eb2bfa293970c2eaed3" ma:index="9" nillable="true" ma:taxonomy="true" ma:internalName="g9c108560b844eb2bfa293970c2eaed3" ma:taxonomyFieldName="D_x00e9_partement" ma:displayName="Département" ma:default="" ma:fieldId="{09c10856-0b84-4eb2-bfa2-93970c2eaed3}"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fa634a0ed43744d9b4aefd48eeedf704" ma:index="14" ma:taxonomy="true" ma:internalName="fa634a0ed43744d9b4aefd48eeedf704" ma:taxonomyFieldName="Department" ma:displayName="District" ma:default="" ma:fieldId="{fa634a0e-d437-44d9-b4ae-fd48eeedf704}" ma:taxonomyMulti="true" ma:sspId="9fa39ea2-04cb-4669-8d92-bcedff166ac8" ma:termSetId="8ed8c9ea-7052-4c1d-a4d7-b9c10bffea6f" ma:anchorId="00000000-0000-0000-0000-000000000000"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28f07-6b0f-4c22-a56b-9bf303bbe2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80afd0d-697b-445e-bb87-594028d39a49}" ma:internalName="TaxCatchAll" ma:showField="CatchAllData" ma:web="70d28f07-6b0f-4c22-a56b-9bf303bbe28f">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0d28f07-6b0f-4c22-a56b-9bf303bbe28f"/>
    <fa634a0ed43744d9b4aefd48eeedf704 xmlns="6c9e7efe-57f2-42c2-b18a-ea5d9224d6fc">
      <Terms xmlns="http://schemas.microsoft.com/office/infopath/2007/PartnerControls"/>
    </fa634a0ed43744d9b4aefd48eeedf704>
    <g9c108560b844eb2bfa293970c2eaed3 xmlns="6c9e7efe-57f2-42c2-b18a-ea5d9224d6fc">
      <Terms xmlns="http://schemas.microsoft.com/office/infopath/2007/PartnerControls"/>
    </g9c108560b844eb2bfa293970c2eaed3>
  </documentManagement>
</p:properties>
</file>

<file path=customXml/itemProps1.xml><?xml version="1.0" encoding="utf-8"?>
<ds:datastoreItem xmlns:ds="http://schemas.openxmlformats.org/officeDocument/2006/customXml" ds:itemID="{608D9CAA-7C56-4FEC-86B9-015CB94F1C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9e7efe-57f2-42c2-b18a-ea5d9224d6fc"/>
    <ds:schemaRef ds:uri="70d28f07-6b0f-4c22-a56b-9bf303bbe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FBECF1-BEFC-4780-AE8C-14C4A5DCB59F}">
  <ds:schemaRefs>
    <ds:schemaRef ds:uri="http://schemas.microsoft.com/sharepoint/v3/contenttype/forms"/>
  </ds:schemaRefs>
</ds:datastoreItem>
</file>

<file path=customXml/itemProps3.xml><?xml version="1.0" encoding="utf-8"?>
<ds:datastoreItem xmlns:ds="http://schemas.openxmlformats.org/officeDocument/2006/customXml" ds:itemID="{C78542A5-69CA-4D2A-A863-32782CDA7F10}">
  <ds:schemaRefs>
    <ds:schemaRef ds:uri="http://schemas.microsoft.com/office/2006/metadata/properties"/>
    <ds:schemaRef ds:uri="http://schemas.microsoft.com/office/infopath/2007/PartnerControls"/>
    <ds:schemaRef ds:uri="70d28f07-6b0f-4c22-a56b-9bf303bbe28f"/>
    <ds:schemaRef ds:uri="6c9e7efe-57f2-42c2-b18a-ea5d9224d6fc"/>
  </ds:schemaRefs>
</ds:datastoreItem>
</file>

<file path=docProps/app.xml><?xml version="1.0" encoding="utf-8"?>
<Properties xmlns="http://schemas.openxmlformats.org/officeDocument/2006/extended-properties" xmlns:vt="http://schemas.openxmlformats.org/officeDocument/2006/docPropsVTypes">
  <TotalTime>3064</TotalTime>
  <Words>3267</Words>
  <Application>Microsoft Office PowerPoint</Application>
  <PresentationFormat>Grand écran</PresentationFormat>
  <Paragraphs>413</Paragraphs>
  <Slides>38</Slides>
  <Notes>30</Notes>
  <HiddenSlides>1</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38</vt:i4>
      </vt:variant>
    </vt:vector>
  </HeadingPairs>
  <TitlesOfParts>
    <vt:vector size="50" baseType="lpstr">
      <vt:lpstr>Lato Regular</vt:lpstr>
      <vt:lpstr>Wingdings</vt:lpstr>
      <vt:lpstr>Calibri Light</vt:lpstr>
      <vt:lpstr>Lato Bold</vt:lpstr>
      <vt:lpstr>Segoe UI Semilight</vt:lpstr>
      <vt:lpstr>Segoe UI Light</vt:lpstr>
      <vt:lpstr>Arial</vt:lpstr>
      <vt:lpstr>Segoe UI</vt:lpstr>
      <vt:lpstr>Calibri</vt:lpstr>
      <vt:lpstr>Open Sans</vt:lpstr>
      <vt:lpstr>Frutiger Linotype</vt:lpstr>
      <vt:lpstr>Modèle par défaut</vt:lpstr>
      <vt:lpstr>Présentation PowerPoint</vt:lpstr>
      <vt:lpstr>Présentation PowerPoint</vt:lpstr>
      <vt:lpstr>Tour d’horizon de Teams</vt:lpstr>
      <vt:lpstr>Tour d’horizon de Teams</vt:lpstr>
      <vt:lpstr>Le portail en ligne</vt:lpstr>
      <vt:lpstr>Partage de fichiers versus collaboration</vt:lpstr>
      <vt:lpstr>Tour d’horizon de Teams</vt:lpstr>
      <vt:lpstr>Le statut de disponibilité</vt:lpstr>
      <vt:lpstr>Les conversations privées</vt:lpstr>
      <vt:lpstr>Les contacts</vt:lpstr>
      <vt:lpstr>Communiquer avec Microsoft Teams</vt:lpstr>
      <vt:lpstr>Communiquer avec Microsoft Teams</vt:lpstr>
      <vt:lpstr>Passer un appel audio</vt:lpstr>
      <vt:lpstr>Passer un appel audio</vt:lpstr>
      <vt:lpstr>Passer un appel audio</vt:lpstr>
      <vt:lpstr>A vous de tester!</vt:lpstr>
      <vt:lpstr>Définition d’une équipe</vt:lpstr>
      <vt:lpstr>Présentation des équipes et des canaux</vt:lpstr>
      <vt:lpstr>Une équipe type Teams</vt:lpstr>
      <vt:lpstr>A vous de tester!</vt:lpstr>
      <vt:lpstr>Création de vos équipes Teams</vt:lpstr>
      <vt:lpstr>Gestion des accès de vos équipes Teams</vt:lpstr>
      <vt:lpstr>L’onglet « Fichiers », l’espace de documents de Teams</vt:lpstr>
      <vt:lpstr>Collaborer au sein d’une équipe</vt:lpstr>
      <vt:lpstr>Les réunions</vt:lpstr>
      <vt:lpstr>Rejoindre une réunion en ligne</vt:lpstr>
      <vt:lpstr>Planifier une réunion en ligne</vt:lpstr>
      <vt:lpstr>Planifier une réunion en ligne</vt:lpstr>
      <vt:lpstr>Les options de réunion</vt:lpstr>
      <vt:lpstr>Utiliser le « Tableau blanc » à partir de Teams</vt:lpstr>
      <vt:lpstr>Les ressources de meeting</vt:lpstr>
      <vt:lpstr>Configuration et fonctionnalités utiles</vt:lpstr>
      <vt:lpstr>La section Aide</vt:lpstr>
      <vt:lpstr>Outlook vs Equipes Teams</vt:lpstr>
      <vt:lpstr>Engagez une collaboration</vt:lpstr>
      <vt:lpstr>Messages importants</vt:lpstr>
      <vt:lpstr>Utiliser Teams sur son smartphone</vt:lpstr>
      <vt:lpstr>Et maintenant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Teams:  Collaborer et communiquer</dc:title>
  <dc:creator>Antoine</dc:creator>
  <cp:lastModifiedBy>Chloé Bessette</cp:lastModifiedBy>
  <cp:revision>3</cp:revision>
  <dcterms:created xsi:type="dcterms:W3CDTF">2020-03-23T12:55:50Z</dcterms:created>
  <dcterms:modified xsi:type="dcterms:W3CDTF">2021-10-08T13:30:42Z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0x0101002E9442F2B52AC040A9CBD4A697B386D0</vt:lpwstr>
  </property>
  <property fmtid="{D5CDD505-2E9C-101B-9397-08002B2CF9AE}" pid="3" name="Département">
    <vt:lpwstr/>
  </property>
  <property fmtid="{D5CDD505-2E9C-101B-9397-08002B2CF9AE}" pid="4" name="Department">
    <vt:lpwstr/>
  </property>
</Properties>
</file>