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media/image11.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4"/>
  </p:sldMasterIdLst>
  <p:notesMasterIdLst>
    <p:notesMasterId r:id="rId79"/>
  </p:notesMasterIdLst>
  <p:handoutMasterIdLst>
    <p:handoutMasterId r:id="rId80"/>
  </p:handoutMasterIdLst>
  <p:sldIdLst>
    <p:sldId id="441" r:id="rId5"/>
    <p:sldId id="427" r:id="rId6"/>
    <p:sldId id="275" r:id="rId7"/>
    <p:sldId id="277" r:id="rId8"/>
    <p:sldId id="1823" r:id="rId9"/>
    <p:sldId id="2076137545" r:id="rId10"/>
    <p:sldId id="345" r:id="rId11"/>
    <p:sldId id="2076137546" r:id="rId12"/>
    <p:sldId id="2076137568" r:id="rId13"/>
    <p:sldId id="308" r:id="rId14"/>
    <p:sldId id="325" r:id="rId15"/>
    <p:sldId id="324" r:id="rId16"/>
    <p:sldId id="2076137533" r:id="rId17"/>
    <p:sldId id="2076137528" r:id="rId18"/>
    <p:sldId id="2076137578" r:id="rId19"/>
    <p:sldId id="2076137474" r:id="rId20"/>
    <p:sldId id="2076137475" r:id="rId21"/>
    <p:sldId id="2076137480" r:id="rId22"/>
    <p:sldId id="2076137477" r:id="rId23"/>
    <p:sldId id="2076137494" r:id="rId24"/>
    <p:sldId id="2076137495" r:id="rId25"/>
    <p:sldId id="2076137498" r:id="rId26"/>
    <p:sldId id="2076137577" r:id="rId27"/>
    <p:sldId id="316" r:id="rId28"/>
    <p:sldId id="318" r:id="rId29"/>
    <p:sldId id="319" r:id="rId30"/>
    <p:sldId id="320" r:id="rId31"/>
    <p:sldId id="2076137579" r:id="rId32"/>
    <p:sldId id="2076137482" r:id="rId33"/>
    <p:sldId id="2076137483" r:id="rId34"/>
    <p:sldId id="2076137492" r:id="rId35"/>
    <p:sldId id="2076137493" r:id="rId36"/>
    <p:sldId id="2076137506" r:id="rId37"/>
    <p:sldId id="2076137507" r:id="rId38"/>
    <p:sldId id="2076137580" r:id="rId39"/>
    <p:sldId id="2076137576" r:id="rId40"/>
    <p:sldId id="2076137569" r:id="rId41"/>
    <p:sldId id="2076137570" r:id="rId42"/>
    <p:sldId id="2076137571" r:id="rId43"/>
    <p:sldId id="2076137572" r:id="rId44"/>
    <p:sldId id="2076137573" r:id="rId45"/>
    <p:sldId id="2076137574" r:id="rId46"/>
    <p:sldId id="2076137575" r:id="rId47"/>
    <p:sldId id="2076137509" r:id="rId48"/>
    <p:sldId id="2076137549" r:id="rId49"/>
    <p:sldId id="419" r:id="rId50"/>
    <p:sldId id="442" r:id="rId51"/>
    <p:sldId id="443" r:id="rId52"/>
    <p:sldId id="444" r:id="rId53"/>
    <p:sldId id="445" r:id="rId54"/>
    <p:sldId id="446" r:id="rId55"/>
    <p:sldId id="448" r:id="rId56"/>
    <p:sldId id="447" r:id="rId57"/>
    <p:sldId id="449" r:id="rId58"/>
    <p:sldId id="450" r:id="rId59"/>
    <p:sldId id="452" r:id="rId60"/>
    <p:sldId id="451" r:id="rId61"/>
    <p:sldId id="453" r:id="rId62"/>
    <p:sldId id="454" r:id="rId63"/>
    <p:sldId id="455" r:id="rId64"/>
    <p:sldId id="456" r:id="rId65"/>
    <p:sldId id="457" r:id="rId66"/>
    <p:sldId id="459" r:id="rId67"/>
    <p:sldId id="460" r:id="rId68"/>
    <p:sldId id="461" r:id="rId69"/>
    <p:sldId id="462" r:id="rId70"/>
    <p:sldId id="463" r:id="rId71"/>
    <p:sldId id="429" r:id="rId72"/>
    <p:sldId id="435" r:id="rId73"/>
    <p:sldId id="2076137499" r:id="rId74"/>
    <p:sldId id="2076137541" r:id="rId75"/>
    <p:sldId id="1884" r:id="rId76"/>
    <p:sldId id="2076137565" r:id="rId77"/>
    <p:sldId id="272" r:id="rId78"/>
  </p:sldIdLst>
  <p:sldSz cx="12192000" cy="6858000"/>
  <p:notesSz cx="6799263" cy="9929813"/>
  <p:embeddedFontLs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Frutiger Linotype" panose="020B0604020202020204" charset="0"/>
      <p:regular r:id="rId87"/>
      <p:bold r:id="rId88"/>
      <p:italic r:id="rId89"/>
      <p:boldItalic r:id="rId90"/>
    </p:embeddedFont>
    <p:embeddedFont>
      <p:font typeface="Lato Bold" panose="020B0604020202020204" charset="0"/>
      <p:bold r:id="rId91"/>
    </p:embeddedFont>
    <p:embeddedFont>
      <p:font typeface="Lato Regular" panose="020B0604020202020204" charset="0"/>
      <p:regular r:id="rId92"/>
    </p:embeddedFont>
    <p:embeddedFont>
      <p:font typeface="Open Sans" panose="020B0606030504020204" pitchFamily="34" charset="0"/>
      <p:regular r:id="rId93"/>
      <p:bold r:id="rId94"/>
      <p:italic r:id="rId95"/>
      <p:boldItalic r:id="rId96"/>
    </p:embeddedFont>
    <p:embeddedFont>
      <p:font typeface="Segoe UI" panose="020B0502040204020203" pitchFamily="34" charset="0"/>
      <p:regular r:id="rId97"/>
      <p:bold r:id="rId98"/>
      <p:italic r:id="rId99"/>
      <p:boldItalic r:id="rId100"/>
    </p:embeddedFont>
    <p:embeddedFont>
      <p:font typeface="Segoe UI Semilight" panose="020B0402040204020203" pitchFamily="34" charset="0"/>
      <p:regular r:id="rId101"/>
      <p:italic r:id="rId10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ueil et plan" id="{E89C1DCD-C5DC-4318-B405-58EB7B716AD8}">
          <p14:sldIdLst>
            <p14:sldId id="441"/>
            <p14:sldId id="427"/>
          </p14:sldIdLst>
        </p14:section>
        <p14:section name="Introduction générale à Microsoft Teams" id="{E176E997-50BA-41E7-98A3-82DA4FC21B2C}">
          <p14:sldIdLst>
            <p14:sldId id="275"/>
            <p14:sldId id="277"/>
            <p14:sldId id="1823"/>
          </p14:sldIdLst>
        </p14:section>
        <p14:section name="Les équipes Teams" id="{8247CFB3-8F78-4CF5-A6E8-87CA9EC43008}">
          <p14:sldIdLst>
            <p14:sldId id="2076137545"/>
            <p14:sldId id="345"/>
            <p14:sldId id="2076137546"/>
            <p14:sldId id="2076137568"/>
            <p14:sldId id="308"/>
            <p14:sldId id="325"/>
            <p14:sldId id="324"/>
            <p14:sldId id="2076137533"/>
            <p14:sldId id="2076137528"/>
            <p14:sldId id="2076137578"/>
            <p14:sldId id="2076137474"/>
            <p14:sldId id="2076137475"/>
            <p14:sldId id="2076137480"/>
            <p14:sldId id="2076137477"/>
            <p14:sldId id="2076137494"/>
            <p14:sldId id="2076137495"/>
            <p14:sldId id="2076137498"/>
            <p14:sldId id="2076137577"/>
          </p14:sldIdLst>
        </p14:section>
        <p14:section name="Derriére une équipe Teams, un site SharePoint" id="{A64083C1-F38B-47C3-B261-290D8292B420}">
          <p14:sldIdLst>
            <p14:sldId id="316"/>
            <p14:sldId id="318"/>
            <p14:sldId id="319"/>
            <p14:sldId id="320"/>
          </p14:sldIdLst>
        </p14:section>
        <p14:section name="La gestion des documents" id="{3CCAE1FB-79B6-4502-9712-9901FFB2DD8A}">
          <p14:sldIdLst>
            <p14:sldId id="2076137579"/>
            <p14:sldId id="2076137482"/>
            <p14:sldId id="2076137483"/>
            <p14:sldId id="2076137492"/>
            <p14:sldId id="2076137493"/>
            <p14:sldId id="2076137506"/>
            <p14:sldId id="2076137507"/>
            <p14:sldId id="2076137580"/>
          </p14:sldIdLst>
        </p14:section>
        <p14:section name="Gestion des tâches" id="{A6C6ECEA-9F3C-4797-A2FD-B476D4D04871}">
          <p14:sldIdLst>
            <p14:sldId id="2076137576"/>
            <p14:sldId id="2076137569"/>
            <p14:sldId id="2076137570"/>
            <p14:sldId id="2076137571"/>
            <p14:sldId id="2076137572"/>
            <p14:sldId id="2076137573"/>
            <p14:sldId id="2076137574"/>
            <p14:sldId id="2076137575"/>
          </p14:sldIdLst>
        </p14:section>
        <p14:section name="Les réunions en ligne" id="{33B927DA-C96C-45EE-A905-122CBB6C5083}">
          <p14:sldIdLst>
            <p14:sldId id="2076137509"/>
            <p14:sldId id="2076137549"/>
          </p14:sldIdLst>
        </p14:section>
        <p14:section name="Les événements en direct" id="{C740BBEE-6324-442C-8681-3E3359F7A68E}">
          <p14:sldIdLst>
            <p14:sldId id="419"/>
            <p14:sldId id="442"/>
            <p14:sldId id="443"/>
            <p14:sldId id="444"/>
            <p14:sldId id="445"/>
            <p14:sldId id="446"/>
            <p14:sldId id="448"/>
            <p14:sldId id="447"/>
            <p14:sldId id="449"/>
            <p14:sldId id="450"/>
            <p14:sldId id="452"/>
            <p14:sldId id="451"/>
            <p14:sldId id="453"/>
            <p14:sldId id="454"/>
            <p14:sldId id="455"/>
            <p14:sldId id="456"/>
            <p14:sldId id="457"/>
            <p14:sldId id="459"/>
            <p14:sldId id="460"/>
            <p14:sldId id="461"/>
            <p14:sldId id="462"/>
            <p14:sldId id="463"/>
          </p14:sldIdLst>
        </p14:section>
        <p14:section name="Conclusion-Trucs et Astuces" id="{B697647B-2541-4B09-99D7-AACD674CB04D}">
          <p14:sldIdLst>
            <p14:sldId id="429"/>
            <p14:sldId id="435"/>
            <p14:sldId id="2076137499"/>
            <p14:sldId id="2076137541"/>
            <p14:sldId id="1884"/>
            <p14:sldId id="2076137565"/>
          </p14:sldIdLst>
        </p14:section>
        <p14:section name="Questions/Réponses" id="{5074038D-FC71-4542-A211-7439127FFAFB}">
          <p14:sldIdLst>
            <p14:sldId id="272"/>
          </p14:sldIdLst>
        </p14:section>
      </p14:sectionLst>
    </p:ext>
    <p:ext uri="{EFAFB233-063F-42B5-8137-9DF3F51BA10A}">
      <p15:sldGuideLst xmlns:p15="http://schemas.microsoft.com/office/powerpoint/2012/main">
        <p15:guide id="1" orient="horz" pos="70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1F1"/>
    <a:srgbClr val="6A7C9A"/>
    <a:srgbClr val="677A98"/>
    <a:srgbClr val="AEB8C8"/>
    <a:srgbClr val="CC66FF"/>
    <a:srgbClr val="C7C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537" autoAdjust="0"/>
    <p:restoredTop sz="62437" autoAdjust="0"/>
  </p:normalViewPr>
  <p:slideViewPr>
    <p:cSldViewPr>
      <p:cViewPr varScale="1">
        <p:scale>
          <a:sx n="50" d="100"/>
          <a:sy n="50" d="100"/>
        </p:scale>
        <p:origin x="504" y="32"/>
      </p:cViewPr>
      <p:guideLst>
        <p:guide orient="horz" pos="709"/>
        <p:guide pos="3840"/>
      </p:guideLst>
    </p:cSldViewPr>
  </p:slideViewPr>
  <p:outlineViewPr>
    <p:cViewPr>
      <p:scale>
        <a:sx n="33" d="100"/>
        <a:sy n="33" d="100"/>
      </p:scale>
      <p:origin x="0" y="-146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0" d="100"/>
          <a:sy n="60" d="100"/>
        </p:scale>
        <p:origin x="2467"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102" Type="http://schemas.openxmlformats.org/officeDocument/2006/relationships/font" Target="fonts/font22.fntdata"/><Relationship Id="rId5" Type="http://schemas.openxmlformats.org/officeDocument/2006/relationships/slide" Target="slides/slide1.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handoutMaster" Target="handoutMasters/handoutMaster1.xml"/><Relationship Id="rId85" Type="http://schemas.openxmlformats.org/officeDocument/2006/relationships/font" Target="fonts/font5.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7.fntdata"/><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0.fntdata"/><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522DB-9655-4F69-AE9B-FFB4741CDC1A}"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fr-FR"/>
        </a:p>
      </dgm:t>
    </dgm:pt>
    <dgm:pt modelId="{5A146D8F-570D-41C4-B79E-6C66A70F0095}">
      <dgm:prSet phldrT="[Texte]"/>
      <dgm:spPr/>
      <dgm:t>
        <a:bodyPr/>
        <a:lstStyle/>
        <a:p>
          <a:r>
            <a:rPr lang="fr-FR" dirty="0"/>
            <a:t>Organisation</a:t>
          </a:r>
        </a:p>
      </dgm:t>
    </dgm:pt>
    <dgm:pt modelId="{DDEAAE24-48D9-488D-A7F7-A782EEB03F1C}" type="parTrans" cxnId="{533183EA-28FB-4D2E-A3BC-743162AD4F50}">
      <dgm:prSet/>
      <dgm:spPr/>
      <dgm:t>
        <a:bodyPr/>
        <a:lstStyle/>
        <a:p>
          <a:endParaRPr lang="fr-FR"/>
        </a:p>
      </dgm:t>
    </dgm:pt>
    <dgm:pt modelId="{39B64851-7868-4DEF-89EB-CAEB402E0EEB}" type="sibTrans" cxnId="{533183EA-28FB-4D2E-A3BC-743162AD4F50}">
      <dgm:prSet/>
      <dgm:spPr/>
      <dgm:t>
        <a:bodyPr/>
        <a:lstStyle/>
        <a:p>
          <a:endParaRPr lang="fr-FR"/>
        </a:p>
      </dgm:t>
    </dgm:pt>
    <dgm:pt modelId="{5B3F5E98-22B8-40A6-B212-58EE2F5EEBA5}">
      <dgm:prSet phldrT="[Texte]"/>
      <dgm:spPr/>
      <dgm:t>
        <a:bodyPr/>
        <a:lstStyle/>
        <a:p>
          <a:r>
            <a:rPr lang="fr-FR" dirty="0"/>
            <a:t>Equipe</a:t>
          </a:r>
        </a:p>
      </dgm:t>
    </dgm:pt>
    <dgm:pt modelId="{5F642FAD-71A2-479A-A7E5-1CA290CDCCEC}" type="parTrans" cxnId="{648A6915-4D07-47C5-904E-4E27C481FC74}">
      <dgm:prSet/>
      <dgm:spPr/>
      <dgm:t>
        <a:bodyPr/>
        <a:lstStyle/>
        <a:p>
          <a:endParaRPr lang="fr-FR"/>
        </a:p>
      </dgm:t>
    </dgm:pt>
    <dgm:pt modelId="{6C1318D0-4084-47E2-AF6B-37DA4CCC80D9}" type="sibTrans" cxnId="{648A6915-4D07-47C5-904E-4E27C481FC74}">
      <dgm:prSet/>
      <dgm:spPr/>
      <dgm:t>
        <a:bodyPr/>
        <a:lstStyle/>
        <a:p>
          <a:endParaRPr lang="fr-FR"/>
        </a:p>
      </dgm:t>
    </dgm:pt>
    <dgm:pt modelId="{EA518A1A-D195-42C0-A53F-B893020AD324}">
      <dgm:prSet phldrT="[Texte]"/>
      <dgm:spPr/>
      <dgm:t>
        <a:bodyPr/>
        <a:lstStyle/>
        <a:p>
          <a:r>
            <a:rPr lang="fr-FR" dirty="0"/>
            <a:t>Equipe</a:t>
          </a:r>
        </a:p>
      </dgm:t>
    </dgm:pt>
    <dgm:pt modelId="{8ED78EF1-A76C-4FB7-AD3F-48D3C565F61E}" type="parTrans" cxnId="{86780C63-8FF0-429F-9BDD-72117EEC86BE}">
      <dgm:prSet/>
      <dgm:spPr/>
      <dgm:t>
        <a:bodyPr/>
        <a:lstStyle/>
        <a:p>
          <a:endParaRPr lang="fr-FR"/>
        </a:p>
      </dgm:t>
    </dgm:pt>
    <dgm:pt modelId="{8CB50DC5-7B47-42CD-B4ED-501FB2172178}" type="sibTrans" cxnId="{86780C63-8FF0-429F-9BDD-72117EEC86BE}">
      <dgm:prSet/>
      <dgm:spPr/>
      <dgm:t>
        <a:bodyPr/>
        <a:lstStyle/>
        <a:p>
          <a:endParaRPr lang="fr-FR"/>
        </a:p>
      </dgm:t>
    </dgm:pt>
    <dgm:pt modelId="{DA137648-2B1E-4236-A992-DD9EB70BB65F}">
      <dgm:prSet phldrT="[Texte]"/>
      <dgm:spPr/>
      <dgm:t>
        <a:bodyPr/>
        <a:lstStyle/>
        <a:p>
          <a:r>
            <a:rPr lang="fr-FR" dirty="0"/>
            <a:t>Equipe</a:t>
          </a:r>
        </a:p>
      </dgm:t>
    </dgm:pt>
    <dgm:pt modelId="{70848E78-13C7-427C-85D2-D349C48BE157}" type="parTrans" cxnId="{01F514CD-98E0-485D-A57D-9B78ACF84210}">
      <dgm:prSet/>
      <dgm:spPr/>
      <dgm:t>
        <a:bodyPr/>
        <a:lstStyle/>
        <a:p>
          <a:endParaRPr lang="fr-FR"/>
        </a:p>
      </dgm:t>
    </dgm:pt>
    <dgm:pt modelId="{FCFF4E7E-DC41-41C9-A15B-180299611F9C}" type="sibTrans" cxnId="{01F514CD-98E0-485D-A57D-9B78ACF84210}">
      <dgm:prSet/>
      <dgm:spPr/>
      <dgm:t>
        <a:bodyPr/>
        <a:lstStyle/>
        <a:p>
          <a:endParaRPr lang="fr-FR"/>
        </a:p>
      </dgm:t>
    </dgm:pt>
    <dgm:pt modelId="{FC08182D-BD85-4C2B-8C95-066B2F8951AA}">
      <dgm:prSet phldrT="[Texte]"/>
      <dgm:spPr/>
      <dgm:t>
        <a:bodyPr/>
        <a:lstStyle/>
        <a:p>
          <a:r>
            <a:rPr lang="fr-FR" dirty="0"/>
            <a:t>Canal</a:t>
          </a:r>
        </a:p>
      </dgm:t>
    </dgm:pt>
    <dgm:pt modelId="{F1FBBC27-75E0-4794-97E8-2146A958B4A2}" type="parTrans" cxnId="{1BEFA78F-9A14-4C2A-88BA-EC08B2EA791D}">
      <dgm:prSet/>
      <dgm:spPr/>
      <dgm:t>
        <a:bodyPr/>
        <a:lstStyle/>
        <a:p>
          <a:endParaRPr lang="fr-FR"/>
        </a:p>
      </dgm:t>
    </dgm:pt>
    <dgm:pt modelId="{9C98CC18-320A-469D-9C16-A2BF1067E468}" type="sibTrans" cxnId="{1BEFA78F-9A14-4C2A-88BA-EC08B2EA791D}">
      <dgm:prSet/>
      <dgm:spPr/>
      <dgm:t>
        <a:bodyPr/>
        <a:lstStyle/>
        <a:p>
          <a:endParaRPr lang="fr-FR"/>
        </a:p>
      </dgm:t>
    </dgm:pt>
    <dgm:pt modelId="{D73ACA29-4D90-4981-B625-B38C2E34D09D}">
      <dgm:prSet phldrT="[Texte]"/>
      <dgm:spPr/>
      <dgm:t>
        <a:bodyPr/>
        <a:lstStyle/>
        <a:p>
          <a:r>
            <a:rPr lang="fr-FR" dirty="0"/>
            <a:t>Canal</a:t>
          </a:r>
        </a:p>
      </dgm:t>
    </dgm:pt>
    <dgm:pt modelId="{DF0BAB6A-6064-44DA-922B-A4453A0FD556}" type="parTrans" cxnId="{EE6048D5-319E-410A-B78D-639EC2D5B7FF}">
      <dgm:prSet/>
      <dgm:spPr/>
      <dgm:t>
        <a:bodyPr/>
        <a:lstStyle/>
        <a:p>
          <a:endParaRPr lang="fr-FR"/>
        </a:p>
      </dgm:t>
    </dgm:pt>
    <dgm:pt modelId="{A9F75C7E-7676-4266-8C7B-18F5830DC0E4}" type="sibTrans" cxnId="{EE6048D5-319E-410A-B78D-639EC2D5B7FF}">
      <dgm:prSet/>
      <dgm:spPr/>
      <dgm:t>
        <a:bodyPr/>
        <a:lstStyle/>
        <a:p>
          <a:endParaRPr lang="fr-FR"/>
        </a:p>
      </dgm:t>
    </dgm:pt>
    <dgm:pt modelId="{29D96FC6-5C76-425F-83FC-0A54BD16609F}">
      <dgm:prSet phldrT="[Texte]"/>
      <dgm:spPr/>
      <dgm:t>
        <a:bodyPr/>
        <a:lstStyle/>
        <a:p>
          <a:r>
            <a:rPr lang="fr-FR" dirty="0"/>
            <a:t>Canal</a:t>
          </a:r>
        </a:p>
      </dgm:t>
    </dgm:pt>
    <dgm:pt modelId="{ABD40E3A-4D6C-43B4-9483-FB5351C090EE}" type="parTrans" cxnId="{E0F4FE65-C9A1-4A96-98E7-CE84B9F466F6}">
      <dgm:prSet/>
      <dgm:spPr/>
      <dgm:t>
        <a:bodyPr/>
        <a:lstStyle/>
        <a:p>
          <a:endParaRPr lang="fr-FR"/>
        </a:p>
      </dgm:t>
    </dgm:pt>
    <dgm:pt modelId="{EE598DEF-451D-4503-83F6-24F263F31E73}" type="sibTrans" cxnId="{E0F4FE65-C9A1-4A96-98E7-CE84B9F466F6}">
      <dgm:prSet/>
      <dgm:spPr/>
      <dgm:t>
        <a:bodyPr/>
        <a:lstStyle/>
        <a:p>
          <a:endParaRPr lang="fr-FR"/>
        </a:p>
      </dgm:t>
    </dgm:pt>
    <dgm:pt modelId="{1522B827-00FE-4A2B-90B7-DE6D5D17A814}">
      <dgm:prSet phldrT="[Texte]"/>
      <dgm:spPr/>
      <dgm:t>
        <a:bodyPr/>
        <a:lstStyle/>
        <a:p>
          <a:r>
            <a:rPr lang="fr-FR" dirty="0"/>
            <a:t>Canal</a:t>
          </a:r>
        </a:p>
      </dgm:t>
    </dgm:pt>
    <dgm:pt modelId="{8124825E-C788-405D-96B0-0CB30EB0011C}" type="parTrans" cxnId="{AF3290C2-A58E-4B5D-91C9-19132AF64F22}">
      <dgm:prSet/>
      <dgm:spPr/>
      <dgm:t>
        <a:bodyPr/>
        <a:lstStyle/>
        <a:p>
          <a:endParaRPr lang="fr-FR"/>
        </a:p>
      </dgm:t>
    </dgm:pt>
    <dgm:pt modelId="{7623D033-183F-4D0E-9A66-0937071CA69C}" type="sibTrans" cxnId="{AF3290C2-A58E-4B5D-91C9-19132AF64F22}">
      <dgm:prSet/>
      <dgm:spPr/>
      <dgm:t>
        <a:bodyPr/>
        <a:lstStyle/>
        <a:p>
          <a:endParaRPr lang="fr-FR"/>
        </a:p>
      </dgm:t>
    </dgm:pt>
    <dgm:pt modelId="{60A940DF-F2D5-46EC-80B3-08C362D20CEB}">
      <dgm:prSet phldrT="[Texte]"/>
      <dgm:spPr/>
      <dgm:t>
        <a:bodyPr/>
        <a:lstStyle/>
        <a:p>
          <a:r>
            <a:rPr lang="fr-FR" dirty="0"/>
            <a:t>Canal</a:t>
          </a:r>
        </a:p>
      </dgm:t>
    </dgm:pt>
    <dgm:pt modelId="{0E718E7E-1826-4318-8558-710E388E64AB}" type="parTrans" cxnId="{4DDDFACD-FF51-4708-9041-081E30979E3A}">
      <dgm:prSet/>
      <dgm:spPr/>
      <dgm:t>
        <a:bodyPr/>
        <a:lstStyle/>
        <a:p>
          <a:endParaRPr lang="fr-FR"/>
        </a:p>
      </dgm:t>
    </dgm:pt>
    <dgm:pt modelId="{746C2E97-6E6D-468D-AFCE-3B9E0B8D67CE}" type="sibTrans" cxnId="{4DDDFACD-FF51-4708-9041-081E30979E3A}">
      <dgm:prSet/>
      <dgm:spPr/>
      <dgm:t>
        <a:bodyPr/>
        <a:lstStyle/>
        <a:p>
          <a:endParaRPr lang="fr-FR"/>
        </a:p>
      </dgm:t>
    </dgm:pt>
    <dgm:pt modelId="{523997A9-3416-432F-93DB-EFD67F4861D3}">
      <dgm:prSet phldrT="[Texte]"/>
      <dgm:spPr/>
      <dgm:t>
        <a:bodyPr/>
        <a:lstStyle/>
        <a:p>
          <a:r>
            <a:rPr lang="fr-FR" dirty="0"/>
            <a:t>Canal</a:t>
          </a:r>
        </a:p>
      </dgm:t>
    </dgm:pt>
    <dgm:pt modelId="{850C570E-6338-40B3-9BBF-6E20083C7C19}" type="parTrans" cxnId="{812ED21E-1FE5-4FCB-AC5D-3E34C4575B61}">
      <dgm:prSet/>
      <dgm:spPr/>
      <dgm:t>
        <a:bodyPr/>
        <a:lstStyle/>
        <a:p>
          <a:endParaRPr lang="fr-FR"/>
        </a:p>
      </dgm:t>
    </dgm:pt>
    <dgm:pt modelId="{48D57AF7-DE08-4F16-8565-062E94EFB6AE}" type="sibTrans" cxnId="{812ED21E-1FE5-4FCB-AC5D-3E34C4575B61}">
      <dgm:prSet/>
      <dgm:spPr/>
      <dgm:t>
        <a:bodyPr/>
        <a:lstStyle/>
        <a:p>
          <a:endParaRPr lang="fr-FR"/>
        </a:p>
      </dgm:t>
    </dgm:pt>
    <dgm:pt modelId="{AA4947EF-348F-4526-8C00-238B14E7F21C}">
      <dgm:prSet phldrT="[Texte]"/>
      <dgm:spPr/>
      <dgm:t>
        <a:bodyPr/>
        <a:lstStyle/>
        <a:p>
          <a:r>
            <a:rPr lang="fr-FR" dirty="0"/>
            <a:t>Conversations</a:t>
          </a:r>
        </a:p>
      </dgm:t>
    </dgm:pt>
    <dgm:pt modelId="{0ABF2514-D0A8-464E-817A-B0F145503D97}" type="parTrans" cxnId="{76E5EE94-A83D-4E0A-89E6-F32F4C28FA68}">
      <dgm:prSet/>
      <dgm:spPr/>
      <dgm:t>
        <a:bodyPr/>
        <a:lstStyle/>
        <a:p>
          <a:endParaRPr lang="fr-FR"/>
        </a:p>
      </dgm:t>
    </dgm:pt>
    <dgm:pt modelId="{B759998A-002C-409E-80DD-A2FFA80D60E9}" type="sibTrans" cxnId="{76E5EE94-A83D-4E0A-89E6-F32F4C28FA68}">
      <dgm:prSet/>
      <dgm:spPr/>
      <dgm:t>
        <a:bodyPr/>
        <a:lstStyle/>
        <a:p>
          <a:endParaRPr lang="fr-FR"/>
        </a:p>
      </dgm:t>
    </dgm:pt>
    <dgm:pt modelId="{01D63950-897B-484B-9226-8275EE88DD86}">
      <dgm:prSet phldrT="[Texte]"/>
      <dgm:spPr/>
      <dgm:t>
        <a:bodyPr/>
        <a:lstStyle/>
        <a:p>
          <a:r>
            <a:rPr lang="fr-FR" dirty="0"/>
            <a:t>Fichiers</a:t>
          </a:r>
        </a:p>
      </dgm:t>
    </dgm:pt>
    <dgm:pt modelId="{CFA1BD31-2C13-41C1-B880-BBDD38CE2950}" type="parTrans" cxnId="{04CD765B-88FA-462D-BBB0-5CBCDB8DE3D8}">
      <dgm:prSet/>
      <dgm:spPr/>
      <dgm:t>
        <a:bodyPr/>
        <a:lstStyle/>
        <a:p>
          <a:endParaRPr lang="fr-FR"/>
        </a:p>
      </dgm:t>
    </dgm:pt>
    <dgm:pt modelId="{0C625AAF-C5C6-4C04-8CAF-3FE4D9D0BA78}" type="sibTrans" cxnId="{04CD765B-88FA-462D-BBB0-5CBCDB8DE3D8}">
      <dgm:prSet/>
      <dgm:spPr/>
      <dgm:t>
        <a:bodyPr/>
        <a:lstStyle/>
        <a:p>
          <a:endParaRPr lang="fr-FR"/>
        </a:p>
      </dgm:t>
    </dgm:pt>
    <dgm:pt modelId="{543FFFD9-C976-4756-AB82-0CC2FB62F51C}">
      <dgm:prSet phldrT="[Texte]"/>
      <dgm:spPr/>
      <dgm:t>
        <a:bodyPr/>
        <a:lstStyle/>
        <a:p>
          <a:r>
            <a:rPr lang="fr-FR" dirty="0"/>
            <a:t>Notes</a:t>
          </a:r>
        </a:p>
      </dgm:t>
    </dgm:pt>
    <dgm:pt modelId="{A1C00DE8-EC57-4747-8987-60B54891CCF8}" type="parTrans" cxnId="{479510C4-2BF4-411B-8CBA-4C4ADA970C76}">
      <dgm:prSet/>
      <dgm:spPr/>
      <dgm:t>
        <a:bodyPr/>
        <a:lstStyle/>
        <a:p>
          <a:endParaRPr lang="fr-FR"/>
        </a:p>
      </dgm:t>
    </dgm:pt>
    <dgm:pt modelId="{795AAE67-5A59-46BD-83E7-58A465F4FF4C}" type="sibTrans" cxnId="{479510C4-2BF4-411B-8CBA-4C4ADA970C76}">
      <dgm:prSet/>
      <dgm:spPr/>
      <dgm:t>
        <a:bodyPr/>
        <a:lstStyle/>
        <a:p>
          <a:endParaRPr lang="fr-FR"/>
        </a:p>
      </dgm:t>
    </dgm:pt>
    <dgm:pt modelId="{FF6B7286-FA85-46D7-A095-603E225718D6}">
      <dgm:prSet phldrT="[Texte]"/>
      <dgm:spPr/>
      <dgm:t>
        <a:bodyPr/>
        <a:lstStyle/>
        <a:p>
          <a:r>
            <a:rPr lang="fr-FR" dirty="0"/>
            <a:t>Onglets</a:t>
          </a:r>
        </a:p>
      </dgm:t>
    </dgm:pt>
    <dgm:pt modelId="{A4CFA596-287B-47B4-A879-8E559B040F20}" type="parTrans" cxnId="{29472E0E-2B49-40DB-9C71-177221B6AC8A}">
      <dgm:prSet/>
      <dgm:spPr/>
      <dgm:t>
        <a:bodyPr/>
        <a:lstStyle/>
        <a:p>
          <a:endParaRPr lang="fr-FR"/>
        </a:p>
      </dgm:t>
    </dgm:pt>
    <dgm:pt modelId="{03B0B612-62AF-49C5-AC47-249EC28A7CC5}" type="sibTrans" cxnId="{29472E0E-2B49-40DB-9C71-177221B6AC8A}">
      <dgm:prSet/>
      <dgm:spPr/>
      <dgm:t>
        <a:bodyPr/>
        <a:lstStyle/>
        <a:p>
          <a:endParaRPr lang="fr-FR"/>
        </a:p>
      </dgm:t>
    </dgm:pt>
    <dgm:pt modelId="{1DA48ABE-7FCA-4390-8720-9782B6627E65}">
      <dgm:prSet phldrT="[Texte]"/>
      <dgm:spPr/>
      <dgm:t>
        <a:bodyPr/>
        <a:lstStyle/>
        <a:p>
          <a:r>
            <a:rPr lang="fr-FR" dirty="0"/>
            <a:t>Connecteurs</a:t>
          </a:r>
        </a:p>
      </dgm:t>
    </dgm:pt>
    <dgm:pt modelId="{7C656DD6-0E2B-4146-BD35-D1F4B375197F}" type="parTrans" cxnId="{2F28FBF2-B757-4829-852C-E2C8DF2D4440}">
      <dgm:prSet/>
      <dgm:spPr/>
      <dgm:t>
        <a:bodyPr/>
        <a:lstStyle/>
        <a:p>
          <a:endParaRPr lang="fr-FR"/>
        </a:p>
      </dgm:t>
    </dgm:pt>
    <dgm:pt modelId="{2764F498-7B10-4968-8456-B8EBEC90C812}" type="sibTrans" cxnId="{2F28FBF2-B757-4829-852C-E2C8DF2D4440}">
      <dgm:prSet/>
      <dgm:spPr/>
      <dgm:t>
        <a:bodyPr/>
        <a:lstStyle/>
        <a:p>
          <a:endParaRPr lang="fr-FR"/>
        </a:p>
      </dgm:t>
    </dgm:pt>
    <dgm:pt modelId="{00CA8511-6915-4514-ACFC-D8888F57E5BD}">
      <dgm:prSet phldrT="[Texte]"/>
      <dgm:spPr/>
      <dgm:t>
        <a:bodyPr/>
        <a:lstStyle/>
        <a:p>
          <a:r>
            <a:rPr lang="fr-FR"/>
            <a:t>Conversations</a:t>
          </a:r>
          <a:endParaRPr lang="fr-FR" dirty="0"/>
        </a:p>
      </dgm:t>
    </dgm:pt>
    <dgm:pt modelId="{DECE7D88-7256-4C59-8E6C-AE956CF3AAE5}" type="parTrans" cxnId="{F6BD63E0-0CBB-4E88-AED1-14879F977042}">
      <dgm:prSet/>
      <dgm:spPr/>
      <dgm:t>
        <a:bodyPr/>
        <a:lstStyle/>
        <a:p>
          <a:endParaRPr lang="fr-FR"/>
        </a:p>
      </dgm:t>
    </dgm:pt>
    <dgm:pt modelId="{B7E05C71-F70A-411E-A9DB-547D7A8E66B9}" type="sibTrans" cxnId="{F6BD63E0-0CBB-4E88-AED1-14879F977042}">
      <dgm:prSet/>
      <dgm:spPr/>
      <dgm:t>
        <a:bodyPr/>
        <a:lstStyle/>
        <a:p>
          <a:endParaRPr lang="fr-FR"/>
        </a:p>
      </dgm:t>
    </dgm:pt>
    <dgm:pt modelId="{88249B88-84A6-4E92-BFCB-B355D2CE5E09}">
      <dgm:prSet phldrT="[Texte]"/>
      <dgm:spPr/>
      <dgm:t>
        <a:bodyPr/>
        <a:lstStyle/>
        <a:p>
          <a:r>
            <a:rPr lang="fr-FR" dirty="0"/>
            <a:t>Fichiers</a:t>
          </a:r>
        </a:p>
      </dgm:t>
    </dgm:pt>
    <dgm:pt modelId="{A7836EE6-34FA-4773-9C49-82CB66481748}" type="parTrans" cxnId="{B1FC09D8-27DF-484C-9F73-A6DBB7A75490}">
      <dgm:prSet/>
      <dgm:spPr/>
      <dgm:t>
        <a:bodyPr/>
        <a:lstStyle/>
        <a:p>
          <a:endParaRPr lang="fr-FR"/>
        </a:p>
      </dgm:t>
    </dgm:pt>
    <dgm:pt modelId="{9CD50982-B217-4A53-805C-0B413B23E90B}" type="sibTrans" cxnId="{B1FC09D8-27DF-484C-9F73-A6DBB7A75490}">
      <dgm:prSet/>
      <dgm:spPr/>
      <dgm:t>
        <a:bodyPr/>
        <a:lstStyle/>
        <a:p>
          <a:endParaRPr lang="fr-FR"/>
        </a:p>
      </dgm:t>
    </dgm:pt>
    <dgm:pt modelId="{1EC4F0DD-E158-40EF-A116-3F59DB1FF895}">
      <dgm:prSet phldrT="[Texte]"/>
      <dgm:spPr/>
      <dgm:t>
        <a:bodyPr/>
        <a:lstStyle/>
        <a:p>
          <a:r>
            <a:rPr lang="fr-FR" dirty="0"/>
            <a:t>Notes</a:t>
          </a:r>
        </a:p>
      </dgm:t>
    </dgm:pt>
    <dgm:pt modelId="{2129A352-5CD1-4A38-8835-5D24418E04D9}" type="parTrans" cxnId="{1D0E6F39-1178-4441-B208-4C2A5E85A4FF}">
      <dgm:prSet/>
      <dgm:spPr/>
      <dgm:t>
        <a:bodyPr/>
        <a:lstStyle/>
        <a:p>
          <a:endParaRPr lang="fr-FR"/>
        </a:p>
      </dgm:t>
    </dgm:pt>
    <dgm:pt modelId="{92EBF001-EB8D-4166-A973-1339A5CF6D1F}" type="sibTrans" cxnId="{1D0E6F39-1178-4441-B208-4C2A5E85A4FF}">
      <dgm:prSet/>
      <dgm:spPr/>
      <dgm:t>
        <a:bodyPr/>
        <a:lstStyle/>
        <a:p>
          <a:endParaRPr lang="fr-FR"/>
        </a:p>
      </dgm:t>
    </dgm:pt>
    <dgm:pt modelId="{9199E284-038E-43F8-B1EF-E06FBC9FF4D5}">
      <dgm:prSet phldrT="[Texte]"/>
      <dgm:spPr/>
      <dgm:t>
        <a:bodyPr/>
        <a:lstStyle/>
        <a:p>
          <a:r>
            <a:rPr lang="fr-FR" dirty="0"/>
            <a:t>Onglets</a:t>
          </a:r>
        </a:p>
      </dgm:t>
    </dgm:pt>
    <dgm:pt modelId="{58248E5C-EEB9-4123-8953-D6ADBE430AB7}" type="parTrans" cxnId="{30B98FFE-95E0-4A27-B52E-B815066D1757}">
      <dgm:prSet/>
      <dgm:spPr/>
      <dgm:t>
        <a:bodyPr/>
        <a:lstStyle/>
        <a:p>
          <a:endParaRPr lang="fr-FR"/>
        </a:p>
      </dgm:t>
    </dgm:pt>
    <dgm:pt modelId="{C94B868E-5CAF-4972-991B-3D5C9622354B}" type="sibTrans" cxnId="{30B98FFE-95E0-4A27-B52E-B815066D1757}">
      <dgm:prSet/>
      <dgm:spPr/>
      <dgm:t>
        <a:bodyPr/>
        <a:lstStyle/>
        <a:p>
          <a:endParaRPr lang="fr-FR"/>
        </a:p>
      </dgm:t>
    </dgm:pt>
    <dgm:pt modelId="{0A1F2DCB-7A0A-4077-A3D8-6BCF88B48883}">
      <dgm:prSet phldrT="[Texte]"/>
      <dgm:spPr/>
      <dgm:t>
        <a:bodyPr/>
        <a:lstStyle/>
        <a:p>
          <a:r>
            <a:rPr lang="fr-FR" dirty="0"/>
            <a:t>Connecteurs</a:t>
          </a:r>
        </a:p>
      </dgm:t>
    </dgm:pt>
    <dgm:pt modelId="{DF3C4DAC-F332-4D33-9268-76E4D23AACFD}" type="parTrans" cxnId="{BE5FA036-8039-4BDD-ABEA-03087A913429}">
      <dgm:prSet/>
      <dgm:spPr/>
      <dgm:t>
        <a:bodyPr/>
        <a:lstStyle/>
        <a:p>
          <a:endParaRPr lang="fr-FR"/>
        </a:p>
      </dgm:t>
    </dgm:pt>
    <dgm:pt modelId="{9F890F7E-FB36-46DD-B87D-03E4588A7C8D}" type="sibTrans" cxnId="{BE5FA036-8039-4BDD-ABEA-03087A913429}">
      <dgm:prSet/>
      <dgm:spPr/>
      <dgm:t>
        <a:bodyPr/>
        <a:lstStyle/>
        <a:p>
          <a:endParaRPr lang="fr-FR"/>
        </a:p>
      </dgm:t>
    </dgm:pt>
    <dgm:pt modelId="{74B62A8E-C292-46D8-8455-554ED5C3469A}">
      <dgm:prSet phldrT="[Texte]"/>
      <dgm:spPr/>
      <dgm:t>
        <a:bodyPr/>
        <a:lstStyle/>
        <a:p>
          <a:r>
            <a:rPr lang="fr-FR"/>
            <a:t>Conversations</a:t>
          </a:r>
          <a:endParaRPr lang="fr-FR" dirty="0"/>
        </a:p>
      </dgm:t>
    </dgm:pt>
    <dgm:pt modelId="{D9F338DE-5637-4D5F-863C-FA33AB3F8C05}" type="parTrans" cxnId="{11DFC462-CFA9-4031-A0F4-DB611124B039}">
      <dgm:prSet/>
      <dgm:spPr/>
      <dgm:t>
        <a:bodyPr/>
        <a:lstStyle/>
        <a:p>
          <a:endParaRPr lang="fr-FR"/>
        </a:p>
      </dgm:t>
    </dgm:pt>
    <dgm:pt modelId="{EF33FB1A-902E-4B99-AC4A-9E3D5471DE6D}" type="sibTrans" cxnId="{11DFC462-CFA9-4031-A0F4-DB611124B039}">
      <dgm:prSet/>
      <dgm:spPr/>
      <dgm:t>
        <a:bodyPr/>
        <a:lstStyle/>
        <a:p>
          <a:endParaRPr lang="fr-FR"/>
        </a:p>
      </dgm:t>
    </dgm:pt>
    <dgm:pt modelId="{9B83A0C5-5590-4531-901B-AD2DC062DD36}">
      <dgm:prSet phldrT="[Texte]"/>
      <dgm:spPr/>
      <dgm:t>
        <a:bodyPr/>
        <a:lstStyle/>
        <a:p>
          <a:r>
            <a:rPr lang="fr-FR" dirty="0"/>
            <a:t>Fichiers</a:t>
          </a:r>
        </a:p>
      </dgm:t>
    </dgm:pt>
    <dgm:pt modelId="{3055A295-237E-4B04-BC84-D4A2DEC6272A}" type="parTrans" cxnId="{93D2BE43-80A7-43F6-953A-E074991B4C4B}">
      <dgm:prSet/>
      <dgm:spPr/>
      <dgm:t>
        <a:bodyPr/>
        <a:lstStyle/>
        <a:p>
          <a:endParaRPr lang="fr-FR"/>
        </a:p>
      </dgm:t>
    </dgm:pt>
    <dgm:pt modelId="{55DB7F1E-DFE3-4DEB-BC71-F6E07B4B851C}" type="sibTrans" cxnId="{93D2BE43-80A7-43F6-953A-E074991B4C4B}">
      <dgm:prSet/>
      <dgm:spPr/>
      <dgm:t>
        <a:bodyPr/>
        <a:lstStyle/>
        <a:p>
          <a:endParaRPr lang="fr-FR"/>
        </a:p>
      </dgm:t>
    </dgm:pt>
    <dgm:pt modelId="{D270F45F-D9B1-4C29-B232-06007EDF1C0A}">
      <dgm:prSet phldrT="[Texte]"/>
      <dgm:spPr/>
      <dgm:t>
        <a:bodyPr/>
        <a:lstStyle/>
        <a:p>
          <a:r>
            <a:rPr lang="fr-FR" dirty="0"/>
            <a:t>Notes</a:t>
          </a:r>
        </a:p>
      </dgm:t>
    </dgm:pt>
    <dgm:pt modelId="{C79B55BB-110C-410C-994A-3B68C2D3866D}" type="parTrans" cxnId="{95564F7A-6CF5-4264-932D-DF30D4B98F4E}">
      <dgm:prSet/>
      <dgm:spPr/>
      <dgm:t>
        <a:bodyPr/>
        <a:lstStyle/>
        <a:p>
          <a:endParaRPr lang="fr-FR"/>
        </a:p>
      </dgm:t>
    </dgm:pt>
    <dgm:pt modelId="{C805D13D-09D6-4B09-BFB9-1A2713ED93D0}" type="sibTrans" cxnId="{95564F7A-6CF5-4264-932D-DF30D4B98F4E}">
      <dgm:prSet/>
      <dgm:spPr/>
      <dgm:t>
        <a:bodyPr/>
        <a:lstStyle/>
        <a:p>
          <a:endParaRPr lang="fr-FR"/>
        </a:p>
      </dgm:t>
    </dgm:pt>
    <dgm:pt modelId="{E57F4B13-83D4-45FD-8C01-3217ED85E61E}">
      <dgm:prSet phldrT="[Texte]"/>
      <dgm:spPr/>
      <dgm:t>
        <a:bodyPr/>
        <a:lstStyle/>
        <a:p>
          <a:r>
            <a:rPr lang="fr-FR" dirty="0"/>
            <a:t>Onglets</a:t>
          </a:r>
        </a:p>
      </dgm:t>
    </dgm:pt>
    <dgm:pt modelId="{50B4E5DB-8EDB-47DB-A21E-25480215805F}" type="parTrans" cxnId="{D22C95BE-2E0C-4CA6-B421-7BB5F9199605}">
      <dgm:prSet/>
      <dgm:spPr/>
      <dgm:t>
        <a:bodyPr/>
        <a:lstStyle/>
        <a:p>
          <a:endParaRPr lang="fr-FR"/>
        </a:p>
      </dgm:t>
    </dgm:pt>
    <dgm:pt modelId="{AEA910C2-B495-488D-80D3-C51E17EAE9B5}" type="sibTrans" cxnId="{D22C95BE-2E0C-4CA6-B421-7BB5F9199605}">
      <dgm:prSet/>
      <dgm:spPr/>
      <dgm:t>
        <a:bodyPr/>
        <a:lstStyle/>
        <a:p>
          <a:endParaRPr lang="fr-FR"/>
        </a:p>
      </dgm:t>
    </dgm:pt>
    <dgm:pt modelId="{87AA8B69-8FCA-4510-81A9-3E3595CB60FF}">
      <dgm:prSet phldrT="[Texte]"/>
      <dgm:spPr/>
      <dgm:t>
        <a:bodyPr/>
        <a:lstStyle/>
        <a:p>
          <a:r>
            <a:rPr lang="fr-FR" dirty="0"/>
            <a:t>Connecteurs</a:t>
          </a:r>
        </a:p>
      </dgm:t>
    </dgm:pt>
    <dgm:pt modelId="{6B00F9F8-1B0D-47A3-9E7D-A099D66C9945}" type="parTrans" cxnId="{24838B85-DFF9-40DE-A69C-2D7885E8606A}">
      <dgm:prSet/>
      <dgm:spPr/>
      <dgm:t>
        <a:bodyPr/>
        <a:lstStyle/>
        <a:p>
          <a:endParaRPr lang="fr-FR"/>
        </a:p>
      </dgm:t>
    </dgm:pt>
    <dgm:pt modelId="{5CCF97B7-162B-495A-BC4A-0EC0CC6680A8}" type="sibTrans" cxnId="{24838B85-DFF9-40DE-A69C-2D7885E8606A}">
      <dgm:prSet/>
      <dgm:spPr/>
      <dgm:t>
        <a:bodyPr/>
        <a:lstStyle/>
        <a:p>
          <a:endParaRPr lang="fr-FR"/>
        </a:p>
      </dgm:t>
    </dgm:pt>
    <dgm:pt modelId="{8FCB6916-0B0B-413B-A23A-D997A6D8A834}">
      <dgm:prSet phldrT="[Texte]"/>
      <dgm:spPr/>
      <dgm:t>
        <a:bodyPr/>
        <a:lstStyle/>
        <a:p>
          <a:r>
            <a:rPr lang="fr-FR"/>
            <a:t>Conversations</a:t>
          </a:r>
          <a:endParaRPr lang="fr-FR" dirty="0"/>
        </a:p>
      </dgm:t>
    </dgm:pt>
    <dgm:pt modelId="{99194523-7F33-4124-83B9-A93DA78A0E2E}" type="parTrans" cxnId="{BBE58540-F07E-43D4-AF6B-90EF4A0FA077}">
      <dgm:prSet/>
      <dgm:spPr/>
      <dgm:t>
        <a:bodyPr/>
        <a:lstStyle/>
        <a:p>
          <a:endParaRPr lang="fr-FR"/>
        </a:p>
      </dgm:t>
    </dgm:pt>
    <dgm:pt modelId="{C429138E-72FD-481B-ACEE-C2963693DDD1}" type="sibTrans" cxnId="{BBE58540-F07E-43D4-AF6B-90EF4A0FA077}">
      <dgm:prSet/>
      <dgm:spPr/>
      <dgm:t>
        <a:bodyPr/>
        <a:lstStyle/>
        <a:p>
          <a:endParaRPr lang="fr-FR"/>
        </a:p>
      </dgm:t>
    </dgm:pt>
    <dgm:pt modelId="{7E1B8763-6828-4603-9B51-E2890FAC1E25}">
      <dgm:prSet phldrT="[Texte]"/>
      <dgm:spPr/>
      <dgm:t>
        <a:bodyPr/>
        <a:lstStyle/>
        <a:p>
          <a:r>
            <a:rPr lang="fr-FR" dirty="0"/>
            <a:t>Fichiers</a:t>
          </a:r>
        </a:p>
      </dgm:t>
    </dgm:pt>
    <dgm:pt modelId="{8C004F92-ECFA-46DA-A40F-2E0D79FBCE26}" type="parTrans" cxnId="{D55A0175-9BAB-41A7-B413-F7831F13DBBD}">
      <dgm:prSet/>
      <dgm:spPr/>
      <dgm:t>
        <a:bodyPr/>
        <a:lstStyle/>
        <a:p>
          <a:endParaRPr lang="fr-FR"/>
        </a:p>
      </dgm:t>
    </dgm:pt>
    <dgm:pt modelId="{9F14AB82-F480-44AE-9C81-4BDBEFA6B154}" type="sibTrans" cxnId="{D55A0175-9BAB-41A7-B413-F7831F13DBBD}">
      <dgm:prSet/>
      <dgm:spPr/>
      <dgm:t>
        <a:bodyPr/>
        <a:lstStyle/>
        <a:p>
          <a:endParaRPr lang="fr-FR"/>
        </a:p>
      </dgm:t>
    </dgm:pt>
    <dgm:pt modelId="{3E564F55-9389-4078-AC5D-BCA84193A922}">
      <dgm:prSet phldrT="[Texte]"/>
      <dgm:spPr/>
      <dgm:t>
        <a:bodyPr/>
        <a:lstStyle/>
        <a:p>
          <a:r>
            <a:rPr lang="fr-FR" dirty="0"/>
            <a:t>Notes</a:t>
          </a:r>
        </a:p>
      </dgm:t>
    </dgm:pt>
    <dgm:pt modelId="{6219F641-EFAB-4C02-AA9B-50A106603D98}" type="parTrans" cxnId="{7B1EE93B-A337-4BBF-871D-E36811CDC671}">
      <dgm:prSet/>
      <dgm:spPr/>
      <dgm:t>
        <a:bodyPr/>
        <a:lstStyle/>
        <a:p>
          <a:endParaRPr lang="fr-FR"/>
        </a:p>
      </dgm:t>
    </dgm:pt>
    <dgm:pt modelId="{9340160A-0382-420C-9CF0-6283F73E86AF}" type="sibTrans" cxnId="{7B1EE93B-A337-4BBF-871D-E36811CDC671}">
      <dgm:prSet/>
      <dgm:spPr/>
      <dgm:t>
        <a:bodyPr/>
        <a:lstStyle/>
        <a:p>
          <a:endParaRPr lang="fr-FR"/>
        </a:p>
      </dgm:t>
    </dgm:pt>
    <dgm:pt modelId="{FCD2B066-65E4-4C27-8A1B-449E6EF76C02}">
      <dgm:prSet phldrT="[Texte]"/>
      <dgm:spPr/>
      <dgm:t>
        <a:bodyPr/>
        <a:lstStyle/>
        <a:p>
          <a:r>
            <a:rPr lang="fr-FR" dirty="0"/>
            <a:t>Onglets</a:t>
          </a:r>
        </a:p>
      </dgm:t>
    </dgm:pt>
    <dgm:pt modelId="{C366750A-3472-43D6-867D-D7E5D7DA7D56}" type="parTrans" cxnId="{146663B8-C783-4ADF-94AF-B1187BB95C38}">
      <dgm:prSet/>
      <dgm:spPr/>
      <dgm:t>
        <a:bodyPr/>
        <a:lstStyle/>
        <a:p>
          <a:endParaRPr lang="fr-FR"/>
        </a:p>
      </dgm:t>
    </dgm:pt>
    <dgm:pt modelId="{0310D55E-1F5F-49BA-BAAA-4786800E7466}" type="sibTrans" cxnId="{146663B8-C783-4ADF-94AF-B1187BB95C38}">
      <dgm:prSet/>
      <dgm:spPr/>
      <dgm:t>
        <a:bodyPr/>
        <a:lstStyle/>
        <a:p>
          <a:endParaRPr lang="fr-FR"/>
        </a:p>
      </dgm:t>
    </dgm:pt>
    <dgm:pt modelId="{243AF7A4-1EF2-4FEA-945E-6214578C18D2}">
      <dgm:prSet phldrT="[Texte]"/>
      <dgm:spPr/>
      <dgm:t>
        <a:bodyPr/>
        <a:lstStyle/>
        <a:p>
          <a:r>
            <a:rPr lang="fr-FR" dirty="0"/>
            <a:t>Connecteurs</a:t>
          </a:r>
        </a:p>
      </dgm:t>
    </dgm:pt>
    <dgm:pt modelId="{D0AF0C69-B6FF-4E32-BAD7-AD6DC7E10141}" type="parTrans" cxnId="{BE01C005-AF05-407A-9BCE-F8F2C9AE9E9E}">
      <dgm:prSet/>
      <dgm:spPr/>
      <dgm:t>
        <a:bodyPr/>
        <a:lstStyle/>
        <a:p>
          <a:endParaRPr lang="fr-FR"/>
        </a:p>
      </dgm:t>
    </dgm:pt>
    <dgm:pt modelId="{442B00B2-8094-4D7C-8E74-A19DD2AFE5A4}" type="sibTrans" cxnId="{BE01C005-AF05-407A-9BCE-F8F2C9AE9E9E}">
      <dgm:prSet/>
      <dgm:spPr/>
      <dgm:t>
        <a:bodyPr/>
        <a:lstStyle/>
        <a:p>
          <a:endParaRPr lang="fr-FR"/>
        </a:p>
      </dgm:t>
    </dgm:pt>
    <dgm:pt modelId="{33ABEAD8-606C-4C7F-9779-88612B62590E}">
      <dgm:prSet phldrT="[Texte]"/>
      <dgm:spPr/>
      <dgm:t>
        <a:bodyPr/>
        <a:lstStyle/>
        <a:p>
          <a:r>
            <a:rPr lang="fr-FR"/>
            <a:t>Conversations</a:t>
          </a:r>
          <a:endParaRPr lang="fr-FR" dirty="0"/>
        </a:p>
      </dgm:t>
    </dgm:pt>
    <dgm:pt modelId="{A546F5B9-45AC-4EB9-8398-41476C3BA3D1}" type="parTrans" cxnId="{99710471-AAD0-47C8-9695-58AADE7B812C}">
      <dgm:prSet/>
      <dgm:spPr/>
      <dgm:t>
        <a:bodyPr/>
        <a:lstStyle/>
        <a:p>
          <a:endParaRPr lang="fr-FR"/>
        </a:p>
      </dgm:t>
    </dgm:pt>
    <dgm:pt modelId="{97988DEE-AC66-4968-856C-9E77A2634879}" type="sibTrans" cxnId="{99710471-AAD0-47C8-9695-58AADE7B812C}">
      <dgm:prSet/>
      <dgm:spPr/>
      <dgm:t>
        <a:bodyPr/>
        <a:lstStyle/>
        <a:p>
          <a:endParaRPr lang="fr-FR"/>
        </a:p>
      </dgm:t>
    </dgm:pt>
    <dgm:pt modelId="{4FFB36B6-9439-46CB-8FCB-AECEEB80B4AC}">
      <dgm:prSet phldrT="[Texte]"/>
      <dgm:spPr/>
      <dgm:t>
        <a:bodyPr/>
        <a:lstStyle/>
        <a:p>
          <a:r>
            <a:rPr lang="fr-FR" dirty="0"/>
            <a:t>Fichiers</a:t>
          </a:r>
        </a:p>
      </dgm:t>
    </dgm:pt>
    <dgm:pt modelId="{4445EBCF-B5DF-4712-96EB-8639C2E1EFAD}" type="parTrans" cxnId="{54F1DD62-4837-44DE-BA04-DCAB9703B155}">
      <dgm:prSet/>
      <dgm:spPr/>
      <dgm:t>
        <a:bodyPr/>
        <a:lstStyle/>
        <a:p>
          <a:endParaRPr lang="fr-FR"/>
        </a:p>
      </dgm:t>
    </dgm:pt>
    <dgm:pt modelId="{A28025BD-8C9C-40CB-A3E4-6CB9AE3537F4}" type="sibTrans" cxnId="{54F1DD62-4837-44DE-BA04-DCAB9703B155}">
      <dgm:prSet/>
      <dgm:spPr/>
      <dgm:t>
        <a:bodyPr/>
        <a:lstStyle/>
        <a:p>
          <a:endParaRPr lang="fr-FR"/>
        </a:p>
      </dgm:t>
    </dgm:pt>
    <dgm:pt modelId="{8CB09E29-7CF2-4757-924C-8B24FE300291}">
      <dgm:prSet phldrT="[Texte]"/>
      <dgm:spPr/>
      <dgm:t>
        <a:bodyPr/>
        <a:lstStyle/>
        <a:p>
          <a:r>
            <a:rPr lang="fr-FR" dirty="0"/>
            <a:t>Notes</a:t>
          </a:r>
        </a:p>
      </dgm:t>
    </dgm:pt>
    <dgm:pt modelId="{92ACD4BC-50CF-4352-B0DF-386FD81C9C79}" type="parTrans" cxnId="{557A0DF8-3B3B-46CC-9975-24B5990815D2}">
      <dgm:prSet/>
      <dgm:spPr/>
      <dgm:t>
        <a:bodyPr/>
        <a:lstStyle/>
        <a:p>
          <a:endParaRPr lang="fr-FR"/>
        </a:p>
      </dgm:t>
    </dgm:pt>
    <dgm:pt modelId="{AFBAF044-E8FE-4BF6-8BCD-9EA2E9F08A47}" type="sibTrans" cxnId="{557A0DF8-3B3B-46CC-9975-24B5990815D2}">
      <dgm:prSet/>
      <dgm:spPr/>
      <dgm:t>
        <a:bodyPr/>
        <a:lstStyle/>
        <a:p>
          <a:endParaRPr lang="fr-FR"/>
        </a:p>
      </dgm:t>
    </dgm:pt>
    <dgm:pt modelId="{A46E07E4-7A67-411D-80A7-FA0C5A7A664B}">
      <dgm:prSet phldrT="[Texte]"/>
      <dgm:spPr/>
      <dgm:t>
        <a:bodyPr/>
        <a:lstStyle/>
        <a:p>
          <a:r>
            <a:rPr lang="fr-FR" dirty="0"/>
            <a:t>Onglets</a:t>
          </a:r>
        </a:p>
      </dgm:t>
    </dgm:pt>
    <dgm:pt modelId="{CDC608B5-883E-4855-807E-21AE791F68CC}" type="parTrans" cxnId="{40D58CD3-1778-4449-BA47-BB88C0CF2DD8}">
      <dgm:prSet/>
      <dgm:spPr/>
      <dgm:t>
        <a:bodyPr/>
        <a:lstStyle/>
        <a:p>
          <a:endParaRPr lang="fr-FR"/>
        </a:p>
      </dgm:t>
    </dgm:pt>
    <dgm:pt modelId="{4330E5CC-E4CF-4C27-88E7-43BDDDB957A4}" type="sibTrans" cxnId="{40D58CD3-1778-4449-BA47-BB88C0CF2DD8}">
      <dgm:prSet/>
      <dgm:spPr/>
      <dgm:t>
        <a:bodyPr/>
        <a:lstStyle/>
        <a:p>
          <a:endParaRPr lang="fr-FR"/>
        </a:p>
      </dgm:t>
    </dgm:pt>
    <dgm:pt modelId="{BD36F8F3-B54B-4E45-8096-A8AEF3E8BE8F}">
      <dgm:prSet phldrT="[Texte]"/>
      <dgm:spPr/>
      <dgm:t>
        <a:bodyPr/>
        <a:lstStyle/>
        <a:p>
          <a:r>
            <a:rPr lang="fr-FR" dirty="0"/>
            <a:t>Connecteurs</a:t>
          </a:r>
        </a:p>
      </dgm:t>
    </dgm:pt>
    <dgm:pt modelId="{61D22C25-D54F-449B-810A-214824E857FD}" type="parTrans" cxnId="{D91BBD71-774E-49F1-8D05-DE3A61B7189C}">
      <dgm:prSet/>
      <dgm:spPr/>
      <dgm:t>
        <a:bodyPr/>
        <a:lstStyle/>
        <a:p>
          <a:endParaRPr lang="fr-FR"/>
        </a:p>
      </dgm:t>
    </dgm:pt>
    <dgm:pt modelId="{2CDA5FE1-3607-4341-AF4E-19F15C93D624}" type="sibTrans" cxnId="{D91BBD71-774E-49F1-8D05-DE3A61B7189C}">
      <dgm:prSet/>
      <dgm:spPr/>
      <dgm:t>
        <a:bodyPr/>
        <a:lstStyle/>
        <a:p>
          <a:endParaRPr lang="fr-FR"/>
        </a:p>
      </dgm:t>
    </dgm:pt>
    <dgm:pt modelId="{4FE60BA8-E22A-405E-946A-AE21879B5DF7}">
      <dgm:prSet phldrT="[Texte]"/>
      <dgm:spPr/>
      <dgm:t>
        <a:bodyPr/>
        <a:lstStyle/>
        <a:p>
          <a:r>
            <a:rPr lang="fr-FR"/>
            <a:t>Conversations</a:t>
          </a:r>
          <a:endParaRPr lang="fr-FR" dirty="0"/>
        </a:p>
      </dgm:t>
    </dgm:pt>
    <dgm:pt modelId="{CB848B38-0A52-4C3E-9FE2-703F2F2D7ACB}" type="parTrans" cxnId="{08793FE6-8BBF-4D88-8E9E-D38820CEA804}">
      <dgm:prSet/>
      <dgm:spPr/>
      <dgm:t>
        <a:bodyPr/>
        <a:lstStyle/>
        <a:p>
          <a:endParaRPr lang="fr-FR"/>
        </a:p>
      </dgm:t>
    </dgm:pt>
    <dgm:pt modelId="{A22EDA9F-4BFD-4B31-95BA-C9B13503981A}" type="sibTrans" cxnId="{08793FE6-8BBF-4D88-8E9E-D38820CEA804}">
      <dgm:prSet/>
      <dgm:spPr/>
      <dgm:t>
        <a:bodyPr/>
        <a:lstStyle/>
        <a:p>
          <a:endParaRPr lang="fr-FR"/>
        </a:p>
      </dgm:t>
    </dgm:pt>
    <dgm:pt modelId="{4766261C-A9A5-4768-BB8A-2B8A0DD2061F}">
      <dgm:prSet phldrT="[Texte]"/>
      <dgm:spPr/>
      <dgm:t>
        <a:bodyPr/>
        <a:lstStyle/>
        <a:p>
          <a:r>
            <a:rPr lang="fr-FR" dirty="0"/>
            <a:t>Fichiers</a:t>
          </a:r>
        </a:p>
      </dgm:t>
    </dgm:pt>
    <dgm:pt modelId="{A6707B21-756B-4A04-A7F2-7FA435FF441E}" type="parTrans" cxnId="{90044C42-9E1A-4763-BAAB-B9EEFEC86D1D}">
      <dgm:prSet/>
      <dgm:spPr/>
      <dgm:t>
        <a:bodyPr/>
        <a:lstStyle/>
        <a:p>
          <a:endParaRPr lang="fr-FR"/>
        </a:p>
      </dgm:t>
    </dgm:pt>
    <dgm:pt modelId="{1099273F-7EBD-4F83-9500-4946D1BC344B}" type="sibTrans" cxnId="{90044C42-9E1A-4763-BAAB-B9EEFEC86D1D}">
      <dgm:prSet/>
      <dgm:spPr/>
      <dgm:t>
        <a:bodyPr/>
        <a:lstStyle/>
        <a:p>
          <a:endParaRPr lang="fr-FR"/>
        </a:p>
      </dgm:t>
    </dgm:pt>
    <dgm:pt modelId="{224BB524-7364-4FCC-966F-9CE83B1CA778}">
      <dgm:prSet phldrT="[Texte]"/>
      <dgm:spPr/>
      <dgm:t>
        <a:bodyPr/>
        <a:lstStyle/>
        <a:p>
          <a:r>
            <a:rPr lang="fr-FR" dirty="0"/>
            <a:t>Notes</a:t>
          </a:r>
        </a:p>
      </dgm:t>
    </dgm:pt>
    <dgm:pt modelId="{5AA0AEB3-FEE1-4E67-A0CE-9439A6857C53}" type="parTrans" cxnId="{8CC5F345-25BD-40EE-B0CE-537946E8CC66}">
      <dgm:prSet/>
      <dgm:spPr/>
      <dgm:t>
        <a:bodyPr/>
        <a:lstStyle/>
        <a:p>
          <a:endParaRPr lang="fr-FR"/>
        </a:p>
      </dgm:t>
    </dgm:pt>
    <dgm:pt modelId="{399725F5-203D-4191-B722-8564C9ABA496}" type="sibTrans" cxnId="{8CC5F345-25BD-40EE-B0CE-537946E8CC66}">
      <dgm:prSet/>
      <dgm:spPr/>
      <dgm:t>
        <a:bodyPr/>
        <a:lstStyle/>
        <a:p>
          <a:endParaRPr lang="fr-FR"/>
        </a:p>
      </dgm:t>
    </dgm:pt>
    <dgm:pt modelId="{CE240363-B8FE-4078-B7B1-993B1A7AF298}">
      <dgm:prSet phldrT="[Texte]"/>
      <dgm:spPr/>
      <dgm:t>
        <a:bodyPr/>
        <a:lstStyle/>
        <a:p>
          <a:r>
            <a:rPr lang="fr-FR" dirty="0"/>
            <a:t>Onglets</a:t>
          </a:r>
        </a:p>
      </dgm:t>
    </dgm:pt>
    <dgm:pt modelId="{2BB171AA-9AD2-44C1-9F98-9127BBB17ACC}" type="parTrans" cxnId="{4D8034C8-D012-469F-8121-5E900A831694}">
      <dgm:prSet/>
      <dgm:spPr/>
      <dgm:t>
        <a:bodyPr/>
        <a:lstStyle/>
        <a:p>
          <a:endParaRPr lang="fr-FR"/>
        </a:p>
      </dgm:t>
    </dgm:pt>
    <dgm:pt modelId="{1C223ECE-07A4-4F6C-BB50-CFCE5527C098}" type="sibTrans" cxnId="{4D8034C8-D012-469F-8121-5E900A831694}">
      <dgm:prSet/>
      <dgm:spPr/>
      <dgm:t>
        <a:bodyPr/>
        <a:lstStyle/>
        <a:p>
          <a:endParaRPr lang="fr-FR"/>
        </a:p>
      </dgm:t>
    </dgm:pt>
    <dgm:pt modelId="{E0362C1A-BBD2-4753-8B2E-51064DCD67B6}">
      <dgm:prSet phldrT="[Texte]"/>
      <dgm:spPr/>
      <dgm:t>
        <a:bodyPr/>
        <a:lstStyle/>
        <a:p>
          <a:r>
            <a:rPr lang="fr-FR" dirty="0"/>
            <a:t>Connecteurs</a:t>
          </a:r>
        </a:p>
      </dgm:t>
    </dgm:pt>
    <dgm:pt modelId="{9E291710-B26E-49BF-8764-D517444AFD8C}" type="parTrans" cxnId="{6E5B1E09-8227-430F-ACE1-784DB9F7C9F2}">
      <dgm:prSet/>
      <dgm:spPr/>
      <dgm:t>
        <a:bodyPr/>
        <a:lstStyle/>
        <a:p>
          <a:endParaRPr lang="fr-FR"/>
        </a:p>
      </dgm:t>
    </dgm:pt>
    <dgm:pt modelId="{F49FEBBB-13FA-45D8-89A7-9F352DEAE6EF}" type="sibTrans" cxnId="{6E5B1E09-8227-430F-ACE1-784DB9F7C9F2}">
      <dgm:prSet/>
      <dgm:spPr/>
      <dgm:t>
        <a:bodyPr/>
        <a:lstStyle/>
        <a:p>
          <a:endParaRPr lang="fr-FR"/>
        </a:p>
      </dgm:t>
    </dgm:pt>
    <dgm:pt modelId="{A1CE5D82-C95F-47CE-9D71-3F06618A1AD2}" type="pres">
      <dgm:prSet presAssocID="{1B3522DB-9655-4F69-AE9B-FFB4741CDC1A}" presName="hierChild1" presStyleCnt="0">
        <dgm:presLayoutVars>
          <dgm:orgChart val="1"/>
          <dgm:chPref val="1"/>
          <dgm:dir/>
          <dgm:animOne val="branch"/>
          <dgm:animLvl val="lvl"/>
          <dgm:resizeHandles/>
        </dgm:presLayoutVars>
      </dgm:prSet>
      <dgm:spPr/>
    </dgm:pt>
    <dgm:pt modelId="{F27E5A94-9928-4118-A512-FA42269B480A}" type="pres">
      <dgm:prSet presAssocID="{5A146D8F-570D-41C4-B79E-6C66A70F0095}" presName="hierRoot1" presStyleCnt="0">
        <dgm:presLayoutVars>
          <dgm:hierBranch val="init"/>
        </dgm:presLayoutVars>
      </dgm:prSet>
      <dgm:spPr/>
    </dgm:pt>
    <dgm:pt modelId="{0C831337-54E9-4271-93D0-2405CE2302B6}" type="pres">
      <dgm:prSet presAssocID="{5A146D8F-570D-41C4-B79E-6C66A70F0095}" presName="rootComposite1" presStyleCnt="0"/>
      <dgm:spPr/>
    </dgm:pt>
    <dgm:pt modelId="{FAE52E2D-4A3F-42AB-8A6A-4DDE73DC339C}" type="pres">
      <dgm:prSet presAssocID="{5A146D8F-570D-41C4-B79E-6C66A70F0095}" presName="rootText1" presStyleLbl="node0" presStyleIdx="0" presStyleCnt="1">
        <dgm:presLayoutVars>
          <dgm:chPref val="3"/>
        </dgm:presLayoutVars>
      </dgm:prSet>
      <dgm:spPr/>
    </dgm:pt>
    <dgm:pt modelId="{EC9DA1E9-B66A-4FEF-85A7-D28AD8CF7099}" type="pres">
      <dgm:prSet presAssocID="{5A146D8F-570D-41C4-B79E-6C66A70F0095}" presName="rootConnector1" presStyleLbl="node1" presStyleIdx="0" presStyleCnt="0"/>
      <dgm:spPr/>
    </dgm:pt>
    <dgm:pt modelId="{9D2557B6-DFA0-4797-B19C-04B6E882C82D}" type="pres">
      <dgm:prSet presAssocID="{5A146D8F-570D-41C4-B79E-6C66A70F0095}" presName="hierChild2" presStyleCnt="0"/>
      <dgm:spPr/>
    </dgm:pt>
    <dgm:pt modelId="{EE89716B-4232-4520-92EE-AD6CEAD84260}" type="pres">
      <dgm:prSet presAssocID="{5F642FAD-71A2-479A-A7E5-1CA290CDCCEC}" presName="Name37" presStyleLbl="parChTrans1D2" presStyleIdx="0" presStyleCnt="3"/>
      <dgm:spPr/>
    </dgm:pt>
    <dgm:pt modelId="{670D016D-3E54-43AB-90BF-1643F3104CB4}" type="pres">
      <dgm:prSet presAssocID="{5B3F5E98-22B8-40A6-B212-58EE2F5EEBA5}" presName="hierRoot2" presStyleCnt="0">
        <dgm:presLayoutVars>
          <dgm:hierBranch/>
        </dgm:presLayoutVars>
      </dgm:prSet>
      <dgm:spPr/>
    </dgm:pt>
    <dgm:pt modelId="{EB6EE9EA-125E-40C3-8152-498747199EDE}" type="pres">
      <dgm:prSet presAssocID="{5B3F5E98-22B8-40A6-B212-58EE2F5EEBA5}" presName="rootComposite" presStyleCnt="0"/>
      <dgm:spPr/>
    </dgm:pt>
    <dgm:pt modelId="{F444A125-26D6-47BD-8C19-10AD913B8CAD}" type="pres">
      <dgm:prSet presAssocID="{5B3F5E98-22B8-40A6-B212-58EE2F5EEBA5}" presName="rootText" presStyleLbl="node2" presStyleIdx="0" presStyleCnt="3">
        <dgm:presLayoutVars>
          <dgm:chPref val="3"/>
        </dgm:presLayoutVars>
      </dgm:prSet>
      <dgm:spPr/>
    </dgm:pt>
    <dgm:pt modelId="{7ABF7F84-D1BC-4D08-B212-CF8415D62C94}" type="pres">
      <dgm:prSet presAssocID="{5B3F5E98-22B8-40A6-B212-58EE2F5EEBA5}" presName="rootConnector" presStyleLbl="node2" presStyleIdx="0" presStyleCnt="3"/>
      <dgm:spPr/>
    </dgm:pt>
    <dgm:pt modelId="{A63808E7-4510-4D75-BF88-DF8DC97E2EB8}" type="pres">
      <dgm:prSet presAssocID="{5B3F5E98-22B8-40A6-B212-58EE2F5EEBA5}" presName="hierChild4" presStyleCnt="0"/>
      <dgm:spPr/>
    </dgm:pt>
    <dgm:pt modelId="{D476A80F-3B81-456C-86E0-04A2729A7ED5}" type="pres">
      <dgm:prSet presAssocID="{F1FBBC27-75E0-4794-97E8-2146A958B4A2}" presName="Name35" presStyleLbl="parChTrans1D3" presStyleIdx="0" presStyleCnt="6"/>
      <dgm:spPr/>
    </dgm:pt>
    <dgm:pt modelId="{1E26237D-91F6-43B6-86AE-EEC31563CE82}" type="pres">
      <dgm:prSet presAssocID="{FC08182D-BD85-4C2B-8C95-066B2F8951AA}" presName="hierRoot2" presStyleCnt="0">
        <dgm:presLayoutVars>
          <dgm:hierBranch val="r"/>
        </dgm:presLayoutVars>
      </dgm:prSet>
      <dgm:spPr/>
    </dgm:pt>
    <dgm:pt modelId="{2690C215-6CB9-4094-9ED2-CBF05AE86DB7}" type="pres">
      <dgm:prSet presAssocID="{FC08182D-BD85-4C2B-8C95-066B2F8951AA}" presName="rootComposite" presStyleCnt="0"/>
      <dgm:spPr/>
    </dgm:pt>
    <dgm:pt modelId="{06316B7E-B932-4ACD-9A10-9239892FF16E}" type="pres">
      <dgm:prSet presAssocID="{FC08182D-BD85-4C2B-8C95-066B2F8951AA}" presName="rootText" presStyleLbl="node3" presStyleIdx="0" presStyleCnt="6">
        <dgm:presLayoutVars>
          <dgm:chPref val="3"/>
        </dgm:presLayoutVars>
      </dgm:prSet>
      <dgm:spPr/>
    </dgm:pt>
    <dgm:pt modelId="{BF968312-B27D-4E18-A66A-6CA705D7AB7E}" type="pres">
      <dgm:prSet presAssocID="{FC08182D-BD85-4C2B-8C95-066B2F8951AA}" presName="rootConnector" presStyleLbl="node3" presStyleIdx="0" presStyleCnt="6"/>
      <dgm:spPr/>
    </dgm:pt>
    <dgm:pt modelId="{D0ADD5E3-F42D-4ED9-95E2-1CF7ED37D690}" type="pres">
      <dgm:prSet presAssocID="{FC08182D-BD85-4C2B-8C95-066B2F8951AA}" presName="hierChild4" presStyleCnt="0"/>
      <dgm:spPr/>
    </dgm:pt>
    <dgm:pt modelId="{8022B660-043F-4A47-8CB4-2E9A309E4DFF}" type="pres">
      <dgm:prSet presAssocID="{0ABF2514-D0A8-464E-817A-B0F145503D97}" presName="Name50" presStyleLbl="parChTrans1D4" presStyleIdx="0" presStyleCnt="30"/>
      <dgm:spPr/>
    </dgm:pt>
    <dgm:pt modelId="{E6552F01-3F85-4924-A059-D483D02ACEAF}" type="pres">
      <dgm:prSet presAssocID="{AA4947EF-348F-4526-8C00-238B14E7F21C}" presName="hierRoot2" presStyleCnt="0">
        <dgm:presLayoutVars>
          <dgm:hierBranch val="init"/>
        </dgm:presLayoutVars>
      </dgm:prSet>
      <dgm:spPr/>
    </dgm:pt>
    <dgm:pt modelId="{F8A9F676-0F7C-4842-AC92-417AA84C7C0C}" type="pres">
      <dgm:prSet presAssocID="{AA4947EF-348F-4526-8C00-238B14E7F21C}" presName="rootComposite" presStyleCnt="0"/>
      <dgm:spPr/>
    </dgm:pt>
    <dgm:pt modelId="{4E1110E8-786A-4365-AD0D-57AB7AA1390B}" type="pres">
      <dgm:prSet presAssocID="{AA4947EF-348F-4526-8C00-238B14E7F21C}" presName="rootText" presStyleLbl="node4" presStyleIdx="0" presStyleCnt="30">
        <dgm:presLayoutVars>
          <dgm:chPref val="3"/>
        </dgm:presLayoutVars>
      </dgm:prSet>
      <dgm:spPr/>
    </dgm:pt>
    <dgm:pt modelId="{7555E424-3C97-4681-8D39-A1D230337F0B}" type="pres">
      <dgm:prSet presAssocID="{AA4947EF-348F-4526-8C00-238B14E7F21C}" presName="rootConnector" presStyleLbl="node4" presStyleIdx="0" presStyleCnt="30"/>
      <dgm:spPr/>
    </dgm:pt>
    <dgm:pt modelId="{FB14D4A8-F43C-4F74-97ED-F0D467D9946E}" type="pres">
      <dgm:prSet presAssocID="{AA4947EF-348F-4526-8C00-238B14E7F21C}" presName="hierChild4" presStyleCnt="0"/>
      <dgm:spPr/>
    </dgm:pt>
    <dgm:pt modelId="{1E6CBA73-1CE5-4005-8F22-DC5DBEB67D98}" type="pres">
      <dgm:prSet presAssocID="{AA4947EF-348F-4526-8C00-238B14E7F21C}" presName="hierChild5" presStyleCnt="0"/>
      <dgm:spPr/>
    </dgm:pt>
    <dgm:pt modelId="{60D4FCEE-F890-4EBE-8DEB-01EB738AEB13}" type="pres">
      <dgm:prSet presAssocID="{CFA1BD31-2C13-41C1-B880-BBDD38CE2950}" presName="Name50" presStyleLbl="parChTrans1D4" presStyleIdx="1" presStyleCnt="30"/>
      <dgm:spPr/>
    </dgm:pt>
    <dgm:pt modelId="{2CAC3F10-FCA4-41B5-B5C1-3A2032E7104D}" type="pres">
      <dgm:prSet presAssocID="{01D63950-897B-484B-9226-8275EE88DD86}" presName="hierRoot2" presStyleCnt="0">
        <dgm:presLayoutVars>
          <dgm:hierBranch val="init"/>
        </dgm:presLayoutVars>
      </dgm:prSet>
      <dgm:spPr/>
    </dgm:pt>
    <dgm:pt modelId="{43ABB0C3-3D1D-41C7-BAD1-3B49E524465E}" type="pres">
      <dgm:prSet presAssocID="{01D63950-897B-484B-9226-8275EE88DD86}" presName="rootComposite" presStyleCnt="0"/>
      <dgm:spPr/>
    </dgm:pt>
    <dgm:pt modelId="{BF2A7AA2-333B-4CB9-A27B-57BA869960CB}" type="pres">
      <dgm:prSet presAssocID="{01D63950-897B-484B-9226-8275EE88DD86}" presName="rootText" presStyleLbl="node4" presStyleIdx="1" presStyleCnt="30">
        <dgm:presLayoutVars>
          <dgm:chPref val="3"/>
        </dgm:presLayoutVars>
      </dgm:prSet>
      <dgm:spPr/>
    </dgm:pt>
    <dgm:pt modelId="{432436F7-F5DD-4A8A-9CEE-9BDD9C5A0453}" type="pres">
      <dgm:prSet presAssocID="{01D63950-897B-484B-9226-8275EE88DD86}" presName="rootConnector" presStyleLbl="node4" presStyleIdx="1" presStyleCnt="30"/>
      <dgm:spPr/>
    </dgm:pt>
    <dgm:pt modelId="{AA335159-11B3-4FB5-A47D-49DB95BCBF51}" type="pres">
      <dgm:prSet presAssocID="{01D63950-897B-484B-9226-8275EE88DD86}" presName="hierChild4" presStyleCnt="0"/>
      <dgm:spPr/>
    </dgm:pt>
    <dgm:pt modelId="{1BE3357C-68BD-41CB-B4F5-6CC8A602C6E1}" type="pres">
      <dgm:prSet presAssocID="{01D63950-897B-484B-9226-8275EE88DD86}" presName="hierChild5" presStyleCnt="0"/>
      <dgm:spPr/>
    </dgm:pt>
    <dgm:pt modelId="{3C58A968-0A50-412A-ADE5-EA23A10D6140}" type="pres">
      <dgm:prSet presAssocID="{A1C00DE8-EC57-4747-8987-60B54891CCF8}" presName="Name50" presStyleLbl="parChTrans1D4" presStyleIdx="2" presStyleCnt="30"/>
      <dgm:spPr/>
    </dgm:pt>
    <dgm:pt modelId="{C6AF9099-2E47-464E-91BD-0EE25B90DDA1}" type="pres">
      <dgm:prSet presAssocID="{543FFFD9-C976-4756-AB82-0CC2FB62F51C}" presName="hierRoot2" presStyleCnt="0">
        <dgm:presLayoutVars>
          <dgm:hierBranch val="init"/>
        </dgm:presLayoutVars>
      </dgm:prSet>
      <dgm:spPr/>
    </dgm:pt>
    <dgm:pt modelId="{3A7FEF72-F9B7-4E3F-A95D-74E6A8302ED5}" type="pres">
      <dgm:prSet presAssocID="{543FFFD9-C976-4756-AB82-0CC2FB62F51C}" presName="rootComposite" presStyleCnt="0"/>
      <dgm:spPr/>
    </dgm:pt>
    <dgm:pt modelId="{BAFDBF89-518A-4EBB-8464-549CAEEC0958}" type="pres">
      <dgm:prSet presAssocID="{543FFFD9-C976-4756-AB82-0CC2FB62F51C}" presName="rootText" presStyleLbl="node4" presStyleIdx="2" presStyleCnt="30">
        <dgm:presLayoutVars>
          <dgm:chPref val="3"/>
        </dgm:presLayoutVars>
      </dgm:prSet>
      <dgm:spPr/>
    </dgm:pt>
    <dgm:pt modelId="{622EB7C7-57E9-46FE-99E7-825CAE2C3359}" type="pres">
      <dgm:prSet presAssocID="{543FFFD9-C976-4756-AB82-0CC2FB62F51C}" presName="rootConnector" presStyleLbl="node4" presStyleIdx="2" presStyleCnt="30"/>
      <dgm:spPr/>
    </dgm:pt>
    <dgm:pt modelId="{415E9087-5601-49DA-8EAD-8994FDA7308D}" type="pres">
      <dgm:prSet presAssocID="{543FFFD9-C976-4756-AB82-0CC2FB62F51C}" presName="hierChild4" presStyleCnt="0"/>
      <dgm:spPr/>
    </dgm:pt>
    <dgm:pt modelId="{DF5319B3-F448-4286-BE0C-0D5FFBE3C11C}" type="pres">
      <dgm:prSet presAssocID="{543FFFD9-C976-4756-AB82-0CC2FB62F51C}" presName="hierChild5" presStyleCnt="0"/>
      <dgm:spPr/>
    </dgm:pt>
    <dgm:pt modelId="{82E48305-F29C-48D9-AAF2-50D9847A5D04}" type="pres">
      <dgm:prSet presAssocID="{A4CFA596-287B-47B4-A879-8E559B040F20}" presName="Name50" presStyleLbl="parChTrans1D4" presStyleIdx="3" presStyleCnt="30"/>
      <dgm:spPr/>
    </dgm:pt>
    <dgm:pt modelId="{607BED9D-4797-4AE0-AAA9-2E489AC12253}" type="pres">
      <dgm:prSet presAssocID="{FF6B7286-FA85-46D7-A095-603E225718D6}" presName="hierRoot2" presStyleCnt="0">
        <dgm:presLayoutVars>
          <dgm:hierBranch val="init"/>
        </dgm:presLayoutVars>
      </dgm:prSet>
      <dgm:spPr/>
    </dgm:pt>
    <dgm:pt modelId="{BC02C467-32EC-49A4-950C-EC19334239EC}" type="pres">
      <dgm:prSet presAssocID="{FF6B7286-FA85-46D7-A095-603E225718D6}" presName="rootComposite" presStyleCnt="0"/>
      <dgm:spPr/>
    </dgm:pt>
    <dgm:pt modelId="{9AB11649-ED3A-4009-96E0-5273FD83D6FA}" type="pres">
      <dgm:prSet presAssocID="{FF6B7286-FA85-46D7-A095-603E225718D6}" presName="rootText" presStyleLbl="node4" presStyleIdx="3" presStyleCnt="30">
        <dgm:presLayoutVars>
          <dgm:chPref val="3"/>
        </dgm:presLayoutVars>
      </dgm:prSet>
      <dgm:spPr/>
    </dgm:pt>
    <dgm:pt modelId="{B8B61567-FA2F-472B-827D-383A63581C3B}" type="pres">
      <dgm:prSet presAssocID="{FF6B7286-FA85-46D7-A095-603E225718D6}" presName="rootConnector" presStyleLbl="node4" presStyleIdx="3" presStyleCnt="30"/>
      <dgm:spPr/>
    </dgm:pt>
    <dgm:pt modelId="{2EE32225-D623-41B7-88EB-FBEB9CDEFBBA}" type="pres">
      <dgm:prSet presAssocID="{FF6B7286-FA85-46D7-A095-603E225718D6}" presName="hierChild4" presStyleCnt="0"/>
      <dgm:spPr/>
    </dgm:pt>
    <dgm:pt modelId="{A3ADDFF2-C189-4A58-94AF-69AD3CA802B5}" type="pres">
      <dgm:prSet presAssocID="{FF6B7286-FA85-46D7-A095-603E225718D6}" presName="hierChild5" presStyleCnt="0"/>
      <dgm:spPr/>
    </dgm:pt>
    <dgm:pt modelId="{615F0741-8F4D-411E-BE0F-017E92E91C3C}" type="pres">
      <dgm:prSet presAssocID="{7C656DD6-0E2B-4146-BD35-D1F4B375197F}" presName="Name50" presStyleLbl="parChTrans1D4" presStyleIdx="4" presStyleCnt="30"/>
      <dgm:spPr/>
    </dgm:pt>
    <dgm:pt modelId="{8BB9DB3A-121F-4EBA-81DC-09F9A316B080}" type="pres">
      <dgm:prSet presAssocID="{1DA48ABE-7FCA-4390-8720-9782B6627E65}" presName="hierRoot2" presStyleCnt="0">
        <dgm:presLayoutVars>
          <dgm:hierBranch val="init"/>
        </dgm:presLayoutVars>
      </dgm:prSet>
      <dgm:spPr/>
    </dgm:pt>
    <dgm:pt modelId="{876AFFA0-889C-47BB-B17F-D23992FDA89E}" type="pres">
      <dgm:prSet presAssocID="{1DA48ABE-7FCA-4390-8720-9782B6627E65}" presName="rootComposite" presStyleCnt="0"/>
      <dgm:spPr/>
    </dgm:pt>
    <dgm:pt modelId="{BF660D3C-1186-4256-B57F-C07E2B61112F}" type="pres">
      <dgm:prSet presAssocID="{1DA48ABE-7FCA-4390-8720-9782B6627E65}" presName="rootText" presStyleLbl="node4" presStyleIdx="4" presStyleCnt="30">
        <dgm:presLayoutVars>
          <dgm:chPref val="3"/>
        </dgm:presLayoutVars>
      </dgm:prSet>
      <dgm:spPr/>
    </dgm:pt>
    <dgm:pt modelId="{7D08D1AF-434D-4DBC-810B-087D6BB3960A}" type="pres">
      <dgm:prSet presAssocID="{1DA48ABE-7FCA-4390-8720-9782B6627E65}" presName="rootConnector" presStyleLbl="node4" presStyleIdx="4" presStyleCnt="30"/>
      <dgm:spPr/>
    </dgm:pt>
    <dgm:pt modelId="{036BBF81-5971-423D-9F79-7D36A941AAAD}" type="pres">
      <dgm:prSet presAssocID="{1DA48ABE-7FCA-4390-8720-9782B6627E65}" presName="hierChild4" presStyleCnt="0"/>
      <dgm:spPr/>
    </dgm:pt>
    <dgm:pt modelId="{4FFBD68A-858F-45B4-94BB-0E4A838D208D}" type="pres">
      <dgm:prSet presAssocID="{1DA48ABE-7FCA-4390-8720-9782B6627E65}" presName="hierChild5" presStyleCnt="0"/>
      <dgm:spPr/>
    </dgm:pt>
    <dgm:pt modelId="{FF0F768F-8999-4163-B682-18776BA1C283}" type="pres">
      <dgm:prSet presAssocID="{FC08182D-BD85-4C2B-8C95-066B2F8951AA}" presName="hierChild5" presStyleCnt="0"/>
      <dgm:spPr/>
    </dgm:pt>
    <dgm:pt modelId="{62FA4370-03AF-4FC8-9CE8-2B2207D6A8FC}" type="pres">
      <dgm:prSet presAssocID="{DF0BAB6A-6064-44DA-922B-A4453A0FD556}" presName="Name35" presStyleLbl="parChTrans1D3" presStyleIdx="1" presStyleCnt="6"/>
      <dgm:spPr/>
    </dgm:pt>
    <dgm:pt modelId="{A79341A4-7D52-46D6-B41D-007DE789B331}" type="pres">
      <dgm:prSet presAssocID="{D73ACA29-4D90-4981-B625-B38C2E34D09D}" presName="hierRoot2" presStyleCnt="0">
        <dgm:presLayoutVars>
          <dgm:hierBranch val="r"/>
        </dgm:presLayoutVars>
      </dgm:prSet>
      <dgm:spPr/>
    </dgm:pt>
    <dgm:pt modelId="{545AA585-CA32-4BC4-B7A0-A6BE28D4EBD9}" type="pres">
      <dgm:prSet presAssocID="{D73ACA29-4D90-4981-B625-B38C2E34D09D}" presName="rootComposite" presStyleCnt="0"/>
      <dgm:spPr/>
    </dgm:pt>
    <dgm:pt modelId="{F7B15BB2-3842-4EEF-A111-4442D827270E}" type="pres">
      <dgm:prSet presAssocID="{D73ACA29-4D90-4981-B625-B38C2E34D09D}" presName="rootText" presStyleLbl="node3" presStyleIdx="1" presStyleCnt="6">
        <dgm:presLayoutVars>
          <dgm:chPref val="3"/>
        </dgm:presLayoutVars>
      </dgm:prSet>
      <dgm:spPr/>
    </dgm:pt>
    <dgm:pt modelId="{6F5C809A-92D7-4F16-9CD9-6A8F73A95ED2}" type="pres">
      <dgm:prSet presAssocID="{D73ACA29-4D90-4981-B625-B38C2E34D09D}" presName="rootConnector" presStyleLbl="node3" presStyleIdx="1" presStyleCnt="6"/>
      <dgm:spPr/>
    </dgm:pt>
    <dgm:pt modelId="{951B787B-9476-4E24-8382-6DCAE1804420}" type="pres">
      <dgm:prSet presAssocID="{D73ACA29-4D90-4981-B625-B38C2E34D09D}" presName="hierChild4" presStyleCnt="0"/>
      <dgm:spPr/>
    </dgm:pt>
    <dgm:pt modelId="{B5B044A5-2534-4D4C-B9A1-4861CF8F201B}" type="pres">
      <dgm:prSet presAssocID="{DECE7D88-7256-4C59-8E6C-AE956CF3AAE5}" presName="Name50" presStyleLbl="parChTrans1D4" presStyleIdx="5" presStyleCnt="30"/>
      <dgm:spPr/>
    </dgm:pt>
    <dgm:pt modelId="{61861B6A-6BBF-46FE-BBD4-6EC7BEADF988}" type="pres">
      <dgm:prSet presAssocID="{00CA8511-6915-4514-ACFC-D8888F57E5BD}" presName="hierRoot2" presStyleCnt="0">
        <dgm:presLayoutVars>
          <dgm:hierBranch val="init"/>
        </dgm:presLayoutVars>
      </dgm:prSet>
      <dgm:spPr/>
    </dgm:pt>
    <dgm:pt modelId="{72C4CD13-0DC6-4F2C-8A5A-77EB1F6E175B}" type="pres">
      <dgm:prSet presAssocID="{00CA8511-6915-4514-ACFC-D8888F57E5BD}" presName="rootComposite" presStyleCnt="0"/>
      <dgm:spPr/>
    </dgm:pt>
    <dgm:pt modelId="{449DF50A-B124-4781-8D65-CB56DF390DFC}" type="pres">
      <dgm:prSet presAssocID="{00CA8511-6915-4514-ACFC-D8888F57E5BD}" presName="rootText" presStyleLbl="node4" presStyleIdx="5" presStyleCnt="30">
        <dgm:presLayoutVars>
          <dgm:chPref val="3"/>
        </dgm:presLayoutVars>
      </dgm:prSet>
      <dgm:spPr/>
    </dgm:pt>
    <dgm:pt modelId="{87CAB2F2-8802-424E-B002-8AC59C048D9E}" type="pres">
      <dgm:prSet presAssocID="{00CA8511-6915-4514-ACFC-D8888F57E5BD}" presName="rootConnector" presStyleLbl="node4" presStyleIdx="5" presStyleCnt="30"/>
      <dgm:spPr/>
    </dgm:pt>
    <dgm:pt modelId="{C0B6F102-7D6E-42FE-AF04-1EF68631A9F3}" type="pres">
      <dgm:prSet presAssocID="{00CA8511-6915-4514-ACFC-D8888F57E5BD}" presName="hierChild4" presStyleCnt="0"/>
      <dgm:spPr/>
    </dgm:pt>
    <dgm:pt modelId="{65C8D335-1AD3-4746-BF2A-73922BEC7308}" type="pres">
      <dgm:prSet presAssocID="{00CA8511-6915-4514-ACFC-D8888F57E5BD}" presName="hierChild5" presStyleCnt="0"/>
      <dgm:spPr/>
    </dgm:pt>
    <dgm:pt modelId="{6835FBFE-656E-453E-B324-E56598C56454}" type="pres">
      <dgm:prSet presAssocID="{A7836EE6-34FA-4773-9C49-82CB66481748}" presName="Name50" presStyleLbl="parChTrans1D4" presStyleIdx="6" presStyleCnt="30"/>
      <dgm:spPr/>
    </dgm:pt>
    <dgm:pt modelId="{F7773399-BB75-4EB2-AEB1-EEDD441F6AEC}" type="pres">
      <dgm:prSet presAssocID="{88249B88-84A6-4E92-BFCB-B355D2CE5E09}" presName="hierRoot2" presStyleCnt="0">
        <dgm:presLayoutVars>
          <dgm:hierBranch val="init"/>
        </dgm:presLayoutVars>
      </dgm:prSet>
      <dgm:spPr/>
    </dgm:pt>
    <dgm:pt modelId="{35B47893-B482-4541-8AAB-092EB5E87950}" type="pres">
      <dgm:prSet presAssocID="{88249B88-84A6-4E92-BFCB-B355D2CE5E09}" presName="rootComposite" presStyleCnt="0"/>
      <dgm:spPr/>
    </dgm:pt>
    <dgm:pt modelId="{F38E387E-BDF8-4F4C-9F7E-A6F59A51EA49}" type="pres">
      <dgm:prSet presAssocID="{88249B88-84A6-4E92-BFCB-B355D2CE5E09}" presName="rootText" presStyleLbl="node4" presStyleIdx="6" presStyleCnt="30">
        <dgm:presLayoutVars>
          <dgm:chPref val="3"/>
        </dgm:presLayoutVars>
      </dgm:prSet>
      <dgm:spPr/>
    </dgm:pt>
    <dgm:pt modelId="{10CC55C7-2CFD-4B52-839D-6B512A3F7441}" type="pres">
      <dgm:prSet presAssocID="{88249B88-84A6-4E92-BFCB-B355D2CE5E09}" presName="rootConnector" presStyleLbl="node4" presStyleIdx="6" presStyleCnt="30"/>
      <dgm:spPr/>
    </dgm:pt>
    <dgm:pt modelId="{26FE424E-FE52-4120-953C-914772CB3CF2}" type="pres">
      <dgm:prSet presAssocID="{88249B88-84A6-4E92-BFCB-B355D2CE5E09}" presName="hierChild4" presStyleCnt="0"/>
      <dgm:spPr/>
    </dgm:pt>
    <dgm:pt modelId="{00374205-CAD5-4C7D-8DC6-177B36F661F3}" type="pres">
      <dgm:prSet presAssocID="{88249B88-84A6-4E92-BFCB-B355D2CE5E09}" presName="hierChild5" presStyleCnt="0"/>
      <dgm:spPr/>
    </dgm:pt>
    <dgm:pt modelId="{91E8F275-19C6-4267-91EC-FA3ECD9A4481}" type="pres">
      <dgm:prSet presAssocID="{2129A352-5CD1-4A38-8835-5D24418E04D9}" presName="Name50" presStyleLbl="parChTrans1D4" presStyleIdx="7" presStyleCnt="30"/>
      <dgm:spPr/>
    </dgm:pt>
    <dgm:pt modelId="{35E1ED13-E58D-47DF-B260-5F5A7AE5ECBE}" type="pres">
      <dgm:prSet presAssocID="{1EC4F0DD-E158-40EF-A116-3F59DB1FF895}" presName="hierRoot2" presStyleCnt="0">
        <dgm:presLayoutVars>
          <dgm:hierBranch val="init"/>
        </dgm:presLayoutVars>
      </dgm:prSet>
      <dgm:spPr/>
    </dgm:pt>
    <dgm:pt modelId="{9D68F6EE-0421-48CE-995D-3F7EB47BC1CA}" type="pres">
      <dgm:prSet presAssocID="{1EC4F0DD-E158-40EF-A116-3F59DB1FF895}" presName="rootComposite" presStyleCnt="0"/>
      <dgm:spPr/>
    </dgm:pt>
    <dgm:pt modelId="{7E6BB251-F560-489D-B6C4-8B0AA2A30B2A}" type="pres">
      <dgm:prSet presAssocID="{1EC4F0DD-E158-40EF-A116-3F59DB1FF895}" presName="rootText" presStyleLbl="node4" presStyleIdx="7" presStyleCnt="30">
        <dgm:presLayoutVars>
          <dgm:chPref val="3"/>
        </dgm:presLayoutVars>
      </dgm:prSet>
      <dgm:spPr/>
    </dgm:pt>
    <dgm:pt modelId="{53BB9794-25E4-48DF-9A0E-2BC01958EE9F}" type="pres">
      <dgm:prSet presAssocID="{1EC4F0DD-E158-40EF-A116-3F59DB1FF895}" presName="rootConnector" presStyleLbl="node4" presStyleIdx="7" presStyleCnt="30"/>
      <dgm:spPr/>
    </dgm:pt>
    <dgm:pt modelId="{93092928-8DA8-40F7-9230-D6BC9B2AC106}" type="pres">
      <dgm:prSet presAssocID="{1EC4F0DD-E158-40EF-A116-3F59DB1FF895}" presName="hierChild4" presStyleCnt="0"/>
      <dgm:spPr/>
    </dgm:pt>
    <dgm:pt modelId="{03B8EFA3-BA5D-416F-A996-D493EA5508B2}" type="pres">
      <dgm:prSet presAssocID="{1EC4F0DD-E158-40EF-A116-3F59DB1FF895}" presName="hierChild5" presStyleCnt="0"/>
      <dgm:spPr/>
    </dgm:pt>
    <dgm:pt modelId="{D7097941-632E-4F50-B1FE-E0540CE67BFF}" type="pres">
      <dgm:prSet presAssocID="{58248E5C-EEB9-4123-8953-D6ADBE430AB7}" presName="Name50" presStyleLbl="parChTrans1D4" presStyleIdx="8" presStyleCnt="30"/>
      <dgm:spPr/>
    </dgm:pt>
    <dgm:pt modelId="{587965DC-28ED-46DD-A5B2-E5469E500609}" type="pres">
      <dgm:prSet presAssocID="{9199E284-038E-43F8-B1EF-E06FBC9FF4D5}" presName="hierRoot2" presStyleCnt="0">
        <dgm:presLayoutVars>
          <dgm:hierBranch val="init"/>
        </dgm:presLayoutVars>
      </dgm:prSet>
      <dgm:spPr/>
    </dgm:pt>
    <dgm:pt modelId="{12E4BF42-2437-4BC7-A606-7D8330B0703C}" type="pres">
      <dgm:prSet presAssocID="{9199E284-038E-43F8-B1EF-E06FBC9FF4D5}" presName="rootComposite" presStyleCnt="0"/>
      <dgm:spPr/>
    </dgm:pt>
    <dgm:pt modelId="{2D6A3E10-F54D-40A7-AD4C-321005B87C01}" type="pres">
      <dgm:prSet presAssocID="{9199E284-038E-43F8-B1EF-E06FBC9FF4D5}" presName="rootText" presStyleLbl="node4" presStyleIdx="8" presStyleCnt="30">
        <dgm:presLayoutVars>
          <dgm:chPref val="3"/>
        </dgm:presLayoutVars>
      </dgm:prSet>
      <dgm:spPr/>
    </dgm:pt>
    <dgm:pt modelId="{63F4FE69-6E50-4C65-ADFE-24ECA5877089}" type="pres">
      <dgm:prSet presAssocID="{9199E284-038E-43F8-B1EF-E06FBC9FF4D5}" presName="rootConnector" presStyleLbl="node4" presStyleIdx="8" presStyleCnt="30"/>
      <dgm:spPr/>
    </dgm:pt>
    <dgm:pt modelId="{2210C15D-C4E1-479F-9F9E-63BE1D8F02C7}" type="pres">
      <dgm:prSet presAssocID="{9199E284-038E-43F8-B1EF-E06FBC9FF4D5}" presName="hierChild4" presStyleCnt="0"/>
      <dgm:spPr/>
    </dgm:pt>
    <dgm:pt modelId="{F238867C-5B1E-4861-8CB3-2E2F3C01CE30}" type="pres">
      <dgm:prSet presAssocID="{9199E284-038E-43F8-B1EF-E06FBC9FF4D5}" presName="hierChild5" presStyleCnt="0"/>
      <dgm:spPr/>
    </dgm:pt>
    <dgm:pt modelId="{0977DA1F-7649-46E5-87F1-88322FE9BA58}" type="pres">
      <dgm:prSet presAssocID="{DF3C4DAC-F332-4D33-9268-76E4D23AACFD}" presName="Name50" presStyleLbl="parChTrans1D4" presStyleIdx="9" presStyleCnt="30"/>
      <dgm:spPr/>
    </dgm:pt>
    <dgm:pt modelId="{70D49543-6272-4C69-B640-B5B90B85EF43}" type="pres">
      <dgm:prSet presAssocID="{0A1F2DCB-7A0A-4077-A3D8-6BCF88B48883}" presName="hierRoot2" presStyleCnt="0">
        <dgm:presLayoutVars>
          <dgm:hierBranch val="init"/>
        </dgm:presLayoutVars>
      </dgm:prSet>
      <dgm:spPr/>
    </dgm:pt>
    <dgm:pt modelId="{B068CB19-DA1B-4B04-A74B-78811CB0958D}" type="pres">
      <dgm:prSet presAssocID="{0A1F2DCB-7A0A-4077-A3D8-6BCF88B48883}" presName="rootComposite" presStyleCnt="0"/>
      <dgm:spPr/>
    </dgm:pt>
    <dgm:pt modelId="{439228E6-E85C-4E55-BA5E-3F80052A65D9}" type="pres">
      <dgm:prSet presAssocID="{0A1F2DCB-7A0A-4077-A3D8-6BCF88B48883}" presName="rootText" presStyleLbl="node4" presStyleIdx="9" presStyleCnt="30">
        <dgm:presLayoutVars>
          <dgm:chPref val="3"/>
        </dgm:presLayoutVars>
      </dgm:prSet>
      <dgm:spPr/>
    </dgm:pt>
    <dgm:pt modelId="{E729FF35-9382-4776-B1C2-D64E5F196EB3}" type="pres">
      <dgm:prSet presAssocID="{0A1F2DCB-7A0A-4077-A3D8-6BCF88B48883}" presName="rootConnector" presStyleLbl="node4" presStyleIdx="9" presStyleCnt="30"/>
      <dgm:spPr/>
    </dgm:pt>
    <dgm:pt modelId="{B278EE18-0203-45F4-9E67-1EBA659C6175}" type="pres">
      <dgm:prSet presAssocID="{0A1F2DCB-7A0A-4077-A3D8-6BCF88B48883}" presName="hierChild4" presStyleCnt="0"/>
      <dgm:spPr/>
    </dgm:pt>
    <dgm:pt modelId="{82AF0FBE-41C2-4D13-AF15-986A3BBB866C}" type="pres">
      <dgm:prSet presAssocID="{0A1F2DCB-7A0A-4077-A3D8-6BCF88B48883}" presName="hierChild5" presStyleCnt="0"/>
      <dgm:spPr/>
    </dgm:pt>
    <dgm:pt modelId="{E23BC316-C524-4163-B8B4-8D51B18610EF}" type="pres">
      <dgm:prSet presAssocID="{D73ACA29-4D90-4981-B625-B38C2E34D09D}" presName="hierChild5" presStyleCnt="0"/>
      <dgm:spPr/>
    </dgm:pt>
    <dgm:pt modelId="{F7C8A851-F1BE-437B-8B57-8C31B79AF2BA}" type="pres">
      <dgm:prSet presAssocID="{5B3F5E98-22B8-40A6-B212-58EE2F5EEBA5}" presName="hierChild5" presStyleCnt="0"/>
      <dgm:spPr/>
    </dgm:pt>
    <dgm:pt modelId="{6FD3F98E-09DA-46E1-8C97-5A6BAB279E24}" type="pres">
      <dgm:prSet presAssocID="{8ED78EF1-A76C-4FB7-AD3F-48D3C565F61E}" presName="Name37" presStyleLbl="parChTrans1D2" presStyleIdx="1" presStyleCnt="3"/>
      <dgm:spPr/>
    </dgm:pt>
    <dgm:pt modelId="{091F1264-D854-4EAA-BCB4-158C49F066E8}" type="pres">
      <dgm:prSet presAssocID="{EA518A1A-D195-42C0-A53F-B893020AD324}" presName="hierRoot2" presStyleCnt="0">
        <dgm:presLayoutVars>
          <dgm:hierBranch/>
        </dgm:presLayoutVars>
      </dgm:prSet>
      <dgm:spPr/>
    </dgm:pt>
    <dgm:pt modelId="{6B98F195-9D61-455A-A507-EB68D2550654}" type="pres">
      <dgm:prSet presAssocID="{EA518A1A-D195-42C0-A53F-B893020AD324}" presName="rootComposite" presStyleCnt="0"/>
      <dgm:spPr/>
    </dgm:pt>
    <dgm:pt modelId="{E693F7FA-81F2-4C23-B063-31FAAF93F392}" type="pres">
      <dgm:prSet presAssocID="{EA518A1A-D195-42C0-A53F-B893020AD324}" presName="rootText" presStyleLbl="node2" presStyleIdx="1" presStyleCnt="3">
        <dgm:presLayoutVars>
          <dgm:chPref val="3"/>
        </dgm:presLayoutVars>
      </dgm:prSet>
      <dgm:spPr/>
    </dgm:pt>
    <dgm:pt modelId="{2FC4A9E2-D017-412D-A6FC-1AB258B97C28}" type="pres">
      <dgm:prSet presAssocID="{EA518A1A-D195-42C0-A53F-B893020AD324}" presName="rootConnector" presStyleLbl="node2" presStyleIdx="1" presStyleCnt="3"/>
      <dgm:spPr/>
    </dgm:pt>
    <dgm:pt modelId="{AA510D9B-1F91-4550-AE4A-E8604D8FCE5E}" type="pres">
      <dgm:prSet presAssocID="{EA518A1A-D195-42C0-A53F-B893020AD324}" presName="hierChild4" presStyleCnt="0"/>
      <dgm:spPr/>
    </dgm:pt>
    <dgm:pt modelId="{D0427205-D28C-4DFA-9509-F8346BE0A814}" type="pres">
      <dgm:prSet presAssocID="{ABD40E3A-4D6C-43B4-9483-FB5351C090EE}" presName="Name35" presStyleLbl="parChTrans1D3" presStyleIdx="2" presStyleCnt="6"/>
      <dgm:spPr/>
    </dgm:pt>
    <dgm:pt modelId="{CB54B1B8-F068-4599-AB5D-7B9998A6C390}" type="pres">
      <dgm:prSet presAssocID="{29D96FC6-5C76-425F-83FC-0A54BD16609F}" presName="hierRoot2" presStyleCnt="0">
        <dgm:presLayoutVars>
          <dgm:hierBranch val="r"/>
        </dgm:presLayoutVars>
      </dgm:prSet>
      <dgm:spPr/>
    </dgm:pt>
    <dgm:pt modelId="{8C5F080C-70D7-4526-8B3E-380BAE715AAF}" type="pres">
      <dgm:prSet presAssocID="{29D96FC6-5C76-425F-83FC-0A54BD16609F}" presName="rootComposite" presStyleCnt="0"/>
      <dgm:spPr/>
    </dgm:pt>
    <dgm:pt modelId="{D436332E-7AA7-470B-8CDF-DC6DFF381814}" type="pres">
      <dgm:prSet presAssocID="{29D96FC6-5C76-425F-83FC-0A54BD16609F}" presName="rootText" presStyleLbl="node3" presStyleIdx="2" presStyleCnt="6">
        <dgm:presLayoutVars>
          <dgm:chPref val="3"/>
        </dgm:presLayoutVars>
      </dgm:prSet>
      <dgm:spPr/>
    </dgm:pt>
    <dgm:pt modelId="{D5466D9B-94FE-40BD-AAB7-AABDAEFB1C20}" type="pres">
      <dgm:prSet presAssocID="{29D96FC6-5C76-425F-83FC-0A54BD16609F}" presName="rootConnector" presStyleLbl="node3" presStyleIdx="2" presStyleCnt="6"/>
      <dgm:spPr/>
    </dgm:pt>
    <dgm:pt modelId="{CC7059FE-7B4A-405D-9569-FC51B90530A1}" type="pres">
      <dgm:prSet presAssocID="{29D96FC6-5C76-425F-83FC-0A54BD16609F}" presName="hierChild4" presStyleCnt="0"/>
      <dgm:spPr/>
    </dgm:pt>
    <dgm:pt modelId="{A229A75A-59CA-4BE9-87B8-213D8C17675D}" type="pres">
      <dgm:prSet presAssocID="{D9F338DE-5637-4D5F-863C-FA33AB3F8C05}" presName="Name50" presStyleLbl="parChTrans1D4" presStyleIdx="10" presStyleCnt="30"/>
      <dgm:spPr/>
    </dgm:pt>
    <dgm:pt modelId="{189C69E3-8F05-43A3-BFFE-7C336653FB31}" type="pres">
      <dgm:prSet presAssocID="{74B62A8E-C292-46D8-8455-554ED5C3469A}" presName="hierRoot2" presStyleCnt="0">
        <dgm:presLayoutVars>
          <dgm:hierBranch val="init"/>
        </dgm:presLayoutVars>
      </dgm:prSet>
      <dgm:spPr/>
    </dgm:pt>
    <dgm:pt modelId="{8C16C733-5BD3-4384-A333-E6ACE766B6E4}" type="pres">
      <dgm:prSet presAssocID="{74B62A8E-C292-46D8-8455-554ED5C3469A}" presName="rootComposite" presStyleCnt="0"/>
      <dgm:spPr/>
    </dgm:pt>
    <dgm:pt modelId="{67BFA696-DEB9-4EDC-BEE5-5BC33B5AF72A}" type="pres">
      <dgm:prSet presAssocID="{74B62A8E-C292-46D8-8455-554ED5C3469A}" presName="rootText" presStyleLbl="node4" presStyleIdx="10" presStyleCnt="30">
        <dgm:presLayoutVars>
          <dgm:chPref val="3"/>
        </dgm:presLayoutVars>
      </dgm:prSet>
      <dgm:spPr/>
    </dgm:pt>
    <dgm:pt modelId="{AECD4D4D-7E67-4351-AF30-D7D07254A3FA}" type="pres">
      <dgm:prSet presAssocID="{74B62A8E-C292-46D8-8455-554ED5C3469A}" presName="rootConnector" presStyleLbl="node4" presStyleIdx="10" presStyleCnt="30"/>
      <dgm:spPr/>
    </dgm:pt>
    <dgm:pt modelId="{E2AA86E0-3843-4E15-B176-2F9D7C81BD6D}" type="pres">
      <dgm:prSet presAssocID="{74B62A8E-C292-46D8-8455-554ED5C3469A}" presName="hierChild4" presStyleCnt="0"/>
      <dgm:spPr/>
    </dgm:pt>
    <dgm:pt modelId="{4EE56F7E-AB94-4A1F-BC20-6C8D412FD5BB}" type="pres">
      <dgm:prSet presAssocID="{74B62A8E-C292-46D8-8455-554ED5C3469A}" presName="hierChild5" presStyleCnt="0"/>
      <dgm:spPr/>
    </dgm:pt>
    <dgm:pt modelId="{8A00C68D-70C7-496B-9FDB-73E63369AEF7}" type="pres">
      <dgm:prSet presAssocID="{3055A295-237E-4B04-BC84-D4A2DEC6272A}" presName="Name50" presStyleLbl="parChTrans1D4" presStyleIdx="11" presStyleCnt="30"/>
      <dgm:spPr/>
    </dgm:pt>
    <dgm:pt modelId="{5C5952A7-4E80-4037-8EF2-BA2F594256B7}" type="pres">
      <dgm:prSet presAssocID="{9B83A0C5-5590-4531-901B-AD2DC062DD36}" presName="hierRoot2" presStyleCnt="0">
        <dgm:presLayoutVars>
          <dgm:hierBranch val="init"/>
        </dgm:presLayoutVars>
      </dgm:prSet>
      <dgm:spPr/>
    </dgm:pt>
    <dgm:pt modelId="{5B67B3D5-6AF4-438F-B2E3-B14BFD93FD03}" type="pres">
      <dgm:prSet presAssocID="{9B83A0C5-5590-4531-901B-AD2DC062DD36}" presName="rootComposite" presStyleCnt="0"/>
      <dgm:spPr/>
    </dgm:pt>
    <dgm:pt modelId="{6A3D8B73-68F8-4C44-BCEF-A2EDC657388F}" type="pres">
      <dgm:prSet presAssocID="{9B83A0C5-5590-4531-901B-AD2DC062DD36}" presName="rootText" presStyleLbl="node4" presStyleIdx="11" presStyleCnt="30">
        <dgm:presLayoutVars>
          <dgm:chPref val="3"/>
        </dgm:presLayoutVars>
      </dgm:prSet>
      <dgm:spPr/>
    </dgm:pt>
    <dgm:pt modelId="{7842103A-42B3-414D-851D-9A1828238F4D}" type="pres">
      <dgm:prSet presAssocID="{9B83A0C5-5590-4531-901B-AD2DC062DD36}" presName="rootConnector" presStyleLbl="node4" presStyleIdx="11" presStyleCnt="30"/>
      <dgm:spPr/>
    </dgm:pt>
    <dgm:pt modelId="{B497A324-E6A4-43DD-ABDA-99E7436C1DE1}" type="pres">
      <dgm:prSet presAssocID="{9B83A0C5-5590-4531-901B-AD2DC062DD36}" presName="hierChild4" presStyleCnt="0"/>
      <dgm:spPr/>
    </dgm:pt>
    <dgm:pt modelId="{C8636445-7655-44B0-8105-BAE2497A5086}" type="pres">
      <dgm:prSet presAssocID="{9B83A0C5-5590-4531-901B-AD2DC062DD36}" presName="hierChild5" presStyleCnt="0"/>
      <dgm:spPr/>
    </dgm:pt>
    <dgm:pt modelId="{15E48346-B0C0-40FB-B647-21FEA660FEA1}" type="pres">
      <dgm:prSet presAssocID="{C79B55BB-110C-410C-994A-3B68C2D3866D}" presName="Name50" presStyleLbl="parChTrans1D4" presStyleIdx="12" presStyleCnt="30"/>
      <dgm:spPr/>
    </dgm:pt>
    <dgm:pt modelId="{188CA178-92E8-48AC-80CF-B433B33A2C82}" type="pres">
      <dgm:prSet presAssocID="{D270F45F-D9B1-4C29-B232-06007EDF1C0A}" presName="hierRoot2" presStyleCnt="0">
        <dgm:presLayoutVars>
          <dgm:hierBranch val="init"/>
        </dgm:presLayoutVars>
      </dgm:prSet>
      <dgm:spPr/>
    </dgm:pt>
    <dgm:pt modelId="{389B6AB3-D7E3-4307-9959-303B762E6047}" type="pres">
      <dgm:prSet presAssocID="{D270F45F-D9B1-4C29-B232-06007EDF1C0A}" presName="rootComposite" presStyleCnt="0"/>
      <dgm:spPr/>
    </dgm:pt>
    <dgm:pt modelId="{28C7740D-1213-44A1-A38F-C9816AAE205D}" type="pres">
      <dgm:prSet presAssocID="{D270F45F-D9B1-4C29-B232-06007EDF1C0A}" presName="rootText" presStyleLbl="node4" presStyleIdx="12" presStyleCnt="30">
        <dgm:presLayoutVars>
          <dgm:chPref val="3"/>
        </dgm:presLayoutVars>
      </dgm:prSet>
      <dgm:spPr/>
    </dgm:pt>
    <dgm:pt modelId="{72419DF7-9787-45CE-91E2-39DD4BCBDA13}" type="pres">
      <dgm:prSet presAssocID="{D270F45F-D9B1-4C29-B232-06007EDF1C0A}" presName="rootConnector" presStyleLbl="node4" presStyleIdx="12" presStyleCnt="30"/>
      <dgm:spPr/>
    </dgm:pt>
    <dgm:pt modelId="{02E039E6-C64A-4FDD-B83D-47AD6FB86B83}" type="pres">
      <dgm:prSet presAssocID="{D270F45F-D9B1-4C29-B232-06007EDF1C0A}" presName="hierChild4" presStyleCnt="0"/>
      <dgm:spPr/>
    </dgm:pt>
    <dgm:pt modelId="{727E2B15-8367-496D-B3CA-72AF13D210F4}" type="pres">
      <dgm:prSet presAssocID="{D270F45F-D9B1-4C29-B232-06007EDF1C0A}" presName="hierChild5" presStyleCnt="0"/>
      <dgm:spPr/>
    </dgm:pt>
    <dgm:pt modelId="{5E0582A3-6FBA-45B2-A07A-7E991917BE8A}" type="pres">
      <dgm:prSet presAssocID="{50B4E5DB-8EDB-47DB-A21E-25480215805F}" presName="Name50" presStyleLbl="parChTrans1D4" presStyleIdx="13" presStyleCnt="30"/>
      <dgm:spPr/>
    </dgm:pt>
    <dgm:pt modelId="{40231D34-9470-4EA2-B6E9-B52113CC844D}" type="pres">
      <dgm:prSet presAssocID="{E57F4B13-83D4-45FD-8C01-3217ED85E61E}" presName="hierRoot2" presStyleCnt="0">
        <dgm:presLayoutVars>
          <dgm:hierBranch val="init"/>
        </dgm:presLayoutVars>
      </dgm:prSet>
      <dgm:spPr/>
    </dgm:pt>
    <dgm:pt modelId="{54EAAFB3-92C4-4265-81D9-BC241181AB39}" type="pres">
      <dgm:prSet presAssocID="{E57F4B13-83D4-45FD-8C01-3217ED85E61E}" presName="rootComposite" presStyleCnt="0"/>
      <dgm:spPr/>
    </dgm:pt>
    <dgm:pt modelId="{B04C8C06-783D-4C45-A406-8FB624F1C6A0}" type="pres">
      <dgm:prSet presAssocID="{E57F4B13-83D4-45FD-8C01-3217ED85E61E}" presName="rootText" presStyleLbl="node4" presStyleIdx="13" presStyleCnt="30">
        <dgm:presLayoutVars>
          <dgm:chPref val="3"/>
        </dgm:presLayoutVars>
      </dgm:prSet>
      <dgm:spPr/>
    </dgm:pt>
    <dgm:pt modelId="{13D03ED9-5595-4A83-AFA4-A326358B05B0}" type="pres">
      <dgm:prSet presAssocID="{E57F4B13-83D4-45FD-8C01-3217ED85E61E}" presName="rootConnector" presStyleLbl="node4" presStyleIdx="13" presStyleCnt="30"/>
      <dgm:spPr/>
    </dgm:pt>
    <dgm:pt modelId="{6F4F54C9-6C13-4FAE-8092-54F173A269A2}" type="pres">
      <dgm:prSet presAssocID="{E57F4B13-83D4-45FD-8C01-3217ED85E61E}" presName="hierChild4" presStyleCnt="0"/>
      <dgm:spPr/>
    </dgm:pt>
    <dgm:pt modelId="{291B19EF-E745-4112-B12A-1043CBB91CE3}" type="pres">
      <dgm:prSet presAssocID="{E57F4B13-83D4-45FD-8C01-3217ED85E61E}" presName="hierChild5" presStyleCnt="0"/>
      <dgm:spPr/>
    </dgm:pt>
    <dgm:pt modelId="{4610A981-2353-4102-B933-586B3BCACE97}" type="pres">
      <dgm:prSet presAssocID="{6B00F9F8-1B0D-47A3-9E7D-A099D66C9945}" presName="Name50" presStyleLbl="parChTrans1D4" presStyleIdx="14" presStyleCnt="30"/>
      <dgm:spPr/>
    </dgm:pt>
    <dgm:pt modelId="{F636E312-6F28-4D2B-848A-1F2B4442BB2C}" type="pres">
      <dgm:prSet presAssocID="{87AA8B69-8FCA-4510-81A9-3E3595CB60FF}" presName="hierRoot2" presStyleCnt="0">
        <dgm:presLayoutVars>
          <dgm:hierBranch val="init"/>
        </dgm:presLayoutVars>
      </dgm:prSet>
      <dgm:spPr/>
    </dgm:pt>
    <dgm:pt modelId="{34DE9471-FD09-4784-97A7-04149BAB2F06}" type="pres">
      <dgm:prSet presAssocID="{87AA8B69-8FCA-4510-81A9-3E3595CB60FF}" presName="rootComposite" presStyleCnt="0"/>
      <dgm:spPr/>
    </dgm:pt>
    <dgm:pt modelId="{1753D10F-12D1-4776-8076-CF05BEC89FDC}" type="pres">
      <dgm:prSet presAssocID="{87AA8B69-8FCA-4510-81A9-3E3595CB60FF}" presName="rootText" presStyleLbl="node4" presStyleIdx="14" presStyleCnt="30">
        <dgm:presLayoutVars>
          <dgm:chPref val="3"/>
        </dgm:presLayoutVars>
      </dgm:prSet>
      <dgm:spPr/>
    </dgm:pt>
    <dgm:pt modelId="{99F0067B-F0EB-49E0-A55C-8ABB1EC9D093}" type="pres">
      <dgm:prSet presAssocID="{87AA8B69-8FCA-4510-81A9-3E3595CB60FF}" presName="rootConnector" presStyleLbl="node4" presStyleIdx="14" presStyleCnt="30"/>
      <dgm:spPr/>
    </dgm:pt>
    <dgm:pt modelId="{F548313D-D8A9-480A-AFC9-822C91FE3763}" type="pres">
      <dgm:prSet presAssocID="{87AA8B69-8FCA-4510-81A9-3E3595CB60FF}" presName="hierChild4" presStyleCnt="0"/>
      <dgm:spPr/>
    </dgm:pt>
    <dgm:pt modelId="{97000A04-5452-4E9A-98E5-CAFF94C65C48}" type="pres">
      <dgm:prSet presAssocID="{87AA8B69-8FCA-4510-81A9-3E3595CB60FF}" presName="hierChild5" presStyleCnt="0"/>
      <dgm:spPr/>
    </dgm:pt>
    <dgm:pt modelId="{8E39D1E1-3D5C-4DDC-A4FC-B3B47C35A927}" type="pres">
      <dgm:prSet presAssocID="{29D96FC6-5C76-425F-83FC-0A54BD16609F}" presName="hierChild5" presStyleCnt="0"/>
      <dgm:spPr/>
    </dgm:pt>
    <dgm:pt modelId="{94A8B756-FAAF-4614-AD23-47C2A6E04C49}" type="pres">
      <dgm:prSet presAssocID="{8124825E-C788-405D-96B0-0CB30EB0011C}" presName="Name35" presStyleLbl="parChTrans1D3" presStyleIdx="3" presStyleCnt="6"/>
      <dgm:spPr/>
    </dgm:pt>
    <dgm:pt modelId="{6095EE1F-B51D-4A91-AAC2-A32A1886ED04}" type="pres">
      <dgm:prSet presAssocID="{1522B827-00FE-4A2B-90B7-DE6D5D17A814}" presName="hierRoot2" presStyleCnt="0">
        <dgm:presLayoutVars>
          <dgm:hierBranch val="r"/>
        </dgm:presLayoutVars>
      </dgm:prSet>
      <dgm:spPr/>
    </dgm:pt>
    <dgm:pt modelId="{05468D27-3F16-44A7-88CE-79DEA3397B6C}" type="pres">
      <dgm:prSet presAssocID="{1522B827-00FE-4A2B-90B7-DE6D5D17A814}" presName="rootComposite" presStyleCnt="0"/>
      <dgm:spPr/>
    </dgm:pt>
    <dgm:pt modelId="{386ABEEE-2EE2-48FD-B54F-D601035CB1BC}" type="pres">
      <dgm:prSet presAssocID="{1522B827-00FE-4A2B-90B7-DE6D5D17A814}" presName="rootText" presStyleLbl="node3" presStyleIdx="3" presStyleCnt="6">
        <dgm:presLayoutVars>
          <dgm:chPref val="3"/>
        </dgm:presLayoutVars>
      </dgm:prSet>
      <dgm:spPr/>
    </dgm:pt>
    <dgm:pt modelId="{DD99460F-C175-40B8-8F38-4428786C3983}" type="pres">
      <dgm:prSet presAssocID="{1522B827-00FE-4A2B-90B7-DE6D5D17A814}" presName="rootConnector" presStyleLbl="node3" presStyleIdx="3" presStyleCnt="6"/>
      <dgm:spPr/>
    </dgm:pt>
    <dgm:pt modelId="{25BBAD74-90ED-4333-A131-2068DB95924B}" type="pres">
      <dgm:prSet presAssocID="{1522B827-00FE-4A2B-90B7-DE6D5D17A814}" presName="hierChild4" presStyleCnt="0"/>
      <dgm:spPr/>
    </dgm:pt>
    <dgm:pt modelId="{4C750C44-8A9F-4477-872F-D31532B4A20B}" type="pres">
      <dgm:prSet presAssocID="{99194523-7F33-4124-83B9-A93DA78A0E2E}" presName="Name50" presStyleLbl="parChTrans1D4" presStyleIdx="15" presStyleCnt="30"/>
      <dgm:spPr/>
    </dgm:pt>
    <dgm:pt modelId="{BB69BA49-ABE7-4A7B-923B-4D0AA0250D35}" type="pres">
      <dgm:prSet presAssocID="{8FCB6916-0B0B-413B-A23A-D997A6D8A834}" presName="hierRoot2" presStyleCnt="0">
        <dgm:presLayoutVars>
          <dgm:hierBranch val="init"/>
        </dgm:presLayoutVars>
      </dgm:prSet>
      <dgm:spPr/>
    </dgm:pt>
    <dgm:pt modelId="{7F061329-6302-4192-974D-65C4CD7C52FD}" type="pres">
      <dgm:prSet presAssocID="{8FCB6916-0B0B-413B-A23A-D997A6D8A834}" presName="rootComposite" presStyleCnt="0"/>
      <dgm:spPr/>
    </dgm:pt>
    <dgm:pt modelId="{2A84936E-82A4-442C-9998-238AC5EE2D1A}" type="pres">
      <dgm:prSet presAssocID="{8FCB6916-0B0B-413B-A23A-D997A6D8A834}" presName="rootText" presStyleLbl="node4" presStyleIdx="15" presStyleCnt="30">
        <dgm:presLayoutVars>
          <dgm:chPref val="3"/>
        </dgm:presLayoutVars>
      </dgm:prSet>
      <dgm:spPr/>
    </dgm:pt>
    <dgm:pt modelId="{80272556-8E0C-4687-9AAC-169C702709F5}" type="pres">
      <dgm:prSet presAssocID="{8FCB6916-0B0B-413B-A23A-D997A6D8A834}" presName="rootConnector" presStyleLbl="node4" presStyleIdx="15" presStyleCnt="30"/>
      <dgm:spPr/>
    </dgm:pt>
    <dgm:pt modelId="{54B6E2AF-25D8-4C1B-A846-6680D7CDE281}" type="pres">
      <dgm:prSet presAssocID="{8FCB6916-0B0B-413B-A23A-D997A6D8A834}" presName="hierChild4" presStyleCnt="0"/>
      <dgm:spPr/>
    </dgm:pt>
    <dgm:pt modelId="{660C2996-8752-4B37-A059-6F1C67AB37D5}" type="pres">
      <dgm:prSet presAssocID="{8FCB6916-0B0B-413B-A23A-D997A6D8A834}" presName="hierChild5" presStyleCnt="0"/>
      <dgm:spPr/>
    </dgm:pt>
    <dgm:pt modelId="{978A1634-75A7-41AF-BDE3-DD915ED60AB0}" type="pres">
      <dgm:prSet presAssocID="{8C004F92-ECFA-46DA-A40F-2E0D79FBCE26}" presName="Name50" presStyleLbl="parChTrans1D4" presStyleIdx="16" presStyleCnt="30"/>
      <dgm:spPr/>
    </dgm:pt>
    <dgm:pt modelId="{B216DCAF-9324-4961-86F9-E1844A29F05A}" type="pres">
      <dgm:prSet presAssocID="{7E1B8763-6828-4603-9B51-E2890FAC1E25}" presName="hierRoot2" presStyleCnt="0">
        <dgm:presLayoutVars>
          <dgm:hierBranch val="init"/>
        </dgm:presLayoutVars>
      </dgm:prSet>
      <dgm:spPr/>
    </dgm:pt>
    <dgm:pt modelId="{75A99D85-1B0E-400B-BA52-CD3F8BF8AB02}" type="pres">
      <dgm:prSet presAssocID="{7E1B8763-6828-4603-9B51-E2890FAC1E25}" presName="rootComposite" presStyleCnt="0"/>
      <dgm:spPr/>
    </dgm:pt>
    <dgm:pt modelId="{EA9BD282-D764-4381-A3B5-19A88E84E3B4}" type="pres">
      <dgm:prSet presAssocID="{7E1B8763-6828-4603-9B51-E2890FAC1E25}" presName="rootText" presStyleLbl="node4" presStyleIdx="16" presStyleCnt="30">
        <dgm:presLayoutVars>
          <dgm:chPref val="3"/>
        </dgm:presLayoutVars>
      </dgm:prSet>
      <dgm:spPr/>
    </dgm:pt>
    <dgm:pt modelId="{86E6AF7A-717C-4E36-B54C-80D7D476AFC8}" type="pres">
      <dgm:prSet presAssocID="{7E1B8763-6828-4603-9B51-E2890FAC1E25}" presName="rootConnector" presStyleLbl="node4" presStyleIdx="16" presStyleCnt="30"/>
      <dgm:spPr/>
    </dgm:pt>
    <dgm:pt modelId="{80CC4007-1025-4FBB-B491-6BF1EC6E020F}" type="pres">
      <dgm:prSet presAssocID="{7E1B8763-6828-4603-9B51-E2890FAC1E25}" presName="hierChild4" presStyleCnt="0"/>
      <dgm:spPr/>
    </dgm:pt>
    <dgm:pt modelId="{1A767AFD-9396-4F91-87B0-E06776FAC62F}" type="pres">
      <dgm:prSet presAssocID="{7E1B8763-6828-4603-9B51-E2890FAC1E25}" presName="hierChild5" presStyleCnt="0"/>
      <dgm:spPr/>
    </dgm:pt>
    <dgm:pt modelId="{56C28DA5-6B6A-4B4F-A999-F7AECF4D3190}" type="pres">
      <dgm:prSet presAssocID="{6219F641-EFAB-4C02-AA9B-50A106603D98}" presName="Name50" presStyleLbl="parChTrans1D4" presStyleIdx="17" presStyleCnt="30"/>
      <dgm:spPr/>
    </dgm:pt>
    <dgm:pt modelId="{74A888E6-749D-4AD2-8FE7-342170BE76F3}" type="pres">
      <dgm:prSet presAssocID="{3E564F55-9389-4078-AC5D-BCA84193A922}" presName="hierRoot2" presStyleCnt="0">
        <dgm:presLayoutVars>
          <dgm:hierBranch val="init"/>
        </dgm:presLayoutVars>
      </dgm:prSet>
      <dgm:spPr/>
    </dgm:pt>
    <dgm:pt modelId="{242C060A-6861-4891-A60A-95AA0023B3BB}" type="pres">
      <dgm:prSet presAssocID="{3E564F55-9389-4078-AC5D-BCA84193A922}" presName="rootComposite" presStyleCnt="0"/>
      <dgm:spPr/>
    </dgm:pt>
    <dgm:pt modelId="{DF872CE5-2003-4842-82FA-D34A0874CEFD}" type="pres">
      <dgm:prSet presAssocID="{3E564F55-9389-4078-AC5D-BCA84193A922}" presName="rootText" presStyleLbl="node4" presStyleIdx="17" presStyleCnt="30">
        <dgm:presLayoutVars>
          <dgm:chPref val="3"/>
        </dgm:presLayoutVars>
      </dgm:prSet>
      <dgm:spPr/>
    </dgm:pt>
    <dgm:pt modelId="{FB4E10B0-C1E3-454C-86FB-924411FC3791}" type="pres">
      <dgm:prSet presAssocID="{3E564F55-9389-4078-AC5D-BCA84193A922}" presName="rootConnector" presStyleLbl="node4" presStyleIdx="17" presStyleCnt="30"/>
      <dgm:spPr/>
    </dgm:pt>
    <dgm:pt modelId="{BDEF0C6A-3F8B-4F74-A75A-BCEE0A397D9E}" type="pres">
      <dgm:prSet presAssocID="{3E564F55-9389-4078-AC5D-BCA84193A922}" presName="hierChild4" presStyleCnt="0"/>
      <dgm:spPr/>
    </dgm:pt>
    <dgm:pt modelId="{D9E46560-C102-4F1B-8898-87D558C863C7}" type="pres">
      <dgm:prSet presAssocID="{3E564F55-9389-4078-AC5D-BCA84193A922}" presName="hierChild5" presStyleCnt="0"/>
      <dgm:spPr/>
    </dgm:pt>
    <dgm:pt modelId="{1084AAD7-4BE7-469F-912C-4F6AFF6AAA37}" type="pres">
      <dgm:prSet presAssocID="{C366750A-3472-43D6-867D-D7E5D7DA7D56}" presName="Name50" presStyleLbl="parChTrans1D4" presStyleIdx="18" presStyleCnt="30"/>
      <dgm:spPr/>
    </dgm:pt>
    <dgm:pt modelId="{02AFEF42-B803-43FB-9395-98999B619BD9}" type="pres">
      <dgm:prSet presAssocID="{FCD2B066-65E4-4C27-8A1B-449E6EF76C02}" presName="hierRoot2" presStyleCnt="0">
        <dgm:presLayoutVars>
          <dgm:hierBranch val="init"/>
        </dgm:presLayoutVars>
      </dgm:prSet>
      <dgm:spPr/>
    </dgm:pt>
    <dgm:pt modelId="{783833A2-7635-4973-A540-34E5F45A8138}" type="pres">
      <dgm:prSet presAssocID="{FCD2B066-65E4-4C27-8A1B-449E6EF76C02}" presName="rootComposite" presStyleCnt="0"/>
      <dgm:spPr/>
    </dgm:pt>
    <dgm:pt modelId="{B7986494-6A7A-4BB0-9162-DD0C5ACB5C48}" type="pres">
      <dgm:prSet presAssocID="{FCD2B066-65E4-4C27-8A1B-449E6EF76C02}" presName="rootText" presStyleLbl="node4" presStyleIdx="18" presStyleCnt="30">
        <dgm:presLayoutVars>
          <dgm:chPref val="3"/>
        </dgm:presLayoutVars>
      </dgm:prSet>
      <dgm:spPr/>
    </dgm:pt>
    <dgm:pt modelId="{420EDB46-672A-4BDE-81C0-D9E58183E6F8}" type="pres">
      <dgm:prSet presAssocID="{FCD2B066-65E4-4C27-8A1B-449E6EF76C02}" presName="rootConnector" presStyleLbl="node4" presStyleIdx="18" presStyleCnt="30"/>
      <dgm:spPr/>
    </dgm:pt>
    <dgm:pt modelId="{B0E36C6E-CA2C-45D1-8223-6DEBF82D21C2}" type="pres">
      <dgm:prSet presAssocID="{FCD2B066-65E4-4C27-8A1B-449E6EF76C02}" presName="hierChild4" presStyleCnt="0"/>
      <dgm:spPr/>
    </dgm:pt>
    <dgm:pt modelId="{686D0D75-0EE8-4D6C-8BCA-2494EA598423}" type="pres">
      <dgm:prSet presAssocID="{FCD2B066-65E4-4C27-8A1B-449E6EF76C02}" presName="hierChild5" presStyleCnt="0"/>
      <dgm:spPr/>
    </dgm:pt>
    <dgm:pt modelId="{FF681D65-233F-4128-8A5F-1AB41443575C}" type="pres">
      <dgm:prSet presAssocID="{D0AF0C69-B6FF-4E32-BAD7-AD6DC7E10141}" presName="Name50" presStyleLbl="parChTrans1D4" presStyleIdx="19" presStyleCnt="30"/>
      <dgm:spPr/>
    </dgm:pt>
    <dgm:pt modelId="{80980F0F-137A-4528-8A77-FD1E654236F3}" type="pres">
      <dgm:prSet presAssocID="{243AF7A4-1EF2-4FEA-945E-6214578C18D2}" presName="hierRoot2" presStyleCnt="0">
        <dgm:presLayoutVars>
          <dgm:hierBranch val="init"/>
        </dgm:presLayoutVars>
      </dgm:prSet>
      <dgm:spPr/>
    </dgm:pt>
    <dgm:pt modelId="{54E9D435-B122-4312-BBBD-E3FFC3053B80}" type="pres">
      <dgm:prSet presAssocID="{243AF7A4-1EF2-4FEA-945E-6214578C18D2}" presName="rootComposite" presStyleCnt="0"/>
      <dgm:spPr/>
    </dgm:pt>
    <dgm:pt modelId="{AABC1F08-3DF9-4C08-BA3C-ECC50D727DB9}" type="pres">
      <dgm:prSet presAssocID="{243AF7A4-1EF2-4FEA-945E-6214578C18D2}" presName="rootText" presStyleLbl="node4" presStyleIdx="19" presStyleCnt="30">
        <dgm:presLayoutVars>
          <dgm:chPref val="3"/>
        </dgm:presLayoutVars>
      </dgm:prSet>
      <dgm:spPr/>
    </dgm:pt>
    <dgm:pt modelId="{97B88B46-79CE-4F72-B94F-B52905A81AAF}" type="pres">
      <dgm:prSet presAssocID="{243AF7A4-1EF2-4FEA-945E-6214578C18D2}" presName="rootConnector" presStyleLbl="node4" presStyleIdx="19" presStyleCnt="30"/>
      <dgm:spPr/>
    </dgm:pt>
    <dgm:pt modelId="{5B1EF913-1A63-4AF8-BBC0-D75F932BA02E}" type="pres">
      <dgm:prSet presAssocID="{243AF7A4-1EF2-4FEA-945E-6214578C18D2}" presName="hierChild4" presStyleCnt="0"/>
      <dgm:spPr/>
    </dgm:pt>
    <dgm:pt modelId="{61F594A2-8C3C-4FEF-8802-842D7216B756}" type="pres">
      <dgm:prSet presAssocID="{243AF7A4-1EF2-4FEA-945E-6214578C18D2}" presName="hierChild5" presStyleCnt="0"/>
      <dgm:spPr/>
    </dgm:pt>
    <dgm:pt modelId="{7023B2C8-3530-4ABA-9902-2A16E06A7CEE}" type="pres">
      <dgm:prSet presAssocID="{1522B827-00FE-4A2B-90B7-DE6D5D17A814}" presName="hierChild5" presStyleCnt="0"/>
      <dgm:spPr/>
    </dgm:pt>
    <dgm:pt modelId="{79A82B4B-EB2C-4A12-99C0-3697795C7E9F}" type="pres">
      <dgm:prSet presAssocID="{EA518A1A-D195-42C0-A53F-B893020AD324}" presName="hierChild5" presStyleCnt="0"/>
      <dgm:spPr/>
    </dgm:pt>
    <dgm:pt modelId="{6531E47C-EBC8-493C-97E7-B5D3FD9E2DDC}" type="pres">
      <dgm:prSet presAssocID="{70848E78-13C7-427C-85D2-D349C48BE157}" presName="Name37" presStyleLbl="parChTrans1D2" presStyleIdx="2" presStyleCnt="3"/>
      <dgm:spPr/>
    </dgm:pt>
    <dgm:pt modelId="{DE2958A3-F5DA-40D4-B05A-DACA451375DC}" type="pres">
      <dgm:prSet presAssocID="{DA137648-2B1E-4236-A992-DD9EB70BB65F}" presName="hierRoot2" presStyleCnt="0">
        <dgm:presLayoutVars>
          <dgm:hierBranch/>
        </dgm:presLayoutVars>
      </dgm:prSet>
      <dgm:spPr/>
    </dgm:pt>
    <dgm:pt modelId="{EB1C8DED-203F-441C-8963-BA75380CD381}" type="pres">
      <dgm:prSet presAssocID="{DA137648-2B1E-4236-A992-DD9EB70BB65F}" presName="rootComposite" presStyleCnt="0"/>
      <dgm:spPr/>
    </dgm:pt>
    <dgm:pt modelId="{A56BBAE1-44C9-49EF-B167-4034023FDEF2}" type="pres">
      <dgm:prSet presAssocID="{DA137648-2B1E-4236-A992-DD9EB70BB65F}" presName="rootText" presStyleLbl="node2" presStyleIdx="2" presStyleCnt="3">
        <dgm:presLayoutVars>
          <dgm:chPref val="3"/>
        </dgm:presLayoutVars>
      </dgm:prSet>
      <dgm:spPr/>
    </dgm:pt>
    <dgm:pt modelId="{4E6A11DD-9FF3-4B2F-8392-81FAD6B775DC}" type="pres">
      <dgm:prSet presAssocID="{DA137648-2B1E-4236-A992-DD9EB70BB65F}" presName="rootConnector" presStyleLbl="node2" presStyleIdx="2" presStyleCnt="3"/>
      <dgm:spPr/>
    </dgm:pt>
    <dgm:pt modelId="{BEFE070B-6D72-4607-93C0-A091C352C5F0}" type="pres">
      <dgm:prSet presAssocID="{DA137648-2B1E-4236-A992-DD9EB70BB65F}" presName="hierChild4" presStyleCnt="0"/>
      <dgm:spPr/>
    </dgm:pt>
    <dgm:pt modelId="{5E34D71C-E71B-4299-9893-66B88BAB0C8A}" type="pres">
      <dgm:prSet presAssocID="{0E718E7E-1826-4318-8558-710E388E64AB}" presName="Name35" presStyleLbl="parChTrans1D3" presStyleIdx="4" presStyleCnt="6"/>
      <dgm:spPr/>
    </dgm:pt>
    <dgm:pt modelId="{833D13E7-1ADA-4F0F-B598-0B40F8181AD6}" type="pres">
      <dgm:prSet presAssocID="{60A940DF-F2D5-46EC-80B3-08C362D20CEB}" presName="hierRoot2" presStyleCnt="0">
        <dgm:presLayoutVars>
          <dgm:hierBranch val="r"/>
        </dgm:presLayoutVars>
      </dgm:prSet>
      <dgm:spPr/>
    </dgm:pt>
    <dgm:pt modelId="{2992649D-7C25-428B-ADB6-6698E28A7DD2}" type="pres">
      <dgm:prSet presAssocID="{60A940DF-F2D5-46EC-80B3-08C362D20CEB}" presName="rootComposite" presStyleCnt="0"/>
      <dgm:spPr/>
    </dgm:pt>
    <dgm:pt modelId="{8BC4724C-2FB1-4916-BE50-C48814B73DF7}" type="pres">
      <dgm:prSet presAssocID="{60A940DF-F2D5-46EC-80B3-08C362D20CEB}" presName="rootText" presStyleLbl="node3" presStyleIdx="4" presStyleCnt="6">
        <dgm:presLayoutVars>
          <dgm:chPref val="3"/>
        </dgm:presLayoutVars>
      </dgm:prSet>
      <dgm:spPr/>
    </dgm:pt>
    <dgm:pt modelId="{DF4BCA7D-2153-4DA6-BE19-2A12917A7F94}" type="pres">
      <dgm:prSet presAssocID="{60A940DF-F2D5-46EC-80B3-08C362D20CEB}" presName="rootConnector" presStyleLbl="node3" presStyleIdx="4" presStyleCnt="6"/>
      <dgm:spPr/>
    </dgm:pt>
    <dgm:pt modelId="{9E3CF8F6-9E4B-41C4-A3F4-22817192B846}" type="pres">
      <dgm:prSet presAssocID="{60A940DF-F2D5-46EC-80B3-08C362D20CEB}" presName="hierChild4" presStyleCnt="0"/>
      <dgm:spPr/>
    </dgm:pt>
    <dgm:pt modelId="{F16634FC-B77F-4561-9061-48F3272112EC}" type="pres">
      <dgm:prSet presAssocID="{A546F5B9-45AC-4EB9-8398-41476C3BA3D1}" presName="Name50" presStyleLbl="parChTrans1D4" presStyleIdx="20" presStyleCnt="30"/>
      <dgm:spPr/>
    </dgm:pt>
    <dgm:pt modelId="{E0951571-72A1-47F9-981D-640AE1ACF933}" type="pres">
      <dgm:prSet presAssocID="{33ABEAD8-606C-4C7F-9779-88612B62590E}" presName="hierRoot2" presStyleCnt="0">
        <dgm:presLayoutVars>
          <dgm:hierBranch val="init"/>
        </dgm:presLayoutVars>
      </dgm:prSet>
      <dgm:spPr/>
    </dgm:pt>
    <dgm:pt modelId="{DBAFAFF8-E570-4B5A-BDDD-E5E734543EDD}" type="pres">
      <dgm:prSet presAssocID="{33ABEAD8-606C-4C7F-9779-88612B62590E}" presName="rootComposite" presStyleCnt="0"/>
      <dgm:spPr/>
    </dgm:pt>
    <dgm:pt modelId="{DFE6DAC3-148A-4282-A7BD-A61152BBDA31}" type="pres">
      <dgm:prSet presAssocID="{33ABEAD8-606C-4C7F-9779-88612B62590E}" presName="rootText" presStyleLbl="node4" presStyleIdx="20" presStyleCnt="30">
        <dgm:presLayoutVars>
          <dgm:chPref val="3"/>
        </dgm:presLayoutVars>
      </dgm:prSet>
      <dgm:spPr/>
    </dgm:pt>
    <dgm:pt modelId="{AA9E60F4-2891-4A63-9F21-6D1CC3C07AE0}" type="pres">
      <dgm:prSet presAssocID="{33ABEAD8-606C-4C7F-9779-88612B62590E}" presName="rootConnector" presStyleLbl="node4" presStyleIdx="20" presStyleCnt="30"/>
      <dgm:spPr/>
    </dgm:pt>
    <dgm:pt modelId="{EA9A3BA4-DBF2-4B84-96BA-061A7C506968}" type="pres">
      <dgm:prSet presAssocID="{33ABEAD8-606C-4C7F-9779-88612B62590E}" presName="hierChild4" presStyleCnt="0"/>
      <dgm:spPr/>
    </dgm:pt>
    <dgm:pt modelId="{19A0BC60-01E3-4758-93DA-195F447A0DF0}" type="pres">
      <dgm:prSet presAssocID="{33ABEAD8-606C-4C7F-9779-88612B62590E}" presName="hierChild5" presStyleCnt="0"/>
      <dgm:spPr/>
    </dgm:pt>
    <dgm:pt modelId="{6733E1C7-E762-4DA2-AE18-C60E7577D95F}" type="pres">
      <dgm:prSet presAssocID="{4445EBCF-B5DF-4712-96EB-8639C2E1EFAD}" presName="Name50" presStyleLbl="parChTrans1D4" presStyleIdx="21" presStyleCnt="30"/>
      <dgm:spPr/>
    </dgm:pt>
    <dgm:pt modelId="{69A17310-DCEE-4C79-9131-2748AF7AA6D3}" type="pres">
      <dgm:prSet presAssocID="{4FFB36B6-9439-46CB-8FCB-AECEEB80B4AC}" presName="hierRoot2" presStyleCnt="0">
        <dgm:presLayoutVars>
          <dgm:hierBranch val="init"/>
        </dgm:presLayoutVars>
      </dgm:prSet>
      <dgm:spPr/>
    </dgm:pt>
    <dgm:pt modelId="{39E36B3E-A83F-4706-A214-152DCF3B0E77}" type="pres">
      <dgm:prSet presAssocID="{4FFB36B6-9439-46CB-8FCB-AECEEB80B4AC}" presName="rootComposite" presStyleCnt="0"/>
      <dgm:spPr/>
    </dgm:pt>
    <dgm:pt modelId="{F226FB2A-99A6-49A5-906C-59A31F973D5C}" type="pres">
      <dgm:prSet presAssocID="{4FFB36B6-9439-46CB-8FCB-AECEEB80B4AC}" presName="rootText" presStyleLbl="node4" presStyleIdx="21" presStyleCnt="30">
        <dgm:presLayoutVars>
          <dgm:chPref val="3"/>
        </dgm:presLayoutVars>
      </dgm:prSet>
      <dgm:spPr/>
    </dgm:pt>
    <dgm:pt modelId="{1816E2E4-9B60-4057-9090-41BCD5C22E86}" type="pres">
      <dgm:prSet presAssocID="{4FFB36B6-9439-46CB-8FCB-AECEEB80B4AC}" presName="rootConnector" presStyleLbl="node4" presStyleIdx="21" presStyleCnt="30"/>
      <dgm:spPr/>
    </dgm:pt>
    <dgm:pt modelId="{BDD6E9EB-19E0-4681-A827-1369ADA22DF3}" type="pres">
      <dgm:prSet presAssocID="{4FFB36B6-9439-46CB-8FCB-AECEEB80B4AC}" presName="hierChild4" presStyleCnt="0"/>
      <dgm:spPr/>
    </dgm:pt>
    <dgm:pt modelId="{2638616A-450B-43DA-B302-3621909E39D3}" type="pres">
      <dgm:prSet presAssocID="{4FFB36B6-9439-46CB-8FCB-AECEEB80B4AC}" presName="hierChild5" presStyleCnt="0"/>
      <dgm:spPr/>
    </dgm:pt>
    <dgm:pt modelId="{23DBD983-F029-4316-A7B3-A0BC96D52526}" type="pres">
      <dgm:prSet presAssocID="{92ACD4BC-50CF-4352-B0DF-386FD81C9C79}" presName="Name50" presStyleLbl="parChTrans1D4" presStyleIdx="22" presStyleCnt="30"/>
      <dgm:spPr/>
    </dgm:pt>
    <dgm:pt modelId="{BF223694-BBF1-4887-A4C7-9FC88C4D8A82}" type="pres">
      <dgm:prSet presAssocID="{8CB09E29-7CF2-4757-924C-8B24FE300291}" presName="hierRoot2" presStyleCnt="0">
        <dgm:presLayoutVars>
          <dgm:hierBranch val="init"/>
        </dgm:presLayoutVars>
      </dgm:prSet>
      <dgm:spPr/>
    </dgm:pt>
    <dgm:pt modelId="{2E5F0B49-5B32-40B2-93C7-9C279B6AC3A8}" type="pres">
      <dgm:prSet presAssocID="{8CB09E29-7CF2-4757-924C-8B24FE300291}" presName="rootComposite" presStyleCnt="0"/>
      <dgm:spPr/>
    </dgm:pt>
    <dgm:pt modelId="{49A6F706-5630-4AA1-B44B-3B227F44B80A}" type="pres">
      <dgm:prSet presAssocID="{8CB09E29-7CF2-4757-924C-8B24FE300291}" presName="rootText" presStyleLbl="node4" presStyleIdx="22" presStyleCnt="30">
        <dgm:presLayoutVars>
          <dgm:chPref val="3"/>
        </dgm:presLayoutVars>
      </dgm:prSet>
      <dgm:spPr/>
    </dgm:pt>
    <dgm:pt modelId="{44F2B149-0272-4864-9F89-34D7E3A5CC40}" type="pres">
      <dgm:prSet presAssocID="{8CB09E29-7CF2-4757-924C-8B24FE300291}" presName="rootConnector" presStyleLbl="node4" presStyleIdx="22" presStyleCnt="30"/>
      <dgm:spPr/>
    </dgm:pt>
    <dgm:pt modelId="{23CCFB35-C29B-4C56-9050-55EF68F5F5D5}" type="pres">
      <dgm:prSet presAssocID="{8CB09E29-7CF2-4757-924C-8B24FE300291}" presName="hierChild4" presStyleCnt="0"/>
      <dgm:spPr/>
    </dgm:pt>
    <dgm:pt modelId="{28D4ECE8-1715-4DEA-92E4-557243B24E65}" type="pres">
      <dgm:prSet presAssocID="{8CB09E29-7CF2-4757-924C-8B24FE300291}" presName="hierChild5" presStyleCnt="0"/>
      <dgm:spPr/>
    </dgm:pt>
    <dgm:pt modelId="{323D6749-75B5-482A-A02B-D91B3B221CE2}" type="pres">
      <dgm:prSet presAssocID="{CDC608B5-883E-4855-807E-21AE791F68CC}" presName="Name50" presStyleLbl="parChTrans1D4" presStyleIdx="23" presStyleCnt="30"/>
      <dgm:spPr/>
    </dgm:pt>
    <dgm:pt modelId="{C258D6D3-1D58-43CC-8CDC-759303518DD9}" type="pres">
      <dgm:prSet presAssocID="{A46E07E4-7A67-411D-80A7-FA0C5A7A664B}" presName="hierRoot2" presStyleCnt="0">
        <dgm:presLayoutVars>
          <dgm:hierBranch val="init"/>
        </dgm:presLayoutVars>
      </dgm:prSet>
      <dgm:spPr/>
    </dgm:pt>
    <dgm:pt modelId="{21644E54-F260-4C66-8AEE-1D18CF473E3C}" type="pres">
      <dgm:prSet presAssocID="{A46E07E4-7A67-411D-80A7-FA0C5A7A664B}" presName="rootComposite" presStyleCnt="0"/>
      <dgm:spPr/>
    </dgm:pt>
    <dgm:pt modelId="{DDFDAA80-ED9F-441E-9551-FC7B63BBCE22}" type="pres">
      <dgm:prSet presAssocID="{A46E07E4-7A67-411D-80A7-FA0C5A7A664B}" presName="rootText" presStyleLbl="node4" presStyleIdx="23" presStyleCnt="30">
        <dgm:presLayoutVars>
          <dgm:chPref val="3"/>
        </dgm:presLayoutVars>
      </dgm:prSet>
      <dgm:spPr/>
    </dgm:pt>
    <dgm:pt modelId="{8F27FCAF-3D66-46FD-BB7E-F20BA54210A0}" type="pres">
      <dgm:prSet presAssocID="{A46E07E4-7A67-411D-80A7-FA0C5A7A664B}" presName="rootConnector" presStyleLbl="node4" presStyleIdx="23" presStyleCnt="30"/>
      <dgm:spPr/>
    </dgm:pt>
    <dgm:pt modelId="{DD7B2092-3BC6-4FFA-B4D5-C198CF15D221}" type="pres">
      <dgm:prSet presAssocID="{A46E07E4-7A67-411D-80A7-FA0C5A7A664B}" presName="hierChild4" presStyleCnt="0"/>
      <dgm:spPr/>
    </dgm:pt>
    <dgm:pt modelId="{7609E29C-5A8B-4D65-8A07-82DB8D5ACD58}" type="pres">
      <dgm:prSet presAssocID="{A46E07E4-7A67-411D-80A7-FA0C5A7A664B}" presName="hierChild5" presStyleCnt="0"/>
      <dgm:spPr/>
    </dgm:pt>
    <dgm:pt modelId="{2FDDC6BE-1453-4C92-ACD9-A698C791A6D7}" type="pres">
      <dgm:prSet presAssocID="{61D22C25-D54F-449B-810A-214824E857FD}" presName="Name50" presStyleLbl="parChTrans1D4" presStyleIdx="24" presStyleCnt="30"/>
      <dgm:spPr/>
    </dgm:pt>
    <dgm:pt modelId="{5F8B8BC5-D403-45EE-8046-13A53CB1CD0D}" type="pres">
      <dgm:prSet presAssocID="{BD36F8F3-B54B-4E45-8096-A8AEF3E8BE8F}" presName="hierRoot2" presStyleCnt="0">
        <dgm:presLayoutVars>
          <dgm:hierBranch val="init"/>
        </dgm:presLayoutVars>
      </dgm:prSet>
      <dgm:spPr/>
    </dgm:pt>
    <dgm:pt modelId="{0A10E6DE-6EF1-4D5E-9051-2E384A0B664B}" type="pres">
      <dgm:prSet presAssocID="{BD36F8F3-B54B-4E45-8096-A8AEF3E8BE8F}" presName="rootComposite" presStyleCnt="0"/>
      <dgm:spPr/>
    </dgm:pt>
    <dgm:pt modelId="{0EDFE79D-EEFB-46F4-B85A-1C426BE0084D}" type="pres">
      <dgm:prSet presAssocID="{BD36F8F3-B54B-4E45-8096-A8AEF3E8BE8F}" presName="rootText" presStyleLbl="node4" presStyleIdx="24" presStyleCnt="30">
        <dgm:presLayoutVars>
          <dgm:chPref val="3"/>
        </dgm:presLayoutVars>
      </dgm:prSet>
      <dgm:spPr/>
    </dgm:pt>
    <dgm:pt modelId="{3C72B7F5-A2C3-48AF-A050-A6B8C837F8B9}" type="pres">
      <dgm:prSet presAssocID="{BD36F8F3-B54B-4E45-8096-A8AEF3E8BE8F}" presName="rootConnector" presStyleLbl="node4" presStyleIdx="24" presStyleCnt="30"/>
      <dgm:spPr/>
    </dgm:pt>
    <dgm:pt modelId="{B86253A1-DC9C-4576-B7BE-07CEE92DEB9D}" type="pres">
      <dgm:prSet presAssocID="{BD36F8F3-B54B-4E45-8096-A8AEF3E8BE8F}" presName="hierChild4" presStyleCnt="0"/>
      <dgm:spPr/>
    </dgm:pt>
    <dgm:pt modelId="{10B65210-B7A9-47C7-B0BC-DE7CAEE10242}" type="pres">
      <dgm:prSet presAssocID="{BD36F8F3-B54B-4E45-8096-A8AEF3E8BE8F}" presName="hierChild5" presStyleCnt="0"/>
      <dgm:spPr/>
    </dgm:pt>
    <dgm:pt modelId="{FD3994F2-1536-4849-9320-5E8BAF9D581C}" type="pres">
      <dgm:prSet presAssocID="{60A940DF-F2D5-46EC-80B3-08C362D20CEB}" presName="hierChild5" presStyleCnt="0"/>
      <dgm:spPr/>
    </dgm:pt>
    <dgm:pt modelId="{40F95E16-E9BC-4327-8EA3-81C9A22FFC50}" type="pres">
      <dgm:prSet presAssocID="{850C570E-6338-40B3-9BBF-6E20083C7C19}" presName="Name35" presStyleLbl="parChTrans1D3" presStyleIdx="5" presStyleCnt="6"/>
      <dgm:spPr/>
    </dgm:pt>
    <dgm:pt modelId="{6ECA9525-D054-437C-8607-FB1592D1F1BF}" type="pres">
      <dgm:prSet presAssocID="{523997A9-3416-432F-93DB-EFD67F4861D3}" presName="hierRoot2" presStyleCnt="0">
        <dgm:presLayoutVars>
          <dgm:hierBranch val="r"/>
        </dgm:presLayoutVars>
      </dgm:prSet>
      <dgm:spPr/>
    </dgm:pt>
    <dgm:pt modelId="{DF018240-1602-435E-BA76-FD00DB51BA4D}" type="pres">
      <dgm:prSet presAssocID="{523997A9-3416-432F-93DB-EFD67F4861D3}" presName="rootComposite" presStyleCnt="0"/>
      <dgm:spPr/>
    </dgm:pt>
    <dgm:pt modelId="{DD3E734B-930C-4164-ABD8-F397E96D634A}" type="pres">
      <dgm:prSet presAssocID="{523997A9-3416-432F-93DB-EFD67F4861D3}" presName="rootText" presStyleLbl="node3" presStyleIdx="5" presStyleCnt="6">
        <dgm:presLayoutVars>
          <dgm:chPref val="3"/>
        </dgm:presLayoutVars>
      </dgm:prSet>
      <dgm:spPr/>
    </dgm:pt>
    <dgm:pt modelId="{F5EEF3F5-CFCA-4332-9E53-E519775F49DF}" type="pres">
      <dgm:prSet presAssocID="{523997A9-3416-432F-93DB-EFD67F4861D3}" presName="rootConnector" presStyleLbl="node3" presStyleIdx="5" presStyleCnt="6"/>
      <dgm:spPr/>
    </dgm:pt>
    <dgm:pt modelId="{02BE0B1B-3E36-44C9-A2BB-9690F0A09688}" type="pres">
      <dgm:prSet presAssocID="{523997A9-3416-432F-93DB-EFD67F4861D3}" presName="hierChild4" presStyleCnt="0"/>
      <dgm:spPr/>
    </dgm:pt>
    <dgm:pt modelId="{2E9FFBD4-D271-4BB8-BCFC-8A629175B37C}" type="pres">
      <dgm:prSet presAssocID="{CB848B38-0A52-4C3E-9FE2-703F2F2D7ACB}" presName="Name50" presStyleLbl="parChTrans1D4" presStyleIdx="25" presStyleCnt="30"/>
      <dgm:spPr/>
    </dgm:pt>
    <dgm:pt modelId="{9A6E1D6E-5971-4FB1-8ED9-1E94B90832FE}" type="pres">
      <dgm:prSet presAssocID="{4FE60BA8-E22A-405E-946A-AE21879B5DF7}" presName="hierRoot2" presStyleCnt="0">
        <dgm:presLayoutVars>
          <dgm:hierBranch val="init"/>
        </dgm:presLayoutVars>
      </dgm:prSet>
      <dgm:spPr/>
    </dgm:pt>
    <dgm:pt modelId="{5A5683AB-A8D2-4065-8169-3C81E86E75F0}" type="pres">
      <dgm:prSet presAssocID="{4FE60BA8-E22A-405E-946A-AE21879B5DF7}" presName="rootComposite" presStyleCnt="0"/>
      <dgm:spPr/>
    </dgm:pt>
    <dgm:pt modelId="{3889B403-43F6-4687-9D78-1D54DB34D69C}" type="pres">
      <dgm:prSet presAssocID="{4FE60BA8-E22A-405E-946A-AE21879B5DF7}" presName="rootText" presStyleLbl="node4" presStyleIdx="25" presStyleCnt="30">
        <dgm:presLayoutVars>
          <dgm:chPref val="3"/>
        </dgm:presLayoutVars>
      </dgm:prSet>
      <dgm:spPr/>
    </dgm:pt>
    <dgm:pt modelId="{BE0DB74F-4BF5-44A6-A0B4-617276F2926E}" type="pres">
      <dgm:prSet presAssocID="{4FE60BA8-E22A-405E-946A-AE21879B5DF7}" presName="rootConnector" presStyleLbl="node4" presStyleIdx="25" presStyleCnt="30"/>
      <dgm:spPr/>
    </dgm:pt>
    <dgm:pt modelId="{9A84BE73-827A-4DDC-987E-9534C742D196}" type="pres">
      <dgm:prSet presAssocID="{4FE60BA8-E22A-405E-946A-AE21879B5DF7}" presName="hierChild4" presStyleCnt="0"/>
      <dgm:spPr/>
    </dgm:pt>
    <dgm:pt modelId="{A2B46F6E-1220-488B-9E06-47ED3E584539}" type="pres">
      <dgm:prSet presAssocID="{4FE60BA8-E22A-405E-946A-AE21879B5DF7}" presName="hierChild5" presStyleCnt="0"/>
      <dgm:spPr/>
    </dgm:pt>
    <dgm:pt modelId="{B22F8C8A-7298-4575-9E15-B2C6E4370001}" type="pres">
      <dgm:prSet presAssocID="{A6707B21-756B-4A04-A7F2-7FA435FF441E}" presName="Name50" presStyleLbl="parChTrans1D4" presStyleIdx="26" presStyleCnt="30"/>
      <dgm:spPr/>
    </dgm:pt>
    <dgm:pt modelId="{162F352C-C84E-4F92-B8C9-70D1EF5C1892}" type="pres">
      <dgm:prSet presAssocID="{4766261C-A9A5-4768-BB8A-2B8A0DD2061F}" presName="hierRoot2" presStyleCnt="0">
        <dgm:presLayoutVars>
          <dgm:hierBranch val="init"/>
        </dgm:presLayoutVars>
      </dgm:prSet>
      <dgm:spPr/>
    </dgm:pt>
    <dgm:pt modelId="{0995E610-656F-449B-98A4-9B204FDCA47B}" type="pres">
      <dgm:prSet presAssocID="{4766261C-A9A5-4768-BB8A-2B8A0DD2061F}" presName="rootComposite" presStyleCnt="0"/>
      <dgm:spPr/>
    </dgm:pt>
    <dgm:pt modelId="{63993A29-8964-4EAD-B614-49CD00B57551}" type="pres">
      <dgm:prSet presAssocID="{4766261C-A9A5-4768-BB8A-2B8A0DD2061F}" presName="rootText" presStyleLbl="node4" presStyleIdx="26" presStyleCnt="30">
        <dgm:presLayoutVars>
          <dgm:chPref val="3"/>
        </dgm:presLayoutVars>
      </dgm:prSet>
      <dgm:spPr/>
    </dgm:pt>
    <dgm:pt modelId="{9D9A47C0-1645-4885-AFA2-E41710D6E8AE}" type="pres">
      <dgm:prSet presAssocID="{4766261C-A9A5-4768-BB8A-2B8A0DD2061F}" presName="rootConnector" presStyleLbl="node4" presStyleIdx="26" presStyleCnt="30"/>
      <dgm:spPr/>
    </dgm:pt>
    <dgm:pt modelId="{5FB3F3E8-3CCA-4D12-B91C-658C3C74B7CC}" type="pres">
      <dgm:prSet presAssocID="{4766261C-A9A5-4768-BB8A-2B8A0DD2061F}" presName="hierChild4" presStyleCnt="0"/>
      <dgm:spPr/>
    </dgm:pt>
    <dgm:pt modelId="{5B97B70A-386A-41FF-8F2A-9DA139994C69}" type="pres">
      <dgm:prSet presAssocID="{4766261C-A9A5-4768-BB8A-2B8A0DD2061F}" presName="hierChild5" presStyleCnt="0"/>
      <dgm:spPr/>
    </dgm:pt>
    <dgm:pt modelId="{79BFB163-B73F-47F8-A405-D67A0B5C4290}" type="pres">
      <dgm:prSet presAssocID="{5AA0AEB3-FEE1-4E67-A0CE-9439A6857C53}" presName="Name50" presStyleLbl="parChTrans1D4" presStyleIdx="27" presStyleCnt="30"/>
      <dgm:spPr/>
    </dgm:pt>
    <dgm:pt modelId="{7DCDC84E-76C5-4C35-B3F6-4452AD06D258}" type="pres">
      <dgm:prSet presAssocID="{224BB524-7364-4FCC-966F-9CE83B1CA778}" presName="hierRoot2" presStyleCnt="0">
        <dgm:presLayoutVars>
          <dgm:hierBranch val="init"/>
        </dgm:presLayoutVars>
      </dgm:prSet>
      <dgm:spPr/>
    </dgm:pt>
    <dgm:pt modelId="{C7E0F0D2-707A-4746-9638-2CC4C5CBBBF7}" type="pres">
      <dgm:prSet presAssocID="{224BB524-7364-4FCC-966F-9CE83B1CA778}" presName="rootComposite" presStyleCnt="0"/>
      <dgm:spPr/>
    </dgm:pt>
    <dgm:pt modelId="{C1C03F4E-ED1F-4DFD-BD2E-48D68BC71F6E}" type="pres">
      <dgm:prSet presAssocID="{224BB524-7364-4FCC-966F-9CE83B1CA778}" presName="rootText" presStyleLbl="node4" presStyleIdx="27" presStyleCnt="30">
        <dgm:presLayoutVars>
          <dgm:chPref val="3"/>
        </dgm:presLayoutVars>
      </dgm:prSet>
      <dgm:spPr/>
    </dgm:pt>
    <dgm:pt modelId="{3EAC05AA-C914-4500-9CDD-D1ED96054910}" type="pres">
      <dgm:prSet presAssocID="{224BB524-7364-4FCC-966F-9CE83B1CA778}" presName="rootConnector" presStyleLbl="node4" presStyleIdx="27" presStyleCnt="30"/>
      <dgm:spPr/>
    </dgm:pt>
    <dgm:pt modelId="{8C1EAC5C-1789-45E7-96E6-4BD54C889DF7}" type="pres">
      <dgm:prSet presAssocID="{224BB524-7364-4FCC-966F-9CE83B1CA778}" presName="hierChild4" presStyleCnt="0"/>
      <dgm:spPr/>
    </dgm:pt>
    <dgm:pt modelId="{921693C2-96C7-408F-84CB-1686920A60C3}" type="pres">
      <dgm:prSet presAssocID="{224BB524-7364-4FCC-966F-9CE83B1CA778}" presName="hierChild5" presStyleCnt="0"/>
      <dgm:spPr/>
    </dgm:pt>
    <dgm:pt modelId="{DBE1EC48-01AF-4A0D-8BED-9347C4B9C5A6}" type="pres">
      <dgm:prSet presAssocID="{2BB171AA-9AD2-44C1-9F98-9127BBB17ACC}" presName="Name50" presStyleLbl="parChTrans1D4" presStyleIdx="28" presStyleCnt="30"/>
      <dgm:spPr/>
    </dgm:pt>
    <dgm:pt modelId="{2ABDA344-86BA-4FF2-8DC7-ED5460636BB1}" type="pres">
      <dgm:prSet presAssocID="{CE240363-B8FE-4078-B7B1-993B1A7AF298}" presName="hierRoot2" presStyleCnt="0">
        <dgm:presLayoutVars>
          <dgm:hierBranch val="init"/>
        </dgm:presLayoutVars>
      </dgm:prSet>
      <dgm:spPr/>
    </dgm:pt>
    <dgm:pt modelId="{F2365560-D2FC-4877-9041-7FA2620A6B62}" type="pres">
      <dgm:prSet presAssocID="{CE240363-B8FE-4078-B7B1-993B1A7AF298}" presName="rootComposite" presStyleCnt="0"/>
      <dgm:spPr/>
    </dgm:pt>
    <dgm:pt modelId="{8474078A-94A6-4D64-A094-A74D2ABEA83F}" type="pres">
      <dgm:prSet presAssocID="{CE240363-B8FE-4078-B7B1-993B1A7AF298}" presName="rootText" presStyleLbl="node4" presStyleIdx="28" presStyleCnt="30">
        <dgm:presLayoutVars>
          <dgm:chPref val="3"/>
        </dgm:presLayoutVars>
      </dgm:prSet>
      <dgm:spPr/>
    </dgm:pt>
    <dgm:pt modelId="{9F27FD76-B937-4FC7-9EAD-A38E86BAAF73}" type="pres">
      <dgm:prSet presAssocID="{CE240363-B8FE-4078-B7B1-993B1A7AF298}" presName="rootConnector" presStyleLbl="node4" presStyleIdx="28" presStyleCnt="30"/>
      <dgm:spPr/>
    </dgm:pt>
    <dgm:pt modelId="{467171C9-F155-4E7E-9F94-589BB0743D75}" type="pres">
      <dgm:prSet presAssocID="{CE240363-B8FE-4078-B7B1-993B1A7AF298}" presName="hierChild4" presStyleCnt="0"/>
      <dgm:spPr/>
    </dgm:pt>
    <dgm:pt modelId="{8966B605-484D-4212-967D-B72E3AF38205}" type="pres">
      <dgm:prSet presAssocID="{CE240363-B8FE-4078-B7B1-993B1A7AF298}" presName="hierChild5" presStyleCnt="0"/>
      <dgm:spPr/>
    </dgm:pt>
    <dgm:pt modelId="{A459BC68-A136-4826-8CF5-019860E61FB4}" type="pres">
      <dgm:prSet presAssocID="{9E291710-B26E-49BF-8764-D517444AFD8C}" presName="Name50" presStyleLbl="parChTrans1D4" presStyleIdx="29" presStyleCnt="30"/>
      <dgm:spPr/>
    </dgm:pt>
    <dgm:pt modelId="{D419E7F4-CAE5-4776-92DA-ABEDB94E903C}" type="pres">
      <dgm:prSet presAssocID="{E0362C1A-BBD2-4753-8B2E-51064DCD67B6}" presName="hierRoot2" presStyleCnt="0">
        <dgm:presLayoutVars>
          <dgm:hierBranch val="init"/>
        </dgm:presLayoutVars>
      </dgm:prSet>
      <dgm:spPr/>
    </dgm:pt>
    <dgm:pt modelId="{5DF4A6AA-662C-4D63-8285-4F707300E392}" type="pres">
      <dgm:prSet presAssocID="{E0362C1A-BBD2-4753-8B2E-51064DCD67B6}" presName="rootComposite" presStyleCnt="0"/>
      <dgm:spPr/>
    </dgm:pt>
    <dgm:pt modelId="{D7EF31D4-22E6-424F-B99D-CFD7ADE1D5FE}" type="pres">
      <dgm:prSet presAssocID="{E0362C1A-BBD2-4753-8B2E-51064DCD67B6}" presName="rootText" presStyleLbl="node4" presStyleIdx="29" presStyleCnt="30">
        <dgm:presLayoutVars>
          <dgm:chPref val="3"/>
        </dgm:presLayoutVars>
      </dgm:prSet>
      <dgm:spPr/>
    </dgm:pt>
    <dgm:pt modelId="{887422C7-221F-412D-8ADB-8FAAA9BAF73C}" type="pres">
      <dgm:prSet presAssocID="{E0362C1A-BBD2-4753-8B2E-51064DCD67B6}" presName="rootConnector" presStyleLbl="node4" presStyleIdx="29" presStyleCnt="30"/>
      <dgm:spPr/>
    </dgm:pt>
    <dgm:pt modelId="{8DAC1787-8CA2-4B83-986C-2450AFDDC3B2}" type="pres">
      <dgm:prSet presAssocID="{E0362C1A-BBD2-4753-8B2E-51064DCD67B6}" presName="hierChild4" presStyleCnt="0"/>
      <dgm:spPr/>
    </dgm:pt>
    <dgm:pt modelId="{BCD967BC-E310-4738-89CB-EBA697A930F1}" type="pres">
      <dgm:prSet presAssocID="{E0362C1A-BBD2-4753-8B2E-51064DCD67B6}" presName="hierChild5" presStyleCnt="0"/>
      <dgm:spPr/>
    </dgm:pt>
    <dgm:pt modelId="{D266B259-A318-4F24-8A68-116A6F345EA2}" type="pres">
      <dgm:prSet presAssocID="{523997A9-3416-432F-93DB-EFD67F4861D3}" presName="hierChild5" presStyleCnt="0"/>
      <dgm:spPr/>
    </dgm:pt>
    <dgm:pt modelId="{28E1B2E9-6A31-4C37-924A-554D40FFCF30}" type="pres">
      <dgm:prSet presAssocID="{DA137648-2B1E-4236-A992-DD9EB70BB65F}" presName="hierChild5" presStyleCnt="0"/>
      <dgm:spPr/>
    </dgm:pt>
    <dgm:pt modelId="{5576B437-A4C8-49C4-9634-70D44BDB77B8}" type="pres">
      <dgm:prSet presAssocID="{5A146D8F-570D-41C4-B79E-6C66A70F0095}" presName="hierChild3" presStyleCnt="0"/>
      <dgm:spPr/>
    </dgm:pt>
  </dgm:ptLst>
  <dgm:cxnLst>
    <dgm:cxn modelId="{592BD201-7C44-4386-B50C-E94A4E209833}" type="presOf" srcId="{243AF7A4-1EF2-4FEA-945E-6214578C18D2}" destId="{97B88B46-79CE-4F72-B94F-B52905A81AAF}" srcOrd="1" destOrd="0" presId="urn:microsoft.com/office/officeart/2005/8/layout/orgChart1"/>
    <dgm:cxn modelId="{9CE63C03-782E-48F8-9B33-C15E1C37386E}" type="presOf" srcId="{DECE7D88-7256-4C59-8E6C-AE956CF3AAE5}" destId="{B5B044A5-2534-4D4C-B9A1-4861CF8F201B}" srcOrd="0" destOrd="0" presId="urn:microsoft.com/office/officeart/2005/8/layout/orgChart1"/>
    <dgm:cxn modelId="{BE01C005-AF05-407A-9BCE-F8F2C9AE9E9E}" srcId="{1522B827-00FE-4A2B-90B7-DE6D5D17A814}" destId="{243AF7A4-1EF2-4FEA-945E-6214578C18D2}" srcOrd="4" destOrd="0" parTransId="{D0AF0C69-B6FF-4E32-BAD7-AD6DC7E10141}" sibTransId="{442B00B2-8094-4D7C-8E74-A19DD2AFE5A4}"/>
    <dgm:cxn modelId="{7D167C08-054A-4FEF-9FED-3E9CBC15432F}" type="presOf" srcId="{58248E5C-EEB9-4123-8953-D6ADBE430AB7}" destId="{D7097941-632E-4F50-B1FE-E0540CE67BFF}" srcOrd="0" destOrd="0" presId="urn:microsoft.com/office/officeart/2005/8/layout/orgChart1"/>
    <dgm:cxn modelId="{6E5B1E09-8227-430F-ACE1-784DB9F7C9F2}" srcId="{523997A9-3416-432F-93DB-EFD67F4861D3}" destId="{E0362C1A-BBD2-4753-8B2E-51064DCD67B6}" srcOrd="4" destOrd="0" parTransId="{9E291710-B26E-49BF-8764-D517444AFD8C}" sibTransId="{F49FEBBB-13FA-45D8-89A7-9F352DEAE6EF}"/>
    <dgm:cxn modelId="{F4E38D09-FF39-437F-ABB2-22BB0957E6C1}" type="presOf" srcId="{1DA48ABE-7FCA-4390-8720-9782B6627E65}" destId="{7D08D1AF-434D-4DBC-810B-087D6BB3960A}" srcOrd="1" destOrd="0" presId="urn:microsoft.com/office/officeart/2005/8/layout/orgChart1"/>
    <dgm:cxn modelId="{A58B480A-CAF8-4AA6-849C-BCEB1618F0BE}" type="presOf" srcId="{DA137648-2B1E-4236-A992-DD9EB70BB65F}" destId="{4E6A11DD-9FF3-4B2F-8392-81FAD6B775DC}" srcOrd="1" destOrd="0" presId="urn:microsoft.com/office/officeart/2005/8/layout/orgChart1"/>
    <dgm:cxn modelId="{B7FC8B0A-FBC2-4496-8CBE-BA7AE3D0CB33}" type="presOf" srcId="{AA4947EF-348F-4526-8C00-238B14E7F21C}" destId="{4E1110E8-786A-4365-AD0D-57AB7AA1390B}" srcOrd="0" destOrd="0" presId="urn:microsoft.com/office/officeart/2005/8/layout/orgChart1"/>
    <dgm:cxn modelId="{F1C9710D-060A-46A5-BDB5-BDA18FCC6241}" type="presOf" srcId="{8CB09E29-7CF2-4757-924C-8B24FE300291}" destId="{49A6F706-5630-4AA1-B44B-3B227F44B80A}" srcOrd="0" destOrd="0" presId="urn:microsoft.com/office/officeart/2005/8/layout/orgChart1"/>
    <dgm:cxn modelId="{1C710B0E-18A7-4DB8-A2A6-308529711030}" type="presOf" srcId="{4FE60BA8-E22A-405E-946A-AE21879B5DF7}" destId="{3889B403-43F6-4687-9D78-1D54DB34D69C}" srcOrd="0" destOrd="0" presId="urn:microsoft.com/office/officeart/2005/8/layout/orgChart1"/>
    <dgm:cxn modelId="{29472E0E-2B49-40DB-9C71-177221B6AC8A}" srcId="{FC08182D-BD85-4C2B-8C95-066B2F8951AA}" destId="{FF6B7286-FA85-46D7-A095-603E225718D6}" srcOrd="3" destOrd="0" parTransId="{A4CFA596-287B-47B4-A879-8E559B040F20}" sibTransId="{03B0B612-62AF-49C5-AC47-249EC28A7CC5}"/>
    <dgm:cxn modelId="{5E12BA14-E870-4CAF-9789-A8BE4A7381BE}" type="presOf" srcId="{1522B827-00FE-4A2B-90B7-DE6D5D17A814}" destId="{DD99460F-C175-40B8-8F38-4428786C3983}" srcOrd="1" destOrd="0" presId="urn:microsoft.com/office/officeart/2005/8/layout/orgChart1"/>
    <dgm:cxn modelId="{648A6915-4D07-47C5-904E-4E27C481FC74}" srcId="{5A146D8F-570D-41C4-B79E-6C66A70F0095}" destId="{5B3F5E98-22B8-40A6-B212-58EE2F5EEBA5}" srcOrd="0" destOrd="0" parTransId="{5F642FAD-71A2-479A-A7E5-1CA290CDCCEC}" sibTransId="{6C1318D0-4084-47E2-AF6B-37DA4CCC80D9}"/>
    <dgm:cxn modelId="{FC6D9215-9FD6-4F8E-9B4C-1305CF73171B}" type="presOf" srcId="{9199E284-038E-43F8-B1EF-E06FBC9FF4D5}" destId="{63F4FE69-6E50-4C65-ADFE-24ECA5877089}" srcOrd="1" destOrd="0" presId="urn:microsoft.com/office/officeart/2005/8/layout/orgChart1"/>
    <dgm:cxn modelId="{9561E516-D90A-4C09-810D-324CC508AF64}" type="presOf" srcId="{5F642FAD-71A2-479A-A7E5-1CA290CDCCEC}" destId="{EE89716B-4232-4520-92EE-AD6CEAD84260}" srcOrd="0" destOrd="0" presId="urn:microsoft.com/office/officeart/2005/8/layout/orgChart1"/>
    <dgm:cxn modelId="{4A987017-712A-4252-9448-9E1F98A1D1BF}" type="presOf" srcId="{70848E78-13C7-427C-85D2-D349C48BE157}" destId="{6531E47C-EBC8-493C-97E7-B5D3FD9E2DDC}" srcOrd="0" destOrd="0" presId="urn:microsoft.com/office/officeart/2005/8/layout/orgChart1"/>
    <dgm:cxn modelId="{812ED21E-1FE5-4FCB-AC5D-3E34C4575B61}" srcId="{DA137648-2B1E-4236-A992-DD9EB70BB65F}" destId="{523997A9-3416-432F-93DB-EFD67F4861D3}" srcOrd="1" destOrd="0" parTransId="{850C570E-6338-40B3-9BBF-6E20083C7C19}" sibTransId="{48D57AF7-DE08-4F16-8565-062E94EFB6AE}"/>
    <dgm:cxn modelId="{BB155420-9FB4-45E4-ACC5-F9778271C664}" type="presOf" srcId="{523997A9-3416-432F-93DB-EFD67F4861D3}" destId="{F5EEF3F5-CFCA-4332-9E53-E519775F49DF}" srcOrd="1" destOrd="0" presId="urn:microsoft.com/office/officeart/2005/8/layout/orgChart1"/>
    <dgm:cxn modelId="{BEDBD421-88C2-495A-888D-2C25C3052DDC}" type="presOf" srcId="{87AA8B69-8FCA-4510-81A9-3E3595CB60FF}" destId="{99F0067B-F0EB-49E0-A55C-8ABB1EC9D093}" srcOrd="1" destOrd="0" presId="urn:microsoft.com/office/officeart/2005/8/layout/orgChart1"/>
    <dgm:cxn modelId="{45C2FD23-D442-44FE-82EC-27F2CB8949D7}" type="presOf" srcId="{224BB524-7364-4FCC-966F-9CE83B1CA778}" destId="{3EAC05AA-C914-4500-9CDD-D1ED96054910}" srcOrd="1" destOrd="0" presId="urn:microsoft.com/office/officeart/2005/8/layout/orgChart1"/>
    <dgm:cxn modelId="{0A3A1126-1661-445C-8D46-A7F9FC92BF3A}" type="presOf" srcId="{523997A9-3416-432F-93DB-EFD67F4861D3}" destId="{DD3E734B-930C-4164-ABD8-F397E96D634A}" srcOrd="0" destOrd="0" presId="urn:microsoft.com/office/officeart/2005/8/layout/orgChart1"/>
    <dgm:cxn modelId="{62913A26-EA22-44BB-836E-F0470446F546}" type="presOf" srcId="{DF3C4DAC-F332-4D33-9268-76E4D23AACFD}" destId="{0977DA1F-7649-46E5-87F1-88322FE9BA58}" srcOrd="0" destOrd="0" presId="urn:microsoft.com/office/officeart/2005/8/layout/orgChart1"/>
    <dgm:cxn modelId="{3CC41427-4647-4022-B5EC-AD8BF05686B3}" type="presOf" srcId="{224BB524-7364-4FCC-966F-9CE83B1CA778}" destId="{C1C03F4E-ED1F-4DFD-BD2E-48D68BC71F6E}" srcOrd="0" destOrd="0" presId="urn:microsoft.com/office/officeart/2005/8/layout/orgChart1"/>
    <dgm:cxn modelId="{C45AD028-CCCD-4776-8734-F53561740EB7}" type="presOf" srcId="{243AF7A4-1EF2-4FEA-945E-6214578C18D2}" destId="{AABC1F08-3DF9-4C08-BA3C-ECC50D727DB9}" srcOrd="0" destOrd="0" presId="urn:microsoft.com/office/officeart/2005/8/layout/orgChart1"/>
    <dgm:cxn modelId="{05A68029-6E0A-4991-AC81-5055C64E2F48}" type="presOf" srcId="{29D96FC6-5C76-425F-83FC-0A54BD16609F}" destId="{D5466D9B-94FE-40BD-AAB7-AABDAEFB1C20}" srcOrd="1" destOrd="0" presId="urn:microsoft.com/office/officeart/2005/8/layout/orgChart1"/>
    <dgm:cxn modelId="{D01EA329-65A2-44B4-A270-4CC163F05D15}" type="presOf" srcId="{A7836EE6-34FA-4773-9C49-82CB66481748}" destId="{6835FBFE-656E-453E-B324-E56598C56454}" srcOrd="0" destOrd="0" presId="urn:microsoft.com/office/officeart/2005/8/layout/orgChart1"/>
    <dgm:cxn modelId="{A8A1AD2A-FB96-4DEF-B69A-1D51B1AF07B6}" type="presOf" srcId="{88249B88-84A6-4E92-BFCB-B355D2CE5E09}" destId="{10CC55C7-2CFD-4B52-839D-6B512A3F7441}" srcOrd="1" destOrd="0" presId="urn:microsoft.com/office/officeart/2005/8/layout/orgChart1"/>
    <dgm:cxn modelId="{9FAF962C-6D04-4997-80ED-88A2F49C5272}" type="presOf" srcId="{1522B827-00FE-4A2B-90B7-DE6D5D17A814}" destId="{386ABEEE-2EE2-48FD-B54F-D601035CB1BC}" srcOrd="0" destOrd="0" presId="urn:microsoft.com/office/officeart/2005/8/layout/orgChart1"/>
    <dgm:cxn modelId="{50EA9C2F-9F76-4F52-B72A-318E4BF88AF4}" type="presOf" srcId="{01D63950-897B-484B-9226-8275EE88DD86}" destId="{BF2A7AA2-333B-4CB9-A27B-57BA869960CB}" srcOrd="0" destOrd="0" presId="urn:microsoft.com/office/officeart/2005/8/layout/orgChart1"/>
    <dgm:cxn modelId="{FC4E1E31-8D7A-419C-BFEB-17CA2BD68123}" type="presOf" srcId="{4FE60BA8-E22A-405E-946A-AE21879B5DF7}" destId="{BE0DB74F-4BF5-44A6-A0B4-617276F2926E}" srcOrd="1" destOrd="0" presId="urn:microsoft.com/office/officeart/2005/8/layout/orgChart1"/>
    <dgm:cxn modelId="{67C42F33-C65D-4FAC-AB58-896E93A27EC5}" type="presOf" srcId="{60A940DF-F2D5-46EC-80B3-08C362D20CEB}" destId="{8BC4724C-2FB1-4916-BE50-C48814B73DF7}" srcOrd="0" destOrd="0" presId="urn:microsoft.com/office/officeart/2005/8/layout/orgChart1"/>
    <dgm:cxn modelId="{BE5FA036-8039-4BDD-ABEA-03087A913429}" srcId="{D73ACA29-4D90-4981-B625-B38C2E34D09D}" destId="{0A1F2DCB-7A0A-4077-A3D8-6BCF88B48883}" srcOrd="4" destOrd="0" parTransId="{DF3C4DAC-F332-4D33-9268-76E4D23AACFD}" sibTransId="{9F890F7E-FB36-46DD-B87D-03E4588A7C8D}"/>
    <dgm:cxn modelId="{AEE08A37-565D-4689-9525-2F3C2BE4CF76}" type="presOf" srcId="{A46E07E4-7A67-411D-80A7-FA0C5A7A664B}" destId="{8F27FCAF-3D66-46FD-BB7E-F20BA54210A0}" srcOrd="1" destOrd="0" presId="urn:microsoft.com/office/officeart/2005/8/layout/orgChart1"/>
    <dgm:cxn modelId="{1D0E6F39-1178-4441-B208-4C2A5E85A4FF}" srcId="{D73ACA29-4D90-4981-B625-B38C2E34D09D}" destId="{1EC4F0DD-E158-40EF-A116-3F59DB1FF895}" srcOrd="2" destOrd="0" parTransId="{2129A352-5CD1-4A38-8835-5D24418E04D9}" sibTransId="{92EBF001-EB8D-4166-A973-1339A5CF6D1F}"/>
    <dgm:cxn modelId="{7406AC39-AD42-430A-A2D4-C79AF9CE6A98}" type="presOf" srcId="{850C570E-6338-40B3-9BBF-6E20083C7C19}" destId="{40F95E16-E9BC-4327-8EA3-81C9A22FFC50}" srcOrd="0" destOrd="0" presId="urn:microsoft.com/office/officeart/2005/8/layout/orgChart1"/>
    <dgm:cxn modelId="{8CE7BF39-F8EB-47BB-A298-B9D4E48FE9E9}" type="presOf" srcId="{D270F45F-D9B1-4C29-B232-06007EDF1C0A}" destId="{28C7740D-1213-44A1-A38F-C9816AAE205D}" srcOrd="0" destOrd="0" presId="urn:microsoft.com/office/officeart/2005/8/layout/orgChart1"/>
    <dgm:cxn modelId="{1368103B-A28E-4F9C-B672-256F504D08F1}" type="presOf" srcId="{8CB09E29-7CF2-4757-924C-8B24FE300291}" destId="{44F2B149-0272-4864-9F89-34D7E3A5CC40}" srcOrd="1" destOrd="0" presId="urn:microsoft.com/office/officeart/2005/8/layout/orgChart1"/>
    <dgm:cxn modelId="{BDD7823B-7B2F-455B-8CA9-FC683F961142}" type="presOf" srcId="{1DA48ABE-7FCA-4390-8720-9782B6627E65}" destId="{BF660D3C-1186-4256-B57F-C07E2B61112F}" srcOrd="0" destOrd="0" presId="urn:microsoft.com/office/officeart/2005/8/layout/orgChart1"/>
    <dgm:cxn modelId="{7B1EE93B-A337-4BBF-871D-E36811CDC671}" srcId="{1522B827-00FE-4A2B-90B7-DE6D5D17A814}" destId="{3E564F55-9389-4078-AC5D-BCA84193A922}" srcOrd="2" destOrd="0" parTransId="{6219F641-EFAB-4C02-AA9B-50A106603D98}" sibTransId="{9340160A-0382-420C-9CF0-6283F73E86AF}"/>
    <dgm:cxn modelId="{372BCE3C-CCBC-40EC-B054-D48C4F174B54}" type="presOf" srcId="{9B83A0C5-5590-4531-901B-AD2DC062DD36}" destId="{7842103A-42B3-414D-851D-9A1828238F4D}" srcOrd="1" destOrd="0" presId="urn:microsoft.com/office/officeart/2005/8/layout/orgChart1"/>
    <dgm:cxn modelId="{1B6C8C3D-966A-4021-BED8-FD111407F9A1}" type="presOf" srcId="{4766261C-A9A5-4768-BB8A-2B8A0DD2061F}" destId="{63993A29-8964-4EAD-B614-49CD00B57551}" srcOrd="0" destOrd="0" presId="urn:microsoft.com/office/officeart/2005/8/layout/orgChart1"/>
    <dgm:cxn modelId="{A93BAD3E-4EFA-40D0-9FF0-2BEF992CE15A}" type="presOf" srcId="{CB848B38-0A52-4C3E-9FE2-703F2F2D7ACB}" destId="{2E9FFBD4-D271-4BB8-BCFC-8A629175B37C}" srcOrd="0" destOrd="0" presId="urn:microsoft.com/office/officeart/2005/8/layout/orgChart1"/>
    <dgm:cxn modelId="{CCFF9F3F-8E8C-418A-AAA2-7A49A166BB05}" type="presOf" srcId="{4FFB36B6-9439-46CB-8FCB-AECEEB80B4AC}" destId="{1816E2E4-9B60-4057-9090-41BCD5C22E86}" srcOrd="1" destOrd="0" presId="urn:microsoft.com/office/officeart/2005/8/layout/orgChart1"/>
    <dgm:cxn modelId="{BBE58540-F07E-43D4-AF6B-90EF4A0FA077}" srcId="{1522B827-00FE-4A2B-90B7-DE6D5D17A814}" destId="{8FCB6916-0B0B-413B-A23A-D997A6D8A834}" srcOrd="0" destOrd="0" parTransId="{99194523-7F33-4124-83B9-A93DA78A0E2E}" sibTransId="{C429138E-72FD-481B-ACEE-C2963693DDD1}"/>
    <dgm:cxn modelId="{81A0F040-7F4C-471D-8C6C-C83D1A11E2A9}" type="presOf" srcId="{CDC608B5-883E-4855-807E-21AE791F68CC}" destId="{323D6749-75B5-482A-A02B-D91B3B221CE2}" srcOrd="0" destOrd="0" presId="urn:microsoft.com/office/officeart/2005/8/layout/orgChart1"/>
    <dgm:cxn modelId="{04CD765B-88FA-462D-BBB0-5CBCDB8DE3D8}" srcId="{FC08182D-BD85-4C2B-8C95-066B2F8951AA}" destId="{01D63950-897B-484B-9226-8275EE88DD86}" srcOrd="1" destOrd="0" parTransId="{CFA1BD31-2C13-41C1-B880-BBDD38CE2950}" sibTransId="{0C625AAF-C5C6-4C04-8CAF-3FE4D9D0BA78}"/>
    <dgm:cxn modelId="{C065525D-1992-4DFC-A49B-66E7CE1431FF}" type="presOf" srcId="{1EC4F0DD-E158-40EF-A116-3F59DB1FF895}" destId="{7E6BB251-F560-489D-B6C4-8B0AA2A30B2A}" srcOrd="0" destOrd="0" presId="urn:microsoft.com/office/officeart/2005/8/layout/orgChart1"/>
    <dgm:cxn modelId="{39B8385E-F950-4B01-903A-515E7E0BF081}" type="presOf" srcId="{5AA0AEB3-FEE1-4E67-A0CE-9439A6857C53}" destId="{79BFB163-B73F-47F8-A405-D67A0B5C4290}" srcOrd="0" destOrd="0" presId="urn:microsoft.com/office/officeart/2005/8/layout/orgChart1"/>
    <dgm:cxn modelId="{7DE4F75E-149E-48DE-AB56-3DC1F9E17C7B}" type="presOf" srcId="{BD36F8F3-B54B-4E45-8096-A8AEF3E8BE8F}" destId="{3C72B7F5-A2C3-48AF-A050-A6B8C837F8B9}" srcOrd="1" destOrd="0" presId="urn:microsoft.com/office/officeart/2005/8/layout/orgChart1"/>
    <dgm:cxn modelId="{2A193962-1625-47A7-BED4-F4769C41646B}" type="presOf" srcId="{2BB171AA-9AD2-44C1-9F98-9127BBB17ACC}" destId="{DBE1EC48-01AF-4A0D-8BED-9347C4B9C5A6}" srcOrd="0" destOrd="0" presId="urn:microsoft.com/office/officeart/2005/8/layout/orgChart1"/>
    <dgm:cxn modelId="{F8EA4842-CF50-4493-A336-A9A11EB8AEFC}" type="presOf" srcId="{D9F338DE-5637-4D5F-863C-FA33AB3F8C05}" destId="{A229A75A-59CA-4BE9-87B8-213D8C17675D}" srcOrd="0" destOrd="0" presId="urn:microsoft.com/office/officeart/2005/8/layout/orgChart1"/>
    <dgm:cxn modelId="{90044C42-9E1A-4763-BAAB-B9EEFEC86D1D}" srcId="{523997A9-3416-432F-93DB-EFD67F4861D3}" destId="{4766261C-A9A5-4768-BB8A-2B8A0DD2061F}" srcOrd="1" destOrd="0" parTransId="{A6707B21-756B-4A04-A7F2-7FA435FF441E}" sibTransId="{1099273F-7EBD-4F83-9500-4946D1BC344B}"/>
    <dgm:cxn modelId="{11DFC462-CFA9-4031-A0F4-DB611124B039}" srcId="{29D96FC6-5C76-425F-83FC-0A54BD16609F}" destId="{74B62A8E-C292-46D8-8455-554ED5C3469A}" srcOrd="0" destOrd="0" parTransId="{D9F338DE-5637-4D5F-863C-FA33AB3F8C05}" sibTransId="{EF33FB1A-902E-4B99-AC4A-9E3D5471DE6D}"/>
    <dgm:cxn modelId="{54F1DD62-4837-44DE-BA04-DCAB9703B155}" srcId="{60A940DF-F2D5-46EC-80B3-08C362D20CEB}" destId="{4FFB36B6-9439-46CB-8FCB-AECEEB80B4AC}" srcOrd="1" destOrd="0" parTransId="{4445EBCF-B5DF-4712-96EB-8639C2E1EFAD}" sibTransId="{A28025BD-8C9C-40CB-A3E4-6CB9AE3537F4}"/>
    <dgm:cxn modelId="{86780C63-8FF0-429F-9BDD-72117EEC86BE}" srcId="{5A146D8F-570D-41C4-B79E-6C66A70F0095}" destId="{EA518A1A-D195-42C0-A53F-B893020AD324}" srcOrd="1" destOrd="0" parTransId="{8ED78EF1-A76C-4FB7-AD3F-48D3C565F61E}" sibTransId="{8CB50DC5-7B47-42CD-B4ED-501FB2172178}"/>
    <dgm:cxn modelId="{D8C24C63-8EE1-4DDD-A990-69C6B5040C4A}" type="presOf" srcId="{74B62A8E-C292-46D8-8455-554ED5C3469A}" destId="{AECD4D4D-7E67-4351-AF30-D7D07254A3FA}" srcOrd="1" destOrd="0" presId="urn:microsoft.com/office/officeart/2005/8/layout/orgChart1"/>
    <dgm:cxn modelId="{93D2BE43-80A7-43F6-953A-E074991B4C4B}" srcId="{29D96FC6-5C76-425F-83FC-0A54BD16609F}" destId="{9B83A0C5-5590-4531-901B-AD2DC062DD36}" srcOrd="1" destOrd="0" parTransId="{3055A295-237E-4B04-BC84-D4A2DEC6272A}" sibTransId="{55DB7F1E-DFE3-4DEB-BC71-F6E07B4B851C}"/>
    <dgm:cxn modelId="{7909D643-6D26-4FC2-938F-6721856107BC}" type="presOf" srcId="{50B4E5DB-8EDB-47DB-A21E-25480215805F}" destId="{5E0582A3-6FBA-45B2-A07A-7E991917BE8A}" srcOrd="0" destOrd="0" presId="urn:microsoft.com/office/officeart/2005/8/layout/orgChart1"/>
    <dgm:cxn modelId="{5C5B0265-3926-41F1-BEC0-BE553CA04B47}" type="presOf" srcId="{E57F4B13-83D4-45FD-8C01-3217ED85E61E}" destId="{13D03ED9-5595-4A83-AFA4-A326358B05B0}" srcOrd="1" destOrd="0" presId="urn:microsoft.com/office/officeart/2005/8/layout/orgChart1"/>
    <dgm:cxn modelId="{8CC5F345-25BD-40EE-B0CE-537946E8CC66}" srcId="{523997A9-3416-432F-93DB-EFD67F4861D3}" destId="{224BB524-7364-4FCC-966F-9CE83B1CA778}" srcOrd="2" destOrd="0" parTransId="{5AA0AEB3-FEE1-4E67-A0CE-9439A6857C53}" sibTransId="{399725F5-203D-4191-B722-8564C9ABA496}"/>
    <dgm:cxn modelId="{E0F4FE65-C9A1-4A96-98E7-CE84B9F466F6}" srcId="{EA518A1A-D195-42C0-A53F-B893020AD324}" destId="{29D96FC6-5C76-425F-83FC-0A54BD16609F}" srcOrd="0" destOrd="0" parTransId="{ABD40E3A-4D6C-43B4-9483-FB5351C090EE}" sibTransId="{EE598DEF-451D-4503-83F6-24F263F31E73}"/>
    <dgm:cxn modelId="{A68AF266-B251-47CE-9B31-50D1FBFE0152}" type="presOf" srcId="{61D22C25-D54F-449B-810A-214824E857FD}" destId="{2FDDC6BE-1453-4C92-ACD9-A698C791A6D7}" srcOrd="0" destOrd="0" presId="urn:microsoft.com/office/officeart/2005/8/layout/orgChart1"/>
    <dgm:cxn modelId="{A5F39C47-FCD7-4261-ADF7-8E90BFD32C05}" type="presOf" srcId="{BD36F8F3-B54B-4E45-8096-A8AEF3E8BE8F}" destId="{0EDFE79D-EEFB-46F4-B85A-1C426BE0084D}" srcOrd="0" destOrd="0" presId="urn:microsoft.com/office/officeart/2005/8/layout/orgChart1"/>
    <dgm:cxn modelId="{AB4AD967-ECF5-4089-9C1F-ABA76458C855}" type="presOf" srcId="{3055A295-237E-4B04-BC84-D4A2DEC6272A}" destId="{8A00C68D-70C7-496B-9FDB-73E63369AEF7}" srcOrd="0" destOrd="0" presId="urn:microsoft.com/office/officeart/2005/8/layout/orgChart1"/>
    <dgm:cxn modelId="{DF176048-ADF2-42AE-BF22-760B1EC9BD8F}" type="presOf" srcId="{5A146D8F-570D-41C4-B79E-6C66A70F0095}" destId="{FAE52E2D-4A3F-42AB-8A6A-4DDE73DC339C}" srcOrd="0" destOrd="0" presId="urn:microsoft.com/office/officeart/2005/8/layout/orgChart1"/>
    <dgm:cxn modelId="{4003326C-F603-4D0F-BCB9-A7AEC905A719}" type="presOf" srcId="{D270F45F-D9B1-4C29-B232-06007EDF1C0A}" destId="{72419DF7-9787-45CE-91E2-39DD4BCBDA13}" srcOrd="1" destOrd="0" presId="urn:microsoft.com/office/officeart/2005/8/layout/orgChart1"/>
    <dgm:cxn modelId="{578A844C-E170-41FE-9F09-64DB2D04247C}" type="presOf" srcId="{EA518A1A-D195-42C0-A53F-B893020AD324}" destId="{2FC4A9E2-D017-412D-A6FC-1AB258B97C28}" srcOrd="1" destOrd="0" presId="urn:microsoft.com/office/officeart/2005/8/layout/orgChart1"/>
    <dgm:cxn modelId="{F347C64D-2D1E-4D33-BCDD-AEBA8C4DAF38}" type="presOf" srcId="{CE240363-B8FE-4078-B7B1-993B1A7AF298}" destId="{8474078A-94A6-4D64-A094-A74D2ABEA83F}" srcOrd="0" destOrd="0" presId="urn:microsoft.com/office/officeart/2005/8/layout/orgChart1"/>
    <dgm:cxn modelId="{7953396E-D963-434D-BD6C-5DC51E4C5A99}" type="presOf" srcId="{543FFFD9-C976-4756-AB82-0CC2FB62F51C}" destId="{622EB7C7-57E9-46FE-99E7-825CAE2C3359}" srcOrd="1" destOrd="0" presId="urn:microsoft.com/office/officeart/2005/8/layout/orgChart1"/>
    <dgm:cxn modelId="{E9E50C4F-98A9-4CD8-A141-C601FC2B41D0}" type="presOf" srcId="{C366750A-3472-43D6-867D-D7E5D7DA7D56}" destId="{1084AAD7-4BE7-469F-912C-4F6AFF6AAA37}" srcOrd="0" destOrd="0" presId="urn:microsoft.com/office/officeart/2005/8/layout/orgChart1"/>
    <dgm:cxn modelId="{D6923F6F-90B6-40E5-92BC-D8015898C401}" type="presOf" srcId="{87AA8B69-8FCA-4510-81A9-3E3595CB60FF}" destId="{1753D10F-12D1-4776-8076-CF05BEC89FDC}" srcOrd="0" destOrd="0" presId="urn:microsoft.com/office/officeart/2005/8/layout/orgChart1"/>
    <dgm:cxn modelId="{5E6EB64F-1167-45E6-B058-C21F5EDC0B3C}" type="presOf" srcId="{5B3F5E98-22B8-40A6-B212-58EE2F5EEBA5}" destId="{7ABF7F84-D1BC-4D08-B212-CF8415D62C94}" srcOrd="1" destOrd="0" presId="urn:microsoft.com/office/officeart/2005/8/layout/orgChart1"/>
    <dgm:cxn modelId="{99710471-AAD0-47C8-9695-58AADE7B812C}" srcId="{60A940DF-F2D5-46EC-80B3-08C362D20CEB}" destId="{33ABEAD8-606C-4C7F-9779-88612B62590E}" srcOrd="0" destOrd="0" parTransId="{A546F5B9-45AC-4EB9-8398-41476C3BA3D1}" sibTransId="{97988DEE-AC66-4968-856C-9E77A2634879}"/>
    <dgm:cxn modelId="{D91BBD71-774E-49F1-8D05-DE3A61B7189C}" srcId="{60A940DF-F2D5-46EC-80B3-08C362D20CEB}" destId="{BD36F8F3-B54B-4E45-8096-A8AEF3E8BE8F}" srcOrd="4" destOrd="0" parTransId="{61D22C25-D54F-449B-810A-214824E857FD}" sibTransId="{2CDA5FE1-3607-4341-AF4E-19F15C93D624}"/>
    <dgm:cxn modelId="{5593CC71-CDB2-4036-B1E2-EE5EE9F036FA}" type="presOf" srcId="{D73ACA29-4D90-4981-B625-B38C2E34D09D}" destId="{6F5C809A-92D7-4F16-9CD9-6A8F73A95ED2}" srcOrd="1" destOrd="0" presId="urn:microsoft.com/office/officeart/2005/8/layout/orgChart1"/>
    <dgm:cxn modelId="{320AB254-D144-47E1-BEDC-207C7F108A54}" type="presOf" srcId="{1EC4F0DD-E158-40EF-A116-3F59DB1FF895}" destId="{53BB9794-25E4-48DF-9A0E-2BC01958EE9F}" srcOrd="1" destOrd="0" presId="urn:microsoft.com/office/officeart/2005/8/layout/orgChart1"/>
    <dgm:cxn modelId="{E3EDFF54-BA3F-4D60-A918-9F41E86C75D4}" type="presOf" srcId="{A6707B21-756B-4A04-A7F2-7FA435FF441E}" destId="{B22F8C8A-7298-4575-9E15-B2C6E4370001}" srcOrd="0" destOrd="0" presId="urn:microsoft.com/office/officeart/2005/8/layout/orgChart1"/>
    <dgm:cxn modelId="{D55A0175-9BAB-41A7-B413-F7831F13DBBD}" srcId="{1522B827-00FE-4A2B-90B7-DE6D5D17A814}" destId="{7E1B8763-6828-4603-9B51-E2890FAC1E25}" srcOrd="1" destOrd="0" parTransId="{8C004F92-ECFA-46DA-A40F-2E0D79FBCE26}" sibTransId="{9F14AB82-F480-44AE-9C81-4BDBEFA6B154}"/>
    <dgm:cxn modelId="{B3AB6F56-FFE6-43D8-A1B5-FB4B3B9802EB}" type="presOf" srcId="{C79B55BB-110C-410C-994A-3B68C2D3866D}" destId="{15E48346-B0C0-40FB-B647-21FEA660FEA1}" srcOrd="0" destOrd="0" presId="urn:microsoft.com/office/officeart/2005/8/layout/orgChart1"/>
    <dgm:cxn modelId="{DE374177-90C3-4980-81FA-5DDA20CD5EA9}" type="presOf" srcId="{0E718E7E-1826-4318-8558-710E388E64AB}" destId="{5E34D71C-E71B-4299-9893-66B88BAB0C8A}" srcOrd="0" destOrd="0" presId="urn:microsoft.com/office/officeart/2005/8/layout/orgChart1"/>
    <dgm:cxn modelId="{073EFC58-4EF6-4DD2-AE1E-9733136EDAEE}" type="presOf" srcId="{E0362C1A-BBD2-4753-8B2E-51064DCD67B6}" destId="{D7EF31D4-22E6-424F-B99D-CFD7ADE1D5FE}" srcOrd="0" destOrd="0" presId="urn:microsoft.com/office/officeart/2005/8/layout/orgChart1"/>
    <dgm:cxn modelId="{084D6879-E49D-4968-840A-D1C7D5EB8A3E}" type="presOf" srcId="{8FCB6916-0B0B-413B-A23A-D997A6D8A834}" destId="{2A84936E-82A4-442C-9998-238AC5EE2D1A}" srcOrd="0" destOrd="0" presId="urn:microsoft.com/office/officeart/2005/8/layout/orgChart1"/>
    <dgm:cxn modelId="{95564F7A-6CF5-4264-932D-DF30D4B98F4E}" srcId="{29D96FC6-5C76-425F-83FC-0A54BD16609F}" destId="{D270F45F-D9B1-4C29-B232-06007EDF1C0A}" srcOrd="2" destOrd="0" parTransId="{C79B55BB-110C-410C-994A-3B68C2D3866D}" sibTransId="{C805D13D-09D6-4B09-BFB9-1A2713ED93D0}"/>
    <dgm:cxn modelId="{733F777B-D668-4524-9D8B-EE49BE699C92}" type="presOf" srcId="{60A940DF-F2D5-46EC-80B3-08C362D20CEB}" destId="{DF4BCA7D-2153-4DA6-BE19-2A12917A7F94}" srcOrd="1" destOrd="0" presId="urn:microsoft.com/office/officeart/2005/8/layout/orgChart1"/>
    <dgm:cxn modelId="{E0B5947C-1AF9-4768-AF43-1DFE5169B721}" type="presOf" srcId="{D0AF0C69-B6FF-4E32-BAD7-AD6DC7E10141}" destId="{FF681D65-233F-4128-8A5F-1AB41443575C}" srcOrd="0" destOrd="0" presId="urn:microsoft.com/office/officeart/2005/8/layout/orgChart1"/>
    <dgm:cxn modelId="{C2629E7E-EE31-423A-822F-E4C016F0AE67}" type="presOf" srcId="{9E291710-B26E-49BF-8764-D517444AFD8C}" destId="{A459BC68-A136-4826-8CF5-019860E61FB4}" srcOrd="0" destOrd="0" presId="urn:microsoft.com/office/officeart/2005/8/layout/orgChart1"/>
    <dgm:cxn modelId="{FB17C57E-ED33-4562-B186-22034C9ABA0A}" type="presOf" srcId="{ABD40E3A-4D6C-43B4-9483-FB5351C090EE}" destId="{D0427205-D28C-4DFA-9509-F8346BE0A814}" srcOrd="0" destOrd="0" presId="urn:microsoft.com/office/officeart/2005/8/layout/orgChart1"/>
    <dgm:cxn modelId="{12DF8882-93AF-4576-AC67-D4680DEF52D4}" type="presOf" srcId="{DF0BAB6A-6064-44DA-922B-A4453A0FD556}" destId="{62FA4370-03AF-4FC8-9CE8-2B2207D6A8FC}" srcOrd="0" destOrd="0" presId="urn:microsoft.com/office/officeart/2005/8/layout/orgChart1"/>
    <dgm:cxn modelId="{45C58B83-8ACE-47A3-B7F6-1B5B363EB134}" type="presOf" srcId="{7C656DD6-0E2B-4146-BD35-D1F4B375197F}" destId="{615F0741-8F4D-411E-BE0F-017E92E91C3C}" srcOrd="0" destOrd="0" presId="urn:microsoft.com/office/officeart/2005/8/layout/orgChart1"/>
    <dgm:cxn modelId="{21206584-537C-4B41-8498-A53847D1F288}" type="presOf" srcId="{F1FBBC27-75E0-4794-97E8-2146A958B4A2}" destId="{D476A80F-3B81-456C-86E0-04A2729A7ED5}" srcOrd="0" destOrd="0" presId="urn:microsoft.com/office/officeart/2005/8/layout/orgChart1"/>
    <dgm:cxn modelId="{24838B85-DFF9-40DE-A69C-2D7885E8606A}" srcId="{29D96FC6-5C76-425F-83FC-0A54BD16609F}" destId="{87AA8B69-8FCA-4510-81A9-3E3595CB60FF}" srcOrd="4" destOrd="0" parTransId="{6B00F9F8-1B0D-47A3-9E7D-A099D66C9945}" sibTransId="{5CCF97B7-162B-495A-BC4A-0EC0CC6680A8}"/>
    <dgm:cxn modelId="{18A9CD85-1A10-496E-BA34-F5DBB8D495C0}" type="presOf" srcId="{FF6B7286-FA85-46D7-A095-603E225718D6}" destId="{B8B61567-FA2F-472B-827D-383A63581C3B}" srcOrd="1" destOrd="0" presId="urn:microsoft.com/office/officeart/2005/8/layout/orgChart1"/>
    <dgm:cxn modelId="{FDE9A08A-DD99-43CA-90FE-E1D3A3D88275}" type="presOf" srcId="{0ABF2514-D0A8-464E-817A-B0F145503D97}" destId="{8022B660-043F-4A47-8CB4-2E9A309E4DFF}" srcOrd="0" destOrd="0" presId="urn:microsoft.com/office/officeart/2005/8/layout/orgChart1"/>
    <dgm:cxn modelId="{44F9928B-F2F9-4B96-A902-82E60482FAC5}" type="presOf" srcId="{01D63950-897B-484B-9226-8275EE88DD86}" destId="{432436F7-F5DD-4A8A-9CEE-9BDD9C5A0453}" srcOrd="1" destOrd="0" presId="urn:microsoft.com/office/officeart/2005/8/layout/orgChart1"/>
    <dgm:cxn modelId="{90CA328D-20A7-4F03-8F67-3F06205C0BF6}" type="presOf" srcId="{CFA1BD31-2C13-41C1-B880-BBDD38CE2950}" destId="{60D4FCEE-F890-4EBE-8DEB-01EB738AEB13}" srcOrd="0" destOrd="0" presId="urn:microsoft.com/office/officeart/2005/8/layout/orgChart1"/>
    <dgm:cxn modelId="{E2D4A88E-36E6-451A-BCEB-F3EF64DF6ABE}" type="presOf" srcId="{8ED78EF1-A76C-4FB7-AD3F-48D3C565F61E}" destId="{6FD3F98E-09DA-46E1-8C97-5A6BAB279E24}" srcOrd="0" destOrd="0" presId="urn:microsoft.com/office/officeart/2005/8/layout/orgChart1"/>
    <dgm:cxn modelId="{F6C9478F-0201-454E-AF9E-C14D9D405CED}" type="presOf" srcId="{99194523-7F33-4124-83B9-A93DA78A0E2E}" destId="{4C750C44-8A9F-4477-872F-D31532B4A20B}" srcOrd="0" destOrd="0" presId="urn:microsoft.com/office/officeart/2005/8/layout/orgChart1"/>
    <dgm:cxn modelId="{1BEFA78F-9A14-4C2A-88BA-EC08B2EA791D}" srcId="{5B3F5E98-22B8-40A6-B212-58EE2F5EEBA5}" destId="{FC08182D-BD85-4C2B-8C95-066B2F8951AA}" srcOrd="0" destOrd="0" parTransId="{F1FBBC27-75E0-4794-97E8-2146A958B4A2}" sibTransId="{9C98CC18-320A-469D-9C16-A2BF1067E468}"/>
    <dgm:cxn modelId="{806FC68F-FD89-4ACC-A6FB-9FBD0DDFFDFC}" type="presOf" srcId="{4445EBCF-B5DF-4712-96EB-8639C2E1EFAD}" destId="{6733E1C7-E762-4DA2-AE18-C60E7577D95F}" srcOrd="0" destOrd="0" presId="urn:microsoft.com/office/officeart/2005/8/layout/orgChart1"/>
    <dgm:cxn modelId="{E22DCE8F-40B7-45B9-B302-985731100364}" type="presOf" srcId="{A4CFA596-287B-47B4-A879-8E559B040F20}" destId="{82E48305-F29C-48D9-AAF2-50D9847A5D04}" srcOrd="0" destOrd="0" presId="urn:microsoft.com/office/officeart/2005/8/layout/orgChart1"/>
    <dgm:cxn modelId="{19256F93-19BB-4DCB-9BAA-26895E7DD433}" type="presOf" srcId="{A46E07E4-7A67-411D-80A7-FA0C5A7A664B}" destId="{DDFDAA80-ED9F-441E-9551-FC7B63BBCE22}" srcOrd="0" destOrd="0" presId="urn:microsoft.com/office/officeart/2005/8/layout/orgChart1"/>
    <dgm:cxn modelId="{E008FE93-62FC-492C-9679-7130D3F36195}" type="presOf" srcId="{FC08182D-BD85-4C2B-8C95-066B2F8951AA}" destId="{BF968312-B27D-4E18-A66A-6CA705D7AB7E}" srcOrd="1" destOrd="0" presId="urn:microsoft.com/office/officeart/2005/8/layout/orgChart1"/>
    <dgm:cxn modelId="{76E5EE94-A83D-4E0A-89E6-F32F4C28FA68}" srcId="{FC08182D-BD85-4C2B-8C95-066B2F8951AA}" destId="{AA4947EF-348F-4526-8C00-238B14E7F21C}" srcOrd="0" destOrd="0" parTransId="{0ABF2514-D0A8-464E-817A-B0F145503D97}" sibTransId="{B759998A-002C-409E-80DD-A2FFA80D60E9}"/>
    <dgm:cxn modelId="{AC1A9095-84BF-4218-ADDD-953118C7919E}" type="presOf" srcId="{A546F5B9-45AC-4EB9-8398-41476C3BA3D1}" destId="{F16634FC-B77F-4561-9061-48F3272112EC}" srcOrd="0" destOrd="0" presId="urn:microsoft.com/office/officeart/2005/8/layout/orgChart1"/>
    <dgm:cxn modelId="{03011B99-3CDC-4444-8690-09A63FEB9C34}" type="presOf" srcId="{E0362C1A-BBD2-4753-8B2E-51064DCD67B6}" destId="{887422C7-221F-412D-8ADB-8FAAA9BAF73C}" srcOrd="1" destOrd="0" presId="urn:microsoft.com/office/officeart/2005/8/layout/orgChart1"/>
    <dgm:cxn modelId="{A1B5799A-5777-4359-8465-3BC5F0EBFE89}" type="presOf" srcId="{5B3F5E98-22B8-40A6-B212-58EE2F5EEBA5}" destId="{F444A125-26D6-47BD-8C19-10AD913B8CAD}" srcOrd="0" destOrd="0" presId="urn:microsoft.com/office/officeart/2005/8/layout/orgChart1"/>
    <dgm:cxn modelId="{ED43809A-224A-4035-B3D4-45D28D5CB6DE}" type="presOf" srcId="{2129A352-5CD1-4A38-8835-5D24418E04D9}" destId="{91E8F275-19C6-4267-91EC-FA3ECD9A4481}" srcOrd="0" destOrd="0" presId="urn:microsoft.com/office/officeart/2005/8/layout/orgChart1"/>
    <dgm:cxn modelId="{27760B9C-A828-4B72-9211-8DA1C37E5E03}" type="presOf" srcId="{CE240363-B8FE-4078-B7B1-993B1A7AF298}" destId="{9F27FD76-B937-4FC7-9EAD-A38E86BAAF73}" srcOrd="1" destOrd="0" presId="urn:microsoft.com/office/officeart/2005/8/layout/orgChart1"/>
    <dgm:cxn modelId="{0299ADA1-FEE9-4298-866E-2104B976B6A2}" type="presOf" srcId="{6219F641-EFAB-4C02-AA9B-50A106603D98}" destId="{56C28DA5-6B6A-4B4F-A999-F7AECF4D3190}" srcOrd="0" destOrd="0" presId="urn:microsoft.com/office/officeart/2005/8/layout/orgChart1"/>
    <dgm:cxn modelId="{05376AA3-4B8E-41EA-897D-1E41D31AABB3}" type="presOf" srcId="{74B62A8E-C292-46D8-8455-554ED5C3469A}" destId="{67BFA696-DEB9-4EDC-BEE5-5BC33B5AF72A}" srcOrd="0" destOrd="0" presId="urn:microsoft.com/office/officeart/2005/8/layout/orgChart1"/>
    <dgm:cxn modelId="{8D6CC8A6-348E-4C2C-9A31-139846131EAC}" type="presOf" srcId="{FCD2B066-65E4-4C27-8A1B-449E6EF76C02}" destId="{B7986494-6A7A-4BB0-9162-DD0C5ACB5C48}" srcOrd="0" destOrd="0" presId="urn:microsoft.com/office/officeart/2005/8/layout/orgChart1"/>
    <dgm:cxn modelId="{DA5056AA-2934-4FF5-BCEA-A85532C5D72E}" type="presOf" srcId="{D73ACA29-4D90-4981-B625-B38C2E34D09D}" destId="{F7B15BB2-3842-4EEF-A111-4442D827270E}" srcOrd="0" destOrd="0" presId="urn:microsoft.com/office/officeart/2005/8/layout/orgChart1"/>
    <dgm:cxn modelId="{1927F9AB-3DEE-4A83-92F4-1A015F2E8E9E}" type="presOf" srcId="{6B00F9F8-1B0D-47A3-9E7D-A099D66C9945}" destId="{4610A981-2353-4102-B933-586B3BCACE97}" srcOrd="0" destOrd="0" presId="urn:microsoft.com/office/officeart/2005/8/layout/orgChart1"/>
    <dgm:cxn modelId="{37C581AD-C7C4-4B4D-AC31-B2469B2A3279}" type="presOf" srcId="{3E564F55-9389-4078-AC5D-BCA84193A922}" destId="{FB4E10B0-C1E3-454C-86FB-924411FC3791}" srcOrd="1" destOrd="0" presId="urn:microsoft.com/office/officeart/2005/8/layout/orgChart1"/>
    <dgm:cxn modelId="{7DE437B1-6C12-4633-9D25-313BB4A98CAA}" type="presOf" srcId="{92ACD4BC-50CF-4352-B0DF-386FD81C9C79}" destId="{23DBD983-F029-4316-A7B3-A0BC96D52526}" srcOrd="0" destOrd="0" presId="urn:microsoft.com/office/officeart/2005/8/layout/orgChart1"/>
    <dgm:cxn modelId="{EEC90FB2-5E59-4F68-852F-92C1A0D0A683}" type="presOf" srcId="{0A1F2DCB-7A0A-4077-A3D8-6BCF88B48883}" destId="{439228E6-E85C-4E55-BA5E-3F80052A65D9}" srcOrd="0" destOrd="0" presId="urn:microsoft.com/office/officeart/2005/8/layout/orgChart1"/>
    <dgm:cxn modelId="{C54FD4B2-68BD-43C9-8F81-E645C1AA3425}" type="presOf" srcId="{EA518A1A-D195-42C0-A53F-B893020AD324}" destId="{E693F7FA-81F2-4C23-B063-31FAAF93F392}" srcOrd="0" destOrd="0" presId="urn:microsoft.com/office/officeart/2005/8/layout/orgChart1"/>
    <dgm:cxn modelId="{146663B8-C783-4ADF-94AF-B1187BB95C38}" srcId="{1522B827-00FE-4A2B-90B7-DE6D5D17A814}" destId="{FCD2B066-65E4-4C27-8A1B-449E6EF76C02}" srcOrd="3" destOrd="0" parTransId="{C366750A-3472-43D6-867D-D7E5D7DA7D56}" sibTransId="{0310D55E-1F5F-49BA-BAAA-4786800E7466}"/>
    <dgm:cxn modelId="{1568A7BB-276E-4B54-BFB2-75AED496DEDB}" type="presOf" srcId="{9199E284-038E-43F8-B1EF-E06FBC9FF4D5}" destId="{2D6A3E10-F54D-40A7-AD4C-321005B87C01}" srcOrd="0" destOrd="0" presId="urn:microsoft.com/office/officeart/2005/8/layout/orgChart1"/>
    <dgm:cxn modelId="{CFCC8DBE-E672-46CE-9BDD-C102A98D239D}" type="presOf" srcId="{8C004F92-ECFA-46DA-A40F-2E0D79FBCE26}" destId="{978A1634-75A7-41AF-BDE3-DD915ED60AB0}" srcOrd="0" destOrd="0" presId="urn:microsoft.com/office/officeart/2005/8/layout/orgChart1"/>
    <dgm:cxn modelId="{D22C95BE-2E0C-4CA6-B421-7BB5F9199605}" srcId="{29D96FC6-5C76-425F-83FC-0A54BD16609F}" destId="{E57F4B13-83D4-45FD-8C01-3217ED85E61E}" srcOrd="3" destOrd="0" parTransId="{50B4E5DB-8EDB-47DB-A21E-25480215805F}" sibTransId="{AEA910C2-B495-488D-80D3-C51E17EAE9B5}"/>
    <dgm:cxn modelId="{AF3290C2-A58E-4B5D-91C9-19132AF64F22}" srcId="{EA518A1A-D195-42C0-A53F-B893020AD324}" destId="{1522B827-00FE-4A2B-90B7-DE6D5D17A814}" srcOrd="1" destOrd="0" parTransId="{8124825E-C788-405D-96B0-0CB30EB0011C}" sibTransId="{7623D033-183F-4D0E-9A66-0937071CA69C}"/>
    <dgm:cxn modelId="{479510C4-2BF4-411B-8CBA-4C4ADA970C76}" srcId="{FC08182D-BD85-4C2B-8C95-066B2F8951AA}" destId="{543FFFD9-C976-4756-AB82-0CC2FB62F51C}" srcOrd="2" destOrd="0" parTransId="{A1C00DE8-EC57-4747-8987-60B54891CCF8}" sibTransId="{795AAE67-5A59-46BD-83E7-58A465F4FF4C}"/>
    <dgm:cxn modelId="{F99F2FC4-B55C-480D-881B-A5E7E8CDA99B}" type="presOf" srcId="{7E1B8763-6828-4603-9B51-E2890FAC1E25}" destId="{86E6AF7A-717C-4E36-B54C-80D7D476AFC8}" srcOrd="1" destOrd="0" presId="urn:microsoft.com/office/officeart/2005/8/layout/orgChart1"/>
    <dgm:cxn modelId="{492619C5-10C2-4425-909A-7E190FCF8389}" type="presOf" srcId="{33ABEAD8-606C-4C7F-9779-88612B62590E}" destId="{AA9E60F4-2891-4A63-9F21-6D1CC3C07AE0}" srcOrd="1" destOrd="0" presId="urn:microsoft.com/office/officeart/2005/8/layout/orgChart1"/>
    <dgm:cxn modelId="{4D8034C8-D012-469F-8121-5E900A831694}" srcId="{523997A9-3416-432F-93DB-EFD67F4861D3}" destId="{CE240363-B8FE-4078-B7B1-993B1A7AF298}" srcOrd="3" destOrd="0" parTransId="{2BB171AA-9AD2-44C1-9F98-9127BBB17ACC}" sibTransId="{1C223ECE-07A4-4F6C-BB50-CFCE5527C098}"/>
    <dgm:cxn modelId="{DB0C35CB-F77A-4AA1-8F64-CF254764D9F2}" type="presOf" srcId="{0A1F2DCB-7A0A-4077-A3D8-6BCF88B48883}" destId="{E729FF35-9382-4776-B1C2-D64E5F196EB3}" srcOrd="1" destOrd="0" presId="urn:microsoft.com/office/officeart/2005/8/layout/orgChart1"/>
    <dgm:cxn modelId="{F16AABCB-16BD-45C8-BCC4-5EE6D48EF8D4}" type="presOf" srcId="{4FFB36B6-9439-46CB-8FCB-AECEEB80B4AC}" destId="{F226FB2A-99A6-49A5-906C-59A31F973D5C}" srcOrd="0" destOrd="0" presId="urn:microsoft.com/office/officeart/2005/8/layout/orgChart1"/>
    <dgm:cxn modelId="{01F514CD-98E0-485D-A57D-9B78ACF84210}" srcId="{5A146D8F-570D-41C4-B79E-6C66A70F0095}" destId="{DA137648-2B1E-4236-A992-DD9EB70BB65F}" srcOrd="2" destOrd="0" parTransId="{70848E78-13C7-427C-85D2-D349C48BE157}" sibTransId="{FCFF4E7E-DC41-41C9-A15B-180299611F9C}"/>
    <dgm:cxn modelId="{6D6321CD-3251-419B-936F-B2BF57C7431C}" type="presOf" srcId="{00CA8511-6915-4514-ACFC-D8888F57E5BD}" destId="{449DF50A-B124-4781-8D65-CB56DF390DFC}" srcOrd="0" destOrd="0" presId="urn:microsoft.com/office/officeart/2005/8/layout/orgChart1"/>
    <dgm:cxn modelId="{E885E4CD-20EC-4EEB-A74A-64E34F707A6F}" type="presOf" srcId="{E57F4B13-83D4-45FD-8C01-3217ED85E61E}" destId="{B04C8C06-783D-4C45-A406-8FB624F1C6A0}" srcOrd="0" destOrd="0" presId="urn:microsoft.com/office/officeart/2005/8/layout/orgChart1"/>
    <dgm:cxn modelId="{4DDDFACD-FF51-4708-9041-081E30979E3A}" srcId="{DA137648-2B1E-4236-A992-DD9EB70BB65F}" destId="{60A940DF-F2D5-46EC-80B3-08C362D20CEB}" srcOrd="0" destOrd="0" parTransId="{0E718E7E-1826-4318-8558-710E388E64AB}" sibTransId="{746C2E97-6E6D-468D-AFCE-3B9E0B8D67CE}"/>
    <dgm:cxn modelId="{3090AFCF-6D93-448B-AF87-5D1D33DF0A32}" type="presOf" srcId="{29D96FC6-5C76-425F-83FC-0A54BD16609F}" destId="{D436332E-7AA7-470B-8CDF-DC6DFF381814}" srcOrd="0" destOrd="0" presId="urn:microsoft.com/office/officeart/2005/8/layout/orgChart1"/>
    <dgm:cxn modelId="{40D58CD3-1778-4449-BA47-BB88C0CF2DD8}" srcId="{60A940DF-F2D5-46EC-80B3-08C362D20CEB}" destId="{A46E07E4-7A67-411D-80A7-FA0C5A7A664B}" srcOrd="3" destOrd="0" parTransId="{CDC608B5-883E-4855-807E-21AE791F68CC}" sibTransId="{4330E5CC-E4CF-4C27-88E7-43BDDDB957A4}"/>
    <dgm:cxn modelId="{EE6048D5-319E-410A-B78D-639EC2D5B7FF}" srcId="{5B3F5E98-22B8-40A6-B212-58EE2F5EEBA5}" destId="{D73ACA29-4D90-4981-B625-B38C2E34D09D}" srcOrd="1" destOrd="0" parTransId="{DF0BAB6A-6064-44DA-922B-A4453A0FD556}" sibTransId="{A9F75C7E-7676-4266-8C7B-18F5830DC0E4}"/>
    <dgm:cxn modelId="{CE8AE3D5-AC07-436B-AEC3-C5EE89A77424}" type="presOf" srcId="{AA4947EF-348F-4526-8C00-238B14E7F21C}" destId="{7555E424-3C97-4681-8D39-A1D230337F0B}" srcOrd="1" destOrd="0" presId="urn:microsoft.com/office/officeart/2005/8/layout/orgChart1"/>
    <dgm:cxn modelId="{36AB96D6-5465-4295-96BF-2EE858F86B68}" type="presOf" srcId="{FF6B7286-FA85-46D7-A095-603E225718D6}" destId="{9AB11649-ED3A-4009-96E0-5273FD83D6FA}" srcOrd="0" destOrd="0" presId="urn:microsoft.com/office/officeart/2005/8/layout/orgChart1"/>
    <dgm:cxn modelId="{091DA8D6-8CB3-460D-832C-46B04CCDBA44}" type="presOf" srcId="{543FFFD9-C976-4756-AB82-0CC2FB62F51C}" destId="{BAFDBF89-518A-4EBB-8464-549CAEEC0958}" srcOrd="0" destOrd="0" presId="urn:microsoft.com/office/officeart/2005/8/layout/orgChart1"/>
    <dgm:cxn modelId="{B1FC09D8-27DF-484C-9F73-A6DBB7A75490}" srcId="{D73ACA29-4D90-4981-B625-B38C2E34D09D}" destId="{88249B88-84A6-4E92-BFCB-B355D2CE5E09}" srcOrd="1" destOrd="0" parTransId="{A7836EE6-34FA-4773-9C49-82CB66481748}" sibTransId="{9CD50982-B217-4A53-805C-0B413B23E90B}"/>
    <dgm:cxn modelId="{8290D7D9-A27F-4862-82FD-EB744DA298EF}" type="presOf" srcId="{7E1B8763-6828-4603-9B51-E2890FAC1E25}" destId="{EA9BD282-D764-4381-A3B5-19A88E84E3B4}" srcOrd="0" destOrd="0" presId="urn:microsoft.com/office/officeart/2005/8/layout/orgChart1"/>
    <dgm:cxn modelId="{543CCCDA-49B0-4A47-8B35-FE4845D04737}" type="presOf" srcId="{00CA8511-6915-4514-ACFC-D8888F57E5BD}" destId="{87CAB2F2-8802-424E-B002-8AC59C048D9E}" srcOrd="1" destOrd="0" presId="urn:microsoft.com/office/officeart/2005/8/layout/orgChart1"/>
    <dgm:cxn modelId="{A120E6DA-1C7C-4133-ACE6-80A76218898D}" type="presOf" srcId="{88249B88-84A6-4E92-BFCB-B355D2CE5E09}" destId="{F38E387E-BDF8-4F4C-9F7E-A6F59A51EA49}" srcOrd="0" destOrd="0" presId="urn:microsoft.com/office/officeart/2005/8/layout/orgChart1"/>
    <dgm:cxn modelId="{F6BD63E0-0CBB-4E88-AED1-14879F977042}" srcId="{D73ACA29-4D90-4981-B625-B38C2E34D09D}" destId="{00CA8511-6915-4514-ACFC-D8888F57E5BD}" srcOrd="0" destOrd="0" parTransId="{DECE7D88-7256-4C59-8E6C-AE956CF3AAE5}" sibTransId="{B7E05C71-F70A-411E-A9DB-547D7A8E66B9}"/>
    <dgm:cxn modelId="{CD415FE1-11DF-4D6D-8306-C144152B1F8C}" type="presOf" srcId="{DA137648-2B1E-4236-A992-DD9EB70BB65F}" destId="{A56BBAE1-44C9-49EF-B167-4034023FDEF2}" srcOrd="0" destOrd="0" presId="urn:microsoft.com/office/officeart/2005/8/layout/orgChart1"/>
    <dgm:cxn modelId="{BF658DE4-D12F-4887-893D-570C300947DF}" type="presOf" srcId="{33ABEAD8-606C-4C7F-9779-88612B62590E}" destId="{DFE6DAC3-148A-4282-A7BD-A61152BBDA31}" srcOrd="0" destOrd="0" presId="urn:microsoft.com/office/officeart/2005/8/layout/orgChart1"/>
    <dgm:cxn modelId="{08793FE6-8BBF-4D88-8E9E-D38820CEA804}" srcId="{523997A9-3416-432F-93DB-EFD67F4861D3}" destId="{4FE60BA8-E22A-405E-946A-AE21879B5DF7}" srcOrd="0" destOrd="0" parTransId="{CB848B38-0A52-4C3E-9FE2-703F2F2D7ACB}" sibTransId="{A22EDA9F-4BFD-4B31-95BA-C9B13503981A}"/>
    <dgm:cxn modelId="{F98557E6-D05F-4EDF-BDD2-8BCB9EA51CDD}" type="presOf" srcId="{4766261C-A9A5-4768-BB8A-2B8A0DD2061F}" destId="{9D9A47C0-1645-4885-AFA2-E41710D6E8AE}" srcOrd="1" destOrd="0" presId="urn:microsoft.com/office/officeart/2005/8/layout/orgChart1"/>
    <dgm:cxn modelId="{E35B80E7-ACF0-49D0-8B11-C555008E2567}" type="presOf" srcId="{5A146D8F-570D-41C4-B79E-6C66A70F0095}" destId="{EC9DA1E9-B66A-4FEF-85A7-D28AD8CF7099}" srcOrd="1" destOrd="0" presId="urn:microsoft.com/office/officeart/2005/8/layout/orgChart1"/>
    <dgm:cxn modelId="{533183EA-28FB-4D2E-A3BC-743162AD4F50}" srcId="{1B3522DB-9655-4F69-AE9B-FFB4741CDC1A}" destId="{5A146D8F-570D-41C4-B79E-6C66A70F0095}" srcOrd="0" destOrd="0" parTransId="{DDEAAE24-48D9-488D-A7F7-A782EEB03F1C}" sibTransId="{39B64851-7868-4DEF-89EB-CAEB402E0EEB}"/>
    <dgm:cxn modelId="{344FE4EA-4078-45AB-A2E1-9D4FFEB99DB8}" type="presOf" srcId="{FC08182D-BD85-4C2B-8C95-066B2F8951AA}" destId="{06316B7E-B932-4ACD-9A10-9239892FF16E}" srcOrd="0" destOrd="0" presId="urn:microsoft.com/office/officeart/2005/8/layout/orgChart1"/>
    <dgm:cxn modelId="{2F28FBF2-B757-4829-852C-E2C8DF2D4440}" srcId="{FC08182D-BD85-4C2B-8C95-066B2F8951AA}" destId="{1DA48ABE-7FCA-4390-8720-9782B6627E65}" srcOrd="4" destOrd="0" parTransId="{7C656DD6-0E2B-4146-BD35-D1F4B375197F}" sibTransId="{2764F498-7B10-4968-8456-B8EBEC90C812}"/>
    <dgm:cxn modelId="{F9279EF4-39F3-4B25-96D7-7A18FFCD8D5E}" type="presOf" srcId="{9B83A0C5-5590-4531-901B-AD2DC062DD36}" destId="{6A3D8B73-68F8-4C44-BCEF-A2EDC657388F}" srcOrd="0" destOrd="0" presId="urn:microsoft.com/office/officeart/2005/8/layout/orgChart1"/>
    <dgm:cxn modelId="{62075FF5-0912-4C4E-9BB4-D2299D27ACFB}" type="presOf" srcId="{A1C00DE8-EC57-4747-8987-60B54891CCF8}" destId="{3C58A968-0A50-412A-ADE5-EA23A10D6140}" srcOrd="0" destOrd="0" presId="urn:microsoft.com/office/officeart/2005/8/layout/orgChart1"/>
    <dgm:cxn modelId="{562D71F5-0D64-46AD-9DF4-CF9008482227}" type="presOf" srcId="{8124825E-C788-405D-96B0-0CB30EB0011C}" destId="{94A8B756-FAAF-4614-AD23-47C2A6E04C49}" srcOrd="0" destOrd="0" presId="urn:microsoft.com/office/officeart/2005/8/layout/orgChart1"/>
    <dgm:cxn modelId="{F1238AF6-CD15-4DB8-96F4-C2FD9E91CBDB}" type="presOf" srcId="{1B3522DB-9655-4F69-AE9B-FFB4741CDC1A}" destId="{A1CE5D82-C95F-47CE-9D71-3F06618A1AD2}" srcOrd="0" destOrd="0" presId="urn:microsoft.com/office/officeart/2005/8/layout/orgChart1"/>
    <dgm:cxn modelId="{557A0DF8-3B3B-46CC-9975-24B5990815D2}" srcId="{60A940DF-F2D5-46EC-80B3-08C362D20CEB}" destId="{8CB09E29-7CF2-4757-924C-8B24FE300291}" srcOrd="2" destOrd="0" parTransId="{92ACD4BC-50CF-4352-B0DF-386FD81C9C79}" sibTransId="{AFBAF044-E8FE-4BF6-8BCD-9EA2E9F08A47}"/>
    <dgm:cxn modelId="{26C328FA-6E88-4039-BFD1-876E715EA7C1}" type="presOf" srcId="{3E564F55-9389-4078-AC5D-BCA84193A922}" destId="{DF872CE5-2003-4842-82FA-D34A0874CEFD}" srcOrd="0" destOrd="0" presId="urn:microsoft.com/office/officeart/2005/8/layout/orgChart1"/>
    <dgm:cxn modelId="{EDF689FB-5631-487D-9247-D89700A69758}" type="presOf" srcId="{FCD2B066-65E4-4C27-8A1B-449E6EF76C02}" destId="{420EDB46-672A-4BDE-81C0-D9E58183E6F8}" srcOrd="1" destOrd="0" presId="urn:microsoft.com/office/officeart/2005/8/layout/orgChart1"/>
    <dgm:cxn modelId="{30B98FFE-95E0-4A27-B52E-B815066D1757}" srcId="{D73ACA29-4D90-4981-B625-B38C2E34D09D}" destId="{9199E284-038E-43F8-B1EF-E06FBC9FF4D5}" srcOrd="3" destOrd="0" parTransId="{58248E5C-EEB9-4123-8953-D6ADBE430AB7}" sibTransId="{C94B868E-5CAF-4972-991B-3D5C9622354B}"/>
    <dgm:cxn modelId="{9C759AFE-76A4-48B6-ACF9-2930B417EF60}" type="presOf" srcId="{8FCB6916-0B0B-413B-A23A-D997A6D8A834}" destId="{80272556-8E0C-4687-9AAC-169C702709F5}" srcOrd="1" destOrd="0" presId="urn:microsoft.com/office/officeart/2005/8/layout/orgChart1"/>
    <dgm:cxn modelId="{CECB748D-0BCF-4831-A431-279C56D3858C}" type="presParOf" srcId="{A1CE5D82-C95F-47CE-9D71-3F06618A1AD2}" destId="{F27E5A94-9928-4118-A512-FA42269B480A}" srcOrd="0" destOrd="0" presId="urn:microsoft.com/office/officeart/2005/8/layout/orgChart1"/>
    <dgm:cxn modelId="{1A883160-BF72-4C54-B7E1-9087A02BC79C}" type="presParOf" srcId="{F27E5A94-9928-4118-A512-FA42269B480A}" destId="{0C831337-54E9-4271-93D0-2405CE2302B6}" srcOrd="0" destOrd="0" presId="urn:microsoft.com/office/officeart/2005/8/layout/orgChart1"/>
    <dgm:cxn modelId="{6689768F-D22E-4062-B55C-A0EDCDF61552}" type="presParOf" srcId="{0C831337-54E9-4271-93D0-2405CE2302B6}" destId="{FAE52E2D-4A3F-42AB-8A6A-4DDE73DC339C}" srcOrd="0" destOrd="0" presId="urn:microsoft.com/office/officeart/2005/8/layout/orgChart1"/>
    <dgm:cxn modelId="{F2C8F408-4903-4C45-BE3A-1F589F268A79}" type="presParOf" srcId="{0C831337-54E9-4271-93D0-2405CE2302B6}" destId="{EC9DA1E9-B66A-4FEF-85A7-D28AD8CF7099}" srcOrd="1" destOrd="0" presId="urn:microsoft.com/office/officeart/2005/8/layout/orgChart1"/>
    <dgm:cxn modelId="{B483196F-796A-4B13-A151-97837FEBB11F}" type="presParOf" srcId="{F27E5A94-9928-4118-A512-FA42269B480A}" destId="{9D2557B6-DFA0-4797-B19C-04B6E882C82D}" srcOrd="1" destOrd="0" presId="urn:microsoft.com/office/officeart/2005/8/layout/orgChart1"/>
    <dgm:cxn modelId="{7F6294BB-56D7-481A-9C29-48898490A276}" type="presParOf" srcId="{9D2557B6-DFA0-4797-B19C-04B6E882C82D}" destId="{EE89716B-4232-4520-92EE-AD6CEAD84260}" srcOrd="0" destOrd="0" presId="urn:microsoft.com/office/officeart/2005/8/layout/orgChart1"/>
    <dgm:cxn modelId="{42806286-1F73-4501-853E-1259CA4908A8}" type="presParOf" srcId="{9D2557B6-DFA0-4797-B19C-04B6E882C82D}" destId="{670D016D-3E54-43AB-90BF-1643F3104CB4}" srcOrd="1" destOrd="0" presId="urn:microsoft.com/office/officeart/2005/8/layout/orgChart1"/>
    <dgm:cxn modelId="{FEE096B2-0D25-49CC-B3C8-960DC378F829}" type="presParOf" srcId="{670D016D-3E54-43AB-90BF-1643F3104CB4}" destId="{EB6EE9EA-125E-40C3-8152-498747199EDE}" srcOrd="0" destOrd="0" presId="urn:microsoft.com/office/officeart/2005/8/layout/orgChart1"/>
    <dgm:cxn modelId="{8010EECD-E68F-4B9C-8767-AEDAA7A13130}" type="presParOf" srcId="{EB6EE9EA-125E-40C3-8152-498747199EDE}" destId="{F444A125-26D6-47BD-8C19-10AD913B8CAD}" srcOrd="0" destOrd="0" presId="urn:microsoft.com/office/officeart/2005/8/layout/orgChart1"/>
    <dgm:cxn modelId="{53A22A29-0B39-4515-B242-1F68D2862ADD}" type="presParOf" srcId="{EB6EE9EA-125E-40C3-8152-498747199EDE}" destId="{7ABF7F84-D1BC-4D08-B212-CF8415D62C94}" srcOrd="1" destOrd="0" presId="urn:microsoft.com/office/officeart/2005/8/layout/orgChart1"/>
    <dgm:cxn modelId="{257D1B84-E602-406F-869D-260BD54C5FA6}" type="presParOf" srcId="{670D016D-3E54-43AB-90BF-1643F3104CB4}" destId="{A63808E7-4510-4D75-BF88-DF8DC97E2EB8}" srcOrd="1" destOrd="0" presId="urn:microsoft.com/office/officeart/2005/8/layout/orgChart1"/>
    <dgm:cxn modelId="{F0267725-AB58-4E98-A747-B019300F0A5B}" type="presParOf" srcId="{A63808E7-4510-4D75-BF88-DF8DC97E2EB8}" destId="{D476A80F-3B81-456C-86E0-04A2729A7ED5}" srcOrd="0" destOrd="0" presId="urn:microsoft.com/office/officeart/2005/8/layout/orgChart1"/>
    <dgm:cxn modelId="{14F54FB9-E831-4F74-9971-D2B70AD2B0A2}" type="presParOf" srcId="{A63808E7-4510-4D75-BF88-DF8DC97E2EB8}" destId="{1E26237D-91F6-43B6-86AE-EEC31563CE82}" srcOrd="1" destOrd="0" presId="urn:microsoft.com/office/officeart/2005/8/layout/orgChart1"/>
    <dgm:cxn modelId="{F1CB8D19-57A7-47A0-B220-0BAFE09AF0AC}" type="presParOf" srcId="{1E26237D-91F6-43B6-86AE-EEC31563CE82}" destId="{2690C215-6CB9-4094-9ED2-CBF05AE86DB7}" srcOrd="0" destOrd="0" presId="urn:microsoft.com/office/officeart/2005/8/layout/orgChart1"/>
    <dgm:cxn modelId="{770562F5-6C06-49C0-B602-C59C8B5135DE}" type="presParOf" srcId="{2690C215-6CB9-4094-9ED2-CBF05AE86DB7}" destId="{06316B7E-B932-4ACD-9A10-9239892FF16E}" srcOrd="0" destOrd="0" presId="urn:microsoft.com/office/officeart/2005/8/layout/orgChart1"/>
    <dgm:cxn modelId="{AC9366CA-0A25-419E-B4D0-9AEB87AB5760}" type="presParOf" srcId="{2690C215-6CB9-4094-9ED2-CBF05AE86DB7}" destId="{BF968312-B27D-4E18-A66A-6CA705D7AB7E}" srcOrd="1" destOrd="0" presId="urn:microsoft.com/office/officeart/2005/8/layout/orgChart1"/>
    <dgm:cxn modelId="{10DC1BAA-7D59-4176-8307-87032D4A60CE}" type="presParOf" srcId="{1E26237D-91F6-43B6-86AE-EEC31563CE82}" destId="{D0ADD5E3-F42D-4ED9-95E2-1CF7ED37D690}" srcOrd="1" destOrd="0" presId="urn:microsoft.com/office/officeart/2005/8/layout/orgChart1"/>
    <dgm:cxn modelId="{4CDCF21B-B860-4A01-AB83-A36A5B5319E8}" type="presParOf" srcId="{D0ADD5E3-F42D-4ED9-95E2-1CF7ED37D690}" destId="{8022B660-043F-4A47-8CB4-2E9A309E4DFF}" srcOrd="0" destOrd="0" presId="urn:microsoft.com/office/officeart/2005/8/layout/orgChart1"/>
    <dgm:cxn modelId="{0AAC69D7-D998-4706-9CAB-65DD68C9B18B}" type="presParOf" srcId="{D0ADD5E3-F42D-4ED9-95E2-1CF7ED37D690}" destId="{E6552F01-3F85-4924-A059-D483D02ACEAF}" srcOrd="1" destOrd="0" presId="urn:microsoft.com/office/officeart/2005/8/layout/orgChart1"/>
    <dgm:cxn modelId="{ADD71BF8-5F6E-4245-B6F9-28314E868509}" type="presParOf" srcId="{E6552F01-3F85-4924-A059-D483D02ACEAF}" destId="{F8A9F676-0F7C-4842-AC92-417AA84C7C0C}" srcOrd="0" destOrd="0" presId="urn:microsoft.com/office/officeart/2005/8/layout/orgChart1"/>
    <dgm:cxn modelId="{90211904-1A62-4CB2-9FC9-FB4953F0FD4D}" type="presParOf" srcId="{F8A9F676-0F7C-4842-AC92-417AA84C7C0C}" destId="{4E1110E8-786A-4365-AD0D-57AB7AA1390B}" srcOrd="0" destOrd="0" presId="urn:microsoft.com/office/officeart/2005/8/layout/orgChart1"/>
    <dgm:cxn modelId="{70DDA3B3-8E31-4A64-97F7-CB8BCE1A4352}" type="presParOf" srcId="{F8A9F676-0F7C-4842-AC92-417AA84C7C0C}" destId="{7555E424-3C97-4681-8D39-A1D230337F0B}" srcOrd="1" destOrd="0" presId="urn:microsoft.com/office/officeart/2005/8/layout/orgChart1"/>
    <dgm:cxn modelId="{B71D3F3A-EA9D-4BAD-97AA-C30D197815C6}" type="presParOf" srcId="{E6552F01-3F85-4924-A059-D483D02ACEAF}" destId="{FB14D4A8-F43C-4F74-97ED-F0D467D9946E}" srcOrd="1" destOrd="0" presId="urn:microsoft.com/office/officeart/2005/8/layout/orgChart1"/>
    <dgm:cxn modelId="{0CCFF5AF-1DAC-4C69-A17D-F53799D34093}" type="presParOf" srcId="{E6552F01-3F85-4924-A059-D483D02ACEAF}" destId="{1E6CBA73-1CE5-4005-8F22-DC5DBEB67D98}" srcOrd="2" destOrd="0" presId="urn:microsoft.com/office/officeart/2005/8/layout/orgChart1"/>
    <dgm:cxn modelId="{90C18762-C182-41E5-95BF-8C74D31F1BA8}" type="presParOf" srcId="{D0ADD5E3-F42D-4ED9-95E2-1CF7ED37D690}" destId="{60D4FCEE-F890-4EBE-8DEB-01EB738AEB13}" srcOrd="2" destOrd="0" presId="urn:microsoft.com/office/officeart/2005/8/layout/orgChart1"/>
    <dgm:cxn modelId="{74D4F0ED-CA6A-497B-9DB6-4291A4733B8D}" type="presParOf" srcId="{D0ADD5E3-F42D-4ED9-95E2-1CF7ED37D690}" destId="{2CAC3F10-FCA4-41B5-B5C1-3A2032E7104D}" srcOrd="3" destOrd="0" presId="urn:microsoft.com/office/officeart/2005/8/layout/orgChart1"/>
    <dgm:cxn modelId="{860D3D49-BF2E-4C87-8DF8-3EC8428492E3}" type="presParOf" srcId="{2CAC3F10-FCA4-41B5-B5C1-3A2032E7104D}" destId="{43ABB0C3-3D1D-41C7-BAD1-3B49E524465E}" srcOrd="0" destOrd="0" presId="urn:microsoft.com/office/officeart/2005/8/layout/orgChart1"/>
    <dgm:cxn modelId="{0D8425C2-5C1A-4F14-88C2-96B97E1C706C}" type="presParOf" srcId="{43ABB0C3-3D1D-41C7-BAD1-3B49E524465E}" destId="{BF2A7AA2-333B-4CB9-A27B-57BA869960CB}" srcOrd="0" destOrd="0" presId="urn:microsoft.com/office/officeart/2005/8/layout/orgChart1"/>
    <dgm:cxn modelId="{65F18AF7-FF0A-4F0C-A5DF-11191C1ADAC4}" type="presParOf" srcId="{43ABB0C3-3D1D-41C7-BAD1-3B49E524465E}" destId="{432436F7-F5DD-4A8A-9CEE-9BDD9C5A0453}" srcOrd="1" destOrd="0" presId="urn:microsoft.com/office/officeart/2005/8/layout/orgChart1"/>
    <dgm:cxn modelId="{61989068-46EF-46A9-810E-ABCA2E97539E}" type="presParOf" srcId="{2CAC3F10-FCA4-41B5-B5C1-3A2032E7104D}" destId="{AA335159-11B3-4FB5-A47D-49DB95BCBF51}" srcOrd="1" destOrd="0" presId="urn:microsoft.com/office/officeart/2005/8/layout/orgChart1"/>
    <dgm:cxn modelId="{9A0EC9A4-4EA3-441A-9A06-8DA85F73F68A}" type="presParOf" srcId="{2CAC3F10-FCA4-41B5-B5C1-3A2032E7104D}" destId="{1BE3357C-68BD-41CB-B4F5-6CC8A602C6E1}" srcOrd="2" destOrd="0" presId="urn:microsoft.com/office/officeart/2005/8/layout/orgChart1"/>
    <dgm:cxn modelId="{A9806278-87F8-4F3D-BC6E-69057BB28BB0}" type="presParOf" srcId="{D0ADD5E3-F42D-4ED9-95E2-1CF7ED37D690}" destId="{3C58A968-0A50-412A-ADE5-EA23A10D6140}" srcOrd="4" destOrd="0" presId="urn:microsoft.com/office/officeart/2005/8/layout/orgChart1"/>
    <dgm:cxn modelId="{7F21E746-4E16-4A25-A112-BAB0D86A9C5D}" type="presParOf" srcId="{D0ADD5E3-F42D-4ED9-95E2-1CF7ED37D690}" destId="{C6AF9099-2E47-464E-91BD-0EE25B90DDA1}" srcOrd="5" destOrd="0" presId="urn:microsoft.com/office/officeart/2005/8/layout/orgChart1"/>
    <dgm:cxn modelId="{DFC6232F-BE9D-47A6-8C89-6B1E565129F1}" type="presParOf" srcId="{C6AF9099-2E47-464E-91BD-0EE25B90DDA1}" destId="{3A7FEF72-F9B7-4E3F-A95D-74E6A8302ED5}" srcOrd="0" destOrd="0" presId="urn:microsoft.com/office/officeart/2005/8/layout/orgChart1"/>
    <dgm:cxn modelId="{CD5C58A5-CC3F-402B-8D01-31F27B6B5890}" type="presParOf" srcId="{3A7FEF72-F9B7-4E3F-A95D-74E6A8302ED5}" destId="{BAFDBF89-518A-4EBB-8464-549CAEEC0958}" srcOrd="0" destOrd="0" presId="urn:microsoft.com/office/officeart/2005/8/layout/orgChart1"/>
    <dgm:cxn modelId="{E74A5B2D-7AA0-4B7D-8380-300B88D320E9}" type="presParOf" srcId="{3A7FEF72-F9B7-4E3F-A95D-74E6A8302ED5}" destId="{622EB7C7-57E9-46FE-99E7-825CAE2C3359}" srcOrd="1" destOrd="0" presId="urn:microsoft.com/office/officeart/2005/8/layout/orgChart1"/>
    <dgm:cxn modelId="{F9E77925-F192-4B41-ABB7-ACB3A91A87C6}" type="presParOf" srcId="{C6AF9099-2E47-464E-91BD-0EE25B90DDA1}" destId="{415E9087-5601-49DA-8EAD-8994FDA7308D}" srcOrd="1" destOrd="0" presId="urn:microsoft.com/office/officeart/2005/8/layout/orgChart1"/>
    <dgm:cxn modelId="{58C13942-C1C5-492D-9A3D-9D7B94E7F123}" type="presParOf" srcId="{C6AF9099-2E47-464E-91BD-0EE25B90DDA1}" destId="{DF5319B3-F448-4286-BE0C-0D5FFBE3C11C}" srcOrd="2" destOrd="0" presId="urn:microsoft.com/office/officeart/2005/8/layout/orgChart1"/>
    <dgm:cxn modelId="{72D440E7-D137-41B5-AF0B-1ED5B2455D43}" type="presParOf" srcId="{D0ADD5E3-F42D-4ED9-95E2-1CF7ED37D690}" destId="{82E48305-F29C-48D9-AAF2-50D9847A5D04}" srcOrd="6" destOrd="0" presId="urn:microsoft.com/office/officeart/2005/8/layout/orgChart1"/>
    <dgm:cxn modelId="{D3C4445E-3D3D-4689-A263-168C0491727B}" type="presParOf" srcId="{D0ADD5E3-F42D-4ED9-95E2-1CF7ED37D690}" destId="{607BED9D-4797-4AE0-AAA9-2E489AC12253}" srcOrd="7" destOrd="0" presId="urn:microsoft.com/office/officeart/2005/8/layout/orgChart1"/>
    <dgm:cxn modelId="{34EE78E8-9C6B-454B-951D-B0B868F4FD19}" type="presParOf" srcId="{607BED9D-4797-4AE0-AAA9-2E489AC12253}" destId="{BC02C467-32EC-49A4-950C-EC19334239EC}" srcOrd="0" destOrd="0" presId="urn:microsoft.com/office/officeart/2005/8/layout/orgChart1"/>
    <dgm:cxn modelId="{82134812-7F98-4513-B6A4-6B03EB5A8E12}" type="presParOf" srcId="{BC02C467-32EC-49A4-950C-EC19334239EC}" destId="{9AB11649-ED3A-4009-96E0-5273FD83D6FA}" srcOrd="0" destOrd="0" presId="urn:microsoft.com/office/officeart/2005/8/layout/orgChart1"/>
    <dgm:cxn modelId="{078274D8-E1D3-4C35-B3CC-3B9A3C9B7159}" type="presParOf" srcId="{BC02C467-32EC-49A4-950C-EC19334239EC}" destId="{B8B61567-FA2F-472B-827D-383A63581C3B}" srcOrd="1" destOrd="0" presId="urn:microsoft.com/office/officeart/2005/8/layout/orgChart1"/>
    <dgm:cxn modelId="{A37A5A78-AC19-4C80-B4C3-8FD36B6D42E9}" type="presParOf" srcId="{607BED9D-4797-4AE0-AAA9-2E489AC12253}" destId="{2EE32225-D623-41B7-88EB-FBEB9CDEFBBA}" srcOrd="1" destOrd="0" presId="urn:microsoft.com/office/officeart/2005/8/layout/orgChart1"/>
    <dgm:cxn modelId="{A9905B1C-3AB8-4071-93BE-E621C4F691F9}" type="presParOf" srcId="{607BED9D-4797-4AE0-AAA9-2E489AC12253}" destId="{A3ADDFF2-C189-4A58-94AF-69AD3CA802B5}" srcOrd="2" destOrd="0" presId="urn:microsoft.com/office/officeart/2005/8/layout/orgChart1"/>
    <dgm:cxn modelId="{3D441C5B-5866-4E27-AF1A-B0E73F716B7F}" type="presParOf" srcId="{D0ADD5E3-F42D-4ED9-95E2-1CF7ED37D690}" destId="{615F0741-8F4D-411E-BE0F-017E92E91C3C}" srcOrd="8" destOrd="0" presId="urn:microsoft.com/office/officeart/2005/8/layout/orgChart1"/>
    <dgm:cxn modelId="{BA0B3F92-26B4-47A6-A36B-989BA7F067DB}" type="presParOf" srcId="{D0ADD5E3-F42D-4ED9-95E2-1CF7ED37D690}" destId="{8BB9DB3A-121F-4EBA-81DC-09F9A316B080}" srcOrd="9" destOrd="0" presId="urn:microsoft.com/office/officeart/2005/8/layout/orgChart1"/>
    <dgm:cxn modelId="{77DB9625-11B1-4C56-AB8D-0CC433050D54}" type="presParOf" srcId="{8BB9DB3A-121F-4EBA-81DC-09F9A316B080}" destId="{876AFFA0-889C-47BB-B17F-D23992FDA89E}" srcOrd="0" destOrd="0" presId="urn:microsoft.com/office/officeart/2005/8/layout/orgChart1"/>
    <dgm:cxn modelId="{BA684169-962B-4AE4-9841-29820C45B5CA}" type="presParOf" srcId="{876AFFA0-889C-47BB-B17F-D23992FDA89E}" destId="{BF660D3C-1186-4256-B57F-C07E2B61112F}" srcOrd="0" destOrd="0" presId="urn:microsoft.com/office/officeart/2005/8/layout/orgChart1"/>
    <dgm:cxn modelId="{D48C42CE-3255-43B0-900E-EC1F6A83E822}" type="presParOf" srcId="{876AFFA0-889C-47BB-B17F-D23992FDA89E}" destId="{7D08D1AF-434D-4DBC-810B-087D6BB3960A}" srcOrd="1" destOrd="0" presId="urn:microsoft.com/office/officeart/2005/8/layout/orgChart1"/>
    <dgm:cxn modelId="{F77ADCC8-708F-4E9B-95FC-E82ECA8A4348}" type="presParOf" srcId="{8BB9DB3A-121F-4EBA-81DC-09F9A316B080}" destId="{036BBF81-5971-423D-9F79-7D36A941AAAD}" srcOrd="1" destOrd="0" presId="urn:microsoft.com/office/officeart/2005/8/layout/orgChart1"/>
    <dgm:cxn modelId="{BA4F21E4-872F-4AAB-A150-5B87B55AB409}" type="presParOf" srcId="{8BB9DB3A-121F-4EBA-81DC-09F9A316B080}" destId="{4FFBD68A-858F-45B4-94BB-0E4A838D208D}" srcOrd="2" destOrd="0" presId="urn:microsoft.com/office/officeart/2005/8/layout/orgChart1"/>
    <dgm:cxn modelId="{A079BCC7-23EB-4345-9569-59E7EC1F9D44}" type="presParOf" srcId="{1E26237D-91F6-43B6-86AE-EEC31563CE82}" destId="{FF0F768F-8999-4163-B682-18776BA1C283}" srcOrd="2" destOrd="0" presId="urn:microsoft.com/office/officeart/2005/8/layout/orgChart1"/>
    <dgm:cxn modelId="{7D608BCA-8C03-47A1-8FFB-3225E03F5A86}" type="presParOf" srcId="{A63808E7-4510-4D75-BF88-DF8DC97E2EB8}" destId="{62FA4370-03AF-4FC8-9CE8-2B2207D6A8FC}" srcOrd="2" destOrd="0" presId="urn:microsoft.com/office/officeart/2005/8/layout/orgChart1"/>
    <dgm:cxn modelId="{62183247-C6C6-43A8-B97C-9D7DA20C2385}" type="presParOf" srcId="{A63808E7-4510-4D75-BF88-DF8DC97E2EB8}" destId="{A79341A4-7D52-46D6-B41D-007DE789B331}" srcOrd="3" destOrd="0" presId="urn:microsoft.com/office/officeart/2005/8/layout/orgChart1"/>
    <dgm:cxn modelId="{413D445D-B01A-4E88-AA3C-AC6AA78C2438}" type="presParOf" srcId="{A79341A4-7D52-46D6-B41D-007DE789B331}" destId="{545AA585-CA32-4BC4-B7A0-A6BE28D4EBD9}" srcOrd="0" destOrd="0" presId="urn:microsoft.com/office/officeart/2005/8/layout/orgChart1"/>
    <dgm:cxn modelId="{92EE1060-BBA2-4B19-838D-A6B046E2D9CC}" type="presParOf" srcId="{545AA585-CA32-4BC4-B7A0-A6BE28D4EBD9}" destId="{F7B15BB2-3842-4EEF-A111-4442D827270E}" srcOrd="0" destOrd="0" presId="urn:microsoft.com/office/officeart/2005/8/layout/orgChart1"/>
    <dgm:cxn modelId="{8BD46773-416D-4E4B-B9C0-8C27075ECE06}" type="presParOf" srcId="{545AA585-CA32-4BC4-B7A0-A6BE28D4EBD9}" destId="{6F5C809A-92D7-4F16-9CD9-6A8F73A95ED2}" srcOrd="1" destOrd="0" presId="urn:microsoft.com/office/officeart/2005/8/layout/orgChart1"/>
    <dgm:cxn modelId="{BF40F046-3616-4618-9E3F-B378F607D2A2}" type="presParOf" srcId="{A79341A4-7D52-46D6-B41D-007DE789B331}" destId="{951B787B-9476-4E24-8382-6DCAE1804420}" srcOrd="1" destOrd="0" presId="urn:microsoft.com/office/officeart/2005/8/layout/orgChart1"/>
    <dgm:cxn modelId="{C16686F7-7390-4C37-B8D3-8EDB6EAA0806}" type="presParOf" srcId="{951B787B-9476-4E24-8382-6DCAE1804420}" destId="{B5B044A5-2534-4D4C-B9A1-4861CF8F201B}" srcOrd="0" destOrd="0" presId="urn:microsoft.com/office/officeart/2005/8/layout/orgChart1"/>
    <dgm:cxn modelId="{E29AC32E-BD90-4979-AF13-18E467640B85}" type="presParOf" srcId="{951B787B-9476-4E24-8382-6DCAE1804420}" destId="{61861B6A-6BBF-46FE-BBD4-6EC7BEADF988}" srcOrd="1" destOrd="0" presId="urn:microsoft.com/office/officeart/2005/8/layout/orgChart1"/>
    <dgm:cxn modelId="{B6AFE1B5-0B00-41A3-9DBF-A5A5BB0EB1DF}" type="presParOf" srcId="{61861B6A-6BBF-46FE-BBD4-6EC7BEADF988}" destId="{72C4CD13-0DC6-4F2C-8A5A-77EB1F6E175B}" srcOrd="0" destOrd="0" presId="urn:microsoft.com/office/officeart/2005/8/layout/orgChart1"/>
    <dgm:cxn modelId="{0487DE8E-49E4-4366-93C5-BEF4824A1A80}" type="presParOf" srcId="{72C4CD13-0DC6-4F2C-8A5A-77EB1F6E175B}" destId="{449DF50A-B124-4781-8D65-CB56DF390DFC}" srcOrd="0" destOrd="0" presId="urn:microsoft.com/office/officeart/2005/8/layout/orgChart1"/>
    <dgm:cxn modelId="{B479FBE9-1C80-4832-BE3B-C89EEFD801A0}" type="presParOf" srcId="{72C4CD13-0DC6-4F2C-8A5A-77EB1F6E175B}" destId="{87CAB2F2-8802-424E-B002-8AC59C048D9E}" srcOrd="1" destOrd="0" presId="urn:microsoft.com/office/officeart/2005/8/layout/orgChart1"/>
    <dgm:cxn modelId="{51FE3960-B830-413E-8D90-D34EE9F232F5}" type="presParOf" srcId="{61861B6A-6BBF-46FE-BBD4-6EC7BEADF988}" destId="{C0B6F102-7D6E-42FE-AF04-1EF68631A9F3}" srcOrd="1" destOrd="0" presId="urn:microsoft.com/office/officeart/2005/8/layout/orgChart1"/>
    <dgm:cxn modelId="{0B23A1BC-6ACB-4A97-B18F-17A84562D424}" type="presParOf" srcId="{61861B6A-6BBF-46FE-BBD4-6EC7BEADF988}" destId="{65C8D335-1AD3-4746-BF2A-73922BEC7308}" srcOrd="2" destOrd="0" presId="urn:microsoft.com/office/officeart/2005/8/layout/orgChart1"/>
    <dgm:cxn modelId="{52383732-63B3-4972-AB31-B65D9E060DF0}" type="presParOf" srcId="{951B787B-9476-4E24-8382-6DCAE1804420}" destId="{6835FBFE-656E-453E-B324-E56598C56454}" srcOrd="2" destOrd="0" presId="urn:microsoft.com/office/officeart/2005/8/layout/orgChart1"/>
    <dgm:cxn modelId="{AE4BE898-1201-4FDA-945D-CAE455177726}" type="presParOf" srcId="{951B787B-9476-4E24-8382-6DCAE1804420}" destId="{F7773399-BB75-4EB2-AEB1-EEDD441F6AEC}" srcOrd="3" destOrd="0" presId="urn:microsoft.com/office/officeart/2005/8/layout/orgChart1"/>
    <dgm:cxn modelId="{647C55A3-540F-4C2F-AC8F-A76D76557F20}" type="presParOf" srcId="{F7773399-BB75-4EB2-AEB1-EEDD441F6AEC}" destId="{35B47893-B482-4541-8AAB-092EB5E87950}" srcOrd="0" destOrd="0" presId="urn:microsoft.com/office/officeart/2005/8/layout/orgChart1"/>
    <dgm:cxn modelId="{76EE5BF6-E5BC-4714-AD84-A7846CB99CD1}" type="presParOf" srcId="{35B47893-B482-4541-8AAB-092EB5E87950}" destId="{F38E387E-BDF8-4F4C-9F7E-A6F59A51EA49}" srcOrd="0" destOrd="0" presId="urn:microsoft.com/office/officeart/2005/8/layout/orgChart1"/>
    <dgm:cxn modelId="{2580294B-0035-4A94-8D4B-959836F984E4}" type="presParOf" srcId="{35B47893-B482-4541-8AAB-092EB5E87950}" destId="{10CC55C7-2CFD-4B52-839D-6B512A3F7441}" srcOrd="1" destOrd="0" presId="urn:microsoft.com/office/officeart/2005/8/layout/orgChart1"/>
    <dgm:cxn modelId="{FCFF5224-62ED-43C5-B5CB-E35EEB482BE2}" type="presParOf" srcId="{F7773399-BB75-4EB2-AEB1-EEDD441F6AEC}" destId="{26FE424E-FE52-4120-953C-914772CB3CF2}" srcOrd="1" destOrd="0" presId="urn:microsoft.com/office/officeart/2005/8/layout/orgChart1"/>
    <dgm:cxn modelId="{A81270E7-6B46-4C95-B29D-AB60AB85C67E}" type="presParOf" srcId="{F7773399-BB75-4EB2-AEB1-EEDD441F6AEC}" destId="{00374205-CAD5-4C7D-8DC6-177B36F661F3}" srcOrd="2" destOrd="0" presId="urn:microsoft.com/office/officeart/2005/8/layout/orgChart1"/>
    <dgm:cxn modelId="{B9CE1518-C90D-47D9-A943-E9140CB5C56E}" type="presParOf" srcId="{951B787B-9476-4E24-8382-6DCAE1804420}" destId="{91E8F275-19C6-4267-91EC-FA3ECD9A4481}" srcOrd="4" destOrd="0" presId="urn:microsoft.com/office/officeart/2005/8/layout/orgChart1"/>
    <dgm:cxn modelId="{C52BD94A-32BD-4057-9BD3-BE64DB89C575}" type="presParOf" srcId="{951B787B-9476-4E24-8382-6DCAE1804420}" destId="{35E1ED13-E58D-47DF-B260-5F5A7AE5ECBE}" srcOrd="5" destOrd="0" presId="urn:microsoft.com/office/officeart/2005/8/layout/orgChart1"/>
    <dgm:cxn modelId="{C2EA79EB-1504-48B9-87A9-E502EEDC8B78}" type="presParOf" srcId="{35E1ED13-E58D-47DF-B260-5F5A7AE5ECBE}" destId="{9D68F6EE-0421-48CE-995D-3F7EB47BC1CA}" srcOrd="0" destOrd="0" presId="urn:microsoft.com/office/officeart/2005/8/layout/orgChart1"/>
    <dgm:cxn modelId="{5C1E28A4-30FC-471E-851C-34C3490EF8BC}" type="presParOf" srcId="{9D68F6EE-0421-48CE-995D-3F7EB47BC1CA}" destId="{7E6BB251-F560-489D-B6C4-8B0AA2A30B2A}" srcOrd="0" destOrd="0" presId="urn:microsoft.com/office/officeart/2005/8/layout/orgChart1"/>
    <dgm:cxn modelId="{C8B17A88-1247-4EBF-B044-4068FA7B81A0}" type="presParOf" srcId="{9D68F6EE-0421-48CE-995D-3F7EB47BC1CA}" destId="{53BB9794-25E4-48DF-9A0E-2BC01958EE9F}" srcOrd="1" destOrd="0" presId="urn:microsoft.com/office/officeart/2005/8/layout/orgChart1"/>
    <dgm:cxn modelId="{51248CB1-EBEA-4C0F-97FD-E6ECDA159609}" type="presParOf" srcId="{35E1ED13-E58D-47DF-B260-5F5A7AE5ECBE}" destId="{93092928-8DA8-40F7-9230-D6BC9B2AC106}" srcOrd="1" destOrd="0" presId="urn:microsoft.com/office/officeart/2005/8/layout/orgChart1"/>
    <dgm:cxn modelId="{7F167506-1DFD-4A0F-BB09-528843C1028A}" type="presParOf" srcId="{35E1ED13-E58D-47DF-B260-5F5A7AE5ECBE}" destId="{03B8EFA3-BA5D-416F-A996-D493EA5508B2}" srcOrd="2" destOrd="0" presId="urn:microsoft.com/office/officeart/2005/8/layout/orgChart1"/>
    <dgm:cxn modelId="{5FAE72E7-F9D0-4469-ADD7-8A464BB58141}" type="presParOf" srcId="{951B787B-9476-4E24-8382-6DCAE1804420}" destId="{D7097941-632E-4F50-B1FE-E0540CE67BFF}" srcOrd="6" destOrd="0" presId="urn:microsoft.com/office/officeart/2005/8/layout/orgChart1"/>
    <dgm:cxn modelId="{9F2660A2-04B7-44F2-8352-82150C3F1A14}" type="presParOf" srcId="{951B787B-9476-4E24-8382-6DCAE1804420}" destId="{587965DC-28ED-46DD-A5B2-E5469E500609}" srcOrd="7" destOrd="0" presId="urn:microsoft.com/office/officeart/2005/8/layout/orgChart1"/>
    <dgm:cxn modelId="{99356EBA-2138-4BA3-8A7D-C65CDB9DC3B3}" type="presParOf" srcId="{587965DC-28ED-46DD-A5B2-E5469E500609}" destId="{12E4BF42-2437-4BC7-A606-7D8330B0703C}" srcOrd="0" destOrd="0" presId="urn:microsoft.com/office/officeart/2005/8/layout/orgChart1"/>
    <dgm:cxn modelId="{974A6393-7A53-4298-AF32-D4F2937E8648}" type="presParOf" srcId="{12E4BF42-2437-4BC7-A606-7D8330B0703C}" destId="{2D6A3E10-F54D-40A7-AD4C-321005B87C01}" srcOrd="0" destOrd="0" presId="urn:microsoft.com/office/officeart/2005/8/layout/orgChart1"/>
    <dgm:cxn modelId="{F4941E31-65BA-47EC-B20F-3E9825F87251}" type="presParOf" srcId="{12E4BF42-2437-4BC7-A606-7D8330B0703C}" destId="{63F4FE69-6E50-4C65-ADFE-24ECA5877089}" srcOrd="1" destOrd="0" presId="urn:microsoft.com/office/officeart/2005/8/layout/orgChart1"/>
    <dgm:cxn modelId="{31239B65-76DE-4774-A7B7-7261FDA766E3}" type="presParOf" srcId="{587965DC-28ED-46DD-A5B2-E5469E500609}" destId="{2210C15D-C4E1-479F-9F9E-63BE1D8F02C7}" srcOrd="1" destOrd="0" presId="urn:microsoft.com/office/officeart/2005/8/layout/orgChart1"/>
    <dgm:cxn modelId="{60FF17F6-7F45-423A-99AD-F4785F72D3AF}" type="presParOf" srcId="{587965DC-28ED-46DD-A5B2-E5469E500609}" destId="{F238867C-5B1E-4861-8CB3-2E2F3C01CE30}" srcOrd="2" destOrd="0" presId="urn:microsoft.com/office/officeart/2005/8/layout/orgChart1"/>
    <dgm:cxn modelId="{371ED210-3FB5-40A4-AC19-33706C4BD079}" type="presParOf" srcId="{951B787B-9476-4E24-8382-6DCAE1804420}" destId="{0977DA1F-7649-46E5-87F1-88322FE9BA58}" srcOrd="8" destOrd="0" presId="urn:microsoft.com/office/officeart/2005/8/layout/orgChart1"/>
    <dgm:cxn modelId="{7F23F1A9-DE58-47AB-9932-C691037F2CD6}" type="presParOf" srcId="{951B787B-9476-4E24-8382-6DCAE1804420}" destId="{70D49543-6272-4C69-B640-B5B90B85EF43}" srcOrd="9" destOrd="0" presId="urn:microsoft.com/office/officeart/2005/8/layout/orgChart1"/>
    <dgm:cxn modelId="{1811389F-5FE3-4A48-9408-D87119D90EF1}" type="presParOf" srcId="{70D49543-6272-4C69-B640-B5B90B85EF43}" destId="{B068CB19-DA1B-4B04-A74B-78811CB0958D}" srcOrd="0" destOrd="0" presId="urn:microsoft.com/office/officeart/2005/8/layout/orgChart1"/>
    <dgm:cxn modelId="{A56753B6-627D-497E-91B9-4154C953BE83}" type="presParOf" srcId="{B068CB19-DA1B-4B04-A74B-78811CB0958D}" destId="{439228E6-E85C-4E55-BA5E-3F80052A65D9}" srcOrd="0" destOrd="0" presId="urn:microsoft.com/office/officeart/2005/8/layout/orgChart1"/>
    <dgm:cxn modelId="{FC86B043-78BC-4238-A3BF-97AF5117DCD0}" type="presParOf" srcId="{B068CB19-DA1B-4B04-A74B-78811CB0958D}" destId="{E729FF35-9382-4776-B1C2-D64E5F196EB3}" srcOrd="1" destOrd="0" presId="urn:microsoft.com/office/officeart/2005/8/layout/orgChart1"/>
    <dgm:cxn modelId="{2CD17908-FF78-4035-A550-8EC8D91AC3B0}" type="presParOf" srcId="{70D49543-6272-4C69-B640-B5B90B85EF43}" destId="{B278EE18-0203-45F4-9E67-1EBA659C6175}" srcOrd="1" destOrd="0" presId="urn:microsoft.com/office/officeart/2005/8/layout/orgChart1"/>
    <dgm:cxn modelId="{140A3C67-859A-4CFD-9D14-9346EFD0BD50}" type="presParOf" srcId="{70D49543-6272-4C69-B640-B5B90B85EF43}" destId="{82AF0FBE-41C2-4D13-AF15-986A3BBB866C}" srcOrd="2" destOrd="0" presId="urn:microsoft.com/office/officeart/2005/8/layout/orgChart1"/>
    <dgm:cxn modelId="{14163E64-7D3E-449A-A388-CE053D256DA6}" type="presParOf" srcId="{A79341A4-7D52-46D6-B41D-007DE789B331}" destId="{E23BC316-C524-4163-B8B4-8D51B18610EF}" srcOrd="2" destOrd="0" presId="urn:microsoft.com/office/officeart/2005/8/layout/orgChart1"/>
    <dgm:cxn modelId="{9F415D36-57F6-4D4F-95C6-BF22ECEDE690}" type="presParOf" srcId="{670D016D-3E54-43AB-90BF-1643F3104CB4}" destId="{F7C8A851-F1BE-437B-8B57-8C31B79AF2BA}" srcOrd="2" destOrd="0" presId="urn:microsoft.com/office/officeart/2005/8/layout/orgChart1"/>
    <dgm:cxn modelId="{D93C4B6C-0956-40A2-A690-F99E6EDC3F9F}" type="presParOf" srcId="{9D2557B6-DFA0-4797-B19C-04B6E882C82D}" destId="{6FD3F98E-09DA-46E1-8C97-5A6BAB279E24}" srcOrd="2" destOrd="0" presId="urn:microsoft.com/office/officeart/2005/8/layout/orgChart1"/>
    <dgm:cxn modelId="{3710E9E9-8386-4738-B46D-7FE5C7815948}" type="presParOf" srcId="{9D2557B6-DFA0-4797-B19C-04B6E882C82D}" destId="{091F1264-D854-4EAA-BCB4-158C49F066E8}" srcOrd="3" destOrd="0" presId="urn:microsoft.com/office/officeart/2005/8/layout/orgChart1"/>
    <dgm:cxn modelId="{9036C8C4-BEBE-4D62-A0FE-0BD7E93BCF81}" type="presParOf" srcId="{091F1264-D854-4EAA-BCB4-158C49F066E8}" destId="{6B98F195-9D61-455A-A507-EB68D2550654}" srcOrd="0" destOrd="0" presId="urn:microsoft.com/office/officeart/2005/8/layout/orgChart1"/>
    <dgm:cxn modelId="{73E1EC38-8D82-4B3D-A514-4B0C22194FB1}" type="presParOf" srcId="{6B98F195-9D61-455A-A507-EB68D2550654}" destId="{E693F7FA-81F2-4C23-B063-31FAAF93F392}" srcOrd="0" destOrd="0" presId="urn:microsoft.com/office/officeart/2005/8/layout/orgChart1"/>
    <dgm:cxn modelId="{30604A99-E1E9-48A8-8D7E-7C4E7701C1D8}" type="presParOf" srcId="{6B98F195-9D61-455A-A507-EB68D2550654}" destId="{2FC4A9E2-D017-412D-A6FC-1AB258B97C28}" srcOrd="1" destOrd="0" presId="urn:microsoft.com/office/officeart/2005/8/layout/orgChart1"/>
    <dgm:cxn modelId="{9DFE8385-9AC0-49CD-8855-12B66177BAF5}" type="presParOf" srcId="{091F1264-D854-4EAA-BCB4-158C49F066E8}" destId="{AA510D9B-1F91-4550-AE4A-E8604D8FCE5E}" srcOrd="1" destOrd="0" presId="urn:microsoft.com/office/officeart/2005/8/layout/orgChart1"/>
    <dgm:cxn modelId="{8197884E-4E60-4090-803D-5964082CD8E6}" type="presParOf" srcId="{AA510D9B-1F91-4550-AE4A-E8604D8FCE5E}" destId="{D0427205-D28C-4DFA-9509-F8346BE0A814}" srcOrd="0" destOrd="0" presId="urn:microsoft.com/office/officeart/2005/8/layout/orgChart1"/>
    <dgm:cxn modelId="{1B6AD902-AC5F-4E50-94D6-4172C568A0DF}" type="presParOf" srcId="{AA510D9B-1F91-4550-AE4A-E8604D8FCE5E}" destId="{CB54B1B8-F068-4599-AB5D-7B9998A6C390}" srcOrd="1" destOrd="0" presId="urn:microsoft.com/office/officeart/2005/8/layout/orgChart1"/>
    <dgm:cxn modelId="{61F92822-D83B-454A-AB6B-85CF8FA9F31D}" type="presParOf" srcId="{CB54B1B8-F068-4599-AB5D-7B9998A6C390}" destId="{8C5F080C-70D7-4526-8B3E-380BAE715AAF}" srcOrd="0" destOrd="0" presId="urn:microsoft.com/office/officeart/2005/8/layout/orgChart1"/>
    <dgm:cxn modelId="{61A5A375-FBAD-42A3-8C0D-1078E3FBEB41}" type="presParOf" srcId="{8C5F080C-70D7-4526-8B3E-380BAE715AAF}" destId="{D436332E-7AA7-470B-8CDF-DC6DFF381814}" srcOrd="0" destOrd="0" presId="urn:microsoft.com/office/officeart/2005/8/layout/orgChart1"/>
    <dgm:cxn modelId="{9ADE4789-6EFA-4C8B-97B7-4994DC686970}" type="presParOf" srcId="{8C5F080C-70D7-4526-8B3E-380BAE715AAF}" destId="{D5466D9B-94FE-40BD-AAB7-AABDAEFB1C20}" srcOrd="1" destOrd="0" presId="urn:microsoft.com/office/officeart/2005/8/layout/orgChart1"/>
    <dgm:cxn modelId="{8A3D4A90-2760-4E8F-8BEF-35156956E15D}" type="presParOf" srcId="{CB54B1B8-F068-4599-AB5D-7B9998A6C390}" destId="{CC7059FE-7B4A-405D-9569-FC51B90530A1}" srcOrd="1" destOrd="0" presId="urn:microsoft.com/office/officeart/2005/8/layout/orgChart1"/>
    <dgm:cxn modelId="{30DE7059-BC16-46FF-BF54-D49182ADD7F2}" type="presParOf" srcId="{CC7059FE-7B4A-405D-9569-FC51B90530A1}" destId="{A229A75A-59CA-4BE9-87B8-213D8C17675D}" srcOrd="0" destOrd="0" presId="urn:microsoft.com/office/officeart/2005/8/layout/orgChart1"/>
    <dgm:cxn modelId="{C180BEB8-D1A4-4299-BCA5-CA843582230A}" type="presParOf" srcId="{CC7059FE-7B4A-405D-9569-FC51B90530A1}" destId="{189C69E3-8F05-43A3-BFFE-7C336653FB31}" srcOrd="1" destOrd="0" presId="urn:microsoft.com/office/officeart/2005/8/layout/orgChart1"/>
    <dgm:cxn modelId="{0A160725-D71D-462D-AA51-5820235E581B}" type="presParOf" srcId="{189C69E3-8F05-43A3-BFFE-7C336653FB31}" destId="{8C16C733-5BD3-4384-A333-E6ACE766B6E4}" srcOrd="0" destOrd="0" presId="urn:microsoft.com/office/officeart/2005/8/layout/orgChart1"/>
    <dgm:cxn modelId="{B9EAEAA9-BB61-45C0-B875-3A2E37A54C42}" type="presParOf" srcId="{8C16C733-5BD3-4384-A333-E6ACE766B6E4}" destId="{67BFA696-DEB9-4EDC-BEE5-5BC33B5AF72A}" srcOrd="0" destOrd="0" presId="urn:microsoft.com/office/officeart/2005/8/layout/orgChart1"/>
    <dgm:cxn modelId="{79B189D3-09CA-48DD-A476-16F3F30FEA3F}" type="presParOf" srcId="{8C16C733-5BD3-4384-A333-E6ACE766B6E4}" destId="{AECD4D4D-7E67-4351-AF30-D7D07254A3FA}" srcOrd="1" destOrd="0" presId="urn:microsoft.com/office/officeart/2005/8/layout/orgChart1"/>
    <dgm:cxn modelId="{DA4BD0D8-E849-4DB5-8988-B53E439DAA53}" type="presParOf" srcId="{189C69E3-8F05-43A3-BFFE-7C336653FB31}" destId="{E2AA86E0-3843-4E15-B176-2F9D7C81BD6D}" srcOrd="1" destOrd="0" presId="urn:microsoft.com/office/officeart/2005/8/layout/orgChart1"/>
    <dgm:cxn modelId="{FA2D4953-C109-41F9-A19B-D86851302560}" type="presParOf" srcId="{189C69E3-8F05-43A3-BFFE-7C336653FB31}" destId="{4EE56F7E-AB94-4A1F-BC20-6C8D412FD5BB}" srcOrd="2" destOrd="0" presId="urn:microsoft.com/office/officeart/2005/8/layout/orgChart1"/>
    <dgm:cxn modelId="{614DDBCC-E225-4E2F-A746-7C837065428F}" type="presParOf" srcId="{CC7059FE-7B4A-405D-9569-FC51B90530A1}" destId="{8A00C68D-70C7-496B-9FDB-73E63369AEF7}" srcOrd="2" destOrd="0" presId="urn:microsoft.com/office/officeart/2005/8/layout/orgChart1"/>
    <dgm:cxn modelId="{B284FFBE-16E5-4F9D-93A8-F8B19D93E40A}" type="presParOf" srcId="{CC7059FE-7B4A-405D-9569-FC51B90530A1}" destId="{5C5952A7-4E80-4037-8EF2-BA2F594256B7}" srcOrd="3" destOrd="0" presId="urn:microsoft.com/office/officeart/2005/8/layout/orgChart1"/>
    <dgm:cxn modelId="{9EFB3155-5B9F-4E3B-9254-655F28800CBA}" type="presParOf" srcId="{5C5952A7-4E80-4037-8EF2-BA2F594256B7}" destId="{5B67B3D5-6AF4-438F-B2E3-B14BFD93FD03}" srcOrd="0" destOrd="0" presId="urn:microsoft.com/office/officeart/2005/8/layout/orgChart1"/>
    <dgm:cxn modelId="{9109E467-D3B3-449E-B032-DDC27F39B069}" type="presParOf" srcId="{5B67B3D5-6AF4-438F-B2E3-B14BFD93FD03}" destId="{6A3D8B73-68F8-4C44-BCEF-A2EDC657388F}" srcOrd="0" destOrd="0" presId="urn:microsoft.com/office/officeart/2005/8/layout/orgChart1"/>
    <dgm:cxn modelId="{1DB1CE95-95D8-43FC-B3CF-15922EBD32AD}" type="presParOf" srcId="{5B67B3D5-6AF4-438F-B2E3-B14BFD93FD03}" destId="{7842103A-42B3-414D-851D-9A1828238F4D}" srcOrd="1" destOrd="0" presId="urn:microsoft.com/office/officeart/2005/8/layout/orgChart1"/>
    <dgm:cxn modelId="{222CED87-8C82-4B69-82E4-AEF00218890D}" type="presParOf" srcId="{5C5952A7-4E80-4037-8EF2-BA2F594256B7}" destId="{B497A324-E6A4-43DD-ABDA-99E7436C1DE1}" srcOrd="1" destOrd="0" presId="urn:microsoft.com/office/officeart/2005/8/layout/orgChart1"/>
    <dgm:cxn modelId="{514B58D5-E397-4E19-A67A-1D969D13F09C}" type="presParOf" srcId="{5C5952A7-4E80-4037-8EF2-BA2F594256B7}" destId="{C8636445-7655-44B0-8105-BAE2497A5086}" srcOrd="2" destOrd="0" presId="urn:microsoft.com/office/officeart/2005/8/layout/orgChart1"/>
    <dgm:cxn modelId="{89E99824-54BD-4128-96BB-165F60387638}" type="presParOf" srcId="{CC7059FE-7B4A-405D-9569-FC51B90530A1}" destId="{15E48346-B0C0-40FB-B647-21FEA660FEA1}" srcOrd="4" destOrd="0" presId="urn:microsoft.com/office/officeart/2005/8/layout/orgChart1"/>
    <dgm:cxn modelId="{931C0B2E-4413-4E5B-9BCF-A7C0D8CE34D5}" type="presParOf" srcId="{CC7059FE-7B4A-405D-9569-FC51B90530A1}" destId="{188CA178-92E8-48AC-80CF-B433B33A2C82}" srcOrd="5" destOrd="0" presId="urn:microsoft.com/office/officeart/2005/8/layout/orgChart1"/>
    <dgm:cxn modelId="{CB827ED4-FE05-4D85-94F1-9C4522378769}" type="presParOf" srcId="{188CA178-92E8-48AC-80CF-B433B33A2C82}" destId="{389B6AB3-D7E3-4307-9959-303B762E6047}" srcOrd="0" destOrd="0" presId="urn:microsoft.com/office/officeart/2005/8/layout/orgChart1"/>
    <dgm:cxn modelId="{6B329AEC-C536-4986-B851-4B45BEF63E0B}" type="presParOf" srcId="{389B6AB3-D7E3-4307-9959-303B762E6047}" destId="{28C7740D-1213-44A1-A38F-C9816AAE205D}" srcOrd="0" destOrd="0" presId="urn:microsoft.com/office/officeart/2005/8/layout/orgChart1"/>
    <dgm:cxn modelId="{F378F178-999D-4031-AC2F-DE28CE5AAE25}" type="presParOf" srcId="{389B6AB3-D7E3-4307-9959-303B762E6047}" destId="{72419DF7-9787-45CE-91E2-39DD4BCBDA13}" srcOrd="1" destOrd="0" presId="urn:microsoft.com/office/officeart/2005/8/layout/orgChart1"/>
    <dgm:cxn modelId="{FDA0E1FD-0DE6-4C1A-8622-52A7009690B7}" type="presParOf" srcId="{188CA178-92E8-48AC-80CF-B433B33A2C82}" destId="{02E039E6-C64A-4FDD-B83D-47AD6FB86B83}" srcOrd="1" destOrd="0" presId="urn:microsoft.com/office/officeart/2005/8/layout/orgChart1"/>
    <dgm:cxn modelId="{D19D3E90-265A-4C8B-8DB7-3F0D7913AB56}" type="presParOf" srcId="{188CA178-92E8-48AC-80CF-B433B33A2C82}" destId="{727E2B15-8367-496D-B3CA-72AF13D210F4}" srcOrd="2" destOrd="0" presId="urn:microsoft.com/office/officeart/2005/8/layout/orgChart1"/>
    <dgm:cxn modelId="{6E67FDCD-B9B0-4C02-8FBC-5001DCA371D6}" type="presParOf" srcId="{CC7059FE-7B4A-405D-9569-FC51B90530A1}" destId="{5E0582A3-6FBA-45B2-A07A-7E991917BE8A}" srcOrd="6" destOrd="0" presId="urn:microsoft.com/office/officeart/2005/8/layout/orgChart1"/>
    <dgm:cxn modelId="{111068F2-6A83-4EB6-BD75-4CFD3D71CC0C}" type="presParOf" srcId="{CC7059FE-7B4A-405D-9569-FC51B90530A1}" destId="{40231D34-9470-4EA2-B6E9-B52113CC844D}" srcOrd="7" destOrd="0" presId="urn:microsoft.com/office/officeart/2005/8/layout/orgChart1"/>
    <dgm:cxn modelId="{D7821C5B-DB1D-487B-B6F1-43B7E02FB7EE}" type="presParOf" srcId="{40231D34-9470-4EA2-B6E9-B52113CC844D}" destId="{54EAAFB3-92C4-4265-81D9-BC241181AB39}" srcOrd="0" destOrd="0" presId="urn:microsoft.com/office/officeart/2005/8/layout/orgChart1"/>
    <dgm:cxn modelId="{C15FF62C-E658-4B49-BD12-CF1C4FFE5AEA}" type="presParOf" srcId="{54EAAFB3-92C4-4265-81D9-BC241181AB39}" destId="{B04C8C06-783D-4C45-A406-8FB624F1C6A0}" srcOrd="0" destOrd="0" presId="urn:microsoft.com/office/officeart/2005/8/layout/orgChart1"/>
    <dgm:cxn modelId="{448FE82D-5ACA-4376-A953-71E93109C04B}" type="presParOf" srcId="{54EAAFB3-92C4-4265-81D9-BC241181AB39}" destId="{13D03ED9-5595-4A83-AFA4-A326358B05B0}" srcOrd="1" destOrd="0" presId="urn:microsoft.com/office/officeart/2005/8/layout/orgChart1"/>
    <dgm:cxn modelId="{7BBD3617-824D-46B1-B9B0-7E95BE27DBC5}" type="presParOf" srcId="{40231D34-9470-4EA2-B6E9-B52113CC844D}" destId="{6F4F54C9-6C13-4FAE-8092-54F173A269A2}" srcOrd="1" destOrd="0" presId="urn:microsoft.com/office/officeart/2005/8/layout/orgChart1"/>
    <dgm:cxn modelId="{2DE386A7-432D-4309-BC0C-F690DDB77B98}" type="presParOf" srcId="{40231D34-9470-4EA2-B6E9-B52113CC844D}" destId="{291B19EF-E745-4112-B12A-1043CBB91CE3}" srcOrd="2" destOrd="0" presId="urn:microsoft.com/office/officeart/2005/8/layout/orgChart1"/>
    <dgm:cxn modelId="{CE81310C-686F-46F7-8E80-C15824E65176}" type="presParOf" srcId="{CC7059FE-7B4A-405D-9569-FC51B90530A1}" destId="{4610A981-2353-4102-B933-586B3BCACE97}" srcOrd="8" destOrd="0" presId="urn:microsoft.com/office/officeart/2005/8/layout/orgChart1"/>
    <dgm:cxn modelId="{7B9CEAA0-C6D0-4DB2-9FF2-0C0E427CC700}" type="presParOf" srcId="{CC7059FE-7B4A-405D-9569-FC51B90530A1}" destId="{F636E312-6F28-4D2B-848A-1F2B4442BB2C}" srcOrd="9" destOrd="0" presId="urn:microsoft.com/office/officeart/2005/8/layout/orgChart1"/>
    <dgm:cxn modelId="{7FDD8543-62BB-4CF9-B188-8CF16B48B268}" type="presParOf" srcId="{F636E312-6F28-4D2B-848A-1F2B4442BB2C}" destId="{34DE9471-FD09-4784-97A7-04149BAB2F06}" srcOrd="0" destOrd="0" presId="urn:microsoft.com/office/officeart/2005/8/layout/orgChart1"/>
    <dgm:cxn modelId="{ECA8CFEA-07F6-4A78-80DE-9EE9D4A68653}" type="presParOf" srcId="{34DE9471-FD09-4784-97A7-04149BAB2F06}" destId="{1753D10F-12D1-4776-8076-CF05BEC89FDC}" srcOrd="0" destOrd="0" presId="urn:microsoft.com/office/officeart/2005/8/layout/orgChart1"/>
    <dgm:cxn modelId="{8CA6ADD4-8E4D-4CCF-AFA1-A8526AD869C8}" type="presParOf" srcId="{34DE9471-FD09-4784-97A7-04149BAB2F06}" destId="{99F0067B-F0EB-49E0-A55C-8ABB1EC9D093}" srcOrd="1" destOrd="0" presId="urn:microsoft.com/office/officeart/2005/8/layout/orgChart1"/>
    <dgm:cxn modelId="{2266632A-34D1-40EC-B561-219776A99DB1}" type="presParOf" srcId="{F636E312-6F28-4D2B-848A-1F2B4442BB2C}" destId="{F548313D-D8A9-480A-AFC9-822C91FE3763}" srcOrd="1" destOrd="0" presId="urn:microsoft.com/office/officeart/2005/8/layout/orgChart1"/>
    <dgm:cxn modelId="{67DF93D2-2CAC-458A-80A6-D78F52179269}" type="presParOf" srcId="{F636E312-6F28-4D2B-848A-1F2B4442BB2C}" destId="{97000A04-5452-4E9A-98E5-CAFF94C65C48}" srcOrd="2" destOrd="0" presId="urn:microsoft.com/office/officeart/2005/8/layout/orgChart1"/>
    <dgm:cxn modelId="{46E39DCD-9ED2-4EEE-AAA7-5A0B23AF388F}" type="presParOf" srcId="{CB54B1B8-F068-4599-AB5D-7B9998A6C390}" destId="{8E39D1E1-3D5C-4DDC-A4FC-B3B47C35A927}" srcOrd="2" destOrd="0" presId="urn:microsoft.com/office/officeart/2005/8/layout/orgChart1"/>
    <dgm:cxn modelId="{BDAEE973-42F8-4F82-BCF8-4F495D433B82}" type="presParOf" srcId="{AA510D9B-1F91-4550-AE4A-E8604D8FCE5E}" destId="{94A8B756-FAAF-4614-AD23-47C2A6E04C49}" srcOrd="2" destOrd="0" presId="urn:microsoft.com/office/officeart/2005/8/layout/orgChart1"/>
    <dgm:cxn modelId="{69E02AA6-54C9-423E-B7DD-FC27FED54D6D}" type="presParOf" srcId="{AA510D9B-1F91-4550-AE4A-E8604D8FCE5E}" destId="{6095EE1F-B51D-4A91-AAC2-A32A1886ED04}" srcOrd="3" destOrd="0" presId="urn:microsoft.com/office/officeart/2005/8/layout/orgChart1"/>
    <dgm:cxn modelId="{0477E583-F103-4BF7-8CDD-E32A61CA04E2}" type="presParOf" srcId="{6095EE1F-B51D-4A91-AAC2-A32A1886ED04}" destId="{05468D27-3F16-44A7-88CE-79DEA3397B6C}" srcOrd="0" destOrd="0" presId="urn:microsoft.com/office/officeart/2005/8/layout/orgChart1"/>
    <dgm:cxn modelId="{F4DD975A-59B4-4C7F-AE1B-D322B280CE66}" type="presParOf" srcId="{05468D27-3F16-44A7-88CE-79DEA3397B6C}" destId="{386ABEEE-2EE2-48FD-B54F-D601035CB1BC}" srcOrd="0" destOrd="0" presId="urn:microsoft.com/office/officeart/2005/8/layout/orgChart1"/>
    <dgm:cxn modelId="{64777B7C-64A3-4271-9124-216CEE17A615}" type="presParOf" srcId="{05468D27-3F16-44A7-88CE-79DEA3397B6C}" destId="{DD99460F-C175-40B8-8F38-4428786C3983}" srcOrd="1" destOrd="0" presId="urn:microsoft.com/office/officeart/2005/8/layout/orgChart1"/>
    <dgm:cxn modelId="{6F246E2C-84D2-4605-AC32-93E9EA17AFFB}" type="presParOf" srcId="{6095EE1F-B51D-4A91-AAC2-A32A1886ED04}" destId="{25BBAD74-90ED-4333-A131-2068DB95924B}" srcOrd="1" destOrd="0" presId="urn:microsoft.com/office/officeart/2005/8/layout/orgChart1"/>
    <dgm:cxn modelId="{5253F136-8CA4-475C-8D3B-1C18190EF95C}" type="presParOf" srcId="{25BBAD74-90ED-4333-A131-2068DB95924B}" destId="{4C750C44-8A9F-4477-872F-D31532B4A20B}" srcOrd="0" destOrd="0" presId="urn:microsoft.com/office/officeart/2005/8/layout/orgChart1"/>
    <dgm:cxn modelId="{0EA94A23-D6B7-4620-8761-2ADF51C9DF5D}" type="presParOf" srcId="{25BBAD74-90ED-4333-A131-2068DB95924B}" destId="{BB69BA49-ABE7-4A7B-923B-4D0AA0250D35}" srcOrd="1" destOrd="0" presId="urn:microsoft.com/office/officeart/2005/8/layout/orgChart1"/>
    <dgm:cxn modelId="{79C3F046-374A-4337-8A1A-993C5D7A3B20}" type="presParOf" srcId="{BB69BA49-ABE7-4A7B-923B-4D0AA0250D35}" destId="{7F061329-6302-4192-974D-65C4CD7C52FD}" srcOrd="0" destOrd="0" presId="urn:microsoft.com/office/officeart/2005/8/layout/orgChart1"/>
    <dgm:cxn modelId="{F814E6C3-C6B2-49BB-A46D-4281992C4C6A}" type="presParOf" srcId="{7F061329-6302-4192-974D-65C4CD7C52FD}" destId="{2A84936E-82A4-442C-9998-238AC5EE2D1A}" srcOrd="0" destOrd="0" presId="urn:microsoft.com/office/officeart/2005/8/layout/orgChart1"/>
    <dgm:cxn modelId="{EC67305A-677F-4066-B5C8-D8D135058481}" type="presParOf" srcId="{7F061329-6302-4192-974D-65C4CD7C52FD}" destId="{80272556-8E0C-4687-9AAC-169C702709F5}" srcOrd="1" destOrd="0" presId="urn:microsoft.com/office/officeart/2005/8/layout/orgChart1"/>
    <dgm:cxn modelId="{059560A9-49DF-4886-86B9-6DC7C61B6E3D}" type="presParOf" srcId="{BB69BA49-ABE7-4A7B-923B-4D0AA0250D35}" destId="{54B6E2AF-25D8-4C1B-A846-6680D7CDE281}" srcOrd="1" destOrd="0" presId="urn:microsoft.com/office/officeart/2005/8/layout/orgChart1"/>
    <dgm:cxn modelId="{1743AE12-FD25-49AD-B9A1-9B56849EBC25}" type="presParOf" srcId="{BB69BA49-ABE7-4A7B-923B-4D0AA0250D35}" destId="{660C2996-8752-4B37-A059-6F1C67AB37D5}" srcOrd="2" destOrd="0" presId="urn:microsoft.com/office/officeart/2005/8/layout/orgChart1"/>
    <dgm:cxn modelId="{4F3345A7-6BB5-4AFE-AB28-D2EEF098903D}" type="presParOf" srcId="{25BBAD74-90ED-4333-A131-2068DB95924B}" destId="{978A1634-75A7-41AF-BDE3-DD915ED60AB0}" srcOrd="2" destOrd="0" presId="urn:microsoft.com/office/officeart/2005/8/layout/orgChart1"/>
    <dgm:cxn modelId="{1A5F2DE0-D082-4BAA-8B49-7F50B0C1B93A}" type="presParOf" srcId="{25BBAD74-90ED-4333-A131-2068DB95924B}" destId="{B216DCAF-9324-4961-86F9-E1844A29F05A}" srcOrd="3" destOrd="0" presId="urn:microsoft.com/office/officeart/2005/8/layout/orgChart1"/>
    <dgm:cxn modelId="{8E48685A-6263-4704-98D2-3561FA9281C0}" type="presParOf" srcId="{B216DCAF-9324-4961-86F9-E1844A29F05A}" destId="{75A99D85-1B0E-400B-BA52-CD3F8BF8AB02}" srcOrd="0" destOrd="0" presId="urn:microsoft.com/office/officeart/2005/8/layout/orgChart1"/>
    <dgm:cxn modelId="{A0B453A9-7DC4-48E3-B927-2A18091AC1A1}" type="presParOf" srcId="{75A99D85-1B0E-400B-BA52-CD3F8BF8AB02}" destId="{EA9BD282-D764-4381-A3B5-19A88E84E3B4}" srcOrd="0" destOrd="0" presId="urn:microsoft.com/office/officeart/2005/8/layout/orgChart1"/>
    <dgm:cxn modelId="{3AC5E8D2-7DDB-4F51-8419-3756A889E18B}" type="presParOf" srcId="{75A99D85-1B0E-400B-BA52-CD3F8BF8AB02}" destId="{86E6AF7A-717C-4E36-B54C-80D7D476AFC8}" srcOrd="1" destOrd="0" presId="urn:microsoft.com/office/officeart/2005/8/layout/orgChart1"/>
    <dgm:cxn modelId="{B83B4A93-8C07-4499-AB92-F08A9ACA7653}" type="presParOf" srcId="{B216DCAF-9324-4961-86F9-E1844A29F05A}" destId="{80CC4007-1025-4FBB-B491-6BF1EC6E020F}" srcOrd="1" destOrd="0" presId="urn:microsoft.com/office/officeart/2005/8/layout/orgChart1"/>
    <dgm:cxn modelId="{C3406DC7-81B8-48E1-8925-973D326BEFE7}" type="presParOf" srcId="{B216DCAF-9324-4961-86F9-E1844A29F05A}" destId="{1A767AFD-9396-4F91-87B0-E06776FAC62F}" srcOrd="2" destOrd="0" presId="urn:microsoft.com/office/officeart/2005/8/layout/orgChart1"/>
    <dgm:cxn modelId="{88697F50-C464-4135-B34F-146AF63F418C}" type="presParOf" srcId="{25BBAD74-90ED-4333-A131-2068DB95924B}" destId="{56C28DA5-6B6A-4B4F-A999-F7AECF4D3190}" srcOrd="4" destOrd="0" presId="urn:microsoft.com/office/officeart/2005/8/layout/orgChart1"/>
    <dgm:cxn modelId="{274C3CDC-68E9-475C-90C8-E2034B43794D}" type="presParOf" srcId="{25BBAD74-90ED-4333-A131-2068DB95924B}" destId="{74A888E6-749D-4AD2-8FE7-342170BE76F3}" srcOrd="5" destOrd="0" presId="urn:microsoft.com/office/officeart/2005/8/layout/orgChart1"/>
    <dgm:cxn modelId="{74C424BF-02A6-41FA-BFEC-3B628D041593}" type="presParOf" srcId="{74A888E6-749D-4AD2-8FE7-342170BE76F3}" destId="{242C060A-6861-4891-A60A-95AA0023B3BB}" srcOrd="0" destOrd="0" presId="urn:microsoft.com/office/officeart/2005/8/layout/orgChart1"/>
    <dgm:cxn modelId="{8738486F-C7D0-4735-838B-CDEFFB71C8AD}" type="presParOf" srcId="{242C060A-6861-4891-A60A-95AA0023B3BB}" destId="{DF872CE5-2003-4842-82FA-D34A0874CEFD}" srcOrd="0" destOrd="0" presId="urn:microsoft.com/office/officeart/2005/8/layout/orgChart1"/>
    <dgm:cxn modelId="{EDAE64F8-157F-4DC5-A06C-AC10B0F95C4C}" type="presParOf" srcId="{242C060A-6861-4891-A60A-95AA0023B3BB}" destId="{FB4E10B0-C1E3-454C-86FB-924411FC3791}" srcOrd="1" destOrd="0" presId="urn:microsoft.com/office/officeart/2005/8/layout/orgChart1"/>
    <dgm:cxn modelId="{A9C2A92C-D0AA-468E-B145-18A3AA8196FC}" type="presParOf" srcId="{74A888E6-749D-4AD2-8FE7-342170BE76F3}" destId="{BDEF0C6A-3F8B-4F74-A75A-BCEE0A397D9E}" srcOrd="1" destOrd="0" presId="urn:microsoft.com/office/officeart/2005/8/layout/orgChart1"/>
    <dgm:cxn modelId="{E49489D3-DE09-4DB5-9EE3-1C168A7BD3FC}" type="presParOf" srcId="{74A888E6-749D-4AD2-8FE7-342170BE76F3}" destId="{D9E46560-C102-4F1B-8898-87D558C863C7}" srcOrd="2" destOrd="0" presId="urn:microsoft.com/office/officeart/2005/8/layout/orgChart1"/>
    <dgm:cxn modelId="{611ADF83-482D-4437-89F2-F0ECCB8AC771}" type="presParOf" srcId="{25BBAD74-90ED-4333-A131-2068DB95924B}" destId="{1084AAD7-4BE7-469F-912C-4F6AFF6AAA37}" srcOrd="6" destOrd="0" presId="urn:microsoft.com/office/officeart/2005/8/layout/orgChart1"/>
    <dgm:cxn modelId="{339801D4-C9D6-4F12-9FA2-1C7329588378}" type="presParOf" srcId="{25BBAD74-90ED-4333-A131-2068DB95924B}" destId="{02AFEF42-B803-43FB-9395-98999B619BD9}" srcOrd="7" destOrd="0" presId="urn:microsoft.com/office/officeart/2005/8/layout/orgChart1"/>
    <dgm:cxn modelId="{6D41FC11-0405-4686-A0A1-9FD54E1725AB}" type="presParOf" srcId="{02AFEF42-B803-43FB-9395-98999B619BD9}" destId="{783833A2-7635-4973-A540-34E5F45A8138}" srcOrd="0" destOrd="0" presId="urn:microsoft.com/office/officeart/2005/8/layout/orgChart1"/>
    <dgm:cxn modelId="{1C38D655-29A6-45FA-BF40-6A82AF53630C}" type="presParOf" srcId="{783833A2-7635-4973-A540-34E5F45A8138}" destId="{B7986494-6A7A-4BB0-9162-DD0C5ACB5C48}" srcOrd="0" destOrd="0" presId="urn:microsoft.com/office/officeart/2005/8/layout/orgChart1"/>
    <dgm:cxn modelId="{352F0E28-2771-461C-9781-93283AC05F08}" type="presParOf" srcId="{783833A2-7635-4973-A540-34E5F45A8138}" destId="{420EDB46-672A-4BDE-81C0-D9E58183E6F8}" srcOrd="1" destOrd="0" presId="urn:microsoft.com/office/officeart/2005/8/layout/orgChart1"/>
    <dgm:cxn modelId="{DB49F3B4-F92D-4386-AD65-499ED6C0422A}" type="presParOf" srcId="{02AFEF42-B803-43FB-9395-98999B619BD9}" destId="{B0E36C6E-CA2C-45D1-8223-6DEBF82D21C2}" srcOrd="1" destOrd="0" presId="urn:microsoft.com/office/officeart/2005/8/layout/orgChart1"/>
    <dgm:cxn modelId="{3F595989-8398-45D0-B5D2-1F1ED81D68A0}" type="presParOf" srcId="{02AFEF42-B803-43FB-9395-98999B619BD9}" destId="{686D0D75-0EE8-4D6C-8BCA-2494EA598423}" srcOrd="2" destOrd="0" presId="urn:microsoft.com/office/officeart/2005/8/layout/orgChart1"/>
    <dgm:cxn modelId="{3D422274-8AF6-491A-8F2C-976AE70BE26F}" type="presParOf" srcId="{25BBAD74-90ED-4333-A131-2068DB95924B}" destId="{FF681D65-233F-4128-8A5F-1AB41443575C}" srcOrd="8" destOrd="0" presId="urn:microsoft.com/office/officeart/2005/8/layout/orgChart1"/>
    <dgm:cxn modelId="{F2FF94ED-5F10-48D0-B4EA-34CF6A7C06F6}" type="presParOf" srcId="{25BBAD74-90ED-4333-A131-2068DB95924B}" destId="{80980F0F-137A-4528-8A77-FD1E654236F3}" srcOrd="9" destOrd="0" presId="urn:microsoft.com/office/officeart/2005/8/layout/orgChart1"/>
    <dgm:cxn modelId="{7EE359AE-884F-4AF4-A9AE-7DC12A060109}" type="presParOf" srcId="{80980F0F-137A-4528-8A77-FD1E654236F3}" destId="{54E9D435-B122-4312-BBBD-E3FFC3053B80}" srcOrd="0" destOrd="0" presId="urn:microsoft.com/office/officeart/2005/8/layout/orgChart1"/>
    <dgm:cxn modelId="{B9C750E3-BD87-4281-8E55-BDBB7C4D768B}" type="presParOf" srcId="{54E9D435-B122-4312-BBBD-E3FFC3053B80}" destId="{AABC1F08-3DF9-4C08-BA3C-ECC50D727DB9}" srcOrd="0" destOrd="0" presId="urn:microsoft.com/office/officeart/2005/8/layout/orgChart1"/>
    <dgm:cxn modelId="{2151D647-B1EE-4666-ADCD-D45389895951}" type="presParOf" srcId="{54E9D435-B122-4312-BBBD-E3FFC3053B80}" destId="{97B88B46-79CE-4F72-B94F-B52905A81AAF}" srcOrd="1" destOrd="0" presId="urn:microsoft.com/office/officeart/2005/8/layout/orgChart1"/>
    <dgm:cxn modelId="{7FE1CF61-31D6-46CE-8ADD-241C86D931B1}" type="presParOf" srcId="{80980F0F-137A-4528-8A77-FD1E654236F3}" destId="{5B1EF913-1A63-4AF8-BBC0-D75F932BA02E}" srcOrd="1" destOrd="0" presId="urn:microsoft.com/office/officeart/2005/8/layout/orgChart1"/>
    <dgm:cxn modelId="{709EA472-C63C-4E0B-A2D7-2F1E34FCE75E}" type="presParOf" srcId="{80980F0F-137A-4528-8A77-FD1E654236F3}" destId="{61F594A2-8C3C-4FEF-8802-842D7216B756}" srcOrd="2" destOrd="0" presId="urn:microsoft.com/office/officeart/2005/8/layout/orgChart1"/>
    <dgm:cxn modelId="{BCC2BB58-13E4-425B-970E-609F12E94F6C}" type="presParOf" srcId="{6095EE1F-B51D-4A91-AAC2-A32A1886ED04}" destId="{7023B2C8-3530-4ABA-9902-2A16E06A7CEE}" srcOrd="2" destOrd="0" presId="urn:microsoft.com/office/officeart/2005/8/layout/orgChart1"/>
    <dgm:cxn modelId="{330CB768-FBD9-497F-9B36-B7514CA9024B}" type="presParOf" srcId="{091F1264-D854-4EAA-BCB4-158C49F066E8}" destId="{79A82B4B-EB2C-4A12-99C0-3697795C7E9F}" srcOrd="2" destOrd="0" presId="urn:microsoft.com/office/officeart/2005/8/layout/orgChart1"/>
    <dgm:cxn modelId="{A9AD2C61-2381-4BB1-B931-9F7479E25A96}" type="presParOf" srcId="{9D2557B6-DFA0-4797-B19C-04B6E882C82D}" destId="{6531E47C-EBC8-493C-97E7-B5D3FD9E2DDC}" srcOrd="4" destOrd="0" presId="urn:microsoft.com/office/officeart/2005/8/layout/orgChart1"/>
    <dgm:cxn modelId="{89BA7C6D-962B-4A73-A43A-440A22B14102}" type="presParOf" srcId="{9D2557B6-DFA0-4797-B19C-04B6E882C82D}" destId="{DE2958A3-F5DA-40D4-B05A-DACA451375DC}" srcOrd="5" destOrd="0" presId="urn:microsoft.com/office/officeart/2005/8/layout/orgChart1"/>
    <dgm:cxn modelId="{DB1562C7-2CD8-422A-8E9C-E0D4C6C9FDE5}" type="presParOf" srcId="{DE2958A3-F5DA-40D4-B05A-DACA451375DC}" destId="{EB1C8DED-203F-441C-8963-BA75380CD381}" srcOrd="0" destOrd="0" presId="urn:microsoft.com/office/officeart/2005/8/layout/orgChart1"/>
    <dgm:cxn modelId="{D5305BC7-35F5-42A7-AE3D-974361D4A07F}" type="presParOf" srcId="{EB1C8DED-203F-441C-8963-BA75380CD381}" destId="{A56BBAE1-44C9-49EF-B167-4034023FDEF2}" srcOrd="0" destOrd="0" presId="urn:microsoft.com/office/officeart/2005/8/layout/orgChart1"/>
    <dgm:cxn modelId="{F802D79F-AF06-4074-9359-F2FBE4B480F2}" type="presParOf" srcId="{EB1C8DED-203F-441C-8963-BA75380CD381}" destId="{4E6A11DD-9FF3-4B2F-8392-81FAD6B775DC}" srcOrd="1" destOrd="0" presId="urn:microsoft.com/office/officeart/2005/8/layout/orgChart1"/>
    <dgm:cxn modelId="{23162B7C-B146-4220-A0B9-CB0019AD31F5}" type="presParOf" srcId="{DE2958A3-F5DA-40D4-B05A-DACA451375DC}" destId="{BEFE070B-6D72-4607-93C0-A091C352C5F0}" srcOrd="1" destOrd="0" presId="urn:microsoft.com/office/officeart/2005/8/layout/orgChart1"/>
    <dgm:cxn modelId="{62F6B406-DC8B-4416-A5C1-3909ED2D4B9E}" type="presParOf" srcId="{BEFE070B-6D72-4607-93C0-A091C352C5F0}" destId="{5E34D71C-E71B-4299-9893-66B88BAB0C8A}" srcOrd="0" destOrd="0" presId="urn:microsoft.com/office/officeart/2005/8/layout/orgChart1"/>
    <dgm:cxn modelId="{F1C513D7-EAA6-4F72-BDC4-B6A7C3B2C03A}" type="presParOf" srcId="{BEFE070B-6D72-4607-93C0-A091C352C5F0}" destId="{833D13E7-1ADA-4F0F-B598-0B40F8181AD6}" srcOrd="1" destOrd="0" presId="urn:microsoft.com/office/officeart/2005/8/layout/orgChart1"/>
    <dgm:cxn modelId="{135138C2-C7A5-4E23-B053-116B00CCF745}" type="presParOf" srcId="{833D13E7-1ADA-4F0F-B598-0B40F8181AD6}" destId="{2992649D-7C25-428B-ADB6-6698E28A7DD2}" srcOrd="0" destOrd="0" presId="urn:microsoft.com/office/officeart/2005/8/layout/orgChart1"/>
    <dgm:cxn modelId="{5C64230D-4C43-45CB-9F42-CE16399862CC}" type="presParOf" srcId="{2992649D-7C25-428B-ADB6-6698E28A7DD2}" destId="{8BC4724C-2FB1-4916-BE50-C48814B73DF7}" srcOrd="0" destOrd="0" presId="urn:microsoft.com/office/officeart/2005/8/layout/orgChart1"/>
    <dgm:cxn modelId="{B74D86FF-1F18-464D-8F7D-1A61AFFE0618}" type="presParOf" srcId="{2992649D-7C25-428B-ADB6-6698E28A7DD2}" destId="{DF4BCA7D-2153-4DA6-BE19-2A12917A7F94}" srcOrd="1" destOrd="0" presId="urn:microsoft.com/office/officeart/2005/8/layout/orgChart1"/>
    <dgm:cxn modelId="{44D3756C-4BB3-4FAD-8E33-BEA5F401BC5A}" type="presParOf" srcId="{833D13E7-1ADA-4F0F-B598-0B40F8181AD6}" destId="{9E3CF8F6-9E4B-41C4-A3F4-22817192B846}" srcOrd="1" destOrd="0" presId="urn:microsoft.com/office/officeart/2005/8/layout/orgChart1"/>
    <dgm:cxn modelId="{2AA80B08-497F-42B9-AF99-9384DE97ABF2}" type="presParOf" srcId="{9E3CF8F6-9E4B-41C4-A3F4-22817192B846}" destId="{F16634FC-B77F-4561-9061-48F3272112EC}" srcOrd="0" destOrd="0" presId="urn:microsoft.com/office/officeart/2005/8/layout/orgChart1"/>
    <dgm:cxn modelId="{8948A9E5-32E2-4DEC-803F-86E81EC6F81B}" type="presParOf" srcId="{9E3CF8F6-9E4B-41C4-A3F4-22817192B846}" destId="{E0951571-72A1-47F9-981D-640AE1ACF933}" srcOrd="1" destOrd="0" presId="urn:microsoft.com/office/officeart/2005/8/layout/orgChart1"/>
    <dgm:cxn modelId="{B96A1F8F-757F-4781-8108-7AEC861A4D97}" type="presParOf" srcId="{E0951571-72A1-47F9-981D-640AE1ACF933}" destId="{DBAFAFF8-E570-4B5A-BDDD-E5E734543EDD}" srcOrd="0" destOrd="0" presId="urn:microsoft.com/office/officeart/2005/8/layout/orgChart1"/>
    <dgm:cxn modelId="{F63E1B5C-9752-42A3-AB47-D936DBAE1730}" type="presParOf" srcId="{DBAFAFF8-E570-4B5A-BDDD-E5E734543EDD}" destId="{DFE6DAC3-148A-4282-A7BD-A61152BBDA31}" srcOrd="0" destOrd="0" presId="urn:microsoft.com/office/officeart/2005/8/layout/orgChart1"/>
    <dgm:cxn modelId="{C16573F1-8095-493F-BD2D-8D0553FAC1B6}" type="presParOf" srcId="{DBAFAFF8-E570-4B5A-BDDD-E5E734543EDD}" destId="{AA9E60F4-2891-4A63-9F21-6D1CC3C07AE0}" srcOrd="1" destOrd="0" presId="urn:microsoft.com/office/officeart/2005/8/layout/orgChart1"/>
    <dgm:cxn modelId="{967FBD7E-AA02-4722-8E69-5E334F5F8852}" type="presParOf" srcId="{E0951571-72A1-47F9-981D-640AE1ACF933}" destId="{EA9A3BA4-DBF2-4B84-96BA-061A7C506968}" srcOrd="1" destOrd="0" presId="urn:microsoft.com/office/officeart/2005/8/layout/orgChart1"/>
    <dgm:cxn modelId="{720D1ABE-6284-4C28-9169-7FEE095A5B73}" type="presParOf" srcId="{E0951571-72A1-47F9-981D-640AE1ACF933}" destId="{19A0BC60-01E3-4758-93DA-195F447A0DF0}" srcOrd="2" destOrd="0" presId="urn:microsoft.com/office/officeart/2005/8/layout/orgChart1"/>
    <dgm:cxn modelId="{AF2B0D0D-56DE-41E4-B510-54A8C9C2452A}" type="presParOf" srcId="{9E3CF8F6-9E4B-41C4-A3F4-22817192B846}" destId="{6733E1C7-E762-4DA2-AE18-C60E7577D95F}" srcOrd="2" destOrd="0" presId="urn:microsoft.com/office/officeart/2005/8/layout/orgChart1"/>
    <dgm:cxn modelId="{14679E39-E066-4996-B9FD-66F56159B9DB}" type="presParOf" srcId="{9E3CF8F6-9E4B-41C4-A3F4-22817192B846}" destId="{69A17310-DCEE-4C79-9131-2748AF7AA6D3}" srcOrd="3" destOrd="0" presId="urn:microsoft.com/office/officeart/2005/8/layout/orgChart1"/>
    <dgm:cxn modelId="{94928AF7-262B-49F5-9748-EDA61D5E043E}" type="presParOf" srcId="{69A17310-DCEE-4C79-9131-2748AF7AA6D3}" destId="{39E36B3E-A83F-4706-A214-152DCF3B0E77}" srcOrd="0" destOrd="0" presId="urn:microsoft.com/office/officeart/2005/8/layout/orgChart1"/>
    <dgm:cxn modelId="{78110F9B-60A7-4CB6-B10E-BF4D9A9CEBB9}" type="presParOf" srcId="{39E36B3E-A83F-4706-A214-152DCF3B0E77}" destId="{F226FB2A-99A6-49A5-906C-59A31F973D5C}" srcOrd="0" destOrd="0" presId="urn:microsoft.com/office/officeart/2005/8/layout/orgChart1"/>
    <dgm:cxn modelId="{F6CB739D-4B0B-4DAB-A405-E5E1F5E6F199}" type="presParOf" srcId="{39E36B3E-A83F-4706-A214-152DCF3B0E77}" destId="{1816E2E4-9B60-4057-9090-41BCD5C22E86}" srcOrd="1" destOrd="0" presId="urn:microsoft.com/office/officeart/2005/8/layout/orgChart1"/>
    <dgm:cxn modelId="{9233DEF8-09F0-4601-9393-6200E25DEA24}" type="presParOf" srcId="{69A17310-DCEE-4C79-9131-2748AF7AA6D3}" destId="{BDD6E9EB-19E0-4681-A827-1369ADA22DF3}" srcOrd="1" destOrd="0" presId="urn:microsoft.com/office/officeart/2005/8/layout/orgChart1"/>
    <dgm:cxn modelId="{5C8DF442-2B13-4707-840E-29A0A8E48A80}" type="presParOf" srcId="{69A17310-DCEE-4C79-9131-2748AF7AA6D3}" destId="{2638616A-450B-43DA-B302-3621909E39D3}" srcOrd="2" destOrd="0" presId="urn:microsoft.com/office/officeart/2005/8/layout/orgChart1"/>
    <dgm:cxn modelId="{B12B394B-CEA1-4323-B7E4-BE35EE77CD18}" type="presParOf" srcId="{9E3CF8F6-9E4B-41C4-A3F4-22817192B846}" destId="{23DBD983-F029-4316-A7B3-A0BC96D52526}" srcOrd="4" destOrd="0" presId="urn:microsoft.com/office/officeart/2005/8/layout/orgChart1"/>
    <dgm:cxn modelId="{485E2634-087E-431C-8419-B3223DE1E58A}" type="presParOf" srcId="{9E3CF8F6-9E4B-41C4-A3F4-22817192B846}" destId="{BF223694-BBF1-4887-A4C7-9FC88C4D8A82}" srcOrd="5" destOrd="0" presId="urn:microsoft.com/office/officeart/2005/8/layout/orgChart1"/>
    <dgm:cxn modelId="{64B865E4-2B53-4957-AB12-3DF04FA4E2D2}" type="presParOf" srcId="{BF223694-BBF1-4887-A4C7-9FC88C4D8A82}" destId="{2E5F0B49-5B32-40B2-93C7-9C279B6AC3A8}" srcOrd="0" destOrd="0" presId="urn:microsoft.com/office/officeart/2005/8/layout/orgChart1"/>
    <dgm:cxn modelId="{7E10F493-7CB6-4066-B7D3-187542D9159D}" type="presParOf" srcId="{2E5F0B49-5B32-40B2-93C7-9C279B6AC3A8}" destId="{49A6F706-5630-4AA1-B44B-3B227F44B80A}" srcOrd="0" destOrd="0" presId="urn:microsoft.com/office/officeart/2005/8/layout/orgChart1"/>
    <dgm:cxn modelId="{1047A881-3F39-4E71-B0A1-44950BEB3CFA}" type="presParOf" srcId="{2E5F0B49-5B32-40B2-93C7-9C279B6AC3A8}" destId="{44F2B149-0272-4864-9F89-34D7E3A5CC40}" srcOrd="1" destOrd="0" presId="urn:microsoft.com/office/officeart/2005/8/layout/orgChart1"/>
    <dgm:cxn modelId="{2C2AAE09-9EB1-4B1D-802E-4CF8CD8E5013}" type="presParOf" srcId="{BF223694-BBF1-4887-A4C7-9FC88C4D8A82}" destId="{23CCFB35-C29B-4C56-9050-55EF68F5F5D5}" srcOrd="1" destOrd="0" presId="urn:microsoft.com/office/officeart/2005/8/layout/orgChart1"/>
    <dgm:cxn modelId="{9CBD7AD3-0B01-441E-AEAE-41806D00A189}" type="presParOf" srcId="{BF223694-BBF1-4887-A4C7-9FC88C4D8A82}" destId="{28D4ECE8-1715-4DEA-92E4-557243B24E65}" srcOrd="2" destOrd="0" presId="urn:microsoft.com/office/officeart/2005/8/layout/orgChart1"/>
    <dgm:cxn modelId="{01D68653-50EA-4CCE-9D21-2C4B722871C4}" type="presParOf" srcId="{9E3CF8F6-9E4B-41C4-A3F4-22817192B846}" destId="{323D6749-75B5-482A-A02B-D91B3B221CE2}" srcOrd="6" destOrd="0" presId="urn:microsoft.com/office/officeart/2005/8/layout/orgChart1"/>
    <dgm:cxn modelId="{66A43AEC-6750-4DBA-A265-7C4A8CCF0611}" type="presParOf" srcId="{9E3CF8F6-9E4B-41C4-A3F4-22817192B846}" destId="{C258D6D3-1D58-43CC-8CDC-759303518DD9}" srcOrd="7" destOrd="0" presId="urn:microsoft.com/office/officeart/2005/8/layout/orgChart1"/>
    <dgm:cxn modelId="{437C6DFC-39E2-4A1D-94B0-C89EEAA8DCCA}" type="presParOf" srcId="{C258D6D3-1D58-43CC-8CDC-759303518DD9}" destId="{21644E54-F260-4C66-8AEE-1D18CF473E3C}" srcOrd="0" destOrd="0" presId="urn:microsoft.com/office/officeart/2005/8/layout/orgChart1"/>
    <dgm:cxn modelId="{628D7CDE-2E62-4E6A-BD30-1C06847F70B6}" type="presParOf" srcId="{21644E54-F260-4C66-8AEE-1D18CF473E3C}" destId="{DDFDAA80-ED9F-441E-9551-FC7B63BBCE22}" srcOrd="0" destOrd="0" presId="urn:microsoft.com/office/officeart/2005/8/layout/orgChart1"/>
    <dgm:cxn modelId="{A0B989C2-E28C-4607-B6C2-234BA74457CB}" type="presParOf" srcId="{21644E54-F260-4C66-8AEE-1D18CF473E3C}" destId="{8F27FCAF-3D66-46FD-BB7E-F20BA54210A0}" srcOrd="1" destOrd="0" presId="urn:microsoft.com/office/officeart/2005/8/layout/orgChart1"/>
    <dgm:cxn modelId="{C30D4222-A4C1-415C-9EC0-8C5F1535A0A0}" type="presParOf" srcId="{C258D6D3-1D58-43CC-8CDC-759303518DD9}" destId="{DD7B2092-3BC6-4FFA-B4D5-C198CF15D221}" srcOrd="1" destOrd="0" presId="urn:microsoft.com/office/officeart/2005/8/layout/orgChart1"/>
    <dgm:cxn modelId="{980AC7EB-199D-496D-AE1D-9BAEFBB4B3A7}" type="presParOf" srcId="{C258D6D3-1D58-43CC-8CDC-759303518DD9}" destId="{7609E29C-5A8B-4D65-8A07-82DB8D5ACD58}" srcOrd="2" destOrd="0" presId="urn:microsoft.com/office/officeart/2005/8/layout/orgChart1"/>
    <dgm:cxn modelId="{7703B387-72E1-4A41-BED1-0E34CFB5969F}" type="presParOf" srcId="{9E3CF8F6-9E4B-41C4-A3F4-22817192B846}" destId="{2FDDC6BE-1453-4C92-ACD9-A698C791A6D7}" srcOrd="8" destOrd="0" presId="urn:microsoft.com/office/officeart/2005/8/layout/orgChart1"/>
    <dgm:cxn modelId="{C983685D-05A8-4B2C-B36C-79B1276927DD}" type="presParOf" srcId="{9E3CF8F6-9E4B-41C4-A3F4-22817192B846}" destId="{5F8B8BC5-D403-45EE-8046-13A53CB1CD0D}" srcOrd="9" destOrd="0" presId="urn:microsoft.com/office/officeart/2005/8/layout/orgChart1"/>
    <dgm:cxn modelId="{28472DC2-6E5F-4869-8527-D01C5FF9D5E6}" type="presParOf" srcId="{5F8B8BC5-D403-45EE-8046-13A53CB1CD0D}" destId="{0A10E6DE-6EF1-4D5E-9051-2E384A0B664B}" srcOrd="0" destOrd="0" presId="urn:microsoft.com/office/officeart/2005/8/layout/orgChart1"/>
    <dgm:cxn modelId="{75526A27-D730-4A41-B440-56A062A6A8B2}" type="presParOf" srcId="{0A10E6DE-6EF1-4D5E-9051-2E384A0B664B}" destId="{0EDFE79D-EEFB-46F4-B85A-1C426BE0084D}" srcOrd="0" destOrd="0" presId="urn:microsoft.com/office/officeart/2005/8/layout/orgChart1"/>
    <dgm:cxn modelId="{93C73068-0072-41B8-B34A-F6B4C64454BF}" type="presParOf" srcId="{0A10E6DE-6EF1-4D5E-9051-2E384A0B664B}" destId="{3C72B7F5-A2C3-48AF-A050-A6B8C837F8B9}" srcOrd="1" destOrd="0" presId="urn:microsoft.com/office/officeart/2005/8/layout/orgChart1"/>
    <dgm:cxn modelId="{BC56E096-2C30-4484-B4F9-7B292D6CF605}" type="presParOf" srcId="{5F8B8BC5-D403-45EE-8046-13A53CB1CD0D}" destId="{B86253A1-DC9C-4576-B7BE-07CEE92DEB9D}" srcOrd="1" destOrd="0" presId="urn:microsoft.com/office/officeart/2005/8/layout/orgChart1"/>
    <dgm:cxn modelId="{6F7E5D7A-C9B2-4B0D-8BFD-7DA47ED84358}" type="presParOf" srcId="{5F8B8BC5-D403-45EE-8046-13A53CB1CD0D}" destId="{10B65210-B7A9-47C7-B0BC-DE7CAEE10242}" srcOrd="2" destOrd="0" presId="urn:microsoft.com/office/officeart/2005/8/layout/orgChart1"/>
    <dgm:cxn modelId="{4F6F4BEC-1ECF-4501-87B2-DB1416B9BCAB}" type="presParOf" srcId="{833D13E7-1ADA-4F0F-B598-0B40F8181AD6}" destId="{FD3994F2-1536-4849-9320-5E8BAF9D581C}" srcOrd="2" destOrd="0" presId="urn:microsoft.com/office/officeart/2005/8/layout/orgChart1"/>
    <dgm:cxn modelId="{A791C798-7ED7-4B5B-A9DB-9C76CC1CA276}" type="presParOf" srcId="{BEFE070B-6D72-4607-93C0-A091C352C5F0}" destId="{40F95E16-E9BC-4327-8EA3-81C9A22FFC50}" srcOrd="2" destOrd="0" presId="urn:microsoft.com/office/officeart/2005/8/layout/orgChart1"/>
    <dgm:cxn modelId="{BC6B00CD-449B-409F-AD26-B25FF07EDE7F}" type="presParOf" srcId="{BEFE070B-6D72-4607-93C0-A091C352C5F0}" destId="{6ECA9525-D054-437C-8607-FB1592D1F1BF}" srcOrd="3" destOrd="0" presId="urn:microsoft.com/office/officeart/2005/8/layout/orgChart1"/>
    <dgm:cxn modelId="{9EA34935-41B4-4649-A3DE-0B75B6E5A6AE}" type="presParOf" srcId="{6ECA9525-D054-437C-8607-FB1592D1F1BF}" destId="{DF018240-1602-435E-BA76-FD00DB51BA4D}" srcOrd="0" destOrd="0" presId="urn:microsoft.com/office/officeart/2005/8/layout/orgChart1"/>
    <dgm:cxn modelId="{3D6892A0-3763-4BAF-9B4D-AC16A36700D4}" type="presParOf" srcId="{DF018240-1602-435E-BA76-FD00DB51BA4D}" destId="{DD3E734B-930C-4164-ABD8-F397E96D634A}" srcOrd="0" destOrd="0" presId="urn:microsoft.com/office/officeart/2005/8/layout/orgChart1"/>
    <dgm:cxn modelId="{81E2046E-012C-41D2-862C-F3113F154817}" type="presParOf" srcId="{DF018240-1602-435E-BA76-FD00DB51BA4D}" destId="{F5EEF3F5-CFCA-4332-9E53-E519775F49DF}" srcOrd="1" destOrd="0" presId="urn:microsoft.com/office/officeart/2005/8/layout/orgChart1"/>
    <dgm:cxn modelId="{F341C494-F62D-45B9-9E33-E004A6F37D82}" type="presParOf" srcId="{6ECA9525-D054-437C-8607-FB1592D1F1BF}" destId="{02BE0B1B-3E36-44C9-A2BB-9690F0A09688}" srcOrd="1" destOrd="0" presId="urn:microsoft.com/office/officeart/2005/8/layout/orgChart1"/>
    <dgm:cxn modelId="{A3C0EDA6-A3A4-4007-8C0F-CA404E8AC0E8}" type="presParOf" srcId="{02BE0B1B-3E36-44C9-A2BB-9690F0A09688}" destId="{2E9FFBD4-D271-4BB8-BCFC-8A629175B37C}" srcOrd="0" destOrd="0" presId="urn:microsoft.com/office/officeart/2005/8/layout/orgChart1"/>
    <dgm:cxn modelId="{C97EB9AC-E475-4562-9E2F-C0F33B0270E7}" type="presParOf" srcId="{02BE0B1B-3E36-44C9-A2BB-9690F0A09688}" destId="{9A6E1D6E-5971-4FB1-8ED9-1E94B90832FE}" srcOrd="1" destOrd="0" presId="urn:microsoft.com/office/officeart/2005/8/layout/orgChart1"/>
    <dgm:cxn modelId="{992B1EFD-F8D9-42BC-B9A0-37492EFCA841}" type="presParOf" srcId="{9A6E1D6E-5971-4FB1-8ED9-1E94B90832FE}" destId="{5A5683AB-A8D2-4065-8169-3C81E86E75F0}" srcOrd="0" destOrd="0" presId="urn:microsoft.com/office/officeart/2005/8/layout/orgChart1"/>
    <dgm:cxn modelId="{15A05CA4-3BDD-45E2-9380-25A48D96CBB2}" type="presParOf" srcId="{5A5683AB-A8D2-4065-8169-3C81E86E75F0}" destId="{3889B403-43F6-4687-9D78-1D54DB34D69C}" srcOrd="0" destOrd="0" presId="urn:microsoft.com/office/officeart/2005/8/layout/orgChart1"/>
    <dgm:cxn modelId="{778AEFF3-6E1A-47ED-A03C-A929979E2C83}" type="presParOf" srcId="{5A5683AB-A8D2-4065-8169-3C81E86E75F0}" destId="{BE0DB74F-4BF5-44A6-A0B4-617276F2926E}" srcOrd="1" destOrd="0" presId="urn:microsoft.com/office/officeart/2005/8/layout/orgChart1"/>
    <dgm:cxn modelId="{943ED4E0-344A-415A-B91D-E71E32631412}" type="presParOf" srcId="{9A6E1D6E-5971-4FB1-8ED9-1E94B90832FE}" destId="{9A84BE73-827A-4DDC-987E-9534C742D196}" srcOrd="1" destOrd="0" presId="urn:microsoft.com/office/officeart/2005/8/layout/orgChart1"/>
    <dgm:cxn modelId="{5F3C9683-9512-44CA-8DBD-DC2453151D0A}" type="presParOf" srcId="{9A6E1D6E-5971-4FB1-8ED9-1E94B90832FE}" destId="{A2B46F6E-1220-488B-9E06-47ED3E584539}" srcOrd="2" destOrd="0" presId="urn:microsoft.com/office/officeart/2005/8/layout/orgChart1"/>
    <dgm:cxn modelId="{77ED6E3D-2EFA-42E6-8F68-04D7E6349FA5}" type="presParOf" srcId="{02BE0B1B-3E36-44C9-A2BB-9690F0A09688}" destId="{B22F8C8A-7298-4575-9E15-B2C6E4370001}" srcOrd="2" destOrd="0" presId="urn:microsoft.com/office/officeart/2005/8/layout/orgChart1"/>
    <dgm:cxn modelId="{5538D80D-88A6-417B-989E-15BDEE956A02}" type="presParOf" srcId="{02BE0B1B-3E36-44C9-A2BB-9690F0A09688}" destId="{162F352C-C84E-4F92-B8C9-70D1EF5C1892}" srcOrd="3" destOrd="0" presId="urn:microsoft.com/office/officeart/2005/8/layout/orgChart1"/>
    <dgm:cxn modelId="{03B8189F-24C4-4B2D-A8FA-4537464FFDA2}" type="presParOf" srcId="{162F352C-C84E-4F92-B8C9-70D1EF5C1892}" destId="{0995E610-656F-449B-98A4-9B204FDCA47B}" srcOrd="0" destOrd="0" presId="urn:microsoft.com/office/officeart/2005/8/layout/orgChart1"/>
    <dgm:cxn modelId="{A8AB6892-AA0A-4F76-A10C-74DDB2EEEF3B}" type="presParOf" srcId="{0995E610-656F-449B-98A4-9B204FDCA47B}" destId="{63993A29-8964-4EAD-B614-49CD00B57551}" srcOrd="0" destOrd="0" presId="urn:microsoft.com/office/officeart/2005/8/layout/orgChart1"/>
    <dgm:cxn modelId="{10DAF30E-8DEA-4759-AA33-283573C4362B}" type="presParOf" srcId="{0995E610-656F-449B-98A4-9B204FDCA47B}" destId="{9D9A47C0-1645-4885-AFA2-E41710D6E8AE}" srcOrd="1" destOrd="0" presId="urn:microsoft.com/office/officeart/2005/8/layout/orgChart1"/>
    <dgm:cxn modelId="{0D0B8A32-5EFF-4CA1-9D63-642C20BCD195}" type="presParOf" srcId="{162F352C-C84E-4F92-B8C9-70D1EF5C1892}" destId="{5FB3F3E8-3CCA-4D12-B91C-658C3C74B7CC}" srcOrd="1" destOrd="0" presId="urn:microsoft.com/office/officeart/2005/8/layout/orgChart1"/>
    <dgm:cxn modelId="{2DAB629E-B45E-4B0D-B8C6-C888D9B4562C}" type="presParOf" srcId="{162F352C-C84E-4F92-B8C9-70D1EF5C1892}" destId="{5B97B70A-386A-41FF-8F2A-9DA139994C69}" srcOrd="2" destOrd="0" presId="urn:microsoft.com/office/officeart/2005/8/layout/orgChart1"/>
    <dgm:cxn modelId="{B8AC23EA-ADBC-4D3B-BBFC-51E0B47CFF56}" type="presParOf" srcId="{02BE0B1B-3E36-44C9-A2BB-9690F0A09688}" destId="{79BFB163-B73F-47F8-A405-D67A0B5C4290}" srcOrd="4" destOrd="0" presId="urn:microsoft.com/office/officeart/2005/8/layout/orgChart1"/>
    <dgm:cxn modelId="{04004FC6-03A1-4CCC-B099-58EA7DA284FE}" type="presParOf" srcId="{02BE0B1B-3E36-44C9-A2BB-9690F0A09688}" destId="{7DCDC84E-76C5-4C35-B3F6-4452AD06D258}" srcOrd="5" destOrd="0" presId="urn:microsoft.com/office/officeart/2005/8/layout/orgChart1"/>
    <dgm:cxn modelId="{FAF30009-B3F4-49DB-9B76-BCEDAA33B3E9}" type="presParOf" srcId="{7DCDC84E-76C5-4C35-B3F6-4452AD06D258}" destId="{C7E0F0D2-707A-4746-9638-2CC4C5CBBBF7}" srcOrd="0" destOrd="0" presId="urn:microsoft.com/office/officeart/2005/8/layout/orgChart1"/>
    <dgm:cxn modelId="{3587E9AF-97F7-4F48-BAF9-D7414180A30B}" type="presParOf" srcId="{C7E0F0D2-707A-4746-9638-2CC4C5CBBBF7}" destId="{C1C03F4E-ED1F-4DFD-BD2E-48D68BC71F6E}" srcOrd="0" destOrd="0" presId="urn:microsoft.com/office/officeart/2005/8/layout/orgChart1"/>
    <dgm:cxn modelId="{E1E82570-DE4A-44C6-949E-730DCF4C2D81}" type="presParOf" srcId="{C7E0F0D2-707A-4746-9638-2CC4C5CBBBF7}" destId="{3EAC05AA-C914-4500-9CDD-D1ED96054910}" srcOrd="1" destOrd="0" presId="urn:microsoft.com/office/officeart/2005/8/layout/orgChart1"/>
    <dgm:cxn modelId="{5F55844E-2135-423C-8004-1E954791AFE8}" type="presParOf" srcId="{7DCDC84E-76C5-4C35-B3F6-4452AD06D258}" destId="{8C1EAC5C-1789-45E7-96E6-4BD54C889DF7}" srcOrd="1" destOrd="0" presId="urn:microsoft.com/office/officeart/2005/8/layout/orgChart1"/>
    <dgm:cxn modelId="{918EFE20-CBFA-4B9F-8853-C8FCBA612564}" type="presParOf" srcId="{7DCDC84E-76C5-4C35-B3F6-4452AD06D258}" destId="{921693C2-96C7-408F-84CB-1686920A60C3}" srcOrd="2" destOrd="0" presId="urn:microsoft.com/office/officeart/2005/8/layout/orgChart1"/>
    <dgm:cxn modelId="{873DB47A-D6B8-4177-8DB5-15C0E319DEBC}" type="presParOf" srcId="{02BE0B1B-3E36-44C9-A2BB-9690F0A09688}" destId="{DBE1EC48-01AF-4A0D-8BED-9347C4B9C5A6}" srcOrd="6" destOrd="0" presId="urn:microsoft.com/office/officeart/2005/8/layout/orgChart1"/>
    <dgm:cxn modelId="{FFDB8364-2BAB-4FBE-9299-738F51FE9D6D}" type="presParOf" srcId="{02BE0B1B-3E36-44C9-A2BB-9690F0A09688}" destId="{2ABDA344-86BA-4FF2-8DC7-ED5460636BB1}" srcOrd="7" destOrd="0" presId="urn:microsoft.com/office/officeart/2005/8/layout/orgChart1"/>
    <dgm:cxn modelId="{5C110C8E-7AC3-441B-91A8-CC5857E3179F}" type="presParOf" srcId="{2ABDA344-86BA-4FF2-8DC7-ED5460636BB1}" destId="{F2365560-D2FC-4877-9041-7FA2620A6B62}" srcOrd="0" destOrd="0" presId="urn:microsoft.com/office/officeart/2005/8/layout/orgChart1"/>
    <dgm:cxn modelId="{3B181E28-86A0-48D3-976E-D8EE205BE999}" type="presParOf" srcId="{F2365560-D2FC-4877-9041-7FA2620A6B62}" destId="{8474078A-94A6-4D64-A094-A74D2ABEA83F}" srcOrd="0" destOrd="0" presId="urn:microsoft.com/office/officeart/2005/8/layout/orgChart1"/>
    <dgm:cxn modelId="{9A49465F-E722-48AA-997A-04820E0CD844}" type="presParOf" srcId="{F2365560-D2FC-4877-9041-7FA2620A6B62}" destId="{9F27FD76-B937-4FC7-9EAD-A38E86BAAF73}" srcOrd="1" destOrd="0" presId="urn:microsoft.com/office/officeart/2005/8/layout/orgChart1"/>
    <dgm:cxn modelId="{A43913D5-6431-42A4-9EF5-741B19637AD5}" type="presParOf" srcId="{2ABDA344-86BA-4FF2-8DC7-ED5460636BB1}" destId="{467171C9-F155-4E7E-9F94-589BB0743D75}" srcOrd="1" destOrd="0" presId="urn:microsoft.com/office/officeart/2005/8/layout/orgChart1"/>
    <dgm:cxn modelId="{B3CDACE4-9246-4501-98CB-85CAB51DD1D8}" type="presParOf" srcId="{2ABDA344-86BA-4FF2-8DC7-ED5460636BB1}" destId="{8966B605-484D-4212-967D-B72E3AF38205}" srcOrd="2" destOrd="0" presId="urn:microsoft.com/office/officeart/2005/8/layout/orgChart1"/>
    <dgm:cxn modelId="{53CE51A8-E558-4BE8-822F-AA86DDC9D692}" type="presParOf" srcId="{02BE0B1B-3E36-44C9-A2BB-9690F0A09688}" destId="{A459BC68-A136-4826-8CF5-019860E61FB4}" srcOrd="8" destOrd="0" presId="urn:microsoft.com/office/officeart/2005/8/layout/orgChart1"/>
    <dgm:cxn modelId="{48D80637-F626-4318-9327-5BB4AC32B603}" type="presParOf" srcId="{02BE0B1B-3E36-44C9-A2BB-9690F0A09688}" destId="{D419E7F4-CAE5-4776-92DA-ABEDB94E903C}" srcOrd="9" destOrd="0" presId="urn:microsoft.com/office/officeart/2005/8/layout/orgChart1"/>
    <dgm:cxn modelId="{C506EA7B-BA7B-463E-A7F7-CB89C6F08469}" type="presParOf" srcId="{D419E7F4-CAE5-4776-92DA-ABEDB94E903C}" destId="{5DF4A6AA-662C-4D63-8285-4F707300E392}" srcOrd="0" destOrd="0" presId="urn:microsoft.com/office/officeart/2005/8/layout/orgChart1"/>
    <dgm:cxn modelId="{2B409340-948B-48BB-A56E-BE9493AE6D70}" type="presParOf" srcId="{5DF4A6AA-662C-4D63-8285-4F707300E392}" destId="{D7EF31D4-22E6-424F-B99D-CFD7ADE1D5FE}" srcOrd="0" destOrd="0" presId="urn:microsoft.com/office/officeart/2005/8/layout/orgChart1"/>
    <dgm:cxn modelId="{C5B5532D-CB39-499E-BCC1-091FC0668AA8}" type="presParOf" srcId="{5DF4A6AA-662C-4D63-8285-4F707300E392}" destId="{887422C7-221F-412D-8ADB-8FAAA9BAF73C}" srcOrd="1" destOrd="0" presId="urn:microsoft.com/office/officeart/2005/8/layout/orgChart1"/>
    <dgm:cxn modelId="{9FBBF856-BEE8-4D55-9021-E2F221D495A2}" type="presParOf" srcId="{D419E7F4-CAE5-4776-92DA-ABEDB94E903C}" destId="{8DAC1787-8CA2-4B83-986C-2450AFDDC3B2}" srcOrd="1" destOrd="0" presId="urn:microsoft.com/office/officeart/2005/8/layout/orgChart1"/>
    <dgm:cxn modelId="{E336BA32-FF32-4A88-A2EE-61B4815EB9ED}" type="presParOf" srcId="{D419E7F4-CAE5-4776-92DA-ABEDB94E903C}" destId="{BCD967BC-E310-4738-89CB-EBA697A930F1}" srcOrd="2" destOrd="0" presId="urn:microsoft.com/office/officeart/2005/8/layout/orgChart1"/>
    <dgm:cxn modelId="{26F3C3F0-9400-4DE7-9359-607036A17ED6}" type="presParOf" srcId="{6ECA9525-D054-437C-8607-FB1592D1F1BF}" destId="{D266B259-A318-4F24-8A68-116A6F345EA2}" srcOrd="2" destOrd="0" presId="urn:microsoft.com/office/officeart/2005/8/layout/orgChart1"/>
    <dgm:cxn modelId="{6E8A119C-A402-4B75-A9AD-E36811C52A59}" type="presParOf" srcId="{DE2958A3-F5DA-40D4-B05A-DACA451375DC}" destId="{28E1B2E9-6A31-4C37-924A-554D40FFCF30}" srcOrd="2" destOrd="0" presId="urn:microsoft.com/office/officeart/2005/8/layout/orgChart1"/>
    <dgm:cxn modelId="{06F3A7C5-8026-415F-9A56-8FFFD15D3B81}" type="presParOf" srcId="{F27E5A94-9928-4118-A512-FA42269B480A}" destId="{5576B437-A4C8-49C4-9634-70D44BDB77B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9BC68-A136-4826-8CF5-019860E61FB4}">
      <dsp:nvSpPr>
        <dsp:cNvPr id="0" name=""/>
        <dsp:cNvSpPr/>
      </dsp:nvSpPr>
      <dsp:spPr>
        <a:xfrm>
          <a:off x="8306577"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1EC48-01AF-4A0D-8BED-9347C4B9C5A6}">
      <dsp:nvSpPr>
        <dsp:cNvPr id="0" name=""/>
        <dsp:cNvSpPr/>
      </dsp:nvSpPr>
      <dsp:spPr>
        <a:xfrm>
          <a:off x="8306577"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FB163-B73F-47F8-A405-D67A0B5C4290}">
      <dsp:nvSpPr>
        <dsp:cNvPr id="0" name=""/>
        <dsp:cNvSpPr/>
      </dsp:nvSpPr>
      <dsp:spPr>
        <a:xfrm>
          <a:off x="8306577"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F8C8A-7298-4575-9E15-B2C6E4370001}">
      <dsp:nvSpPr>
        <dsp:cNvPr id="0" name=""/>
        <dsp:cNvSpPr/>
      </dsp:nvSpPr>
      <dsp:spPr>
        <a:xfrm>
          <a:off x="8306577"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FFBD4-D271-4BB8-BCFC-8A629175B37C}">
      <dsp:nvSpPr>
        <dsp:cNvPr id="0" name=""/>
        <dsp:cNvSpPr/>
      </dsp:nvSpPr>
      <dsp:spPr>
        <a:xfrm>
          <a:off x="8306577"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95E16-E9BC-4327-8EA3-81C9A22FFC50}">
      <dsp:nvSpPr>
        <dsp:cNvPr id="0" name=""/>
        <dsp:cNvSpPr/>
      </dsp:nvSpPr>
      <dsp:spPr>
        <a:xfrm>
          <a:off x="8103700"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DC6BE-1453-4C92-ACD9-A698C791A6D7}">
      <dsp:nvSpPr>
        <dsp:cNvPr id="0" name=""/>
        <dsp:cNvSpPr/>
      </dsp:nvSpPr>
      <dsp:spPr>
        <a:xfrm>
          <a:off x="7109111"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3D6749-75B5-482A-A02B-D91B3B221CE2}">
      <dsp:nvSpPr>
        <dsp:cNvPr id="0" name=""/>
        <dsp:cNvSpPr/>
      </dsp:nvSpPr>
      <dsp:spPr>
        <a:xfrm>
          <a:off x="7109111"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BD983-F029-4316-A7B3-A0BC96D52526}">
      <dsp:nvSpPr>
        <dsp:cNvPr id="0" name=""/>
        <dsp:cNvSpPr/>
      </dsp:nvSpPr>
      <dsp:spPr>
        <a:xfrm>
          <a:off x="7109111"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33E1C7-E762-4DA2-AE18-C60E7577D95F}">
      <dsp:nvSpPr>
        <dsp:cNvPr id="0" name=""/>
        <dsp:cNvSpPr/>
      </dsp:nvSpPr>
      <dsp:spPr>
        <a:xfrm>
          <a:off x="7109111"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6634FC-B77F-4561-9061-48F3272112EC}">
      <dsp:nvSpPr>
        <dsp:cNvPr id="0" name=""/>
        <dsp:cNvSpPr/>
      </dsp:nvSpPr>
      <dsp:spPr>
        <a:xfrm>
          <a:off x="7109111"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4D71C-E71B-4299-9893-66B88BAB0C8A}">
      <dsp:nvSpPr>
        <dsp:cNvPr id="0" name=""/>
        <dsp:cNvSpPr/>
      </dsp:nvSpPr>
      <dsp:spPr>
        <a:xfrm>
          <a:off x="7504967"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31E47C-EBC8-493C-97E7-B5D3FD9E2DDC}">
      <dsp:nvSpPr>
        <dsp:cNvPr id="0" name=""/>
        <dsp:cNvSpPr/>
      </dsp:nvSpPr>
      <dsp:spPr>
        <a:xfrm>
          <a:off x="5708769" y="497485"/>
          <a:ext cx="2394931" cy="207824"/>
        </a:xfrm>
        <a:custGeom>
          <a:avLst/>
          <a:gdLst/>
          <a:ahLst/>
          <a:cxnLst/>
          <a:rect l="0" t="0" r="0" b="0"/>
          <a:pathLst>
            <a:path>
              <a:moveTo>
                <a:pt x="0" y="0"/>
              </a:moveTo>
              <a:lnTo>
                <a:pt x="0" y="103912"/>
              </a:lnTo>
              <a:lnTo>
                <a:pt x="2394931" y="103912"/>
              </a:lnTo>
              <a:lnTo>
                <a:pt x="2394931"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81D65-233F-4128-8A5F-1AB41443575C}">
      <dsp:nvSpPr>
        <dsp:cNvPr id="0" name=""/>
        <dsp:cNvSpPr/>
      </dsp:nvSpPr>
      <dsp:spPr>
        <a:xfrm>
          <a:off x="5911645"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4AAD7-4BE7-469F-912C-4F6AFF6AAA37}">
      <dsp:nvSpPr>
        <dsp:cNvPr id="0" name=""/>
        <dsp:cNvSpPr/>
      </dsp:nvSpPr>
      <dsp:spPr>
        <a:xfrm>
          <a:off x="5911645"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28DA5-6B6A-4B4F-A999-F7AECF4D3190}">
      <dsp:nvSpPr>
        <dsp:cNvPr id="0" name=""/>
        <dsp:cNvSpPr/>
      </dsp:nvSpPr>
      <dsp:spPr>
        <a:xfrm>
          <a:off x="5911645"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A1634-75A7-41AF-BDE3-DD915ED60AB0}">
      <dsp:nvSpPr>
        <dsp:cNvPr id="0" name=""/>
        <dsp:cNvSpPr/>
      </dsp:nvSpPr>
      <dsp:spPr>
        <a:xfrm>
          <a:off x="5911645"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750C44-8A9F-4477-872F-D31532B4A20B}">
      <dsp:nvSpPr>
        <dsp:cNvPr id="0" name=""/>
        <dsp:cNvSpPr/>
      </dsp:nvSpPr>
      <dsp:spPr>
        <a:xfrm>
          <a:off x="5911645"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A8B756-FAAF-4614-AD23-47C2A6E04C49}">
      <dsp:nvSpPr>
        <dsp:cNvPr id="0" name=""/>
        <dsp:cNvSpPr/>
      </dsp:nvSpPr>
      <dsp:spPr>
        <a:xfrm>
          <a:off x="5708769"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0A981-2353-4102-B933-586B3BCACE97}">
      <dsp:nvSpPr>
        <dsp:cNvPr id="0" name=""/>
        <dsp:cNvSpPr/>
      </dsp:nvSpPr>
      <dsp:spPr>
        <a:xfrm>
          <a:off x="4714180"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582A3-6FBA-45B2-A07A-7E991917BE8A}">
      <dsp:nvSpPr>
        <dsp:cNvPr id="0" name=""/>
        <dsp:cNvSpPr/>
      </dsp:nvSpPr>
      <dsp:spPr>
        <a:xfrm>
          <a:off x="4714180"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E48346-B0C0-40FB-B647-21FEA660FEA1}">
      <dsp:nvSpPr>
        <dsp:cNvPr id="0" name=""/>
        <dsp:cNvSpPr/>
      </dsp:nvSpPr>
      <dsp:spPr>
        <a:xfrm>
          <a:off x="4714180"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0C68D-70C7-496B-9FDB-73E63369AEF7}">
      <dsp:nvSpPr>
        <dsp:cNvPr id="0" name=""/>
        <dsp:cNvSpPr/>
      </dsp:nvSpPr>
      <dsp:spPr>
        <a:xfrm>
          <a:off x="4714180"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9A75A-59CA-4BE9-87B8-213D8C17675D}">
      <dsp:nvSpPr>
        <dsp:cNvPr id="0" name=""/>
        <dsp:cNvSpPr/>
      </dsp:nvSpPr>
      <dsp:spPr>
        <a:xfrm>
          <a:off x="4714180"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427205-D28C-4DFA-9509-F8346BE0A814}">
      <dsp:nvSpPr>
        <dsp:cNvPr id="0" name=""/>
        <dsp:cNvSpPr/>
      </dsp:nvSpPr>
      <dsp:spPr>
        <a:xfrm>
          <a:off x="5110036"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3F98E-09DA-46E1-8C97-5A6BAB279E24}">
      <dsp:nvSpPr>
        <dsp:cNvPr id="0" name=""/>
        <dsp:cNvSpPr/>
      </dsp:nvSpPr>
      <dsp:spPr>
        <a:xfrm>
          <a:off x="5663049" y="497485"/>
          <a:ext cx="91440" cy="207824"/>
        </a:xfrm>
        <a:custGeom>
          <a:avLst/>
          <a:gdLst/>
          <a:ahLst/>
          <a:cxnLst/>
          <a:rect l="0" t="0" r="0" b="0"/>
          <a:pathLst>
            <a:path>
              <a:moveTo>
                <a:pt x="45720" y="0"/>
              </a:moveTo>
              <a:lnTo>
                <a:pt x="45720"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7DA1F-7649-46E5-87F1-88322FE9BA58}">
      <dsp:nvSpPr>
        <dsp:cNvPr id="0" name=""/>
        <dsp:cNvSpPr/>
      </dsp:nvSpPr>
      <dsp:spPr>
        <a:xfrm>
          <a:off x="3516714"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97941-632E-4F50-B1FE-E0540CE67BFF}">
      <dsp:nvSpPr>
        <dsp:cNvPr id="0" name=""/>
        <dsp:cNvSpPr/>
      </dsp:nvSpPr>
      <dsp:spPr>
        <a:xfrm>
          <a:off x="3516714"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E8F275-19C6-4267-91EC-FA3ECD9A4481}">
      <dsp:nvSpPr>
        <dsp:cNvPr id="0" name=""/>
        <dsp:cNvSpPr/>
      </dsp:nvSpPr>
      <dsp:spPr>
        <a:xfrm>
          <a:off x="3516714"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5FBFE-656E-453E-B324-E56598C56454}">
      <dsp:nvSpPr>
        <dsp:cNvPr id="0" name=""/>
        <dsp:cNvSpPr/>
      </dsp:nvSpPr>
      <dsp:spPr>
        <a:xfrm>
          <a:off x="3516714"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B044A5-2534-4D4C-B9A1-4861CF8F201B}">
      <dsp:nvSpPr>
        <dsp:cNvPr id="0" name=""/>
        <dsp:cNvSpPr/>
      </dsp:nvSpPr>
      <dsp:spPr>
        <a:xfrm>
          <a:off x="3516714"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FA4370-03AF-4FC8-9CE8-2B2207D6A8FC}">
      <dsp:nvSpPr>
        <dsp:cNvPr id="0" name=""/>
        <dsp:cNvSpPr/>
      </dsp:nvSpPr>
      <dsp:spPr>
        <a:xfrm>
          <a:off x="3313838"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5F0741-8F4D-411E-BE0F-017E92E91C3C}">
      <dsp:nvSpPr>
        <dsp:cNvPr id="0" name=""/>
        <dsp:cNvSpPr/>
      </dsp:nvSpPr>
      <dsp:spPr>
        <a:xfrm>
          <a:off x="2319248"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E48305-F29C-48D9-AAF2-50D9847A5D04}">
      <dsp:nvSpPr>
        <dsp:cNvPr id="0" name=""/>
        <dsp:cNvSpPr/>
      </dsp:nvSpPr>
      <dsp:spPr>
        <a:xfrm>
          <a:off x="2319248"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8A968-0A50-412A-ADE5-EA23A10D6140}">
      <dsp:nvSpPr>
        <dsp:cNvPr id="0" name=""/>
        <dsp:cNvSpPr/>
      </dsp:nvSpPr>
      <dsp:spPr>
        <a:xfrm>
          <a:off x="2319248"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D4FCEE-F890-4EBE-8DEB-01EB738AEB13}">
      <dsp:nvSpPr>
        <dsp:cNvPr id="0" name=""/>
        <dsp:cNvSpPr/>
      </dsp:nvSpPr>
      <dsp:spPr>
        <a:xfrm>
          <a:off x="2319248"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22B660-043F-4A47-8CB4-2E9A309E4DFF}">
      <dsp:nvSpPr>
        <dsp:cNvPr id="0" name=""/>
        <dsp:cNvSpPr/>
      </dsp:nvSpPr>
      <dsp:spPr>
        <a:xfrm>
          <a:off x="2319248"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76A80F-3B81-456C-86E0-04A2729A7ED5}">
      <dsp:nvSpPr>
        <dsp:cNvPr id="0" name=""/>
        <dsp:cNvSpPr/>
      </dsp:nvSpPr>
      <dsp:spPr>
        <a:xfrm>
          <a:off x="2715105"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89716B-4232-4520-92EE-AD6CEAD84260}">
      <dsp:nvSpPr>
        <dsp:cNvPr id="0" name=""/>
        <dsp:cNvSpPr/>
      </dsp:nvSpPr>
      <dsp:spPr>
        <a:xfrm>
          <a:off x="3313838" y="497485"/>
          <a:ext cx="2394931" cy="207824"/>
        </a:xfrm>
        <a:custGeom>
          <a:avLst/>
          <a:gdLst/>
          <a:ahLst/>
          <a:cxnLst/>
          <a:rect l="0" t="0" r="0" b="0"/>
          <a:pathLst>
            <a:path>
              <a:moveTo>
                <a:pt x="2394931" y="0"/>
              </a:moveTo>
              <a:lnTo>
                <a:pt x="2394931" y="103912"/>
              </a:lnTo>
              <a:lnTo>
                <a:pt x="0" y="103912"/>
              </a:lnTo>
              <a:lnTo>
                <a:pt x="0"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E52E2D-4A3F-42AB-8A6A-4DDE73DC339C}">
      <dsp:nvSpPr>
        <dsp:cNvPr id="0" name=""/>
        <dsp:cNvSpPr/>
      </dsp:nvSpPr>
      <dsp:spPr>
        <a:xfrm>
          <a:off x="5213948" y="2665"/>
          <a:ext cx="989641" cy="4948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Organisation</a:t>
          </a:r>
        </a:p>
      </dsp:txBody>
      <dsp:txXfrm>
        <a:off x="5213948" y="2665"/>
        <a:ext cx="989641" cy="494820"/>
      </dsp:txXfrm>
    </dsp:sp>
    <dsp:sp modelId="{F444A125-26D6-47BD-8C19-10AD913B8CAD}">
      <dsp:nvSpPr>
        <dsp:cNvPr id="0" name=""/>
        <dsp:cNvSpPr/>
      </dsp:nvSpPr>
      <dsp:spPr>
        <a:xfrm>
          <a:off x="2819017"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2819017" y="705310"/>
        <a:ext cx="989641" cy="494820"/>
      </dsp:txXfrm>
    </dsp:sp>
    <dsp:sp modelId="{06316B7E-B932-4ACD-9A10-9239892FF16E}">
      <dsp:nvSpPr>
        <dsp:cNvPr id="0" name=""/>
        <dsp:cNvSpPr/>
      </dsp:nvSpPr>
      <dsp:spPr>
        <a:xfrm>
          <a:off x="2220284"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2220284" y="1407955"/>
        <a:ext cx="989641" cy="494820"/>
      </dsp:txXfrm>
    </dsp:sp>
    <dsp:sp modelId="{4E1110E8-786A-4365-AD0D-57AB7AA1390B}">
      <dsp:nvSpPr>
        <dsp:cNvPr id="0" name=""/>
        <dsp:cNvSpPr/>
      </dsp:nvSpPr>
      <dsp:spPr>
        <a:xfrm>
          <a:off x="2467694"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Conversations</a:t>
          </a:r>
        </a:p>
      </dsp:txBody>
      <dsp:txXfrm>
        <a:off x="2467694" y="2110600"/>
        <a:ext cx="989641" cy="494820"/>
      </dsp:txXfrm>
    </dsp:sp>
    <dsp:sp modelId="{BF2A7AA2-333B-4CB9-A27B-57BA869960CB}">
      <dsp:nvSpPr>
        <dsp:cNvPr id="0" name=""/>
        <dsp:cNvSpPr/>
      </dsp:nvSpPr>
      <dsp:spPr>
        <a:xfrm>
          <a:off x="2467694"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2467694" y="2813245"/>
        <a:ext cx="989641" cy="494820"/>
      </dsp:txXfrm>
    </dsp:sp>
    <dsp:sp modelId="{BAFDBF89-518A-4EBB-8464-549CAEEC0958}">
      <dsp:nvSpPr>
        <dsp:cNvPr id="0" name=""/>
        <dsp:cNvSpPr/>
      </dsp:nvSpPr>
      <dsp:spPr>
        <a:xfrm>
          <a:off x="2467694"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2467694" y="3515890"/>
        <a:ext cx="989641" cy="494820"/>
      </dsp:txXfrm>
    </dsp:sp>
    <dsp:sp modelId="{9AB11649-ED3A-4009-96E0-5273FD83D6FA}">
      <dsp:nvSpPr>
        <dsp:cNvPr id="0" name=""/>
        <dsp:cNvSpPr/>
      </dsp:nvSpPr>
      <dsp:spPr>
        <a:xfrm>
          <a:off x="2467694"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2467694" y="4218536"/>
        <a:ext cx="989641" cy="494820"/>
      </dsp:txXfrm>
    </dsp:sp>
    <dsp:sp modelId="{BF660D3C-1186-4256-B57F-C07E2B61112F}">
      <dsp:nvSpPr>
        <dsp:cNvPr id="0" name=""/>
        <dsp:cNvSpPr/>
      </dsp:nvSpPr>
      <dsp:spPr>
        <a:xfrm>
          <a:off x="2467694"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2467694" y="4921181"/>
        <a:ext cx="989641" cy="494820"/>
      </dsp:txXfrm>
    </dsp:sp>
    <dsp:sp modelId="{F7B15BB2-3842-4EEF-A111-4442D827270E}">
      <dsp:nvSpPr>
        <dsp:cNvPr id="0" name=""/>
        <dsp:cNvSpPr/>
      </dsp:nvSpPr>
      <dsp:spPr>
        <a:xfrm>
          <a:off x="3417750"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3417750" y="1407955"/>
        <a:ext cx="989641" cy="494820"/>
      </dsp:txXfrm>
    </dsp:sp>
    <dsp:sp modelId="{449DF50A-B124-4781-8D65-CB56DF390DFC}">
      <dsp:nvSpPr>
        <dsp:cNvPr id="0" name=""/>
        <dsp:cNvSpPr/>
      </dsp:nvSpPr>
      <dsp:spPr>
        <a:xfrm>
          <a:off x="3665160"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3665160" y="2110600"/>
        <a:ext cx="989641" cy="494820"/>
      </dsp:txXfrm>
    </dsp:sp>
    <dsp:sp modelId="{F38E387E-BDF8-4F4C-9F7E-A6F59A51EA49}">
      <dsp:nvSpPr>
        <dsp:cNvPr id="0" name=""/>
        <dsp:cNvSpPr/>
      </dsp:nvSpPr>
      <dsp:spPr>
        <a:xfrm>
          <a:off x="3665160"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3665160" y="2813245"/>
        <a:ext cx="989641" cy="494820"/>
      </dsp:txXfrm>
    </dsp:sp>
    <dsp:sp modelId="{7E6BB251-F560-489D-B6C4-8B0AA2A30B2A}">
      <dsp:nvSpPr>
        <dsp:cNvPr id="0" name=""/>
        <dsp:cNvSpPr/>
      </dsp:nvSpPr>
      <dsp:spPr>
        <a:xfrm>
          <a:off x="3665160"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3665160" y="3515890"/>
        <a:ext cx="989641" cy="494820"/>
      </dsp:txXfrm>
    </dsp:sp>
    <dsp:sp modelId="{2D6A3E10-F54D-40A7-AD4C-321005B87C01}">
      <dsp:nvSpPr>
        <dsp:cNvPr id="0" name=""/>
        <dsp:cNvSpPr/>
      </dsp:nvSpPr>
      <dsp:spPr>
        <a:xfrm>
          <a:off x="3665160"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3665160" y="4218536"/>
        <a:ext cx="989641" cy="494820"/>
      </dsp:txXfrm>
    </dsp:sp>
    <dsp:sp modelId="{439228E6-E85C-4E55-BA5E-3F80052A65D9}">
      <dsp:nvSpPr>
        <dsp:cNvPr id="0" name=""/>
        <dsp:cNvSpPr/>
      </dsp:nvSpPr>
      <dsp:spPr>
        <a:xfrm>
          <a:off x="3665160"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3665160" y="4921181"/>
        <a:ext cx="989641" cy="494820"/>
      </dsp:txXfrm>
    </dsp:sp>
    <dsp:sp modelId="{E693F7FA-81F2-4C23-B063-31FAAF93F392}">
      <dsp:nvSpPr>
        <dsp:cNvPr id="0" name=""/>
        <dsp:cNvSpPr/>
      </dsp:nvSpPr>
      <dsp:spPr>
        <a:xfrm>
          <a:off x="5213948"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5213948" y="705310"/>
        <a:ext cx="989641" cy="494820"/>
      </dsp:txXfrm>
    </dsp:sp>
    <dsp:sp modelId="{D436332E-7AA7-470B-8CDF-DC6DFF381814}">
      <dsp:nvSpPr>
        <dsp:cNvPr id="0" name=""/>
        <dsp:cNvSpPr/>
      </dsp:nvSpPr>
      <dsp:spPr>
        <a:xfrm>
          <a:off x="4615215"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4615215" y="1407955"/>
        <a:ext cx="989641" cy="494820"/>
      </dsp:txXfrm>
    </dsp:sp>
    <dsp:sp modelId="{67BFA696-DEB9-4EDC-BEE5-5BC33B5AF72A}">
      <dsp:nvSpPr>
        <dsp:cNvPr id="0" name=""/>
        <dsp:cNvSpPr/>
      </dsp:nvSpPr>
      <dsp:spPr>
        <a:xfrm>
          <a:off x="4862626"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4862626" y="2110600"/>
        <a:ext cx="989641" cy="494820"/>
      </dsp:txXfrm>
    </dsp:sp>
    <dsp:sp modelId="{6A3D8B73-68F8-4C44-BCEF-A2EDC657388F}">
      <dsp:nvSpPr>
        <dsp:cNvPr id="0" name=""/>
        <dsp:cNvSpPr/>
      </dsp:nvSpPr>
      <dsp:spPr>
        <a:xfrm>
          <a:off x="4862626"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4862626" y="2813245"/>
        <a:ext cx="989641" cy="494820"/>
      </dsp:txXfrm>
    </dsp:sp>
    <dsp:sp modelId="{28C7740D-1213-44A1-A38F-C9816AAE205D}">
      <dsp:nvSpPr>
        <dsp:cNvPr id="0" name=""/>
        <dsp:cNvSpPr/>
      </dsp:nvSpPr>
      <dsp:spPr>
        <a:xfrm>
          <a:off x="4862626"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4862626" y="3515890"/>
        <a:ext cx="989641" cy="494820"/>
      </dsp:txXfrm>
    </dsp:sp>
    <dsp:sp modelId="{B04C8C06-783D-4C45-A406-8FB624F1C6A0}">
      <dsp:nvSpPr>
        <dsp:cNvPr id="0" name=""/>
        <dsp:cNvSpPr/>
      </dsp:nvSpPr>
      <dsp:spPr>
        <a:xfrm>
          <a:off x="4862626"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4862626" y="4218536"/>
        <a:ext cx="989641" cy="494820"/>
      </dsp:txXfrm>
    </dsp:sp>
    <dsp:sp modelId="{1753D10F-12D1-4776-8076-CF05BEC89FDC}">
      <dsp:nvSpPr>
        <dsp:cNvPr id="0" name=""/>
        <dsp:cNvSpPr/>
      </dsp:nvSpPr>
      <dsp:spPr>
        <a:xfrm>
          <a:off x="4862626"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4862626" y="4921181"/>
        <a:ext cx="989641" cy="494820"/>
      </dsp:txXfrm>
    </dsp:sp>
    <dsp:sp modelId="{386ABEEE-2EE2-48FD-B54F-D601035CB1BC}">
      <dsp:nvSpPr>
        <dsp:cNvPr id="0" name=""/>
        <dsp:cNvSpPr/>
      </dsp:nvSpPr>
      <dsp:spPr>
        <a:xfrm>
          <a:off x="5812681"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5812681" y="1407955"/>
        <a:ext cx="989641" cy="494820"/>
      </dsp:txXfrm>
    </dsp:sp>
    <dsp:sp modelId="{2A84936E-82A4-442C-9998-238AC5EE2D1A}">
      <dsp:nvSpPr>
        <dsp:cNvPr id="0" name=""/>
        <dsp:cNvSpPr/>
      </dsp:nvSpPr>
      <dsp:spPr>
        <a:xfrm>
          <a:off x="6060091"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6060091" y="2110600"/>
        <a:ext cx="989641" cy="494820"/>
      </dsp:txXfrm>
    </dsp:sp>
    <dsp:sp modelId="{EA9BD282-D764-4381-A3B5-19A88E84E3B4}">
      <dsp:nvSpPr>
        <dsp:cNvPr id="0" name=""/>
        <dsp:cNvSpPr/>
      </dsp:nvSpPr>
      <dsp:spPr>
        <a:xfrm>
          <a:off x="6060091"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6060091" y="2813245"/>
        <a:ext cx="989641" cy="494820"/>
      </dsp:txXfrm>
    </dsp:sp>
    <dsp:sp modelId="{DF872CE5-2003-4842-82FA-D34A0874CEFD}">
      <dsp:nvSpPr>
        <dsp:cNvPr id="0" name=""/>
        <dsp:cNvSpPr/>
      </dsp:nvSpPr>
      <dsp:spPr>
        <a:xfrm>
          <a:off x="6060091"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6060091" y="3515890"/>
        <a:ext cx="989641" cy="494820"/>
      </dsp:txXfrm>
    </dsp:sp>
    <dsp:sp modelId="{B7986494-6A7A-4BB0-9162-DD0C5ACB5C48}">
      <dsp:nvSpPr>
        <dsp:cNvPr id="0" name=""/>
        <dsp:cNvSpPr/>
      </dsp:nvSpPr>
      <dsp:spPr>
        <a:xfrm>
          <a:off x="6060091"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6060091" y="4218536"/>
        <a:ext cx="989641" cy="494820"/>
      </dsp:txXfrm>
    </dsp:sp>
    <dsp:sp modelId="{AABC1F08-3DF9-4C08-BA3C-ECC50D727DB9}">
      <dsp:nvSpPr>
        <dsp:cNvPr id="0" name=""/>
        <dsp:cNvSpPr/>
      </dsp:nvSpPr>
      <dsp:spPr>
        <a:xfrm>
          <a:off x="6060091"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6060091" y="4921181"/>
        <a:ext cx="989641" cy="494820"/>
      </dsp:txXfrm>
    </dsp:sp>
    <dsp:sp modelId="{A56BBAE1-44C9-49EF-B167-4034023FDEF2}">
      <dsp:nvSpPr>
        <dsp:cNvPr id="0" name=""/>
        <dsp:cNvSpPr/>
      </dsp:nvSpPr>
      <dsp:spPr>
        <a:xfrm>
          <a:off x="7608880"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7608880" y="705310"/>
        <a:ext cx="989641" cy="494820"/>
      </dsp:txXfrm>
    </dsp:sp>
    <dsp:sp modelId="{8BC4724C-2FB1-4916-BE50-C48814B73DF7}">
      <dsp:nvSpPr>
        <dsp:cNvPr id="0" name=""/>
        <dsp:cNvSpPr/>
      </dsp:nvSpPr>
      <dsp:spPr>
        <a:xfrm>
          <a:off x="7010147"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7010147" y="1407955"/>
        <a:ext cx="989641" cy="494820"/>
      </dsp:txXfrm>
    </dsp:sp>
    <dsp:sp modelId="{DFE6DAC3-148A-4282-A7BD-A61152BBDA31}">
      <dsp:nvSpPr>
        <dsp:cNvPr id="0" name=""/>
        <dsp:cNvSpPr/>
      </dsp:nvSpPr>
      <dsp:spPr>
        <a:xfrm>
          <a:off x="7257557"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7257557" y="2110600"/>
        <a:ext cx="989641" cy="494820"/>
      </dsp:txXfrm>
    </dsp:sp>
    <dsp:sp modelId="{F226FB2A-99A6-49A5-906C-59A31F973D5C}">
      <dsp:nvSpPr>
        <dsp:cNvPr id="0" name=""/>
        <dsp:cNvSpPr/>
      </dsp:nvSpPr>
      <dsp:spPr>
        <a:xfrm>
          <a:off x="7257557"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7257557" y="2813245"/>
        <a:ext cx="989641" cy="494820"/>
      </dsp:txXfrm>
    </dsp:sp>
    <dsp:sp modelId="{49A6F706-5630-4AA1-B44B-3B227F44B80A}">
      <dsp:nvSpPr>
        <dsp:cNvPr id="0" name=""/>
        <dsp:cNvSpPr/>
      </dsp:nvSpPr>
      <dsp:spPr>
        <a:xfrm>
          <a:off x="7257557"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7257557" y="3515890"/>
        <a:ext cx="989641" cy="494820"/>
      </dsp:txXfrm>
    </dsp:sp>
    <dsp:sp modelId="{DDFDAA80-ED9F-441E-9551-FC7B63BBCE22}">
      <dsp:nvSpPr>
        <dsp:cNvPr id="0" name=""/>
        <dsp:cNvSpPr/>
      </dsp:nvSpPr>
      <dsp:spPr>
        <a:xfrm>
          <a:off x="7257557"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7257557" y="4218536"/>
        <a:ext cx="989641" cy="494820"/>
      </dsp:txXfrm>
    </dsp:sp>
    <dsp:sp modelId="{0EDFE79D-EEFB-46F4-B85A-1C426BE0084D}">
      <dsp:nvSpPr>
        <dsp:cNvPr id="0" name=""/>
        <dsp:cNvSpPr/>
      </dsp:nvSpPr>
      <dsp:spPr>
        <a:xfrm>
          <a:off x="7257557"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7257557" y="4921181"/>
        <a:ext cx="989641" cy="494820"/>
      </dsp:txXfrm>
    </dsp:sp>
    <dsp:sp modelId="{DD3E734B-930C-4164-ABD8-F397E96D634A}">
      <dsp:nvSpPr>
        <dsp:cNvPr id="0" name=""/>
        <dsp:cNvSpPr/>
      </dsp:nvSpPr>
      <dsp:spPr>
        <a:xfrm>
          <a:off x="8207613"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8207613" y="1407955"/>
        <a:ext cx="989641" cy="494820"/>
      </dsp:txXfrm>
    </dsp:sp>
    <dsp:sp modelId="{3889B403-43F6-4687-9D78-1D54DB34D69C}">
      <dsp:nvSpPr>
        <dsp:cNvPr id="0" name=""/>
        <dsp:cNvSpPr/>
      </dsp:nvSpPr>
      <dsp:spPr>
        <a:xfrm>
          <a:off x="8455023"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8455023" y="2110600"/>
        <a:ext cx="989641" cy="494820"/>
      </dsp:txXfrm>
    </dsp:sp>
    <dsp:sp modelId="{63993A29-8964-4EAD-B614-49CD00B57551}">
      <dsp:nvSpPr>
        <dsp:cNvPr id="0" name=""/>
        <dsp:cNvSpPr/>
      </dsp:nvSpPr>
      <dsp:spPr>
        <a:xfrm>
          <a:off x="8455023"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8455023" y="2813245"/>
        <a:ext cx="989641" cy="494820"/>
      </dsp:txXfrm>
    </dsp:sp>
    <dsp:sp modelId="{C1C03F4E-ED1F-4DFD-BD2E-48D68BC71F6E}">
      <dsp:nvSpPr>
        <dsp:cNvPr id="0" name=""/>
        <dsp:cNvSpPr/>
      </dsp:nvSpPr>
      <dsp:spPr>
        <a:xfrm>
          <a:off x="8455023"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8455023" y="3515890"/>
        <a:ext cx="989641" cy="494820"/>
      </dsp:txXfrm>
    </dsp:sp>
    <dsp:sp modelId="{8474078A-94A6-4D64-A094-A74D2ABEA83F}">
      <dsp:nvSpPr>
        <dsp:cNvPr id="0" name=""/>
        <dsp:cNvSpPr/>
      </dsp:nvSpPr>
      <dsp:spPr>
        <a:xfrm>
          <a:off x="8455023"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8455023" y="4218536"/>
        <a:ext cx="989641" cy="494820"/>
      </dsp:txXfrm>
    </dsp:sp>
    <dsp:sp modelId="{D7EF31D4-22E6-424F-B99D-CFD7ADE1D5FE}">
      <dsp:nvSpPr>
        <dsp:cNvPr id="0" name=""/>
        <dsp:cNvSpPr/>
      </dsp:nvSpPr>
      <dsp:spPr>
        <a:xfrm>
          <a:off x="8455023"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8455023" y="4921181"/>
        <a:ext cx="989641" cy="4948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4EE23-5BE8-44FF-9517-F3837325812F}"/>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B98144D-0355-4D60-B758-6FD9AB9C2395}"/>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E0451AFC-890E-426D-A96E-FBE3F721A141}" type="datetimeFigureOut">
              <a:rPr lang="en-CA" smtClean="0"/>
              <a:t>2021-10-08</a:t>
            </a:fld>
            <a:endParaRPr lang="en-CA"/>
          </a:p>
        </p:txBody>
      </p:sp>
      <p:sp>
        <p:nvSpPr>
          <p:cNvPr id="4" name="Footer Placeholder 3">
            <a:extLst>
              <a:ext uri="{FF2B5EF4-FFF2-40B4-BE49-F238E27FC236}">
                <a16:creationId xmlns:a16="http://schemas.microsoft.com/office/drawing/2014/main" id="{4E9F7BD5-0FDE-4B22-B658-36B1496CF0A7}"/>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E5FE356D-68BF-4D8F-9FF3-C3083250A0DB}"/>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099B9E72-0CE1-4410-B54F-841E911E6857}" type="slidenum">
              <a:rPr lang="en-CA" smtClean="0"/>
              <a:t>‹N°›</a:t>
            </a:fld>
            <a:endParaRPr lang="en-CA"/>
          </a:p>
        </p:txBody>
      </p:sp>
    </p:spTree>
    <p:extLst>
      <p:ext uri="{BB962C8B-B14F-4D97-AF65-F5344CB8AC3E}">
        <p14:creationId xmlns:p14="http://schemas.microsoft.com/office/powerpoint/2010/main" val="2461390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4D18AA9-4D34-47B3-A490-5BFAA82C4C25}"/>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Frutiger Linotype" panose="020B0604030504040204" pitchFamily="34" charset="0"/>
              </a:defRPr>
            </a:lvl1pPr>
          </a:lstStyle>
          <a:p>
            <a:pPr>
              <a:defRPr/>
            </a:pPr>
            <a:endParaRPr lang="fr-FR" altLang="fr-FR" dirty="0"/>
          </a:p>
        </p:txBody>
      </p:sp>
      <p:sp>
        <p:nvSpPr>
          <p:cNvPr id="5123" name="Rectangle 3">
            <a:extLst>
              <a:ext uri="{FF2B5EF4-FFF2-40B4-BE49-F238E27FC236}">
                <a16:creationId xmlns:a16="http://schemas.microsoft.com/office/drawing/2014/main" id="{84578CBA-0AAD-4020-91D2-5A7BED149F05}"/>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Frutiger Linotype" panose="020B0604030504040204" pitchFamily="34" charset="0"/>
              </a:defRPr>
            </a:lvl1pPr>
          </a:lstStyle>
          <a:p>
            <a:pPr>
              <a:defRPr/>
            </a:pPr>
            <a:endParaRPr lang="fr-FR" altLang="fr-FR" dirty="0"/>
          </a:p>
        </p:txBody>
      </p:sp>
      <p:sp>
        <p:nvSpPr>
          <p:cNvPr id="2052" name="Rectangle 4">
            <a:extLst>
              <a:ext uri="{FF2B5EF4-FFF2-40B4-BE49-F238E27FC236}">
                <a16:creationId xmlns:a16="http://schemas.microsoft.com/office/drawing/2014/main" id="{24272BEC-BE7D-4569-A930-2FC235A29E82}"/>
              </a:ext>
            </a:extLst>
          </p:cNvPr>
          <p:cNvSpPr>
            <a:spLocks noGrp="1" noRot="1" noChangeAspect="1" noChangeArrowheads="1" noTextEdit="1"/>
          </p:cNvSpPr>
          <p:nvPr>
            <p:ph type="sldImg" idx="2"/>
          </p:nvPr>
        </p:nvSpPr>
        <p:spPr bwMode="auto">
          <a:xfrm>
            <a:off x="90488" y="744538"/>
            <a:ext cx="6618287"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3CEA8558-46D5-4CCA-B7B7-B4C0E65DEEE9}"/>
              </a:ext>
            </a:extLst>
          </p:cNvPr>
          <p:cNvSpPr>
            <a:spLocks noGrp="1" noChangeArrowheads="1"/>
          </p:cNvSpPr>
          <p:nvPr>
            <p:ph type="body" sz="quarter" idx="3"/>
          </p:nvPr>
        </p:nvSpPr>
        <p:spPr bwMode="auto">
          <a:xfrm>
            <a:off x="679450" y="4716463"/>
            <a:ext cx="5440363"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dirty="0"/>
              <a:t>Cliquez pour modifier les styles du texte du masque</a:t>
            </a:r>
          </a:p>
          <a:p>
            <a:pPr lvl="1"/>
            <a:r>
              <a:rPr lang="fr-FR" altLang="fr-FR" noProof="0" dirty="0"/>
              <a:t>Deuxième niveau</a:t>
            </a:r>
          </a:p>
          <a:p>
            <a:pPr lvl="2"/>
            <a:r>
              <a:rPr lang="fr-FR" altLang="fr-FR" noProof="0" dirty="0"/>
              <a:t>Troisième niveau</a:t>
            </a:r>
          </a:p>
          <a:p>
            <a:pPr lvl="3"/>
            <a:r>
              <a:rPr lang="fr-FR" altLang="fr-FR" noProof="0" dirty="0"/>
              <a:t>Quatrième niveau</a:t>
            </a:r>
          </a:p>
          <a:p>
            <a:pPr lvl="4"/>
            <a:r>
              <a:rPr lang="fr-FR" altLang="fr-FR" noProof="0" dirty="0"/>
              <a:t>Cinquième niveau</a:t>
            </a:r>
          </a:p>
        </p:txBody>
      </p:sp>
      <p:sp>
        <p:nvSpPr>
          <p:cNvPr id="5126" name="Rectangle 6">
            <a:extLst>
              <a:ext uri="{FF2B5EF4-FFF2-40B4-BE49-F238E27FC236}">
                <a16:creationId xmlns:a16="http://schemas.microsoft.com/office/drawing/2014/main" id="{C0792A31-3ED2-42F8-BDDA-97B27ECBAEDC}"/>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Frutiger Linotype" panose="020B0604030504040204" pitchFamily="34" charset="0"/>
              </a:defRPr>
            </a:lvl1pPr>
          </a:lstStyle>
          <a:p>
            <a:pPr>
              <a:defRPr/>
            </a:pPr>
            <a:endParaRPr lang="fr-FR" altLang="fr-FR" dirty="0"/>
          </a:p>
        </p:txBody>
      </p:sp>
      <p:sp>
        <p:nvSpPr>
          <p:cNvPr id="5127" name="Rectangle 7">
            <a:extLst>
              <a:ext uri="{FF2B5EF4-FFF2-40B4-BE49-F238E27FC236}">
                <a16:creationId xmlns:a16="http://schemas.microsoft.com/office/drawing/2014/main" id="{6665C7D4-4DDB-4BD4-9741-E16D7D368B06}"/>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Frutiger Linotype" panose="020B0604030504040204" pitchFamily="34" charset="0"/>
              </a:defRPr>
            </a:lvl1pPr>
          </a:lstStyle>
          <a:p>
            <a:pPr>
              <a:defRPr/>
            </a:pPr>
            <a:fld id="{3DEEB895-4DD2-49F1-A8B3-3DF019E47854}" type="slidenum">
              <a:rPr lang="fr-FR" altLang="fr-FR" smtClean="0"/>
              <a:pPr>
                <a:defRPr/>
              </a:pPr>
              <a:t>‹N°›</a:t>
            </a:fld>
            <a:endParaRPr lang="fr-FR" altLang="fr-FR"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defRPr/>
            </a:pPr>
            <a:fld id="{3DEEB895-4DD2-49F1-A8B3-3DF019E47854}" type="slidenum">
              <a:rPr lang="fr-FR" altLang="fr-FR" smtClean="0"/>
              <a:pPr>
                <a:defRPr/>
              </a:pPr>
              <a:t>1</a:t>
            </a:fld>
            <a:endParaRPr lang="fr-FR" altLang="fr-FR" dirty="0"/>
          </a:p>
        </p:txBody>
      </p:sp>
    </p:spTree>
    <p:extLst>
      <p:ext uri="{BB962C8B-B14F-4D97-AF65-F5344CB8AC3E}">
        <p14:creationId xmlns:p14="http://schemas.microsoft.com/office/powerpoint/2010/main" val="330708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11</a:t>
            </a:fld>
            <a:endParaRPr lang="fr-FR" altLang="fr-FR" dirty="0"/>
          </a:p>
        </p:txBody>
      </p:sp>
    </p:spTree>
    <p:extLst>
      <p:ext uri="{BB962C8B-B14F-4D97-AF65-F5344CB8AC3E}">
        <p14:creationId xmlns:p14="http://schemas.microsoft.com/office/powerpoint/2010/main" val="14023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12</a:t>
            </a:fld>
            <a:endParaRPr lang="fr-FR" altLang="fr-FR" dirty="0"/>
          </a:p>
        </p:txBody>
      </p:sp>
    </p:spTree>
    <p:extLst>
      <p:ext uri="{BB962C8B-B14F-4D97-AF65-F5344CB8AC3E}">
        <p14:creationId xmlns:p14="http://schemas.microsoft.com/office/powerpoint/2010/main" val="29279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13</a:t>
            </a:fld>
            <a:endParaRPr lang="fr-FR"/>
          </a:p>
        </p:txBody>
      </p:sp>
    </p:spTree>
    <p:extLst>
      <p:ext uri="{BB962C8B-B14F-4D97-AF65-F5344CB8AC3E}">
        <p14:creationId xmlns:p14="http://schemas.microsoft.com/office/powerpoint/2010/main" val="305188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14</a:t>
            </a:fld>
            <a:endParaRPr lang="fr-FR" altLang="fr-FR" dirty="0"/>
          </a:p>
        </p:txBody>
      </p:sp>
    </p:spTree>
    <p:extLst>
      <p:ext uri="{BB962C8B-B14F-4D97-AF65-F5344CB8AC3E}">
        <p14:creationId xmlns:p14="http://schemas.microsoft.com/office/powerpoint/2010/main" val="3607021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15</a:t>
            </a:fld>
            <a:endParaRPr lang="fr-FR" altLang="fr-FR" dirty="0"/>
          </a:p>
        </p:txBody>
      </p:sp>
    </p:spTree>
    <p:extLst>
      <p:ext uri="{BB962C8B-B14F-4D97-AF65-F5344CB8AC3E}">
        <p14:creationId xmlns:p14="http://schemas.microsoft.com/office/powerpoint/2010/main" val="68317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16</a:t>
            </a:fld>
            <a:endParaRPr lang="fr-FR" dirty="0"/>
          </a:p>
        </p:txBody>
      </p:sp>
    </p:spTree>
    <p:extLst>
      <p:ext uri="{BB962C8B-B14F-4D97-AF65-F5344CB8AC3E}">
        <p14:creationId xmlns:p14="http://schemas.microsoft.com/office/powerpoint/2010/main" val="258263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17</a:t>
            </a:fld>
            <a:endParaRPr lang="fr-FR" dirty="0"/>
          </a:p>
        </p:txBody>
      </p:sp>
    </p:spTree>
    <p:extLst>
      <p:ext uri="{BB962C8B-B14F-4D97-AF65-F5344CB8AC3E}">
        <p14:creationId xmlns:p14="http://schemas.microsoft.com/office/powerpoint/2010/main" val="1300718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18</a:t>
            </a:fld>
            <a:endParaRPr lang="fr-FR" dirty="0"/>
          </a:p>
        </p:txBody>
      </p:sp>
    </p:spTree>
    <p:extLst>
      <p:ext uri="{BB962C8B-B14F-4D97-AF65-F5344CB8AC3E}">
        <p14:creationId xmlns:p14="http://schemas.microsoft.com/office/powerpoint/2010/main" val="698504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19</a:t>
            </a:fld>
            <a:endParaRPr lang="fr-FR" dirty="0"/>
          </a:p>
        </p:txBody>
      </p:sp>
    </p:spTree>
    <p:extLst>
      <p:ext uri="{BB962C8B-B14F-4D97-AF65-F5344CB8AC3E}">
        <p14:creationId xmlns:p14="http://schemas.microsoft.com/office/powerpoint/2010/main" val="1344494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20</a:t>
            </a:fld>
            <a:endParaRPr lang="fr-FR" dirty="0"/>
          </a:p>
        </p:txBody>
      </p:sp>
    </p:spTree>
    <p:extLst>
      <p:ext uri="{BB962C8B-B14F-4D97-AF65-F5344CB8AC3E}">
        <p14:creationId xmlns:p14="http://schemas.microsoft.com/office/powerpoint/2010/main" val="860355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u="none" dirty="0"/>
          </a:p>
        </p:txBody>
      </p:sp>
      <p:sp>
        <p:nvSpPr>
          <p:cNvPr id="4" name="Slide Number Placeholder 3"/>
          <p:cNvSpPr>
            <a:spLocks noGrp="1"/>
          </p:cNvSpPr>
          <p:nvPr>
            <p:ph type="sldNum" sz="quarter" idx="5"/>
          </p:nvPr>
        </p:nvSpPr>
        <p:spPr/>
        <p:txBody>
          <a:bodyPr/>
          <a:lstStyle/>
          <a:p>
            <a:pPr>
              <a:defRPr/>
            </a:pPr>
            <a:fld id="{3DEEB895-4DD2-49F1-A8B3-3DF019E47854}" type="slidenum">
              <a:rPr lang="fr-FR" altLang="fr-FR" smtClean="0"/>
              <a:pPr>
                <a:defRPr/>
              </a:pPr>
              <a:t>2</a:t>
            </a:fld>
            <a:endParaRPr lang="fr-FR" altLang="fr-FR" dirty="0"/>
          </a:p>
        </p:txBody>
      </p:sp>
    </p:spTree>
    <p:extLst>
      <p:ext uri="{BB962C8B-B14F-4D97-AF65-F5344CB8AC3E}">
        <p14:creationId xmlns:p14="http://schemas.microsoft.com/office/powerpoint/2010/main" val="3220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21</a:t>
            </a:fld>
            <a:endParaRPr lang="fr-FR" dirty="0"/>
          </a:p>
        </p:txBody>
      </p:sp>
    </p:spTree>
    <p:extLst>
      <p:ext uri="{BB962C8B-B14F-4D97-AF65-F5344CB8AC3E}">
        <p14:creationId xmlns:p14="http://schemas.microsoft.com/office/powerpoint/2010/main" val="565274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22</a:t>
            </a:fld>
            <a:endParaRPr lang="fr-FR" dirty="0"/>
          </a:p>
        </p:txBody>
      </p:sp>
    </p:spTree>
    <p:extLst>
      <p:ext uri="{BB962C8B-B14F-4D97-AF65-F5344CB8AC3E}">
        <p14:creationId xmlns:p14="http://schemas.microsoft.com/office/powerpoint/2010/main" val="1347679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23</a:t>
            </a:fld>
            <a:endParaRPr lang="fr-FR" dirty="0"/>
          </a:p>
        </p:txBody>
      </p:sp>
    </p:spTree>
    <p:extLst>
      <p:ext uri="{BB962C8B-B14F-4D97-AF65-F5344CB8AC3E}">
        <p14:creationId xmlns:p14="http://schemas.microsoft.com/office/powerpoint/2010/main" val="312120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24</a:t>
            </a:fld>
            <a:endParaRPr lang="fr-FR" altLang="fr-FR" dirty="0"/>
          </a:p>
        </p:txBody>
      </p:sp>
    </p:spTree>
    <p:extLst>
      <p:ext uri="{BB962C8B-B14F-4D97-AF65-F5344CB8AC3E}">
        <p14:creationId xmlns:p14="http://schemas.microsoft.com/office/powerpoint/2010/main" val="3412921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25</a:t>
            </a:fld>
            <a:endParaRPr lang="fr-FR" altLang="fr-FR" dirty="0"/>
          </a:p>
        </p:txBody>
      </p:sp>
    </p:spTree>
    <p:extLst>
      <p:ext uri="{BB962C8B-B14F-4D97-AF65-F5344CB8AC3E}">
        <p14:creationId xmlns:p14="http://schemas.microsoft.com/office/powerpoint/2010/main" val="2178141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26</a:t>
            </a:fld>
            <a:endParaRPr lang="fr-FR" altLang="fr-FR" dirty="0"/>
          </a:p>
        </p:txBody>
      </p:sp>
    </p:spTree>
    <p:extLst>
      <p:ext uri="{BB962C8B-B14F-4D97-AF65-F5344CB8AC3E}">
        <p14:creationId xmlns:p14="http://schemas.microsoft.com/office/powerpoint/2010/main" val="2645121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27</a:t>
            </a:fld>
            <a:endParaRPr lang="fr-FR" altLang="fr-FR" dirty="0"/>
          </a:p>
        </p:txBody>
      </p:sp>
    </p:spTree>
    <p:extLst>
      <p:ext uri="{BB962C8B-B14F-4D97-AF65-F5344CB8AC3E}">
        <p14:creationId xmlns:p14="http://schemas.microsoft.com/office/powerpoint/2010/main" val="2345319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28</a:t>
            </a:fld>
            <a:endParaRPr lang="fr-FR"/>
          </a:p>
        </p:txBody>
      </p:sp>
    </p:spTree>
    <p:extLst>
      <p:ext uri="{BB962C8B-B14F-4D97-AF65-F5344CB8AC3E}">
        <p14:creationId xmlns:p14="http://schemas.microsoft.com/office/powerpoint/2010/main" val="36131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29</a:t>
            </a:fld>
            <a:endParaRPr lang="fr-FR" dirty="0"/>
          </a:p>
        </p:txBody>
      </p:sp>
    </p:spTree>
    <p:extLst>
      <p:ext uri="{BB962C8B-B14F-4D97-AF65-F5344CB8AC3E}">
        <p14:creationId xmlns:p14="http://schemas.microsoft.com/office/powerpoint/2010/main" val="64202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30</a:t>
            </a:fld>
            <a:endParaRPr lang="fr-FR" dirty="0"/>
          </a:p>
        </p:txBody>
      </p:sp>
    </p:spTree>
    <p:extLst>
      <p:ext uri="{BB962C8B-B14F-4D97-AF65-F5344CB8AC3E}">
        <p14:creationId xmlns:p14="http://schemas.microsoft.com/office/powerpoint/2010/main" val="162421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3</a:t>
            </a:fld>
            <a:endParaRPr lang="fr-FR" altLang="fr-FR" dirty="0"/>
          </a:p>
        </p:txBody>
      </p:sp>
    </p:spTree>
    <p:extLst>
      <p:ext uri="{BB962C8B-B14F-4D97-AF65-F5344CB8AC3E}">
        <p14:creationId xmlns:p14="http://schemas.microsoft.com/office/powerpoint/2010/main" val="2255173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31</a:t>
            </a:fld>
            <a:endParaRPr lang="fr-FR" dirty="0"/>
          </a:p>
        </p:txBody>
      </p:sp>
    </p:spTree>
    <p:extLst>
      <p:ext uri="{BB962C8B-B14F-4D97-AF65-F5344CB8AC3E}">
        <p14:creationId xmlns:p14="http://schemas.microsoft.com/office/powerpoint/2010/main" val="3706765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32</a:t>
            </a:fld>
            <a:endParaRPr lang="fr-FR" dirty="0"/>
          </a:p>
        </p:txBody>
      </p:sp>
    </p:spTree>
    <p:extLst>
      <p:ext uri="{BB962C8B-B14F-4D97-AF65-F5344CB8AC3E}">
        <p14:creationId xmlns:p14="http://schemas.microsoft.com/office/powerpoint/2010/main" val="2482842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33</a:t>
            </a:fld>
            <a:endParaRPr lang="fr-FR" dirty="0"/>
          </a:p>
        </p:txBody>
      </p:sp>
    </p:spTree>
    <p:extLst>
      <p:ext uri="{BB962C8B-B14F-4D97-AF65-F5344CB8AC3E}">
        <p14:creationId xmlns:p14="http://schemas.microsoft.com/office/powerpoint/2010/main" val="4170484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5788" y="523875"/>
            <a:ext cx="5548312" cy="3121025"/>
          </a:xfrm>
          <a:prstGeom prst="rect">
            <a:avLst/>
          </a:prstGeom>
        </p:spPr>
      </p:sp>
      <p:sp>
        <p:nvSpPr>
          <p:cNvPr id="3" name="Espace réservé des notes 2"/>
          <p:cNvSpPr>
            <a:spLocks noGrp="1"/>
          </p:cNvSpPr>
          <p:nvPr>
            <p:ph type="body" idx="1"/>
          </p:nvPr>
        </p:nvSpPr>
        <p:spPr/>
        <p:txBody>
          <a:bodyPr/>
          <a:lstStyle/>
          <a:p>
            <a:r>
              <a:rPr lang="fr-FR" sz="1600" b="1" dirty="0"/>
              <a:t>Avez-vous un lecteur de QR Code sur votre smartphone ?</a:t>
            </a:r>
          </a:p>
          <a:p>
            <a:pPr fontAlgn="base"/>
            <a:endParaRPr lang="fr-FR" sz="1400" b="1" dirty="0"/>
          </a:p>
          <a:p>
            <a:pPr fontAlgn="base"/>
            <a:r>
              <a:rPr lang="fr-FR" sz="1400" b="1" dirty="0"/>
              <a:t>Comment flasher un QR Code sur Android ?</a:t>
            </a:r>
          </a:p>
          <a:p>
            <a:pPr fontAlgn="base"/>
            <a:r>
              <a:rPr lang="fr-FR" dirty="0"/>
              <a:t>Google intègre cette fonction à Google Lens, la partie dédiée à l’imagerie de Google Assistant. Tous les smartphones qui intègrent Google Lens peuvent donc accéder à cette fonction, en particulier ceux qui n’ont pas d’interface fabricant comme les smartphones sous Android One, ou les smartphones Nokia et Sony.</a:t>
            </a:r>
            <a:endParaRPr lang="fr-FR" b="1" dirty="0"/>
          </a:p>
          <a:p>
            <a:pPr fontAlgn="base"/>
            <a:r>
              <a:rPr lang="fr-FR" b="1" dirty="0"/>
              <a:t>Pour scanner un QR Code avec Google Lens :</a:t>
            </a:r>
            <a:endParaRPr lang="fr-FR" dirty="0"/>
          </a:p>
          <a:p>
            <a:pPr marL="711484" lvl="1" indent="-237161" fontAlgn="base">
              <a:buFont typeface="+mj-lt"/>
              <a:buAutoNum type="arabicPeriod"/>
            </a:pPr>
            <a:r>
              <a:rPr lang="fr-FR" dirty="0"/>
              <a:t>Ouvrez Google Lens (l’icône carrée rappelant un appareil photo, dans Google Assistant) ;</a:t>
            </a:r>
          </a:p>
          <a:p>
            <a:pPr marL="711484" lvl="1" indent="-237161" fontAlgn="base">
              <a:buFont typeface="+mj-lt"/>
              <a:buAutoNum type="arabicPeriod"/>
            </a:pPr>
            <a:r>
              <a:rPr lang="fr-FR" dirty="0"/>
              <a:t>Pointez l’appareil photo vers le QR Code ;</a:t>
            </a:r>
          </a:p>
          <a:p>
            <a:pPr marL="711484" lvl="1" indent="-237161" fontAlgn="base">
              <a:buFont typeface="+mj-lt"/>
              <a:buAutoNum type="arabicPeriod"/>
            </a:pPr>
            <a:r>
              <a:rPr lang="fr-FR" dirty="0"/>
              <a:t>Patientez jusqu’à l’apparition d’un point bleu au centre du QR Code ;</a:t>
            </a:r>
          </a:p>
          <a:p>
            <a:pPr marL="711484" lvl="1" indent="-237161" fontAlgn="base">
              <a:buFont typeface="+mj-lt"/>
              <a:buAutoNum type="arabicPeriod"/>
            </a:pPr>
            <a:r>
              <a:rPr lang="fr-FR" dirty="0"/>
              <a:t>Appuyez sur le point bleu pour ouvrir le contenu du QR Code.</a:t>
            </a:r>
          </a:p>
          <a:p>
            <a:pPr fontAlgn="base"/>
            <a:endParaRPr lang="fr-FR" sz="1400" b="1" dirty="0"/>
          </a:p>
          <a:p>
            <a:pPr fontAlgn="base"/>
            <a:r>
              <a:rPr lang="fr-FR" sz="1400" b="1" dirty="0"/>
              <a:t>Comment flasher un QR Code sur iPhone ?</a:t>
            </a:r>
          </a:p>
          <a:p>
            <a:pPr fontAlgn="base"/>
            <a:r>
              <a:rPr lang="fr-FR" dirty="0"/>
              <a:t>Depuis la mise à jour iOS 11 lancée en 2017, l’iPhone intègre nativement un lecteur de QR Code. Pour flasher un code, il suffit de :</a:t>
            </a:r>
          </a:p>
          <a:p>
            <a:pPr marL="711484" lvl="1" indent="-237161" fontAlgn="base">
              <a:buFont typeface="+mj-lt"/>
              <a:buAutoNum type="arabicPeriod"/>
            </a:pPr>
            <a:r>
              <a:rPr lang="fr-FR" dirty="0"/>
              <a:t>Ouvrir l’appareil photo ;</a:t>
            </a:r>
          </a:p>
          <a:p>
            <a:pPr marL="711484" lvl="1" indent="-237161" fontAlgn="base">
              <a:buFont typeface="+mj-lt"/>
              <a:buAutoNum type="arabicPeriod"/>
            </a:pPr>
            <a:r>
              <a:rPr lang="fr-FR" dirty="0"/>
              <a:t>Faire la mise au point sur le QR Code ;</a:t>
            </a:r>
          </a:p>
          <a:p>
            <a:pPr marL="711484" lvl="1" indent="-237161" fontAlgn="base">
              <a:buFont typeface="+mj-lt"/>
              <a:buAutoNum type="arabicPeriod"/>
            </a:pPr>
            <a:r>
              <a:rPr lang="fr-FR" dirty="0"/>
              <a:t>Appuyer sur la notification qui s’affiche avec l’information décodée.</a:t>
            </a:r>
          </a:p>
          <a:p>
            <a:pPr fontAlgn="base"/>
            <a:r>
              <a:rPr lang="fr-FR" dirty="0"/>
              <a:t>Cela se fait donc rapidement et simplement, sans besoin de passer par une application de l’App Store.</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34</a:t>
            </a:fld>
            <a:endParaRPr lang="fr-FR" dirty="0"/>
          </a:p>
        </p:txBody>
      </p:sp>
    </p:spTree>
    <p:extLst>
      <p:ext uri="{BB962C8B-B14F-4D97-AF65-F5344CB8AC3E}">
        <p14:creationId xmlns:p14="http://schemas.microsoft.com/office/powerpoint/2010/main" val="4003780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35</a:t>
            </a:fld>
            <a:endParaRPr lang="fr-FR"/>
          </a:p>
        </p:txBody>
      </p:sp>
    </p:spTree>
    <p:extLst>
      <p:ext uri="{BB962C8B-B14F-4D97-AF65-F5344CB8AC3E}">
        <p14:creationId xmlns:p14="http://schemas.microsoft.com/office/powerpoint/2010/main" val="3088038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36</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558778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37</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788905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38</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120855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39</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3305902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40</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93984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fr-FR" dirty="0"/>
          </a:p>
        </p:txBody>
      </p:sp>
      <p:sp>
        <p:nvSpPr>
          <p:cNvPr id="6" name="Slide Number Placeholder 5"/>
          <p:cNvSpPr>
            <a:spLocks noGrp="1"/>
          </p:cNvSpPr>
          <p:nvPr>
            <p:ph type="sldNum" sz="quarter" idx="12"/>
          </p:nvPr>
        </p:nvSpPr>
        <p:spPr>
          <a:xfrm>
            <a:off x="3815375" y="9371285"/>
            <a:ext cx="2918830" cy="493316"/>
          </a:xfrm>
          <a:prstGeom prst="rect">
            <a:avLst/>
          </a:prstGeom>
        </p:spPr>
        <p:txBody>
          <a:bodyPr lIns="87554" tIns="43777" rIns="87554" bIns="43777"/>
          <a:lstStyle/>
          <a:p>
            <a:pPr algn="ctr" defTabSz="948645">
              <a:defRPr/>
            </a:pPr>
            <a:fld id="{B4008EB6-D09E-4580-8CD6-DDB14511944F}" type="slidenum">
              <a:rPr lang="en-US" sz="1000" b="1">
                <a:solidFill>
                  <a:prstClr val="black"/>
                </a:solidFill>
                <a:latin typeface="Calibri" panose="020F0502020204030204"/>
              </a:rPr>
              <a:pPr algn="ctr" defTabSz="948645">
                <a:defRPr/>
              </a:pPr>
              <a:t>5</a:t>
            </a:fld>
            <a:endParaRPr lang="en-US" sz="1000" b="1">
              <a:solidFill>
                <a:prstClr val="black"/>
              </a:solidFill>
              <a:latin typeface="Calibri" panose="020F0502020204030204"/>
            </a:endParaRPr>
          </a:p>
        </p:txBody>
      </p:sp>
      <p:sp>
        <p:nvSpPr>
          <p:cNvPr id="9" name="Espace réservé de l'image des diapositives 8">
            <a:extLst>
              <a:ext uri="{FF2B5EF4-FFF2-40B4-BE49-F238E27FC236}">
                <a16:creationId xmlns:a16="http://schemas.microsoft.com/office/drawing/2014/main" id="{9FF4735A-CB29-4FBC-959C-4A6A762118B0}"/>
              </a:ext>
            </a:extLst>
          </p:cNvPr>
          <p:cNvSpPr>
            <a:spLocks noGrp="1" noRot="1" noChangeAspect="1"/>
          </p:cNvSpPr>
          <p:nvPr>
            <p:ph type="sldImg"/>
          </p:nvPr>
        </p:nvSpPr>
        <p:spPr>
          <a:xfrm>
            <a:off x="407988" y="514350"/>
            <a:ext cx="5949950" cy="3348038"/>
          </a:xfrm>
          <a:prstGeom prst="rect">
            <a:avLst/>
          </a:prstGeom>
        </p:spPr>
      </p:sp>
    </p:spTree>
    <p:extLst>
      <p:ext uri="{BB962C8B-B14F-4D97-AF65-F5344CB8AC3E}">
        <p14:creationId xmlns:p14="http://schemas.microsoft.com/office/powerpoint/2010/main" val="130148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41</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42234059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42</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961548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43</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3032802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44</a:t>
            </a:fld>
            <a:endParaRPr lang="fr-FR"/>
          </a:p>
        </p:txBody>
      </p:sp>
    </p:spTree>
    <p:extLst>
      <p:ext uri="{BB962C8B-B14F-4D97-AF65-F5344CB8AC3E}">
        <p14:creationId xmlns:p14="http://schemas.microsoft.com/office/powerpoint/2010/main" val="2548272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45</a:t>
            </a:fld>
            <a:endParaRPr lang="fr-FR"/>
          </a:p>
        </p:txBody>
      </p:sp>
    </p:spTree>
    <p:extLst>
      <p:ext uri="{BB962C8B-B14F-4D97-AF65-F5344CB8AC3E}">
        <p14:creationId xmlns:p14="http://schemas.microsoft.com/office/powerpoint/2010/main" val="1930858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46</a:t>
            </a:fld>
            <a:endParaRPr lang="fr-FR" altLang="fr-FR" dirty="0"/>
          </a:p>
        </p:txBody>
      </p:sp>
    </p:spTree>
    <p:extLst>
      <p:ext uri="{BB962C8B-B14F-4D97-AF65-F5344CB8AC3E}">
        <p14:creationId xmlns:p14="http://schemas.microsoft.com/office/powerpoint/2010/main" val="3383200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47</a:t>
            </a:fld>
            <a:endParaRPr lang="fr-FR" altLang="fr-FR" dirty="0"/>
          </a:p>
        </p:txBody>
      </p:sp>
    </p:spTree>
    <p:extLst>
      <p:ext uri="{BB962C8B-B14F-4D97-AF65-F5344CB8AC3E}">
        <p14:creationId xmlns:p14="http://schemas.microsoft.com/office/powerpoint/2010/main" val="2636976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48</a:t>
            </a:fld>
            <a:endParaRPr lang="fr-FR" altLang="fr-FR" dirty="0"/>
          </a:p>
        </p:txBody>
      </p:sp>
    </p:spTree>
    <p:extLst>
      <p:ext uri="{BB962C8B-B14F-4D97-AF65-F5344CB8AC3E}">
        <p14:creationId xmlns:p14="http://schemas.microsoft.com/office/powerpoint/2010/main" val="763083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49</a:t>
            </a:fld>
            <a:endParaRPr lang="fr-FR" altLang="fr-FR" dirty="0"/>
          </a:p>
        </p:txBody>
      </p:sp>
    </p:spTree>
    <p:extLst>
      <p:ext uri="{BB962C8B-B14F-4D97-AF65-F5344CB8AC3E}">
        <p14:creationId xmlns:p14="http://schemas.microsoft.com/office/powerpoint/2010/main" val="3063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50</a:t>
            </a:fld>
            <a:endParaRPr lang="fr-FR" altLang="fr-FR" dirty="0"/>
          </a:p>
        </p:txBody>
      </p:sp>
    </p:spTree>
    <p:extLst>
      <p:ext uri="{BB962C8B-B14F-4D97-AF65-F5344CB8AC3E}">
        <p14:creationId xmlns:p14="http://schemas.microsoft.com/office/powerpoint/2010/main" val="6716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6</a:t>
            </a:fld>
            <a:endParaRPr lang="fr-FR"/>
          </a:p>
        </p:txBody>
      </p:sp>
    </p:spTree>
    <p:extLst>
      <p:ext uri="{BB962C8B-B14F-4D97-AF65-F5344CB8AC3E}">
        <p14:creationId xmlns:p14="http://schemas.microsoft.com/office/powerpoint/2010/main" val="1825365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51</a:t>
            </a:fld>
            <a:endParaRPr lang="fr-FR" altLang="fr-FR" dirty="0"/>
          </a:p>
        </p:txBody>
      </p:sp>
    </p:spTree>
    <p:extLst>
      <p:ext uri="{BB962C8B-B14F-4D97-AF65-F5344CB8AC3E}">
        <p14:creationId xmlns:p14="http://schemas.microsoft.com/office/powerpoint/2010/main" val="878454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52</a:t>
            </a:fld>
            <a:endParaRPr lang="fr-FR" altLang="fr-FR" dirty="0"/>
          </a:p>
        </p:txBody>
      </p:sp>
    </p:spTree>
    <p:extLst>
      <p:ext uri="{BB962C8B-B14F-4D97-AF65-F5344CB8AC3E}">
        <p14:creationId xmlns:p14="http://schemas.microsoft.com/office/powerpoint/2010/main" val="2694426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53</a:t>
            </a:fld>
            <a:endParaRPr lang="fr-FR" altLang="fr-FR" dirty="0"/>
          </a:p>
        </p:txBody>
      </p:sp>
    </p:spTree>
    <p:extLst>
      <p:ext uri="{BB962C8B-B14F-4D97-AF65-F5344CB8AC3E}">
        <p14:creationId xmlns:p14="http://schemas.microsoft.com/office/powerpoint/2010/main" val="2288038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54</a:t>
            </a:fld>
            <a:endParaRPr lang="fr-FR" altLang="fr-FR" dirty="0"/>
          </a:p>
        </p:txBody>
      </p:sp>
    </p:spTree>
    <p:extLst>
      <p:ext uri="{BB962C8B-B14F-4D97-AF65-F5344CB8AC3E}">
        <p14:creationId xmlns:p14="http://schemas.microsoft.com/office/powerpoint/2010/main" val="823423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55</a:t>
            </a:fld>
            <a:endParaRPr lang="fr-FR" altLang="fr-FR" dirty="0"/>
          </a:p>
        </p:txBody>
      </p:sp>
    </p:spTree>
    <p:extLst>
      <p:ext uri="{BB962C8B-B14F-4D97-AF65-F5344CB8AC3E}">
        <p14:creationId xmlns:p14="http://schemas.microsoft.com/office/powerpoint/2010/main" val="241803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56</a:t>
            </a:fld>
            <a:endParaRPr lang="fr-FR" altLang="fr-FR" dirty="0"/>
          </a:p>
        </p:txBody>
      </p:sp>
    </p:spTree>
    <p:extLst>
      <p:ext uri="{BB962C8B-B14F-4D97-AF65-F5344CB8AC3E}">
        <p14:creationId xmlns:p14="http://schemas.microsoft.com/office/powerpoint/2010/main" val="3109936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57</a:t>
            </a:fld>
            <a:endParaRPr lang="fr-FR" altLang="fr-FR" dirty="0"/>
          </a:p>
        </p:txBody>
      </p:sp>
    </p:spTree>
    <p:extLst>
      <p:ext uri="{BB962C8B-B14F-4D97-AF65-F5344CB8AC3E}">
        <p14:creationId xmlns:p14="http://schemas.microsoft.com/office/powerpoint/2010/main" val="1488914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58</a:t>
            </a:fld>
            <a:endParaRPr lang="fr-FR" altLang="fr-FR" dirty="0"/>
          </a:p>
        </p:txBody>
      </p:sp>
    </p:spTree>
    <p:extLst>
      <p:ext uri="{BB962C8B-B14F-4D97-AF65-F5344CB8AC3E}">
        <p14:creationId xmlns:p14="http://schemas.microsoft.com/office/powerpoint/2010/main" val="772752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59</a:t>
            </a:fld>
            <a:endParaRPr lang="fr-FR" altLang="fr-FR" dirty="0"/>
          </a:p>
        </p:txBody>
      </p:sp>
    </p:spTree>
    <p:extLst>
      <p:ext uri="{BB962C8B-B14F-4D97-AF65-F5344CB8AC3E}">
        <p14:creationId xmlns:p14="http://schemas.microsoft.com/office/powerpoint/2010/main" val="2132931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60</a:t>
            </a:fld>
            <a:endParaRPr lang="fr-FR" altLang="fr-FR" dirty="0"/>
          </a:p>
        </p:txBody>
      </p:sp>
    </p:spTree>
    <p:extLst>
      <p:ext uri="{BB962C8B-B14F-4D97-AF65-F5344CB8AC3E}">
        <p14:creationId xmlns:p14="http://schemas.microsoft.com/office/powerpoint/2010/main" val="408617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1038" y="333375"/>
            <a:ext cx="5373687" cy="3024188"/>
          </a:xfrm>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1600" b="1" dirty="0">
                <a:effectLst/>
              </a:rPr>
              <a:t>Présentation des équipes et des canaux dans Microsoft Teams</a:t>
            </a:r>
          </a:p>
          <a:p>
            <a:r>
              <a:rPr lang="fr-FR" dirty="0"/>
              <a:t>Commençons par réfléchir sur l'organisation de chaque équipe avec Microsoft Teams :</a:t>
            </a:r>
          </a:p>
          <a:p>
            <a:r>
              <a:rPr lang="fr-FR" dirty="0"/>
              <a:t>Une </a:t>
            </a:r>
            <a:r>
              <a:rPr lang="fr-FR" b="1" dirty="0"/>
              <a:t>équipe</a:t>
            </a:r>
            <a:r>
              <a:rPr lang="fr-FR" dirty="0"/>
              <a:t> regroupe des personnes, du contenu et des outils autour d'un projet ou d'une tâche spécifique au sein d'une organisation.</a:t>
            </a:r>
          </a:p>
          <a:p>
            <a:pPr marL="628650" lvl="1" indent="-171450">
              <a:buFont typeface="Arial" panose="020B0604020202020204" pitchFamily="34" charset="0"/>
              <a:buChar char="•"/>
            </a:pPr>
            <a:r>
              <a:rPr lang="fr-FR" dirty="0"/>
              <a:t>Les équipes peuvent être créées de manière privée pour des utilisateurs invités uniquement ;</a:t>
            </a:r>
          </a:p>
          <a:p>
            <a:pPr marL="628650" lvl="1" indent="-171450">
              <a:buFont typeface="Arial" panose="020B0604020202020204" pitchFamily="34" charset="0"/>
              <a:buChar char="•"/>
            </a:pPr>
            <a:r>
              <a:rPr lang="fr-FR" dirty="0"/>
              <a:t>Les équipes peuvent également être créées pour être publiques et ouvertes à tous les utilisateurs d’une organisation (jusqu’à 2 500 membres).</a:t>
            </a:r>
          </a:p>
          <a:p>
            <a:r>
              <a:rPr lang="fr-FR" dirty="0"/>
              <a:t>Les </a:t>
            </a:r>
            <a:r>
              <a:rPr lang="fr-FR" b="1" dirty="0"/>
              <a:t>canaux</a:t>
            </a:r>
            <a:r>
              <a:rPr lang="fr-FR" dirty="0"/>
              <a:t> sont des sections dédiées dans une équipe pour stocker des conversations organisées par sujets, projets, disciplines spécifiques ; à votre équipe de décider !</a:t>
            </a:r>
          </a:p>
          <a:p>
            <a:pPr marL="628650" lvl="1" indent="-171450">
              <a:buFont typeface="Arial" panose="020B0604020202020204" pitchFamily="34" charset="0"/>
              <a:buChar char="•"/>
            </a:pPr>
            <a:r>
              <a:rPr lang="fr-FR" dirty="0"/>
              <a:t>Les canaux d'une équipe sont des endroits où chaque membre dans l'équipe peut mener des conversations ouvertes. Les discussions privées ne sont accessibles qu'aux personnes qui participent à cette conversation ;</a:t>
            </a:r>
          </a:p>
          <a:p>
            <a:pPr marL="628650" lvl="1" indent="-171450">
              <a:buFont typeface="Arial" panose="020B0604020202020204" pitchFamily="34" charset="0"/>
              <a:buChar char="•"/>
            </a:pPr>
            <a:r>
              <a:rPr lang="fr-FR" dirty="0"/>
              <a:t>Les canaux peuvent être étendus à l'aide d'applications comprenant des onglets, des connecteurs et des bots.</a:t>
            </a:r>
          </a:p>
          <a:p>
            <a:endParaRPr lang="fr-FR" dirty="0"/>
          </a:p>
          <a:p>
            <a:r>
              <a:rPr lang="fr-FR" dirty="0"/>
              <a:t>Pour faire adopter Microsoft Teams par les utilisateurs, une activité clé de planification initiale consiste à mener une réflexion sur l'amélioration de la collaboration dans le travail quotidien grâce à Microsoft Teams.</a:t>
            </a:r>
          </a:p>
          <a:p>
            <a:endParaRPr lang="fr-FR" dirty="0"/>
          </a:p>
          <a:p>
            <a:r>
              <a:rPr lang="fr-FR" dirty="0"/>
              <a:t>Par défaut, tous les utilisateurs sont autorisés à créer une équipe dans Microsoft Teams. Les utilisateurs d'un groupe Office 365 existant peuvent également contribuer à des améliorations avec la fonctionnalité Microsoft Teams.</a:t>
            </a:r>
          </a:p>
          <a:p>
            <a:endParaRPr lang="fr-FR" dirty="0"/>
          </a:p>
          <a:p>
            <a:pPr marL="628650" lvl="1" indent="-171450">
              <a:buFont typeface="Arial" panose="020B0604020202020204" pitchFamily="34" charset="0"/>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8408A283-B066-40FE-8A5C-AC018A4A8DDA}"/>
              </a:ext>
            </a:extLst>
          </p:cNvPr>
          <p:cNvSpPr>
            <a:spLocks noGrp="1"/>
          </p:cNvSpPr>
          <p:nvPr>
            <p:ph type="sldNum" sz="quarter" idx="10"/>
          </p:nvPr>
        </p:nvSpPr>
        <p:spPr/>
        <p:txBody>
          <a:bodyPr/>
          <a:lstStyle/>
          <a:p>
            <a:fld id="{C706E499-8D24-491E-9384-C46CD4653176}" type="slidenum">
              <a:rPr lang="fr-FR" smtClean="0"/>
              <a:pPr/>
              <a:t>7</a:t>
            </a:fld>
            <a:endParaRPr lang="fr-FR" dirty="0"/>
          </a:p>
        </p:txBody>
      </p:sp>
    </p:spTree>
    <p:extLst>
      <p:ext uri="{BB962C8B-B14F-4D97-AF65-F5344CB8AC3E}">
        <p14:creationId xmlns:p14="http://schemas.microsoft.com/office/powerpoint/2010/main" val="5369720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61</a:t>
            </a:fld>
            <a:endParaRPr lang="fr-FR" altLang="fr-FR" dirty="0"/>
          </a:p>
        </p:txBody>
      </p:sp>
    </p:spTree>
    <p:extLst>
      <p:ext uri="{BB962C8B-B14F-4D97-AF65-F5344CB8AC3E}">
        <p14:creationId xmlns:p14="http://schemas.microsoft.com/office/powerpoint/2010/main" val="10237827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62</a:t>
            </a:fld>
            <a:endParaRPr lang="fr-FR" altLang="fr-FR" dirty="0"/>
          </a:p>
        </p:txBody>
      </p:sp>
    </p:spTree>
    <p:extLst>
      <p:ext uri="{BB962C8B-B14F-4D97-AF65-F5344CB8AC3E}">
        <p14:creationId xmlns:p14="http://schemas.microsoft.com/office/powerpoint/2010/main" val="3258598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63</a:t>
            </a:fld>
            <a:endParaRPr lang="fr-FR" altLang="fr-FR" dirty="0"/>
          </a:p>
        </p:txBody>
      </p:sp>
    </p:spTree>
    <p:extLst>
      <p:ext uri="{BB962C8B-B14F-4D97-AF65-F5344CB8AC3E}">
        <p14:creationId xmlns:p14="http://schemas.microsoft.com/office/powerpoint/2010/main" val="2058844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64</a:t>
            </a:fld>
            <a:endParaRPr lang="fr-FR" altLang="fr-FR" dirty="0"/>
          </a:p>
        </p:txBody>
      </p:sp>
    </p:spTree>
    <p:extLst>
      <p:ext uri="{BB962C8B-B14F-4D97-AF65-F5344CB8AC3E}">
        <p14:creationId xmlns:p14="http://schemas.microsoft.com/office/powerpoint/2010/main" val="35262824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65</a:t>
            </a:fld>
            <a:endParaRPr lang="fr-FR" altLang="fr-FR" dirty="0"/>
          </a:p>
        </p:txBody>
      </p:sp>
    </p:spTree>
    <p:extLst>
      <p:ext uri="{BB962C8B-B14F-4D97-AF65-F5344CB8AC3E}">
        <p14:creationId xmlns:p14="http://schemas.microsoft.com/office/powerpoint/2010/main" val="40295599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66</a:t>
            </a:fld>
            <a:endParaRPr lang="fr-FR" altLang="fr-FR" dirty="0"/>
          </a:p>
        </p:txBody>
      </p:sp>
    </p:spTree>
    <p:extLst>
      <p:ext uri="{BB962C8B-B14F-4D97-AF65-F5344CB8AC3E}">
        <p14:creationId xmlns:p14="http://schemas.microsoft.com/office/powerpoint/2010/main" val="17180677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67</a:t>
            </a:fld>
            <a:endParaRPr lang="fr-FR" altLang="fr-FR" dirty="0"/>
          </a:p>
        </p:txBody>
      </p:sp>
    </p:spTree>
    <p:extLst>
      <p:ext uri="{BB962C8B-B14F-4D97-AF65-F5344CB8AC3E}">
        <p14:creationId xmlns:p14="http://schemas.microsoft.com/office/powerpoint/2010/main" val="4828736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fr-FR" sz="1600" b="1" dirty="0"/>
              <a:t>Outlook vs Teams</a:t>
            </a:r>
          </a:p>
          <a:p>
            <a:r>
              <a:rPr lang="fr-FR" dirty="0"/>
              <a:t>Chaque projet a son espace dédié</a:t>
            </a:r>
          </a:p>
          <a:p>
            <a:r>
              <a:rPr lang="fr-FR" dirty="0"/>
              <a:t>Tri naturel fait par l’émetteur</a:t>
            </a:r>
          </a:p>
          <a:p>
            <a:r>
              <a:rPr lang="fr-FR" dirty="0"/>
              <a:t>Une vision partagée</a:t>
            </a:r>
          </a:p>
          <a:p>
            <a:r>
              <a:rPr lang="fr-FR" dirty="0"/>
              <a:t>L’historique est accessible à tous</a:t>
            </a:r>
          </a:p>
          <a:p>
            <a:r>
              <a:rPr lang="fr-FR" dirty="0"/>
              <a:t>Des notifications réglables, le @</a:t>
            </a:r>
          </a:p>
          <a:p>
            <a:r>
              <a:rPr lang="fr-FR" dirty="0"/>
              <a:t>Travail asynchrone et synchrone possible</a:t>
            </a:r>
          </a:p>
          <a:p>
            <a:r>
              <a:rPr lang="fr-FR" dirty="0"/>
              <a:t>Les fichiers de travail sont dans l’équipe</a:t>
            </a:r>
          </a:p>
          <a:p>
            <a:endParaRPr lang="fr-FR" dirty="0"/>
          </a:p>
        </p:txBody>
      </p:sp>
      <p:sp>
        <p:nvSpPr>
          <p:cNvPr id="5" name="Espace réservé de l'image des diapositives 4">
            <a:extLst>
              <a:ext uri="{FF2B5EF4-FFF2-40B4-BE49-F238E27FC236}">
                <a16:creationId xmlns:a16="http://schemas.microsoft.com/office/drawing/2014/main" id="{C53DADFD-C3B3-4BF8-A156-DE7A70509100}"/>
              </a:ext>
            </a:extLst>
          </p:cNvPr>
          <p:cNvSpPr>
            <a:spLocks noGrp="1" noRot="1" noChangeAspect="1"/>
          </p:cNvSpPr>
          <p:nvPr>
            <p:ph type="sldImg"/>
          </p:nvPr>
        </p:nvSpPr>
        <p:spPr/>
      </p:sp>
    </p:spTree>
    <p:extLst>
      <p:ext uri="{BB962C8B-B14F-4D97-AF65-F5344CB8AC3E}">
        <p14:creationId xmlns:p14="http://schemas.microsoft.com/office/powerpoint/2010/main" val="17617913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r>
              <a:rPr lang="fr-FR" sz="1600" b="1" dirty="0"/>
              <a:t>Engagez une collaboration</a:t>
            </a:r>
          </a:p>
          <a:p>
            <a:r>
              <a:rPr lang="fr-FR" dirty="0"/>
              <a:t>Informez ponctuellement votre audience ou demandez un engagement formel en utilisant le mail.</a:t>
            </a:r>
          </a:p>
          <a:p>
            <a:r>
              <a:rPr lang="fr-FR" dirty="0"/>
              <a:t>Votre collaboration avec des externes commencera sans aucun doute par un échange sur Outlook.</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71</a:t>
            </a:fld>
            <a:endParaRPr lang="fr-FR" dirty="0"/>
          </a:p>
        </p:txBody>
      </p:sp>
    </p:spTree>
    <p:extLst>
      <p:ext uri="{BB962C8B-B14F-4D97-AF65-F5344CB8AC3E}">
        <p14:creationId xmlns:p14="http://schemas.microsoft.com/office/powerpoint/2010/main" val="2733264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72</a:t>
            </a:fld>
            <a:endParaRPr lang="fr-FR"/>
          </a:p>
        </p:txBody>
      </p:sp>
    </p:spTree>
    <p:extLst>
      <p:ext uri="{BB962C8B-B14F-4D97-AF65-F5344CB8AC3E}">
        <p14:creationId xmlns:p14="http://schemas.microsoft.com/office/powerpoint/2010/main" val="296184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8</a:t>
            </a:fld>
            <a:endParaRPr lang="fr-FR"/>
          </a:p>
        </p:txBody>
      </p:sp>
    </p:spTree>
    <p:extLst>
      <p:ext uri="{BB962C8B-B14F-4D97-AF65-F5344CB8AC3E}">
        <p14:creationId xmlns:p14="http://schemas.microsoft.com/office/powerpoint/2010/main" val="17364390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73</a:t>
            </a:fld>
            <a:endParaRPr lang="fr-FR"/>
          </a:p>
        </p:txBody>
      </p:sp>
    </p:spTree>
    <p:extLst>
      <p:ext uri="{BB962C8B-B14F-4D97-AF65-F5344CB8AC3E}">
        <p14:creationId xmlns:p14="http://schemas.microsoft.com/office/powerpoint/2010/main" val="27006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9</a:t>
            </a:fld>
            <a:endParaRPr lang="fr-FR" altLang="fr-FR" dirty="0"/>
          </a:p>
        </p:txBody>
      </p:sp>
    </p:spTree>
    <p:extLst>
      <p:ext uri="{BB962C8B-B14F-4D97-AF65-F5344CB8AC3E}">
        <p14:creationId xmlns:p14="http://schemas.microsoft.com/office/powerpoint/2010/main" val="225517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10</a:t>
            </a:fld>
            <a:endParaRPr lang="fr-FR" altLang="fr-FR" dirty="0"/>
          </a:p>
        </p:txBody>
      </p:sp>
    </p:spTree>
    <p:extLst>
      <p:ext uri="{BB962C8B-B14F-4D97-AF65-F5344CB8AC3E}">
        <p14:creationId xmlns:p14="http://schemas.microsoft.com/office/powerpoint/2010/main" val="74191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en-US" dirty="0"/>
          </a:p>
        </p:txBody>
      </p:sp>
    </p:spTree>
    <p:extLst>
      <p:ext uri="{BB962C8B-B14F-4D97-AF65-F5344CB8AC3E}">
        <p14:creationId xmlns:p14="http://schemas.microsoft.com/office/powerpoint/2010/main" val="1954963023"/>
      </p:ext>
    </p:extLst>
  </p:cSld>
  <p:clrMapOvr>
    <a:masterClrMapping/>
  </p:clrMapOvr>
  <p:transition spd="med">
    <p:pull/>
  </p:transition>
  <p:extLst>
    <p:ext uri="{DCECCB84-F9BA-43D5-87BE-67443E8EF086}">
      <p15:sldGuideLst xmlns:p15="http://schemas.microsoft.com/office/powerpoint/2012/main">
        <p15:guide id="1" orient="horz" pos="618" userDrawn="1">
          <p15:clr>
            <a:srgbClr val="FBAE40"/>
          </p15:clr>
        </p15:guide>
        <p15:guide id="2" pos="6289" userDrawn="1">
          <p15:clr>
            <a:srgbClr val="FBAE40"/>
          </p15:clr>
        </p15:guide>
        <p15:guide id="3" orient="horz" pos="2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617877626"/>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73230026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7491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9788" y="335086"/>
            <a:ext cx="9145588" cy="645990"/>
          </a:xfrm>
        </p:spPr>
        <p:txBody>
          <a:bodyPr>
            <a:normAutofit/>
          </a:bodyPr>
          <a:lstStyle>
            <a:lvl1pPr>
              <a:defRPr sz="36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60921103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dirty="0"/>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304744873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183708868"/>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94279885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39788" y="333376"/>
            <a:ext cx="9144000" cy="647700"/>
          </a:xfrm>
        </p:spPr>
        <p:txBody>
          <a:bodyPr>
            <a:normAutofit/>
          </a:bodyPr>
          <a:lstStyle>
            <a:lvl1pPr>
              <a:defRPr sz="3600"/>
            </a:lvl1pPr>
          </a:lstStyle>
          <a:p>
            <a:r>
              <a:rPr lang="fr-FR" dirty="0"/>
              <a:t>Modifiez le style du titre</a:t>
            </a:r>
            <a:endParaRPr lang="en-US" dirty="0"/>
          </a:p>
        </p:txBody>
      </p:sp>
    </p:spTree>
    <p:extLst>
      <p:ext uri="{BB962C8B-B14F-4D97-AF65-F5344CB8AC3E}">
        <p14:creationId xmlns:p14="http://schemas.microsoft.com/office/powerpoint/2010/main" val="3975329575"/>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13784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4835219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20528379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788" y="335085"/>
            <a:ext cx="9145588" cy="135242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Rectangle 7">
            <a:extLst>
              <a:ext uri="{FF2B5EF4-FFF2-40B4-BE49-F238E27FC236}">
                <a16:creationId xmlns:a16="http://schemas.microsoft.com/office/drawing/2014/main" id="{21CC8AFF-685B-4303-8841-6F5BF248AD39}"/>
              </a:ext>
            </a:extLst>
          </p:cNvPr>
          <p:cNvSpPr>
            <a:spLocks noChangeArrowheads="1"/>
          </p:cNvSpPr>
          <p:nvPr userDrawn="1"/>
        </p:nvSpPr>
        <p:spPr bwMode="auto">
          <a:xfrm>
            <a:off x="0" y="6597352"/>
            <a:ext cx="12192000" cy="260648"/>
          </a:xfrm>
          <a:prstGeom prst="rect">
            <a:avLst/>
          </a:prstGeom>
          <a:solidFill>
            <a:srgbClr val="677A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defRPr/>
            </a:pPr>
            <a:endParaRPr lang="fr-FR" altLang="fr-FR" sz="2000" dirty="0">
              <a:latin typeface="Frutiger Linotype" panose="020B0604030504040204" pitchFamily="34" charset="0"/>
            </a:endParaRPr>
          </a:p>
        </p:txBody>
      </p:sp>
      <p:sp>
        <p:nvSpPr>
          <p:cNvPr id="9" name="Rectangle 9">
            <a:extLst>
              <a:ext uri="{FF2B5EF4-FFF2-40B4-BE49-F238E27FC236}">
                <a16:creationId xmlns:a16="http://schemas.microsoft.com/office/drawing/2014/main" id="{2FEDBAF7-76BD-43F9-A27E-50C29C0E130A}"/>
              </a:ext>
            </a:extLst>
          </p:cNvPr>
          <p:cNvSpPr>
            <a:spLocks noChangeArrowheads="1"/>
          </p:cNvSpPr>
          <p:nvPr userDrawn="1"/>
        </p:nvSpPr>
        <p:spPr bwMode="auto">
          <a:xfrm>
            <a:off x="239185" y="6669360"/>
            <a:ext cx="777663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200" b="1" dirty="0">
                <a:solidFill>
                  <a:srgbClr val="FFFFFF"/>
                </a:solidFill>
                <a:latin typeface="Frutiger Linotype" panose="020B0604030504040204" pitchFamily="34" charset="0"/>
              </a:rPr>
              <a:t>Microsoft Teams-Formation CAD</a:t>
            </a:r>
          </a:p>
          <a:p>
            <a:pPr eaLnBrk="1" hangingPunct="1">
              <a:defRPr/>
            </a:pPr>
            <a:endParaRPr lang="fr-FR" altLang="fr-FR" sz="1200" b="1" dirty="0">
              <a:solidFill>
                <a:srgbClr val="FFFFFF"/>
              </a:solidFill>
              <a:latin typeface="Frutiger Linotype" panose="020B0604030504040204" pitchFamily="34" charset="0"/>
            </a:endParaRPr>
          </a:p>
        </p:txBody>
      </p:sp>
    </p:spTree>
    <p:extLst>
      <p:ext uri="{BB962C8B-B14F-4D97-AF65-F5344CB8AC3E}">
        <p14:creationId xmlns:p14="http://schemas.microsoft.com/office/powerpoint/2010/main" val="27402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pull/>
  </p:transition>
  <p:hf hdr="0" ftr="0" dt="0"/>
  <p:txStyles>
    <p:titleStyle>
      <a:lvl1pPr algn="l" defTabSz="914400" rtl="0" eaLnBrk="1" latinLnBrk="0" hangingPunct="1">
        <a:lnSpc>
          <a:spcPct val="90000"/>
        </a:lnSpc>
        <a:spcBef>
          <a:spcPct val="0"/>
        </a:spcBef>
        <a:buNone/>
        <a:defRPr sz="4400" kern="1200">
          <a:solidFill>
            <a:schemeClr val="tx1"/>
          </a:solidFill>
          <a:latin typeface="Frutiger Linotype"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6289" userDrawn="1">
          <p15:clr>
            <a:srgbClr val="F26B43"/>
          </p15:clr>
        </p15:guide>
        <p15:guide id="3" orient="horz" pos="618" userDrawn="1">
          <p15:clr>
            <a:srgbClr val="F26B43"/>
          </p15:clr>
        </p15:guide>
        <p15:guide id="4" pos="5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sharepointmaven.com/20-ways-to-create-an-office-365-group/"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19.jpg"/><Relationship Id="rId4" Type="http://schemas.openxmlformats.org/officeDocument/2006/relationships/image" Target="../media/image118.jp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itting on top of a table&#10;&#10;Description automatically generated">
            <a:extLst>
              <a:ext uri="{FF2B5EF4-FFF2-40B4-BE49-F238E27FC236}">
                <a16:creationId xmlns:a16="http://schemas.microsoft.com/office/drawing/2014/main" id="{3296099D-4D4A-43E8-B48C-E86016D5A616}"/>
              </a:ext>
            </a:extLst>
          </p:cNvPr>
          <p:cNvPicPr>
            <a:picLocks noChangeAspect="1"/>
          </p:cNvPicPr>
          <p:nvPr/>
        </p:nvPicPr>
        <p:blipFill rotWithShape="1">
          <a:blip r:embed="rId3">
            <a:extLst>
              <a:ext uri="{28A0092B-C50C-407E-A947-70E740481C1C}">
                <a14:useLocalDpi xmlns:a14="http://schemas.microsoft.com/office/drawing/2010/main" val="0"/>
              </a:ext>
            </a:extLst>
          </a:blip>
          <a:srcRect t="19515" b="10415"/>
          <a:stretch/>
        </p:blipFill>
        <p:spPr>
          <a:xfrm>
            <a:off x="20" y="1"/>
            <a:ext cx="12191980" cy="6669360"/>
          </a:xfrm>
          <a:prstGeom prst="rect">
            <a:avLst/>
          </a:prstGeom>
        </p:spPr>
      </p:pic>
      <p:sp>
        <p:nvSpPr>
          <p:cNvPr id="5" name="TextBox 4">
            <a:extLst>
              <a:ext uri="{FF2B5EF4-FFF2-40B4-BE49-F238E27FC236}">
                <a16:creationId xmlns:a16="http://schemas.microsoft.com/office/drawing/2014/main" id="{B49CAF23-9A9E-418A-BDAE-5DACF89C2B2B}"/>
              </a:ext>
            </a:extLst>
          </p:cNvPr>
          <p:cNvSpPr txBox="1"/>
          <p:nvPr/>
        </p:nvSpPr>
        <p:spPr>
          <a:xfrm>
            <a:off x="925749" y="4831765"/>
            <a:ext cx="3200400" cy="1071062"/>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defTabSz="914400">
              <a:lnSpc>
                <a:spcPct val="90000"/>
              </a:lnSpc>
              <a:spcBef>
                <a:spcPct val="0"/>
              </a:spcBef>
              <a:spcAft>
                <a:spcPts val="600"/>
              </a:spcAft>
            </a:pPr>
            <a:r>
              <a:rPr lang="en-US" sz="2000" dirty="0">
                <a:solidFill>
                  <a:schemeClr val="lt1"/>
                </a:solidFill>
                <a:latin typeface="+mj-lt"/>
                <a:ea typeface="+mj-ea"/>
                <a:cs typeface="+mj-cs"/>
              </a:rPr>
              <a:t>Microsoft Teams</a:t>
            </a:r>
          </a:p>
          <a:p>
            <a:pPr algn="ctr" defTabSz="914400">
              <a:lnSpc>
                <a:spcPct val="90000"/>
              </a:lnSpc>
              <a:spcBef>
                <a:spcPct val="0"/>
              </a:spcBef>
              <a:spcAft>
                <a:spcPts val="600"/>
              </a:spcAft>
            </a:pPr>
            <a:r>
              <a:rPr lang="en-US" sz="2000" dirty="0">
                <a:solidFill>
                  <a:schemeClr val="lt1"/>
                </a:solidFill>
                <a:latin typeface="+mj-lt"/>
                <a:ea typeface="+mj-ea"/>
                <a:cs typeface="+mj-cs"/>
              </a:rPr>
              <a:t>Formation </a:t>
            </a:r>
            <a:r>
              <a:rPr lang="en-US" sz="2000" dirty="0" err="1">
                <a:solidFill>
                  <a:schemeClr val="lt1"/>
                </a:solidFill>
                <a:latin typeface="+mj-lt"/>
                <a:ea typeface="+mj-ea"/>
                <a:cs typeface="+mj-cs"/>
              </a:rPr>
              <a:t>Avancée</a:t>
            </a:r>
            <a:endParaRPr lang="en-US" sz="2000" dirty="0">
              <a:solidFill>
                <a:schemeClr val="lt1"/>
              </a:solidFill>
              <a:latin typeface="+mj-lt"/>
              <a:ea typeface="+mj-ea"/>
              <a:cs typeface="+mj-cs"/>
            </a:endParaRPr>
          </a:p>
        </p:txBody>
      </p:sp>
      <p:sp>
        <p:nvSpPr>
          <p:cNvPr id="33" name="TextBox 32">
            <a:extLst>
              <a:ext uri="{FF2B5EF4-FFF2-40B4-BE49-F238E27FC236}">
                <a16:creationId xmlns:a16="http://schemas.microsoft.com/office/drawing/2014/main" id="{06975EA4-6DB0-4729-94AB-D0DB080D4A78}"/>
              </a:ext>
            </a:extLst>
          </p:cNvPr>
          <p:cNvSpPr txBox="1"/>
          <p:nvPr/>
        </p:nvSpPr>
        <p:spPr>
          <a:xfrm>
            <a:off x="9107798" y="-10548"/>
            <a:ext cx="3067617" cy="764704"/>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defTabSz="914400">
              <a:lnSpc>
                <a:spcPct val="90000"/>
              </a:lnSpc>
              <a:spcBef>
                <a:spcPct val="0"/>
              </a:spcBef>
              <a:spcAft>
                <a:spcPts val="600"/>
              </a:spcAft>
            </a:pPr>
            <a:r>
              <a:rPr lang="en-US" sz="1600" dirty="0">
                <a:solidFill>
                  <a:schemeClr val="lt1"/>
                </a:solidFill>
                <a:latin typeface="+mj-lt"/>
                <a:ea typeface="+mj-ea"/>
                <a:cs typeface="+mj-cs"/>
              </a:rPr>
              <a:t>La </a:t>
            </a:r>
            <a:r>
              <a:rPr lang="en-US" sz="1600" dirty="0" err="1">
                <a:solidFill>
                  <a:schemeClr val="lt1"/>
                </a:solidFill>
                <a:latin typeface="+mj-lt"/>
                <a:ea typeface="+mj-ea"/>
                <a:cs typeface="+mj-cs"/>
              </a:rPr>
              <a:t>présentation</a:t>
            </a:r>
            <a:r>
              <a:rPr lang="en-US" sz="1600" dirty="0">
                <a:solidFill>
                  <a:schemeClr val="lt1"/>
                </a:solidFill>
                <a:latin typeface="+mj-lt"/>
                <a:ea typeface="+mj-ea"/>
                <a:cs typeface="+mj-cs"/>
              </a:rPr>
              <a:t> </a:t>
            </a:r>
            <a:r>
              <a:rPr lang="en-US" sz="1600" dirty="0" err="1">
                <a:solidFill>
                  <a:schemeClr val="lt1"/>
                </a:solidFill>
                <a:latin typeface="+mj-lt"/>
                <a:ea typeface="+mj-ea"/>
                <a:cs typeface="+mj-cs"/>
              </a:rPr>
              <a:t>débutera</a:t>
            </a:r>
            <a:r>
              <a:rPr lang="en-US" sz="1600" dirty="0">
                <a:solidFill>
                  <a:schemeClr val="lt1"/>
                </a:solidFill>
                <a:latin typeface="+mj-lt"/>
                <a:ea typeface="+mj-ea"/>
                <a:cs typeface="+mj-cs"/>
              </a:rPr>
              <a:t> à 12h30</a:t>
            </a:r>
          </a:p>
        </p:txBody>
      </p:sp>
    </p:spTree>
    <p:extLst>
      <p:ext uri="{BB962C8B-B14F-4D97-AF65-F5344CB8AC3E}">
        <p14:creationId xmlns:p14="http://schemas.microsoft.com/office/powerpoint/2010/main" val="7118778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Les groupes Office 365</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8280548" cy="647278"/>
          </a:xfrm>
        </p:spPr>
        <p:txBody>
          <a:bodyPr>
            <a:normAutofit/>
          </a:bodyPr>
          <a:lstStyle/>
          <a:p>
            <a:pPr marL="0" indent="0">
              <a:buNone/>
            </a:pPr>
            <a:r>
              <a:rPr lang="fr-FR" sz="2000" dirty="0"/>
              <a:t>Lien avec Teams et SharePoint</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10</a:t>
            </a:fld>
            <a:endParaRPr lang="fr-FR" altLang="fr-FR" dirty="0"/>
          </a:p>
        </p:txBody>
      </p:sp>
      <p:sp>
        <p:nvSpPr>
          <p:cNvPr id="9" name="Rectangle 8">
            <a:extLst>
              <a:ext uri="{FF2B5EF4-FFF2-40B4-BE49-F238E27FC236}">
                <a16:creationId xmlns:a16="http://schemas.microsoft.com/office/drawing/2014/main" id="{7CD168C3-2634-4750-9225-B4DDA038AE63}"/>
              </a:ext>
            </a:extLst>
          </p:cNvPr>
          <p:cNvSpPr/>
          <p:nvPr/>
        </p:nvSpPr>
        <p:spPr>
          <a:xfrm>
            <a:off x="839788" y="1305341"/>
            <a:ext cx="10872836" cy="3139321"/>
          </a:xfrm>
          <a:prstGeom prst="rect">
            <a:avLst/>
          </a:prstGeom>
        </p:spPr>
        <p:txBody>
          <a:bodyPr wrap="square">
            <a:spAutoFit/>
          </a:bodyPr>
          <a:lstStyle/>
          <a:p>
            <a:r>
              <a:rPr lang="fr-FR" dirty="0">
                <a:latin typeface="signika"/>
              </a:rPr>
              <a:t>Lorsque vous allez créer une équipe dans Teams, vous pourrez choisir de:</a:t>
            </a:r>
          </a:p>
          <a:p>
            <a:pPr marL="285750" indent="-285750">
              <a:buFont typeface="Arial" panose="020B0604020202020204" pitchFamily="34" charset="0"/>
              <a:buChar char="•"/>
            </a:pPr>
            <a:r>
              <a:rPr lang="fr-FR" dirty="0">
                <a:latin typeface="signika"/>
              </a:rPr>
              <a:t>créer une équipe a partir d’un groupe Office365 existant</a:t>
            </a:r>
          </a:p>
          <a:p>
            <a:pPr marL="285750" indent="-285750">
              <a:buFont typeface="Arial" panose="020B0604020202020204" pitchFamily="34" charset="0"/>
              <a:buChar char="•"/>
            </a:pPr>
            <a:r>
              <a:rPr lang="fr-FR" dirty="0">
                <a:latin typeface="signika"/>
              </a:rPr>
              <a:t>ou a partir de zéro</a:t>
            </a:r>
          </a:p>
          <a:p>
            <a:endParaRPr lang="fr-FR" dirty="0">
              <a:latin typeface="signika"/>
            </a:endParaRPr>
          </a:p>
          <a:p>
            <a:endParaRPr lang="fr-FR" dirty="0">
              <a:latin typeface="signika"/>
            </a:endParaRPr>
          </a:p>
          <a:p>
            <a:r>
              <a:rPr lang="fr-FR" dirty="0">
                <a:latin typeface="signika"/>
              </a:rPr>
              <a:t>Pour information , il y a 20 manières de créer un groupe Office365 décrites dans le lien ci-dessous</a:t>
            </a:r>
          </a:p>
          <a:p>
            <a:r>
              <a:rPr lang="fr-FR" dirty="0">
                <a:latin typeface="signika"/>
              </a:rPr>
              <a:t>(</a:t>
            </a:r>
            <a:r>
              <a:rPr lang="fr-CA" dirty="0">
                <a:hlinkClick r:id="rId3"/>
              </a:rPr>
              <a:t>https://sharepointmaven.com/20-ways-to-create-an-office-365-group/</a:t>
            </a:r>
            <a:r>
              <a:rPr lang="fr-CA" dirty="0"/>
              <a:t> )</a:t>
            </a:r>
            <a:endParaRPr lang="fr-FR" dirty="0">
              <a:latin typeface="signika"/>
            </a:endParaRPr>
          </a:p>
          <a:p>
            <a:endParaRPr lang="fr-FR" dirty="0">
              <a:latin typeface="signika"/>
            </a:endParaRPr>
          </a:p>
          <a:p>
            <a:r>
              <a:rPr lang="fr-FR" dirty="0">
                <a:latin typeface="signika"/>
              </a:rPr>
              <a:t>Si vous avez par exemple déjà créer une communauté sur Yammer ou un plan sur Planner pour votre projet et que vous souhaitez créer une équipe Teams, vous devez choisir </a:t>
            </a:r>
            <a:r>
              <a:rPr lang="fr-FR" b="1" dirty="0">
                <a:latin typeface="signika"/>
              </a:rPr>
              <a:t>Créer une équipe à partir de 0.</a:t>
            </a:r>
          </a:p>
          <a:p>
            <a:endParaRPr lang="fr-FR" dirty="0">
              <a:latin typeface="signika"/>
            </a:endParaRPr>
          </a:p>
        </p:txBody>
      </p:sp>
      <p:sp>
        <p:nvSpPr>
          <p:cNvPr id="10" name="Rectangle 9">
            <a:extLst>
              <a:ext uri="{FF2B5EF4-FFF2-40B4-BE49-F238E27FC236}">
                <a16:creationId xmlns:a16="http://schemas.microsoft.com/office/drawing/2014/main" id="{1DB4F481-2579-42EB-90AE-AFA468512540}"/>
              </a:ext>
            </a:extLst>
          </p:cNvPr>
          <p:cNvSpPr/>
          <p:nvPr/>
        </p:nvSpPr>
        <p:spPr>
          <a:xfrm>
            <a:off x="843834" y="4941168"/>
            <a:ext cx="10872836" cy="1200329"/>
          </a:xfrm>
          <a:prstGeom prst="rect">
            <a:avLst/>
          </a:prstGeom>
        </p:spPr>
        <p:txBody>
          <a:bodyPr wrap="square">
            <a:spAutoFit/>
          </a:bodyPr>
          <a:lstStyle/>
          <a:p>
            <a:r>
              <a:rPr lang="fr-FR" u="sng" dirty="0">
                <a:latin typeface="signika"/>
              </a:rPr>
              <a:t>Conclusion</a:t>
            </a:r>
          </a:p>
          <a:p>
            <a:r>
              <a:rPr lang="fr-FR" dirty="0">
                <a:latin typeface="signika"/>
              </a:rPr>
              <a:t>Les groupes Office365 sont au cœur de la collaboration. Que vous utilisiez Teams, SharePoint ou les 2, il y a toujours un groupe Office365 derrière votre équipe Teams ou votre site SharePoint.</a:t>
            </a:r>
          </a:p>
          <a:p>
            <a:endParaRPr lang="fr-FR" dirty="0">
              <a:latin typeface="signika"/>
            </a:endParaRPr>
          </a:p>
        </p:txBody>
      </p:sp>
    </p:spTree>
    <p:extLst>
      <p:ext uri="{BB962C8B-B14F-4D97-AF65-F5344CB8AC3E}">
        <p14:creationId xmlns:p14="http://schemas.microsoft.com/office/powerpoint/2010/main" val="2582695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500"/>
                                        <p:tgtEl>
                                          <p:spTgt spid="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animEffect transition="in" filter="fade">
                                      <p:cBhvr>
                                        <p:cTn id="28" dur="500"/>
                                        <p:tgtEl>
                                          <p:spTgt spid="9">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500"/>
                                        <p:tgtEl>
                                          <p:spTgt spid="1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Effect transition="in" filter="fade">
                                      <p:cBhvr>
                                        <p:cTn id="3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11</a:t>
            </a:fld>
            <a:endParaRPr lang="fr-FR" altLang="fr-FR" dirty="0"/>
          </a:p>
        </p:txBody>
      </p:sp>
      <p:sp>
        <p:nvSpPr>
          <p:cNvPr id="23" name="Titre 1">
            <a:extLst>
              <a:ext uri="{FF2B5EF4-FFF2-40B4-BE49-F238E27FC236}">
                <a16:creationId xmlns:a16="http://schemas.microsoft.com/office/drawing/2014/main" id="{8079D1AD-69F1-4C27-AE70-9DF499967BEC}"/>
              </a:ext>
            </a:extLst>
          </p:cNvPr>
          <p:cNvSpPr txBox="1">
            <a:spLocks/>
          </p:cNvSpPr>
          <p:nvPr/>
        </p:nvSpPr>
        <p:spPr>
          <a:xfrm>
            <a:off x="839788" y="333028"/>
            <a:ext cx="11088860"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rutiger Linotype" panose="020B0604030504040204" pitchFamily="34" charset="0"/>
                <a:ea typeface="+mj-ea"/>
                <a:cs typeface="+mj-cs"/>
              </a:defRPr>
            </a:lvl1pPr>
          </a:lstStyle>
          <a:p>
            <a:r>
              <a:rPr lang="fr-FR" dirty="0"/>
              <a:t>Création de vos équipes Teams</a:t>
            </a:r>
          </a:p>
        </p:txBody>
      </p:sp>
      <p:sp>
        <p:nvSpPr>
          <p:cNvPr id="5" name="Rectangle 4">
            <a:extLst>
              <a:ext uri="{FF2B5EF4-FFF2-40B4-BE49-F238E27FC236}">
                <a16:creationId xmlns:a16="http://schemas.microsoft.com/office/drawing/2014/main" id="{E208A989-CC43-4D5C-9C8F-95F0F6BA6F48}"/>
              </a:ext>
            </a:extLst>
          </p:cNvPr>
          <p:cNvSpPr/>
          <p:nvPr/>
        </p:nvSpPr>
        <p:spPr>
          <a:xfrm>
            <a:off x="0" y="1484784"/>
            <a:ext cx="12144672" cy="1200329"/>
          </a:xfrm>
          <a:prstGeom prst="rect">
            <a:avLst/>
          </a:prstGeom>
        </p:spPr>
        <p:txBody>
          <a:bodyPr wrap="square">
            <a:spAutoFit/>
          </a:bodyPr>
          <a:lstStyle/>
          <a:p>
            <a:r>
              <a:rPr lang="fr-FR" u="sng" dirty="0"/>
              <a:t>Conclusion:</a:t>
            </a:r>
          </a:p>
          <a:p>
            <a:endParaRPr lang="fr-FR" u="sng" dirty="0"/>
          </a:p>
          <a:p>
            <a:r>
              <a:rPr lang="fr-FR" dirty="0"/>
              <a:t>Lorsque vous crée une équipe Teams, vous avez  donc systématiquement au final une équipe Teams et un groupe Office365 incluant un site SharePoint du même nom.</a:t>
            </a:r>
          </a:p>
        </p:txBody>
      </p:sp>
      <p:pic>
        <p:nvPicPr>
          <p:cNvPr id="11" name="Picture 10">
            <a:extLst>
              <a:ext uri="{FF2B5EF4-FFF2-40B4-BE49-F238E27FC236}">
                <a16:creationId xmlns:a16="http://schemas.microsoft.com/office/drawing/2014/main" id="{CF4B804A-2C15-42BF-9D99-7E44CD9D2713}"/>
              </a:ext>
            </a:extLst>
          </p:cNvPr>
          <p:cNvPicPr>
            <a:picLocks noChangeAspect="1"/>
          </p:cNvPicPr>
          <p:nvPr/>
        </p:nvPicPr>
        <p:blipFill>
          <a:blip r:embed="rId3"/>
          <a:stretch>
            <a:fillRect/>
          </a:stretch>
        </p:blipFill>
        <p:spPr>
          <a:xfrm>
            <a:off x="1721997" y="3704427"/>
            <a:ext cx="1390650" cy="69532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872AFD9-BEFB-49F1-8A07-FD772ED812E4}"/>
              </a:ext>
            </a:extLst>
          </p:cNvPr>
          <p:cNvPicPr>
            <a:picLocks noChangeAspect="1"/>
          </p:cNvPicPr>
          <p:nvPr/>
        </p:nvPicPr>
        <p:blipFill>
          <a:blip r:embed="rId4"/>
          <a:stretch>
            <a:fillRect/>
          </a:stretch>
        </p:blipFill>
        <p:spPr>
          <a:xfrm>
            <a:off x="7380287" y="3593451"/>
            <a:ext cx="3324225" cy="75247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ADD8774-8154-449E-BA75-2151C8C7C6E7}"/>
              </a:ext>
            </a:extLst>
          </p:cNvPr>
          <p:cNvPicPr>
            <a:picLocks noChangeAspect="1"/>
          </p:cNvPicPr>
          <p:nvPr/>
        </p:nvPicPr>
        <p:blipFill>
          <a:blip r:embed="rId5"/>
          <a:stretch>
            <a:fillRect/>
          </a:stretch>
        </p:blipFill>
        <p:spPr>
          <a:xfrm>
            <a:off x="4788607" y="3594760"/>
            <a:ext cx="1390650" cy="89519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B464078-402A-4149-ADF4-14EB947AF405}"/>
              </a:ext>
            </a:extLst>
          </p:cNvPr>
          <p:cNvSpPr txBox="1"/>
          <p:nvPr/>
        </p:nvSpPr>
        <p:spPr>
          <a:xfrm>
            <a:off x="406685" y="4489956"/>
            <a:ext cx="4021274" cy="523220"/>
          </a:xfrm>
          <a:prstGeom prst="rect">
            <a:avLst/>
          </a:prstGeom>
          <a:noFill/>
        </p:spPr>
        <p:txBody>
          <a:bodyPr wrap="square" rtlCol="0">
            <a:spAutoFit/>
          </a:bodyPr>
          <a:lstStyle/>
          <a:p>
            <a:pPr algn="ctr"/>
            <a:r>
              <a:rPr lang="fr-CA" sz="1400" dirty="0"/>
              <a:t>Votre groupe peut être visible dans Outlook                       (selon votre configuration)</a:t>
            </a:r>
          </a:p>
        </p:txBody>
      </p:sp>
      <p:sp>
        <p:nvSpPr>
          <p:cNvPr id="17" name="TextBox 16">
            <a:extLst>
              <a:ext uri="{FF2B5EF4-FFF2-40B4-BE49-F238E27FC236}">
                <a16:creationId xmlns:a16="http://schemas.microsoft.com/office/drawing/2014/main" id="{92C8693F-310F-4A53-9A99-97C0A9139609}"/>
              </a:ext>
            </a:extLst>
          </p:cNvPr>
          <p:cNvSpPr txBox="1"/>
          <p:nvPr/>
        </p:nvSpPr>
        <p:spPr>
          <a:xfrm>
            <a:off x="4583832" y="4489956"/>
            <a:ext cx="1800200" cy="523220"/>
          </a:xfrm>
          <a:prstGeom prst="rect">
            <a:avLst/>
          </a:prstGeom>
          <a:noFill/>
        </p:spPr>
        <p:txBody>
          <a:bodyPr wrap="square" rtlCol="0">
            <a:spAutoFit/>
          </a:bodyPr>
          <a:lstStyle/>
          <a:p>
            <a:pPr algn="ctr"/>
            <a:r>
              <a:rPr lang="fr-CA" sz="1400" dirty="0"/>
              <a:t>Vous avez un site SP du même nom</a:t>
            </a:r>
          </a:p>
        </p:txBody>
      </p:sp>
      <p:sp>
        <p:nvSpPr>
          <p:cNvPr id="18" name="TextBox 17">
            <a:extLst>
              <a:ext uri="{FF2B5EF4-FFF2-40B4-BE49-F238E27FC236}">
                <a16:creationId xmlns:a16="http://schemas.microsoft.com/office/drawing/2014/main" id="{6F5ACAFF-5D2A-41E9-B27B-C940390D769F}"/>
              </a:ext>
            </a:extLst>
          </p:cNvPr>
          <p:cNvSpPr txBox="1"/>
          <p:nvPr/>
        </p:nvSpPr>
        <p:spPr>
          <a:xfrm>
            <a:off x="7679449" y="4401310"/>
            <a:ext cx="2725900" cy="523220"/>
          </a:xfrm>
          <a:prstGeom prst="rect">
            <a:avLst/>
          </a:prstGeom>
          <a:noFill/>
        </p:spPr>
        <p:txBody>
          <a:bodyPr wrap="square" rtlCol="0">
            <a:spAutoFit/>
          </a:bodyPr>
          <a:lstStyle/>
          <a:p>
            <a:pPr algn="ctr"/>
            <a:r>
              <a:rPr lang="fr-CA" sz="1400" dirty="0"/>
              <a:t>Vous avez une équipe Teams du même nom</a:t>
            </a:r>
          </a:p>
        </p:txBody>
      </p:sp>
    </p:spTree>
    <p:extLst>
      <p:ext uri="{BB962C8B-B14F-4D97-AF65-F5344CB8AC3E}">
        <p14:creationId xmlns:p14="http://schemas.microsoft.com/office/powerpoint/2010/main" val="26910646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12</a:t>
            </a:fld>
            <a:endParaRPr lang="fr-FR" altLang="fr-FR" dirty="0"/>
          </a:p>
        </p:txBody>
      </p:sp>
      <p:sp>
        <p:nvSpPr>
          <p:cNvPr id="12" name="Rectangle 11">
            <a:extLst>
              <a:ext uri="{FF2B5EF4-FFF2-40B4-BE49-F238E27FC236}">
                <a16:creationId xmlns:a16="http://schemas.microsoft.com/office/drawing/2014/main" id="{CF645BE8-17AB-4F95-A4D8-77578E7DEC3D}"/>
              </a:ext>
            </a:extLst>
          </p:cNvPr>
          <p:cNvSpPr/>
          <p:nvPr/>
        </p:nvSpPr>
        <p:spPr>
          <a:xfrm>
            <a:off x="58502" y="1278484"/>
            <a:ext cx="11521280" cy="369332"/>
          </a:xfrm>
          <a:prstGeom prst="rect">
            <a:avLst/>
          </a:prstGeom>
        </p:spPr>
        <p:txBody>
          <a:bodyPr wrap="square">
            <a:spAutoFit/>
          </a:bodyPr>
          <a:lstStyle/>
          <a:p>
            <a:r>
              <a:rPr lang="fr-FR" dirty="0"/>
              <a:t>Depuis votre application Teams, cliquez sur </a:t>
            </a:r>
            <a:r>
              <a:rPr lang="fr-FR" b="1" dirty="0"/>
              <a:t>Se joindre ou créer une équipe</a:t>
            </a:r>
            <a:r>
              <a:rPr lang="fr-FR" dirty="0"/>
              <a:t>, puis sur </a:t>
            </a:r>
            <a:r>
              <a:rPr lang="fr-FR" b="1" dirty="0"/>
              <a:t>Créer une équipe.</a:t>
            </a:r>
          </a:p>
        </p:txBody>
      </p:sp>
      <p:sp>
        <p:nvSpPr>
          <p:cNvPr id="23" name="Titre 1">
            <a:extLst>
              <a:ext uri="{FF2B5EF4-FFF2-40B4-BE49-F238E27FC236}">
                <a16:creationId xmlns:a16="http://schemas.microsoft.com/office/drawing/2014/main" id="{8079D1AD-69F1-4C27-AE70-9DF499967BEC}"/>
              </a:ext>
            </a:extLst>
          </p:cNvPr>
          <p:cNvSpPr txBox="1">
            <a:spLocks/>
          </p:cNvSpPr>
          <p:nvPr/>
        </p:nvSpPr>
        <p:spPr>
          <a:xfrm>
            <a:off x="839788" y="116632"/>
            <a:ext cx="11088860"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rutiger Linotype" panose="020B0604030504040204" pitchFamily="34" charset="0"/>
                <a:ea typeface="+mj-ea"/>
                <a:cs typeface="+mj-cs"/>
              </a:defRPr>
            </a:lvl1pPr>
          </a:lstStyle>
          <a:p>
            <a:r>
              <a:rPr lang="fr-FR" sz="2800" dirty="0"/>
              <a:t>La création de vos équipes Teams</a:t>
            </a:r>
          </a:p>
        </p:txBody>
      </p:sp>
      <p:pic>
        <p:nvPicPr>
          <p:cNvPr id="2" name="Picture 1">
            <a:extLst>
              <a:ext uri="{FF2B5EF4-FFF2-40B4-BE49-F238E27FC236}">
                <a16:creationId xmlns:a16="http://schemas.microsoft.com/office/drawing/2014/main" id="{904C12E4-2C24-4470-9B01-E955A0B346CA}"/>
              </a:ext>
            </a:extLst>
          </p:cNvPr>
          <p:cNvPicPr>
            <a:picLocks noChangeAspect="1"/>
          </p:cNvPicPr>
          <p:nvPr/>
        </p:nvPicPr>
        <p:blipFill>
          <a:blip r:embed="rId3"/>
          <a:stretch>
            <a:fillRect/>
          </a:stretch>
        </p:blipFill>
        <p:spPr>
          <a:xfrm>
            <a:off x="9807287" y="980728"/>
            <a:ext cx="1946928" cy="1857176"/>
          </a:xfrm>
          <a:prstGeom prst="rect">
            <a:avLst/>
          </a:prstGeom>
        </p:spPr>
      </p:pic>
      <p:sp>
        <p:nvSpPr>
          <p:cNvPr id="4" name="TextBox 3">
            <a:extLst>
              <a:ext uri="{FF2B5EF4-FFF2-40B4-BE49-F238E27FC236}">
                <a16:creationId xmlns:a16="http://schemas.microsoft.com/office/drawing/2014/main" id="{8F31AA1F-BCC6-4CFB-89FA-919FE5841B1A}"/>
              </a:ext>
            </a:extLst>
          </p:cNvPr>
          <p:cNvSpPr txBox="1"/>
          <p:nvPr/>
        </p:nvSpPr>
        <p:spPr>
          <a:xfrm>
            <a:off x="201668" y="3212976"/>
            <a:ext cx="11870996" cy="3139321"/>
          </a:xfrm>
          <a:prstGeom prst="rect">
            <a:avLst/>
          </a:prstGeom>
          <a:noFill/>
        </p:spPr>
        <p:txBody>
          <a:bodyPr wrap="square" rtlCol="0">
            <a:spAutoFit/>
          </a:bodyPr>
          <a:lstStyle/>
          <a:p>
            <a:endParaRPr lang="fr-CA" dirty="0"/>
          </a:p>
          <a:p>
            <a:r>
              <a:rPr lang="fr-CA" dirty="0"/>
              <a:t>Sélectionnez: </a:t>
            </a:r>
            <a:r>
              <a:rPr lang="fr-CA" b="1" dirty="0"/>
              <a:t>Créer une équipe à partir de zéro</a:t>
            </a:r>
          </a:p>
          <a:p>
            <a:r>
              <a:rPr lang="fr-CA" dirty="0"/>
              <a:t>Choisissez si vous souhaitez créer une équipe </a:t>
            </a:r>
            <a:r>
              <a:rPr lang="fr-CA" b="1" dirty="0"/>
              <a:t>Privé</a:t>
            </a:r>
            <a:r>
              <a:rPr lang="fr-CA" dirty="0"/>
              <a:t> ou </a:t>
            </a:r>
            <a:r>
              <a:rPr lang="fr-CA" b="1" dirty="0"/>
              <a:t>Public</a:t>
            </a:r>
          </a:p>
          <a:p>
            <a:r>
              <a:rPr lang="fr-CA" dirty="0"/>
              <a:t>Nommez votre équipe puis cliquez sur </a:t>
            </a:r>
            <a:r>
              <a:rPr lang="fr-CA" b="1" dirty="0"/>
              <a:t>Créer</a:t>
            </a:r>
          </a:p>
          <a:p>
            <a:r>
              <a:rPr lang="fr-CA" dirty="0"/>
              <a:t>Ajoutez des membres ( vous pouvez ignorer cette étape)</a:t>
            </a:r>
          </a:p>
          <a:p>
            <a:endParaRPr lang="fr-CA" dirty="0"/>
          </a:p>
          <a:p>
            <a:endParaRPr lang="fr-CA" dirty="0"/>
          </a:p>
          <a:p>
            <a:r>
              <a:rPr lang="fr-CA" dirty="0"/>
              <a:t>Votre équipe est prête! Un groupe Office365 portant le nom de votre équipe est donc crée automatiquement.</a:t>
            </a:r>
          </a:p>
          <a:p>
            <a:endParaRPr lang="fr-CA" dirty="0"/>
          </a:p>
          <a:p>
            <a:r>
              <a:rPr lang="fr-CA" b="1" u="sng" dirty="0"/>
              <a:t>Rappel:</a:t>
            </a:r>
          </a:p>
          <a:p>
            <a:r>
              <a:rPr lang="fr-CA" dirty="0"/>
              <a:t>Depuis un canal de votre équipe, dans l’onglet </a:t>
            </a:r>
            <a:r>
              <a:rPr lang="fr-CA" b="1" dirty="0"/>
              <a:t>Fichiers</a:t>
            </a:r>
            <a:r>
              <a:rPr lang="fr-CA" dirty="0"/>
              <a:t>, il existe un raccourci pour accéder a la bibliothèque de votre site SP.</a:t>
            </a:r>
          </a:p>
        </p:txBody>
      </p:sp>
      <p:pic>
        <p:nvPicPr>
          <p:cNvPr id="3" name="Picture 2">
            <a:extLst>
              <a:ext uri="{FF2B5EF4-FFF2-40B4-BE49-F238E27FC236}">
                <a16:creationId xmlns:a16="http://schemas.microsoft.com/office/drawing/2014/main" id="{1F80C1AA-9A61-4876-B332-F78D4C72662F}"/>
              </a:ext>
            </a:extLst>
          </p:cNvPr>
          <p:cNvPicPr>
            <a:picLocks noChangeAspect="1"/>
          </p:cNvPicPr>
          <p:nvPr/>
        </p:nvPicPr>
        <p:blipFill>
          <a:blip r:embed="rId4"/>
          <a:stretch>
            <a:fillRect/>
          </a:stretch>
        </p:blipFill>
        <p:spPr>
          <a:xfrm>
            <a:off x="6096000" y="3170430"/>
            <a:ext cx="5334000" cy="1981200"/>
          </a:xfrm>
          <a:prstGeom prst="rect">
            <a:avLst/>
          </a:prstGeom>
        </p:spPr>
      </p:pic>
    </p:spTree>
    <p:extLst>
      <p:ext uri="{BB962C8B-B14F-4D97-AF65-F5344CB8AC3E}">
        <p14:creationId xmlns:p14="http://schemas.microsoft.com/office/powerpoint/2010/main" val="3863987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89018-86B3-4C15-A274-050189B3DD86}"/>
              </a:ext>
            </a:extLst>
          </p:cNvPr>
          <p:cNvSpPr>
            <a:spLocks noGrp="1"/>
          </p:cNvSpPr>
          <p:nvPr>
            <p:ph type="title"/>
          </p:nvPr>
        </p:nvSpPr>
        <p:spPr>
          <a:xfrm>
            <a:off x="839788" y="116632"/>
            <a:ext cx="9144000" cy="647700"/>
          </a:xfrm>
        </p:spPr>
        <p:txBody>
          <a:bodyPr/>
          <a:lstStyle/>
          <a:p>
            <a:r>
              <a:rPr lang="fr-FR" dirty="0"/>
              <a:t>Les canaux privés</a:t>
            </a:r>
          </a:p>
        </p:txBody>
      </p:sp>
      <p:sp>
        <p:nvSpPr>
          <p:cNvPr id="3" name="Espace réservé du numéro de diapositive 2">
            <a:extLst>
              <a:ext uri="{FF2B5EF4-FFF2-40B4-BE49-F238E27FC236}">
                <a16:creationId xmlns:a16="http://schemas.microsoft.com/office/drawing/2014/main" id="{DCD09053-93FC-4ECC-A110-FB49518D4514}"/>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fld id="{195811F0-3DE0-6444-AA49-1193577F1443}" type="slidenum">
              <a:rPr lang="fr-FR" smtClean="0"/>
              <a:pPr/>
              <a:t>13</a:t>
            </a:fld>
            <a:endParaRPr lang="fr-FR"/>
          </a:p>
        </p:txBody>
      </p:sp>
      <p:sp>
        <p:nvSpPr>
          <p:cNvPr id="5" name="Rectangle 4">
            <a:extLst>
              <a:ext uri="{FF2B5EF4-FFF2-40B4-BE49-F238E27FC236}">
                <a16:creationId xmlns:a16="http://schemas.microsoft.com/office/drawing/2014/main" id="{409D8B7B-72AA-4EB1-9925-447E8000D7B1}"/>
              </a:ext>
            </a:extLst>
          </p:cNvPr>
          <p:cNvSpPr/>
          <p:nvPr/>
        </p:nvSpPr>
        <p:spPr>
          <a:xfrm>
            <a:off x="132341" y="1916832"/>
            <a:ext cx="7414087" cy="3654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800" dirty="0">
                <a:solidFill>
                  <a:srgbClr val="171717"/>
                </a:solidFill>
                <a:latin typeface="Segoe UI" panose="020B0502040204020203" pitchFamily="34" charset="0"/>
              </a:rPr>
              <a:t>Les canaux privés dans Microsoft Teams créent des espaces ciblés pour la collaboration au sein de vos équipes. </a:t>
            </a:r>
          </a:p>
          <a:p>
            <a:pPr algn="just"/>
            <a:endParaRPr lang="fr-FR" sz="1800" dirty="0">
              <a:solidFill>
                <a:srgbClr val="171717"/>
              </a:solidFill>
              <a:latin typeface="Segoe UI" panose="020B0502040204020203" pitchFamily="34" charset="0"/>
            </a:endParaRPr>
          </a:p>
          <a:p>
            <a:pPr algn="just"/>
            <a:r>
              <a:rPr lang="fr-FR" sz="1800" dirty="0">
                <a:solidFill>
                  <a:srgbClr val="171717"/>
                </a:solidFill>
                <a:latin typeface="Segoe UI" panose="020B0502040204020203" pitchFamily="34" charset="0"/>
              </a:rPr>
              <a:t>Seuls les propriétaires de l’équipe ou membres du canal privé peuvent accéder au canal. </a:t>
            </a:r>
          </a:p>
          <a:p>
            <a:pPr algn="just"/>
            <a:r>
              <a:rPr lang="fr-FR" sz="1800" dirty="0">
                <a:solidFill>
                  <a:srgbClr val="171717"/>
                </a:solidFill>
                <a:latin typeface="Segoe UI" panose="020B0502040204020203" pitchFamily="34" charset="0"/>
              </a:rPr>
              <a:t>Tous les utilisateurs, notamment les invités, peuvent être ajoutés en tant que membre d’un canal privé, dès lors qu’ils sont déjà membres de l’équipe.</a:t>
            </a:r>
          </a:p>
          <a:p>
            <a:pPr marL="285755" indent="-285755" algn="just">
              <a:buFont typeface="Arial" panose="020B0604020202020204" pitchFamily="34" charset="0"/>
              <a:buChar char="•"/>
            </a:pPr>
            <a:endParaRPr lang="fr-FR" sz="1800" dirty="0">
              <a:solidFill>
                <a:srgbClr val="171717"/>
              </a:solidFill>
              <a:latin typeface="Segoe UI" panose="020B0502040204020203" pitchFamily="34" charset="0"/>
              <a:cs typeface="Segoe UI" panose="020B0502040204020203" pitchFamily="34" charset="0"/>
            </a:endParaRPr>
          </a:p>
          <a:p>
            <a:pPr algn="just"/>
            <a:r>
              <a:rPr lang="fr-FR" sz="1800" dirty="0">
                <a:solidFill>
                  <a:srgbClr val="171717"/>
                </a:solidFill>
                <a:latin typeface="Segoe UI" panose="020B0502040204020203" pitchFamily="34" charset="0"/>
                <a:cs typeface="Segoe UI" panose="020B0502040204020203" pitchFamily="34" charset="0"/>
              </a:rPr>
              <a:t>Par exemple, un canal privé est utile dans les cas suivants :</a:t>
            </a:r>
          </a:p>
          <a:p>
            <a:pPr algn="just"/>
            <a:endParaRPr lang="fr-FR" sz="1800" dirty="0">
              <a:solidFill>
                <a:srgbClr val="171717"/>
              </a:solidFill>
              <a:latin typeface="Segoe UI" panose="020B0502040204020203" pitchFamily="34" charset="0"/>
              <a:cs typeface="Segoe UI" panose="020B0502040204020203" pitchFamily="34" charset="0"/>
            </a:endParaRPr>
          </a:p>
          <a:p>
            <a:pPr marL="285755" indent="-285755" algn="just">
              <a:buFont typeface="Arial" panose="020B0604020202020204" pitchFamily="34" charset="0"/>
              <a:buChar char="•"/>
            </a:pPr>
            <a:r>
              <a:rPr lang="fr-FR" sz="1800" dirty="0">
                <a:solidFill>
                  <a:srgbClr val="171717"/>
                </a:solidFill>
                <a:latin typeface="Segoe UI" panose="020B0502040204020203" pitchFamily="34" charset="0"/>
                <a:cs typeface="Segoe UI" panose="020B0502040204020203" pitchFamily="34" charset="0"/>
              </a:rPr>
              <a:t>Certains membres d’une équipe souhaite utiliser un espace ciblé pour collaborer sans avoir à créer une équipe distincte.</a:t>
            </a:r>
          </a:p>
          <a:p>
            <a:pPr marL="285755" indent="-285755" algn="just">
              <a:buFont typeface="Arial" panose="020B0604020202020204" pitchFamily="34" charset="0"/>
              <a:buChar char="•"/>
            </a:pPr>
            <a:r>
              <a:rPr lang="fr-FR" sz="1800" dirty="0">
                <a:solidFill>
                  <a:srgbClr val="171717"/>
                </a:solidFill>
                <a:latin typeface="Segoe UI" panose="020B0502040204020203" pitchFamily="34" charset="0"/>
                <a:cs typeface="Segoe UI" panose="020B0502040204020203" pitchFamily="34" charset="0"/>
              </a:rPr>
              <a:t>Un sous-groupe de personnes dans une équipe souhaite disposer d'un canal privé pour discuter d'informations sensibles, telles que les budgets, les ressources, le positionnement stratégique, etc.</a:t>
            </a:r>
          </a:p>
          <a:p>
            <a:pPr marL="285755" indent="-285755" algn="just">
              <a:buFont typeface="Arial" panose="020B0604020202020204" pitchFamily="34" charset="0"/>
              <a:buChar char="•"/>
            </a:pPr>
            <a:endParaRPr lang="fr-FR" sz="1800" dirty="0">
              <a:solidFill>
                <a:srgbClr val="171717"/>
              </a:solidFill>
              <a:latin typeface="Segoe UI" panose="020B0502040204020203" pitchFamily="34" charset="0"/>
              <a:cs typeface="Segoe UI" panose="020B0502040204020203" pitchFamily="34" charset="0"/>
            </a:endParaRPr>
          </a:p>
          <a:p>
            <a:pPr algn="ctr"/>
            <a:endParaRPr lang="fr-FR" sz="1800" dirty="0">
              <a:solidFill>
                <a:srgbClr val="171717"/>
              </a:solidFill>
              <a:latin typeface="Segoe UI" panose="020B0502040204020203" pitchFamily="34" charset="0"/>
              <a:cs typeface="Segoe UI" panose="020B0502040204020203" pitchFamily="34" charset="0"/>
            </a:endParaRPr>
          </a:p>
          <a:p>
            <a:pPr algn="ctr"/>
            <a:r>
              <a:rPr lang="fr-FR" sz="1800" dirty="0">
                <a:solidFill>
                  <a:srgbClr val="171717"/>
                </a:solidFill>
                <a:latin typeface="Segoe UI" panose="020B0502040204020203" pitchFamily="34" charset="0"/>
                <a:cs typeface="Segoe UI" panose="020B0502040204020203" pitchFamily="34" charset="0"/>
              </a:rPr>
              <a:t>Une icône de verrouillage indique un canal privé. Seuls les membres des canaux privés peuvent voir et participer aux canaux privés auxquels ils sont ajoutés.</a:t>
            </a:r>
          </a:p>
          <a:p>
            <a:pPr marL="285755" indent="-285755" algn="just">
              <a:buFont typeface="Arial" panose="020B0604020202020204" pitchFamily="34" charset="0"/>
              <a:buChar char="•"/>
            </a:pPr>
            <a:endParaRPr lang="fr-FR" sz="1300" dirty="0">
              <a:solidFill>
                <a:schemeClr val="tx1"/>
              </a:solidFill>
              <a:latin typeface="Lato Regular"/>
              <a:cs typeface="Segoe UI" panose="020B0502040204020203" pitchFamily="34" charset="0"/>
            </a:endParaRPr>
          </a:p>
        </p:txBody>
      </p:sp>
      <p:pic>
        <p:nvPicPr>
          <p:cNvPr id="14" name="Image 13">
            <a:extLst>
              <a:ext uri="{FF2B5EF4-FFF2-40B4-BE49-F238E27FC236}">
                <a16:creationId xmlns:a16="http://schemas.microsoft.com/office/drawing/2014/main" id="{94BE2F58-5C40-4C25-A06E-5B89CCC16C67}"/>
              </a:ext>
            </a:extLst>
          </p:cNvPr>
          <p:cNvPicPr>
            <a:picLocks noChangeAspect="1"/>
          </p:cNvPicPr>
          <p:nvPr/>
        </p:nvPicPr>
        <p:blipFill rotWithShape="1">
          <a:blip r:embed="rId3"/>
          <a:srcRect r="63876"/>
          <a:stretch/>
        </p:blipFill>
        <p:spPr>
          <a:xfrm>
            <a:off x="7858143" y="972561"/>
            <a:ext cx="3335637" cy="4912878"/>
          </a:xfrm>
          <a:prstGeom prst="rect">
            <a:avLst/>
          </a:prstGeom>
          <a:ln>
            <a:noFill/>
          </a:ln>
          <a:effectLst>
            <a:outerShdw blurRad="292100" dist="139700" dir="2700000" algn="tl" rotWithShape="0">
              <a:srgbClr val="333333">
                <a:alpha val="65000"/>
              </a:srgbClr>
            </a:outerShdw>
          </a:effectLst>
        </p:spPr>
      </p:pic>
      <p:sp>
        <p:nvSpPr>
          <p:cNvPr id="15" name="Ellipse 14">
            <a:extLst>
              <a:ext uri="{FF2B5EF4-FFF2-40B4-BE49-F238E27FC236}">
                <a16:creationId xmlns:a16="http://schemas.microsoft.com/office/drawing/2014/main" id="{331E7F2C-2B2F-474E-9C9B-C745B508C4B5}"/>
              </a:ext>
            </a:extLst>
          </p:cNvPr>
          <p:cNvSpPr/>
          <p:nvPr/>
        </p:nvSpPr>
        <p:spPr>
          <a:xfrm>
            <a:off x="10022889" y="4092606"/>
            <a:ext cx="337352" cy="32847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621558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91344" y="333376"/>
            <a:ext cx="12000656" cy="647700"/>
          </a:xfrm>
        </p:spPr>
        <p:txBody>
          <a:bodyPr>
            <a:normAutofit/>
          </a:bodyPr>
          <a:lstStyle/>
          <a:p>
            <a:r>
              <a:rPr lang="fr-FR" dirty="0"/>
              <a:t>Gestion des accès de vos équipes Teams</a:t>
            </a:r>
          </a:p>
        </p:txBody>
      </p:sp>
      <p:sp>
        <p:nvSpPr>
          <p:cNvPr id="15" name="Rectangle 14">
            <a:extLst>
              <a:ext uri="{FF2B5EF4-FFF2-40B4-BE49-F238E27FC236}">
                <a16:creationId xmlns:a16="http://schemas.microsoft.com/office/drawing/2014/main" id="{37722CE8-CC68-4115-B4A0-795C288A4E23}"/>
              </a:ext>
            </a:extLst>
          </p:cNvPr>
          <p:cNvSpPr/>
          <p:nvPr/>
        </p:nvSpPr>
        <p:spPr>
          <a:xfrm>
            <a:off x="191344" y="1175502"/>
            <a:ext cx="10797238" cy="1865126"/>
          </a:xfrm>
          <a:prstGeom prst="rect">
            <a:avLst/>
          </a:prstGeom>
        </p:spPr>
        <p:txBody>
          <a:bodyPr wrap="square">
            <a:spAutoFit/>
          </a:bodyPr>
          <a:lstStyle/>
          <a:p>
            <a:r>
              <a:rPr lang="fr-FR" sz="1800" u="sng" dirty="0"/>
              <a:t>Rappel:</a:t>
            </a:r>
          </a:p>
          <a:p>
            <a:r>
              <a:rPr lang="fr-FR" sz="1800" dirty="0"/>
              <a:t>Dans une équipe Teams vous êtes soit un membre, soit un propriétaire.</a:t>
            </a:r>
          </a:p>
          <a:p>
            <a:r>
              <a:rPr lang="fr-FR" sz="1800" dirty="0"/>
              <a:t>Les propriétaires gèrent les accès à l’équipe et aux canaux privés, le contenu et les autorisations du membre.</a:t>
            </a:r>
          </a:p>
          <a:p>
            <a:r>
              <a:rPr lang="fr-FR" sz="1800" dirty="0"/>
              <a:t>Ils peuvent également modifier le nom d’équipe, sa description ou encore l’image choisie pour l’équipe.</a:t>
            </a:r>
          </a:p>
          <a:p>
            <a:endParaRPr lang="fr-FR" dirty="0">
              <a:solidFill>
                <a:srgbClr val="555555"/>
              </a:solidFill>
              <a:latin typeface="Open Sans"/>
            </a:endParaRPr>
          </a:p>
          <a:p>
            <a:endParaRPr lang="fr-FR" dirty="0">
              <a:solidFill>
                <a:srgbClr val="555555"/>
              </a:solidFill>
              <a:latin typeface="Open Sans"/>
            </a:endParaRPr>
          </a:p>
        </p:txBody>
      </p:sp>
      <p:sp>
        <p:nvSpPr>
          <p:cNvPr id="7" name="Rectangle 5">
            <a:extLst>
              <a:ext uri="{FF2B5EF4-FFF2-40B4-BE49-F238E27FC236}">
                <a16:creationId xmlns:a16="http://schemas.microsoft.com/office/drawing/2014/main" id="{389CE3AE-AE46-4CFC-A280-202E0765EBB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Accédez au nom de l’équipe, puis cliquez sur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Autres options</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a:t>
            </a:r>
            <a:r>
              <a:rPr kumimoji="0" lang="fr-FR" altLang="fr-FR" sz="8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&gt;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Gérer l’équipe</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t>
            </a:r>
            <a:br>
              <a:rPr kumimoji="0" lang="fr-FR" altLang="fr-FR" sz="800" b="0" i="0" u="none" strike="noStrike" cap="none" normalizeH="0" baseline="0" dirty="0">
                <a:ln>
                  <a:noFill/>
                </a:ln>
                <a:solidFill>
                  <a:schemeClr val="tx1"/>
                </a:solidFill>
                <a:effectLst/>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Bouton Autres options">
            <a:extLst>
              <a:ext uri="{FF2B5EF4-FFF2-40B4-BE49-F238E27FC236}">
                <a16:creationId xmlns:a16="http://schemas.microsoft.com/office/drawing/2014/main" id="{900ED13F-BFAF-47B2-A145-E9046E83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22860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FCDA8B3-15FA-464B-9A1D-D3A2686B4AA9}"/>
              </a:ext>
            </a:extLst>
          </p:cNvPr>
          <p:cNvPicPr>
            <a:picLocks noChangeAspect="1"/>
          </p:cNvPicPr>
          <p:nvPr/>
        </p:nvPicPr>
        <p:blipFill rotWithShape="1">
          <a:blip r:embed="rId4"/>
          <a:srcRect l="3034" t="19903" r="79684" b="26764"/>
          <a:stretch/>
        </p:blipFill>
        <p:spPr>
          <a:xfrm>
            <a:off x="147186" y="2619790"/>
            <a:ext cx="4572776" cy="3968988"/>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BA0B31D2-35B1-4F39-813A-ED833CBF5555}"/>
              </a:ext>
            </a:extLst>
          </p:cNvPr>
          <p:cNvPicPr>
            <a:picLocks noChangeAspect="1"/>
          </p:cNvPicPr>
          <p:nvPr/>
        </p:nvPicPr>
        <p:blipFill>
          <a:blip r:embed="rId5"/>
          <a:stretch>
            <a:fillRect/>
          </a:stretch>
        </p:blipFill>
        <p:spPr>
          <a:xfrm>
            <a:off x="4918230" y="2593657"/>
            <a:ext cx="5872084" cy="399512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BD498493-E9AC-4C6A-8EC8-E71799558959}"/>
              </a:ext>
            </a:extLst>
          </p:cNvPr>
          <p:cNvSpPr/>
          <p:nvPr/>
        </p:nvSpPr>
        <p:spPr>
          <a:xfrm>
            <a:off x="2512381" y="3684233"/>
            <a:ext cx="1367161" cy="3462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990CE894-F9A9-4EF2-8675-0AA0082E985E}"/>
              </a:ext>
            </a:extLst>
          </p:cNvPr>
          <p:cNvSpPr/>
          <p:nvPr/>
        </p:nvSpPr>
        <p:spPr>
          <a:xfrm>
            <a:off x="4918230" y="3235054"/>
            <a:ext cx="3693110" cy="20357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8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15</a:t>
            </a:fld>
            <a:endParaRPr lang="fr-FR" altLang="fr-FR" dirty="0"/>
          </a:p>
        </p:txBody>
      </p:sp>
      <p:sp>
        <p:nvSpPr>
          <p:cNvPr id="23" name="Titre 1">
            <a:extLst>
              <a:ext uri="{FF2B5EF4-FFF2-40B4-BE49-F238E27FC236}">
                <a16:creationId xmlns:a16="http://schemas.microsoft.com/office/drawing/2014/main" id="{8079D1AD-69F1-4C27-AE70-9DF499967BEC}"/>
              </a:ext>
            </a:extLst>
          </p:cNvPr>
          <p:cNvSpPr txBox="1">
            <a:spLocks/>
          </p:cNvSpPr>
          <p:nvPr/>
        </p:nvSpPr>
        <p:spPr>
          <a:xfrm>
            <a:off x="839788" y="333028"/>
            <a:ext cx="11088860"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Frutiger Linotype" panose="020B0604030504040204" pitchFamily="34" charset="0"/>
                <a:ea typeface="+mj-ea"/>
                <a:cs typeface="+mj-cs"/>
              </a:defRPr>
            </a:lvl1pPr>
          </a:lstStyle>
          <a:p>
            <a:r>
              <a:rPr lang="fr-FR" dirty="0"/>
              <a:t>Création de vos équipes Teams</a:t>
            </a:r>
          </a:p>
        </p:txBody>
      </p:sp>
      <p:sp>
        <p:nvSpPr>
          <p:cNvPr id="5" name="Rectangle 4">
            <a:extLst>
              <a:ext uri="{FF2B5EF4-FFF2-40B4-BE49-F238E27FC236}">
                <a16:creationId xmlns:a16="http://schemas.microsoft.com/office/drawing/2014/main" id="{E208A989-CC43-4D5C-9C8F-95F0F6BA6F48}"/>
              </a:ext>
            </a:extLst>
          </p:cNvPr>
          <p:cNvSpPr/>
          <p:nvPr/>
        </p:nvSpPr>
        <p:spPr>
          <a:xfrm>
            <a:off x="53277" y="1196752"/>
            <a:ext cx="6690795" cy="369332"/>
          </a:xfrm>
          <a:prstGeom prst="rect">
            <a:avLst/>
          </a:prstGeom>
        </p:spPr>
        <p:txBody>
          <a:bodyPr wrap="square">
            <a:spAutoFit/>
          </a:bodyPr>
          <a:lstStyle/>
          <a:p>
            <a:r>
              <a:rPr lang="fr-FR" b="1" dirty="0"/>
              <a:t>Intégrer des applications, liens, services ou fichiers dans vos canaux</a:t>
            </a:r>
          </a:p>
        </p:txBody>
      </p:sp>
      <p:pic>
        <p:nvPicPr>
          <p:cNvPr id="3" name="Image 2">
            <a:extLst>
              <a:ext uri="{FF2B5EF4-FFF2-40B4-BE49-F238E27FC236}">
                <a16:creationId xmlns:a16="http://schemas.microsoft.com/office/drawing/2014/main" id="{C93EE9BD-66DE-40E7-BDAA-D9D4B1C25E4D}"/>
              </a:ext>
            </a:extLst>
          </p:cNvPr>
          <p:cNvPicPr>
            <a:picLocks noChangeAspect="1"/>
          </p:cNvPicPr>
          <p:nvPr/>
        </p:nvPicPr>
        <p:blipFill>
          <a:blip r:embed="rId3"/>
          <a:stretch>
            <a:fillRect/>
          </a:stretch>
        </p:blipFill>
        <p:spPr>
          <a:xfrm>
            <a:off x="6672064" y="1399471"/>
            <a:ext cx="5188253" cy="4944892"/>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81ACA0C7-4E59-4FBD-A1F4-D54FE6DCE107}"/>
              </a:ext>
            </a:extLst>
          </p:cNvPr>
          <p:cNvSpPr txBox="1"/>
          <p:nvPr/>
        </p:nvSpPr>
        <p:spPr>
          <a:xfrm>
            <a:off x="191344" y="2132855"/>
            <a:ext cx="5760640" cy="923330"/>
          </a:xfrm>
          <a:prstGeom prst="rect">
            <a:avLst/>
          </a:prstGeom>
          <a:noFill/>
        </p:spPr>
        <p:txBody>
          <a:bodyPr wrap="square" rtlCol="0">
            <a:spAutoFit/>
          </a:bodyPr>
          <a:lstStyle/>
          <a:p>
            <a:r>
              <a:rPr lang="fr-FR" dirty="0"/>
              <a:t>En tant que propriétaire, vous pouvez restreindre l’ajout de certaines applications ou même encore interdire les membres de pouvoir ajouter de nouveaux onglets.</a:t>
            </a:r>
          </a:p>
        </p:txBody>
      </p:sp>
    </p:spTree>
    <p:extLst>
      <p:ext uri="{BB962C8B-B14F-4D97-AF65-F5344CB8AC3E}">
        <p14:creationId xmlns:p14="http://schemas.microsoft.com/office/powerpoint/2010/main" val="427343763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01</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16</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015663"/>
          </a:xfrm>
          <a:prstGeom prst="rect">
            <a:avLst/>
          </a:prstGeom>
          <a:noFill/>
        </p:spPr>
        <p:txBody>
          <a:bodyPr wrap="square" rtlCol="0">
            <a:spAutoFit/>
          </a:bodyPr>
          <a:lstStyle/>
          <a:p>
            <a:r>
              <a:rPr lang="fr-FR" sz="2000" dirty="0"/>
              <a:t>Je suis le chef d’un nouveau projet de la société.</a:t>
            </a:r>
          </a:p>
          <a:p>
            <a:r>
              <a:rPr lang="fr-FR" sz="2000" dirty="0"/>
              <a:t>J’ai besoin de travailler avec des collaborateurs d’autres services.</a:t>
            </a:r>
          </a:p>
          <a:p>
            <a:r>
              <a:rPr lang="fr-FR" sz="2000" dirty="0"/>
              <a:t>Nous avons besoin de partager un calendrier et de pouvoir communiquer facilement.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54371"/>
            <a:ext cx="4959998" cy="3629065"/>
          </a:xfrm>
          <a:prstGeom prst="rect">
            <a:avLst/>
          </a:prstGeom>
        </p:spPr>
      </p:pic>
    </p:spTree>
    <p:extLst>
      <p:ext uri="{BB962C8B-B14F-4D97-AF65-F5344CB8AC3E}">
        <p14:creationId xmlns:p14="http://schemas.microsoft.com/office/powerpoint/2010/main" val="203856713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01</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17</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631216"/>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b="0" i="0" dirty="0">
                <a:effectLst/>
              </a:rPr>
              <a:t>Je créé une nouvelle équipe Teams et j’invite mes collègues à m’y rejoindre.</a:t>
            </a:r>
          </a:p>
          <a:p>
            <a:pPr marL="342900" indent="-342900" algn="l" fontAlgn="base">
              <a:buFont typeface="Arial" panose="020B0604020202020204" pitchFamily="34" charset="0"/>
              <a:buChar char="•"/>
            </a:pPr>
            <a:r>
              <a:rPr lang="fr-FR" sz="2000" b="0" i="0" dirty="0">
                <a:effectLst/>
              </a:rPr>
              <a:t>Teams crée automatiquement un espace de stockage de documents et un onglet publication pour discuter.</a:t>
            </a:r>
          </a:p>
          <a:p>
            <a:pPr marL="342900" indent="-342900" algn="l" fontAlgn="base">
              <a:buFont typeface="Arial" panose="020B0604020202020204" pitchFamily="34" charset="0"/>
              <a:buChar char="•"/>
            </a:pPr>
            <a:r>
              <a:rPr lang="fr-FR" sz="2000" dirty="0"/>
              <a:t>J’ajoute un calendrier d’équipe en tant qu’onglet dans mon canal Général.</a:t>
            </a:r>
            <a:endParaRPr lang="fr-FR" sz="2000" b="0" i="0" dirty="0">
              <a:effectLst/>
            </a:endParaRPr>
          </a:p>
          <a:p>
            <a:pPr marL="342900" indent="-342900">
              <a:buFont typeface="Arial" panose="020B0604020202020204" pitchFamily="34" charset="0"/>
              <a:buChar char="•"/>
            </a:pPr>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Solution </a:t>
            </a:r>
          </a:p>
        </p:txBody>
      </p:sp>
      <p:pic>
        <p:nvPicPr>
          <p:cNvPr id="4" name="Image 3">
            <a:extLst>
              <a:ext uri="{FF2B5EF4-FFF2-40B4-BE49-F238E27FC236}">
                <a16:creationId xmlns:a16="http://schemas.microsoft.com/office/drawing/2014/main" id="{A11F0631-FD15-4B3E-92E5-A9660A680462}"/>
              </a:ext>
            </a:extLst>
          </p:cNvPr>
          <p:cNvPicPr>
            <a:picLocks noChangeAspect="1"/>
          </p:cNvPicPr>
          <p:nvPr/>
        </p:nvPicPr>
        <p:blipFill>
          <a:blip r:embed="rId3"/>
          <a:stretch>
            <a:fillRect/>
          </a:stretch>
        </p:blipFill>
        <p:spPr>
          <a:xfrm>
            <a:off x="2374641" y="3429000"/>
            <a:ext cx="7442718" cy="3009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435002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02</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18</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323439"/>
          </a:xfrm>
          <a:prstGeom prst="rect">
            <a:avLst/>
          </a:prstGeom>
          <a:noFill/>
        </p:spPr>
        <p:txBody>
          <a:bodyPr wrap="square" rtlCol="0">
            <a:spAutoFit/>
          </a:bodyPr>
          <a:lstStyle/>
          <a:p>
            <a:r>
              <a:rPr lang="fr-FR" sz="2000" dirty="0"/>
              <a:t>Faisant parti du support informatique, je suis membre d’une équipe Teams ayant pour but de centraliser les tickets d’incident des utilisateurs.</a:t>
            </a:r>
          </a:p>
          <a:p>
            <a:r>
              <a:rPr lang="fr-FR" sz="2000" dirty="0"/>
              <a:t>Comment centraliser efficacement les demandes des utilisateurs dans Teams et savoir sur quel demande travaille actuellement mes collègues du support?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54372"/>
            <a:ext cx="4640239" cy="3395108"/>
          </a:xfrm>
          <a:prstGeom prst="rect">
            <a:avLst/>
          </a:prstGeom>
        </p:spPr>
      </p:pic>
    </p:spTree>
    <p:extLst>
      <p:ext uri="{BB962C8B-B14F-4D97-AF65-F5344CB8AC3E}">
        <p14:creationId xmlns:p14="http://schemas.microsoft.com/office/powerpoint/2010/main" val="202772020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02</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19</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015663"/>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Je peux ajouter une liste dans mon équipe Teams sur le modèle </a:t>
            </a:r>
            <a:r>
              <a:rPr lang="fr-FR" sz="2000" b="1" dirty="0"/>
              <a:t>Suivi des problèmes</a:t>
            </a:r>
            <a:r>
              <a:rPr lang="fr-FR" sz="2000" dirty="0"/>
              <a:t>.</a:t>
            </a:r>
          </a:p>
          <a:p>
            <a:pPr marL="342900" indent="-342900" algn="l" fontAlgn="base">
              <a:buFont typeface="Arial" panose="020B0604020202020204" pitchFamily="34" charset="0"/>
              <a:buChar char="•"/>
            </a:pPr>
            <a:r>
              <a:rPr lang="fr-FR" sz="2000" b="0" i="0" dirty="0">
                <a:effectLst/>
              </a:rPr>
              <a:t>Je pourrais ainsi voir à qui sont assigner les incidents, trier par priorité ou statut…</a:t>
            </a:r>
          </a:p>
          <a:p>
            <a:pPr marL="342900" indent="-342900">
              <a:buFont typeface="Arial" panose="020B0604020202020204" pitchFamily="34" charset="0"/>
              <a:buChar char="•"/>
            </a:pPr>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Solution </a:t>
            </a:r>
          </a:p>
        </p:txBody>
      </p:sp>
      <p:pic>
        <p:nvPicPr>
          <p:cNvPr id="10" name="Image 9">
            <a:extLst>
              <a:ext uri="{FF2B5EF4-FFF2-40B4-BE49-F238E27FC236}">
                <a16:creationId xmlns:a16="http://schemas.microsoft.com/office/drawing/2014/main" id="{5101386F-99AC-4AFF-AFC0-D6FB41C1F645}"/>
              </a:ext>
            </a:extLst>
          </p:cNvPr>
          <p:cNvPicPr>
            <a:picLocks noChangeAspect="1"/>
          </p:cNvPicPr>
          <p:nvPr/>
        </p:nvPicPr>
        <p:blipFill>
          <a:blip r:embed="rId3"/>
          <a:stretch>
            <a:fillRect/>
          </a:stretch>
        </p:blipFill>
        <p:spPr>
          <a:xfrm>
            <a:off x="348342" y="5078474"/>
            <a:ext cx="10786188" cy="1454317"/>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03BD4B23-E7C1-4E4A-8853-B5FDC7A0722D}"/>
              </a:ext>
            </a:extLst>
          </p:cNvPr>
          <p:cNvPicPr>
            <a:picLocks noChangeAspect="1"/>
          </p:cNvPicPr>
          <p:nvPr/>
        </p:nvPicPr>
        <p:blipFill>
          <a:blip r:embed="rId4"/>
          <a:stretch>
            <a:fillRect/>
          </a:stretch>
        </p:blipFill>
        <p:spPr>
          <a:xfrm>
            <a:off x="3477549" y="2575460"/>
            <a:ext cx="5236903" cy="2239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424005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a:extLst>
              <a:ext uri="{FF2B5EF4-FFF2-40B4-BE49-F238E27FC236}">
                <a16:creationId xmlns:a16="http://schemas.microsoft.com/office/drawing/2014/main" id="{539DFBD3-2E04-4E14-AC98-CBC17ECBCC44}"/>
              </a:ext>
            </a:extLst>
          </p:cNvPr>
          <p:cNvSpPr>
            <a:spLocks noChangeArrowheads="1"/>
          </p:cNvSpPr>
          <p:nvPr/>
        </p:nvSpPr>
        <p:spPr bwMode="auto">
          <a:xfrm>
            <a:off x="0" y="-27384"/>
            <a:ext cx="5939756" cy="360363"/>
          </a:xfrm>
          <a:prstGeom prst="rect">
            <a:avLst/>
          </a:prstGeom>
          <a:solidFill>
            <a:srgbClr val="677A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r-FR" altLang="fr-FR" dirty="0">
                <a:solidFill>
                  <a:schemeClr val="bg1"/>
                </a:solidFill>
                <a:latin typeface="Frutiger Linotype" panose="020B0604030504040204" pitchFamily="34" charset="0"/>
              </a:rPr>
              <a:t>Plan et objectifs</a:t>
            </a:r>
          </a:p>
        </p:txBody>
      </p:sp>
      <p:sp>
        <p:nvSpPr>
          <p:cNvPr id="4" name="Text Box 13">
            <a:extLst>
              <a:ext uri="{FF2B5EF4-FFF2-40B4-BE49-F238E27FC236}">
                <a16:creationId xmlns:a16="http://schemas.microsoft.com/office/drawing/2014/main" id="{8042D05D-6A8D-4B49-8B32-5AE550CCCE52}"/>
              </a:ext>
            </a:extLst>
          </p:cNvPr>
          <p:cNvSpPr txBox="1">
            <a:spLocks noChangeArrowheads="1"/>
          </p:cNvSpPr>
          <p:nvPr/>
        </p:nvSpPr>
        <p:spPr bwMode="auto">
          <a:xfrm>
            <a:off x="3239788" y="553611"/>
            <a:ext cx="6902282" cy="404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000">
                <a:solidFill>
                  <a:schemeClr val="tx1"/>
                </a:solidFill>
                <a:latin typeface="Arial" panose="020B0604020202020204" pitchFamily="34" charset="0"/>
                <a:cs typeface="Arial" panose="020B0604020202020204" pitchFamily="34" charset="0"/>
              </a:defRPr>
            </a:lvl1pPr>
            <a:lvl2pPr marL="800100" indent="-342900">
              <a:defRPr sz="2000">
                <a:solidFill>
                  <a:schemeClr val="tx1"/>
                </a:solidFill>
                <a:latin typeface="Arial" panose="020B0604020202020204" pitchFamily="34" charset="0"/>
                <a:cs typeface="Arial" panose="020B0604020202020204" pitchFamily="34" charset="0"/>
              </a:defRPr>
            </a:lvl2pPr>
            <a:lvl3pPr marL="1257300" indent="-342900">
              <a:defRPr sz="2000">
                <a:solidFill>
                  <a:schemeClr val="tx1"/>
                </a:solidFill>
                <a:latin typeface="Arial" panose="020B0604020202020204" pitchFamily="34" charset="0"/>
                <a:cs typeface="Arial" panose="020B0604020202020204" pitchFamily="34" charset="0"/>
              </a:defRPr>
            </a:lvl3pPr>
            <a:lvl4pPr marL="1714500" indent="-342900">
              <a:defRPr sz="2000">
                <a:solidFill>
                  <a:schemeClr val="tx1"/>
                </a:solidFill>
                <a:latin typeface="Arial" panose="020B0604020202020204" pitchFamily="34" charset="0"/>
                <a:cs typeface="Arial" panose="020B0604020202020204" pitchFamily="34" charset="0"/>
              </a:defRPr>
            </a:lvl4pPr>
            <a:lvl5pPr marL="2171700" indent="-342900">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ts val="800"/>
              </a:spcBef>
              <a:buFont typeface="+mj-lt"/>
              <a:buAutoNum type="arabicPeriod"/>
            </a:pPr>
            <a:r>
              <a:rPr lang="fr-FR" altLang="fr-FR" sz="1400" dirty="0">
                <a:latin typeface="Frutiger Linotype" panose="020B0604030504040204" pitchFamily="34" charset="0"/>
              </a:rPr>
              <a:t>Créer et administrer une équipe Teams</a:t>
            </a:r>
          </a:p>
          <a:p>
            <a:pPr marL="285750" indent="-285750">
              <a:spcBef>
                <a:spcPts val="800"/>
              </a:spcBef>
              <a:buFont typeface="Arial" panose="020B0604020202020204" pitchFamily="34" charset="0"/>
              <a:buChar char="•"/>
            </a:pPr>
            <a:r>
              <a:rPr lang="fr-FR" altLang="fr-FR" sz="1100" dirty="0">
                <a:latin typeface="Frutiger Linotype" panose="020B0604030504040204" pitchFamily="34" charset="0"/>
              </a:rPr>
              <a:t>Définition et rappel sur les groupes Office 365</a:t>
            </a:r>
          </a:p>
          <a:p>
            <a:pPr marL="285750" indent="-285750">
              <a:spcBef>
                <a:spcPts val="800"/>
              </a:spcBef>
              <a:buFont typeface="Arial" panose="020B0604020202020204" pitchFamily="34" charset="0"/>
              <a:buChar char="•"/>
            </a:pPr>
            <a:r>
              <a:rPr lang="fr-FR" altLang="fr-FR" sz="1100" dirty="0">
                <a:latin typeface="Frutiger Linotype" panose="020B0604030504040204" pitchFamily="34" charset="0"/>
              </a:rPr>
              <a:t>Créer une équipe</a:t>
            </a:r>
          </a:p>
          <a:p>
            <a:pPr marL="285750" indent="-285750">
              <a:spcBef>
                <a:spcPts val="800"/>
              </a:spcBef>
              <a:buFont typeface="Arial" panose="020B0604020202020204" pitchFamily="34" charset="0"/>
              <a:buChar char="•"/>
            </a:pPr>
            <a:r>
              <a:rPr lang="fr-FR" altLang="fr-FR" sz="1100" dirty="0">
                <a:latin typeface="Frutiger Linotype" panose="020B0604030504040204" pitchFamily="34" charset="0"/>
              </a:rPr>
              <a:t>Configurer et administrer l’équipe</a:t>
            </a:r>
          </a:p>
          <a:p>
            <a:pPr marL="285750" indent="-285750">
              <a:spcBef>
                <a:spcPts val="800"/>
              </a:spcBef>
              <a:buFont typeface="Arial" panose="020B0604020202020204" pitchFamily="34" charset="0"/>
              <a:buChar char="•"/>
            </a:pPr>
            <a:r>
              <a:rPr lang="fr-FR" altLang="fr-FR" sz="1100" dirty="0">
                <a:latin typeface="Frutiger Linotype" panose="020B0604030504040204" pitchFamily="34" charset="0"/>
              </a:rPr>
              <a:t>Ajouter des applications, liens et connecteurs</a:t>
            </a:r>
          </a:p>
          <a:p>
            <a:pPr>
              <a:spcBef>
                <a:spcPts val="800"/>
              </a:spcBef>
              <a:buFont typeface="+mj-lt"/>
              <a:buAutoNum type="arabicPeriod"/>
            </a:pPr>
            <a:r>
              <a:rPr lang="fr-FR" altLang="fr-FR" sz="1400" dirty="0">
                <a:latin typeface="Frutiger Linotype" panose="020B0604030504040204" pitchFamily="34" charset="0"/>
              </a:rPr>
              <a:t>Derrière une équipe Teams, un site SharePoint</a:t>
            </a:r>
          </a:p>
          <a:p>
            <a:pPr lvl="1">
              <a:spcBef>
                <a:spcPts val="400"/>
              </a:spcBef>
              <a:buFont typeface="Wingdings" panose="05000000000000000000" pitchFamily="2" charset="2"/>
              <a:buChar char="§"/>
            </a:pPr>
            <a:r>
              <a:rPr lang="fr-FR" altLang="fr-FR" sz="1100" dirty="0">
                <a:latin typeface="Frutiger Linotype" panose="020B0604030504040204" pitchFamily="34" charset="0"/>
              </a:rPr>
              <a:t>Bibliothèque SharePoint</a:t>
            </a:r>
          </a:p>
          <a:p>
            <a:pPr lvl="1">
              <a:spcBef>
                <a:spcPts val="400"/>
              </a:spcBef>
              <a:buFont typeface="Wingdings" panose="05000000000000000000" pitchFamily="2" charset="2"/>
              <a:buChar char="§"/>
            </a:pPr>
            <a:r>
              <a:rPr lang="fr-FR" altLang="fr-FR" sz="1100" dirty="0">
                <a:latin typeface="Frutiger Linotype" panose="020B0604030504040204" pitchFamily="34" charset="0"/>
              </a:rPr>
              <a:t>Synchronisation de ses bibliothèques</a:t>
            </a:r>
          </a:p>
          <a:p>
            <a:pPr>
              <a:spcBef>
                <a:spcPts val="400"/>
              </a:spcBef>
              <a:buFont typeface="+mj-lt"/>
              <a:buAutoNum type="arabicPeriod"/>
            </a:pPr>
            <a:r>
              <a:rPr lang="fr-FR" altLang="fr-FR" sz="1400" dirty="0">
                <a:latin typeface="Frutiger Linotype" panose="020B0604030504040204" pitchFamily="34" charset="0"/>
              </a:rPr>
              <a:t>Gestion des tâches</a:t>
            </a:r>
          </a:p>
          <a:p>
            <a:pPr lvl="1">
              <a:spcBef>
                <a:spcPts val="400"/>
              </a:spcBef>
              <a:buFont typeface="Wingdings" panose="05000000000000000000" pitchFamily="2" charset="2"/>
              <a:buChar char="§"/>
            </a:pPr>
            <a:r>
              <a:rPr lang="fr-FR" altLang="fr-FR" sz="1100" dirty="0">
                <a:latin typeface="Frutiger Linotype" panose="020B0604030504040204" pitchFamily="34" charset="0"/>
              </a:rPr>
              <a:t>Découvrir l’application Tasks par Planificateur et To do</a:t>
            </a:r>
          </a:p>
          <a:p>
            <a:pPr lvl="1">
              <a:spcBef>
                <a:spcPts val="400"/>
              </a:spcBef>
              <a:buFont typeface="Wingdings" panose="05000000000000000000" pitchFamily="2" charset="2"/>
              <a:buChar char="§"/>
            </a:pPr>
            <a:r>
              <a:rPr lang="fr-FR" altLang="fr-FR" sz="1100" dirty="0">
                <a:latin typeface="Frutiger Linotype" panose="020B0604030504040204" pitchFamily="34" charset="0"/>
              </a:rPr>
              <a:t>Intégrer Tasks par planificateur et To do dans son volet de navigation ou dans une équipe</a:t>
            </a:r>
          </a:p>
          <a:p>
            <a:pPr>
              <a:spcBef>
                <a:spcPts val="400"/>
              </a:spcBef>
              <a:buFont typeface="+mj-lt"/>
              <a:buAutoNum type="arabicPeriod"/>
            </a:pPr>
            <a:r>
              <a:rPr lang="fr-FR" altLang="fr-FR" sz="1400" dirty="0">
                <a:latin typeface="Frutiger Linotype" panose="020B0604030504040204" pitchFamily="34" charset="0"/>
              </a:rPr>
              <a:t>Les événements en direct</a:t>
            </a:r>
          </a:p>
          <a:p>
            <a:pPr lvl="1">
              <a:spcBef>
                <a:spcPts val="400"/>
              </a:spcBef>
              <a:buFont typeface="Wingdings" panose="05000000000000000000" pitchFamily="2" charset="2"/>
              <a:buChar char="§"/>
            </a:pPr>
            <a:r>
              <a:rPr lang="fr-FR" altLang="fr-FR" sz="1100" dirty="0">
                <a:latin typeface="Frutiger Linotype" panose="020B0604030504040204" pitchFamily="34" charset="0"/>
              </a:rPr>
              <a:t>Définition</a:t>
            </a:r>
          </a:p>
          <a:p>
            <a:pPr lvl="1">
              <a:spcBef>
                <a:spcPts val="400"/>
              </a:spcBef>
              <a:buFont typeface="Wingdings" panose="05000000000000000000" pitchFamily="2" charset="2"/>
              <a:buChar char="§"/>
            </a:pPr>
            <a:r>
              <a:rPr lang="fr-FR" altLang="fr-FR" sz="1100" dirty="0">
                <a:latin typeface="Frutiger Linotype" panose="020B0604030504040204" pitchFamily="34" charset="0"/>
              </a:rPr>
              <a:t>Configurer et initier un événement en direct</a:t>
            </a:r>
          </a:p>
          <a:p>
            <a:pPr lvl="1">
              <a:spcBef>
                <a:spcPts val="400"/>
              </a:spcBef>
              <a:buFont typeface="Wingdings" panose="05000000000000000000" pitchFamily="2" charset="2"/>
              <a:buChar char="§"/>
            </a:pPr>
            <a:endParaRPr lang="fr-FR" altLang="fr-FR" sz="1000" dirty="0">
              <a:latin typeface="Frutiger Linotype" panose="020B0604030504040204" pitchFamily="34" charset="0"/>
            </a:endParaRPr>
          </a:p>
          <a:p>
            <a:pPr>
              <a:spcBef>
                <a:spcPts val="400"/>
              </a:spcBef>
              <a:buFont typeface="+mj-lt"/>
              <a:buAutoNum type="arabicPeriod"/>
            </a:pPr>
            <a:r>
              <a:rPr lang="fr-FR" altLang="fr-FR" sz="1400" dirty="0">
                <a:latin typeface="Frutiger Linotype" panose="020B0604030504040204" pitchFamily="34" charset="0"/>
              </a:rPr>
              <a:t>Questions/Réponses</a:t>
            </a:r>
          </a:p>
        </p:txBody>
      </p:sp>
      <p:pic>
        <p:nvPicPr>
          <p:cNvPr id="6" name="Image 5">
            <a:extLst>
              <a:ext uri="{FF2B5EF4-FFF2-40B4-BE49-F238E27FC236}">
                <a16:creationId xmlns:a16="http://schemas.microsoft.com/office/drawing/2014/main" id="{B8C8DB1D-4F71-4838-9D32-F20F2A4E5A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83432" y="2348880"/>
            <a:ext cx="1773401" cy="1773401"/>
          </a:xfrm>
          <a:prstGeom prst="rect">
            <a:avLst/>
          </a:prstGeom>
        </p:spPr>
      </p:pic>
      <p:grpSp>
        <p:nvGrpSpPr>
          <p:cNvPr id="7" name="Groupe 6">
            <a:extLst>
              <a:ext uri="{FF2B5EF4-FFF2-40B4-BE49-F238E27FC236}">
                <a16:creationId xmlns:a16="http://schemas.microsoft.com/office/drawing/2014/main" id="{E3D71AC6-3669-413B-8BC2-F12B9DC4270D}"/>
              </a:ext>
            </a:extLst>
          </p:cNvPr>
          <p:cNvGrpSpPr/>
          <p:nvPr/>
        </p:nvGrpSpPr>
        <p:grpSpPr>
          <a:xfrm>
            <a:off x="10897549" y="1060271"/>
            <a:ext cx="1103680" cy="1214438"/>
            <a:chOff x="4930139" y="1124271"/>
            <a:chExt cx="827760" cy="910829"/>
          </a:xfrm>
        </p:grpSpPr>
        <p:pic>
          <p:nvPicPr>
            <p:cNvPr id="8" name="Image 7">
              <a:extLst>
                <a:ext uri="{FF2B5EF4-FFF2-40B4-BE49-F238E27FC236}">
                  <a16:creationId xmlns:a16="http://schemas.microsoft.com/office/drawing/2014/main" id="{E1DE6F93-813D-4992-AE01-102EF11A35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0139" y="1124271"/>
              <a:ext cx="702509" cy="783568"/>
            </a:xfrm>
            <a:prstGeom prst="rect">
              <a:avLst/>
            </a:prstGeom>
          </p:spPr>
        </p:pic>
        <p:sp>
          <p:nvSpPr>
            <p:cNvPr id="9" name="Espace réservé du contenu 6">
              <a:extLst>
                <a:ext uri="{FF2B5EF4-FFF2-40B4-BE49-F238E27FC236}">
                  <a16:creationId xmlns:a16="http://schemas.microsoft.com/office/drawing/2014/main" id="{D535A318-1A35-48FE-AB95-D45760E5705C}"/>
                </a:ext>
              </a:extLst>
            </p:cNvPr>
            <p:cNvSpPr txBox="1">
              <a:spLocks/>
            </p:cNvSpPr>
            <p:nvPr/>
          </p:nvSpPr>
          <p:spPr>
            <a:xfrm>
              <a:off x="5055390" y="1851924"/>
              <a:ext cx="702509" cy="183176"/>
            </a:xfrm>
            <a:prstGeom prst="rect">
              <a:avLst/>
            </a:prstGeom>
          </p:spPr>
          <p:txBody>
            <a:bodyPr vert="horz" wrap="square" lIns="0" tIns="0" rIns="0" bIns="0" rtlCol="0" anchor="t" anchorCtr="0">
              <a:spAutoFit/>
            </a:bodyPr>
            <a:lstStyle>
              <a:lvl1pPr marL="0" indent="0" algn="l" defTabSz="914400" rtl="0" eaLnBrk="1" latinLnBrk="0" hangingPunct="1">
                <a:lnSpc>
                  <a:spcPct val="85000"/>
                </a:lnSpc>
                <a:spcBef>
                  <a:spcPts val="900"/>
                </a:spcBef>
                <a:buSzPct val="50000"/>
                <a:buFont typeface="Arial" panose="020B0604020202020204" pitchFamily="34" charset="0"/>
                <a:buNone/>
                <a:defRPr lang="fr-FR" sz="2800" kern="1200" smtClean="0">
                  <a:solidFill>
                    <a:schemeClr val="tx1"/>
                  </a:solidFill>
                  <a:latin typeface="Calibri Light" panose="020F0302020204030204" pitchFamily="34" charset="0"/>
                  <a:ea typeface="+mn-ea"/>
                  <a:cs typeface="Calibri Light" panose="020F0302020204030204" pitchFamily="34" charset="0"/>
                </a:defRPr>
              </a:lvl1pPr>
              <a:lvl2pPr marL="271463" indent="0" algn="l" defTabSz="914400" rtl="0" eaLnBrk="1" latinLnBrk="0" hangingPunct="1">
                <a:lnSpc>
                  <a:spcPct val="85000"/>
                </a:lnSpc>
                <a:spcBef>
                  <a:spcPts val="900"/>
                </a:spcBef>
                <a:buClr>
                  <a:schemeClr val="bg2"/>
                </a:buClr>
                <a:buSzPct val="60000"/>
                <a:buFont typeface="Arial" panose="020B0604020202020204" pitchFamily="34" charset="0"/>
                <a:buNone/>
                <a:defRPr lang="fr-FR" sz="2400" kern="1200" smtClean="0">
                  <a:solidFill>
                    <a:schemeClr val="tx1"/>
                  </a:solidFill>
                  <a:latin typeface="Calibri Light" panose="020F0302020204030204" pitchFamily="34" charset="0"/>
                  <a:ea typeface="+mn-ea"/>
                  <a:cs typeface="Calibri Light" panose="020F0302020204030204" pitchFamily="34" charset="0"/>
                </a:defRPr>
              </a:lvl2pPr>
              <a:lvl3pPr marL="541338" indent="0" algn="l" defTabSz="914400" rtl="0" eaLnBrk="1" latinLnBrk="0" hangingPunct="1">
                <a:lnSpc>
                  <a:spcPct val="85000"/>
                </a:lnSpc>
                <a:spcBef>
                  <a:spcPts val="900"/>
                </a:spcBef>
                <a:buClr>
                  <a:schemeClr val="tx1">
                    <a:lumMod val="65000"/>
                    <a:lumOff val="35000"/>
                  </a:schemeClr>
                </a:buClr>
                <a:buSzPct val="100000"/>
                <a:buFont typeface="Arial" panose="020B0604020202020204" pitchFamily="34" charset="0"/>
                <a:buNone/>
                <a:defRPr lang="fr-FR" sz="2000" kern="1200" smtClean="0">
                  <a:solidFill>
                    <a:schemeClr val="tx1"/>
                  </a:solidFill>
                  <a:latin typeface="Calibri Light" panose="020F0302020204030204" pitchFamily="34" charset="0"/>
                  <a:ea typeface="+mn-ea"/>
                  <a:cs typeface="Calibri Light" panose="020F0302020204030204" pitchFamily="34" charset="0"/>
                </a:defRPr>
              </a:lvl3pPr>
              <a:lvl4pPr marL="804863" indent="0" algn="l" defTabSz="914400" rtl="0" eaLnBrk="1" latinLnBrk="0" hangingPunct="1">
                <a:lnSpc>
                  <a:spcPct val="85000"/>
                </a:lnSpc>
                <a:spcBef>
                  <a:spcPts val="900"/>
                </a:spcBef>
                <a:buFont typeface="Arial" panose="020B0604020202020204" pitchFamily="34" charset="0"/>
                <a:buNone/>
                <a:defRPr lang="fr-FR" sz="1800" kern="1200" smtClean="0">
                  <a:solidFill>
                    <a:schemeClr val="tx1"/>
                  </a:solidFill>
                  <a:latin typeface="Calibri Light" panose="020F0302020204030204" pitchFamily="34" charset="0"/>
                  <a:ea typeface="+mn-ea"/>
                  <a:cs typeface="Calibri Light" panose="020F0302020204030204" pitchFamily="34" charset="0"/>
                </a:defRPr>
              </a:lvl4pPr>
              <a:lvl5pPr marL="1074737" indent="0" algn="l" defTabSz="914400" rtl="0" eaLnBrk="1" latinLnBrk="0" hangingPunct="1">
                <a:lnSpc>
                  <a:spcPct val="85000"/>
                </a:lnSpc>
                <a:spcBef>
                  <a:spcPts val="900"/>
                </a:spcBef>
                <a:buFont typeface="Arial" panose="020B0604020202020204" pitchFamily="34" charset="0"/>
                <a:buNone/>
                <a:defRPr lang="fr-FR" sz="1800" kern="1200" dirty="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67" dirty="0">
                  <a:latin typeface="Frutiger Linotype" panose="020B0604030504040204" pitchFamily="34" charset="0"/>
                </a:rPr>
                <a:t>3heures</a:t>
              </a:r>
            </a:p>
          </p:txBody>
        </p:sp>
      </p:grpSp>
      <p:grpSp>
        <p:nvGrpSpPr>
          <p:cNvPr id="12" name="Groupe 11">
            <a:extLst>
              <a:ext uri="{FF2B5EF4-FFF2-40B4-BE49-F238E27FC236}">
                <a16:creationId xmlns:a16="http://schemas.microsoft.com/office/drawing/2014/main" id="{68610553-F09B-491A-AA7E-C7FE198CA34D}"/>
              </a:ext>
            </a:extLst>
          </p:cNvPr>
          <p:cNvGrpSpPr/>
          <p:nvPr/>
        </p:nvGrpSpPr>
        <p:grpSpPr>
          <a:xfrm>
            <a:off x="1385884" y="4752972"/>
            <a:ext cx="9774603" cy="1556349"/>
            <a:chOff x="1344141" y="4690231"/>
            <a:chExt cx="9774603" cy="1219073"/>
          </a:xfrm>
        </p:grpSpPr>
        <p:sp>
          <p:nvSpPr>
            <p:cNvPr id="10" name="Rectangle : coins arrondis 9">
              <a:extLst>
                <a:ext uri="{FF2B5EF4-FFF2-40B4-BE49-F238E27FC236}">
                  <a16:creationId xmlns:a16="http://schemas.microsoft.com/office/drawing/2014/main" id="{5DDE1B83-304E-4987-855B-0F8E114D4E1C}"/>
                </a:ext>
              </a:extLst>
            </p:cNvPr>
            <p:cNvSpPr/>
            <p:nvPr/>
          </p:nvSpPr>
          <p:spPr>
            <a:xfrm>
              <a:off x="1344141" y="4690231"/>
              <a:ext cx="9511663" cy="1219073"/>
            </a:xfrm>
            <a:prstGeom prst="roundRect">
              <a:avLst/>
            </a:prstGeom>
            <a:noFill/>
            <a:ln>
              <a:solidFill>
                <a:srgbClr val="6A7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800"/>
                </a:spcBef>
              </a:pPr>
              <a:endParaRPr lang="fr-FR" sz="1867" b="1" dirty="0">
                <a:solidFill>
                  <a:schemeClr val="tx1"/>
                </a:solidFill>
                <a:latin typeface="Frutiger Linotype" panose="020B0604030504040204" pitchFamily="34" charset="0"/>
              </a:endParaRPr>
            </a:p>
            <a:p>
              <a:pPr>
                <a:spcBef>
                  <a:spcPts val="800"/>
                </a:spcBef>
              </a:pPr>
              <a:r>
                <a:rPr lang="fr-FR" sz="2000" b="1" dirty="0">
                  <a:solidFill>
                    <a:schemeClr val="tx1"/>
                  </a:solidFill>
                  <a:latin typeface="Frutiger Linotype" panose="020B0604030504040204" pitchFamily="34" charset="0"/>
                </a:rPr>
                <a:t>Objectifs</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Savoir créer et administrer une équipe Teams</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Tirer profit des fonctionnalités offertes par SharePoint</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Savoir planifier des événements en direct</a:t>
              </a:r>
            </a:p>
            <a:p>
              <a:pPr algn="ctr"/>
              <a:endParaRPr lang="fr-FR" sz="1867" dirty="0">
                <a:solidFill>
                  <a:schemeClr val="tx1"/>
                </a:solidFill>
                <a:latin typeface="Frutiger Linotype" panose="020B0604030504040204" pitchFamily="34" charset="0"/>
              </a:endParaRPr>
            </a:p>
          </p:txBody>
        </p:sp>
        <p:sp>
          <p:nvSpPr>
            <p:cNvPr id="11" name="Rectangle : coins arrondis 10">
              <a:extLst>
                <a:ext uri="{FF2B5EF4-FFF2-40B4-BE49-F238E27FC236}">
                  <a16:creationId xmlns:a16="http://schemas.microsoft.com/office/drawing/2014/main" id="{83B86885-46F8-4D8C-8373-CE51C872B131}"/>
                </a:ext>
              </a:extLst>
            </p:cNvPr>
            <p:cNvSpPr/>
            <p:nvPr/>
          </p:nvSpPr>
          <p:spPr>
            <a:xfrm rot="1401480">
              <a:off x="10194795" y="4761827"/>
              <a:ext cx="923949" cy="401562"/>
            </a:xfrm>
            <a:prstGeom prst="roundRect">
              <a:avLst/>
            </a:prstGeom>
            <a:solidFill>
              <a:srgbClr val="677A98"/>
            </a:solidFill>
            <a:ln>
              <a:solidFill>
                <a:srgbClr val="6A7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fr-FR" sz="1867" b="1" dirty="0">
                  <a:latin typeface="Frutiger Linotype" panose="020B0604030504040204" pitchFamily="34" charset="0"/>
                </a:rPr>
                <a:t>GO ?</a:t>
              </a:r>
              <a:endParaRPr lang="fr-FR" sz="1867" dirty="0">
                <a:latin typeface="Frutiger Linotype" panose="020B0604030504040204" pitchFamily="34" charset="0"/>
              </a:endParaRPr>
            </a:p>
          </p:txBody>
        </p:sp>
      </p:grpSp>
    </p:spTree>
    <p:extLst>
      <p:ext uri="{BB962C8B-B14F-4D97-AF65-F5344CB8AC3E}">
        <p14:creationId xmlns:p14="http://schemas.microsoft.com/office/powerpoint/2010/main" val="68424184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03</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20</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981012" cy="1323439"/>
          </a:xfrm>
          <a:prstGeom prst="rect">
            <a:avLst/>
          </a:prstGeom>
          <a:noFill/>
        </p:spPr>
        <p:txBody>
          <a:bodyPr wrap="square" rtlCol="0">
            <a:spAutoFit/>
          </a:bodyPr>
          <a:lstStyle/>
          <a:p>
            <a:r>
              <a:rPr lang="fr-FR" sz="2000" dirty="0"/>
              <a:t>Vous êtes désigné comme responsable pour un projet interne.</a:t>
            </a:r>
          </a:p>
          <a:p>
            <a:r>
              <a:rPr lang="fr-FR" sz="2000" dirty="0"/>
              <a:t>Ce projet se déroulera sur plusieurs mois et nécessitera de nombreuses tâches.</a:t>
            </a:r>
          </a:p>
          <a:p>
            <a:r>
              <a:rPr lang="fr-FR" sz="2000" dirty="0"/>
              <a:t>Certains collègues utilisent un cahier pour prendre leur notes, d’autres utilisent les tâches dans Outlook.</a:t>
            </a:r>
          </a:p>
          <a:p>
            <a:r>
              <a:rPr lang="fr-FR" sz="2000" dirty="0"/>
              <a:t>Comment s’assurer que tout le monde est une vue globale de l’avancement des tâches?</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72127"/>
            <a:ext cx="4719659" cy="3453217"/>
          </a:xfrm>
          <a:prstGeom prst="rect">
            <a:avLst/>
          </a:prstGeom>
        </p:spPr>
      </p:pic>
    </p:spTree>
    <p:extLst>
      <p:ext uri="{BB962C8B-B14F-4D97-AF65-F5344CB8AC3E}">
        <p14:creationId xmlns:p14="http://schemas.microsoft.com/office/powerpoint/2010/main" val="36806125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03</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21</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640" y="1632237"/>
            <a:ext cx="11833272" cy="2246769"/>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Pour organiser simplement les tâches d’un projet, connectez Planner ( Tasks par Planificateur et </a:t>
            </a:r>
            <a:r>
              <a:rPr lang="fr-FR" sz="2000" dirty="0" err="1"/>
              <a:t>ToDo</a:t>
            </a:r>
            <a:r>
              <a:rPr lang="fr-FR" sz="2000" dirty="0"/>
              <a:t>) sur votre équipe Teams ou site SharePoint.</a:t>
            </a:r>
          </a:p>
          <a:p>
            <a:pPr marL="342900" indent="-342900" algn="l" fontAlgn="base">
              <a:buFont typeface="Arial" panose="020B0604020202020204" pitchFamily="34" charset="0"/>
              <a:buChar char="•"/>
            </a:pPr>
            <a:r>
              <a:rPr lang="fr-FR" sz="2000" dirty="0"/>
              <a:t>Je créais un </a:t>
            </a:r>
            <a:r>
              <a:rPr lang="fr-FR" sz="2000" b="1" dirty="0"/>
              <a:t>Nouveau plan </a:t>
            </a:r>
            <a:r>
              <a:rPr lang="fr-FR" sz="2000" dirty="0"/>
              <a:t>pour mon projet . J’utilise les compartiments pour définir les grandes phases de mon projet. Je créais ensuite les tâches que j’assigne à mes collègues.</a:t>
            </a:r>
          </a:p>
          <a:p>
            <a:pPr marL="342900" indent="-342900" algn="l" fontAlgn="base">
              <a:buFont typeface="Arial" panose="020B0604020202020204" pitchFamily="34" charset="0"/>
              <a:buChar char="•"/>
            </a:pPr>
            <a:r>
              <a:rPr lang="fr-FR" sz="2000" dirty="0"/>
              <a:t>Je peux suivre l’avancement du projet et les prochaines échéances depuis les onglets Graphique et Calendrier.</a:t>
            </a:r>
          </a:p>
          <a:p>
            <a:pPr marL="342900" indent="-342900" algn="l" fontAlgn="base">
              <a:buFont typeface="Arial" panose="020B0604020202020204" pitchFamily="34" charset="0"/>
              <a:buChar char="•"/>
            </a:pPr>
            <a:endParaRPr lang="fr-FR" sz="2000" b="1" dirty="0"/>
          </a:p>
          <a:p>
            <a:pPr marL="342900" indent="-342900" algn="l" fontAlgn="base">
              <a:buFont typeface="Arial" panose="020B0604020202020204" pitchFamily="34" charset="0"/>
              <a:buChar char="•"/>
            </a:pPr>
            <a:endParaRPr lang="fr-FR" sz="2000" b="1"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t>
            </a:r>
          </a:p>
        </p:txBody>
      </p:sp>
      <p:pic>
        <p:nvPicPr>
          <p:cNvPr id="4" name="Image 3">
            <a:extLst>
              <a:ext uri="{FF2B5EF4-FFF2-40B4-BE49-F238E27FC236}">
                <a16:creationId xmlns:a16="http://schemas.microsoft.com/office/drawing/2014/main" id="{6F1A9429-1DB5-4CD1-9473-DD5671DBD05F}"/>
              </a:ext>
            </a:extLst>
          </p:cNvPr>
          <p:cNvPicPr>
            <a:picLocks noChangeAspect="1"/>
          </p:cNvPicPr>
          <p:nvPr/>
        </p:nvPicPr>
        <p:blipFill>
          <a:blip r:embed="rId3"/>
          <a:stretch>
            <a:fillRect/>
          </a:stretch>
        </p:blipFill>
        <p:spPr>
          <a:xfrm>
            <a:off x="2080164" y="3356992"/>
            <a:ext cx="7886376" cy="3131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79254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04</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22</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0" y="1828180"/>
            <a:ext cx="11780668" cy="1631216"/>
          </a:xfrm>
          <a:prstGeom prst="rect">
            <a:avLst/>
          </a:prstGeom>
          <a:noFill/>
        </p:spPr>
        <p:txBody>
          <a:bodyPr wrap="square" rtlCol="0">
            <a:spAutoFit/>
          </a:bodyPr>
          <a:lstStyle/>
          <a:p>
            <a:r>
              <a:rPr lang="fr-FR" sz="2000" dirty="0"/>
              <a:t>Vous réfléchissez sur la manière de fluidifier la communication dans l’entreprise.</a:t>
            </a:r>
          </a:p>
          <a:p>
            <a:r>
              <a:rPr lang="fr-FR" sz="2000" dirty="0"/>
              <a:t>Vous souhaitez connaitre l’avis de vos collaborateurs et les faire participer.</a:t>
            </a:r>
          </a:p>
          <a:p>
            <a:r>
              <a:rPr lang="fr-FR" sz="2000" dirty="0"/>
              <a:t>Vous aimeriez que cela reste anonyme pour la plus grand transparence.</a:t>
            </a:r>
          </a:p>
          <a:p>
            <a:r>
              <a:rPr lang="fr-FR" sz="2000" dirty="0"/>
              <a:t>Comment rendre accessible le questionnaire que je vais élaborer?</a:t>
            </a:r>
          </a:p>
          <a:p>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3072128"/>
            <a:ext cx="4712247" cy="3447794"/>
          </a:xfrm>
          <a:prstGeom prst="rect">
            <a:avLst/>
          </a:prstGeom>
        </p:spPr>
      </p:pic>
    </p:spTree>
    <p:extLst>
      <p:ext uri="{BB962C8B-B14F-4D97-AF65-F5344CB8AC3E}">
        <p14:creationId xmlns:p14="http://schemas.microsoft.com/office/powerpoint/2010/main" val="247604391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04</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23</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641" y="1632237"/>
            <a:ext cx="11749409" cy="1938992"/>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Microsoft Forms permet de créer des questionnaires et sondages.</a:t>
            </a:r>
          </a:p>
          <a:p>
            <a:pPr marL="342900" indent="-342900" algn="l" fontAlgn="base">
              <a:buFont typeface="Arial" panose="020B0604020202020204" pitchFamily="34" charset="0"/>
              <a:buChar char="•"/>
            </a:pPr>
            <a:r>
              <a:rPr lang="fr-FR" sz="2000" dirty="0"/>
              <a:t>Vous pouvez créer votre formulaire depuis Teams ou SharePoint</a:t>
            </a:r>
          </a:p>
          <a:p>
            <a:pPr marL="342900" indent="-342900" algn="l" fontAlgn="base">
              <a:buFont typeface="Arial" panose="020B0604020202020204" pitchFamily="34" charset="0"/>
              <a:buChar char="•"/>
            </a:pPr>
            <a:r>
              <a:rPr lang="fr-FR" sz="2000" dirty="0"/>
              <a:t>Une fois le formulaire crée, modifiez les Paramètres pour que le formulaire soit anonyme.</a:t>
            </a:r>
          </a:p>
          <a:p>
            <a:pPr marL="342900" indent="-342900" algn="l" fontAlgn="base">
              <a:buFont typeface="Arial" panose="020B0604020202020204" pitchFamily="34" charset="0"/>
              <a:buChar char="•"/>
            </a:pPr>
            <a:r>
              <a:rPr lang="fr-FR" sz="2000" dirty="0"/>
              <a:t>Vous pouvez également partager de formulaire avec d’autres destinataires ( internes ou externes) via le bouton Partager.</a:t>
            </a:r>
          </a:p>
          <a:p>
            <a:pPr marL="342900" indent="-342900" algn="l" fontAlgn="base">
              <a:buFont typeface="Arial" panose="020B0604020202020204" pitchFamily="34" charset="0"/>
              <a:buChar char="•"/>
            </a:pPr>
            <a:endParaRPr lang="fr-FR" sz="2000"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t>
            </a:r>
          </a:p>
        </p:txBody>
      </p:sp>
      <p:pic>
        <p:nvPicPr>
          <p:cNvPr id="4" name="Image 3">
            <a:extLst>
              <a:ext uri="{FF2B5EF4-FFF2-40B4-BE49-F238E27FC236}">
                <a16:creationId xmlns:a16="http://schemas.microsoft.com/office/drawing/2014/main" id="{3B5090F8-FEEA-4571-BEA1-337400C8A36B}"/>
              </a:ext>
            </a:extLst>
          </p:cNvPr>
          <p:cNvPicPr>
            <a:picLocks noChangeAspect="1"/>
          </p:cNvPicPr>
          <p:nvPr/>
        </p:nvPicPr>
        <p:blipFill>
          <a:blip r:embed="rId3"/>
          <a:stretch>
            <a:fillRect/>
          </a:stretch>
        </p:blipFill>
        <p:spPr>
          <a:xfrm>
            <a:off x="1738486" y="3322641"/>
            <a:ext cx="3314490" cy="3109979"/>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633D25CC-1659-4C32-8F8A-8063E70DB9AC}"/>
              </a:ext>
            </a:extLst>
          </p:cNvPr>
          <p:cNvPicPr>
            <a:picLocks noChangeAspect="1"/>
          </p:cNvPicPr>
          <p:nvPr/>
        </p:nvPicPr>
        <p:blipFill>
          <a:blip r:embed="rId4"/>
          <a:stretch>
            <a:fillRect/>
          </a:stretch>
        </p:blipFill>
        <p:spPr>
          <a:xfrm>
            <a:off x="5755555" y="3322642"/>
            <a:ext cx="3304805" cy="3109980"/>
          </a:xfrm>
          <a:prstGeom prst="rect">
            <a:avLst/>
          </a:prstGeom>
          <a:ln>
            <a:noFill/>
          </a:ln>
          <a:effectLst>
            <a:outerShdw blurRad="292100" dist="139700" dir="2700000" algn="tl" rotWithShape="0">
              <a:srgbClr val="333333">
                <a:alpha val="65000"/>
              </a:srgbClr>
            </a:outerShdw>
          </a:effectLst>
        </p:spPr>
      </p:pic>
      <p:sp>
        <p:nvSpPr>
          <p:cNvPr id="13" name="Rectangle : coins arrondis 12">
            <a:extLst>
              <a:ext uri="{FF2B5EF4-FFF2-40B4-BE49-F238E27FC236}">
                <a16:creationId xmlns:a16="http://schemas.microsoft.com/office/drawing/2014/main" id="{72B6BCB4-BB96-4433-9AE8-4EF333E05CDB}"/>
              </a:ext>
            </a:extLst>
          </p:cNvPr>
          <p:cNvSpPr/>
          <p:nvPr/>
        </p:nvSpPr>
        <p:spPr>
          <a:xfrm>
            <a:off x="2257778" y="5463822"/>
            <a:ext cx="1490133" cy="316089"/>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461446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91344" y="333376"/>
            <a:ext cx="12000656" cy="647700"/>
          </a:xfrm>
        </p:spPr>
        <p:txBody>
          <a:bodyPr>
            <a:normAutofit/>
          </a:bodyPr>
          <a:lstStyle/>
          <a:p>
            <a:r>
              <a:rPr lang="fr-FR" dirty="0"/>
              <a:t>Gestion des accès de vos équipes Teams</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304927" y="902050"/>
            <a:ext cx="9432676" cy="647278"/>
          </a:xfrm>
        </p:spPr>
        <p:txBody>
          <a:bodyPr>
            <a:normAutofit/>
          </a:bodyPr>
          <a:lstStyle/>
          <a:p>
            <a:pPr marL="0" indent="0">
              <a:buNone/>
            </a:pPr>
            <a:r>
              <a:rPr lang="fr-FR" sz="2000" u="sng" dirty="0"/>
              <a:t>Rappel</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24</a:t>
            </a:fld>
            <a:endParaRPr lang="fr-FR" altLang="fr-FR" dirty="0"/>
          </a:p>
        </p:txBody>
      </p:sp>
      <p:sp>
        <p:nvSpPr>
          <p:cNvPr id="15" name="Rectangle 14">
            <a:extLst>
              <a:ext uri="{FF2B5EF4-FFF2-40B4-BE49-F238E27FC236}">
                <a16:creationId xmlns:a16="http://schemas.microsoft.com/office/drawing/2014/main" id="{37722CE8-CC68-4115-B4A0-795C288A4E23}"/>
              </a:ext>
            </a:extLst>
          </p:cNvPr>
          <p:cNvSpPr/>
          <p:nvPr/>
        </p:nvSpPr>
        <p:spPr>
          <a:xfrm>
            <a:off x="335360" y="1447031"/>
            <a:ext cx="12000656" cy="4247317"/>
          </a:xfrm>
          <a:prstGeom prst="rect">
            <a:avLst/>
          </a:prstGeom>
        </p:spPr>
        <p:txBody>
          <a:bodyPr wrap="square">
            <a:spAutoFit/>
          </a:bodyPr>
          <a:lstStyle/>
          <a:p>
            <a:r>
              <a:rPr lang="fr-FR" dirty="0"/>
              <a:t>Nous avons vu précédemment que les personnes ayant crée les groupes O365 seront les propriétaires de ces groupes   (quelque soit la méthode choisit pour créer les groupes).  Ils auront  un control total sur ce groupe. Ils pourront donc administrer l’équipe Teams associé a ce groupe ainsi que le site SharePoint du même nom.</a:t>
            </a:r>
          </a:p>
          <a:p>
            <a:endParaRPr lang="fr-FR" dirty="0"/>
          </a:p>
          <a:p>
            <a:r>
              <a:rPr lang="fr-FR" dirty="0"/>
              <a:t>Si le groupe est </a:t>
            </a:r>
            <a:r>
              <a:rPr lang="fr-FR" dirty="0">
                <a:solidFill>
                  <a:schemeClr val="accent1"/>
                </a:solidFill>
              </a:rPr>
              <a:t>public</a:t>
            </a:r>
            <a:r>
              <a:rPr lang="fr-FR" dirty="0"/>
              <a:t>, attention. Cela signifie que tous les employés de la compagnie peuvent accéder a ce groupe sans approbation au préalable. </a:t>
            </a:r>
            <a:r>
              <a:rPr lang="fr-FR" b="1" dirty="0"/>
              <a:t>Ce n’est pas très sécurisé</a:t>
            </a:r>
            <a:r>
              <a:rPr lang="fr-FR" dirty="0"/>
              <a:t>.</a:t>
            </a:r>
          </a:p>
          <a:p>
            <a:endParaRPr lang="fr-FR" dirty="0"/>
          </a:p>
          <a:p>
            <a:r>
              <a:rPr lang="fr-FR" dirty="0"/>
              <a:t>Pour l’ensemble de vos groupes, hormis exceptions, privilégiez un groupe</a:t>
            </a:r>
            <a:r>
              <a:rPr lang="fr-FR" b="1" dirty="0"/>
              <a:t> </a:t>
            </a:r>
            <a:r>
              <a:rPr lang="fr-FR" b="1" dirty="0">
                <a:solidFill>
                  <a:srgbClr val="FF0000"/>
                </a:solidFill>
              </a:rPr>
              <a:t>privée</a:t>
            </a:r>
            <a:r>
              <a:rPr lang="fr-FR" dirty="0"/>
              <a:t>. Seul les personnes invités pourront voir le contenu et en tant que membre ils ne pourront pas administrer le groupe </a:t>
            </a:r>
          </a:p>
          <a:p>
            <a:r>
              <a:rPr lang="fr-FR" dirty="0"/>
              <a:t>Vous pouvez donc inviter une personne a devenir membre  (ou propriétaire) d’un groupe O365 depuis votre équipe Teams ou votre site SharePoint </a:t>
            </a:r>
          </a:p>
          <a:p>
            <a:pPr algn="ctr"/>
            <a:r>
              <a:rPr lang="fr-FR" u="sng" dirty="0"/>
              <a:t>N’oubliez pas: vous lui donnez accès a l’intégralité des services du groupe Office365 ( site SharePoint, bibliothèque, calendrier…)</a:t>
            </a:r>
          </a:p>
          <a:p>
            <a:endParaRPr lang="fr-FR" u="sng" dirty="0"/>
          </a:p>
          <a:p>
            <a:endParaRPr lang="fr-FR" dirty="0">
              <a:solidFill>
                <a:srgbClr val="555555"/>
              </a:solidFill>
              <a:latin typeface="Open Sans"/>
            </a:endParaRPr>
          </a:p>
        </p:txBody>
      </p:sp>
    </p:spTree>
    <p:extLst>
      <p:ext uri="{BB962C8B-B14F-4D97-AF65-F5344CB8AC3E}">
        <p14:creationId xmlns:p14="http://schemas.microsoft.com/office/powerpoint/2010/main" val="1600182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fade">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fade">
                                      <p:cBhvr>
                                        <p:cTn id="22" dur="500"/>
                                        <p:tgtEl>
                                          <p:spTgt spid="1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fade">
                                      <p:cBhvr>
                                        <p:cTn id="2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25</a:t>
            </a:fld>
            <a:endParaRPr lang="fr-FR" altLang="fr-FR" dirty="0"/>
          </a:p>
        </p:txBody>
      </p:sp>
      <p:sp>
        <p:nvSpPr>
          <p:cNvPr id="15" name="Rectangle 14">
            <a:extLst>
              <a:ext uri="{FF2B5EF4-FFF2-40B4-BE49-F238E27FC236}">
                <a16:creationId xmlns:a16="http://schemas.microsoft.com/office/drawing/2014/main" id="{37722CE8-CC68-4115-B4A0-795C288A4E23}"/>
              </a:ext>
            </a:extLst>
          </p:cNvPr>
          <p:cNvSpPr/>
          <p:nvPr/>
        </p:nvSpPr>
        <p:spPr>
          <a:xfrm>
            <a:off x="335360" y="1225689"/>
            <a:ext cx="11281882" cy="646331"/>
          </a:xfrm>
          <a:prstGeom prst="rect">
            <a:avLst/>
          </a:prstGeom>
        </p:spPr>
        <p:txBody>
          <a:bodyPr wrap="square">
            <a:spAutoFit/>
          </a:bodyPr>
          <a:lstStyle/>
          <a:p>
            <a:endParaRPr lang="fr-FR" dirty="0">
              <a:solidFill>
                <a:srgbClr val="555555"/>
              </a:solidFill>
              <a:latin typeface="Open Sans"/>
            </a:endParaRPr>
          </a:p>
          <a:p>
            <a:endParaRPr lang="fr-FR" dirty="0">
              <a:solidFill>
                <a:srgbClr val="555555"/>
              </a:solidFill>
              <a:latin typeface="Open Sans"/>
            </a:endParaRPr>
          </a:p>
        </p:txBody>
      </p:sp>
      <p:sp>
        <p:nvSpPr>
          <p:cNvPr id="4" name="Rectangle 3">
            <a:extLst>
              <a:ext uri="{FF2B5EF4-FFF2-40B4-BE49-F238E27FC236}">
                <a16:creationId xmlns:a16="http://schemas.microsoft.com/office/drawing/2014/main" id="{24AD5A42-750D-417D-A323-05BBC847D04F}"/>
              </a:ext>
            </a:extLst>
          </p:cNvPr>
          <p:cNvSpPr/>
          <p:nvPr/>
        </p:nvSpPr>
        <p:spPr>
          <a:xfrm>
            <a:off x="165100" y="1340768"/>
            <a:ext cx="8235156" cy="5078313"/>
          </a:xfrm>
          <a:prstGeom prst="rect">
            <a:avLst/>
          </a:prstGeom>
        </p:spPr>
        <p:txBody>
          <a:bodyPr wrap="square">
            <a:spAutoFit/>
          </a:bodyPr>
          <a:lstStyle/>
          <a:p>
            <a:r>
              <a:rPr lang="fr-FR" u="sng" dirty="0"/>
              <a:t>Prenons un exemple:</a:t>
            </a:r>
          </a:p>
          <a:p>
            <a:endParaRPr lang="fr-FR" u="sng" dirty="0"/>
          </a:p>
          <a:p>
            <a:r>
              <a:rPr lang="fr-FR" dirty="0"/>
              <a:t>Vous invitez un collègue a collaborer sur votre équipe Teams? Vous avez inviter ce collègue depuis Teams?</a:t>
            </a:r>
          </a:p>
          <a:p>
            <a:r>
              <a:rPr lang="fr-FR" dirty="0"/>
              <a:t>Votre collègue sera ajouté automatiquement en tant que membre de ce groupe. </a:t>
            </a:r>
          </a:p>
          <a:p>
            <a:r>
              <a:rPr lang="fr-FR" dirty="0"/>
              <a:t>A ce titre, en plus d’avoir accès a votre équipe Teams, il aura également accès a votre site SharePoint.</a:t>
            </a:r>
          </a:p>
          <a:p>
            <a:endParaRPr lang="fr-FR" dirty="0"/>
          </a:p>
          <a:p>
            <a:r>
              <a:rPr lang="fr-FR" u="sng" dirty="0"/>
              <a:t>Partager le site uniquement ( recommandé pour les externes):</a:t>
            </a:r>
          </a:p>
          <a:p>
            <a:endParaRPr lang="fr-FR" dirty="0"/>
          </a:p>
          <a:p>
            <a:r>
              <a:rPr lang="fr-FR" dirty="0"/>
              <a:t>Si vous le souhaitez, vous pouvez partager l’accès a un site SharePoint sans partager l’accès au groupe associé ( et donc l’accès a l’équipe dans Teams)</a:t>
            </a:r>
          </a:p>
          <a:p>
            <a:r>
              <a:rPr lang="fr-FR" dirty="0"/>
              <a:t>Sur votre site SharePoint , dans </a:t>
            </a:r>
            <a:r>
              <a:rPr lang="fr-FR" b="1" dirty="0"/>
              <a:t>Autorisations du site</a:t>
            </a:r>
            <a:r>
              <a:rPr lang="fr-FR" dirty="0"/>
              <a:t>, lorsque vous cliquez sur Inviter des personnes, choisissez </a:t>
            </a:r>
            <a:r>
              <a:rPr lang="fr-FR" b="1" dirty="0"/>
              <a:t>Partager le site uniquement </a:t>
            </a:r>
            <a:r>
              <a:rPr lang="fr-FR" dirty="0"/>
              <a:t>au lieu de </a:t>
            </a:r>
            <a:r>
              <a:rPr lang="fr-FR" b="1" dirty="0"/>
              <a:t>Ajouter des membres au groupe</a:t>
            </a:r>
            <a:r>
              <a:rPr lang="fr-FR" dirty="0"/>
              <a:t>.</a:t>
            </a:r>
          </a:p>
          <a:p>
            <a:endParaRPr lang="fr-FR" dirty="0">
              <a:solidFill>
                <a:srgbClr val="555555"/>
              </a:solidFill>
            </a:endParaRPr>
          </a:p>
          <a:p>
            <a:endParaRPr lang="fr-FR" dirty="0">
              <a:solidFill>
                <a:srgbClr val="555555"/>
              </a:solidFill>
            </a:endParaRPr>
          </a:p>
          <a:p>
            <a:endParaRPr lang="fr-FR" dirty="0">
              <a:solidFill>
                <a:srgbClr val="555555"/>
              </a:solidFill>
            </a:endParaRPr>
          </a:p>
        </p:txBody>
      </p:sp>
      <p:pic>
        <p:nvPicPr>
          <p:cNvPr id="6" name="Picture 5">
            <a:extLst>
              <a:ext uri="{FF2B5EF4-FFF2-40B4-BE49-F238E27FC236}">
                <a16:creationId xmlns:a16="http://schemas.microsoft.com/office/drawing/2014/main" id="{18C979B6-DB41-49C3-BFF6-0F3306BDBBBB}"/>
              </a:ext>
            </a:extLst>
          </p:cNvPr>
          <p:cNvPicPr>
            <a:picLocks noChangeAspect="1"/>
          </p:cNvPicPr>
          <p:nvPr/>
        </p:nvPicPr>
        <p:blipFill>
          <a:blip r:embed="rId3"/>
          <a:stretch>
            <a:fillRect/>
          </a:stretch>
        </p:blipFill>
        <p:spPr>
          <a:xfrm>
            <a:off x="9359900" y="1444416"/>
            <a:ext cx="2667000" cy="4114800"/>
          </a:xfrm>
          <a:prstGeom prst="rect">
            <a:avLst/>
          </a:prstGeom>
          <a:ln>
            <a:noFill/>
          </a:ln>
          <a:effectLst>
            <a:outerShdw blurRad="292100" dist="139700" dir="2700000" algn="tl" rotWithShape="0">
              <a:srgbClr val="333333">
                <a:alpha val="65000"/>
              </a:srgbClr>
            </a:outerShdw>
          </a:effectLst>
        </p:spPr>
      </p:pic>
      <p:sp>
        <p:nvSpPr>
          <p:cNvPr id="10" name="Titre 1">
            <a:extLst>
              <a:ext uri="{FF2B5EF4-FFF2-40B4-BE49-F238E27FC236}">
                <a16:creationId xmlns:a16="http://schemas.microsoft.com/office/drawing/2014/main" id="{6594732A-919F-4C7F-929A-5AFC468C5303}"/>
              </a:ext>
            </a:extLst>
          </p:cNvPr>
          <p:cNvSpPr>
            <a:spLocks noGrp="1"/>
          </p:cNvSpPr>
          <p:nvPr>
            <p:ph type="title"/>
          </p:nvPr>
        </p:nvSpPr>
        <p:spPr>
          <a:xfrm>
            <a:off x="191344" y="333376"/>
            <a:ext cx="12000656" cy="647700"/>
          </a:xfrm>
        </p:spPr>
        <p:txBody>
          <a:bodyPr>
            <a:normAutofit/>
          </a:bodyPr>
          <a:lstStyle/>
          <a:p>
            <a:r>
              <a:rPr lang="fr-FR" dirty="0"/>
              <a:t>Gestion des accès a vos équipes Teams</a:t>
            </a:r>
          </a:p>
        </p:txBody>
      </p:sp>
      <p:sp>
        <p:nvSpPr>
          <p:cNvPr id="11" name="Espace réservé du texte 2">
            <a:extLst>
              <a:ext uri="{FF2B5EF4-FFF2-40B4-BE49-F238E27FC236}">
                <a16:creationId xmlns:a16="http://schemas.microsoft.com/office/drawing/2014/main" id="{A10D7584-6845-4FC1-A97C-5DBF84758E0E}"/>
              </a:ext>
            </a:extLst>
          </p:cNvPr>
          <p:cNvSpPr txBox="1">
            <a:spLocks/>
          </p:cNvSpPr>
          <p:nvPr/>
        </p:nvSpPr>
        <p:spPr>
          <a:xfrm>
            <a:off x="304927" y="902050"/>
            <a:ext cx="9432676" cy="64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u="sng"/>
              <a:t>Rappel</a:t>
            </a:r>
            <a:endParaRPr lang="fr-FR" sz="2000" u="sng" dirty="0"/>
          </a:p>
        </p:txBody>
      </p:sp>
      <p:cxnSp>
        <p:nvCxnSpPr>
          <p:cNvPr id="8" name="Straight Arrow Connector 7">
            <a:extLst>
              <a:ext uri="{FF2B5EF4-FFF2-40B4-BE49-F238E27FC236}">
                <a16:creationId xmlns:a16="http://schemas.microsoft.com/office/drawing/2014/main" id="{501220D7-9697-4847-800A-88D50B4FEFB7}"/>
              </a:ext>
            </a:extLst>
          </p:cNvPr>
          <p:cNvCxnSpPr/>
          <p:nvPr/>
        </p:nvCxnSpPr>
        <p:spPr>
          <a:xfrm flipV="1">
            <a:off x="8904312" y="3429000"/>
            <a:ext cx="648072" cy="648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3106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232076" y="883178"/>
            <a:ext cx="9432676" cy="647278"/>
          </a:xfrm>
        </p:spPr>
        <p:txBody>
          <a:bodyPr>
            <a:normAutofit/>
          </a:bodyPr>
          <a:lstStyle/>
          <a:p>
            <a:pPr marL="0" indent="0">
              <a:buNone/>
            </a:pPr>
            <a:r>
              <a:rPr lang="fr-FR" sz="2000" u="sng" dirty="0"/>
              <a:t>Partager l’accès a un site SharePoint uniquement</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26</a:t>
            </a:fld>
            <a:endParaRPr lang="fr-FR" altLang="fr-FR" dirty="0"/>
          </a:p>
        </p:txBody>
      </p:sp>
      <p:sp>
        <p:nvSpPr>
          <p:cNvPr id="15" name="Rectangle 14">
            <a:extLst>
              <a:ext uri="{FF2B5EF4-FFF2-40B4-BE49-F238E27FC236}">
                <a16:creationId xmlns:a16="http://schemas.microsoft.com/office/drawing/2014/main" id="{37722CE8-CC68-4115-B4A0-795C288A4E23}"/>
              </a:ext>
            </a:extLst>
          </p:cNvPr>
          <p:cNvSpPr/>
          <p:nvPr/>
        </p:nvSpPr>
        <p:spPr>
          <a:xfrm>
            <a:off x="335360" y="1225689"/>
            <a:ext cx="11281882" cy="646331"/>
          </a:xfrm>
          <a:prstGeom prst="rect">
            <a:avLst/>
          </a:prstGeom>
        </p:spPr>
        <p:txBody>
          <a:bodyPr wrap="square">
            <a:spAutoFit/>
          </a:bodyPr>
          <a:lstStyle/>
          <a:p>
            <a:endParaRPr lang="fr-FR" dirty="0">
              <a:solidFill>
                <a:srgbClr val="555555"/>
              </a:solidFill>
              <a:latin typeface="Open Sans"/>
            </a:endParaRPr>
          </a:p>
          <a:p>
            <a:endParaRPr lang="fr-FR" dirty="0">
              <a:solidFill>
                <a:srgbClr val="555555"/>
              </a:solidFill>
              <a:latin typeface="Open Sans"/>
            </a:endParaRPr>
          </a:p>
        </p:txBody>
      </p:sp>
      <p:sp>
        <p:nvSpPr>
          <p:cNvPr id="8" name="Rectangle 7">
            <a:extLst>
              <a:ext uri="{FF2B5EF4-FFF2-40B4-BE49-F238E27FC236}">
                <a16:creationId xmlns:a16="http://schemas.microsoft.com/office/drawing/2014/main" id="{8B3E830A-3A68-4F6D-8791-551AAF314162}"/>
              </a:ext>
            </a:extLst>
          </p:cNvPr>
          <p:cNvSpPr/>
          <p:nvPr/>
        </p:nvSpPr>
        <p:spPr>
          <a:xfrm>
            <a:off x="0" y="1294931"/>
            <a:ext cx="12192000" cy="5632311"/>
          </a:xfrm>
          <a:prstGeom prst="rect">
            <a:avLst/>
          </a:prstGeom>
        </p:spPr>
        <p:txBody>
          <a:bodyPr wrap="square">
            <a:spAutoFit/>
          </a:bodyPr>
          <a:lstStyle/>
          <a:p>
            <a:r>
              <a:rPr lang="fr-FR" b="1" dirty="0"/>
              <a:t>Partager l’accès a un site SharePoint uniquement </a:t>
            </a:r>
            <a:r>
              <a:rPr lang="fr-FR" dirty="0"/>
              <a:t>présente beaucoup d’intérêts selon votre organisation interne.</a:t>
            </a:r>
          </a:p>
          <a:p>
            <a:endParaRPr lang="fr-FR" dirty="0"/>
          </a:p>
          <a:p>
            <a:r>
              <a:rPr lang="fr-FR" dirty="0"/>
              <a:t>Voici les 2 exemples les plus courants:</a:t>
            </a:r>
          </a:p>
          <a:p>
            <a:endParaRPr lang="fr-FR" dirty="0"/>
          </a:p>
          <a:p>
            <a:pPr marL="342900" indent="-342900" algn="ctr">
              <a:buFont typeface="+mj-lt"/>
              <a:buAutoNum type="arabicPeriod"/>
            </a:pPr>
            <a:r>
              <a:rPr lang="fr-FR" b="1" dirty="0"/>
              <a:t>Nous souhaitons partager du contenu ( pas uniquement des documents) avec un externe</a:t>
            </a:r>
            <a:r>
              <a:rPr lang="fr-FR" dirty="0"/>
              <a:t>. Nous ne souhaitons pas l’inviter sur notre équipe Teams car nous ne souhaitons pas qu’il puisse consulter le contenu de chaque canal ( une équipe contient potentiellement plusieurs canaux, il pourrait y voir pour chacune le fil de conversation, la bibliothèque..).</a:t>
            </a:r>
          </a:p>
          <a:p>
            <a:pPr algn="ctr"/>
            <a:r>
              <a:rPr lang="fr-FR" dirty="0"/>
              <a:t>      Malheureusement, pour le moment , il n’est pas possible d’accorder un accès uniquement a un canal de notre équipe                 (Microsoft y travaille).</a:t>
            </a:r>
          </a:p>
          <a:p>
            <a:endParaRPr lang="fr-FR" dirty="0"/>
          </a:p>
          <a:p>
            <a:pPr algn="ctr"/>
            <a:r>
              <a:rPr lang="fr-FR" dirty="0"/>
              <a:t>Sur SharePoint, il est possible de créer des autorisations unique ( via des groupes SharePoint) et donc de gérer l’accès a chacun des éléments de mon site.</a:t>
            </a:r>
          </a:p>
          <a:p>
            <a:pPr marL="342900" indent="-342900">
              <a:buFont typeface="+mj-lt"/>
              <a:buAutoNum type="arabicPeriod"/>
            </a:pPr>
            <a:endParaRPr lang="fr-FR" u="sng" dirty="0"/>
          </a:p>
          <a:p>
            <a:pPr algn="ctr"/>
            <a:r>
              <a:rPr lang="fr-FR" u="sng" dirty="0"/>
              <a:t>Exemple</a:t>
            </a:r>
            <a:r>
              <a:rPr lang="fr-FR" dirty="0"/>
              <a:t>: On peut par exemple avoir un site SP contenant 2 bibliothèques, 1 calendrier et 2 listes personnalisées. Il est possible de donner accès ( en lecture seule ou modification) a l’externe uniquement a 1 bibliothèque et au calendrier par exemple.</a:t>
            </a:r>
          </a:p>
          <a:p>
            <a:pPr algn="ctr"/>
            <a:endParaRPr lang="fr-FR" dirty="0"/>
          </a:p>
          <a:p>
            <a:pPr algn="ctr"/>
            <a:r>
              <a:rPr lang="fr-FR" dirty="0"/>
              <a:t> </a:t>
            </a:r>
            <a:r>
              <a:rPr lang="fr-FR" b="1" dirty="0"/>
              <a:t>SharePoint permet un meilleur découpage et gestion des autorisations que Microsoft Teams </a:t>
            </a:r>
          </a:p>
          <a:p>
            <a:pPr marL="342900" indent="-342900">
              <a:buFont typeface="+mj-lt"/>
              <a:buAutoNum type="arabicPeriod"/>
            </a:pPr>
            <a:endParaRPr lang="fr-FR" dirty="0"/>
          </a:p>
          <a:p>
            <a:endParaRPr lang="fr-FR" dirty="0">
              <a:solidFill>
                <a:srgbClr val="555555"/>
              </a:solidFill>
            </a:endParaRPr>
          </a:p>
          <a:p>
            <a:endParaRPr lang="fr-FR" dirty="0">
              <a:solidFill>
                <a:srgbClr val="555555"/>
              </a:solidFill>
            </a:endParaRPr>
          </a:p>
        </p:txBody>
      </p:sp>
      <p:sp>
        <p:nvSpPr>
          <p:cNvPr id="10" name="Titre 1">
            <a:extLst>
              <a:ext uri="{FF2B5EF4-FFF2-40B4-BE49-F238E27FC236}">
                <a16:creationId xmlns:a16="http://schemas.microsoft.com/office/drawing/2014/main" id="{9B9D831B-B9AF-42EE-855F-6C6E1332FA9D}"/>
              </a:ext>
            </a:extLst>
          </p:cNvPr>
          <p:cNvSpPr>
            <a:spLocks noGrp="1"/>
          </p:cNvSpPr>
          <p:nvPr>
            <p:ph type="title"/>
          </p:nvPr>
        </p:nvSpPr>
        <p:spPr>
          <a:xfrm>
            <a:off x="191344" y="333376"/>
            <a:ext cx="12000656" cy="647700"/>
          </a:xfrm>
        </p:spPr>
        <p:txBody>
          <a:bodyPr>
            <a:normAutofit fontScale="90000"/>
          </a:bodyPr>
          <a:lstStyle/>
          <a:p>
            <a:r>
              <a:rPr lang="fr-FR" dirty="0"/>
              <a:t>Gestion des accès a vos équipes Teams et vos sites SharePoint</a:t>
            </a:r>
          </a:p>
        </p:txBody>
      </p:sp>
    </p:spTree>
    <p:extLst>
      <p:ext uri="{BB962C8B-B14F-4D97-AF65-F5344CB8AC3E}">
        <p14:creationId xmlns:p14="http://schemas.microsoft.com/office/powerpoint/2010/main" val="1333400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fade">
                                      <p:cBhvr>
                                        <p:cTn id="25" dur="500"/>
                                        <p:tgtEl>
                                          <p:spTgt spid="8">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9" end="9"/>
                                            </p:txEl>
                                          </p:spTgt>
                                        </p:tgtEl>
                                        <p:attrNameLst>
                                          <p:attrName>style.visibility</p:attrName>
                                        </p:attrNameLst>
                                      </p:cBhvr>
                                      <p:to>
                                        <p:strVal val="visible"/>
                                      </p:to>
                                    </p:set>
                                    <p:animEffect transition="in" filter="fade">
                                      <p:cBhvr>
                                        <p:cTn id="30" dur="500"/>
                                        <p:tgtEl>
                                          <p:spTgt spid="8">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1" end="11"/>
                                            </p:txEl>
                                          </p:spTgt>
                                        </p:tgtEl>
                                        <p:attrNameLst>
                                          <p:attrName>style.visibility</p:attrName>
                                        </p:attrNameLst>
                                      </p:cBhvr>
                                      <p:to>
                                        <p:strVal val="visible"/>
                                      </p:to>
                                    </p:set>
                                    <p:animEffect transition="in" filter="fade">
                                      <p:cBhvr>
                                        <p:cTn id="35"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27</a:t>
            </a:fld>
            <a:endParaRPr lang="fr-FR" altLang="fr-FR" dirty="0"/>
          </a:p>
        </p:txBody>
      </p:sp>
      <p:sp>
        <p:nvSpPr>
          <p:cNvPr id="15" name="Rectangle 14">
            <a:extLst>
              <a:ext uri="{FF2B5EF4-FFF2-40B4-BE49-F238E27FC236}">
                <a16:creationId xmlns:a16="http://schemas.microsoft.com/office/drawing/2014/main" id="{37722CE8-CC68-4115-B4A0-795C288A4E23}"/>
              </a:ext>
            </a:extLst>
          </p:cNvPr>
          <p:cNvSpPr/>
          <p:nvPr/>
        </p:nvSpPr>
        <p:spPr>
          <a:xfrm>
            <a:off x="335360" y="1225689"/>
            <a:ext cx="11281882" cy="646331"/>
          </a:xfrm>
          <a:prstGeom prst="rect">
            <a:avLst/>
          </a:prstGeom>
        </p:spPr>
        <p:txBody>
          <a:bodyPr wrap="square">
            <a:spAutoFit/>
          </a:bodyPr>
          <a:lstStyle/>
          <a:p>
            <a:endParaRPr lang="fr-FR" dirty="0">
              <a:solidFill>
                <a:srgbClr val="555555"/>
              </a:solidFill>
              <a:latin typeface="Open Sans"/>
            </a:endParaRPr>
          </a:p>
          <a:p>
            <a:endParaRPr lang="fr-FR" dirty="0">
              <a:solidFill>
                <a:srgbClr val="555555"/>
              </a:solidFill>
              <a:latin typeface="Open Sans"/>
            </a:endParaRPr>
          </a:p>
        </p:txBody>
      </p:sp>
      <p:sp>
        <p:nvSpPr>
          <p:cNvPr id="8" name="Rectangle 7">
            <a:extLst>
              <a:ext uri="{FF2B5EF4-FFF2-40B4-BE49-F238E27FC236}">
                <a16:creationId xmlns:a16="http://schemas.microsoft.com/office/drawing/2014/main" id="{8B3E830A-3A68-4F6D-8791-551AAF314162}"/>
              </a:ext>
            </a:extLst>
          </p:cNvPr>
          <p:cNvSpPr/>
          <p:nvPr/>
        </p:nvSpPr>
        <p:spPr>
          <a:xfrm>
            <a:off x="0" y="1232166"/>
            <a:ext cx="12192000" cy="2031325"/>
          </a:xfrm>
          <a:prstGeom prst="rect">
            <a:avLst/>
          </a:prstGeom>
        </p:spPr>
        <p:txBody>
          <a:bodyPr wrap="square">
            <a:spAutoFit/>
          </a:bodyPr>
          <a:lstStyle/>
          <a:p>
            <a:endParaRPr lang="fr-FR" dirty="0"/>
          </a:p>
          <a:p>
            <a:pPr marL="342900" indent="-342900">
              <a:buFont typeface="+mj-lt"/>
              <a:buAutoNum type="arabicPeriod" startAt="2"/>
            </a:pPr>
            <a:r>
              <a:rPr lang="fr-FR" dirty="0"/>
              <a:t>Notre entreprise utilise Teams pour collaborer par département.</a:t>
            </a:r>
          </a:p>
          <a:p>
            <a:r>
              <a:rPr lang="fr-FR" dirty="0"/>
              <a:t>      Nos équipes sont privés donc dans Teams nous ne voyons que notre département. </a:t>
            </a:r>
          </a:p>
          <a:p>
            <a:r>
              <a:rPr lang="fr-FR" dirty="0"/>
              <a:t>       Il pourrait être intéressant d’ajouter un accès en lecture seul aux sites SharePoint des autres départements.   </a:t>
            </a:r>
          </a:p>
          <a:p>
            <a:r>
              <a:rPr lang="fr-FR" dirty="0"/>
              <a:t>       Cela permet aux employés de se tenir informé de l’activité de tous les départements de l’entreprise. </a:t>
            </a:r>
          </a:p>
          <a:p>
            <a:pPr marL="342900" indent="-342900">
              <a:buFont typeface="+mj-lt"/>
              <a:buAutoNum type="arabicPeriod" startAt="2"/>
            </a:pPr>
            <a:endParaRPr lang="fr-FR" dirty="0">
              <a:solidFill>
                <a:srgbClr val="555555"/>
              </a:solidFill>
            </a:endParaRPr>
          </a:p>
          <a:p>
            <a:endParaRPr lang="fr-FR" dirty="0">
              <a:solidFill>
                <a:srgbClr val="555555"/>
              </a:solidFill>
            </a:endParaRPr>
          </a:p>
        </p:txBody>
      </p:sp>
      <p:pic>
        <p:nvPicPr>
          <p:cNvPr id="4" name="Picture 3">
            <a:extLst>
              <a:ext uri="{FF2B5EF4-FFF2-40B4-BE49-F238E27FC236}">
                <a16:creationId xmlns:a16="http://schemas.microsoft.com/office/drawing/2014/main" id="{5006DB50-1A30-4B12-B9FD-D82F74438B81}"/>
              </a:ext>
            </a:extLst>
          </p:cNvPr>
          <p:cNvPicPr>
            <a:picLocks noChangeAspect="1"/>
          </p:cNvPicPr>
          <p:nvPr/>
        </p:nvPicPr>
        <p:blipFill>
          <a:blip r:embed="rId3"/>
          <a:stretch>
            <a:fillRect/>
          </a:stretch>
        </p:blipFill>
        <p:spPr>
          <a:xfrm>
            <a:off x="335360" y="3789040"/>
            <a:ext cx="3448050" cy="1685925"/>
          </a:xfrm>
          <a:prstGeom prst="rect">
            <a:avLst/>
          </a:prstGeom>
        </p:spPr>
      </p:pic>
      <p:pic>
        <p:nvPicPr>
          <p:cNvPr id="5" name="Picture 4">
            <a:extLst>
              <a:ext uri="{FF2B5EF4-FFF2-40B4-BE49-F238E27FC236}">
                <a16:creationId xmlns:a16="http://schemas.microsoft.com/office/drawing/2014/main" id="{E564A194-1BEC-43F2-B697-70C7C53B5DEA}"/>
              </a:ext>
            </a:extLst>
          </p:cNvPr>
          <p:cNvPicPr>
            <a:picLocks noChangeAspect="1"/>
          </p:cNvPicPr>
          <p:nvPr/>
        </p:nvPicPr>
        <p:blipFill>
          <a:blip r:embed="rId4"/>
          <a:stretch>
            <a:fillRect/>
          </a:stretch>
        </p:blipFill>
        <p:spPr>
          <a:xfrm>
            <a:off x="4504667" y="3429000"/>
            <a:ext cx="7567997" cy="2921397"/>
          </a:xfrm>
          <a:prstGeom prst="rect">
            <a:avLst/>
          </a:prstGeom>
        </p:spPr>
      </p:pic>
      <p:sp>
        <p:nvSpPr>
          <p:cNvPr id="6" name="TextBox 5">
            <a:extLst>
              <a:ext uri="{FF2B5EF4-FFF2-40B4-BE49-F238E27FC236}">
                <a16:creationId xmlns:a16="http://schemas.microsoft.com/office/drawing/2014/main" id="{919C0C85-68B2-4388-9601-45393A58CCC2}"/>
              </a:ext>
            </a:extLst>
          </p:cNvPr>
          <p:cNvSpPr txBox="1"/>
          <p:nvPr/>
        </p:nvSpPr>
        <p:spPr>
          <a:xfrm>
            <a:off x="335360" y="2898199"/>
            <a:ext cx="3721902" cy="307777"/>
          </a:xfrm>
          <a:prstGeom prst="rect">
            <a:avLst/>
          </a:prstGeom>
          <a:noFill/>
        </p:spPr>
        <p:txBody>
          <a:bodyPr wrap="square" rtlCol="0">
            <a:spAutoFit/>
          </a:bodyPr>
          <a:lstStyle/>
          <a:p>
            <a:r>
              <a:rPr lang="fr-CA" sz="1400" dirty="0"/>
              <a:t>Dans Teams, je ne vois que mon Département</a:t>
            </a:r>
          </a:p>
        </p:txBody>
      </p:sp>
      <p:sp>
        <p:nvSpPr>
          <p:cNvPr id="10" name="TextBox 9">
            <a:extLst>
              <a:ext uri="{FF2B5EF4-FFF2-40B4-BE49-F238E27FC236}">
                <a16:creationId xmlns:a16="http://schemas.microsoft.com/office/drawing/2014/main" id="{33CA4F69-AD9F-4244-B1C9-0629597DDA9E}"/>
              </a:ext>
            </a:extLst>
          </p:cNvPr>
          <p:cNvSpPr txBox="1"/>
          <p:nvPr/>
        </p:nvSpPr>
        <p:spPr>
          <a:xfrm>
            <a:off x="4727848" y="2898198"/>
            <a:ext cx="7464152" cy="307777"/>
          </a:xfrm>
          <a:prstGeom prst="rect">
            <a:avLst/>
          </a:prstGeom>
          <a:noFill/>
        </p:spPr>
        <p:txBody>
          <a:bodyPr wrap="square" rtlCol="0">
            <a:spAutoFit/>
          </a:bodyPr>
          <a:lstStyle/>
          <a:p>
            <a:r>
              <a:rPr lang="fr-CA" sz="1400" dirty="0"/>
              <a:t>Dans SharePoint, je peux consulter les sites des autres départements en lecture seule</a:t>
            </a:r>
          </a:p>
        </p:txBody>
      </p:sp>
      <p:sp>
        <p:nvSpPr>
          <p:cNvPr id="7" name="Rectangle 6">
            <a:extLst>
              <a:ext uri="{FF2B5EF4-FFF2-40B4-BE49-F238E27FC236}">
                <a16:creationId xmlns:a16="http://schemas.microsoft.com/office/drawing/2014/main" id="{9B2E78D4-01CB-4292-8E98-F25DDA764594}"/>
              </a:ext>
            </a:extLst>
          </p:cNvPr>
          <p:cNvSpPr/>
          <p:nvPr/>
        </p:nvSpPr>
        <p:spPr>
          <a:xfrm>
            <a:off x="5015880" y="3645024"/>
            <a:ext cx="216024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1" name="Straight Arrow Connector 10">
            <a:extLst>
              <a:ext uri="{FF2B5EF4-FFF2-40B4-BE49-F238E27FC236}">
                <a16:creationId xmlns:a16="http://schemas.microsoft.com/office/drawing/2014/main" id="{5A530041-D463-4565-B9F0-EADAEFB747EE}"/>
              </a:ext>
            </a:extLst>
          </p:cNvPr>
          <p:cNvCxnSpPr/>
          <p:nvPr/>
        </p:nvCxnSpPr>
        <p:spPr>
          <a:xfrm flipH="1">
            <a:off x="6600056" y="3205975"/>
            <a:ext cx="864096" cy="439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78AC61-B691-4814-B07D-1C2BE182B149}"/>
              </a:ext>
            </a:extLst>
          </p:cNvPr>
          <p:cNvCxnSpPr>
            <a:cxnSpLocks/>
          </p:cNvCxnSpPr>
          <p:nvPr/>
        </p:nvCxnSpPr>
        <p:spPr>
          <a:xfrm flipH="1">
            <a:off x="2196311" y="3212976"/>
            <a:ext cx="107945" cy="1584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itre 1">
            <a:extLst>
              <a:ext uri="{FF2B5EF4-FFF2-40B4-BE49-F238E27FC236}">
                <a16:creationId xmlns:a16="http://schemas.microsoft.com/office/drawing/2014/main" id="{8C4527C6-735B-418E-802B-7C3840FD7F94}"/>
              </a:ext>
            </a:extLst>
          </p:cNvPr>
          <p:cNvSpPr>
            <a:spLocks noGrp="1"/>
          </p:cNvSpPr>
          <p:nvPr>
            <p:ph type="title"/>
          </p:nvPr>
        </p:nvSpPr>
        <p:spPr>
          <a:xfrm>
            <a:off x="191344" y="333376"/>
            <a:ext cx="12000656" cy="647700"/>
          </a:xfrm>
        </p:spPr>
        <p:txBody>
          <a:bodyPr>
            <a:normAutofit fontScale="90000"/>
          </a:bodyPr>
          <a:lstStyle/>
          <a:p>
            <a:r>
              <a:rPr lang="fr-FR" dirty="0"/>
              <a:t>Gestion des accès a vos équipes Teams et vos sites SharePoint</a:t>
            </a:r>
          </a:p>
        </p:txBody>
      </p:sp>
      <p:sp>
        <p:nvSpPr>
          <p:cNvPr id="21" name="Espace réservé du texte 2">
            <a:extLst>
              <a:ext uri="{FF2B5EF4-FFF2-40B4-BE49-F238E27FC236}">
                <a16:creationId xmlns:a16="http://schemas.microsoft.com/office/drawing/2014/main" id="{C852B34E-CE3C-49D4-8670-9398E517C1B9}"/>
              </a:ext>
            </a:extLst>
          </p:cNvPr>
          <p:cNvSpPr txBox="1">
            <a:spLocks/>
          </p:cNvSpPr>
          <p:nvPr/>
        </p:nvSpPr>
        <p:spPr>
          <a:xfrm>
            <a:off x="232076" y="883178"/>
            <a:ext cx="9432676" cy="64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u="sng"/>
              <a:t>Partager l’accès a un site SharePoint uniquement</a:t>
            </a:r>
            <a:endParaRPr lang="fr-FR" sz="2000" u="sng" dirty="0"/>
          </a:p>
        </p:txBody>
      </p:sp>
    </p:spTree>
    <p:extLst>
      <p:ext uri="{BB962C8B-B14F-4D97-AF65-F5344CB8AC3E}">
        <p14:creationId xmlns:p14="http://schemas.microsoft.com/office/powerpoint/2010/main" val="18223372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89018-86B3-4C15-A274-050189B3DD86}"/>
              </a:ext>
            </a:extLst>
          </p:cNvPr>
          <p:cNvSpPr>
            <a:spLocks noGrp="1"/>
          </p:cNvSpPr>
          <p:nvPr>
            <p:ph type="title"/>
          </p:nvPr>
        </p:nvSpPr>
        <p:spPr>
          <a:xfrm>
            <a:off x="839788" y="116632"/>
            <a:ext cx="9144000" cy="647700"/>
          </a:xfrm>
        </p:spPr>
        <p:txBody>
          <a:bodyPr/>
          <a:lstStyle/>
          <a:p>
            <a:r>
              <a:rPr lang="fr-FR" dirty="0"/>
              <a:t>Les documents d’équipe</a:t>
            </a:r>
          </a:p>
        </p:txBody>
      </p:sp>
      <p:sp>
        <p:nvSpPr>
          <p:cNvPr id="3" name="Espace réservé du numéro de diapositive 2">
            <a:extLst>
              <a:ext uri="{FF2B5EF4-FFF2-40B4-BE49-F238E27FC236}">
                <a16:creationId xmlns:a16="http://schemas.microsoft.com/office/drawing/2014/main" id="{DCD09053-93FC-4ECC-A110-FB49518D4514}"/>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fld id="{195811F0-3DE0-6444-AA49-1193577F1443}" type="slidenum">
              <a:rPr lang="fr-FR" smtClean="0"/>
              <a:pPr/>
              <a:t>28</a:t>
            </a:fld>
            <a:endParaRPr lang="fr-FR"/>
          </a:p>
        </p:txBody>
      </p:sp>
      <p:sp>
        <p:nvSpPr>
          <p:cNvPr id="4" name="ZoneTexte 3">
            <a:extLst>
              <a:ext uri="{FF2B5EF4-FFF2-40B4-BE49-F238E27FC236}">
                <a16:creationId xmlns:a16="http://schemas.microsoft.com/office/drawing/2014/main" id="{3691D6F0-EE7A-43F0-9D14-29054DC8425E}"/>
              </a:ext>
            </a:extLst>
          </p:cNvPr>
          <p:cNvSpPr txBox="1"/>
          <p:nvPr/>
        </p:nvSpPr>
        <p:spPr>
          <a:xfrm>
            <a:off x="191343" y="933482"/>
            <a:ext cx="11460265" cy="646331"/>
          </a:xfrm>
          <a:prstGeom prst="rect">
            <a:avLst/>
          </a:prstGeom>
          <a:noFill/>
        </p:spPr>
        <p:txBody>
          <a:bodyPr wrap="square" rtlCol="0">
            <a:spAutoFit/>
          </a:bodyPr>
          <a:lstStyle/>
          <a:p>
            <a:r>
              <a:rPr lang="fr-FR" dirty="0"/>
              <a:t>Il vous est possible d’accéder et de travailler sur vos fichiers depuis votre équipe Teams.</a:t>
            </a:r>
          </a:p>
          <a:p>
            <a:r>
              <a:rPr lang="fr-FR" dirty="0"/>
              <a:t>Néanmoins, si vous souhaitez accéder à des fonctionnalités avancés, il faudra accéder au site SharePoint de votre groupe.</a:t>
            </a:r>
          </a:p>
        </p:txBody>
      </p:sp>
      <p:pic>
        <p:nvPicPr>
          <p:cNvPr id="7" name="Image 6">
            <a:extLst>
              <a:ext uri="{FF2B5EF4-FFF2-40B4-BE49-F238E27FC236}">
                <a16:creationId xmlns:a16="http://schemas.microsoft.com/office/drawing/2014/main" id="{79D896CD-DDF0-4B74-A3EA-D1135530288D}"/>
              </a:ext>
            </a:extLst>
          </p:cNvPr>
          <p:cNvPicPr>
            <a:picLocks noChangeAspect="1"/>
          </p:cNvPicPr>
          <p:nvPr/>
        </p:nvPicPr>
        <p:blipFill>
          <a:blip r:embed="rId3"/>
          <a:stretch>
            <a:fillRect/>
          </a:stretch>
        </p:blipFill>
        <p:spPr>
          <a:xfrm>
            <a:off x="368268" y="2024627"/>
            <a:ext cx="11106414" cy="2195454"/>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91BB6588-45CD-49DD-976A-F1094E15013C}"/>
              </a:ext>
            </a:extLst>
          </p:cNvPr>
          <p:cNvSpPr txBox="1"/>
          <p:nvPr/>
        </p:nvSpPr>
        <p:spPr>
          <a:xfrm>
            <a:off x="191343" y="4630555"/>
            <a:ext cx="11106414" cy="646331"/>
          </a:xfrm>
          <a:prstGeom prst="rect">
            <a:avLst/>
          </a:prstGeom>
          <a:noFill/>
        </p:spPr>
        <p:txBody>
          <a:bodyPr wrap="square" rtlCol="0">
            <a:spAutoFit/>
          </a:bodyPr>
          <a:lstStyle/>
          <a:p>
            <a:r>
              <a:rPr lang="fr-FR" dirty="0"/>
              <a:t>Vous y retrouverez la possibilité d’accéder à l’historique des versions, d’être alerté sur des modifications, créer de nouveaux affichages pour votre bibliothèque de documents.. Etc..</a:t>
            </a:r>
          </a:p>
        </p:txBody>
      </p:sp>
      <p:sp>
        <p:nvSpPr>
          <p:cNvPr id="11" name="ZoneTexte 10">
            <a:extLst>
              <a:ext uri="{FF2B5EF4-FFF2-40B4-BE49-F238E27FC236}">
                <a16:creationId xmlns:a16="http://schemas.microsoft.com/office/drawing/2014/main" id="{991B3651-8DB0-4847-966C-A987419CDD67}"/>
              </a:ext>
            </a:extLst>
          </p:cNvPr>
          <p:cNvSpPr txBox="1"/>
          <p:nvPr/>
        </p:nvSpPr>
        <p:spPr>
          <a:xfrm>
            <a:off x="191343" y="5364194"/>
            <a:ext cx="11106414" cy="923330"/>
          </a:xfrm>
          <a:prstGeom prst="rect">
            <a:avLst/>
          </a:prstGeom>
          <a:noFill/>
        </p:spPr>
        <p:txBody>
          <a:bodyPr wrap="square" rtlCol="0">
            <a:spAutoFit/>
          </a:bodyPr>
          <a:lstStyle/>
          <a:p>
            <a:r>
              <a:rPr lang="fr-FR" u="sng" dirty="0"/>
              <a:t>Rappel</a:t>
            </a:r>
          </a:p>
          <a:p>
            <a:r>
              <a:rPr lang="fr-FR" dirty="0"/>
              <a:t>Que ce soit sur Teams ou depuis la bibliothèque SharePoint, pensez à extraire vos fichiers si vous souhaitez que vos collègues puissent uniquement les consulter sans pouvoir les modifier.</a:t>
            </a:r>
          </a:p>
        </p:txBody>
      </p:sp>
    </p:spTree>
    <p:extLst>
      <p:ext uri="{BB962C8B-B14F-4D97-AF65-F5344CB8AC3E}">
        <p14:creationId xmlns:p14="http://schemas.microsoft.com/office/powerpoint/2010/main" val="267540041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05</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29</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493984" cy="1015663"/>
          </a:xfrm>
          <a:prstGeom prst="rect">
            <a:avLst/>
          </a:prstGeom>
          <a:noFill/>
        </p:spPr>
        <p:txBody>
          <a:bodyPr wrap="square" rtlCol="0">
            <a:spAutoFit/>
          </a:bodyPr>
          <a:lstStyle/>
          <a:p>
            <a:r>
              <a:rPr lang="fr-FR" sz="2000" dirty="0"/>
              <a:t>Je souhaite être averti qu’une facture doit être émise.</a:t>
            </a:r>
          </a:p>
          <a:p>
            <a:r>
              <a:rPr lang="fr-FR" sz="2000" dirty="0"/>
              <a:t>Les échéanciers sont stockés sur une liste.</a:t>
            </a:r>
          </a:p>
          <a:p>
            <a:r>
              <a:rPr lang="fr-FR" sz="2000" dirty="0"/>
              <a:t>Malheureusement, mon chef de projet oubli toujours de m’informer.</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2852936"/>
            <a:ext cx="4959998" cy="3629065"/>
          </a:xfrm>
          <a:prstGeom prst="rect">
            <a:avLst/>
          </a:prstGeom>
        </p:spPr>
      </p:pic>
    </p:spTree>
    <p:extLst>
      <p:ext uri="{BB962C8B-B14F-4D97-AF65-F5344CB8AC3E}">
        <p14:creationId xmlns:p14="http://schemas.microsoft.com/office/powerpoint/2010/main" val="277814170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Tour d’horizon de Teams</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8280548" cy="647278"/>
          </a:xfrm>
        </p:spPr>
        <p:txBody>
          <a:bodyPr>
            <a:normAutofit/>
          </a:bodyPr>
          <a:lstStyle/>
          <a:p>
            <a:pPr marL="0" indent="0">
              <a:buNone/>
            </a:pPr>
            <a:r>
              <a:rPr lang="fr-FR" sz="2000" dirty="0"/>
              <a:t>Définition</a:t>
            </a:r>
          </a:p>
        </p:txBody>
      </p:sp>
      <p:sp>
        <p:nvSpPr>
          <p:cNvPr id="25" name="ZoneTexte 24">
            <a:extLst>
              <a:ext uri="{FF2B5EF4-FFF2-40B4-BE49-F238E27FC236}">
                <a16:creationId xmlns:a16="http://schemas.microsoft.com/office/drawing/2014/main" id="{228468A3-D78B-45D7-8AFD-E7A032D34739}"/>
              </a:ext>
            </a:extLst>
          </p:cNvPr>
          <p:cNvSpPr txBox="1"/>
          <p:nvPr/>
        </p:nvSpPr>
        <p:spPr>
          <a:xfrm>
            <a:off x="119336" y="2197957"/>
            <a:ext cx="6264696" cy="369332"/>
          </a:xfrm>
          <a:prstGeom prst="rect">
            <a:avLst/>
          </a:prstGeom>
          <a:noFill/>
        </p:spPr>
        <p:txBody>
          <a:bodyPr wrap="square" rtlCol="0">
            <a:spAutoFit/>
          </a:bodyPr>
          <a:lstStyle/>
          <a:p>
            <a:r>
              <a:rPr lang="fr-CA" dirty="0"/>
              <a:t>Communiquez à l’aide de conversations, de réunions et d’appels</a:t>
            </a:r>
          </a:p>
        </p:txBody>
      </p:sp>
      <p:sp>
        <p:nvSpPr>
          <p:cNvPr id="26" name="ZoneTexte 25">
            <a:extLst>
              <a:ext uri="{FF2B5EF4-FFF2-40B4-BE49-F238E27FC236}">
                <a16:creationId xmlns:a16="http://schemas.microsoft.com/office/drawing/2014/main" id="{1D6442A4-C26F-42E0-A96F-AEE1FE032F2C}"/>
              </a:ext>
            </a:extLst>
          </p:cNvPr>
          <p:cNvSpPr txBox="1"/>
          <p:nvPr/>
        </p:nvSpPr>
        <p:spPr>
          <a:xfrm>
            <a:off x="6897537" y="2197957"/>
            <a:ext cx="5289869" cy="369332"/>
          </a:xfrm>
          <a:prstGeom prst="rect">
            <a:avLst/>
          </a:prstGeom>
          <a:noFill/>
        </p:spPr>
        <p:txBody>
          <a:bodyPr wrap="square" rtlCol="0">
            <a:spAutoFit/>
          </a:bodyPr>
          <a:lstStyle/>
          <a:p>
            <a:r>
              <a:rPr lang="fr-CA" dirty="0"/>
              <a:t>Collaborer à l’aide d’applications Office 365 intégrées</a:t>
            </a:r>
          </a:p>
        </p:txBody>
      </p:sp>
      <p:sp>
        <p:nvSpPr>
          <p:cNvPr id="27" name="ZoneTexte 26">
            <a:extLst>
              <a:ext uri="{FF2B5EF4-FFF2-40B4-BE49-F238E27FC236}">
                <a16:creationId xmlns:a16="http://schemas.microsoft.com/office/drawing/2014/main" id="{92FD13F9-F420-4B17-90FF-AAFE11F86EED}"/>
              </a:ext>
            </a:extLst>
          </p:cNvPr>
          <p:cNvSpPr txBox="1"/>
          <p:nvPr/>
        </p:nvSpPr>
        <p:spPr>
          <a:xfrm>
            <a:off x="473546" y="4437112"/>
            <a:ext cx="11244908" cy="369332"/>
          </a:xfrm>
          <a:prstGeom prst="rect">
            <a:avLst/>
          </a:prstGeom>
          <a:noFill/>
        </p:spPr>
        <p:txBody>
          <a:bodyPr wrap="square" rtlCol="0">
            <a:spAutoFit/>
          </a:bodyPr>
          <a:lstStyle/>
          <a:p>
            <a:r>
              <a:rPr lang="fr-CA" dirty="0"/>
              <a:t>Renforcer le travail d’équipe et la productivité en intégrant des applications Microsoft et des services de partenaires</a:t>
            </a:r>
          </a:p>
        </p:txBody>
      </p:sp>
      <p:sp>
        <p:nvSpPr>
          <p:cNvPr id="29" name="ZoneTexte 28">
            <a:extLst>
              <a:ext uri="{FF2B5EF4-FFF2-40B4-BE49-F238E27FC236}">
                <a16:creationId xmlns:a16="http://schemas.microsoft.com/office/drawing/2014/main" id="{4E442782-75EB-42F0-89CC-E146E9310338}"/>
              </a:ext>
            </a:extLst>
          </p:cNvPr>
          <p:cNvSpPr txBox="1"/>
          <p:nvPr/>
        </p:nvSpPr>
        <p:spPr>
          <a:xfrm>
            <a:off x="1667508" y="1268760"/>
            <a:ext cx="9037004" cy="646331"/>
          </a:xfrm>
          <a:prstGeom prst="rect">
            <a:avLst/>
          </a:prstGeom>
          <a:noFill/>
        </p:spPr>
        <p:txBody>
          <a:bodyPr wrap="square" rtlCol="0">
            <a:spAutoFit/>
          </a:bodyPr>
          <a:lstStyle/>
          <a:p>
            <a:r>
              <a:rPr lang="fr-CA" dirty="0"/>
              <a:t>Microsoft Teams est une application qui permet de communiquer, partager et collaborer en équipe. Le service s’intègre à la suite Microsoft Office 365.</a:t>
            </a:r>
          </a:p>
        </p:txBody>
      </p:sp>
      <p:pic>
        <p:nvPicPr>
          <p:cNvPr id="30" name="Image 29">
            <a:extLst>
              <a:ext uri="{FF2B5EF4-FFF2-40B4-BE49-F238E27FC236}">
                <a16:creationId xmlns:a16="http://schemas.microsoft.com/office/drawing/2014/main" id="{784C6AE9-7CC1-4BD5-A09F-EEC6125FAB16}"/>
              </a:ext>
            </a:extLst>
          </p:cNvPr>
          <p:cNvPicPr>
            <a:picLocks noChangeAspect="1"/>
          </p:cNvPicPr>
          <p:nvPr/>
        </p:nvPicPr>
        <p:blipFill>
          <a:blip r:embed="rId3"/>
          <a:stretch>
            <a:fillRect/>
          </a:stretch>
        </p:blipFill>
        <p:spPr>
          <a:xfrm>
            <a:off x="1851987" y="2593602"/>
            <a:ext cx="2799394" cy="1603689"/>
          </a:xfrm>
          <a:prstGeom prst="rect">
            <a:avLst/>
          </a:prstGeom>
        </p:spPr>
      </p:pic>
      <p:pic>
        <p:nvPicPr>
          <p:cNvPr id="31" name="Image 30">
            <a:extLst>
              <a:ext uri="{FF2B5EF4-FFF2-40B4-BE49-F238E27FC236}">
                <a16:creationId xmlns:a16="http://schemas.microsoft.com/office/drawing/2014/main" id="{B0457893-58F6-423A-834B-65DDF7989ACE}"/>
              </a:ext>
            </a:extLst>
          </p:cNvPr>
          <p:cNvPicPr>
            <a:picLocks noChangeAspect="1"/>
          </p:cNvPicPr>
          <p:nvPr/>
        </p:nvPicPr>
        <p:blipFill rotWithShape="1">
          <a:blip r:embed="rId4"/>
          <a:srcRect r="585"/>
          <a:stretch/>
        </p:blipFill>
        <p:spPr>
          <a:xfrm>
            <a:off x="8248860" y="2723933"/>
            <a:ext cx="2587222" cy="1603689"/>
          </a:xfrm>
          <a:prstGeom prst="rect">
            <a:avLst/>
          </a:prstGeom>
        </p:spPr>
      </p:pic>
      <p:pic>
        <p:nvPicPr>
          <p:cNvPr id="32" name="Image 31">
            <a:extLst>
              <a:ext uri="{FF2B5EF4-FFF2-40B4-BE49-F238E27FC236}">
                <a16:creationId xmlns:a16="http://schemas.microsoft.com/office/drawing/2014/main" id="{5344D196-ADCD-47EF-B006-871BFB8F34CC}"/>
              </a:ext>
            </a:extLst>
          </p:cNvPr>
          <p:cNvPicPr>
            <a:picLocks noChangeAspect="1"/>
          </p:cNvPicPr>
          <p:nvPr/>
        </p:nvPicPr>
        <p:blipFill>
          <a:blip r:embed="rId5"/>
          <a:stretch>
            <a:fillRect/>
          </a:stretch>
        </p:blipFill>
        <p:spPr>
          <a:xfrm>
            <a:off x="4867391" y="4806444"/>
            <a:ext cx="2457219" cy="1507976"/>
          </a:xfrm>
          <a:prstGeom prst="rect">
            <a:avLst/>
          </a:prstGeom>
        </p:spPr>
      </p:pic>
    </p:spTree>
    <p:extLst>
      <p:ext uri="{BB962C8B-B14F-4D97-AF65-F5344CB8AC3E}">
        <p14:creationId xmlns:p14="http://schemas.microsoft.com/office/powerpoint/2010/main" val="4543106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05</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30</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632237"/>
            <a:ext cx="10493984" cy="707886"/>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latin typeface="+mj-lt"/>
              </a:rPr>
              <a:t>Je peux via un clic droit, demander à être alerté lorsque quelqu’un modifie l’élément de ma liste</a:t>
            </a:r>
          </a:p>
          <a:p>
            <a:pPr marL="342900" indent="-342900">
              <a:buFont typeface="Arial" panose="020B0604020202020204" pitchFamily="34" charset="0"/>
              <a:buChar char="•"/>
            </a:pPr>
            <a:endParaRPr lang="fr-FR" sz="2000" dirty="0">
              <a:latin typeface="+mj-lt"/>
            </a:endParaRP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 </a:t>
            </a:r>
          </a:p>
        </p:txBody>
      </p:sp>
      <p:pic>
        <p:nvPicPr>
          <p:cNvPr id="4" name="Image 3">
            <a:extLst>
              <a:ext uri="{FF2B5EF4-FFF2-40B4-BE49-F238E27FC236}">
                <a16:creationId xmlns:a16="http://schemas.microsoft.com/office/drawing/2014/main" id="{382BAD18-C519-4B11-93A0-F222491A1EEE}"/>
              </a:ext>
            </a:extLst>
          </p:cNvPr>
          <p:cNvPicPr>
            <a:picLocks noChangeAspect="1"/>
          </p:cNvPicPr>
          <p:nvPr/>
        </p:nvPicPr>
        <p:blipFill>
          <a:blip r:embed="rId3"/>
          <a:stretch>
            <a:fillRect/>
          </a:stretch>
        </p:blipFill>
        <p:spPr>
          <a:xfrm>
            <a:off x="283351" y="3554464"/>
            <a:ext cx="3113071" cy="2221683"/>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806DB82F-374C-4993-871E-E89E73FADE87}"/>
              </a:ext>
            </a:extLst>
          </p:cNvPr>
          <p:cNvSpPr txBox="1"/>
          <p:nvPr/>
        </p:nvSpPr>
        <p:spPr>
          <a:xfrm>
            <a:off x="480060" y="2721114"/>
            <a:ext cx="10713720" cy="707886"/>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latin typeface="+mj-lt"/>
              </a:rPr>
              <a:t>Je peux créer un flux de travail qui m’enverra un mail lorsque une valeur de colonne sera modifié.</a:t>
            </a:r>
          </a:p>
          <a:p>
            <a:pPr marL="342900" indent="-342900">
              <a:buFont typeface="Arial" panose="020B0604020202020204" pitchFamily="34" charset="0"/>
              <a:buChar char="•"/>
            </a:pPr>
            <a:endParaRPr lang="fr-FR" sz="2000" dirty="0">
              <a:latin typeface="+mj-lt"/>
            </a:endParaRPr>
          </a:p>
        </p:txBody>
      </p:sp>
      <p:sp>
        <p:nvSpPr>
          <p:cNvPr id="13" name="ZoneTexte 12">
            <a:extLst>
              <a:ext uri="{FF2B5EF4-FFF2-40B4-BE49-F238E27FC236}">
                <a16:creationId xmlns:a16="http://schemas.microsoft.com/office/drawing/2014/main" id="{7DECAAAB-A40E-4100-8377-03D991BA4845}"/>
              </a:ext>
            </a:extLst>
          </p:cNvPr>
          <p:cNvSpPr txBox="1"/>
          <p:nvPr/>
        </p:nvSpPr>
        <p:spPr>
          <a:xfrm>
            <a:off x="480060" y="2108785"/>
            <a:ext cx="1436915" cy="424732"/>
          </a:xfrm>
          <a:prstGeom prst="rect">
            <a:avLst/>
          </a:prstGeom>
          <a:noFill/>
        </p:spPr>
        <p:txBody>
          <a:bodyPr wrap="square" rtlCol="0">
            <a:spAutoFit/>
          </a:bodyPr>
          <a:lstStyle/>
          <a:p>
            <a:r>
              <a:rPr lang="fr-FR" b="1" u="sng" dirty="0"/>
              <a:t>Solution B </a:t>
            </a:r>
          </a:p>
        </p:txBody>
      </p:sp>
      <p:grpSp>
        <p:nvGrpSpPr>
          <p:cNvPr id="16" name="Groupe 15">
            <a:extLst>
              <a:ext uri="{FF2B5EF4-FFF2-40B4-BE49-F238E27FC236}">
                <a16:creationId xmlns:a16="http://schemas.microsoft.com/office/drawing/2014/main" id="{92A88DA7-2CC9-4A34-A7E7-6399DE248809}"/>
              </a:ext>
            </a:extLst>
          </p:cNvPr>
          <p:cNvGrpSpPr/>
          <p:nvPr/>
        </p:nvGrpSpPr>
        <p:grpSpPr>
          <a:xfrm>
            <a:off x="3500224" y="3401627"/>
            <a:ext cx="7473820" cy="2630047"/>
            <a:chOff x="3500224" y="3401627"/>
            <a:chExt cx="7473820" cy="2630047"/>
          </a:xfrm>
        </p:grpSpPr>
        <p:pic>
          <p:nvPicPr>
            <p:cNvPr id="7" name="Image 6">
              <a:extLst>
                <a:ext uri="{FF2B5EF4-FFF2-40B4-BE49-F238E27FC236}">
                  <a16:creationId xmlns:a16="http://schemas.microsoft.com/office/drawing/2014/main" id="{C0D93F78-B2BB-434E-9C0F-F8708B12B0B6}"/>
                </a:ext>
              </a:extLst>
            </p:cNvPr>
            <p:cNvPicPr>
              <a:picLocks noChangeAspect="1"/>
            </p:cNvPicPr>
            <p:nvPr/>
          </p:nvPicPr>
          <p:blipFill rotWithShape="1">
            <a:blip r:embed="rId4"/>
            <a:srcRect t="8369" r="28722" b="28154"/>
            <a:stretch/>
          </p:blipFill>
          <p:spPr>
            <a:xfrm>
              <a:off x="4665345" y="3401627"/>
              <a:ext cx="1670141" cy="1263679"/>
            </a:xfrm>
            <a:prstGeom prst="rect">
              <a:avLst/>
            </a:prstGeom>
          </p:spPr>
        </p:pic>
        <p:pic>
          <p:nvPicPr>
            <p:cNvPr id="15" name="Image 14">
              <a:extLst>
                <a:ext uri="{FF2B5EF4-FFF2-40B4-BE49-F238E27FC236}">
                  <a16:creationId xmlns:a16="http://schemas.microsoft.com/office/drawing/2014/main" id="{1819A98B-39F4-445B-8837-A153AC3B6B1C}"/>
                </a:ext>
              </a:extLst>
            </p:cNvPr>
            <p:cNvPicPr>
              <a:picLocks noChangeAspect="1"/>
            </p:cNvPicPr>
            <p:nvPr/>
          </p:nvPicPr>
          <p:blipFill>
            <a:blip r:embed="rId5"/>
            <a:stretch>
              <a:fillRect/>
            </a:stretch>
          </p:blipFill>
          <p:spPr>
            <a:xfrm>
              <a:off x="3500224" y="3809991"/>
              <a:ext cx="7473820" cy="2221683"/>
            </a:xfrm>
            <a:prstGeom prst="rect">
              <a:avLst/>
            </a:prstGeom>
            <a:ln>
              <a:noFill/>
            </a:ln>
            <a:effectLst>
              <a:outerShdw blurRad="292100" dist="139700" dir="2700000" algn="tl" rotWithShape="0">
                <a:srgbClr val="333333">
                  <a:alpha val="65000"/>
                </a:srgbClr>
              </a:outerShdw>
            </a:effectLst>
          </p:spPr>
        </p:pic>
      </p:grpSp>
      <p:sp>
        <p:nvSpPr>
          <p:cNvPr id="17" name="Rectangle : coins arrondis 16">
            <a:extLst>
              <a:ext uri="{FF2B5EF4-FFF2-40B4-BE49-F238E27FC236}">
                <a16:creationId xmlns:a16="http://schemas.microsoft.com/office/drawing/2014/main" id="{2A1C4F7A-6F0C-4F10-97E0-65C016B2B848}"/>
              </a:ext>
            </a:extLst>
          </p:cNvPr>
          <p:cNvSpPr/>
          <p:nvPr/>
        </p:nvSpPr>
        <p:spPr>
          <a:xfrm>
            <a:off x="1916975" y="5542844"/>
            <a:ext cx="374669" cy="23330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401123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06</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31</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0060" y="1828180"/>
            <a:ext cx="10981012" cy="707886"/>
          </a:xfrm>
          <a:prstGeom prst="rect">
            <a:avLst/>
          </a:prstGeom>
          <a:noFill/>
        </p:spPr>
        <p:txBody>
          <a:bodyPr wrap="square" rtlCol="0">
            <a:spAutoFit/>
          </a:bodyPr>
          <a:lstStyle/>
          <a:p>
            <a:r>
              <a:rPr lang="fr-FR" sz="2000" dirty="0"/>
              <a:t>En tant que manager, je demande à mes collaborateurs de remplir une fiche d’avancement chaque jour.</a:t>
            </a:r>
          </a:p>
          <a:p>
            <a:r>
              <a:rPr lang="fr-FR" sz="2000" dirty="0"/>
              <a:t>Comment être sur que ces fiches soient remplis quotidiennement?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215851"/>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2780928"/>
            <a:ext cx="4959998" cy="3629065"/>
          </a:xfrm>
          <a:prstGeom prst="rect">
            <a:avLst/>
          </a:prstGeom>
        </p:spPr>
      </p:pic>
    </p:spTree>
    <p:extLst>
      <p:ext uri="{BB962C8B-B14F-4D97-AF65-F5344CB8AC3E}">
        <p14:creationId xmlns:p14="http://schemas.microsoft.com/office/powerpoint/2010/main" val="356538379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rgbClr val="FF0000"/>
                </a:solidFill>
              </a:rPr>
              <a:t>Cas d’usage 06</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32</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48640" y="1632237"/>
            <a:ext cx="10713720" cy="2246769"/>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J’utilise Microsoft </a:t>
            </a:r>
            <a:r>
              <a:rPr lang="fr-FR" sz="2000" dirty="0" err="1"/>
              <a:t>Lists</a:t>
            </a:r>
            <a:r>
              <a:rPr lang="fr-FR" sz="2000" dirty="0"/>
              <a:t> pour créer une liste ( depuis Teams ou SharePoint)</a:t>
            </a:r>
          </a:p>
          <a:p>
            <a:pPr marL="342900" indent="-342900" algn="l" fontAlgn="base">
              <a:buFont typeface="Arial" panose="020B0604020202020204" pitchFamily="34" charset="0"/>
              <a:buChar char="•"/>
            </a:pPr>
            <a:r>
              <a:rPr lang="fr-FR" sz="2000" dirty="0"/>
              <a:t>Pour cet exemple, j’utiliser le modèle </a:t>
            </a:r>
            <a:r>
              <a:rPr lang="fr-FR" sz="2000" b="1" dirty="0"/>
              <a:t>Planificateur de contenu.</a:t>
            </a:r>
          </a:p>
          <a:p>
            <a:pPr marL="342900" indent="-342900" algn="l" fontAlgn="base">
              <a:buFont typeface="Arial" panose="020B0604020202020204" pitchFamily="34" charset="0"/>
              <a:buChar char="•"/>
            </a:pPr>
            <a:r>
              <a:rPr lang="fr-FR" sz="2000" dirty="0"/>
              <a:t>Je peux renommer des colonnes existantes ou en ajouter.</a:t>
            </a:r>
          </a:p>
          <a:p>
            <a:pPr marL="342900" indent="-342900" algn="l" fontAlgn="base">
              <a:buFont typeface="Arial" panose="020B0604020202020204" pitchFamily="34" charset="0"/>
              <a:buChar char="•"/>
            </a:pPr>
            <a:r>
              <a:rPr lang="fr-FR" sz="2000" dirty="0"/>
              <a:t>Mes collaborateurs peuvent maintenant remplir leur activité.</a:t>
            </a:r>
          </a:p>
          <a:p>
            <a:pPr marL="342900" indent="-342900" algn="l" fontAlgn="base">
              <a:buFont typeface="Arial" panose="020B0604020202020204" pitchFamily="34" charset="0"/>
              <a:buChar char="•"/>
            </a:pPr>
            <a:r>
              <a:rPr lang="fr-FR" sz="2000" dirty="0"/>
              <a:t>Afin d’ être averti des modifications, j’utilise l’option </a:t>
            </a:r>
            <a:r>
              <a:rPr lang="fr-FR" sz="2000" b="1" dirty="0"/>
              <a:t>M’avertir.</a:t>
            </a:r>
          </a:p>
          <a:p>
            <a:pPr marL="342900" indent="-342900" algn="l" fontAlgn="base">
              <a:buFont typeface="Arial" panose="020B0604020202020204" pitchFamily="34" charset="0"/>
              <a:buChar char="•"/>
            </a:pPr>
            <a:endParaRPr lang="fr-FR" sz="2000" b="1" dirty="0"/>
          </a:p>
          <a:p>
            <a:pPr marL="342900" indent="-342900" algn="l" fontAlgn="base">
              <a:buFont typeface="Arial" panose="020B0604020202020204" pitchFamily="34" charset="0"/>
              <a:buChar char="•"/>
            </a:pPr>
            <a:endParaRPr lang="fr-FR" sz="2000" b="1" dirty="0"/>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t>
            </a:r>
          </a:p>
        </p:txBody>
      </p:sp>
      <p:pic>
        <p:nvPicPr>
          <p:cNvPr id="6" name="Image 5">
            <a:extLst>
              <a:ext uri="{FF2B5EF4-FFF2-40B4-BE49-F238E27FC236}">
                <a16:creationId xmlns:a16="http://schemas.microsoft.com/office/drawing/2014/main" id="{1E552D3E-AC63-4212-A5D7-7B5AC871CA1A}"/>
              </a:ext>
            </a:extLst>
          </p:cNvPr>
          <p:cNvPicPr>
            <a:picLocks noChangeAspect="1"/>
          </p:cNvPicPr>
          <p:nvPr/>
        </p:nvPicPr>
        <p:blipFill>
          <a:blip r:embed="rId3"/>
          <a:stretch>
            <a:fillRect/>
          </a:stretch>
        </p:blipFill>
        <p:spPr>
          <a:xfrm>
            <a:off x="1970843" y="3429000"/>
            <a:ext cx="8250315" cy="2978241"/>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26512DC3-B206-4664-9D80-E773FA73D976}"/>
              </a:ext>
            </a:extLst>
          </p:cNvPr>
          <p:cNvSpPr/>
          <p:nvPr/>
        </p:nvSpPr>
        <p:spPr>
          <a:xfrm>
            <a:off x="3879542" y="6223247"/>
            <a:ext cx="550415" cy="18399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00307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07</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33</a:t>
            </a:fld>
            <a:endParaRPr lang="fr-FR"/>
          </a:p>
        </p:txBody>
      </p:sp>
      <p:sp>
        <p:nvSpPr>
          <p:cNvPr id="8" name="ZoneTexte 7">
            <a:extLst>
              <a:ext uri="{FF2B5EF4-FFF2-40B4-BE49-F238E27FC236}">
                <a16:creationId xmlns:a16="http://schemas.microsoft.com/office/drawing/2014/main" id="{C8B64BA9-0373-4A1C-A4FA-A1791289EC2C}"/>
              </a:ext>
            </a:extLst>
          </p:cNvPr>
          <p:cNvSpPr txBox="1"/>
          <p:nvPr/>
        </p:nvSpPr>
        <p:spPr>
          <a:xfrm>
            <a:off x="0" y="1552971"/>
            <a:ext cx="11780668" cy="1323439"/>
          </a:xfrm>
          <a:prstGeom prst="rect">
            <a:avLst/>
          </a:prstGeom>
          <a:noFill/>
        </p:spPr>
        <p:txBody>
          <a:bodyPr wrap="square" rtlCol="0">
            <a:spAutoFit/>
          </a:bodyPr>
          <a:lstStyle/>
          <a:p>
            <a:pPr algn="l" fontAlgn="base"/>
            <a:r>
              <a:rPr lang="fr-FR" sz="2000" dirty="0"/>
              <a:t>Je suis membre d’une équipe Teams dans laquelle nous collaborons sur un projet.</a:t>
            </a:r>
          </a:p>
          <a:p>
            <a:pPr algn="l" fontAlgn="base"/>
            <a:r>
              <a:rPr lang="fr-FR" sz="2000" dirty="0"/>
              <a:t>Mes collègues et moi travaillons communément sur un fichier Rapport de vente.</a:t>
            </a:r>
          </a:p>
          <a:p>
            <a:pPr algn="l" fontAlgn="base"/>
            <a:r>
              <a:rPr lang="fr-FR" sz="2000" dirty="0"/>
              <a:t>Ce matin, j’ai constaté que l’un de mes collègues à supprimer par erreur une bonne partie du contenu de ce document.</a:t>
            </a: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940642"/>
            <a:ext cx="1436915" cy="424732"/>
          </a:xfrm>
          <a:prstGeom prst="rect">
            <a:avLst/>
          </a:prstGeom>
          <a:noFill/>
        </p:spPr>
        <p:txBody>
          <a:bodyPr wrap="square" rtlCol="0">
            <a:spAutoFit/>
          </a:bodyPr>
          <a:lstStyle/>
          <a:p>
            <a:r>
              <a:rPr lang="fr-FR" b="1" u="sng" dirty="0"/>
              <a:t>Contexte</a:t>
            </a:r>
          </a:p>
        </p:txBody>
      </p:sp>
      <p:pic>
        <p:nvPicPr>
          <p:cNvPr id="11" name="Image 10" descr="Une image contenant texte, cage&#10;&#10;Description générée automatiquement">
            <a:extLst>
              <a:ext uri="{FF2B5EF4-FFF2-40B4-BE49-F238E27FC236}">
                <a16:creationId xmlns:a16="http://schemas.microsoft.com/office/drawing/2014/main" id="{AB624814-F270-4BC4-A261-D1A6350293C2}"/>
              </a:ext>
            </a:extLst>
          </p:cNvPr>
          <p:cNvPicPr>
            <a:picLocks noChangeAspect="1"/>
          </p:cNvPicPr>
          <p:nvPr/>
        </p:nvPicPr>
        <p:blipFill>
          <a:blip r:embed="rId3"/>
          <a:stretch>
            <a:fillRect/>
          </a:stretch>
        </p:blipFill>
        <p:spPr>
          <a:xfrm>
            <a:off x="3616001" y="2780928"/>
            <a:ext cx="4959998" cy="3629065"/>
          </a:xfrm>
          <a:prstGeom prst="rect">
            <a:avLst/>
          </a:prstGeom>
        </p:spPr>
      </p:pic>
    </p:spTree>
    <p:extLst>
      <p:ext uri="{BB962C8B-B14F-4D97-AF65-F5344CB8AC3E}">
        <p14:creationId xmlns:p14="http://schemas.microsoft.com/office/powerpoint/2010/main" val="7990702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7A16-3BD7-4A31-8247-0CC8A594DE4B}"/>
              </a:ext>
            </a:extLst>
          </p:cNvPr>
          <p:cNvSpPr>
            <a:spLocks noGrp="1"/>
          </p:cNvSpPr>
          <p:nvPr>
            <p:ph type="title"/>
          </p:nvPr>
        </p:nvSpPr>
        <p:spPr>
          <a:xfrm>
            <a:off x="480060" y="232409"/>
            <a:ext cx="10713720" cy="562708"/>
          </a:xfrm>
        </p:spPr>
        <p:txBody>
          <a:bodyPr anchor="ctr">
            <a:normAutofit fontScale="90000"/>
          </a:bodyPr>
          <a:lstStyle/>
          <a:p>
            <a:r>
              <a:rPr lang="fr-FR" dirty="0">
                <a:solidFill>
                  <a:schemeClr val="accent6"/>
                </a:solidFill>
              </a:rPr>
              <a:t>Cas d’usage 07</a:t>
            </a:r>
          </a:p>
        </p:txBody>
      </p:sp>
      <p:sp>
        <p:nvSpPr>
          <p:cNvPr id="5" name="Espace réservé du numéro de diapositive 3">
            <a:extLst>
              <a:ext uri="{FF2B5EF4-FFF2-40B4-BE49-F238E27FC236}">
                <a16:creationId xmlns:a16="http://schemas.microsoft.com/office/drawing/2014/main" id="{ADC66286-52E0-4FDF-B146-6E7E6C6E83EB}"/>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normAutofit/>
          </a:bodyP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spcAft>
                <a:spcPts val="600"/>
              </a:spcAft>
            </a:pPr>
            <a:fld id="{195811F0-3DE0-6444-AA49-1193577F1443}" type="slidenum">
              <a:rPr lang="fr-FR" smtClean="0"/>
              <a:pPr>
                <a:spcAft>
                  <a:spcPts val="600"/>
                </a:spcAft>
              </a:pPr>
              <a:t>34</a:t>
            </a:fld>
            <a:endParaRPr lang="fr-FR"/>
          </a:p>
        </p:txBody>
      </p:sp>
      <p:sp>
        <p:nvSpPr>
          <p:cNvPr id="9" name="ZoneTexte 8">
            <a:extLst>
              <a:ext uri="{FF2B5EF4-FFF2-40B4-BE49-F238E27FC236}">
                <a16:creationId xmlns:a16="http://schemas.microsoft.com/office/drawing/2014/main" id="{2942153F-BF0F-46BA-A1B3-FC788795F6B6}"/>
              </a:ext>
            </a:extLst>
          </p:cNvPr>
          <p:cNvSpPr txBox="1"/>
          <p:nvPr/>
        </p:nvSpPr>
        <p:spPr>
          <a:xfrm>
            <a:off x="480060" y="1019908"/>
            <a:ext cx="1436915" cy="424732"/>
          </a:xfrm>
          <a:prstGeom prst="rect">
            <a:avLst/>
          </a:prstGeom>
          <a:noFill/>
        </p:spPr>
        <p:txBody>
          <a:bodyPr wrap="square" rtlCol="0">
            <a:spAutoFit/>
          </a:bodyPr>
          <a:lstStyle/>
          <a:p>
            <a:r>
              <a:rPr lang="fr-FR" b="1" u="sng" dirty="0"/>
              <a:t>Solution A  </a:t>
            </a:r>
          </a:p>
        </p:txBody>
      </p:sp>
      <p:sp>
        <p:nvSpPr>
          <p:cNvPr id="10" name="ZoneTexte 9">
            <a:extLst>
              <a:ext uri="{FF2B5EF4-FFF2-40B4-BE49-F238E27FC236}">
                <a16:creationId xmlns:a16="http://schemas.microsoft.com/office/drawing/2014/main" id="{56CB0A0B-5CD6-4DBC-8D3A-36760E3E41C0}"/>
              </a:ext>
            </a:extLst>
          </p:cNvPr>
          <p:cNvSpPr txBox="1"/>
          <p:nvPr/>
        </p:nvSpPr>
        <p:spPr>
          <a:xfrm>
            <a:off x="-48640" y="1632237"/>
            <a:ext cx="11686458" cy="1015663"/>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Via le clic droit à côté de mon document, je fais </a:t>
            </a:r>
            <a:r>
              <a:rPr lang="fr-FR" sz="2000" b="1" dirty="0"/>
              <a:t>Ouvrir dans SharePoint</a:t>
            </a:r>
          </a:p>
          <a:p>
            <a:pPr marL="342900" indent="-342900" algn="l" fontAlgn="base">
              <a:buFont typeface="Arial" panose="020B0604020202020204" pitchFamily="34" charset="0"/>
              <a:buChar char="•"/>
            </a:pPr>
            <a:r>
              <a:rPr lang="fr-FR" sz="2000" dirty="0"/>
              <a:t>Depuis SharePoint, j’accède à l’historique des versions pour restaurer la version antérieure à celle de mon collègue</a:t>
            </a:r>
          </a:p>
        </p:txBody>
      </p:sp>
      <p:pic>
        <p:nvPicPr>
          <p:cNvPr id="4" name="Image 3">
            <a:extLst>
              <a:ext uri="{FF2B5EF4-FFF2-40B4-BE49-F238E27FC236}">
                <a16:creationId xmlns:a16="http://schemas.microsoft.com/office/drawing/2014/main" id="{AAEA1484-E63D-48F8-BED3-2CC3CF90DA0E}"/>
              </a:ext>
            </a:extLst>
          </p:cNvPr>
          <p:cNvPicPr>
            <a:picLocks noChangeAspect="1"/>
          </p:cNvPicPr>
          <p:nvPr/>
        </p:nvPicPr>
        <p:blipFill>
          <a:blip r:embed="rId3"/>
          <a:stretch>
            <a:fillRect/>
          </a:stretch>
        </p:blipFill>
        <p:spPr>
          <a:xfrm>
            <a:off x="2343977" y="2552812"/>
            <a:ext cx="2542059" cy="1441583"/>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4EC1C909-98DA-4514-A859-4C27A6E4D4CD}"/>
              </a:ext>
            </a:extLst>
          </p:cNvPr>
          <p:cNvPicPr>
            <a:picLocks noChangeAspect="1"/>
          </p:cNvPicPr>
          <p:nvPr/>
        </p:nvPicPr>
        <p:blipFill rotWithShape="1">
          <a:blip r:embed="rId4"/>
          <a:srcRect l="4008" r="3492" b="6607"/>
          <a:stretch/>
        </p:blipFill>
        <p:spPr>
          <a:xfrm>
            <a:off x="5569527" y="2658838"/>
            <a:ext cx="4099652" cy="1044186"/>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D895C847-5875-4868-91CA-849B5A9B30C6}"/>
              </a:ext>
            </a:extLst>
          </p:cNvPr>
          <p:cNvPicPr>
            <a:picLocks noChangeAspect="1"/>
          </p:cNvPicPr>
          <p:nvPr/>
        </p:nvPicPr>
        <p:blipFill rotWithShape="1">
          <a:blip r:embed="rId5"/>
          <a:srcRect l="61594" r="26712" b="63535"/>
          <a:stretch/>
        </p:blipFill>
        <p:spPr>
          <a:xfrm>
            <a:off x="8311512" y="4450890"/>
            <a:ext cx="2244333" cy="1968383"/>
          </a:xfrm>
          <a:prstGeom prst="rect">
            <a:avLst/>
          </a:prstGeom>
        </p:spPr>
      </p:pic>
      <p:sp>
        <p:nvSpPr>
          <p:cNvPr id="21" name="ZoneTexte 20">
            <a:extLst>
              <a:ext uri="{FF2B5EF4-FFF2-40B4-BE49-F238E27FC236}">
                <a16:creationId xmlns:a16="http://schemas.microsoft.com/office/drawing/2014/main" id="{6E790CA2-6E5E-41EC-85CA-519F2165F1F4}"/>
              </a:ext>
            </a:extLst>
          </p:cNvPr>
          <p:cNvSpPr txBox="1"/>
          <p:nvPr/>
        </p:nvSpPr>
        <p:spPr>
          <a:xfrm>
            <a:off x="466635" y="3695469"/>
            <a:ext cx="1436915" cy="424732"/>
          </a:xfrm>
          <a:prstGeom prst="rect">
            <a:avLst/>
          </a:prstGeom>
          <a:noFill/>
        </p:spPr>
        <p:txBody>
          <a:bodyPr wrap="square" rtlCol="0">
            <a:spAutoFit/>
          </a:bodyPr>
          <a:lstStyle/>
          <a:p>
            <a:r>
              <a:rPr lang="fr-FR" b="1" u="sng" dirty="0"/>
              <a:t>Solution B  </a:t>
            </a:r>
          </a:p>
        </p:txBody>
      </p:sp>
      <p:sp>
        <p:nvSpPr>
          <p:cNvPr id="23" name="ZoneTexte 22">
            <a:extLst>
              <a:ext uri="{FF2B5EF4-FFF2-40B4-BE49-F238E27FC236}">
                <a16:creationId xmlns:a16="http://schemas.microsoft.com/office/drawing/2014/main" id="{6F590D9D-9060-42A7-A1F8-ADACAF9CA139}"/>
              </a:ext>
            </a:extLst>
          </p:cNvPr>
          <p:cNvSpPr txBox="1"/>
          <p:nvPr/>
        </p:nvSpPr>
        <p:spPr>
          <a:xfrm>
            <a:off x="-62065" y="4307798"/>
            <a:ext cx="8531810" cy="1015663"/>
          </a:xfrm>
          <a:prstGeom prst="rect">
            <a:avLst/>
          </a:prstGeom>
          <a:noFill/>
        </p:spPr>
        <p:txBody>
          <a:bodyPr wrap="square" rtlCol="0">
            <a:spAutoFit/>
          </a:bodyPr>
          <a:lstStyle/>
          <a:p>
            <a:pPr marL="342900" indent="-342900" algn="l" fontAlgn="base">
              <a:buFont typeface="Arial" panose="020B0604020202020204" pitchFamily="34" charset="0"/>
              <a:buChar char="•"/>
            </a:pPr>
            <a:r>
              <a:rPr lang="fr-FR" sz="2000" dirty="0"/>
              <a:t>J’ouvre mon document dans l’application de bureau</a:t>
            </a:r>
          </a:p>
          <a:p>
            <a:pPr marL="342900" indent="-342900" algn="l" fontAlgn="base">
              <a:buFont typeface="Arial" panose="020B0604020202020204" pitchFamily="34" charset="0"/>
              <a:buChar char="•"/>
            </a:pPr>
            <a:r>
              <a:rPr lang="fr-FR" sz="2000" dirty="0"/>
              <a:t>Depuis l’application bureautique , j’accède également à l’historique des versions pour restaurer la version antérieure à celle de mon collègue.</a:t>
            </a:r>
          </a:p>
        </p:txBody>
      </p:sp>
      <p:sp>
        <p:nvSpPr>
          <p:cNvPr id="14" name="Rectangle : coins arrondis 13">
            <a:extLst>
              <a:ext uri="{FF2B5EF4-FFF2-40B4-BE49-F238E27FC236}">
                <a16:creationId xmlns:a16="http://schemas.microsoft.com/office/drawing/2014/main" id="{3E2D86A9-1E2D-4114-B1A3-E065009E8185}"/>
              </a:ext>
            </a:extLst>
          </p:cNvPr>
          <p:cNvSpPr/>
          <p:nvPr/>
        </p:nvSpPr>
        <p:spPr>
          <a:xfrm>
            <a:off x="8311512" y="2918691"/>
            <a:ext cx="1357667" cy="29329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F54BA3A2-FD28-4560-8621-51FB1EC15FE9}"/>
              </a:ext>
            </a:extLst>
          </p:cNvPr>
          <p:cNvSpPr/>
          <p:nvPr/>
        </p:nvSpPr>
        <p:spPr>
          <a:xfrm>
            <a:off x="8386618" y="5797385"/>
            <a:ext cx="1191491" cy="273942"/>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5608FC0-7445-4606-9FBB-070BB7755DE4}"/>
              </a:ext>
            </a:extLst>
          </p:cNvPr>
          <p:cNvSpPr/>
          <p:nvPr/>
        </p:nvSpPr>
        <p:spPr>
          <a:xfrm>
            <a:off x="4064000" y="3814618"/>
            <a:ext cx="822036" cy="179777"/>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66349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xEl>
                                              <p:pRg st="1" end="1"/>
                                            </p:txEl>
                                          </p:spTgt>
                                        </p:tgtEl>
                                        <p:attrNameLst>
                                          <p:attrName>style.visibility</p:attrName>
                                        </p:attrNameLst>
                                      </p:cBhvr>
                                      <p:to>
                                        <p:strVal val="visible"/>
                                      </p:to>
                                    </p:set>
                                    <p:animEffect transition="in" filter="fade">
                                      <p:cBhvr>
                                        <p:cTn id="39" dur="500"/>
                                        <p:tgtEl>
                                          <p:spTgt spid="23">
                                            <p:txEl>
                                              <p:pRg st="1" end="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789018-86B3-4C15-A274-050189B3DD86}"/>
              </a:ext>
            </a:extLst>
          </p:cNvPr>
          <p:cNvSpPr>
            <a:spLocks noGrp="1"/>
          </p:cNvSpPr>
          <p:nvPr>
            <p:ph type="title"/>
          </p:nvPr>
        </p:nvSpPr>
        <p:spPr>
          <a:xfrm>
            <a:off x="839788" y="116632"/>
            <a:ext cx="9144000" cy="647700"/>
          </a:xfrm>
        </p:spPr>
        <p:txBody>
          <a:bodyPr/>
          <a:lstStyle/>
          <a:p>
            <a:r>
              <a:rPr lang="fr-FR" dirty="0"/>
              <a:t>La synchronisation</a:t>
            </a:r>
          </a:p>
        </p:txBody>
      </p:sp>
      <p:sp>
        <p:nvSpPr>
          <p:cNvPr id="3" name="Espace réservé du numéro de diapositive 2">
            <a:extLst>
              <a:ext uri="{FF2B5EF4-FFF2-40B4-BE49-F238E27FC236}">
                <a16:creationId xmlns:a16="http://schemas.microsoft.com/office/drawing/2014/main" id="{DCD09053-93FC-4ECC-A110-FB49518D4514}"/>
              </a:ext>
            </a:extLst>
          </p:cNvPr>
          <p:cNvSpPr>
            <a:spLocks noGrp="1"/>
          </p:cNvSpPr>
          <p:nvPr>
            <p:ph type="sldNum" sz="quarter" idx="12"/>
          </p:nvPr>
        </p:nvSpPr>
        <p:spPr>
          <a:xfrm>
            <a:off x="11391379" y="342330"/>
            <a:ext cx="483125" cy="365125"/>
          </a:xfrm>
          <a:prstGeom prst="rect">
            <a:avLst/>
          </a:prstGeom>
        </p:spPr>
        <p:txBody>
          <a:bodyPr vert="horz" lIns="91440" tIns="45720" rIns="91440" bIns="45720" rtlCol="0" anchor="ctr"/>
          <a:lstStyle>
            <a:defPPr>
              <a:defRPr lang="fr-FR"/>
            </a:defPPr>
            <a:lvl1pPr marL="0" algn="ctr" defTabSz="548640" rtl="0" eaLnBrk="1" latinLnBrk="0" hangingPunct="1">
              <a:defRPr sz="1333" b="0" i="0" kern="1200">
                <a:solidFill>
                  <a:srgbClr val="D90011"/>
                </a:solidFill>
                <a:latin typeface="Lato Regular"/>
                <a:ea typeface="+mn-ea"/>
                <a:cs typeface="Lato Regular"/>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fld id="{195811F0-3DE0-6444-AA49-1193577F1443}" type="slidenum">
              <a:rPr lang="fr-FR" smtClean="0"/>
              <a:pPr/>
              <a:t>35</a:t>
            </a:fld>
            <a:endParaRPr lang="fr-FR"/>
          </a:p>
        </p:txBody>
      </p:sp>
      <p:sp>
        <p:nvSpPr>
          <p:cNvPr id="4" name="ZoneTexte 3">
            <a:extLst>
              <a:ext uri="{FF2B5EF4-FFF2-40B4-BE49-F238E27FC236}">
                <a16:creationId xmlns:a16="http://schemas.microsoft.com/office/drawing/2014/main" id="{3691D6F0-EE7A-43F0-9D14-29054DC8425E}"/>
              </a:ext>
            </a:extLst>
          </p:cNvPr>
          <p:cNvSpPr txBox="1"/>
          <p:nvPr/>
        </p:nvSpPr>
        <p:spPr>
          <a:xfrm>
            <a:off x="191343" y="933482"/>
            <a:ext cx="11460265" cy="1754326"/>
          </a:xfrm>
          <a:prstGeom prst="rect">
            <a:avLst/>
          </a:prstGeom>
          <a:noFill/>
        </p:spPr>
        <p:txBody>
          <a:bodyPr wrap="square" rtlCol="0">
            <a:spAutoFit/>
          </a:bodyPr>
          <a:lstStyle/>
          <a:p>
            <a:r>
              <a:rPr lang="fr-FR" dirty="0"/>
              <a:t>Vous pouvez synchroniser les bibliothèques de documents de vos équipes Teams.</a:t>
            </a:r>
          </a:p>
          <a:p>
            <a:r>
              <a:rPr lang="fr-FR" dirty="0"/>
              <a:t>Cela vous permettra d’y accéder depuis l’explorateur Windows et même de pouvoir y accéder hors ligne ( Fonction: </a:t>
            </a:r>
            <a:r>
              <a:rPr lang="fr-FR" i="1" dirty="0"/>
              <a:t>Toujours conserver sur cet appareil</a:t>
            </a:r>
            <a:r>
              <a:rPr lang="fr-FR" dirty="0"/>
              <a:t>)</a:t>
            </a:r>
          </a:p>
          <a:p>
            <a:endParaRPr lang="fr-FR" dirty="0"/>
          </a:p>
          <a:p>
            <a:r>
              <a:rPr lang="fr-FR" dirty="0"/>
              <a:t>Depuis la bibliothèque SharePoint, assurez vous d’être bien à la racine pour y voir tous les dossiers correspondants à tous vos canaux ( à l’exception des canaux privés qui ont leur propre site SharePoint) puis cliquer sur </a:t>
            </a:r>
            <a:r>
              <a:rPr lang="fr-FR" b="1" dirty="0"/>
              <a:t>Synchroniser.</a:t>
            </a:r>
          </a:p>
        </p:txBody>
      </p:sp>
      <p:pic>
        <p:nvPicPr>
          <p:cNvPr id="6" name="Image 5">
            <a:extLst>
              <a:ext uri="{FF2B5EF4-FFF2-40B4-BE49-F238E27FC236}">
                <a16:creationId xmlns:a16="http://schemas.microsoft.com/office/drawing/2014/main" id="{94994DA6-1868-4A84-99AF-55007E64232E}"/>
              </a:ext>
            </a:extLst>
          </p:cNvPr>
          <p:cNvPicPr>
            <a:picLocks noChangeAspect="1"/>
          </p:cNvPicPr>
          <p:nvPr/>
        </p:nvPicPr>
        <p:blipFill>
          <a:blip r:embed="rId3"/>
          <a:stretch>
            <a:fillRect/>
          </a:stretch>
        </p:blipFill>
        <p:spPr>
          <a:xfrm>
            <a:off x="191343" y="3058007"/>
            <a:ext cx="6552728" cy="2544256"/>
          </a:xfrm>
          <a:prstGeom prst="rect">
            <a:avLst/>
          </a:prstGeom>
          <a:ln>
            <a:noFill/>
          </a:ln>
          <a:effectLst>
            <a:outerShdw blurRad="292100" dist="139700" dir="2700000" algn="tl" rotWithShape="0">
              <a:srgbClr val="333333">
                <a:alpha val="65000"/>
              </a:srgbClr>
            </a:outerShdw>
          </a:effectLst>
        </p:spPr>
      </p:pic>
      <p:sp>
        <p:nvSpPr>
          <p:cNvPr id="8" name="Rectangle : coins arrondis 7">
            <a:extLst>
              <a:ext uri="{FF2B5EF4-FFF2-40B4-BE49-F238E27FC236}">
                <a16:creationId xmlns:a16="http://schemas.microsoft.com/office/drawing/2014/main" id="{91025015-F51E-4D6F-8ED6-A5EDFB5E3E17}"/>
              </a:ext>
            </a:extLst>
          </p:cNvPr>
          <p:cNvSpPr/>
          <p:nvPr/>
        </p:nvSpPr>
        <p:spPr>
          <a:xfrm>
            <a:off x="3935760" y="3088635"/>
            <a:ext cx="864096" cy="4123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5388B706-2798-42F2-B330-5EAC2BA31657}"/>
              </a:ext>
            </a:extLst>
          </p:cNvPr>
          <p:cNvPicPr>
            <a:picLocks noChangeAspect="1"/>
          </p:cNvPicPr>
          <p:nvPr/>
        </p:nvPicPr>
        <p:blipFill rotWithShape="1">
          <a:blip r:embed="rId4"/>
          <a:srcRect r="45568"/>
          <a:stretch/>
        </p:blipFill>
        <p:spPr>
          <a:xfrm>
            <a:off x="7074658" y="3068960"/>
            <a:ext cx="4802551" cy="2952328"/>
          </a:xfrm>
          <a:prstGeom prst="rect">
            <a:avLst/>
          </a:prstGeom>
        </p:spPr>
      </p:pic>
    </p:spTree>
    <p:extLst>
      <p:ext uri="{BB962C8B-B14F-4D97-AF65-F5344CB8AC3E}">
        <p14:creationId xmlns:p14="http://schemas.microsoft.com/office/powerpoint/2010/main" val="1657220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0515600" cy="1325563"/>
          </a:xfrm>
        </p:spPr>
        <p:txBody>
          <a:bodyPr/>
          <a:lstStyle/>
          <a:p>
            <a:r>
              <a:rPr lang="fr-CA" b="1" dirty="0"/>
              <a:t>Gestion des tâches</a:t>
            </a:r>
          </a:p>
        </p:txBody>
      </p:sp>
      <p:sp>
        <p:nvSpPr>
          <p:cNvPr id="5" name="TextBox 4">
            <a:extLst>
              <a:ext uri="{FF2B5EF4-FFF2-40B4-BE49-F238E27FC236}">
                <a16:creationId xmlns:a16="http://schemas.microsoft.com/office/drawing/2014/main" id="{E7A76BA1-697E-469A-9F7F-C998BCCE3BE4}"/>
              </a:ext>
            </a:extLst>
          </p:cNvPr>
          <p:cNvSpPr txBox="1"/>
          <p:nvPr/>
        </p:nvSpPr>
        <p:spPr>
          <a:xfrm>
            <a:off x="52387" y="908720"/>
            <a:ext cx="12087225" cy="2585323"/>
          </a:xfrm>
          <a:prstGeom prst="rect">
            <a:avLst/>
          </a:prstGeom>
          <a:noFill/>
        </p:spPr>
        <p:txBody>
          <a:bodyPr wrap="square" rtlCol="0">
            <a:spAutoFit/>
          </a:bodyPr>
          <a:lstStyle/>
          <a:p>
            <a:pPr marL="342900" indent="-342900">
              <a:buFont typeface="Arial" panose="020B0604020202020204" pitchFamily="34" charset="0"/>
              <a:buChar char="•"/>
            </a:pPr>
            <a:r>
              <a:rPr lang="fr-CA" dirty="0">
                <a:solidFill>
                  <a:srgbClr val="2F2F2F"/>
                </a:solidFill>
                <a:latin typeface="Segoe UI" panose="020B0502040204020203" pitchFamily="34" charset="0"/>
              </a:rPr>
              <a:t>Planner et To Do ont fusionné!</a:t>
            </a:r>
          </a:p>
          <a:p>
            <a:pPr marL="342900" indent="-342900">
              <a:buFont typeface="Arial" panose="020B0604020202020204" pitchFamily="34" charset="0"/>
              <a:buChar char="•"/>
            </a:pPr>
            <a:r>
              <a:rPr lang="fr-CA" dirty="0">
                <a:solidFill>
                  <a:srgbClr val="2F2F2F"/>
                </a:solidFill>
                <a:latin typeface="Segoe UI" panose="020B0502040204020203" pitchFamily="34" charset="0"/>
              </a:rPr>
              <a:t>Planner vous permet de gérer vos tâches de projet et To do vos tâches personnelles.</a:t>
            </a:r>
          </a:p>
          <a:p>
            <a:pPr marL="342900" indent="-342900">
              <a:buFont typeface="Arial" panose="020B0604020202020204" pitchFamily="34" charset="0"/>
              <a:buChar char="•"/>
            </a:pPr>
            <a:r>
              <a:rPr lang="fr-CA" dirty="0">
                <a:solidFill>
                  <a:srgbClr val="2F2F2F"/>
                </a:solidFill>
                <a:latin typeface="Segoe UI" panose="020B0502040204020203" pitchFamily="34" charset="0"/>
              </a:rPr>
              <a:t>Vous retrouverez ces 2 applications sous le nom : </a:t>
            </a:r>
            <a:r>
              <a:rPr lang="fr-CA" b="1" dirty="0">
                <a:solidFill>
                  <a:srgbClr val="2F2F2F"/>
                </a:solidFill>
                <a:latin typeface="Segoe UI" panose="020B0502040204020203" pitchFamily="34" charset="0"/>
              </a:rPr>
              <a:t>Tasks par planificateur et To do</a:t>
            </a:r>
          </a:p>
          <a:p>
            <a:pPr marL="342900" indent="-342900">
              <a:buFont typeface="Arial" panose="020B0604020202020204" pitchFamily="34" charset="0"/>
              <a:buChar char="•"/>
            </a:pPr>
            <a:endParaRPr lang="fr-CA" b="1" dirty="0">
              <a:solidFill>
                <a:srgbClr val="2F2F2F"/>
              </a:solidFill>
              <a:latin typeface="Segoe UI" panose="020B0502040204020203" pitchFamily="34" charset="0"/>
            </a:endParaRPr>
          </a:p>
          <a:p>
            <a:pPr marL="342900" indent="-342900">
              <a:buFont typeface="Arial" panose="020B0604020202020204" pitchFamily="34" charset="0"/>
              <a:buChar char="•"/>
            </a:pPr>
            <a:r>
              <a:rPr lang="fr-CA" dirty="0">
                <a:solidFill>
                  <a:srgbClr val="2F2F2F"/>
                </a:solidFill>
                <a:latin typeface="Segoe UI" panose="020B0502040204020203" pitchFamily="34" charset="0"/>
              </a:rPr>
              <a:t>Vous pouvez connecter </a:t>
            </a:r>
            <a:r>
              <a:rPr lang="fr-CA" b="1" dirty="0">
                <a:solidFill>
                  <a:srgbClr val="2F2F2F"/>
                </a:solidFill>
                <a:latin typeface="Segoe UI" panose="020B0502040204020203" pitchFamily="34" charset="0"/>
              </a:rPr>
              <a:t>Tasks par Planificateur et To do </a:t>
            </a:r>
            <a:r>
              <a:rPr lang="fr-CA" dirty="0">
                <a:solidFill>
                  <a:srgbClr val="2F2F2F"/>
                </a:solidFill>
                <a:latin typeface="Segoe UI" panose="020B0502040204020203" pitchFamily="34" charset="0"/>
              </a:rPr>
              <a:t>dans votre volet de navigation afin d’avoir rapidement un aperçu sur vos tâches de projet et tâches personnelles. </a:t>
            </a:r>
          </a:p>
          <a:p>
            <a:pPr marL="342900" indent="-342900">
              <a:buFont typeface="Arial" panose="020B0604020202020204" pitchFamily="34" charset="0"/>
              <a:buChar char="•"/>
            </a:pPr>
            <a:endParaRPr lang="fr-CA" dirty="0">
              <a:solidFill>
                <a:srgbClr val="2F2F2F"/>
              </a:solidFill>
              <a:latin typeface="Segoe UI" panose="020B0502040204020203" pitchFamily="34" charset="0"/>
            </a:endParaRPr>
          </a:p>
          <a:p>
            <a:endParaRPr lang="fr-FR" dirty="0"/>
          </a:p>
          <a:p>
            <a:endParaRPr lang="fr-CA" dirty="0"/>
          </a:p>
        </p:txBody>
      </p:sp>
      <p:pic>
        <p:nvPicPr>
          <p:cNvPr id="7" name="Image 6">
            <a:extLst>
              <a:ext uri="{FF2B5EF4-FFF2-40B4-BE49-F238E27FC236}">
                <a16:creationId xmlns:a16="http://schemas.microsoft.com/office/drawing/2014/main" id="{83D0ED91-54E7-42F5-90B6-764361B8FAAF}"/>
              </a:ext>
            </a:extLst>
          </p:cNvPr>
          <p:cNvPicPr>
            <a:picLocks noChangeAspect="1"/>
          </p:cNvPicPr>
          <p:nvPr/>
        </p:nvPicPr>
        <p:blipFill>
          <a:blip r:embed="rId3"/>
          <a:stretch>
            <a:fillRect/>
          </a:stretch>
        </p:blipFill>
        <p:spPr>
          <a:xfrm>
            <a:off x="1751856" y="2755502"/>
            <a:ext cx="8688288" cy="36579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8741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0515600" cy="1325563"/>
          </a:xfrm>
        </p:spPr>
        <p:txBody>
          <a:bodyPr/>
          <a:lstStyle/>
          <a:p>
            <a:r>
              <a:rPr lang="fr-CA" b="1" dirty="0"/>
              <a:t>Créer un nouveau Plan (atelier)</a:t>
            </a:r>
          </a:p>
        </p:txBody>
      </p:sp>
      <p:sp>
        <p:nvSpPr>
          <p:cNvPr id="5" name="TextBox 4">
            <a:extLst>
              <a:ext uri="{FF2B5EF4-FFF2-40B4-BE49-F238E27FC236}">
                <a16:creationId xmlns:a16="http://schemas.microsoft.com/office/drawing/2014/main" id="{E7A76BA1-697E-469A-9F7F-C998BCCE3BE4}"/>
              </a:ext>
            </a:extLst>
          </p:cNvPr>
          <p:cNvSpPr txBox="1"/>
          <p:nvPr/>
        </p:nvSpPr>
        <p:spPr>
          <a:xfrm>
            <a:off x="104775" y="935582"/>
            <a:ext cx="12087225" cy="2585323"/>
          </a:xfrm>
          <a:prstGeom prst="rect">
            <a:avLst/>
          </a:prstGeom>
          <a:noFill/>
        </p:spPr>
        <p:txBody>
          <a:bodyPr wrap="square" rtlCol="0">
            <a:spAutoFit/>
          </a:bodyPr>
          <a:lstStyle/>
          <a:p>
            <a:r>
              <a:rPr lang="fr-FR" dirty="0"/>
              <a:t>Votre plan est divisé en Compartiments dans lesquels vous retrouvez vos tâches.</a:t>
            </a:r>
          </a:p>
          <a:p>
            <a:r>
              <a:rPr lang="fr-FR" dirty="0"/>
              <a:t>Ajoutez dés maintenant les membres de votre équipe qui doivent collaborer sur ce plan.</a:t>
            </a:r>
          </a:p>
          <a:p>
            <a:endParaRPr lang="fr-FR" dirty="0"/>
          </a:p>
          <a:p>
            <a:r>
              <a:rPr lang="fr-FR" dirty="0"/>
              <a:t>Vous pouvez maintenant commencer a créer les Compartiments (phases de votre projet) et ensuite y ajouter vos tâches. </a:t>
            </a:r>
          </a:p>
          <a:p>
            <a:endParaRPr lang="fr-FR" dirty="0"/>
          </a:p>
          <a:p>
            <a:r>
              <a:rPr lang="fr-FR" dirty="0"/>
              <a:t>Lors de la création des tâches, vous pouvez dés maintenant choisir une échéance et affecter cette tâche à l’un de vos membres. Nous verrons dans un second temps comment enrichir le contenu de nos tâches.</a:t>
            </a:r>
          </a:p>
          <a:p>
            <a:endParaRPr lang="fr-FR" dirty="0"/>
          </a:p>
          <a:p>
            <a:endParaRPr lang="fr-CA" dirty="0"/>
          </a:p>
        </p:txBody>
      </p:sp>
      <p:pic>
        <p:nvPicPr>
          <p:cNvPr id="9" name="Picture 8">
            <a:extLst>
              <a:ext uri="{FF2B5EF4-FFF2-40B4-BE49-F238E27FC236}">
                <a16:creationId xmlns:a16="http://schemas.microsoft.com/office/drawing/2014/main" id="{72166A37-6254-4545-9CF6-A404A2499FF8}"/>
              </a:ext>
            </a:extLst>
          </p:cNvPr>
          <p:cNvPicPr>
            <a:picLocks noChangeAspect="1"/>
          </p:cNvPicPr>
          <p:nvPr/>
        </p:nvPicPr>
        <p:blipFill>
          <a:blip r:embed="rId3"/>
          <a:stretch>
            <a:fillRect/>
          </a:stretch>
        </p:blipFill>
        <p:spPr>
          <a:xfrm>
            <a:off x="4191598" y="2924944"/>
            <a:ext cx="4190751" cy="352184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6B845AA-4981-49AF-B028-A6F9F325939A}"/>
              </a:ext>
            </a:extLst>
          </p:cNvPr>
          <p:cNvSpPr/>
          <p:nvPr/>
        </p:nvSpPr>
        <p:spPr>
          <a:xfrm>
            <a:off x="4219029" y="3519770"/>
            <a:ext cx="461403" cy="177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B03EDFD8-0096-4012-B171-09B0896E9734}"/>
              </a:ext>
            </a:extLst>
          </p:cNvPr>
          <p:cNvSpPr/>
          <p:nvPr/>
        </p:nvSpPr>
        <p:spPr>
          <a:xfrm>
            <a:off x="6519638" y="3560479"/>
            <a:ext cx="1734391" cy="177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D9D6CDEF-7C58-4197-A0F1-1EA453DA241C}"/>
              </a:ext>
            </a:extLst>
          </p:cNvPr>
          <p:cNvSpPr/>
          <p:nvPr/>
        </p:nvSpPr>
        <p:spPr>
          <a:xfrm>
            <a:off x="4219029" y="3798430"/>
            <a:ext cx="1734391" cy="308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12">
            <a:extLst>
              <a:ext uri="{FF2B5EF4-FFF2-40B4-BE49-F238E27FC236}">
                <a16:creationId xmlns:a16="http://schemas.microsoft.com/office/drawing/2014/main" id="{1CCDA4C0-73F2-401D-9267-A6C65DAD2DFD}"/>
              </a:ext>
            </a:extLst>
          </p:cNvPr>
          <p:cNvPicPr>
            <a:picLocks noChangeAspect="1"/>
          </p:cNvPicPr>
          <p:nvPr/>
        </p:nvPicPr>
        <p:blipFill>
          <a:blip r:embed="rId4"/>
          <a:stretch>
            <a:fillRect/>
          </a:stretch>
        </p:blipFill>
        <p:spPr>
          <a:xfrm>
            <a:off x="8507867" y="1128962"/>
            <a:ext cx="2038350" cy="504825"/>
          </a:xfrm>
          <a:prstGeom prst="rect">
            <a:avLst/>
          </a:prstGeom>
        </p:spPr>
      </p:pic>
    </p:spTree>
    <p:extLst>
      <p:ext uri="{BB962C8B-B14F-4D97-AF65-F5344CB8AC3E}">
        <p14:creationId xmlns:p14="http://schemas.microsoft.com/office/powerpoint/2010/main" val="40439283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0515600" cy="1325563"/>
          </a:xfrm>
        </p:spPr>
        <p:txBody>
          <a:bodyPr/>
          <a:lstStyle/>
          <a:p>
            <a:r>
              <a:rPr lang="fr-CA" b="1" dirty="0"/>
              <a:t>Enrichir ses tâches (atelier)</a:t>
            </a:r>
          </a:p>
        </p:txBody>
      </p:sp>
      <p:sp>
        <p:nvSpPr>
          <p:cNvPr id="5" name="TextBox 4">
            <a:extLst>
              <a:ext uri="{FF2B5EF4-FFF2-40B4-BE49-F238E27FC236}">
                <a16:creationId xmlns:a16="http://schemas.microsoft.com/office/drawing/2014/main" id="{E7A76BA1-697E-469A-9F7F-C998BCCE3BE4}"/>
              </a:ext>
            </a:extLst>
          </p:cNvPr>
          <p:cNvSpPr txBox="1"/>
          <p:nvPr/>
        </p:nvSpPr>
        <p:spPr>
          <a:xfrm>
            <a:off x="104774" y="1143839"/>
            <a:ext cx="12087225" cy="646331"/>
          </a:xfrm>
          <a:prstGeom prst="rect">
            <a:avLst/>
          </a:prstGeom>
          <a:noFill/>
        </p:spPr>
        <p:txBody>
          <a:bodyPr wrap="square" rtlCol="0">
            <a:spAutoFit/>
          </a:bodyPr>
          <a:lstStyle/>
          <a:p>
            <a:endParaRPr lang="fr-FR" dirty="0"/>
          </a:p>
          <a:p>
            <a:endParaRPr lang="fr-CA" dirty="0"/>
          </a:p>
        </p:txBody>
      </p:sp>
      <p:sp>
        <p:nvSpPr>
          <p:cNvPr id="4" name="TextBox 3">
            <a:extLst>
              <a:ext uri="{FF2B5EF4-FFF2-40B4-BE49-F238E27FC236}">
                <a16:creationId xmlns:a16="http://schemas.microsoft.com/office/drawing/2014/main" id="{69924E5F-F1FF-4E7A-9DB1-DA4103E56891}"/>
              </a:ext>
            </a:extLst>
          </p:cNvPr>
          <p:cNvSpPr txBox="1"/>
          <p:nvPr/>
        </p:nvSpPr>
        <p:spPr>
          <a:xfrm>
            <a:off x="266164" y="2551837"/>
            <a:ext cx="2823883" cy="1754326"/>
          </a:xfrm>
          <a:prstGeom prst="rect">
            <a:avLst/>
          </a:prstGeom>
          <a:noFill/>
        </p:spPr>
        <p:txBody>
          <a:bodyPr wrap="square" rtlCol="0">
            <a:spAutoFit/>
          </a:bodyPr>
          <a:lstStyle/>
          <a:p>
            <a:r>
              <a:rPr lang="fr-FR" dirty="0"/>
              <a:t>Ajoutez:</a:t>
            </a:r>
          </a:p>
          <a:p>
            <a:pPr marL="285750" indent="-285750">
              <a:buFont typeface="Arial" panose="020B0604020202020204" pitchFamily="34" charset="0"/>
              <a:buChar char="•"/>
            </a:pPr>
            <a:r>
              <a:rPr lang="fr-FR" dirty="0"/>
              <a:t>Une priorité</a:t>
            </a:r>
          </a:p>
          <a:p>
            <a:pPr marL="285750" indent="-285750">
              <a:buFont typeface="Arial" panose="020B0604020202020204" pitchFamily="34" charset="0"/>
              <a:buChar char="•"/>
            </a:pPr>
            <a:r>
              <a:rPr lang="fr-FR" dirty="0"/>
              <a:t>Des notes</a:t>
            </a:r>
          </a:p>
          <a:p>
            <a:pPr marL="285750" indent="-285750">
              <a:buFont typeface="Arial" panose="020B0604020202020204" pitchFamily="34" charset="0"/>
              <a:buChar char="•"/>
            </a:pPr>
            <a:r>
              <a:rPr lang="fr-FR" dirty="0"/>
              <a:t>Une liste de contrôle</a:t>
            </a:r>
          </a:p>
          <a:p>
            <a:pPr marL="285750" indent="-285750">
              <a:buFont typeface="Arial" panose="020B0604020202020204" pitchFamily="34" charset="0"/>
              <a:buChar char="•"/>
            </a:pPr>
            <a:r>
              <a:rPr lang="fr-FR" dirty="0"/>
              <a:t>Des Pièces jointe</a:t>
            </a:r>
          </a:p>
          <a:p>
            <a:pPr marL="285750" indent="-285750">
              <a:buFont typeface="Arial" panose="020B0604020202020204" pitchFamily="34" charset="0"/>
              <a:buChar char="•"/>
            </a:pPr>
            <a:r>
              <a:rPr lang="fr-FR" dirty="0"/>
              <a:t>Des commentaires </a:t>
            </a:r>
            <a:endParaRPr lang="fr-CA" dirty="0"/>
          </a:p>
        </p:txBody>
      </p:sp>
      <p:sp>
        <p:nvSpPr>
          <p:cNvPr id="13" name="TextBox 12">
            <a:extLst>
              <a:ext uri="{FF2B5EF4-FFF2-40B4-BE49-F238E27FC236}">
                <a16:creationId xmlns:a16="http://schemas.microsoft.com/office/drawing/2014/main" id="{C77B87C7-5C81-4ACF-A482-497349922B9F}"/>
              </a:ext>
            </a:extLst>
          </p:cNvPr>
          <p:cNvSpPr txBox="1"/>
          <p:nvPr/>
        </p:nvSpPr>
        <p:spPr>
          <a:xfrm>
            <a:off x="9174252" y="826927"/>
            <a:ext cx="2823883" cy="2308324"/>
          </a:xfrm>
          <a:prstGeom prst="rect">
            <a:avLst/>
          </a:prstGeom>
          <a:noFill/>
        </p:spPr>
        <p:txBody>
          <a:bodyPr wrap="square" rtlCol="0">
            <a:spAutoFit/>
          </a:bodyPr>
          <a:lstStyle/>
          <a:p>
            <a:r>
              <a:rPr lang="fr-FR" dirty="0"/>
              <a:t>Les étiquettes peuvent vous aider à identifier les éléments communs à plusieurs tâches ( par exemple, conditions, emplacements, dépendances ou contraintes temporelles..). </a:t>
            </a:r>
            <a:endParaRPr lang="fr-CA" dirty="0"/>
          </a:p>
        </p:txBody>
      </p:sp>
      <p:cxnSp>
        <p:nvCxnSpPr>
          <p:cNvPr id="7" name="Straight Arrow Connector 6">
            <a:extLst>
              <a:ext uri="{FF2B5EF4-FFF2-40B4-BE49-F238E27FC236}">
                <a16:creationId xmlns:a16="http://schemas.microsoft.com/office/drawing/2014/main" id="{1356385E-70F9-4C02-9228-F31EF237FA99}"/>
              </a:ext>
            </a:extLst>
          </p:cNvPr>
          <p:cNvCxnSpPr>
            <a:cxnSpLocks/>
          </p:cNvCxnSpPr>
          <p:nvPr/>
        </p:nvCxnSpPr>
        <p:spPr>
          <a:xfrm flipH="1">
            <a:off x="8555412" y="1460751"/>
            <a:ext cx="618840" cy="3294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2929AB61-B91A-4CA5-92B7-7A3A12D7202B}"/>
              </a:ext>
            </a:extLst>
          </p:cNvPr>
          <p:cNvCxnSpPr>
            <a:cxnSpLocks/>
          </p:cNvCxnSpPr>
          <p:nvPr/>
        </p:nvCxnSpPr>
        <p:spPr>
          <a:xfrm flipH="1" flipV="1">
            <a:off x="8518167" y="1047049"/>
            <a:ext cx="656085" cy="4137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18" name="Group 17">
            <a:extLst>
              <a:ext uri="{FF2B5EF4-FFF2-40B4-BE49-F238E27FC236}">
                <a16:creationId xmlns:a16="http://schemas.microsoft.com/office/drawing/2014/main" id="{62A80296-452C-4A7A-92CE-69EAE0AA53E7}"/>
              </a:ext>
            </a:extLst>
          </p:cNvPr>
          <p:cNvGrpSpPr/>
          <p:nvPr/>
        </p:nvGrpSpPr>
        <p:grpSpPr>
          <a:xfrm>
            <a:off x="2789214" y="836713"/>
            <a:ext cx="5598293" cy="5616624"/>
            <a:chOff x="3251437" y="944491"/>
            <a:chExt cx="5728952" cy="5747711"/>
          </a:xfrm>
        </p:grpSpPr>
        <p:pic>
          <p:nvPicPr>
            <p:cNvPr id="3" name="Picture 2">
              <a:extLst>
                <a:ext uri="{FF2B5EF4-FFF2-40B4-BE49-F238E27FC236}">
                  <a16:creationId xmlns:a16="http://schemas.microsoft.com/office/drawing/2014/main" id="{D6204652-1034-43B0-BA1E-0E14D00E0C35}"/>
                </a:ext>
              </a:extLst>
            </p:cNvPr>
            <p:cNvPicPr>
              <a:picLocks noChangeAspect="1"/>
            </p:cNvPicPr>
            <p:nvPr/>
          </p:nvPicPr>
          <p:blipFill>
            <a:blip r:embed="rId3"/>
            <a:stretch>
              <a:fillRect/>
            </a:stretch>
          </p:blipFill>
          <p:spPr>
            <a:xfrm>
              <a:off x="3251437" y="944491"/>
              <a:ext cx="5728952" cy="476634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948647E-4581-4FC8-BB21-6CD2D65D1E83}"/>
                </a:ext>
              </a:extLst>
            </p:cNvPr>
            <p:cNvPicPr>
              <a:picLocks noChangeAspect="1"/>
            </p:cNvPicPr>
            <p:nvPr/>
          </p:nvPicPr>
          <p:blipFill>
            <a:blip r:embed="rId4"/>
            <a:stretch>
              <a:fillRect/>
            </a:stretch>
          </p:blipFill>
          <p:spPr>
            <a:xfrm>
              <a:off x="3251437" y="5710839"/>
              <a:ext cx="4851138" cy="981363"/>
            </a:xfrm>
            <a:prstGeom prst="rect">
              <a:avLst/>
            </a:prstGeom>
          </p:spPr>
        </p:pic>
      </p:grpSp>
    </p:spTree>
    <p:extLst>
      <p:ext uri="{BB962C8B-B14F-4D97-AF65-F5344CB8AC3E}">
        <p14:creationId xmlns:p14="http://schemas.microsoft.com/office/powerpoint/2010/main" val="33491421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0515600" cy="1325563"/>
          </a:xfrm>
        </p:spPr>
        <p:txBody>
          <a:bodyPr/>
          <a:lstStyle/>
          <a:p>
            <a:r>
              <a:rPr lang="fr-CA" b="1" dirty="0"/>
              <a:t>Afficher l’avancement du plan</a:t>
            </a:r>
          </a:p>
        </p:txBody>
      </p:sp>
      <p:sp>
        <p:nvSpPr>
          <p:cNvPr id="5" name="TextBox 4">
            <a:extLst>
              <a:ext uri="{FF2B5EF4-FFF2-40B4-BE49-F238E27FC236}">
                <a16:creationId xmlns:a16="http://schemas.microsoft.com/office/drawing/2014/main" id="{E7A76BA1-697E-469A-9F7F-C998BCCE3BE4}"/>
              </a:ext>
            </a:extLst>
          </p:cNvPr>
          <p:cNvSpPr txBox="1"/>
          <p:nvPr/>
        </p:nvSpPr>
        <p:spPr>
          <a:xfrm>
            <a:off x="104775" y="769695"/>
            <a:ext cx="12087225" cy="923330"/>
          </a:xfrm>
          <a:prstGeom prst="rect">
            <a:avLst/>
          </a:prstGeom>
          <a:noFill/>
        </p:spPr>
        <p:txBody>
          <a:bodyPr wrap="square" rtlCol="0">
            <a:spAutoFit/>
          </a:bodyPr>
          <a:lstStyle/>
          <a:p>
            <a:endParaRPr lang="fr-FR" dirty="0"/>
          </a:p>
          <a:p>
            <a:r>
              <a:rPr lang="fr-CA" dirty="0"/>
              <a:t>L’onglet </a:t>
            </a:r>
            <a:r>
              <a:rPr lang="fr-CA" b="1" dirty="0"/>
              <a:t>Graphiques</a:t>
            </a:r>
            <a:r>
              <a:rPr lang="fr-CA" dirty="0"/>
              <a:t> vous permet de consulter l’avancement de votre plan et la charge de travail de vos membres.</a:t>
            </a:r>
          </a:p>
          <a:p>
            <a:r>
              <a:rPr lang="fr-CA" dirty="0"/>
              <a:t>L’onglet </a:t>
            </a:r>
            <a:r>
              <a:rPr lang="fr-CA" b="1" dirty="0"/>
              <a:t>Planning</a:t>
            </a:r>
            <a:r>
              <a:rPr lang="fr-CA" dirty="0"/>
              <a:t> vous permet d’afficher vos tâches sur le calendrier pour un meilleur visuel.</a:t>
            </a:r>
          </a:p>
        </p:txBody>
      </p:sp>
      <p:grpSp>
        <p:nvGrpSpPr>
          <p:cNvPr id="8" name="Group 7">
            <a:extLst>
              <a:ext uri="{FF2B5EF4-FFF2-40B4-BE49-F238E27FC236}">
                <a16:creationId xmlns:a16="http://schemas.microsoft.com/office/drawing/2014/main" id="{2FCEFFAE-A13E-4C59-8C14-BE690249E769}"/>
              </a:ext>
            </a:extLst>
          </p:cNvPr>
          <p:cNvGrpSpPr/>
          <p:nvPr/>
        </p:nvGrpSpPr>
        <p:grpSpPr>
          <a:xfrm>
            <a:off x="175730" y="2176361"/>
            <a:ext cx="5641791" cy="3971291"/>
            <a:chOff x="356599" y="1990489"/>
            <a:chExt cx="6595531" cy="4322068"/>
          </a:xfrm>
        </p:grpSpPr>
        <p:pic>
          <p:nvPicPr>
            <p:cNvPr id="11" name="Picture 10">
              <a:extLst>
                <a:ext uri="{FF2B5EF4-FFF2-40B4-BE49-F238E27FC236}">
                  <a16:creationId xmlns:a16="http://schemas.microsoft.com/office/drawing/2014/main" id="{E30D77B9-7859-4492-930C-7388CF2C65B1}"/>
                </a:ext>
              </a:extLst>
            </p:cNvPr>
            <p:cNvPicPr>
              <a:picLocks noChangeAspect="1"/>
            </p:cNvPicPr>
            <p:nvPr/>
          </p:nvPicPr>
          <p:blipFill>
            <a:blip r:embed="rId3"/>
            <a:stretch>
              <a:fillRect/>
            </a:stretch>
          </p:blipFill>
          <p:spPr>
            <a:xfrm>
              <a:off x="356600" y="1990489"/>
              <a:ext cx="6595530" cy="30466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CB4C737-A657-4F86-B6C7-E1C2E2C946BA}"/>
                </a:ext>
              </a:extLst>
            </p:cNvPr>
            <p:cNvPicPr>
              <a:picLocks noChangeAspect="1"/>
            </p:cNvPicPr>
            <p:nvPr/>
          </p:nvPicPr>
          <p:blipFill>
            <a:blip r:embed="rId4"/>
            <a:stretch>
              <a:fillRect/>
            </a:stretch>
          </p:blipFill>
          <p:spPr>
            <a:xfrm>
              <a:off x="356599" y="4662163"/>
              <a:ext cx="6595530" cy="1650394"/>
            </a:xfrm>
            <a:prstGeom prst="rect">
              <a:avLst/>
            </a:prstGeom>
            <a:ln>
              <a:noFill/>
            </a:ln>
            <a:effectLst>
              <a:outerShdw blurRad="292100" dist="139700" dir="2700000" algn="tl" rotWithShape="0">
                <a:srgbClr val="333333">
                  <a:alpha val="65000"/>
                </a:srgbClr>
              </a:outerShdw>
            </a:effectLst>
          </p:spPr>
        </p:pic>
      </p:grpSp>
      <p:grpSp>
        <p:nvGrpSpPr>
          <p:cNvPr id="12" name="Group 11">
            <a:extLst>
              <a:ext uri="{FF2B5EF4-FFF2-40B4-BE49-F238E27FC236}">
                <a16:creationId xmlns:a16="http://schemas.microsoft.com/office/drawing/2014/main" id="{17BA929D-88CC-4168-AE49-1E9FCF92595D}"/>
              </a:ext>
            </a:extLst>
          </p:cNvPr>
          <p:cNvGrpSpPr/>
          <p:nvPr/>
        </p:nvGrpSpPr>
        <p:grpSpPr>
          <a:xfrm>
            <a:off x="6219930" y="1693025"/>
            <a:ext cx="5133869" cy="4454627"/>
            <a:chOff x="5948310" y="1457342"/>
            <a:chExt cx="5405490" cy="4690311"/>
          </a:xfrm>
        </p:grpSpPr>
        <p:pic>
          <p:nvPicPr>
            <p:cNvPr id="9" name="Picture 8">
              <a:extLst>
                <a:ext uri="{FF2B5EF4-FFF2-40B4-BE49-F238E27FC236}">
                  <a16:creationId xmlns:a16="http://schemas.microsoft.com/office/drawing/2014/main" id="{28B776E4-CCAA-4C33-856E-758026E804C5}"/>
                </a:ext>
              </a:extLst>
            </p:cNvPr>
            <p:cNvPicPr>
              <a:picLocks noChangeAspect="1"/>
            </p:cNvPicPr>
            <p:nvPr/>
          </p:nvPicPr>
          <p:blipFill>
            <a:blip r:embed="rId5"/>
            <a:stretch>
              <a:fillRect/>
            </a:stretch>
          </p:blipFill>
          <p:spPr>
            <a:xfrm>
              <a:off x="5948311" y="2170444"/>
              <a:ext cx="5405489" cy="397720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AF0EA13-A833-40DA-BFD8-35285671CA5C}"/>
                </a:ext>
              </a:extLst>
            </p:cNvPr>
            <p:cNvPicPr>
              <a:picLocks noChangeAspect="1"/>
            </p:cNvPicPr>
            <p:nvPr/>
          </p:nvPicPr>
          <p:blipFill>
            <a:blip r:embed="rId6"/>
            <a:stretch>
              <a:fillRect/>
            </a:stretch>
          </p:blipFill>
          <p:spPr>
            <a:xfrm>
              <a:off x="5948310" y="1457342"/>
              <a:ext cx="5405489" cy="713102"/>
            </a:xfrm>
            <a:prstGeom prst="rect">
              <a:avLst/>
            </a:prstGeom>
          </p:spPr>
        </p:pic>
      </p:grpSp>
    </p:spTree>
    <p:extLst>
      <p:ext uri="{BB962C8B-B14F-4D97-AF65-F5344CB8AC3E}">
        <p14:creationId xmlns:p14="http://schemas.microsoft.com/office/powerpoint/2010/main" val="41163577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F7222-E2B6-49FF-9F08-F5B398961709}"/>
              </a:ext>
            </a:extLst>
          </p:cNvPr>
          <p:cNvSpPr>
            <a:spLocks noGrp="1"/>
          </p:cNvSpPr>
          <p:nvPr>
            <p:ph type="title"/>
          </p:nvPr>
        </p:nvSpPr>
        <p:spPr/>
        <p:txBody>
          <a:bodyPr>
            <a:normAutofit/>
          </a:bodyPr>
          <a:lstStyle/>
          <a:p>
            <a:r>
              <a:rPr lang="fr-FR" dirty="0"/>
              <a:t>Tour d’horizon de Teams</a:t>
            </a:r>
          </a:p>
        </p:txBody>
      </p:sp>
      <p:sp>
        <p:nvSpPr>
          <p:cNvPr id="3" name="Espace réservé du texte 2">
            <a:extLst>
              <a:ext uri="{FF2B5EF4-FFF2-40B4-BE49-F238E27FC236}">
                <a16:creationId xmlns:a16="http://schemas.microsoft.com/office/drawing/2014/main" id="{93075A25-752B-4622-A47E-3F5F93236841}"/>
              </a:ext>
            </a:extLst>
          </p:cNvPr>
          <p:cNvSpPr>
            <a:spLocks noGrp="1"/>
          </p:cNvSpPr>
          <p:nvPr>
            <p:ph type="body" sz="quarter" idx="4294967295"/>
          </p:nvPr>
        </p:nvSpPr>
        <p:spPr>
          <a:xfrm>
            <a:off x="839788" y="889347"/>
            <a:ext cx="6083300" cy="379413"/>
          </a:xfrm>
        </p:spPr>
        <p:txBody>
          <a:bodyPr>
            <a:normAutofit/>
          </a:bodyPr>
          <a:lstStyle/>
          <a:p>
            <a:pPr marL="0" indent="0">
              <a:buNone/>
            </a:pPr>
            <a:r>
              <a:rPr lang="fr-FR" sz="2000" dirty="0"/>
              <a:t>Microsoft Teams n'importe où!</a:t>
            </a:r>
          </a:p>
        </p:txBody>
      </p:sp>
      <p:sp>
        <p:nvSpPr>
          <p:cNvPr id="5" name="ZoneTexte 4">
            <a:extLst>
              <a:ext uri="{FF2B5EF4-FFF2-40B4-BE49-F238E27FC236}">
                <a16:creationId xmlns:a16="http://schemas.microsoft.com/office/drawing/2014/main" id="{4EBF4289-CF28-4F1B-81F7-6873C23D6403}"/>
              </a:ext>
            </a:extLst>
          </p:cNvPr>
          <p:cNvSpPr txBox="1"/>
          <p:nvPr/>
        </p:nvSpPr>
        <p:spPr>
          <a:xfrm>
            <a:off x="334250" y="1490146"/>
            <a:ext cx="11234358" cy="374571"/>
          </a:xfrm>
          <a:prstGeom prst="roundRect">
            <a:avLst/>
          </a:prstGeom>
          <a:noFill/>
          <a:ln w="1905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dirty="0">
                <a:latin typeface="Frutiger Linotype" panose="020B0604030504040204" pitchFamily="34" charset="0"/>
              </a:rPr>
              <a:t>Utiliser Microsoft Teams depuis l’application bureautique, sur le Web ou sur votre appareil mobile IOS ou Android</a:t>
            </a:r>
          </a:p>
        </p:txBody>
      </p:sp>
      <p:pic>
        <p:nvPicPr>
          <p:cNvPr id="9" name="Image 8" descr="Une image contenant capture d’écran&#10;&#10;Description générée avec un niveau de confiance très élevé">
            <a:extLst>
              <a:ext uri="{FF2B5EF4-FFF2-40B4-BE49-F238E27FC236}">
                <a16:creationId xmlns:a16="http://schemas.microsoft.com/office/drawing/2014/main" id="{F2F25797-8074-47F6-A1FA-A1137C82B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900" y="2090045"/>
            <a:ext cx="7024200" cy="3814466"/>
          </a:xfrm>
          <a:prstGeom prst="rect">
            <a:avLst/>
          </a:prstGeom>
        </p:spPr>
      </p:pic>
    </p:spTree>
    <p:extLst>
      <p:ext uri="{BB962C8B-B14F-4D97-AF65-F5344CB8AC3E}">
        <p14:creationId xmlns:p14="http://schemas.microsoft.com/office/powerpoint/2010/main" val="3883299910"/>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0515600" cy="1325563"/>
          </a:xfrm>
        </p:spPr>
        <p:txBody>
          <a:bodyPr/>
          <a:lstStyle/>
          <a:p>
            <a:r>
              <a:rPr lang="fr-CA" b="1" dirty="0"/>
              <a:t>Afficher l’avancement du plan</a:t>
            </a:r>
          </a:p>
        </p:txBody>
      </p:sp>
      <p:sp>
        <p:nvSpPr>
          <p:cNvPr id="5" name="TextBox 4">
            <a:extLst>
              <a:ext uri="{FF2B5EF4-FFF2-40B4-BE49-F238E27FC236}">
                <a16:creationId xmlns:a16="http://schemas.microsoft.com/office/drawing/2014/main" id="{E7A76BA1-697E-469A-9F7F-C998BCCE3BE4}"/>
              </a:ext>
            </a:extLst>
          </p:cNvPr>
          <p:cNvSpPr txBox="1"/>
          <p:nvPr/>
        </p:nvSpPr>
        <p:spPr>
          <a:xfrm>
            <a:off x="104774" y="792147"/>
            <a:ext cx="12087225" cy="1477328"/>
          </a:xfrm>
          <a:prstGeom prst="rect">
            <a:avLst/>
          </a:prstGeom>
          <a:noFill/>
        </p:spPr>
        <p:txBody>
          <a:bodyPr wrap="square" rtlCol="0">
            <a:spAutoFit/>
          </a:bodyPr>
          <a:lstStyle/>
          <a:p>
            <a:endParaRPr lang="fr-FR" dirty="0"/>
          </a:p>
          <a:p>
            <a:r>
              <a:rPr lang="fr-CA" dirty="0"/>
              <a:t>N’oubliez pas les fonctions </a:t>
            </a:r>
            <a:r>
              <a:rPr lang="fr-CA" b="1" dirty="0"/>
              <a:t>Regrouper par</a:t>
            </a:r>
            <a:r>
              <a:rPr lang="fr-CA" dirty="0"/>
              <a:t> et </a:t>
            </a:r>
            <a:r>
              <a:rPr lang="fr-CA" b="1" dirty="0"/>
              <a:t>Filtre </a:t>
            </a:r>
            <a:r>
              <a:rPr lang="fr-CA" dirty="0"/>
              <a:t>sont très utiles!</a:t>
            </a:r>
          </a:p>
          <a:p>
            <a:endParaRPr lang="fr-CA" dirty="0"/>
          </a:p>
          <a:p>
            <a:r>
              <a:rPr lang="fr-CA" dirty="0"/>
              <a:t>Par exemple en regroupant par </a:t>
            </a:r>
            <a:r>
              <a:rPr lang="fr-CA" b="1" dirty="0"/>
              <a:t>Attribuée a</a:t>
            </a:r>
            <a:r>
              <a:rPr lang="fr-CA" dirty="0"/>
              <a:t>, nous pourrions rapidement identifier une tâche non assignée et l’assigner a l’un de nos membres grâce au Drag and Drop. </a:t>
            </a:r>
          </a:p>
        </p:txBody>
      </p:sp>
      <p:pic>
        <p:nvPicPr>
          <p:cNvPr id="3" name="Picture 2">
            <a:extLst>
              <a:ext uri="{FF2B5EF4-FFF2-40B4-BE49-F238E27FC236}">
                <a16:creationId xmlns:a16="http://schemas.microsoft.com/office/drawing/2014/main" id="{FAAA263C-ED60-408B-95B3-F6734869F54C}"/>
              </a:ext>
            </a:extLst>
          </p:cNvPr>
          <p:cNvPicPr>
            <a:picLocks noChangeAspect="1"/>
          </p:cNvPicPr>
          <p:nvPr/>
        </p:nvPicPr>
        <p:blipFill>
          <a:blip r:embed="rId3"/>
          <a:stretch>
            <a:fillRect/>
          </a:stretch>
        </p:blipFill>
        <p:spPr>
          <a:xfrm>
            <a:off x="1086690" y="2567166"/>
            <a:ext cx="7855604" cy="263684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B130D68-E1DF-4D8F-97E4-B95E3A469844}"/>
              </a:ext>
            </a:extLst>
          </p:cNvPr>
          <p:cNvSpPr txBox="1"/>
          <p:nvPr/>
        </p:nvSpPr>
        <p:spPr>
          <a:xfrm>
            <a:off x="445433" y="5881187"/>
            <a:ext cx="12087225" cy="369332"/>
          </a:xfrm>
          <a:prstGeom prst="rect">
            <a:avLst/>
          </a:prstGeom>
          <a:noFill/>
        </p:spPr>
        <p:txBody>
          <a:bodyPr wrap="square" rtlCol="0">
            <a:spAutoFit/>
          </a:bodyPr>
          <a:lstStyle/>
          <a:p>
            <a:r>
              <a:rPr lang="fr-FR" dirty="0"/>
              <a:t>Glissez la tâche sous l’un des membres pour lui assigner</a:t>
            </a:r>
            <a:endParaRPr lang="fr-CA" dirty="0"/>
          </a:p>
        </p:txBody>
      </p:sp>
      <p:cxnSp>
        <p:nvCxnSpPr>
          <p:cNvPr id="7" name="Straight Arrow Connector 6">
            <a:extLst>
              <a:ext uri="{FF2B5EF4-FFF2-40B4-BE49-F238E27FC236}">
                <a16:creationId xmlns:a16="http://schemas.microsoft.com/office/drawing/2014/main" id="{C476B1A5-44E6-48CE-B89C-5EA2DA11BC4D}"/>
              </a:ext>
            </a:extLst>
          </p:cNvPr>
          <p:cNvCxnSpPr/>
          <p:nvPr/>
        </p:nvCxnSpPr>
        <p:spPr>
          <a:xfrm flipV="1">
            <a:off x="1900518" y="4867835"/>
            <a:ext cx="367553"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11F5BA21-49F6-486F-8333-BF16C0C36476}"/>
              </a:ext>
            </a:extLst>
          </p:cNvPr>
          <p:cNvSpPr/>
          <p:nvPr/>
        </p:nvSpPr>
        <p:spPr>
          <a:xfrm>
            <a:off x="2814918" y="5289176"/>
            <a:ext cx="1506070" cy="21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884265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1353800" cy="1325563"/>
          </a:xfrm>
        </p:spPr>
        <p:txBody>
          <a:bodyPr/>
          <a:lstStyle/>
          <a:p>
            <a:r>
              <a:rPr lang="fr-CA" b="1" dirty="0"/>
              <a:t>Supprimer une tâche, un compartiment ou un plan</a:t>
            </a:r>
          </a:p>
        </p:txBody>
      </p:sp>
      <p:sp>
        <p:nvSpPr>
          <p:cNvPr id="5" name="TextBox 4">
            <a:extLst>
              <a:ext uri="{FF2B5EF4-FFF2-40B4-BE49-F238E27FC236}">
                <a16:creationId xmlns:a16="http://schemas.microsoft.com/office/drawing/2014/main" id="{E7A76BA1-697E-469A-9F7F-C998BCCE3BE4}"/>
              </a:ext>
            </a:extLst>
          </p:cNvPr>
          <p:cNvSpPr txBox="1"/>
          <p:nvPr/>
        </p:nvSpPr>
        <p:spPr>
          <a:xfrm>
            <a:off x="-107577" y="752161"/>
            <a:ext cx="12407153" cy="646331"/>
          </a:xfrm>
          <a:prstGeom prst="rect">
            <a:avLst/>
          </a:prstGeom>
          <a:noFill/>
        </p:spPr>
        <p:txBody>
          <a:bodyPr wrap="square" rtlCol="0">
            <a:spAutoFit/>
          </a:bodyPr>
          <a:lstStyle/>
          <a:p>
            <a:endParaRPr lang="fr-FR" dirty="0"/>
          </a:p>
          <a:p>
            <a:r>
              <a:rPr lang="fr-CA" dirty="0"/>
              <a:t>Pour supprimer une tâche ou un compartiment, cliquez sur les … a côté de votre tâche ou compartiment puis choisissez </a:t>
            </a:r>
            <a:r>
              <a:rPr lang="fr-CA" b="1" dirty="0"/>
              <a:t>Supprimer</a:t>
            </a:r>
            <a:r>
              <a:rPr lang="fr-CA" dirty="0"/>
              <a:t>. </a:t>
            </a:r>
          </a:p>
        </p:txBody>
      </p:sp>
      <p:pic>
        <p:nvPicPr>
          <p:cNvPr id="3" name="Picture 2">
            <a:extLst>
              <a:ext uri="{FF2B5EF4-FFF2-40B4-BE49-F238E27FC236}">
                <a16:creationId xmlns:a16="http://schemas.microsoft.com/office/drawing/2014/main" id="{FC1FD5F2-C29E-484C-A4F9-F7074A79C369}"/>
              </a:ext>
            </a:extLst>
          </p:cNvPr>
          <p:cNvPicPr>
            <a:picLocks noChangeAspect="1"/>
          </p:cNvPicPr>
          <p:nvPr/>
        </p:nvPicPr>
        <p:blipFill>
          <a:blip r:embed="rId3"/>
          <a:stretch>
            <a:fillRect/>
          </a:stretch>
        </p:blipFill>
        <p:spPr>
          <a:xfrm>
            <a:off x="1933294" y="1556053"/>
            <a:ext cx="3585884" cy="175911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C39B2AD-9C33-411C-93FE-557A30426DE1}"/>
              </a:ext>
            </a:extLst>
          </p:cNvPr>
          <p:cNvPicPr>
            <a:picLocks noChangeAspect="1"/>
          </p:cNvPicPr>
          <p:nvPr/>
        </p:nvPicPr>
        <p:blipFill>
          <a:blip r:embed="rId4"/>
          <a:stretch>
            <a:fillRect/>
          </a:stretch>
        </p:blipFill>
        <p:spPr>
          <a:xfrm>
            <a:off x="6095999" y="1816484"/>
            <a:ext cx="4524375" cy="1238250"/>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6741D5B-E6CF-4A68-9D8E-5A7FE4CBA8A0}"/>
              </a:ext>
            </a:extLst>
          </p:cNvPr>
          <p:cNvSpPr txBox="1"/>
          <p:nvPr/>
        </p:nvSpPr>
        <p:spPr>
          <a:xfrm>
            <a:off x="-107577" y="3311360"/>
            <a:ext cx="12407153" cy="646331"/>
          </a:xfrm>
          <a:prstGeom prst="rect">
            <a:avLst/>
          </a:prstGeom>
          <a:noFill/>
        </p:spPr>
        <p:txBody>
          <a:bodyPr wrap="square" rtlCol="0">
            <a:spAutoFit/>
          </a:bodyPr>
          <a:lstStyle/>
          <a:p>
            <a:endParaRPr lang="fr-FR" dirty="0"/>
          </a:p>
          <a:p>
            <a:r>
              <a:rPr lang="fr-CA" dirty="0"/>
              <a:t>Pour supprimer un plan, cliquez sur les … a côté de votre plan puis choisissez </a:t>
            </a:r>
            <a:r>
              <a:rPr lang="fr-CA" b="1" dirty="0"/>
              <a:t>Paramètres du plan </a:t>
            </a:r>
            <a:r>
              <a:rPr lang="fr-CA" dirty="0"/>
              <a:t>et</a:t>
            </a:r>
            <a:r>
              <a:rPr lang="fr-CA" b="1" dirty="0"/>
              <a:t> Supprimer ce plan</a:t>
            </a:r>
            <a:r>
              <a:rPr lang="fr-CA" dirty="0"/>
              <a:t>. </a:t>
            </a:r>
          </a:p>
        </p:txBody>
      </p:sp>
      <p:pic>
        <p:nvPicPr>
          <p:cNvPr id="7" name="Picture 6">
            <a:extLst>
              <a:ext uri="{FF2B5EF4-FFF2-40B4-BE49-F238E27FC236}">
                <a16:creationId xmlns:a16="http://schemas.microsoft.com/office/drawing/2014/main" id="{1F4FDA2E-D9DE-4F7C-A64F-58AC603CDAF2}"/>
              </a:ext>
            </a:extLst>
          </p:cNvPr>
          <p:cNvPicPr>
            <a:picLocks noChangeAspect="1"/>
          </p:cNvPicPr>
          <p:nvPr/>
        </p:nvPicPr>
        <p:blipFill>
          <a:blip r:embed="rId5"/>
          <a:stretch>
            <a:fillRect/>
          </a:stretch>
        </p:blipFill>
        <p:spPr>
          <a:xfrm>
            <a:off x="5519177" y="4020168"/>
            <a:ext cx="2800069" cy="241236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CDF04017-3CDE-4715-A717-4B91863273A5}"/>
              </a:ext>
            </a:extLst>
          </p:cNvPr>
          <p:cNvPicPr>
            <a:picLocks noChangeAspect="1"/>
          </p:cNvPicPr>
          <p:nvPr/>
        </p:nvPicPr>
        <p:blipFill>
          <a:blip r:embed="rId6"/>
          <a:stretch>
            <a:fillRect/>
          </a:stretch>
        </p:blipFill>
        <p:spPr>
          <a:xfrm>
            <a:off x="2051220" y="4020168"/>
            <a:ext cx="3146068" cy="2415731"/>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396FD777-A4F0-400C-BB9A-326E42358067}"/>
              </a:ext>
            </a:extLst>
          </p:cNvPr>
          <p:cNvSpPr/>
          <p:nvPr/>
        </p:nvSpPr>
        <p:spPr>
          <a:xfrm>
            <a:off x="3675529" y="3119718"/>
            <a:ext cx="690283" cy="191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B3D1F57F-A80F-4D7B-988A-D217ED153A60}"/>
              </a:ext>
            </a:extLst>
          </p:cNvPr>
          <p:cNvSpPr/>
          <p:nvPr/>
        </p:nvSpPr>
        <p:spPr>
          <a:xfrm>
            <a:off x="8839200" y="2465890"/>
            <a:ext cx="690283" cy="2683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B899578F-6B09-43BD-B213-F7170EE019F8}"/>
              </a:ext>
            </a:extLst>
          </p:cNvPr>
          <p:cNvSpPr/>
          <p:nvPr/>
        </p:nvSpPr>
        <p:spPr>
          <a:xfrm>
            <a:off x="5593975" y="5971666"/>
            <a:ext cx="690283" cy="213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603A4BBD-55CC-4F8D-B4DF-82D0C3FC0CE9}"/>
              </a:ext>
            </a:extLst>
          </p:cNvPr>
          <p:cNvSpPr/>
          <p:nvPr/>
        </p:nvSpPr>
        <p:spPr>
          <a:xfrm>
            <a:off x="3594845" y="6024866"/>
            <a:ext cx="887508" cy="1787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82293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animBg="1"/>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0515600" cy="1325563"/>
          </a:xfrm>
        </p:spPr>
        <p:txBody>
          <a:bodyPr/>
          <a:lstStyle/>
          <a:p>
            <a:r>
              <a:rPr lang="fr-CA" b="1" dirty="0"/>
              <a:t>Afficher ses tâches dans Outlook</a:t>
            </a:r>
          </a:p>
        </p:txBody>
      </p:sp>
      <p:sp>
        <p:nvSpPr>
          <p:cNvPr id="5" name="TextBox 4">
            <a:extLst>
              <a:ext uri="{FF2B5EF4-FFF2-40B4-BE49-F238E27FC236}">
                <a16:creationId xmlns:a16="http://schemas.microsoft.com/office/drawing/2014/main" id="{E7A76BA1-697E-469A-9F7F-C998BCCE3BE4}"/>
              </a:ext>
            </a:extLst>
          </p:cNvPr>
          <p:cNvSpPr txBox="1"/>
          <p:nvPr/>
        </p:nvSpPr>
        <p:spPr>
          <a:xfrm>
            <a:off x="104775" y="769695"/>
            <a:ext cx="12087225" cy="923330"/>
          </a:xfrm>
          <a:prstGeom prst="rect">
            <a:avLst/>
          </a:prstGeom>
          <a:noFill/>
        </p:spPr>
        <p:txBody>
          <a:bodyPr wrap="square" rtlCol="0">
            <a:spAutoFit/>
          </a:bodyPr>
          <a:lstStyle/>
          <a:p>
            <a:endParaRPr lang="fr-FR" dirty="0"/>
          </a:p>
          <a:p>
            <a:pPr algn="ctr"/>
            <a:r>
              <a:rPr lang="fr-CA" dirty="0"/>
              <a:t>Une des fonctionnalités très pratique de Planner et la possibilité d’afficher toute ses tâches dans son Calendrier Outlook et/ou les tâches d’un projet spécifique.</a:t>
            </a:r>
          </a:p>
        </p:txBody>
      </p:sp>
      <p:sp>
        <p:nvSpPr>
          <p:cNvPr id="10" name="TextBox 9">
            <a:extLst>
              <a:ext uri="{FF2B5EF4-FFF2-40B4-BE49-F238E27FC236}">
                <a16:creationId xmlns:a16="http://schemas.microsoft.com/office/drawing/2014/main" id="{D16A09B3-02B1-493A-BF6B-2663240728AD}"/>
              </a:ext>
            </a:extLst>
          </p:cNvPr>
          <p:cNvSpPr txBox="1"/>
          <p:nvPr/>
        </p:nvSpPr>
        <p:spPr>
          <a:xfrm>
            <a:off x="104775" y="1633593"/>
            <a:ext cx="12087225" cy="2031325"/>
          </a:xfrm>
          <a:prstGeom prst="rect">
            <a:avLst/>
          </a:prstGeom>
          <a:noFill/>
        </p:spPr>
        <p:txBody>
          <a:bodyPr wrap="square" rtlCol="0">
            <a:spAutoFit/>
          </a:bodyPr>
          <a:lstStyle/>
          <a:p>
            <a:r>
              <a:rPr lang="fr-FR" dirty="0"/>
              <a:t>Pour afficher ses tâches dans le calendrier Outlook</a:t>
            </a:r>
            <a:r>
              <a:rPr lang="fr-CA" dirty="0"/>
              <a:t>:</a:t>
            </a:r>
          </a:p>
          <a:p>
            <a:pPr marL="342900" indent="-342900">
              <a:buFont typeface="+mj-lt"/>
              <a:buAutoNum type="arabicPeriod"/>
            </a:pPr>
            <a:r>
              <a:rPr lang="fr-CA" dirty="0"/>
              <a:t>Aller dans l’onglet </a:t>
            </a:r>
            <a:r>
              <a:rPr lang="fr-CA" b="1" dirty="0"/>
              <a:t>Mes tâches</a:t>
            </a:r>
          </a:p>
          <a:p>
            <a:pPr marL="342900" indent="-342900">
              <a:buFont typeface="+mj-lt"/>
              <a:buAutoNum type="arabicPeriod"/>
            </a:pPr>
            <a:r>
              <a:rPr lang="fr-CA" dirty="0"/>
              <a:t>Cliquez sur les 3 petits points et sélectionnez </a:t>
            </a:r>
            <a:r>
              <a:rPr lang="fr-CA" b="1" dirty="0"/>
              <a:t>Ajoutez Mes tâches au calendrier Outlook</a:t>
            </a:r>
          </a:p>
          <a:p>
            <a:pPr marL="342900" indent="-342900">
              <a:buFont typeface="+mj-lt"/>
              <a:buAutoNum type="arabicPeriod"/>
            </a:pPr>
            <a:r>
              <a:rPr lang="fr-CA" dirty="0"/>
              <a:t>Si vous cliquez ensuite sur </a:t>
            </a:r>
            <a:r>
              <a:rPr lang="fr-CA" b="1" dirty="0"/>
              <a:t>Ajouter a Outlook, </a:t>
            </a:r>
            <a:r>
              <a:rPr lang="fr-CA" dirty="0"/>
              <a:t>vos tâches ne seront visible que dans Outlook Online.</a:t>
            </a:r>
          </a:p>
          <a:p>
            <a:pPr marL="342900" indent="-342900">
              <a:buFont typeface="+mj-lt"/>
              <a:buAutoNum type="arabicPeriod"/>
            </a:pPr>
            <a:r>
              <a:rPr lang="fr-CA" dirty="0"/>
              <a:t>Pour les voir dans votre Outlook Desktop, copiez le lien </a:t>
            </a:r>
            <a:r>
              <a:rPr lang="fr-CA" dirty="0" err="1"/>
              <a:t>ICalendar</a:t>
            </a:r>
            <a:r>
              <a:rPr lang="fr-CA" dirty="0"/>
              <a:t> puis allez dans l’onglet Calendrier de votre Outlook.</a:t>
            </a:r>
          </a:p>
          <a:p>
            <a:pPr marL="342900" indent="-342900">
              <a:buFont typeface="+mj-lt"/>
              <a:buAutoNum type="arabicPeriod"/>
            </a:pPr>
            <a:r>
              <a:rPr lang="fr-CA" dirty="0"/>
              <a:t>Faites </a:t>
            </a:r>
            <a:r>
              <a:rPr lang="fr-CA" b="1" dirty="0"/>
              <a:t>Ajouter un calendrier</a:t>
            </a:r>
            <a:r>
              <a:rPr lang="fr-CA" dirty="0"/>
              <a:t> et choisissez </a:t>
            </a:r>
            <a:r>
              <a:rPr lang="fr-CA" b="1" dirty="0"/>
              <a:t>Depuis Internet</a:t>
            </a:r>
          </a:p>
          <a:p>
            <a:pPr marL="342900" indent="-342900">
              <a:buFont typeface="+mj-lt"/>
              <a:buAutoNum type="arabicPeriod"/>
            </a:pPr>
            <a:r>
              <a:rPr lang="fr-CA" dirty="0"/>
              <a:t>Coller le lien </a:t>
            </a:r>
            <a:r>
              <a:rPr lang="fr-CA" dirty="0" err="1"/>
              <a:t>Icalendar</a:t>
            </a:r>
            <a:r>
              <a:rPr lang="fr-CA" dirty="0"/>
              <a:t> est validez.</a:t>
            </a:r>
          </a:p>
        </p:txBody>
      </p:sp>
      <p:pic>
        <p:nvPicPr>
          <p:cNvPr id="6" name="Picture 5">
            <a:extLst>
              <a:ext uri="{FF2B5EF4-FFF2-40B4-BE49-F238E27FC236}">
                <a16:creationId xmlns:a16="http://schemas.microsoft.com/office/drawing/2014/main" id="{9D446D85-E15D-431E-87AA-6AF8ECE420F6}"/>
              </a:ext>
            </a:extLst>
          </p:cNvPr>
          <p:cNvPicPr>
            <a:picLocks noChangeAspect="1"/>
          </p:cNvPicPr>
          <p:nvPr/>
        </p:nvPicPr>
        <p:blipFill>
          <a:blip r:embed="rId3"/>
          <a:stretch>
            <a:fillRect/>
          </a:stretch>
        </p:blipFill>
        <p:spPr>
          <a:xfrm>
            <a:off x="104775" y="3664918"/>
            <a:ext cx="5545791" cy="301151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34AD5AA-96BD-426F-BFB8-B3E57673A1E9}"/>
              </a:ext>
            </a:extLst>
          </p:cNvPr>
          <p:cNvPicPr>
            <a:picLocks noChangeAspect="1"/>
          </p:cNvPicPr>
          <p:nvPr/>
        </p:nvPicPr>
        <p:blipFill rotWithShape="1">
          <a:blip r:embed="rId4"/>
          <a:srcRect l="70859" r="15547" b="65694"/>
          <a:stretch/>
        </p:blipFill>
        <p:spPr>
          <a:xfrm>
            <a:off x="5885888" y="3994337"/>
            <a:ext cx="1657351" cy="23526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50DA8F1D-AC9B-4E58-A246-15B2DDDB3D9A}"/>
              </a:ext>
            </a:extLst>
          </p:cNvPr>
          <p:cNvPicPr>
            <a:picLocks noChangeAspect="1"/>
          </p:cNvPicPr>
          <p:nvPr/>
        </p:nvPicPr>
        <p:blipFill rotWithShape="1">
          <a:blip r:embed="rId5"/>
          <a:srcRect l="6685" t="7572" r="5217" b="10784"/>
          <a:stretch/>
        </p:blipFill>
        <p:spPr>
          <a:xfrm>
            <a:off x="7888941" y="4424128"/>
            <a:ext cx="3935506" cy="1493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6906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724"/>
            <a:ext cx="10515600" cy="1325563"/>
          </a:xfrm>
        </p:spPr>
        <p:txBody>
          <a:bodyPr/>
          <a:lstStyle/>
          <a:p>
            <a:r>
              <a:rPr lang="fr-CA" b="1" dirty="0"/>
              <a:t>Afficher ses tâches dans Outlook</a:t>
            </a:r>
          </a:p>
        </p:txBody>
      </p:sp>
      <p:sp>
        <p:nvSpPr>
          <p:cNvPr id="10" name="TextBox 9">
            <a:extLst>
              <a:ext uri="{FF2B5EF4-FFF2-40B4-BE49-F238E27FC236}">
                <a16:creationId xmlns:a16="http://schemas.microsoft.com/office/drawing/2014/main" id="{D16A09B3-02B1-493A-BF6B-2663240728AD}"/>
              </a:ext>
            </a:extLst>
          </p:cNvPr>
          <p:cNvSpPr txBox="1"/>
          <p:nvPr/>
        </p:nvSpPr>
        <p:spPr>
          <a:xfrm>
            <a:off x="104775" y="1090051"/>
            <a:ext cx="12087225" cy="923330"/>
          </a:xfrm>
          <a:prstGeom prst="rect">
            <a:avLst/>
          </a:prstGeom>
          <a:noFill/>
        </p:spPr>
        <p:txBody>
          <a:bodyPr wrap="square" rtlCol="0">
            <a:spAutoFit/>
          </a:bodyPr>
          <a:lstStyle/>
          <a:p>
            <a:r>
              <a:rPr lang="fr-FR" dirty="0"/>
              <a:t>Pour afficher les tâches d’un plan spécifique dans le calendrier Outlook</a:t>
            </a:r>
            <a:r>
              <a:rPr lang="fr-CA" dirty="0"/>
              <a:t>:</a:t>
            </a:r>
          </a:p>
          <a:p>
            <a:pPr marL="342900" indent="-342900">
              <a:buFont typeface="+mj-lt"/>
              <a:buAutoNum type="arabicPeriod"/>
            </a:pPr>
            <a:r>
              <a:rPr lang="fr-CA" dirty="0"/>
              <a:t>Allez sur le plan concerné et via les 3 petits points, sélectionnez </a:t>
            </a:r>
            <a:r>
              <a:rPr lang="fr-CA" b="1" dirty="0"/>
              <a:t>Ajouter un plan au calendrier Outlook.</a:t>
            </a:r>
          </a:p>
          <a:p>
            <a:pPr marL="342900" indent="-342900">
              <a:buFont typeface="+mj-lt"/>
              <a:buAutoNum type="arabicPeriod"/>
            </a:pPr>
            <a:r>
              <a:rPr lang="fr-CA" dirty="0"/>
              <a:t>La méthodologie est ensuite identique a l’ajout de mes tâches dans Outlook.</a:t>
            </a:r>
          </a:p>
        </p:txBody>
      </p:sp>
      <p:pic>
        <p:nvPicPr>
          <p:cNvPr id="3" name="Picture 2">
            <a:extLst>
              <a:ext uri="{FF2B5EF4-FFF2-40B4-BE49-F238E27FC236}">
                <a16:creationId xmlns:a16="http://schemas.microsoft.com/office/drawing/2014/main" id="{901FBE2A-6D84-4C64-B749-66F1F2C0BEA9}"/>
              </a:ext>
            </a:extLst>
          </p:cNvPr>
          <p:cNvPicPr>
            <a:picLocks noChangeAspect="1"/>
          </p:cNvPicPr>
          <p:nvPr/>
        </p:nvPicPr>
        <p:blipFill>
          <a:blip r:embed="rId3"/>
          <a:stretch>
            <a:fillRect/>
          </a:stretch>
        </p:blipFill>
        <p:spPr>
          <a:xfrm>
            <a:off x="364597" y="3261300"/>
            <a:ext cx="11462805" cy="2452861"/>
          </a:xfrm>
          <a:prstGeom prst="rect">
            <a:avLst/>
          </a:prstGeom>
        </p:spPr>
      </p:pic>
      <p:sp>
        <p:nvSpPr>
          <p:cNvPr id="9" name="TextBox 8">
            <a:extLst>
              <a:ext uri="{FF2B5EF4-FFF2-40B4-BE49-F238E27FC236}">
                <a16:creationId xmlns:a16="http://schemas.microsoft.com/office/drawing/2014/main" id="{A263A188-84DD-486B-9E45-78A0330CC382}"/>
              </a:ext>
            </a:extLst>
          </p:cNvPr>
          <p:cNvSpPr txBox="1"/>
          <p:nvPr/>
        </p:nvSpPr>
        <p:spPr>
          <a:xfrm>
            <a:off x="104775" y="2403387"/>
            <a:ext cx="12087225" cy="369332"/>
          </a:xfrm>
          <a:prstGeom prst="rect">
            <a:avLst/>
          </a:prstGeom>
          <a:noFill/>
        </p:spPr>
        <p:txBody>
          <a:bodyPr wrap="square" rtlCol="0">
            <a:spAutoFit/>
          </a:bodyPr>
          <a:lstStyle/>
          <a:p>
            <a:pPr algn="ctr"/>
            <a:r>
              <a:rPr lang="fr-FR" dirty="0"/>
              <a:t>Vous pouvez maintenant afficher toute vos tâches ou les tâches d’un projet spécifique dans votre Outlook!</a:t>
            </a:r>
            <a:endParaRPr lang="fr-CA" dirty="0"/>
          </a:p>
        </p:txBody>
      </p:sp>
    </p:spTree>
    <p:extLst>
      <p:ext uri="{BB962C8B-B14F-4D97-AF65-F5344CB8AC3E}">
        <p14:creationId xmlns:p14="http://schemas.microsoft.com/office/powerpoint/2010/main" val="208121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E408B-8068-4157-913E-8715BA1A90B3}"/>
              </a:ext>
            </a:extLst>
          </p:cNvPr>
          <p:cNvSpPr>
            <a:spLocks noGrp="1"/>
          </p:cNvSpPr>
          <p:nvPr>
            <p:ph type="title"/>
          </p:nvPr>
        </p:nvSpPr>
        <p:spPr/>
        <p:txBody>
          <a:bodyPr>
            <a:normAutofit/>
          </a:bodyPr>
          <a:lstStyle/>
          <a:p>
            <a:r>
              <a:rPr lang="fr-FR" dirty="0"/>
              <a:t>Les ressources de meeting</a:t>
            </a:r>
          </a:p>
        </p:txBody>
      </p:sp>
      <p:sp>
        <p:nvSpPr>
          <p:cNvPr id="14" name="Espace réservé du texte 18">
            <a:extLst>
              <a:ext uri="{FF2B5EF4-FFF2-40B4-BE49-F238E27FC236}">
                <a16:creationId xmlns:a16="http://schemas.microsoft.com/office/drawing/2014/main" id="{E8E0C888-1FA9-4D12-93BA-3EFBB4D211EA}"/>
              </a:ext>
            </a:extLst>
          </p:cNvPr>
          <p:cNvSpPr txBox="1">
            <a:spLocks/>
          </p:cNvSpPr>
          <p:nvPr/>
        </p:nvSpPr>
        <p:spPr>
          <a:xfrm>
            <a:off x="359144" y="1049363"/>
            <a:ext cx="11088860" cy="3816076"/>
          </a:xfrm>
          <a:prstGeom prst="rect">
            <a:avLst/>
          </a:prstGeom>
        </p:spPr>
        <p:txBody>
          <a:bodyPr vert="horz" lIns="91440" tIns="45720" rIns="91440" bIns="45720" rtlCol="0">
            <a:normAutofit/>
          </a:bodyPr>
          <a:lstStyle>
            <a:lvl1pPr marL="457195" indent="-457195" algn="l" defTabSz="609594" rtl="0" eaLnBrk="1" latinLnBrk="0" hangingPunct="1">
              <a:spcBef>
                <a:spcPct val="20000"/>
              </a:spcBef>
              <a:buClr>
                <a:srgbClr val="D90011"/>
              </a:buClr>
              <a:buFont typeface="Arial"/>
              <a:buChar char="•"/>
              <a:defRPr sz="2000" b="0" i="0" kern="1200">
                <a:solidFill>
                  <a:schemeClr val="tx1">
                    <a:lumMod val="85000"/>
                    <a:lumOff val="15000"/>
                  </a:schemeClr>
                </a:solidFill>
                <a:latin typeface="Lato Regular"/>
                <a:ea typeface="+mn-ea"/>
                <a:cs typeface="Lato Regular"/>
              </a:defRPr>
            </a:lvl1pPr>
            <a:lvl2pPr marL="990590" indent="-380996" algn="l" defTabSz="609594" rtl="0" eaLnBrk="1" latinLnBrk="0" hangingPunct="1">
              <a:spcBef>
                <a:spcPct val="20000"/>
              </a:spcBef>
              <a:buFont typeface="Arial"/>
              <a:buChar char="•"/>
              <a:defRPr sz="1800" kern="1200">
                <a:solidFill>
                  <a:schemeClr val="tx1">
                    <a:lumMod val="85000"/>
                    <a:lumOff val="15000"/>
                  </a:schemeClr>
                </a:solidFill>
                <a:latin typeface="+mn-lt"/>
                <a:ea typeface="+mn-ea"/>
                <a:cs typeface="+mn-cs"/>
              </a:defRPr>
            </a:lvl2pPr>
            <a:lvl3pPr marL="1523984" indent="-304796" algn="l" defTabSz="609594" rtl="0" eaLnBrk="1" latinLnBrk="0" hangingPunct="1">
              <a:spcBef>
                <a:spcPct val="20000"/>
              </a:spcBef>
              <a:buFont typeface="Lucida Grande"/>
              <a:buChar char="-"/>
              <a:defRPr sz="1600" kern="1200">
                <a:solidFill>
                  <a:schemeClr val="tx1">
                    <a:lumMod val="85000"/>
                    <a:lumOff val="15000"/>
                  </a:schemeClr>
                </a:solidFill>
                <a:latin typeface="+mn-lt"/>
                <a:ea typeface="+mn-ea"/>
                <a:cs typeface="+mn-cs"/>
              </a:defRPr>
            </a:lvl3pPr>
            <a:lvl4pPr marL="2133578" indent="-304796" algn="l" defTabSz="609594" rtl="0" eaLnBrk="1" latinLnBrk="0" hangingPunct="1">
              <a:spcBef>
                <a:spcPct val="20000"/>
              </a:spcBef>
              <a:buFont typeface="Arial"/>
              <a:buChar char="–"/>
              <a:defRPr sz="2666" kern="1200">
                <a:solidFill>
                  <a:schemeClr val="tx1">
                    <a:lumMod val="85000"/>
                    <a:lumOff val="15000"/>
                  </a:schemeClr>
                </a:solidFill>
                <a:latin typeface="+mn-lt"/>
                <a:ea typeface="+mn-ea"/>
                <a:cs typeface="+mn-cs"/>
              </a:defRPr>
            </a:lvl4pPr>
            <a:lvl5pPr marL="2743172" indent="-304796" algn="l" defTabSz="609594" rtl="0" eaLnBrk="1" latinLnBrk="0" hangingPunct="1">
              <a:spcBef>
                <a:spcPct val="20000"/>
              </a:spcBef>
              <a:buFont typeface="Arial"/>
              <a:buChar char="»"/>
              <a:defRPr sz="2666" kern="1200">
                <a:solidFill>
                  <a:schemeClr val="tx1">
                    <a:lumMod val="85000"/>
                    <a:lumOff val="15000"/>
                  </a:schemeClr>
                </a:solidFill>
                <a:latin typeface="+mn-lt"/>
                <a:ea typeface="+mn-ea"/>
                <a:cs typeface="+mn-cs"/>
              </a:defRPr>
            </a:lvl5pPr>
            <a:lvl6pPr marL="3352766" indent="-304796" algn="l" defTabSz="609594" rtl="0" eaLnBrk="1" latinLnBrk="0" hangingPunct="1">
              <a:spcBef>
                <a:spcPct val="20000"/>
              </a:spcBef>
              <a:buFont typeface="Arial"/>
              <a:buChar char="•"/>
              <a:defRPr sz="2666" kern="1200">
                <a:solidFill>
                  <a:schemeClr val="tx1"/>
                </a:solidFill>
                <a:latin typeface="+mn-lt"/>
                <a:ea typeface="+mn-ea"/>
                <a:cs typeface="+mn-cs"/>
              </a:defRPr>
            </a:lvl6pPr>
            <a:lvl7pPr marL="3962360" indent="-304796" algn="l" defTabSz="609594" rtl="0" eaLnBrk="1" latinLnBrk="0" hangingPunct="1">
              <a:spcBef>
                <a:spcPct val="20000"/>
              </a:spcBef>
              <a:buFont typeface="Arial"/>
              <a:buChar char="•"/>
              <a:defRPr sz="2666" kern="1200">
                <a:solidFill>
                  <a:schemeClr val="tx1"/>
                </a:solidFill>
                <a:latin typeface="+mn-lt"/>
                <a:ea typeface="+mn-ea"/>
                <a:cs typeface="+mn-cs"/>
              </a:defRPr>
            </a:lvl7pPr>
            <a:lvl8pPr marL="4571954" indent="-304796" algn="l" defTabSz="609594" rtl="0" eaLnBrk="1" latinLnBrk="0" hangingPunct="1">
              <a:spcBef>
                <a:spcPct val="20000"/>
              </a:spcBef>
              <a:buFont typeface="Arial"/>
              <a:buChar char="•"/>
              <a:defRPr sz="2666" kern="1200">
                <a:solidFill>
                  <a:schemeClr val="tx1"/>
                </a:solidFill>
                <a:latin typeface="+mn-lt"/>
                <a:ea typeface="+mn-ea"/>
                <a:cs typeface="+mn-cs"/>
              </a:defRPr>
            </a:lvl8pPr>
            <a:lvl9pPr marL="5181548" indent="-304796" algn="l" defTabSz="609594" rtl="0" eaLnBrk="1" latinLnBrk="0" hangingPunct="1">
              <a:spcBef>
                <a:spcPct val="20000"/>
              </a:spcBef>
              <a:buFont typeface="Arial"/>
              <a:buChar char="•"/>
              <a:defRPr sz="2666" kern="1200">
                <a:solidFill>
                  <a:schemeClr val="tx1"/>
                </a:solidFill>
                <a:latin typeface="+mn-lt"/>
                <a:ea typeface="+mn-ea"/>
                <a:cs typeface="+mn-cs"/>
              </a:defRPr>
            </a:lvl9pPr>
          </a:lstStyle>
          <a:p>
            <a:pPr marL="0" indent="0">
              <a:buFont typeface="Arial"/>
              <a:buNone/>
            </a:pPr>
            <a:r>
              <a:rPr lang="fr-FR" sz="1800" dirty="0">
                <a:latin typeface="+mn-lt"/>
              </a:rPr>
              <a:t>Les ressources d’un meeting regroupent les conversations par chat, les notes, le tableau blanc et documents que vous avez partagé durant la réunion.</a:t>
            </a:r>
          </a:p>
          <a:p>
            <a:pPr marL="0" indent="0">
              <a:buFont typeface="Arial"/>
              <a:buNone/>
            </a:pPr>
            <a:r>
              <a:rPr lang="fr-FR" sz="1800" dirty="0">
                <a:latin typeface="+mn-lt"/>
              </a:rPr>
              <a:t>Elles restent disponibles même après la réunion.</a:t>
            </a:r>
          </a:p>
          <a:p>
            <a:pPr marL="0" indent="0">
              <a:buFont typeface="Arial"/>
              <a:buNone/>
            </a:pPr>
            <a:r>
              <a:rPr lang="fr-FR" sz="1800" dirty="0">
                <a:latin typeface="+mn-lt"/>
              </a:rPr>
              <a:t>Vous les retrouvez donc soit en cliquant sur le détail de votre meeting depuis votre calendrier mais également depuis votre onglet </a:t>
            </a:r>
            <a:r>
              <a:rPr lang="fr-FR" sz="1800" b="1" dirty="0">
                <a:latin typeface="+mn-lt"/>
              </a:rPr>
              <a:t>Clavardage</a:t>
            </a:r>
            <a:r>
              <a:rPr lang="fr-FR" sz="1800" dirty="0">
                <a:latin typeface="+mn-lt"/>
              </a:rPr>
              <a:t>.</a:t>
            </a:r>
          </a:p>
          <a:p>
            <a:pPr marL="0" indent="0">
              <a:buFont typeface="Arial"/>
              <a:buNone/>
            </a:pPr>
            <a:r>
              <a:rPr lang="fr-FR" sz="1800" dirty="0">
                <a:latin typeface="+mn-lt"/>
              </a:rPr>
              <a:t>Les ressources de meeting sont symbolisées par l’icone suivant              afin de ne pas les confondre avec ses conversations privées.</a:t>
            </a:r>
            <a:endParaRPr lang="fr-FR" sz="1600" dirty="0">
              <a:latin typeface="+mn-lt"/>
            </a:endParaRPr>
          </a:p>
        </p:txBody>
      </p:sp>
      <p:pic>
        <p:nvPicPr>
          <p:cNvPr id="17" name="Image 16">
            <a:extLst>
              <a:ext uri="{FF2B5EF4-FFF2-40B4-BE49-F238E27FC236}">
                <a16:creationId xmlns:a16="http://schemas.microsoft.com/office/drawing/2014/main" id="{AD5DFAD5-E854-47BB-BC77-0BAA9B135556}"/>
              </a:ext>
            </a:extLst>
          </p:cNvPr>
          <p:cNvPicPr>
            <a:picLocks noChangeAspect="1"/>
          </p:cNvPicPr>
          <p:nvPr/>
        </p:nvPicPr>
        <p:blipFill>
          <a:blip r:embed="rId3"/>
          <a:stretch>
            <a:fillRect/>
          </a:stretch>
        </p:blipFill>
        <p:spPr>
          <a:xfrm>
            <a:off x="2689377" y="2996952"/>
            <a:ext cx="6646983" cy="3370400"/>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E436819E-D51A-4DFE-9852-503EECD079C3}"/>
              </a:ext>
            </a:extLst>
          </p:cNvPr>
          <p:cNvPicPr>
            <a:picLocks noChangeAspect="1"/>
          </p:cNvPicPr>
          <p:nvPr/>
        </p:nvPicPr>
        <p:blipFill>
          <a:blip r:embed="rId4"/>
          <a:stretch>
            <a:fillRect/>
          </a:stretch>
        </p:blipFill>
        <p:spPr>
          <a:xfrm>
            <a:off x="6313096" y="2524727"/>
            <a:ext cx="561975" cy="476250"/>
          </a:xfrm>
          <a:prstGeom prst="rect">
            <a:avLst/>
          </a:prstGeom>
        </p:spPr>
      </p:pic>
    </p:spTree>
    <p:extLst>
      <p:ext uri="{BB962C8B-B14F-4D97-AF65-F5344CB8AC3E}">
        <p14:creationId xmlns:p14="http://schemas.microsoft.com/office/powerpoint/2010/main" val="165256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E408B-8068-4157-913E-8715BA1A90B3}"/>
              </a:ext>
            </a:extLst>
          </p:cNvPr>
          <p:cNvSpPr>
            <a:spLocks noGrp="1"/>
          </p:cNvSpPr>
          <p:nvPr>
            <p:ph type="title"/>
          </p:nvPr>
        </p:nvSpPr>
        <p:spPr/>
        <p:txBody>
          <a:bodyPr>
            <a:normAutofit fontScale="90000"/>
          </a:bodyPr>
          <a:lstStyle/>
          <a:p>
            <a:r>
              <a:rPr lang="fr-FR" dirty="0"/>
              <a:t>Utiliser le « Tableau blanc » à partir de Teams</a:t>
            </a:r>
          </a:p>
        </p:txBody>
      </p:sp>
      <p:sp>
        <p:nvSpPr>
          <p:cNvPr id="3" name="Espace réservé du contenu 2">
            <a:extLst>
              <a:ext uri="{FF2B5EF4-FFF2-40B4-BE49-F238E27FC236}">
                <a16:creationId xmlns:a16="http://schemas.microsoft.com/office/drawing/2014/main" id="{F4638FA6-3F9D-44A9-BF4E-97D63AB9C140}"/>
              </a:ext>
            </a:extLst>
          </p:cNvPr>
          <p:cNvSpPr>
            <a:spLocks noGrp="1"/>
          </p:cNvSpPr>
          <p:nvPr>
            <p:ph idx="1"/>
          </p:nvPr>
        </p:nvSpPr>
        <p:spPr>
          <a:xfrm>
            <a:off x="480059" y="981075"/>
            <a:ext cx="10713721" cy="5644515"/>
          </a:xfrm>
        </p:spPr>
        <p:txBody>
          <a:bodyPr rIns="108000">
            <a:noAutofit/>
          </a:bodyPr>
          <a:lstStyle/>
          <a:p>
            <a:pPr marL="0" indent="0" algn="just" fontAlgn="base">
              <a:buNone/>
            </a:pPr>
            <a:r>
              <a:rPr lang="fr-FR" sz="1600" b="1" dirty="0"/>
              <a:t>Microsoft </a:t>
            </a:r>
            <a:r>
              <a:rPr lang="fr-FR" sz="1600" b="1" dirty="0" err="1"/>
              <a:t>Whiteboard</a:t>
            </a:r>
            <a:r>
              <a:rPr lang="fr-FR" sz="1600" b="1" dirty="0"/>
              <a:t>, </a:t>
            </a:r>
            <a:r>
              <a:rPr lang="fr-FR" sz="1600" dirty="0"/>
              <a:t>le tableau blanc collaboratif de Microsoft, est désormais disponible dans les réunions Teams via le partage d’écran. </a:t>
            </a:r>
            <a:r>
              <a:rPr lang="en-US" sz="1600" dirty="0"/>
              <a:t>​</a:t>
            </a:r>
          </a:p>
          <a:p>
            <a:pPr marL="0" indent="0" algn="just" fontAlgn="base">
              <a:buNone/>
            </a:pPr>
            <a:endParaRPr lang="fr-FR" sz="1600" dirty="0"/>
          </a:p>
        </p:txBody>
      </p:sp>
      <p:pic>
        <p:nvPicPr>
          <p:cNvPr id="1026" name="Picture 2" descr="Image montrant comment une équipe a utilisé le Tableau blanc collaboratif Microsoft pour visualiser l’ingénierie d’un siège de bureau.">
            <a:extLst>
              <a:ext uri="{FF2B5EF4-FFF2-40B4-BE49-F238E27FC236}">
                <a16:creationId xmlns:a16="http://schemas.microsoft.com/office/drawing/2014/main" id="{85400893-2F23-48A6-B08F-8FD59A39F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16453"/>
            <a:ext cx="5097461" cy="2860242"/>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B6E02EE6-6B2A-4916-A918-DDA9BDC5858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9952" y="3353279"/>
            <a:ext cx="4680000" cy="1693784"/>
          </a:xfrm>
          <a:prstGeom prst="rect">
            <a:avLst/>
          </a:prstGeom>
        </p:spPr>
      </p:pic>
      <p:cxnSp>
        <p:nvCxnSpPr>
          <p:cNvPr id="9" name="Connecteur droit avec flèche 8">
            <a:extLst>
              <a:ext uri="{FF2B5EF4-FFF2-40B4-BE49-F238E27FC236}">
                <a16:creationId xmlns:a16="http://schemas.microsoft.com/office/drawing/2014/main" id="{3ABA98E6-CB79-4293-BA14-A5357078E3B7}"/>
              </a:ext>
            </a:extLst>
          </p:cNvPr>
          <p:cNvCxnSpPr>
            <a:cxnSpLocks/>
          </p:cNvCxnSpPr>
          <p:nvPr/>
        </p:nvCxnSpPr>
        <p:spPr>
          <a:xfrm>
            <a:off x="4100439" y="2844800"/>
            <a:ext cx="0" cy="838026"/>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E6B95C95-664A-48C0-8E92-83E8FD9F48D5}"/>
              </a:ext>
            </a:extLst>
          </p:cNvPr>
          <p:cNvCxnSpPr>
            <a:cxnSpLocks/>
          </p:cNvCxnSpPr>
          <p:nvPr/>
        </p:nvCxnSpPr>
        <p:spPr>
          <a:xfrm flipV="1">
            <a:off x="4651034" y="4748214"/>
            <a:ext cx="0" cy="686154"/>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sp>
        <p:nvSpPr>
          <p:cNvPr id="8" name="object 7">
            <a:extLst>
              <a:ext uri="{FF2B5EF4-FFF2-40B4-BE49-F238E27FC236}">
                <a16:creationId xmlns:a16="http://schemas.microsoft.com/office/drawing/2014/main" id="{5EE09B4A-D289-4326-B2C6-6CD0A27988BE}"/>
              </a:ext>
            </a:extLst>
          </p:cNvPr>
          <p:cNvSpPr txBox="1"/>
          <p:nvPr/>
        </p:nvSpPr>
        <p:spPr>
          <a:xfrm>
            <a:off x="1715911" y="2166885"/>
            <a:ext cx="2504137" cy="864440"/>
          </a:xfrm>
          <a:prstGeom prst="rect">
            <a:avLst/>
          </a:prstGeom>
          <a:solidFill>
            <a:srgbClr val="F5F3F2">
              <a:alpha val="85000"/>
            </a:srgbClr>
          </a:solidFill>
        </p:spPr>
        <p:txBody>
          <a:bodyPr vert="horz" wrap="square" lIns="108000" tIns="108000" rIns="108000" bIns="108000" rtlCol="0">
            <a:spAutoFit/>
          </a:bodyPr>
          <a:lstStyle/>
          <a:p>
            <a:pPr marL="12700" marR="5080" algn="just">
              <a:lnSpc>
                <a:spcPct val="100000"/>
              </a:lnSpc>
              <a:spcBef>
                <a:spcPts val="600"/>
              </a:spcBef>
            </a:pPr>
            <a:r>
              <a:rPr lang="fr-FR" sz="1050" spc="-5" dirty="0">
                <a:latin typeface="Segoe UI"/>
                <a:cs typeface="Segoe UI"/>
              </a:rPr>
              <a:t>Une fois que le formateur a rejoint une réunion Microsoft Teams, il clique sur l’icône </a:t>
            </a:r>
            <a:r>
              <a:rPr lang="fr-FR" sz="1050" b="1" spc="-5" dirty="0">
                <a:latin typeface="Segoe UI"/>
                <a:cs typeface="Segoe UI"/>
              </a:rPr>
              <a:t>Partager</a:t>
            </a:r>
            <a:r>
              <a:rPr lang="fr-FR" sz="1050" spc="-5" dirty="0">
                <a:latin typeface="Segoe UI"/>
                <a:cs typeface="Segoe UI"/>
              </a:rPr>
              <a:t> dans la barre d’état de partage de cette réunion.</a:t>
            </a:r>
          </a:p>
        </p:txBody>
      </p:sp>
      <p:sp>
        <p:nvSpPr>
          <p:cNvPr id="15" name="object 7">
            <a:extLst>
              <a:ext uri="{FF2B5EF4-FFF2-40B4-BE49-F238E27FC236}">
                <a16:creationId xmlns:a16="http://schemas.microsoft.com/office/drawing/2014/main" id="{4A572960-A2C8-45F7-965C-B487AF24B53C}"/>
              </a:ext>
            </a:extLst>
          </p:cNvPr>
          <p:cNvSpPr txBox="1"/>
          <p:nvPr/>
        </p:nvSpPr>
        <p:spPr>
          <a:xfrm>
            <a:off x="3409244" y="5348462"/>
            <a:ext cx="2020708" cy="702857"/>
          </a:xfrm>
          <a:prstGeom prst="rect">
            <a:avLst/>
          </a:prstGeom>
          <a:solidFill>
            <a:srgbClr val="F5F3F2">
              <a:alpha val="85000"/>
            </a:srgbClr>
          </a:solidFill>
        </p:spPr>
        <p:txBody>
          <a:bodyPr vert="horz" wrap="square" lIns="108000" tIns="108000" rIns="108000" bIns="108000" rtlCol="0">
            <a:spAutoFit/>
          </a:bodyPr>
          <a:lstStyle/>
          <a:p>
            <a:pPr marL="12700" marR="5080" algn="just">
              <a:lnSpc>
                <a:spcPct val="100000"/>
              </a:lnSpc>
              <a:spcBef>
                <a:spcPts val="600"/>
              </a:spcBef>
            </a:pPr>
            <a:r>
              <a:rPr lang="fr-FR" sz="1050" spc="-5" dirty="0">
                <a:latin typeface="Segoe UI"/>
                <a:cs typeface="Segoe UI"/>
              </a:rPr>
              <a:t>Dans la section </a:t>
            </a:r>
            <a:r>
              <a:rPr lang="fr-FR" sz="1050" b="1" spc="-5" dirty="0">
                <a:latin typeface="Segoe UI"/>
                <a:cs typeface="Segoe UI"/>
              </a:rPr>
              <a:t>Tableau blanc</a:t>
            </a:r>
            <a:r>
              <a:rPr lang="fr-FR" sz="1050" spc="-5" dirty="0">
                <a:latin typeface="Segoe UI"/>
                <a:cs typeface="Segoe UI"/>
              </a:rPr>
              <a:t>, il sélectionne </a:t>
            </a:r>
            <a:r>
              <a:rPr lang="fr-FR" sz="1050" b="1" spc="-5" dirty="0">
                <a:latin typeface="Segoe UI"/>
                <a:cs typeface="Segoe UI"/>
              </a:rPr>
              <a:t>Tableau blanc collaboratif Microsoft</a:t>
            </a:r>
            <a:r>
              <a:rPr lang="fr-FR" sz="1050" spc="-5" dirty="0">
                <a:latin typeface="Segoe UI"/>
                <a:cs typeface="Segoe UI"/>
              </a:rPr>
              <a:t>.</a:t>
            </a:r>
            <a:endParaRPr lang="fr-FR" sz="1050" dirty="0">
              <a:latin typeface="Segoe UI"/>
              <a:cs typeface="Segoe UI"/>
            </a:endParaRPr>
          </a:p>
        </p:txBody>
      </p:sp>
      <p:sp>
        <p:nvSpPr>
          <p:cNvPr id="16" name="object 7">
            <a:extLst>
              <a:ext uri="{FF2B5EF4-FFF2-40B4-BE49-F238E27FC236}">
                <a16:creationId xmlns:a16="http://schemas.microsoft.com/office/drawing/2014/main" id="{444620B4-2EC2-4EF8-AE1F-7DF05058844C}"/>
              </a:ext>
            </a:extLst>
          </p:cNvPr>
          <p:cNvSpPr txBox="1"/>
          <p:nvPr/>
        </p:nvSpPr>
        <p:spPr>
          <a:xfrm>
            <a:off x="6095999" y="5040007"/>
            <a:ext cx="5097577" cy="864440"/>
          </a:xfrm>
          <a:prstGeom prst="rect">
            <a:avLst/>
          </a:prstGeom>
          <a:solidFill>
            <a:srgbClr val="F5F3F2">
              <a:alpha val="85000"/>
            </a:srgbClr>
          </a:solidFill>
        </p:spPr>
        <p:txBody>
          <a:bodyPr vert="horz" wrap="square" lIns="108000" tIns="108000" rIns="108000" bIns="108000" rtlCol="0">
            <a:spAutoFit/>
          </a:bodyPr>
          <a:lstStyle/>
          <a:p>
            <a:pPr algn="just" fontAlgn="base"/>
            <a:r>
              <a:rPr lang="fr-FR" sz="1050" dirty="0"/>
              <a:t>Il est donc désormais possible de profiter d’un tableau numérique infini sur lequel les participants peuvent travailler en étant dans la même pièce ou bien à distance. Ce même tableau blanc est disponible simultanément dans les applications tableau blanc collaboratif sur Windows 10, iOS et sur le Web.</a:t>
            </a:r>
          </a:p>
        </p:txBody>
      </p:sp>
    </p:spTree>
    <p:extLst>
      <p:ext uri="{BB962C8B-B14F-4D97-AF65-F5344CB8AC3E}">
        <p14:creationId xmlns:p14="http://schemas.microsoft.com/office/powerpoint/2010/main" val="340954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Introduction aux événements en ligne</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46</a:t>
            </a:fld>
            <a:endParaRPr lang="fr-FR" altLang="fr-FR" dirty="0"/>
          </a:p>
        </p:txBody>
      </p:sp>
      <p:sp>
        <p:nvSpPr>
          <p:cNvPr id="9" name="ZoneTexte 8">
            <a:extLst>
              <a:ext uri="{FF2B5EF4-FFF2-40B4-BE49-F238E27FC236}">
                <a16:creationId xmlns:a16="http://schemas.microsoft.com/office/drawing/2014/main" id="{E2CB8524-1550-4C19-AFFA-F5295BECF25E}"/>
              </a:ext>
            </a:extLst>
          </p:cNvPr>
          <p:cNvSpPr txBox="1"/>
          <p:nvPr/>
        </p:nvSpPr>
        <p:spPr>
          <a:xfrm>
            <a:off x="0" y="908720"/>
            <a:ext cx="12288688" cy="7571303"/>
          </a:xfrm>
          <a:prstGeom prst="rect">
            <a:avLst/>
          </a:prstGeom>
          <a:noFill/>
        </p:spPr>
        <p:txBody>
          <a:bodyPr wrap="square" rtlCol="0">
            <a:spAutoFit/>
          </a:bodyPr>
          <a:lstStyle/>
          <a:p>
            <a:pPr algn="ctr"/>
            <a:r>
              <a:rPr lang="fr-FR" dirty="0"/>
              <a:t>Les événements Microsoft Teams Live sont une extension de réunions Teams qui vous permet de planifier et de créer des événements qui sont diffusés à de grandes audiences en ligne.</a:t>
            </a:r>
          </a:p>
          <a:p>
            <a:pPr algn="ctr"/>
            <a:endParaRPr lang="fr-FR" dirty="0"/>
          </a:p>
          <a:p>
            <a:r>
              <a:rPr lang="fr-FR" dirty="0"/>
              <a:t>Les événements en direct utilisent des discussions vidéo et interactives pour organiser des séances d’information pour les employés à l’échelle de l’organisation, pour  une formation à l’externe ou encore pour proposer un webinaire au grand public. </a:t>
            </a:r>
          </a:p>
          <a:p>
            <a:endParaRPr lang="fr-FR" dirty="0"/>
          </a:p>
          <a:p>
            <a:r>
              <a:rPr lang="fr-FR" dirty="0"/>
              <a:t>Jusqu’à 10 000 participants peuvent participer en temps réel depuis n’importe où  sur n’importe quel périphérique connecté à internet.  Vous pourrez revisionner le meeting ultérieurement grâce à l’enregistrement de l’événement.</a:t>
            </a:r>
          </a:p>
          <a:p>
            <a:pPr algn="ctr"/>
            <a:endParaRPr lang="fr-FR" u="sng" dirty="0"/>
          </a:p>
          <a:p>
            <a:pPr algn="ctr"/>
            <a:r>
              <a:rPr lang="fr-FR" u="sng" dirty="0"/>
              <a:t>Qui peut participer aux événements en direct?</a:t>
            </a:r>
          </a:p>
          <a:p>
            <a:r>
              <a:rPr lang="fr-FR" b="1" dirty="0"/>
              <a:t>Événements publics</a:t>
            </a:r>
            <a:endParaRPr lang="fr-FR" dirty="0"/>
          </a:p>
          <a:p>
            <a:r>
              <a:rPr lang="fr-FR" dirty="0"/>
              <a:t>Si un événement est public, toute personne disposant du lien peut participer sans se connecter.</a:t>
            </a:r>
          </a:p>
          <a:p>
            <a:endParaRPr lang="fr-FR" b="1" dirty="0"/>
          </a:p>
          <a:p>
            <a:r>
              <a:rPr lang="fr-FR" b="1" dirty="0"/>
              <a:t>Événements privés</a:t>
            </a:r>
            <a:endParaRPr lang="fr-FR" dirty="0"/>
          </a:p>
          <a:p>
            <a:r>
              <a:rPr lang="fr-FR" dirty="0"/>
              <a:t>Si la participation est réservée à votre organisation ou à des personnes et groupes spécifiques, les participants doivent se connecter pour participer au programme.</a:t>
            </a:r>
          </a:p>
          <a:p>
            <a:r>
              <a:rPr lang="fr-FR" dirty="0"/>
              <a:t>Si l’événement est généré dans Teams, il faut une licence qui inclut Teams. S’il est produit en externe, il faut une licence qui inclut Microsoft Stream.</a:t>
            </a:r>
          </a:p>
          <a:p>
            <a:endParaRPr lang="fr-FR" b="1" dirty="0"/>
          </a:p>
          <a:p>
            <a:r>
              <a:rPr lang="fr-FR" b="1" dirty="0">
                <a:solidFill>
                  <a:srgbClr val="FF0000"/>
                </a:solidFill>
              </a:rPr>
              <a:t>Remarque</a:t>
            </a:r>
            <a:r>
              <a:rPr lang="fr-FR" b="1" dirty="0"/>
              <a:t> :</a:t>
            </a:r>
            <a:r>
              <a:rPr lang="fr-FR" dirty="0"/>
              <a:t> Les participants doivent activer les cookies tiers dans leur navigateur pour regarder un événement en direct.</a:t>
            </a:r>
          </a:p>
          <a:p>
            <a:endParaRPr lang="fr-CA" dirty="0"/>
          </a:p>
          <a:p>
            <a:endParaRPr lang="fr-CA" dirty="0"/>
          </a:p>
          <a:p>
            <a:endParaRPr lang="fr-CA" dirty="0"/>
          </a:p>
          <a:p>
            <a:endParaRPr lang="fr-CA" dirty="0"/>
          </a:p>
          <a:p>
            <a:endParaRPr lang="fr-CA" dirty="0"/>
          </a:p>
          <a:p>
            <a:endParaRPr lang="fr-CA" dirty="0"/>
          </a:p>
          <a:p>
            <a:endParaRPr lang="fr-CA" dirty="0"/>
          </a:p>
        </p:txBody>
      </p:sp>
    </p:spTree>
    <p:extLst>
      <p:ext uri="{BB962C8B-B14F-4D97-AF65-F5344CB8AC3E}">
        <p14:creationId xmlns:p14="http://schemas.microsoft.com/office/powerpoint/2010/main" val="2871838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500"/>
                                        <p:tgtEl>
                                          <p:spTgt spid="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fade">
                                      <p:cBhvr>
                                        <p:cTn id="32" dur="500"/>
                                        <p:tgtEl>
                                          <p:spTgt spid="9">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animEffect transition="in" filter="fade">
                                      <p:cBhvr>
                                        <p:cTn id="37" dur="500"/>
                                        <p:tgtEl>
                                          <p:spTgt spid="9">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11" end="11"/>
                                            </p:txEl>
                                          </p:spTgt>
                                        </p:tgtEl>
                                        <p:attrNameLst>
                                          <p:attrName>style.visibility</p:attrName>
                                        </p:attrNameLst>
                                      </p:cBhvr>
                                      <p:to>
                                        <p:strVal val="visible"/>
                                      </p:to>
                                    </p:set>
                                    <p:animEffect transition="in" filter="fade">
                                      <p:cBhvr>
                                        <p:cTn id="42" dur="500"/>
                                        <p:tgtEl>
                                          <p:spTgt spid="9">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animEffect transition="in" filter="fade">
                                      <p:cBhvr>
                                        <p:cTn id="47" dur="500"/>
                                        <p:tgtEl>
                                          <p:spTgt spid="9">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14" end="14"/>
                                            </p:txEl>
                                          </p:spTgt>
                                        </p:tgtEl>
                                        <p:attrNameLst>
                                          <p:attrName>style.visibility</p:attrName>
                                        </p:attrNameLst>
                                      </p:cBhvr>
                                      <p:to>
                                        <p:strVal val="visible"/>
                                      </p:to>
                                    </p:set>
                                    <p:animEffect transition="in" filter="fade">
                                      <p:cBhvr>
                                        <p:cTn id="52"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fontScale="90000"/>
          </a:bodyPr>
          <a:lstStyle/>
          <a:p>
            <a:r>
              <a:rPr lang="fr-FR" dirty="0"/>
              <a:t>Configuration système requise et plateformes prises en charge</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47</a:t>
            </a:fld>
            <a:endParaRPr lang="fr-FR" altLang="fr-FR" dirty="0"/>
          </a:p>
        </p:txBody>
      </p:sp>
      <p:sp>
        <p:nvSpPr>
          <p:cNvPr id="9" name="ZoneTexte 8">
            <a:extLst>
              <a:ext uri="{FF2B5EF4-FFF2-40B4-BE49-F238E27FC236}">
                <a16:creationId xmlns:a16="http://schemas.microsoft.com/office/drawing/2014/main" id="{E2CB8524-1550-4C19-AFFA-F5295BECF25E}"/>
              </a:ext>
            </a:extLst>
          </p:cNvPr>
          <p:cNvSpPr txBox="1"/>
          <p:nvPr/>
        </p:nvSpPr>
        <p:spPr>
          <a:xfrm>
            <a:off x="0" y="1052736"/>
            <a:ext cx="12192000" cy="4524315"/>
          </a:xfrm>
          <a:prstGeom prst="rect">
            <a:avLst/>
          </a:prstGeom>
          <a:noFill/>
        </p:spPr>
        <p:txBody>
          <a:bodyPr wrap="square" rtlCol="0">
            <a:spAutoFit/>
          </a:bodyPr>
          <a:lstStyle/>
          <a:p>
            <a:r>
              <a:rPr lang="fr-FR" b="1" dirty="0"/>
              <a:t>Systèmes d’exploitation pris en charge :</a:t>
            </a:r>
            <a:r>
              <a:rPr lang="fr-FR" dirty="0"/>
              <a:t> </a:t>
            </a:r>
          </a:p>
          <a:p>
            <a:r>
              <a:rPr lang="fr-FR" dirty="0"/>
              <a:t>Windows 7 et versions ultérieures (32 bits et 64 bits), MacOs X 10,10 et versions ultérieures</a:t>
            </a:r>
          </a:p>
          <a:p>
            <a:endParaRPr lang="fr-FR" dirty="0"/>
          </a:p>
          <a:p>
            <a:r>
              <a:rPr lang="fr-FR" b="1" dirty="0"/>
              <a:t>Systèmes d’exploitation mobiles pris en charge :</a:t>
            </a:r>
            <a:r>
              <a:rPr lang="fr-FR" dirty="0"/>
              <a:t> </a:t>
            </a:r>
          </a:p>
          <a:p>
            <a:r>
              <a:rPr lang="fr-FR" dirty="0"/>
              <a:t>Android 4,4 et versions ultérieures, iOS 10 et versions ultérieures</a:t>
            </a:r>
          </a:p>
          <a:p>
            <a:endParaRPr lang="fr-FR" dirty="0"/>
          </a:p>
          <a:p>
            <a:r>
              <a:rPr lang="fr-FR" b="1" dirty="0"/>
              <a:t>Navigateurs Web pris en charge :</a:t>
            </a:r>
            <a:r>
              <a:rPr lang="fr-FR" dirty="0"/>
              <a:t> </a:t>
            </a:r>
          </a:p>
          <a:p>
            <a:r>
              <a:rPr lang="fr-FR" dirty="0"/>
              <a:t>Chrome (3 dernières versions), Edge RS2 et ultérieures, Firefox (3 dernières versions), Internet Explorer 11, Safari</a:t>
            </a:r>
          </a:p>
          <a:p>
            <a:endParaRPr lang="fr-FR" b="1" dirty="0"/>
          </a:p>
          <a:p>
            <a:r>
              <a:rPr lang="fr-FR" b="1" dirty="0">
                <a:solidFill>
                  <a:srgbClr val="FF0000"/>
                </a:solidFill>
              </a:rPr>
              <a:t>Remarque</a:t>
            </a:r>
            <a:r>
              <a:rPr lang="fr-FR" b="1" dirty="0"/>
              <a:t> :</a:t>
            </a:r>
            <a:r>
              <a:rPr lang="fr-FR" dirty="0"/>
              <a:t> Linux n’est pas pris en charge pour les événements en direct.</a:t>
            </a:r>
          </a:p>
          <a:p>
            <a:endParaRPr lang="fr-CA" dirty="0"/>
          </a:p>
          <a:p>
            <a:endParaRPr lang="fr-CA" b="1" dirty="0"/>
          </a:p>
          <a:p>
            <a:r>
              <a:rPr lang="fr-CA" b="1" dirty="0"/>
              <a:t>Plateformes prises en charge :</a:t>
            </a:r>
            <a:endParaRPr lang="fr-CA" dirty="0"/>
          </a:p>
          <a:p>
            <a:endParaRPr lang="fr-CA" dirty="0"/>
          </a:p>
          <a:p>
            <a:endParaRPr lang="fr-CA" dirty="0"/>
          </a:p>
          <a:p>
            <a:endParaRPr lang="fr-CA" dirty="0"/>
          </a:p>
        </p:txBody>
      </p:sp>
      <p:pic>
        <p:nvPicPr>
          <p:cNvPr id="5" name="Picture 4">
            <a:extLst>
              <a:ext uri="{FF2B5EF4-FFF2-40B4-BE49-F238E27FC236}">
                <a16:creationId xmlns:a16="http://schemas.microsoft.com/office/drawing/2014/main" id="{78EF7253-2EC5-462F-8975-A33CC7A36436}"/>
              </a:ext>
            </a:extLst>
          </p:cNvPr>
          <p:cNvPicPr>
            <a:picLocks noChangeAspect="1"/>
          </p:cNvPicPr>
          <p:nvPr/>
        </p:nvPicPr>
        <p:blipFill>
          <a:blip r:embed="rId3"/>
          <a:stretch>
            <a:fillRect/>
          </a:stretch>
        </p:blipFill>
        <p:spPr>
          <a:xfrm>
            <a:off x="3215680" y="3952011"/>
            <a:ext cx="3672408" cy="134804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CBCAC7E-A319-4BCA-8DA6-C76C74F5D283}"/>
              </a:ext>
            </a:extLst>
          </p:cNvPr>
          <p:cNvSpPr txBox="1"/>
          <p:nvPr/>
        </p:nvSpPr>
        <p:spPr>
          <a:xfrm>
            <a:off x="0" y="5335074"/>
            <a:ext cx="12192000" cy="1200329"/>
          </a:xfrm>
          <a:prstGeom prst="rect">
            <a:avLst/>
          </a:prstGeom>
          <a:noFill/>
        </p:spPr>
        <p:txBody>
          <a:bodyPr wrap="square" rtlCol="0">
            <a:spAutoFit/>
          </a:bodyPr>
          <a:lstStyle/>
          <a:p>
            <a:r>
              <a:rPr lang="fr-FR" b="1" dirty="0">
                <a:solidFill>
                  <a:srgbClr val="FF0000"/>
                </a:solidFill>
              </a:rPr>
              <a:t>Remarque</a:t>
            </a:r>
            <a:r>
              <a:rPr lang="fr-FR" b="1" dirty="0"/>
              <a:t> :</a:t>
            </a:r>
            <a:r>
              <a:rPr lang="fr-FR" dirty="0"/>
              <a:t> </a:t>
            </a:r>
          </a:p>
          <a:p>
            <a:pPr marL="285750" indent="-285750">
              <a:buFont typeface="Arial" panose="020B0604020202020204" pitchFamily="34" charset="0"/>
              <a:buChar char="•"/>
            </a:pPr>
            <a:r>
              <a:rPr lang="fr-FR" dirty="0"/>
              <a:t>Surface Hub, Teams et Skype Room </a:t>
            </a:r>
            <a:r>
              <a:rPr lang="fr-FR" dirty="0" err="1"/>
              <a:t>Systems</a:t>
            </a:r>
            <a:r>
              <a:rPr lang="fr-FR" dirty="0"/>
              <a:t> ne peuvent prendre en charge que des présentateurs d’événements en direct.</a:t>
            </a:r>
          </a:p>
          <a:p>
            <a:pPr marL="285750" indent="-285750">
              <a:buFont typeface="Arial" panose="020B0604020202020204" pitchFamily="34" charset="0"/>
              <a:buChar char="•"/>
            </a:pPr>
            <a:r>
              <a:rPr lang="fr-FR" dirty="0"/>
              <a:t>Teams pour Windows 10 S ne prend pas en charge les présentateurs ou les producteurs.</a:t>
            </a:r>
            <a:endParaRPr lang="fr-CA" dirty="0"/>
          </a:p>
          <a:p>
            <a:endParaRPr lang="fr-CA" dirty="0"/>
          </a:p>
        </p:txBody>
      </p:sp>
    </p:spTree>
    <p:extLst>
      <p:ext uri="{BB962C8B-B14F-4D97-AF65-F5344CB8AC3E}">
        <p14:creationId xmlns:p14="http://schemas.microsoft.com/office/powerpoint/2010/main" val="4188976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fade">
                                      <p:cBhvr>
                                        <p:cTn id="23" dur="500"/>
                                        <p:tgtEl>
                                          <p:spTgt spid="9">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7" end="7"/>
                                            </p:txEl>
                                          </p:spTgt>
                                        </p:tgtEl>
                                        <p:attrNameLst>
                                          <p:attrName>style.visibility</p:attrName>
                                        </p:attrNameLst>
                                      </p:cBhvr>
                                      <p:to>
                                        <p:strVal val="visible"/>
                                      </p:to>
                                    </p:set>
                                    <p:animEffect transition="in" filter="fade">
                                      <p:cBhvr>
                                        <p:cTn id="26" dur="500"/>
                                        <p:tgtEl>
                                          <p:spTgt spid="9">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animEffect transition="in" filter="fade">
                                      <p:cBhvr>
                                        <p:cTn id="31" dur="500"/>
                                        <p:tgtEl>
                                          <p:spTgt spid="9">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12" end="12"/>
                                            </p:txEl>
                                          </p:spTgt>
                                        </p:tgtEl>
                                        <p:attrNameLst>
                                          <p:attrName>style.visibility</p:attrName>
                                        </p:attrNameLst>
                                      </p:cBhvr>
                                      <p:to>
                                        <p:strVal val="visible"/>
                                      </p:to>
                                    </p:set>
                                    <p:animEffect transition="in" filter="fade">
                                      <p:cBhvr>
                                        <p:cTn id="36" dur="500"/>
                                        <p:tgtEl>
                                          <p:spTgt spid="9">
                                            <p:txEl>
                                              <p:pRg st="12" end="1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500"/>
                                        <p:tgtEl>
                                          <p:spTgt spid="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Les différents rôles des participants</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48</a:t>
            </a:fld>
            <a:endParaRPr lang="fr-FR" altLang="fr-FR" dirty="0"/>
          </a:p>
        </p:txBody>
      </p:sp>
      <p:sp>
        <p:nvSpPr>
          <p:cNvPr id="9" name="ZoneTexte 8">
            <a:extLst>
              <a:ext uri="{FF2B5EF4-FFF2-40B4-BE49-F238E27FC236}">
                <a16:creationId xmlns:a16="http://schemas.microsoft.com/office/drawing/2014/main" id="{E2CB8524-1550-4C19-AFFA-F5295BECF25E}"/>
              </a:ext>
            </a:extLst>
          </p:cNvPr>
          <p:cNvSpPr txBox="1"/>
          <p:nvPr/>
        </p:nvSpPr>
        <p:spPr>
          <a:xfrm>
            <a:off x="-15505" y="863416"/>
            <a:ext cx="12192000" cy="6093976"/>
          </a:xfrm>
          <a:prstGeom prst="rect">
            <a:avLst/>
          </a:prstGeom>
          <a:noFill/>
        </p:spPr>
        <p:txBody>
          <a:bodyPr wrap="square" rtlCol="0">
            <a:spAutoFit/>
          </a:bodyPr>
          <a:lstStyle/>
          <a:p>
            <a:r>
              <a:rPr lang="fr-CA" dirty="0"/>
              <a:t>Dans un événement en direct, il y a 4 rôles différents:</a:t>
            </a:r>
          </a:p>
          <a:p>
            <a:pPr marL="285750" indent="-285750">
              <a:buFont typeface="Arial" panose="020B0604020202020204" pitchFamily="34" charset="0"/>
              <a:buChar char="•"/>
            </a:pPr>
            <a:r>
              <a:rPr lang="fr-CA" dirty="0"/>
              <a:t>L’organisateur</a:t>
            </a:r>
          </a:p>
          <a:p>
            <a:r>
              <a:rPr lang="fr-CA" sz="1600" dirty="0"/>
              <a:t>C’est celui qui planifie l’événement en ligne Teams. </a:t>
            </a:r>
          </a:p>
          <a:p>
            <a:r>
              <a:rPr lang="fr-CA" sz="1600" dirty="0"/>
              <a:t>Il</a:t>
            </a:r>
            <a:r>
              <a:rPr lang="fr-FR" sz="1600" dirty="0"/>
              <a:t> s’assure que l’événement est configuré avec les bonnes options et autorisations pour les participants. </a:t>
            </a:r>
            <a:endParaRPr lang="fr-CA" sz="1600" dirty="0"/>
          </a:p>
          <a:p>
            <a:endParaRPr lang="fr-CA" dirty="0"/>
          </a:p>
          <a:p>
            <a:pPr marL="342900" indent="-342900">
              <a:buFont typeface="Arial" panose="020B0604020202020204" pitchFamily="34" charset="0"/>
              <a:buChar char="•"/>
            </a:pPr>
            <a:r>
              <a:rPr lang="fr-CA" dirty="0"/>
              <a:t>Le(s) producteur(s) </a:t>
            </a:r>
          </a:p>
          <a:p>
            <a:r>
              <a:rPr lang="fr-FR" sz="1600" dirty="0"/>
              <a:t>C’est celui gère un événement en direct, garantissant aux participants une expérience visuelle fluide en contrôlant le flux d’événements en direct. </a:t>
            </a:r>
          </a:p>
          <a:p>
            <a:r>
              <a:rPr lang="fr-FR" sz="1600" dirty="0"/>
              <a:t>Il est responsable de démarrer et d’arrêter l’événement en direct, et de basculer entre les présentateurs. </a:t>
            </a:r>
          </a:p>
          <a:p>
            <a:r>
              <a:rPr lang="fr-FR" sz="1600" dirty="0"/>
              <a:t>Le fait d’avoir une personne dédiée au rôle de producteur garantit que les présentateurs ne sont pas chargés de gérer l’événement et permet aux présentateurs de quitter l’événement une fois la présentation terminée. </a:t>
            </a:r>
            <a:endParaRPr lang="fr-CA" sz="1600" dirty="0"/>
          </a:p>
          <a:p>
            <a:endParaRPr lang="fr-CA" dirty="0"/>
          </a:p>
          <a:p>
            <a:pPr marL="342900" indent="-342900">
              <a:buFont typeface="Arial" panose="020B0604020202020204" pitchFamily="34" charset="0"/>
              <a:buChar char="•"/>
            </a:pPr>
            <a:r>
              <a:rPr lang="fr-CA" dirty="0"/>
              <a:t>Le(s) présentateur(s)</a:t>
            </a:r>
          </a:p>
          <a:p>
            <a:r>
              <a:rPr lang="fr-CA" sz="1600" dirty="0"/>
              <a:t>C’est celui qui anime ,il partage l’audio, la vidéo ou un écran pour l’événement en direct.</a:t>
            </a:r>
          </a:p>
          <a:p>
            <a:endParaRPr lang="fr-CA" dirty="0"/>
          </a:p>
          <a:p>
            <a:pPr marL="342900" indent="-342900">
              <a:buFont typeface="Arial" panose="020B0604020202020204" pitchFamily="34" charset="0"/>
              <a:buChar char="•"/>
            </a:pPr>
            <a:r>
              <a:rPr lang="fr-CA" dirty="0"/>
              <a:t>Les apprenants</a:t>
            </a:r>
          </a:p>
          <a:p>
            <a:r>
              <a:rPr lang="fr-CA" sz="1600" dirty="0"/>
              <a:t>Ce sont les personnes qui vont suivre votre webinar, c’est votre public!</a:t>
            </a:r>
          </a:p>
          <a:p>
            <a:endParaRPr lang="fr-FR" b="1" dirty="0">
              <a:solidFill>
                <a:srgbClr val="FF0000"/>
              </a:solidFill>
            </a:endParaRPr>
          </a:p>
          <a:p>
            <a:r>
              <a:rPr lang="fr-FR" b="1" dirty="0">
                <a:solidFill>
                  <a:srgbClr val="FF0000"/>
                </a:solidFill>
              </a:rPr>
              <a:t>Remarque</a:t>
            </a:r>
            <a:r>
              <a:rPr lang="fr-FR" b="1" dirty="0"/>
              <a:t> :</a:t>
            </a:r>
            <a:r>
              <a:rPr lang="fr-FR" dirty="0"/>
              <a:t> </a:t>
            </a:r>
          </a:p>
          <a:p>
            <a:pPr marL="285750" indent="-285750">
              <a:buFont typeface="Arial" panose="020B0604020202020204" pitchFamily="34" charset="0"/>
              <a:buChar char="•"/>
            </a:pPr>
            <a:r>
              <a:rPr lang="fr-CA" sz="1600" dirty="0"/>
              <a:t>Il est conseillé d’avoir un modérateur </a:t>
            </a:r>
            <a:r>
              <a:rPr lang="fr-FR" sz="1600" dirty="0"/>
              <a:t>pour modérer, répondre et suivre les questions et réponses. Le fait d’avoir un modérateur désigné garantit une attention rapide aux questions posées par les participants et permet une meilleure expérience des participants. </a:t>
            </a:r>
          </a:p>
          <a:p>
            <a:r>
              <a:rPr lang="fr-FR" sz="1600" dirty="0"/>
              <a:t>      Le modérateur peut être producteur ou un présentateur.</a:t>
            </a:r>
            <a:endParaRPr lang="fr-CA" sz="1600" dirty="0"/>
          </a:p>
          <a:p>
            <a:pPr marL="342900" indent="-342900">
              <a:buFont typeface="Arial" panose="020B0604020202020204" pitchFamily="34" charset="0"/>
              <a:buChar char="•"/>
            </a:pPr>
            <a:endParaRPr lang="fr-CA" sz="1600" dirty="0"/>
          </a:p>
          <a:p>
            <a:endParaRPr lang="fr-CA" dirty="0"/>
          </a:p>
        </p:txBody>
      </p:sp>
    </p:spTree>
    <p:extLst>
      <p:ext uri="{BB962C8B-B14F-4D97-AF65-F5344CB8AC3E}">
        <p14:creationId xmlns:p14="http://schemas.microsoft.com/office/powerpoint/2010/main" val="29926167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fade">
                                      <p:cBhvr>
                                        <p:cTn id="18" dur="500"/>
                                        <p:tgtEl>
                                          <p:spTgt spid="9">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500"/>
                                        <p:tgtEl>
                                          <p:spTgt spid="9">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animEffect transition="in" filter="fade">
                                      <p:cBhvr>
                                        <p:cTn id="24" dur="500"/>
                                        <p:tgtEl>
                                          <p:spTgt spid="9">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fade">
                                      <p:cBhvr>
                                        <p:cTn id="32" dur="500"/>
                                        <p:tgtEl>
                                          <p:spTgt spid="9">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animEffect transition="in" filter="fade">
                                      <p:cBhvr>
                                        <p:cTn id="35" dur="500"/>
                                        <p:tgtEl>
                                          <p:spTgt spid="9">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13" end="13"/>
                                            </p:txEl>
                                          </p:spTgt>
                                        </p:tgtEl>
                                        <p:attrNameLst>
                                          <p:attrName>style.visibility</p:attrName>
                                        </p:attrNameLst>
                                      </p:cBhvr>
                                      <p:to>
                                        <p:strVal val="visible"/>
                                      </p:to>
                                    </p:set>
                                    <p:animEffect transition="in" filter="fade">
                                      <p:cBhvr>
                                        <p:cTn id="40" dur="500"/>
                                        <p:tgtEl>
                                          <p:spTgt spid="9">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14" end="14"/>
                                            </p:txEl>
                                          </p:spTgt>
                                        </p:tgtEl>
                                        <p:attrNameLst>
                                          <p:attrName>style.visibility</p:attrName>
                                        </p:attrNameLst>
                                      </p:cBhvr>
                                      <p:to>
                                        <p:strVal val="visible"/>
                                      </p:to>
                                    </p:set>
                                    <p:animEffect transition="in" filter="fade">
                                      <p:cBhvr>
                                        <p:cTn id="43" dur="500"/>
                                        <p:tgtEl>
                                          <p:spTgt spid="9">
                                            <p:txEl>
                                              <p:pRg st="14" end="1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xEl>
                                              <p:pRg st="16" end="16"/>
                                            </p:txEl>
                                          </p:spTgt>
                                        </p:tgtEl>
                                        <p:attrNameLst>
                                          <p:attrName>style.visibility</p:attrName>
                                        </p:attrNameLst>
                                      </p:cBhvr>
                                      <p:to>
                                        <p:strVal val="visible"/>
                                      </p:to>
                                    </p:set>
                                    <p:animEffect transition="in" filter="fade">
                                      <p:cBhvr>
                                        <p:cTn id="48" dur="500"/>
                                        <p:tgtEl>
                                          <p:spTgt spid="9">
                                            <p:txEl>
                                              <p:pRg st="16" end="1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xEl>
                                              <p:pRg st="17" end="17"/>
                                            </p:txEl>
                                          </p:spTgt>
                                        </p:tgtEl>
                                        <p:attrNameLst>
                                          <p:attrName>style.visibility</p:attrName>
                                        </p:attrNameLst>
                                      </p:cBhvr>
                                      <p:to>
                                        <p:strVal val="visible"/>
                                      </p:to>
                                    </p:set>
                                    <p:animEffect transition="in" filter="fade">
                                      <p:cBhvr>
                                        <p:cTn id="53" dur="500"/>
                                        <p:tgtEl>
                                          <p:spTgt spid="9">
                                            <p:txEl>
                                              <p:pRg st="17" end="17"/>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9">
                                            <p:txEl>
                                              <p:pRg st="18" end="18"/>
                                            </p:txEl>
                                          </p:spTgt>
                                        </p:tgtEl>
                                        <p:attrNameLst>
                                          <p:attrName>style.visibility</p:attrName>
                                        </p:attrNameLst>
                                      </p:cBhvr>
                                      <p:to>
                                        <p:strVal val="visible"/>
                                      </p:to>
                                    </p:set>
                                    <p:animEffect transition="in" filter="fade">
                                      <p:cBhvr>
                                        <p:cTn id="56" dur="500"/>
                                        <p:tgtEl>
                                          <p:spTgt spid="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L’organisateur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49</a:t>
            </a:fld>
            <a:endParaRPr lang="fr-FR" altLang="fr-FR" dirty="0"/>
          </a:p>
        </p:txBody>
      </p:sp>
      <p:sp>
        <p:nvSpPr>
          <p:cNvPr id="6" name="Rectangle 5">
            <a:extLst>
              <a:ext uri="{FF2B5EF4-FFF2-40B4-BE49-F238E27FC236}">
                <a16:creationId xmlns:a16="http://schemas.microsoft.com/office/drawing/2014/main" id="{4F7BE4DB-95F9-49DA-B153-F7CD37E2A5F0}"/>
              </a:ext>
            </a:extLst>
          </p:cNvPr>
          <p:cNvSpPr/>
          <p:nvPr/>
        </p:nvSpPr>
        <p:spPr>
          <a:xfrm>
            <a:off x="191344" y="1484784"/>
            <a:ext cx="12000656" cy="830997"/>
          </a:xfrm>
          <a:prstGeom prst="rect">
            <a:avLst/>
          </a:prstGeom>
        </p:spPr>
        <p:txBody>
          <a:bodyPr wrap="square">
            <a:spAutoFit/>
          </a:bodyPr>
          <a:lstStyle/>
          <a:p>
            <a:r>
              <a:rPr lang="fr-FR" sz="1600" dirty="0"/>
              <a:t>Si vous êtes l’organisateur d’un événement en direct, vous pouvez le planifier dans teams de la même manière que pour planifier une réunion teams standard.  Ce processus ajoute l’événement en direct à votre calendrier et au calendrier de votre groupe d’événements. Après cela, vous devez inviter les participants.</a:t>
            </a:r>
            <a:endParaRPr lang="fr-CA" sz="1600" dirty="0"/>
          </a:p>
        </p:txBody>
      </p:sp>
      <p:sp>
        <p:nvSpPr>
          <p:cNvPr id="10" name="Rectangle 9">
            <a:extLst>
              <a:ext uri="{FF2B5EF4-FFF2-40B4-BE49-F238E27FC236}">
                <a16:creationId xmlns:a16="http://schemas.microsoft.com/office/drawing/2014/main" id="{7FD39F10-F286-4A31-9861-730C72511700}"/>
              </a:ext>
            </a:extLst>
          </p:cNvPr>
          <p:cNvSpPr/>
          <p:nvPr/>
        </p:nvSpPr>
        <p:spPr>
          <a:xfrm>
            <a:off x="189240" y="2450157"/>
            <a:ext cx="12000656" cy="338554"/>
          </a:xfrm>
          <a:prstGeom prst="rect">
            <a:avLst/>
          </a:prstGeom>
        </p:spPr>
        <p:txBody>
          <a:bodyPr wrap="square">
            <a:spAutoFit/>
          </a:bodyPr>
          <a:lstStyle/>
          <a:p>
            <a:pPr marL="342900" indent="-342900">
              <a:buFont typeface="+mj-lt"/>
              <a:buAutoNum type="arabicPeriod"/>
            </a:pPr>
            <a:r>
              <a:rPr lang="fr-FR" sz="1600" dirty="0"/>
              <a:t>Dans l’onglet Calendrier de Microsoft Teams, sélectionnez </a:t>
            </a:r>
            <a:r>
              <a:rPr lang="fr-FR" sz="1600" b="1" dirty="0"/>
              <a:t>Événements en direct</a:t>
            </a:r>
            <a:endParaRPr lang="fr-CA" sz="1600" b="1" dirty="0"/>
          </a:p>
        </p:txBody>
      </p:sp>
      <p:pic>
        <p:nvPicPr>
          <p:cNvPr id="7" name="Picture 6">
            <a:extLst>
              <a:ext uri="{FF2B5EF4-FFF2-40B4-BE49-F238E27FC236}">
                <a16:creationId xmlns:a16="http://schemas.microsoft.com/office/drawing/2014/main" id="{B82F4930-C9BC-41C9-A638-6C8F941702F3}"/>
              </a:ext>
            </a:extLst>
          </p:cNvPr>
          <p:cNvPicPr>
            <a:picLocks noChangeAspect="1"/>
          </p:cNvPicPr>
          <p:nvPr/>
        </p:nvPicPr>
        <p:blipFill>
          <a:blip r:embed="rId3"/>
          <a:stretch>
            <a:fillRect/>
          </a:stretch>
        </p:blipFill>
        <p:spPr>
          <a:xfrm>
            <a:off x="7392144" y="1988443"/>
            <a:ext cx="2047875" cy="1152525"/>
          </a:xfrm>
          <a:prstGeom prst="rect">
            <a:avLst/>
          </a:prstGeom>
        </p:spPr>
      </p:pic>
      <p:sp>
        <p:nvSpPr>
          <p:cNvPr id="11" name="Rectangle 10">
            <a:extLst>
              <a:ext uri="{FF2B5EF4-FFF2-40B4-BE49-F238E27FC236}">
                <a16:creationId xmlns:a16="http://schemas.microsoft.com/office/drawing/2014/main" id="{64E5C676-CAFB-426A-83DE-FF1F764AA97A}"/>
              </a:ext>
            </a:extLst>
          </p:cNvPr>
          <p:cNvSpPr/>
          <p:nvPr/>
        </p:nvSpPr>
        <p:spPr>
          <a:xfrm>
            <a:off x="189240" y="3216478"/>
            <a:ext cx="6770856" cy="2062103"/>
          </a:xfrm>
          <a:prstGeom prst="rect">
            <a:avLst/>
          </a:prstGeom>
        </p:spPr>
        <p:txBody>
          <a:bodyPr wrap="square">
            <a:spAutoFit/>
          </a:bodyPr>
          <a:lstStyle/>
          <a:p>
            <a:pPr marL="342900" indent="-342900">
              <a:buFont typeface="+mj-lt"/>
              <a:buAutoNum type="arabicPeriod" startAt="2"/>
            </a:pPr>
            <a:r>
              <a:rPr lang="fr-FR" sz="1600" dirty="0"/>
              <a:t>Ajoutez le titre, la date et l’heure de la réunion, ainsi que les informations habituelles.</a:t>
            </a:r>
          </a:p>
          <a:p>
            <a:pPr marL="342900" indent="-342900">
              <a:buFont typeface="+mj-lt"/>
              <a:buAutoNum type="arabicPeriod" startAt="3"/>
            </a:pPr>
            <a:endParaRPr lang="fr-FR" sz="1600" dirty="0"/>
          </a:p>
          <a:p>
            <a:pPr marL="342900" indent="-342900">
              <a:buFont typeface="+mj-lt"/>
              <a:buAutoNum type="arabicPeriod" startAt="3"/>
            </a:pPr>
            <a:r>
              <a:rPr lang="fr-FR" sz="1600" dirty="0"/>
              <a:t>Dans la zone </a:t>
            </a:r>
            <a:r>
              <a:rPr lang="fr-FR" sz="1600" b="1" dirty="0"/>
              <a:t>Inviter des personnes à votre groupe d’événements</a:t>
            </a:r>
            <a:r>
              <a:rPr lang="fr-FR" sz="1600" dirty="0"/>
              <a:t>, ajoutez les personnes ( internes ou externes) qui doivent présenter et produire l’événement. Nous n’invitons pas les apprenants à ce stade.</a:t>
            </a:r>
          </a:p>
          <a:p>
            <a:pPr marL="342900" indent="-342900">
              <a:buFont typeface="+mj-lt"/>
              <a:buAutoNum type="arabicPeriod" startAt="4"/>
            </a:pPr>
            <a:endParaRPr lang="fr-FR" sz="1600" dirty="0"/>
          </a:p>
          <a:p>
            <a:pPr marL="342900" indent="-342900">
              <a:buFont typeface="+mj-lt"/>
              <a:buAutoNum type="arabicPeriod" startAt="4"/>
            </a:pPr>
            <a:r>
              <a:rPr lang="fr-FR" sz="1600" dirty="0"/>
              <a:t>Sélectionnez </a:t>
            </a:r>
            <a:r>
              <a:rPr lang="fr-FR" sz="1600" b="1" dirty="0"/>
              <a:t>Suivant</a:t>
            </a:r>
            <a:r>
              <a:rPr lang="fr-FR" sz="1600" dirty="0"/>
              <a:t>.</a:t>
            </a:r>
            <a:endParaRPr lang="fr-CA" sz="1600" dirty="0"/>
          </a:p>
        </p:txBody>
      </p:sp>
      <p:pic>
        <p:nvPicPr>
          <p:cNvPr id="13" name="Picture 12">
            <a:extLst>
              <a:ext uri="{FF2B5EF4-FFF2-40B4-BE49-F238E27FC236}">
                <a16:creationId xmlns:a16="http://schemas.microsoft.com/office/drawing/2014/main" id="{79918693-885B-4841-AED0-BE2C81EDBDFC}"/>
              </a:ext>
            </a:extLst>
          </p:cNvPr>
          <p:cNvPicPr>
            <a:picLocks noChangeAspect="1"/>
          </p:cNvPicPr>
          <p:nvPr/>
        </p:nvPicPr>
        <p:blipFill>
          <a:blip r:embed="rId4"/>
          <a:stretch>
            <a:fillRect/>
          </a:stretch>
        </p:blipFill>
        <p:spPr>
          <a:xfrm>
            <a:off x="7176120" y="3245549"/>
            <a:ext cx="3804219" cy="3063771"/>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3E701202-88A7-4E6A-B632-D73A85E83FE6}"/>
              </a:ext>
            </a:extLst>
          </p:cNvPr>
          <p:cNvSpPr/>
          <p:nvPr/>
        </p:nvSpPr>
        <p:spPr>
          <a:xfrm>
            <a:off x="9696400" y="4077072"/>
            <a:ext cx="1283939" cy="3600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544961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Effect transition="in" filter="fade">
                                      <p:cBhvr>
                                        <p:cTn id="36"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fr-FR" sz="3200" dirty="0"/>
              <a:t>Partage de fichiers versus collaboration</a:t>
            </a:r>
          </a:p>
        </p:txBody>
      </p:sp>
      <p:sp>
        <p:nvSpPr>
          <p:cNvPr id="86" name="Rectangle 85"/>
          <p:cNvSpPr/>
          <p:nvPr/>
        </p:nvSpPr>
        <p:spPr bwMode="auto">
          <a:xfrm>
            <a:off x="1" y="1628800"/>
            <a:ext cx="12191999" cy="4242299"/>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87" name="Group 86"/>
          <p:cNvGrpSpPr/>
          <p:nvPr/>
        </p:nvGrpSpPr>
        <p:grpSpPr>
          <a:xfrm>
            <a:off x="1446291" y="3429332"/>
            <a:ext cx="2917806" cy="691035"/>
            <a:chOff x="1236489" y="3673558"/>
            <a:chExt cx="2976736" cy="704992"/>
          </a:xfrm>
        </p:grpSpPr>
        <p:grpSp>
          <p:nvGrpSpPr>
            <p:cNvPr id="88" name="Group 87"/>
            <p:cNvGrpSpPr/>
            <p:nvPr/>
          </p:nvGrpSpPr>
          <p:grpSpPr>
            <a:xfrm>
              <a:off x="1236489" y="3673558"/>
              <a:ext cx="2976736" cy="704992"/>
              <a:chOff x="1236489" y="3673558"/>
              <a:chExt cx="2976736" cy="704992"/>
            </a:xfrm>
          </p:grpSpPr>
          <p:sp>
            <p:nvSpPr>
              <p:cNvPr id="90" name="Rectangle 89"/>
              <p:cNvSpPr/>
              <p:nvPr/>
            </p:nvSpPr>
            <p:spPr>
              <a:xfrm>
                <a:off x="1236489" y="3673558"/>
                <a:ext cx="2976736" cy="704992"/>
              </a:xfrm>
              <a:prstGeom prst="rect">
                <a:avLst/>
              </a:prstGeom>
              <a:solidFill>
                <a:srgbClr val="0078D7"/>
              </a:solidFill>
              <a:ln w="10795" cap="flat" cmpd="sng" algn="ctr">
                <a:noFill/>
                <a:prstDash val="solid"/>
                <a:miter lim="800000"/>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1" name="Rectangle 90"/>
              <p:cNvSpPr/>
              <p:nvPr/>
            </p:nvSpPr>
            <p:spPr>
              <a:xfrm>
                <a:off x="1904102" y="3791260"/>
                <a:ext cx="2289132" cy="489828"/>
              </a:xfrm>
              <a:prstGeom prst="rect">
                <a:avLst/>
              </a:prstGeom>
            </p:spPr>
            <p:txBody>
              <a:bodyPr wrap="square">
                <a:spAutoFit/>
              </a:bodyP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1" i="0" u="none" strike="noStrike" kern="0" cap="none" spc="0" normalizeH="0" baseline="0" noProof="0" dirty="0" err="1">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Mes</a:t>
                </a:r>
                <a:r>
                  <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 </a:t>
                </a:r>
                <a:r>
                  <a:rPr kumimoji="0" lang="en-US" sz="2745" b="1" i="0" u="none" strike="noStrike" kern="0" cap="none" spc="0" normalizeH="0" baseline="0" noProof="0" dirty="0" err="1">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fichiers</a:t>
                </a:r>
                <a:endPar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endParaRPr>
              </a:p>
            </p:txBody>
          </p:sp>
        </p:grpSp>
        <p:sp>
          <p:nvSpPr>
            <p:cNvPr id="89" name="Freeform 5"/>
            <p:cNvSpPr>
              <a:spLocks noEditPoints="1"/>
            </p:cNvSpPr>
            <p:nvPr/>
          </p:nvSpPr>
          <p:spPr bwMode="auto">
            <a:xfrm>
              <a:off x="1506653" y="3850312"/>
              <a:ext cx="323850" cy="360363"/>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92" name="Group 91"/>
          <p:cNvGrpSpPr/>
          <p:nvPr/>
        </p:nvGrpSpPr>
        <p:grpSpPr>
          <a:xfrm>
            <a:off x="7799062" y="3446190"/>
            <a:ext cx="2917806" cy="951183"/>
            <a:chOff x="8290373" y="3690756"/>
            <a:chExt cx="2976736" cy="970394"/>
          </a:xfrm>
        </p:grpSpPr>
        <p:grpSp>
          <p:nvGrpSpPr>
            <p:cNvPr id="93" name="Group 92"/>
            <p:cNvGrpSpPr/>
            <p:nvPr/>
          </p:nvGrpSpPr>
          <p:grpSpPr>
            <a:xfrm>
              <a:off x="8290373" y="3690756"/>
              <a:ext cx="2976736" cy="970394"/>
              <a:chOff x="8290373" y="3690756"/>
              <a:chExt cx="2976736" cy="970394"/>
            </a:xfrm>
          </p:grpSpPr>
          <p:sp>
            <p:nvSpPr>
              <p:cNvPr id="101" name="Rectangle 100" hidden="1"/>
              <p:cNvSpPr/>
              <p:nvPr/>
            </p:nvSpPr>
            <p:spPr>
              <a:xfrm>
                <a:off x="8755568" y="3791260"/>
                <a:ext cx="2040558" cy="869890"/>
              </a:xfrm>
              <a:prstGeom prst="rect">
                <a:avLst/>
              </a:prstGeom>
            </p:spPr>
            <p:txBody>
              <a:bodyPr wrap="square">
                <a:spAutoFit/>
              </a:bodyP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Segoe UI Semilight" panose="020B0402040204020203" pitchFamily="34" charset="0"/>
                  </a:rPr>
                  <a:t>Nos dossiers</a:t>
                </a:r>
              </a:p>
            </p:txBody>
          </p:sp>
          <p:sp>
            <p:nvSpPr>
              <p:cNvPr id="102" name="Rectangle 101"/>
              <p:cNvSpPr/>
              <p:nvPr/>
            </p:nvSpPr>
            <p:spPr>
              <a:xfrm>
                <a:off x="8290373" y="3690756"/>
                <a:ext cx="2976736" cy="704992"/>
              </a:xfrm>
              <a:prstGeom prst="rect">
                <a:avLst/>
              </a:prstGeom>
              <a:solidFill>
                <a:srgbClr val="5558AF"/>
              </a:solidFill>
              <a:ln w="10795" cap="flat" cmpd="sng" algn="ctr">
                <a:noFill/>
                <a:prstDash val="solid"/>
                <a:miter lim="800000"/>
              </a:ln>
              <a:effectLst/>
            </p:spPr>
            <p:txBody>
              <a:bodyPr rtlCol="0" anchor="ct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0"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      </a:t>
                </a:r>
                <a:r>
                  <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Nos dossiers</a:t>
                </a:r>
              </a:p>
            </p:txBody>
          </p:sp>
        </p:grpSp>
        <p:grpSp>
          <p:nvGrpSpPr>
            <p:cNvPr id="94" name="Group 8"/>
            <p:cNvGrpSpPr>
              <a:grpSpLocks noChangeAspect="1"/>
            </p:cNvGrpSpPr>
            <p:nvPr/>
          </p:nvGrpSpPr>
          <p:grpSpPr bwMode="auto">
            <a:xfrm>
              <a:off x="8533798" y="3881144"/>
              <a:ext cx="371475" cy="311152"/>
              <a:chOff x="6" y="9"/>
              <a:chExt cx="234" cy="196"/>
            </a:xfrm>
          </p:grpSpPr>
          <p:sp>
            <p:nvSpPr>
              <p:cNvPr id="95" name="Oval 9"/>
              <p:cNvSpPr>
                <a:spLocks noChangeArrowheads="1"/>
              </p:cNvSpPr>
              <p:nvPr/>
            </p:nvSpPr>
            <p:spPr bwMode="auto">
              <a:xfrm>
                <a:off x="14"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6" name="Oval 10"/>
              <p:cNvSpPr>
                <a:spLocks noChangeArrowheads="1"/>
              </p:cNvSpPr>
              <p:nvPr/>
            </p:nvSpPr>
            <p:spPr bwMode="auto">
              <a:xfrm>
                <a:off x="170"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7"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8" name="Oval 12"/>
              <p:cNvSpPr>
                <a:spLocks noChangeArrowheads="1"/>
              </p:cNvSpPr>
              <p:nvPr/>
            </p:nvSpPr>
            <p:spPr bwMode="auto">
              <a:xfrm>
                <a:off x="84" y="72"/>
                <a:ext cx="78" cy="78"/>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9"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0"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grpSp>
        <p:nvGrpSpPr>
          <p:cNvPr id="103" name="Group 102"/>
          <p:cNvGrpSpPr/>
          <p:nvPr/>
        </p:nvGrpSpPr>
        <p:grpSpPr>
          <a:xfrm>
            <a:off x="5726698" y="3405931"/>
            <a:ext cx="790352" cy="790352"/>
            <a:chOff x="4810715" y="5159829"/>
            <a:chExt cx="806314" cy="806314"/>
          </a:xfrm>
        </p:grpSpPr>
        <p:sp>
          <p:nvSpPr>
            <p:cNvPr id="104" name="Oval 103"/>
            <p:cNvSpPr/>
            <p:nvPr/>
          </p:nvSpPr>
          <p:spPr>
            <a:xfrm>
              <a:off x="4810715" y="5159829"/>
              <a:ext cx="806314" cy="806314"/>
            </a:xfrm>
            <a:prstGeom prst="ellipse">
              <a:avLst/>
            </a:prstGeom>
            <a:solidFill>
              <a:schemeClr val="accent1"/>
            </a:solidFill>
            <a:ln w="10795"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5" name="Freeform 5"/>
            <p:cNvSpPr>
              <a:spLocks noEditPoints="1"/>
            </p:cNvSpPr>
            <p:nvPr/>
          </p:nvSpPr>
          <p:spPr bwMode="auto">
            <a:xfrm>
              <a:off x="5064647" y="5363754"/>
              <a:ext cx="298450" cy="398463"/>
            </a:xfrm>
            <a:custGeom>
              <a:avLst/>
              <a:gdLst>
                <a:gd name="T0" fmla="*/ 188 w 188"/>
                <a:gd name="T1" fmla="*/ 63 h 251"/>
                <a:gd name="T2" fmla="*/ 125 w 188"/>
                <a:gd name="T3" fmla="*/ 0 h 251"/>
                <a:gd name="T4" fmla="*/ 0 w 188"/>
                <a:gd name="T5" fmla="*/ 0 h 251"/>
                <a:gd name="T6" fmla="*/ 0 w 188"/>
                <a:gd name="T7" fmla="*/ 251 h 251"/>
                <a:gd name="T8" fmla="*/ 188 w 188"/>
                <a:gd name="T9" fmla="*/ 251 h 251"/>
                <a:gd name="T10" fmla="*/ 188 w 188"/>
                <a:gd name="T11" fmla="*/ 63 h 251"/>
                <a:gd name="T12" fmla="*/ 125 w 188"/>
                <a:gd name="T13" fmla="*/ 22 h 251"/>
                <a:gd name="T14" fmla="*/ 166 w 188"/>
                <a:gd name="T15" fmla="*/ 63 h 251"/>
                <a:gd name="T16" fmla="*/ 125 w 188"/>
                <a:gd name="T17" fmla="*/ 63 h 251"/>
                <a:gd name="T18" fmla="*/ 125 w 188"/>
                <a:gd name="T19" fmla="*/ 22 h 251"/>
                <a:gd name="T20" fmla="*/ 16 w 188"/>
                <a:gd name="T21" fmla="*/ 235 h 251"/>
                <a:gd name="T22" fmla="*/ 16 w 188"/>
                <a:gd name="T23" fmla="*/ 16 h 251"/>
                <a:gd name="T24" fmla="*/ 110 w 188"/>
                <a:gd name="T25" fmla="*/ 16 h 251"/>
                <a:gd name="T26" fmla="*/ 110 w 188"/>
                <a:gd name="T27" fmla="*/ 78 h 251"/>
                <a:gd name="T28" fmla="*/ 172 w 188"/>
                <a:gd name="T29" fmla="*/ 78 h 251"/>
                <a:gd name="T30" fmla="*/ 172 w 188"/>
                <a:gd name="T31" fmla="*/ 235 h 251"/>
                <a:gd name="T32" fmla="*/ 16 w 188"/>
                <a:gd name="T33" fmla="*/ 23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51">
                  <a:moveTo>
                    <a:pt x="188" y="63"/>
                  </a:moveTo>
                  <a:lnTo>
                    <a:pt x="125" y="0"/>
                  </a:lnTo>
                  <a:lnTo>
                    <a:pt x="0" y="0"/>
                  </a:lnTo>
                  <a:lnTo>
                    <a:pt x="0" y="251"/>
                  </a:lnTo>
                  <a:lnTo>
                    <a:pt x="188" y="251"/>
                  </a:lnTo>
                  <a:lnTo>
                    <a:pt x="188" y="63"/>
                  </a:lnTo>
                  <a:close/>
                  <a:moveTo>
                    <a:pt x="125" y="22"/>
                  </a:moveTo>
                  <a:lnTo>
                    <a:pt x="166" y="63"/>
                  </a:lnTo>
                  <a:lnTo>
                    <a:pt x="125" y="63"/>
                  </a:lnTo>
                  <a:lnTo>
                    <a:pt x="125" y="22"/>
                  </a:lnTo>
                  <a:close/>
                  <a:moveTo>
                    <a:pt x="16" y="235"/>
                  </a:moveTo>
                  <a:lnTo>
                    <a:pt x="16" y="16"/>
                  </a:lnTo>
                  <a:lnTo>
                    <a:pt x="110" y="16"/>
                  </a:lnTo>
                  <a:lnTo>
                    <a:pt x="110" y="78"/>
                  </a:lnTo>
                  <a:lnTo>
                    <a:pt x="172" y="78"/>
                  </a:lnTo>
                  <a:lnTo>
                    <a:pt x="172" y="235"/>
                  </a:lnTo>
                  <a:lnTo>
                    <a:pt x="16" y="235"/>
                  </a:ln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06" name="Group 105"/>
          <p:cNvGrpSpPr/>
          <p:nvPr/>
        </p:nvGrpSpPr>
        <p:grpSpPr>
          <a:xfrm>
            <a:off x="5726698" y="2122190"/>
            <a:ext cx="790352" cy="790352"/>
            <a:chOff x="5841530" y="3287629"/>
            <a:chExt cx="806200" cy="806200"/>
          </a:xfrm>
        </p:grpSpPr>
        <p:sp>
          <p:nvSpPr>
            <p:cNvPr id="107" name="Oval 106"/>
            <p:cNvSpPr/>
            <p:nvPr/>
          </p:nvSpPr>
          <p:spPr>
            <a:xfrm>
              <a:off x="5841530" y="3287629"/>
              <a:ext cx="806200" cy="806200"/>
            </a:xfrm>
            <a:prstGeom prst="ellipse">
              <a:avLst/>
            </a:prstGeom>
            <a:solidFill>
              <a:schemeClr val="accent1"/>
            </a:solidFill>
            <a:ln w="10795"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8" name="Freeform 5"/>
            <p:cNvSpPr>
              <a:spLocks noEditPoints="1"/>
            </p:cNvSpPr>
            <p:nvPr/>
          </p:nvSpPr>
          <p:spPr bwMode="auto">
            <a:xfrm>
              <a:off x="6082728" y="3510573"/>
              <a:ext cx="323804" cy="360312"/>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sp>
        <p:nvSpPr>
          <p:cNvPr id="109" name="Freeform 5"/>
          <p:cNvSpPr>
            <a:spLocks noEditPoints="1"/>
          </p:cNvSpPr>
          <p:nvPr/>
        </p:nvSpPr>
        <p:spPr bwMode="auto">
          <a:xfrm>
            <a:off x="1916502" y="4137226"/>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0" name="Freeform 5"/>
          <p:cNvSpPr>
            <a:spLocks noEditPoints="1"/>
          </p:cNvSpPr>
          <p:nvPr/>
        </p:nvSpPr>
        <p:spPr bwMode="auto">
          <a:xfrm>
            <a:off x="1551116" y="3639677"/>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1" name="Freeform 5"/>
          <p:cNvSpPr>
            <a:spLocks noEditPoints="1"/>
          </p:cNvSpPr>
          <p:nvPr/>
        </p:nvSpPr>
        <p:spPr bwMode="auto">
          <a:xfrm>
            <a:off x="1903941" y="3142127"/>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nvGrpSpPr>
          <p:cNvPr id="112" name="Group 8"/>
          <p:cNvGrpSpPr>
            <a:grpSpLocks noChangeAspect="1"/>
          </p:cNvGrpSpPr>
          <p:nvPr/>
        </p:nvGrpSpPr>
        <p:grpSpPr bwMode="auto">
          <a:xfrm>
            <a:off x="10073242" y="4161345"/>
            <a:ext cx="364122" cy="304991"/>
            <a:chOff x="6" y="9"/>
            <a:chExt cx="234" cy="196"/>
          </a:xfrm>
          <a:noFill/>
        </p:grpSpPr>
        <p:sp>
          <p:nvSpPr>
            <p:cNvPr id="113"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4"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5"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6"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7"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8"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19" name="Group 8"/>
          <p:cNvGrpSpPr>
            <a:grpSpLocks noChangeAspect="1"/>
          </p:cNvGrpSpPr>
          <p:nvPr/>
        </p:nvGrpSpPr>
        <p:grpSpPr bwMode="auto">
          <a:xfrm>
            <a:off x="10464984" y="3639677"/>
            <a:ext cx="364122" cy="304991"/>
            <a:chOff x="6" y="9"/>
            <a:chExt cx="234" cy="196"/>
          </a:xfrm>
          <a:noFill/>
        </p:grpSpPr>
        <p:sp>
          <p:nvSpPr>
            <p:cNvPr id="120"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1"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2"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3"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4"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5"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26" name="Group 8"/>
          <p:cNvGrpSpPr>
            <a:grpSpLocks noChangeAspect="1"/>
          </p:cNvGrpSpPr>
          <p:nvPr/>
        </p:nvGrpSpPr>
        <p:grpSpPr bwMode="auto">
          <a:xfrm>
            <a:off x="10100863" y="3142128"/>
            <a:ext cx="364122" cy="304991"/>
            <a:chOff x="6" y="9"/>
            <a:chExt cx="234" cy="196"/>
          </a:xfrm>
          <a:noFill/>
        </p:grpSpPr>
        <p:sp>
          <p:nvSpPr>
            <p:cNvPr id="127"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8"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9"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0"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1"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2"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sp>
        <p:nvSpPr>
          <p:cNvPr id="135" name="Text Placeholder 1"/>
          <p:cNvSpPr txBox="1">
            <a:spLocks/>
          </p:cNvSpPr>
          <p:nvPr/>
        </p:nvSpPr>
        <p:spPr>
          <a:xfrm>
            <a:off x="1470331" y="3579288"/>
            <a:ext cx="2918151" cy="914262"/>
          </a:xfrm>
          <a:prstGeom prst="rect">
            <a:avLst/>
          </a:prstGeom>
        </p:spPr>
        <p:txBody>
          <a:bodyPr vert="horz" wrap="square" lIns="0" tIns="89617" rIns="143387" bIns="8961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Accès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et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partage</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n'importe</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où</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pour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tous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vos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fichiers</a:t>
            </a:r>
            <a:endPar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136" name="Text Placeholder 1"/>
          <p:cNvSpPr txBox="1">
            <a:spLocks/>
          </p:cNvSpPr>
          <p:nvPr/>
        </p:nvSpPr>
        <p:spPr>
          <a:xfrm>
            <a:off x="7788865" y="3457047"/>
            <a:ext cx="2917806" cy="914262"/>
          </a:xfrm>
          <a:prstGeom prst="rect">
            <a:avLst/>
          </a:prstGeom>
        </p:spPr>
        <p:txBody>
          <a:bodyPr vert="horz" wrap="square" lIns="0" tIns="89617" rIns="143387" bIns="8961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Collaboration de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contenu</a:t>
            </a: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 pour les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équipes</a:t>
            </a: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 et les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organisations</a:t>
            </a:r>
            <a:endPar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endParaRPr>
          </a:p>
        </p:txBody>
      </p:sp>
      <p:sp>
        <p:nvSpPr>
          <p:cNvPr id="137" name="Rectangle 136"/>
          <p:cNvSpPr/>
          <p:nvPr/>
        </p:nvSpPr>
        <p:spPr>
          <a:xfrm>
            <a:off x="5102780" y="2125805"/>
            <a:ext cx="1986441" cy="1223797"/>
          </a:xfrm>
          <a:prstGeom prst="rect">
            <a:avLst/>
          </a:prstGeom>
        </p:spPr>
        <p:txBody>
          <a:bodyPr wrap="none">
            <a:spAutoFit/>
          </a:bodyPr>
          <a:lstStyle/>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Collaboration</a:t>
            </a:r>
          </a:p>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err="1">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Mobilité</a:t>
            </a:r>
            <a:endPar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err="1">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Confiance</a:t>
            </a:r>
            <a:r>
              <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 </a:t>
            </a:r>
          </a:p>
        </p:txBody>
      </p:sp>
      <p:grpSp>
        <p:nvGrpSpPr>
          <p:cNvPr id="138" name="Group 4"/>
          <p:cNvGrpSpPr>
            <a:grpSpLocks noChangeAspect="1"/>
          </p:cNvGrpSpPr>
          <p:nvPr/>
        </p:nvGrpSpPr>
        <p:grpSpPr bwMode="auto">
          <a:xfrm>
            <a:off x="5830033" y="3896800"/>
            <a:ext cx="532252" cy="669206"/>
            <a:chOff x="3746" y="1988"/>
            <a:chExt cx="342" cy="430"/>
          </a:xfrm>
        </p:grpSpPr>
        <p:sp>
          <p:nvSpPr>
            <p:cNvPr id="139" name="Freeform 5"/>
            <p:cNvSpPr>
              <a:spLocks/>
            </p:cNvSpPr>
            <p:nvPr/>
          </p:nvSpPr>
          <p:spPr bwMode="auto">
            <a:xfrm>
              <a:off x="3917" y="2043"/>
              <a:ext cx="171" cy="330"/>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0" name="Freeform 6"/>
            <p:cNvSpPr>
              <a:spLocks/>
            </p:cNvSpPr>
            <p:nvPr/>
          </p:nvSpPr>
          <p:spPr bwMode="auto">
            <a:xfrm>
              <a:off x="3746" y="2033"/>
              <a:ext cx="171" cy="330"/>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1" name="Line 7"/>
            <p:cNvSpPr>
              <a:spLocks noChangeShapeType="1"/>
            </p:cNvSpPr>
            <p:nvPr/>
          </p:nvSpPr>
          <p:spPr bwMode="auto">
            <a:xfrm>
              <a:off x="3917" y="2174"/>
              <a:ext cx="0"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2" name="Freeform 8"/>
            <p:cNvSpPr>
              <a:spLocks/>
            </p:cNvSpPr>
            <p:nvPr/>
          </p:nvSpPr>
          <p:spPr bwMode="auto">
            <a:xfrm>
              <a:off x="3896" y="1988"/>
              <a:ext cx="42" cy="89"/>
            </a:xfrm>
            <a:custGeom>
              <a:avLst/>
              <a:gdLst>
                <a:gd name="T0" fmla="*/ 0 w 42"/>
                <a:gd name="T1" fmla="*/ 89 h 89"/>
                <a:gd name="T2" fmla="*/ 42 w 42"/>
                <a:gd name="T3" fmla="*/ 45 h 89"/>
                <a:gd name="T4" fmla="*/ 0 w 42"/>
                <a:gd name="T5" fmla="*/ 0 h 89"/>
              </a:gdLst>
              <a:ahLst/>
              <a:cxnLst>
                <a:cxn ang="0">
                  <a:pos x="T0" y="T1"/>
                </a:cxn>
                <a:cxn ang="0">
                  <a:pos x="T2" y="T3"/>
                </a:cxn>
                <a:cxn ang="0">
                  <a:pos x="T4" y="T5"/>
                </a:cxn>
              </a:cxnLst>
              <a:rect l="0" t="0" r="r" b="b"/>
              <a:pathLst>
                <a:path w="42" h="89">
                  <a:moveTo>
                    <a:pt x="0" y="89"/>
                  </a:moveTo>
                  <a:lnTo>
                    <a:pt x="42" y="45"/>
                  </a:lnTo>
                  <a:lnTo>
                    <a:pt x="0"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3" name="Line 9"/>
            <p:cNvSpPr>
              <a:spLocks noChangeShapeType="1"/>
            </p:cNvSpPr>
            <p:nvPr/>
          </p:nvSpPr>
          <p:spPr bwMode="auto">
            <a:xfrm>
              <a:off x="3917" y="203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4" name="Freeform 10"/>
            <p:cNvSpPr>
              <a:spLocks/>
            </p:cNvSpPr>
            <p:nvPr/>
          </p:nvSpPr>
          <p:spPr bwMode="auto">
            <a:xfrm>
              <a:off x="3896" y="2329"/>
              <a:ext cx="42" cy="89"/>
            </a:xfrm>
            <a:custGeom>
              <a:avLst/>
              <a:gdLst>
                <a:gd name="T0" fmla="*/ 42 w 42"/>
                <a:gd name="T1" fmla="*/ 0 h 89"/>
                <a:gd name="T2" fmla="*/ 0 w 42"/>
                <a:gd name="T3" fmla="*/ 44 h 89"/>
                <a:gd name="T4" fmla="*/ 42 w 42"/>
                <a:gd name="T5" fmla="*/ 89 h 89"/>
              </a:gdLst>
              <a:ahLst/>
              <a:cxnLst>
                <a:cxn ang="0">
                  <a:pos x="T0" y="T1"/>
                </a:cxn>
                <a:cxn ang="0">
                  <a:pos x="T2" y="T3"/>
                </a:cxn>
                <a:cxn ang="0">
                  <a:pos x="T4" y="T5"/>
                </a:cxn>
              </a:cxnLst>
              <a:rect l="0" t="0" r="r" b="b"/>
              <a:pathLst>
                <a:path w="42" h="89">
                  <a:moveTo>
                    <a:pt x="42" y="0"/>
                  </a:moveTo>
                  <a:lnTo>
                    <a:pt x="0" y="44"/>
                  </a:lnTo>
                  <a:lnTo>
                    <a:pt x="42" y="89"/>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5" name="Line 11"/>
            <p:cNvSpPr>
              <a:spLocks noChangeShapeType="1"/>
            </p:cNvSpPr>
            <p:nvPr/>
          </p:nvSpPr>
          <p:spPr bwMode="auto">
            <a:xfrm flipH="1">
              <a:off x="3896" y="237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grpSp>
      <p:grpSp>
        <p:nvGrpSpPr>
          <p:cNvPr id="10" name="Groupe 9">
            <a:extLst>
              <a:ext uri="{FF2B5EF4-FFF2-40B4-BE49-F238E27FC236}">
                <a16:creationId xmlns:a16="http://schemas.microsoft.com/office/drawing/2014/main" id="{E74D27C3-86A0-43C4-A9E6-A50233E57D1D}"/>
              </a:ext>
            </a:extLst>
          </p:cNvPr>
          <p:cNvGrpSpPr/>
          <p:nvPr/>
        </p:nvGrpSpPr>
        <p:grpSpPr>
          <a:xfrm>
            <a:off x="7855948" y="1630697"/>
            <a:ext cx="2804034" cy="1219209"/>
            <a:chOff x="7797870" y="1630697"/>
            <a:chExt cx="2804034" cy="1219209"/>
          </a:xfrm>
        </p:grpSpPr>
        <p:sp>
          <p:nvSpPr>
            <p:cNvPr id="4" name="ZoneTexte 3">
              <a:extLst>
                <a:ext uri="{FF2B5EF4-FFF2-40B4-BE49-F238E27FC236}">
                  <a16:creationId xmlns:a16="http://schemas.microsoft.com/office/drawing/2014/main" id="{B361D71D-6167-46B7-8FC2-22437505CDCF}"/>
                </a:ext>
              </a:extLst>
            </p:cNvPr>
            <p:cNvSpPr txBox="1"/>
            <p:nvPr/>
          </p:nvSpPr>
          <p:spPr>
            <a:xfrm>
              <a:off x="8913237" y="1886358"/>
              <a:ext cx="1688667" cy="707886"/>
            </a:xfrm>
            <a:prstGeom prst="rect">
              <a:avLst/>
            </a:prstGeom>
            <a:noFill/>
          </p:spPr>
          <p:txBody>
            <a:bodyPr wrap="none" rtlCol="0">
              <a:spAutoFit/>
            </a:bodyPr>
            <a:lstStyle/>
            <a:p>
              <a:r>
                <a:rPr lang="fr-FR" sz="4000" b="1" dirty="0">
                  <a:solidFill>
                    <a:srgbClr val="5558AF"/>
                  </a:solidFill>
                  <a:latin typeface="Segoe UI" panose="020B0502040204020203" pitchFamily="34" charset="0"/>
                  <a:cs typeface="Segoe UI" panose="020B0502040204020203" pitchFamily="34" charset="0"/>
                </a:rPr>
                <a:t>Teams</a:t>
              </a:r>
            </a:p>
          </p:txBody>
        </p:sp>
        <p:pic>
          <p:nvPicPr>
            <p:cNvPr id="8" name="Image 7">
              <a:extLst>
                <a:ext uri="{FF2B5EF4-FFF2-40B4-BE49-F238E27FC236}">
                  <a16:creationId xmlns:a16="http://schemas.microsoft.com/office/drawing/2014/main" id="{A51FE582-B1E6-4E25-BD01-94980D2BD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870" y="1630697"/>
              <a:ext cx="1219209" cy="1219209"/>
            </a:xfrm>
            <a:prstGeom prst="rect">
              <a:avLst/>
            </a:prstGeom>
          </p:spPr>
        </p:pic>
      </p:grpSp>
      <p:grpSp>
        <p:nvGrpSpPr>
          <p:cNvPr id="11" name="Groupe 10">
            <a:extLst>
              <a:ext uri="{FF2B5EF4-FFF2-40B4-BE49-F238E27FC236}">
                <a16:creationId xmlns:a16="http://schemas.microsoft.com/office/drawing/2014/main" id="{374666E4-CF7E-4D1B-9AB8-CFEB4B723654}"/>
              </a:ext>
            </a:extLst>
          </p:cNvPr>
          <p:cNvGrpSpPr/>
          <p:nvPr/>
        </p:nvGrpSpPr>
        <p:grpSpPr>
          <a:xfrm>
            <a:off x="1127663" y="1613370"/>
            <a:ext cx="3555063" cy="1219209"/>
            <a:chOff x="1127663" y="1613370"/>
            <a:chExt cx="3555063" cy="1219209"/>
          </a:xfrm>
        </p:grpSpPr>
        <p:pic>
          <p:nvPicPr>
            <p:cNvPr id="6" name="Image 5">
              <a:extLst>
                <a:ext uri="{FF2B5EF4-FFF2-40B4-BE49-F238E27FC236}">
                  <a16:creationId xmlns:a16="http://schemas.microsoft.com/office/drawing/2014/main" id="{17D7B9C4-8035-49B2-A5F4-55176124B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663" y="1613370"/>
              <a:ext cx="1219209" cy="1219209"/>
            </a:xfrm>
            <a:prstGeom prst="rect">
              <a:avLst/>
            </a:prstGeom>
          </p:spPr>
        </p:pic>
        <p:sp>
          <p:nvSpPr>
            <p:cNvPr id="9" name="ZoneTexte 8">
              <a:extLst>
                <a:ext uri="{FF2B5EF4-FFF2-40B4-BE49-F238E27FC236}">
                  <a16:creationId xmlns:a16="http://schemas.microsoft.com/office/drawing/2014/main" id="{C133F0CF-EC65-4235-9734-F8D402FA8AD2}"/>
                </a:ext>
              </a:extLst>
            </p:cNvPr>
            <p:cNvSpPr txBox="1"/>
            <p:nvPr/>
          </p:nvSpPr>
          <p:spPr>
            <a:xfrm>
              <a:off x="2240839" y="1869031"/>
              <a:ext cx="2441887" cy="707886"/>
            </a:xfrm>
            <a:prstGeom prst="rect">
              <a:avLst/>
            </a:prstGeom>
            <a:noFill/>
          </p:spPr>
          <p:txBody>
            <a:bodyPr wrap="none" rtlCol="0">
              <a:spAutoFit/>
            </a:bodyPr>
            <a:lstStyle/>
            <a:p>
              <a:r>
                <a:rPr lang="fr-FR" sz="4000" b="1" dirty="0">
                  <a:solidFill>
                    <a:srgbClr val="0078D7"/>
                  </a:solidFill>
                  <a:latin typeface="Segoe UI" panose="020B0502040204020203" pitchFamily="34" charset="0"/>
                  <a:cs typeface="Segoe UI" panose="020B0502040204020203" pitchFamily="34" charset="0"/>
                </a:rPr>
                <a:t>OneDrive</a:t>
              </a:r>
            </a:p>
          </p:txBody>
        </p:sp>
      </p:grpSp>
      <p:sp>
        <p:nvSpPr>
          <p:cNvPr id="73" name="Espace réservé du numéro de diapositive 4">
            <a:extLst>
              <a:ext uri="{FF2B5EF4-FFF2-40B4-BE49-F238E27FC236}">
                <a16:creationId xmlns:a16="http://schemas.microsoft.com/office/drawing/2014/main" id="{25210DE1-CA8C-48B0-9EDD-90943EA86FDF}"/>
              </a:ext>
            </a:extLst>
          </p:cNvPr>
          <p:cNvSpPr txBox="1">
            <a:spLocks/>
          </p:cNvSpPr>
          <p:nvPr/>
        </p:nvSpPr>
        <p:spPr>
          <a:xfrm>
            <a:off x="11391379" y="342330"/>
            <a:ext cx="483125" cy="365125"/>
          </a:xfrm>
          <a:prstGeom prst="rect">
            <a:avLst/>
          </a:prstGeom>
        </p:spPr>
        <p:txBody>
          <a:bodyPr anchor="ctr" anchorCtr="0"/>
          <a:lstStyle>
            <a:defPPr>
              <a:defRPr lang="fr-FR"/>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a:fld id="{195811F0-3DE0-6444-AA49-1193577F1443}" type="slidenum">
              <a:rPr lang="fr-FR" sz="1333">
                <a:solidFill>
                  <a:srgbClr val="D90011"/>
                </a:solidFill>
                <a:latin typeface="Lato Regular"/>
              </a:rPr>
              <a:pPr algn="ctr"/>
              <a:t>5</a:t>
            </a:fld>
            <a:endParaRPr lang="fr-FR" sz="1333" dirty="0">
              <a:solidFill>
                <a:srgbClr val="D90011"/>
              </a:solidFill>
              <a:latin typeface="Lato Regular"/>
            </a:endParaRPr>
          </a:p>
        </p:txBody>
      </p:sp>
    </p:spTree>
    <p:extLst>
      <p:ext uri="{BB962C8B-B14F-4D97-AF65-F5344CB8AC3E}">
        <p14:creationId xmlns:p14="http://schemas.microsoft.com/office/powerpoint/2010/main" val="4236461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96296E-6 L -1.25E-6 0.19977 " pathEditMode="relative" rAng="0" ptsTypes="AA">
                                      <p:cBhvr>
                                        <p:cTn id="6" dur="1000" fill="hold"/>
                                        <p:tgtEl>
                                          <p:spTgt spid="87"/>
                                        </p:tgtEl>
                                        <p:attrNameLst>
                                          <p:attrName>ppt_x</p:attrName>
                                          <p:attrName>ppt_y</p:attrName>
                                        </p:attrNameLst>
                                      </p:cBhvr>
                                      <p:rCtr x="0" y="9977"/>
                                    </p:animMotion>
                                  </p:childTnLst>
                                </p:cTn>
                              </p:par>
                              <p:par>
                                <p:cTn id="7" presetID="42" presetClass="path" presetSubtype="0" accel="50000" decel="50000" fill="hold" nodeType="withEffect">
                                  <p:stCondLst>
                                    <p:cond delay="0"/>
                                  </p:stCondLst>
                                  <p:childTnLst>
                                    <p:animMotion origin="layout" path="M 5E-6 7.40741E-7 L 5E-6 0.19722 " pathEditMode="relative" rAng="0" ptsTypes="AA">
                                      <p:cBhvr>
                                        <p:cTn id="8" dur="1000" fill="hold"/>
                                        <p:tgtEl>
                                          <p:spTgt spid="92"/>
                                        </p:tgtEl>
                                        <p:attrNameLst>
                                          <p:attrName>ppt_x</p:attrName>
                                          <p:attrName>ppt_y</p:attrName>
                                        </p:attrNameLst>
                                      </p:cBhvr>
                                      <p:rCtr x="0" y="9861"/>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53" presetClass="entr" presetSubtype="16"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p:cTn id="15" dur="500" fill="hold"/>
                                        <p:tgtEl>
                                          <p:spTgt spid="103"/>
                                        </p:tgtEl>
                                        <p:attrNameLst>
                                          <p:attrName>ppt_w</p:attrName>
                                        </p:attrNameLst>
                                      </p:cBhvr>
                                      <p:tavLst>
                                        <p:tav tm="0">
                                          <p:val>
                                            <p:fltVal val="0"/>
                                          </p:val>
                                        </p:tav>
                                        <p:tav tm="100000">
                                          <p:val>
                                            <p:strVal val="#ppt_w"/>
                                          </p:val>
                                        </p:tav>
                                      </p:tavLst>
                                    </p:anim>
                                    <p:anim calcmode="lin" valueType="num">
                                      <p:cBhvr>
                                        <p:cTn id="16" dur="500" fill="hold"/>
                                        <p:tgtEl>
                                          <p:spTgt spid="103"/>
                                        </p:tgtEl>
                                        <p:attrNameLst>
                                          <p:attrName>ppt_h</p:attrName>
                                        </p:attrNameLst>
                                      </p:cBhvr>
                                      <p:tavLst>
                                        <p:tav tm="0">
                                          <p:val>
                                            <p:fltVal val="0"/>
                                          </p:val>
                                        </p:tav>
                                        <p:tav tm="100000">
                                          <p:val>
                                            <p:strVal val="#ppt_h"/>
                                          </p:val>
                                        </p:tav>
                                      </p:tavLst>
                                    </p:anim>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3.33333E-6 3.33333E-6 L -0.28398 3.33333E-6 " pathEditMode="relative" rAng="0" ptsTypes="AA">
                                      <p:cBhvr>
                                        <p:cTn id="21" dur="1000" fill="hold"/>
                                        <p:tgtEl>
                                          <p:spTgt spid="103"/>
                                        </p:tgtEl>
                                        <p:attrNameLst>
                                          <p:attrName>ppt_x</p:attrName>
                                          <p:attrName>ppt_y</p:attrName>
                                        </p:attrNameLst>
                                      </p:cBhvr>
                                      <p:rCtr x="-14206" y="0"/>
                                    </p:animMotion>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8398 3.33333E-6 L 0.28386 3.33333E-6 " pathEditMode="relative" rAng="0" ptsTypes="AA">
                                      <p:cBhvr>
                                        <p:cTn id="35" dur="1500" fill="hold"/>
                                        <p:tgtEl>
                                          <p:spTgt spid="103"/>
                                        </p:tgtEl>
                                        <p:attrNameLst>
                                          <p:attrName>ppt_x</p:attrName>
                                          <p:attrName>ppt_y</p:attrName>
                                        </p:attrNameLst>
                                      </p:cBhvr>
                                      <p:rCtr x="28385" y="0"/>
                                    </p:animMotion>
                                  </p:childTnLst>
                                </p:cTn>
                              </p:par>
                              <p:par>
                                <p:cTn id="36" presetID="10" presetClass="exit" presetSubtype="0" fill="hold" grpId="1" nodeType="withEffect">
                                  <p:stCondLst>
                                    <p:cond delay="0"/>
                                  </p:stCondLst>
                                  <p:childTnLst>
                                    <p:animEffect transition="out" filter="fade">
                                      <p:cBhvr>
                                        <p:cTn id="37" dur="500"/>
                                        <p:tgtEl>
                                          <p:spTgt spid="109"/>
                                        </p:tgtEl>
                                      </p:cBhvr>
                                    </p:animEffect>
                                    <p:set>
                                      <p:cBhvr>
                                        <p:cTn id="38" dur="1" fill="hold">
                                          <p:stCondLst>
                                            <p:cond delay="499"/>
                                          </p:stCondLst>
                                        </p:cTn>
                                        <p:tgtEl>
                                          <p:spTgt spid="10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10"/>
                                        </p:tgtEl>
                                      </p:cBhvr>
                                    </p:animEffect>
                                    <p:set>
                                      <p:cBhvr>
                                        <p:cTn id="41" dur="1" fill="hold">
                                          <p:stCondLst>
                                            <p:cond delay="499"/>
                                          </p:stCondLst>
                                        </p:cTn>
                                        <p:tgtEl>
                                          <p:spTgt spid="1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1"/>
                                        </p:tgtEl>
                                      </p:cBhvr>
                                    </p:animEffect>
                                    <p:set>
                                      <p:cBhvr>
                                        <p:cTn id="44" dur="1" fill="hold">
                                          <p:stCondLst>
                                            <p:cond delay="499"/>
                                          </p:stCondLst>
                                        </p:cTn>
                                        <p:tgtEl>
                                          <p:spTgt spid="111"/>
                                        </p:tgtEl>
                                        <p:attrNameLst>
                                          <p:attrName>style.visibility</p:attrName>
                                        </p:attrNameLst>
                                      </p:cBhvr>
                                      <p:to>
                                        <p:strVal val="hidden"/>
                                      </p:to>
                                    </p:se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childTnLst>
                                </p:cTn>
                              </p:par>
                              <p:par>
                                <p:cTn id="49" presetID="10"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500"/>
                                        <p:tgtEl>
                                          <p:spTgt spid="119"/>
                                        </p:tgtEl>
                                      </p:cBhvr>
                                    </p:animEffect>
                                  </p:childTnLst>
                                </p:cTn>
                              </p:par>
                              <p:par>
                                <p:cTn id="52" presetID="10" presetClass="entr" presetSubtype="0" fill="hold" nodeType="withEffect">
                                  <p:stCondLst>
                                    <p:cond delay="0"/>
                                  </p:stCondLst>
                                  <p:childTnLst>
                                    <p:set>
                                      <p:cBhvr>
                                        <p:cTn id="53" dur="1" fill="hold">
                                          <p:stCondLst>
                                            <p:cond delay="0"/>
                                          </p:stCondLst>
                                        </p:cTn>
                                        <p:tgtEl>
                                          <p:spTgt spid="126"/>
                                        </p:tgtEl>
                                        <p:attrNameLst>
                                          <p:attrName>style.visibility</p:attrName>
                                        </p:attrNameLst>
                                      </p:cBhvr>
                                      <p:to>
                                        <p:strVal val="visible"/>
                                      </p:to>
                                    </p:set>
                                    <p:animEffect transition="in" filter="fade">
                                      <p:cBhvr>
                                        <p:cTn id="54" dur="500"/>
                                        <p:tgtEl>
                                          <p:spTgt spid="1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2" nodeType="clickEffect">
                                  <p:stCondLst>
                                    <p:cond delay="0"/>
                                  </p:stCondLst>
                                  <p:childTnLst>
                                    <p:animEffect transition="out" filter="fade">
                                      <p:cBhvr>
                                        <p:cTn id="58" dur="500"/>
                                        <p:tgtEl>
                                          <p:spTgt spid="109"/>
                                        </p:tgtEl>
                                      </p:cBhvr>
                                    </p:animEffect>
                                    <p:set>
                                      <p:cBhvr>
                                        <p:cTn id="59" dur="1" fill="hold">
                                          <p:stCondLst>
                                            <p:cond delay="499"/>
                                          </p:stCondLst>
                                        </p:cTn>
                                        <p:tgtEl>
                                          <p:spTgt spid="10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10"/>
                                        </p:tgtEl>
                                      </p:cBhvr>
                                    </p:animEffect>
                                    <p:set>
                                      <p:cBhvr>
                                        <p:cTn id="62" dur="1" fill="hold">
                                          <p:stCondLst>
                                            <p:cond delay="499"/>
                                          </p:stCondLst>
                                        </p:cTn>
                                        <p:tgtEl>
                                          <p:spTgt spid="1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11"/>
                                        </p:tgtEl>
                                      </p:cBhvr>
                                    </p:animEffect>
                                    <p:set>
                                      <p:cBhvr>
                                        <p:cTn id="65" dur="1" fill="hold">
                                          <p:stCondLst>
                                            <p:cond delay="499"/>
                                          </p:stCondLst>
                                        </p:cTn>
                                        <p:tgtEl>
                                          <p:spTgt spid="11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2"/>
                                        </p:tgtEl>
                                      </p:cBhvr>
                                    </p:animEffect>
                                    <p:set>
                                      <p:cBhvr>
                                        <p:cTn id="68" dur="1" fill="hold">
                                          <p:stCondLst>
                                            <p:cond delay="499"/>
                                          </p:stCondLst>
                                        </p:cTn>
                                        <p:tgtEl>
                                          <p:spTgt spid="11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6"/>
                                        </p:tgtEl>
                                      </p:cBhvr>
                                    </p:animEffect>
                                    <p:set>
                                      <p:cBhvr>
                                        <p:cTn id="74" dur="1" fill="hold">
                                          <p:stCondLst>
                                            <p:cond delay="499"/>
                                          </p:stCondLst>
                                        </p:cTn>
                                        <p:tgtEl>
                                          <p:spTgt spid="12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03"/>
                                        </p:tgtEl>
                                      </p:cBhvr>
                                    </p:animEffect>
                                    <p:set>
                                      <p:cBhvr>
                                        <p:cTn id="80" dur="1" fill="hold">
                                          <p:stCondLst>
                                            <p:cond delay="499"/>
                                          </p:stCondLst>
                                        </p:cTn>
                                        <p:tgtEl>
                                          <p:spTgt spid="103"/>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fade">
                                      <p:cBhvr>
                                        <p:cTn id="84" dur="250"/>
                                        <p:tgtEl>
                                          <p:spTgt spid="135"/>
                                        </p:tgtEl>
                                      </p:cBhvr>
                                    </p:animEffect>
                                  </p:childTnLst>
                                </p:cTn>
                              </p:par>
                              <p:par>
                                <p:cTn id="85" presetID="42" presetClass="path" presetSubtype="0" decel="100000" fill="hold" grpId="1" nodeType="withEffect">
                                  <p:stCondLst>
                                    <p:cond delay="0"/>
                                  </p:stCondLst>
                                  <p:childTnLst>
                                    <p:animMotion origin="layout" path="M -4.375E-6 2.59259E-6 L -4.375E-6 0.12338 " pathEditMode="relative" rAng="0" ptsTypes="AA">
                                      <p:cBhvr>
                                        <p:cTn id="86" dur="750" spd="-100000" fill="hold"/>
                                        <p:tgtEl>
                                          <p:spTgt spid="135"/>
                                        </p:tgtEl>
                                        <p:attrNameLst>
                                          <p:attrName>ppt_x</p:attrName>
                                          <p:attrName>ppt_y</p:attrName>
                                        </p:attrNameLst>
                                      </p:cBhvr>
                                      <p:rCtr x="0" y="6157"/>
                                    </p:animMotion>
                                  </p:childTnLst>
                                </p:cTn>
                              </p:par>
                              <p:par>
                                <p:cTn id="87" presetID="10"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fade">
                                      <p:cBhvr>
                                        <p:cTn id="89" dur="250"/>
                                        <p:tgtEl>
                                          <p:spTgt spid="136"/>
                                        </p:tgtEl>
                                      </p:cBhvr>
                                    </p:animEffect>
                                  </p:childTnLst>
                                </p:cTn>
                              </p:par>
                              <p:par>
                                <p:cTn id="90" presetID="42" presetClass="path" presetSubtype="0" decel="100000" fill="hold" grpId="1" nodeType="withEffect">
                                  <p:stCondLst>
                                    <p:cond delay="0"/>
                                  </p:stCondLst>
                                  <p:childTnLst>
                                    <p:animMotion origin="layout" path="M -3.54167E-6 -3.33333E-6 L -3.54167E-6 0.12338 " pathEditMode="relative" rAng="0" ptsTypes="AA">
                                      <p:cBhvr>
                                        <p:cTn id="91" dur="750" spd="-100000" fill="hold"/>
                                        <p:tgtEl>
                                          <p:spTgt spid="136"/>
                                        </p:tgtEl>
                                        <p:attrNameLst>
                                          <p:attrName>ppt_x</p:attrName>
                                          <p:attrName>ppt_y</p:attrName>
                                        </p:attrNameLst>
                                      </p:cBhvr>
                                      <p:rCtr x="0" y="6157"/>
                                    </p:animMotion>
                                  </p:childTnLst>
                                </p:cTn>
                              </p:par>
                              <p:par>
                                <p:cTn id="92" presetID="10" presetClass="entr" presetSubtype="0" fill="hold" grpId="0" nodeType="withEffect">
                                  <p:stCondLst>
                                    <p:cond delay="0"/>
                                  </p:stCondLst>
                                  <p:childTnLst>
                                    <p:set>
                                      <p:cBhvr>
                                        <p:cTn id="93" dur="1" fill="hold">
                                          <p:stCondLst>
                                            <p:cond delay="0"/>
                                          </p:stCondLst>
                                        </p:cTn>
                                        <p:tgtEl>
                                          <p:spTgt spid="137"/>
                                        </p:tgtEl>
                                        <p:attrNameLst>
                                          <p:attrName>style.visibility</p:attrName>
                                        </p:attrNameLst>
                                      </p:cBhvr>
                                      <p:to>
                                        <p:strVal val="visible"/>
                                      </p:to>
                                    </p:set>
                                    <p:animEffect transition="in" filter="fade">
                                      <p:cBhvr>
                                        <p:cTn id="94" dur="500"/>
                                        <p:tgtEl>
                                          <p:spTgt spid="137"/>
                                        </p:tgtEl>
                                      </p:cBhvr>
                                    </p:animEffect>
                                  </p:childTnLst>
                                </p:cTn>
                              </p:par>
                              <p:par>
                                <p:cTn id="95" presetID="10" presetClass="entr" presetSubtype="0" fill="hold" nodeType="withEffect">
                                  <p:stCondLst>
                                    <p:cond delay="0"/>
                                  </p:stCondLst>
                                  <p:childTnLst>
                                    <p:set>
                                      <p:cBhvr>
                                        <p:cTn id="96" dur="1" fill="hold">
                                          <p:stCondLst>
                                            <p:cond delay="0"/>
                                          </p:stCondLst>
                                        </p:cTn>
                                        <p:tgtEl>
                                          <p:spTgt spid="138"/>
                                        </p:tgtEl>
                                        <p:attrNameLst>
                                          <p:attrName>style.visibility</p:attrName>
                                        </p:attrNameLst>
                                      </p:cBhvr>
                                      <p:to>
                                        <p:strVal val="visible"/>
                                      </p:to>
                                    </p:set>
                                    <p:animEffect transition="in" filter="fade">
                                      <p:cBhvr>
                                        <p:cTn id="9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09" grpId="2" animBg="1"/>
      <p:bldP spid="110" grpId="0" animBg="1"/>
      <p:bldP spid="110" grpId="1" animBg="1"/>
      <p:bldP spid="110" grpId="2" animBg="1"/>
      <p:bldP spid="111" grpId="0" animBg="1"/>
      <p:bldP spid="111" grpId="1" animBg="1"/>
      <p:bldP spid="111" grpId="2" animBg="1"/>
      <p:bldP spid="135" grpId="0"/>
      <p:bldP spid="135" grpId="1"/>
      <p:bldP spid="136" grpId="0"/>
      <p:bldP spid="136" grpId="1"/>
      <p:bldP spid="1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L’organisateur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50</a:t>
            </a:fld>
            <a:endParaRPr lang="fr-FR" altLang="fr-FR" dirty="0"/>
          </a:p>
        </p:txBody>
      </p:sp>
      <p:sp>
        <p:nvSpPr>
          <p:cNvPr id="6" name="Rectangle 5">
            <a:extLst>
              <a:ext uri="{FF2B5EF4-FFF2-40B4-BE49-F238E27FC236}">
                <a16:creationId xmlns:a16="http://schemas.microsoft.com/office/drawing/2014/main" id="{4F7BE4DB-95F9-49DA-B153-F7CD37E2A5F0}"/>
              </a:ext>
            </a:extLst>
          </p:cNvPr>
          <p:cNvSpPr/>
          <p:nvPr/>
        </p:nvSpPr>
        <p:spPr>
          <a:xfrm>
            <a:off x="176601" y="1160151"/>
            <a:ext cx="12000656" cy="584775"/>
          </a:xfrm>
          <a:prstGeom prst="rect">
            <a:avLst/>
          </a:prstGeom>
        </p:spPr>
        <p:txBody>
          <a:bodyPr wrap="square">
            <a:spAutoFit/>
          </a:bodyPr>
          <a:lstStyle/>
          <a:p>
            <a:endParaRPr lang="fr-FR" sz="1600" dirty="0"/>
          </a:p>
          <a:p>
            <a:pPr marL="342900" indent="-342900">
              <a:buFont typeface="+mj-lt"/>
              <a:buAutoNum type="arabicPeriod" startAt="5"/>
            </a:pPr>
            <a:r>
              <a:rPr lang="fr-FR" sz="1600" dirty="0"/>
              <a:t>Sous autorisations d’événements en direct, choisissez qui peut participer à votre événement en direct :</a:t>
            </a:r>
            <a:endParaRPr lang="fr-CA" sz="1600" dirty="0"/>
          </a:p>
        </p:txBody>
      </p:sp>
      <p:pic>
        <p:nvPicPr>
          <p:cNvPr id="4" name="Picture 3">
            <a:extLst>
              <a:ext uri="{FF2B5EF4-FFF2-40B4-BE49-F238E27FC236}">
                <a16:creationId xmlns:a16="http://schemas.microsoft.com/office/drawing/2014/main" id="{BCA85AF6-C8EC-4690-9DBE-98A94C358F44}"/>
              </a:ext>
            </a:extLst>
          </p:cNvPr>
          <p:cNvPicPr>
            <a:picLocks noChangeAspect="1"/>
          </p:cNvPicPr>
          <p:nvPr/>
        </p:nvPicPr>
        <p:blipFill>
          <a:blip r:embed="rId3"/>
          <a:stretch>
            <a:fillRect/>
          </a:stretch>
        </p:blipFill>
        <p:spPr>
          <a:xfrm>
            <a:off x="176601" y="2026985"/>
            <a:ext cx="5143500" cy="36385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5F818E5-ED84-4ECC-A16E-B1CD1555AB87}"/>
              </a:ext>
            </a:extLst>
          </p:cNvPr>
          <p:cNvPicPr>
            <a:picLocks noChangeAspect="1"/>
          </p:cNvPicPr>
          <p:nvPr/>
        </p:nvPicPr>
        <p:blipFill>
          <a:blip r:embed="rId4"/>
          <a:stretch>
            <a:fillRect/>
          </a:stretch>
        </p:blipFill>
        <p:spPr>
          <a:xfrm>
            <a:off x="5485503" y="2268775"/>
            <a:ext cx="6529896" cy="3154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17451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L’organisateur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51</a:t>
            </a:fld>
            <a:endParaRPr lang="fr-FR" altLang="fr-FR" dirty="0"/>
          </a:p>
        </p:txBody>
      </p:sp>
      <p:sp>
        <p:nvSpPr>
          <p:cNvPr id="6" name="Rectangle 5">
            <a:extLst>
              <a:ext uri="{FF2B5EF4-FFF2-40B4-BE49-F238E27FC236}">
                <a16:creationId xmlns:a16="http://schemas.microsoft.com/office/drawing/2014/main" id="{4F7BE4DB-95F9-49DA-B153-F7CD37E2A5F0}"/>
              </a:ext>
            </a:extLst>
          </p:cNvPr>
          <p:cNvSpPr/>
          <p:nvPr/>
        </p:nvSpPr>
        <p:spPr>
          <a:xfrm>
            <a:off x="176601" y="1160151"/>
            <a:ext cx="12000656" cy="584775"/>
          </a:xfrm>
          <a:prstGeom prst="rect">
            <a:avLst/>
          </a:prstGeom>
        </p:spPr>
        <p:txBody>
          <a:bodyPr wrap="square">
            <a:spAutoFit/>
          </a:bodyPr>
          <a:lstStyle/>
          <a:p>
            <a:pPr marL="342900" indent="-342900">
              <a:buFont typeface="+mj-lt"/>
              <a:buAutoNum type="arabicPeriod" startAt="7"/>
            </a:pPr>
            <a:endParaRPr lang="fr-FR" sz="1600" dirty="0"/>
          </a:p>
          <a:p>
            <a:pPr marL="342900" indent="-342900">
              <a:buFont typeface="+mj-lt"/>
              <a:buAutoNum type="arabicPeriod" startAt="7"/>
            </a:pPr>
            <a:r>
              <a:rPr lang="fr-FR" sz="1600" dirty="0"/>
              <a:t>Sélectionnez les ressources du meeting disponible sous </a:t>
            </a:r>
            <a:r>
              <a:rPr lang="fr-FR" sz="1600" b="1" dirty="0"/>
              <a:t>Comment envisagez-vous de produire votre événement?</a:t>
            </a:r>
            <a:endParaRPr lang="fr-CA" sz="1600" dirty="0"/>
          </a:p>
        </p:txBody>
      </p:sp>
      <p:pic>
        <p:nvPicPr>
          <p:cNvPr id="9" name="Picture 8">
            <a:extLst>
              <a:ext uri="{FF2B5EF4-FFF2-40B4-BE49-F238E27FC236}">
                <a16:creationId xmlns:a16="http://schemas.microsoft.com/office/drawing/2014/main" id="{3402F9DF-B686-4565-9333-30DCDED35721}"/>
              </a:ext>
            </a:extLst>
          </p:cNvPr>
          <p:cNvPicPr>
            <a:picLocks noChangeAspect="1"/>
          </p:cNvPicPr>
          <p:nvPr/>
        </p:nvPicPr>
        <p:blipFill>
          <a:blip r:embed="rId3"/>
          <a:stretch>
            <a:fillRect/>
          </a:stretch>
        </p:blipFill>
        <p:spPr>
          <a:xfrm>
            <a:off x="5303912" y="1924001"/>
            <a:ext cx="4912206" cy="3353629"/>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4749C1FC-D441-41DA-93A0-57CDF4A70177}"/>
              </a:ext>
            </a:extLst>
          </p:cNvPr>
          <p:cNvGrpSpPr/>
          <p:nvPr/>
        </p:nvGrpSpPr>
        <p:grpSpPr>
          <a:xfrm>
            <a:off x="551384" y="1924001"/>
            <a:ext cx="4338211" cy="3879176"/>
            <a:chOff x="360884" y="1844824"/>
            <a:chExt cx="5143500" cy="4599256"/>
          </a:xfrm>
        </p:grpSpPr>
        <p:pic>
          <p:nvPicPr>
            <p:cNvPr id="7" name="Picture 6">
              <a:extLst>
                <a:ext uri="{FF2B5EF4-FFF2-40B4-BE49-F238E27FC236}">
                  <a16:creationId xmlns:a16="http://schemas.microsoft.com/office/drawing/2014/main" id="{DC40D161-3D9E-4DD6-B4E7-F4315E865FE2}"/>
                </a:ext>
              </a:extLst>
            </p:cNvPr>
            <p:cNvPicPr>
              <a:picLocks noChangeAspect="1"/>
            </p:cNvPicPr>
            <p:nvPr/>
          </p:nvPicPr>
          <p:blipFill>
            <a:blip r:embed="rId4"/>
            <a:stretch>
              <a:fillRect/>
            </a:stretch>
          </p:blipFill>
          <p:spPr>
            <a:xfrm>
              <a:off x="360884" y="1844824"/>
              <a:ext cx="5143500" cy="401955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C5460C9-1BF7-493A-B573-09AF2690F88F}"/>
                </a:ext>
              </a:extLst>
            </p:cNvPr>
            <p:cNvPicPr>
              <a:picLocks noChangeAspect="1"/>
            </p:cNvPicPr>
            <p:nvPr/>
          </p:nvPicPr>
          <p:blipFill>
            <a:blip r:embed="rId5"/>
            <a:stretch>
              <a:fillRect/>
            </a:stretch>
          </p:blipFill>
          <p:spPr>
            <a:xfrm>
              <a:off x="371128" y="5834480"/>
              <a:ext cx="3276600" cy="609600"/>
            </a:xfrm>
            <a:prstGeom prst="rect">
              <a:avLst/>
            </a:prstGeom>
          </p:spPr>
        </p:pic>
      </p:grpSp>
      <p:sp>
        <p:nvSpPr>
          <p:cNvPr id="15" name="Rectangle 14">
            <a:extLst>
              <a:ext uri="{FF2B5EF4-FFF2-40B4-BE49-F238E27FC236}">
                <a16:creationId xmlns:a16="http://schemas.microsoft.com/office/drawing/2014/main" id="{C4D90801-D9E4-4AC6-BBC2-05C9BD20ADEF}"/>
              </a:ext>
            </a:extLst>
          </p:cNvPr>
          <p:cNvSpPr/>
          <p:nvPr/>
        </p:nvSpPr>
        <p:spPr>
          <a:xfrm>
            <a:off x="335360" y="5898758"/>
            <a:ext cx="12000656" cy="338554"/>
          </a:xfrm>
          <a:prstGeom prst="rect">
            <a:avLst/>
          </a:prstGeom>
        </p:spPr>
        <p:txBody>
          <a:bodyPr wrap="square">
            <a:spAutoFit/>
          </a:bodyPr>
          <a:lstStyle/>
          <a:p>
            <a:pPr marL="342900" indent="-342900">
              <a:buFont typeface="+mj-lt"/>
              <a:buAutoNum type="arabicPeriod" startAt="7"/>
            </a:pPr>
            <a:r>
              <a:rPr lang="fr-FR" sz="1600" dirty="0"/>
              <a:t>Sélectionnez </a:t>
            </a:r>
            <a:r>
              <a:rPr lang="fr-FR" sz="1600" b="1" dirty="0"/>
              <a:t>Planifier</a:t>
            </a:r>
            <a:r>
              <a:rPr lang="fr-FR" sz="1600" dirty="0"/>
              <a:t> pour ajouter l’événement à votre calendrier et au calendrier de votre groupe d’événements.</a:t>
            </a:r>
          </a:p>
        </p:txBody>
      </p:sp>
    </p:spTree>
    <p:extLst>
      <p:ext uri="{BB962C8B-B14F-4D97-AF65-F5344CB8AC3E}">
        <p14:creationId xmlns:p14="http://schemas.microsoft.com/office/powerpoint/2010/main" val="2455988824"/>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L’organisateur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52</a:t>
            </a:fld>
            <a:endParaRPr lang="fr-FR" altLang="fr-FR" dirty="0"/>
          </a:p>
        </p:txBody>
      </p:sp>
      <p:sp>
        <p:nvSpPr>
          <p:cNvPr id="4" name="TextBox 3">
            <a:extLst>
              <a:ext uri="{FF2B5EF4-FFF2-40B4-BE49-F238E27FC236}">
                <a16:creationId xmlns:a16="http://schemas.microsoft.com/office/drawing/2014/main" id="{C25EE1A0-D2B7-4B2E-AF62-FDADF9AA005E}"/>
              </a:ext>
            </a:extLst>
          </p:cNvPr>
          <p:cNvSpPr txBox="1"/>
          <p:nvPr/>
        </p:nvSpPr>
        <p:spPr>
          <a:xfrm>
            <a:off x="191344" y="1124744"/>
            <a:ext cx="11503768" cy="830997"/>
          </a:xfrm>
          <a:prstGeom prst="rect">
            <a:avLst/>
          </a:prstGeom>
          <a:noFill/>
        </p:spPr>
        <p:txBody>
          <a:bodyPr wrap="square" rtlCol="0">
            <a:spAutoFit/>
          </a:bodyPr>
          <a:lstStyle/>
          <a:p>
            <a:r>
              <a:rPr lang="fr-FR" sz="1600" dirty="0"/>
              <a:t>En tant qu' organisateur d’événements en direct, l’une de vos responsabilités consiste à inviter les apprenants. </a:t>
            </a:r>
          </a:p>
          <a:p>
            <a:r>
              <a:rPr lang="fr-FR" sz="1600" dirty="0"/>
              <a:t>Lors de la planification d’un événement en direct dans Teams, il envoie uniquement l’invitation de calendrier aux membres de votre groupe d’événement ( producteurs + présentateurs).</a:t>
            </a:r>
            <a:endParaRPr lang="fr-CA" sz="1600" dirty="0"/>
          </a:p>
        </p:txBody>
      </p:sp>
      <p:pic>
        <p:nvPicPr>
          <p:cNvPr id="5" name="Picture 4">
            <a:extLst>
              <a:ext uri="{FF2B5EF4-FFF2-40B4-BE49-F238E27FC236}">
                <a16:creationId xmlns:a16="http://schemas.microsoft.com/office/drawing/2014/main" id="{A655270C-426A-44DF-A229-7A155FC6B512}"/>
              </a:ext>
            </a:extLst>
          </p:cNvPr>
          <p:cNvPicPr>
            <a:picLocks noChangeAspect="1"/>
          </p:cNvPicPr>
          <p:nvPr/>
        </p:nvPicPr>
        <p:blipFill>
          <a:blip r:embed="rId3"/>
          <a:stretch>
            <a:fillRect/>
          </a:stretch>
        </p:blipFill>
        <p:spPr>
          <a:xfrm>
            <a:off x="5236414" y="1926803"/>
            <a:ext cx="6492234" cy="415652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09CEC48-74D3-481C-9901-77A01FA0E6D6}"/>
              </a:ext>
            </a:extLst>
          </p:cNvPr>
          <p:cNvSpPr txBox="1"/>
          <p:nvPr/>
        </p:nvSpPr>
        <p:spPr>
          <a:xfrm>
            <a:off x="167780" y="2727792"/>
            <a:ext cx="4968552" cy="2554545"/>
          </a:xfrm>
          <a:prstGeom prst="rect">
            <a:avLst/>
          </a:prstGeom>
          <a:noFill/>
        </p:spPr>
        <p:txBody>
          <a:bodyPr wrap="square" rtlCol="0">
            <a:spAutoFit/>
          </a:bodyPr>
          <a:lstStyle/>
          <a:p>
            <a:r>
              <a:rPr lang="fr-FR" sz="1600" dirty="0"/>
              <a:t>Sélectionnez </a:t>
            </a:r>
            <a:r>
              <a:rPr lang="fr-FR" sz="1600" b="1" dirty="0"/>
              <a:t>Obtenir un lien de participation </a:t>
            </a:r>
            <a:r>
              <a:rPr lang="fr-FR" sz="1600" dirty="0"/>
              <a:t>pour copier le lien d’événement afin de pouvoir le partager.</a:t>
            </a:r>
          </a:p>
          <a:p>
            <a:r>
              <a:rPr lang="fr-FR" sz="1600" dirty="0"/>
              <a:t>Diffusez ce lien  à vos apprenants dans un canal d’équipe, un message électronique, ou encore un site Web tel que SharePoint. </a:t>
            </a:r>
          </a:p>
          <a:p>
            <a:endParaRPr lang="fr-FR" sz="1600" dirty="0"/>
          </a:p>
          <a:p>
            <a:r>
              <a:rPr lang="fr-FR" sz="1600" dirty="0"/>
              <a:t>Vos participants pourront voir l’événement dans Teams (Windows ou Mac), sur le Web ou sur mobile. S’ils ne sont pas en équipe, ils peuvent également utiliser un navigateur (chrome, Firefox ou Edge).</a:t>
            </a:r>
            <a:endParaRPr lang="fr-CA" sz="1600" dirty="0"/>
          </a:p>
        </p:txBody>
      </p:sp>
      <p:sp>
        <p:nvSpPr>
          <p:cNvPr id="11" name="Rectangle 10">
            <a:extLst>
              <a:ext uri="{FF2B5EF4-FFF2-40B4-BE49-F238E27FC236}">
                <a16:creationId xmlns:a16="http://schemas.microsoft.com/office/drawing/2014/main" id="{D2DEE070-D2F2-4D51-A1AB-D4005B1C8CF8}"/>
              </a:ext>
            </a:extLst>
          </p:cNvPr>
          <p:cNvSpPr/>
          <p:nvPr/>
        </p:nvSpPr>
        <p:spPr>
          <a:xfrm>
            <a:off x="6456040" y="2922039"/>
            <a:ext cx="1800200" cy="830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523239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53</a:t>
            </a:fld>
            <a:endParaRPr lang="fr-FR" altLang="fr-FR" dirty="0"/>
          </a:p>
        </p:txBody>
      </p:sp>
      <p:sp>
        <p:nvSpPr>
          <p:cNvPr id="4" name="TextBox 3">
            <a:extLst>
              <a:ext uri="{FF2B5EF4-FFF2-40B4-BE49-F238E27FC236}">
                <a16:creationId xmlns:a16="http://schemas.microsoft.com/office/drawing/2014/main" id="{4443EC95-8DD0-4E57-B7E6-F99567B26C6A}"/>
              </a:ext>
            </a:extLst>
          </p:cNvPr>
          <p:cNvSpPr txBox="1"/>
          <p:nvPr/>
        </p:nvSpPr>
        <p:spPr>
          <a:xfrm>
            <a:off x="-24680" y="1124744"/>
            <a:ext cx="12288688" cy="2062103"/>
          </a:xfrm>
          <a:prstGeom prst="rect">
            <a:avLst/>
          </a:prstGeom>
          <a:noFill/>
        </p:spPr>
        <p:txBody>
          <a:bodyPr wrap="square" rtlCol="0">
            <a:spAutoFit/>
          </a:bodyPr>
          <a:lstStyle/>
          <a:p>
            <a:r>
              <a:rPr lang="fr-CA" sz="1600" b="1" u="sng" dirty="0"/>
              <a:t>Rappel</a:t>
            </a:r>
            <a:r>
              <a:rPr lang="fr-CA" sz="1600" dirty="0"/>
              <a:t>: </a:t>
            </a:r>
            <a:r>
              <a:rPr lang="fr-FR" sz="1600" dirty="0"/>
              <a:t>le producteur est celui gère l’événement en direct</a:t>
            </a:r>
            <a:endParaRPr lang="fr-CA" sz="1600" dirty="0"/>
          </a:p>
          <a:p>
            <a:endParaRPr lang="fr-FR" sz="1600" dirty="0"/>
          </a:p>
          <a:p>
            <a:pPr marL="285750" indent="-285750">
              <a:buFont typeface="Arial" panose="020B0604020202020204" pitchFamily="34" charset="0"/>
              <a:buChar char="•"/>
            </a:pPr>
            <a:r>
              <a:rPr lang="fr-FR" sz="1600" dirty="0"/>
              <a:t>Il est responsable de démarrer et d’arrêter l’événement en direct</a:t>
            </a:r>
          </a:p>
          <a:p>
            <a:pPr marL="285750" indent="-285750">
              <a:buFont typeface="Arial" panose="020B0604020202020204" pitchFamily="34" charset="0"/>
              <a:buChar char="•"/>
            </a:pPr>
            <a:r>
              <a:rPr lang="fr-FR" sz="1600" dirty="0"/>
              <a:t>Il choisit le contenu qui est diffusé (quel caméra et quel écran de quel(s) présentateur(s) ou producteur(s)?</a:t>
            </a:r>
          </a:p>
          <a:p>
            <a:pPr marL="285750" indent="-285750">
              <a:buFont typeface="Arial" panose="020B0604020202020204" pitchFamily="34" charset="0"/>
              <a:buChar char="•"/>
            </a:pPr>
            <a:r>
              <a:rPr lang="fr-FR" sz="1600" dirty="0"/>
              <a:t>Il peut répondre, publier ou supprimer les questions dans la section Questions/Réponses</a:t>
            </a:r>
          </a:p>
          <a:p>
            <a:pPr marL="285750" indent="-285750">
              <a:buFont typeface="Arial" panose="020B0604020202020204" pitchFamily="34" charset="0"/>
              <a:buChar char="•"/>
            </a:pPr>
            <a:r>
              <a:rPr lang="fr-FR" sz="1600" dirty="0"/>
              <a:t>Il a également accès a d’autres informations comme le nombre de participants, la qualité de la connexion internet, etc..</a:t>
            </a:r>
          </a:p>
          <a:p>
            <a:pPr marL="285750" indent="-285750">
              <a:buFont typeface="Arial" panose="020B0604020202020204" pitchFamily="34" charset="0"/>
              <a:buChar char="•"/>
            </a:pPr>
            <a:endParaRPr lang="fr-FR" sz="1600" dirty="0"/>
          </a:p>
          <a:p>
            <a:pPr algn="ctr"/>
            <a:r>
              <a:rPr lang="fr-FR" sz="1600" dirty="0"/>
              <a:t>Le fait d’avoir une personne dédiée au rôle de producteur garantit aux présentateurs de pouvoir se focaliser sur leur présentation.</a:t>
            </a:r>
            <a:endParaRPr lang="fr-CA" sz="1600" dirty="0"/>
          </a:p>
        </p:txBody>
      </p:sp>
      <p:pic>
        <p:nvPicPr>
          <p:cNvPr id="16" name="Picture 15">
            <a:extLst>
              <a:ext uri="{FF2B5EF4-FFF2-40B4-BE49-F238E27FC236}">
                <a16:creationId xmlns:a16="http://schemas.microsoft.com/office/drawing/2014/main" id="{30F685B7-8BAD-4CC9-AB96-2630F6F5E50E}"/>
              </a:ext>
            </a:extLst>
          </p:cNvPr>
          <p:cNvPicPr>
            <a:picLocks noChangeAspect="1"/>
          </p:cNvPicPr>
          <p:nvPr/>
        </p:nvPicPr>
        <p:blipFill rotWithShape="1">
          <a:blip r:embed="rId3"/>
          <a:srcRect b="11289"/>
          <a:stretch/>
        </p:blipFill>
        <p:spPr>
          <a:xfrm>
            <a:off x="6299910" y="3429001"/>
            <a:ext cx="4950448" cy="2811618"/>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B5C1E03-92BA-4F6F-9332-95D84BDA0DBE}"/>
              </a:ext>
            </a:extLst>
          </p:cNvPr>
          <p:cNvSpPr txBox="1"/>
          <p:nvPr/>
        </p:nvSpPr>
        <p:spPr>
          <a:xfrm>
            <a:off x="119336" y="4221088"/>
            <a:ext cx="6048672" cy="1323439"/>
          </a:xfrm>
          <a:prstGeom prst="rect">
            <a:avLst/>
          </a:prstGeom>
          <a:noFill/>
        </p:spPr>
        <p:txBody>
          <a:bodyPr wrap="square" rtlCol="0">
            <a:spAutoFit/>
          </a:bodyPr>
          <a:lstStyle/>
          <a:p>
            <a:r>
              <a:rPr lang="fr-FR" sz="1600" dirty="0"/>
              <a:t>Le jour de votre événement en direct, il est conseillé aux producteurs et présentateurs de se connecter 30 minutes avant le début de l’événement afin d’anticiper d’éventuels problèmes.</a:t>
            </a:r>
          </a:p>
          <a:p>
            <a:endParaRPr lang="fr-FR" sz="1600" dirty="0"/>
          </a:p>
          <a:p>
            <a:r>
              <a:rPr lang="fr-FR" sz="1600" dirty="0"/>
              <a:t>Cliquez sur le bouton </a:t>
            </a:r>
            <a:r>
              <a:rPr lang="fr-FR" sz="1600" b="1" dirty="0"/>
              <a:t>Se joindre</a:t>
            </a:r>
            <a:r>
              <a:rPr lang="fr-FR" sz="1600" dirty="0"/>
              <a:t>.</a:t>
            </a:r>
            <a:endParaRPr lang="fr-CA" sz="1600" dirty="0"/>
          </a:p>
        </p:txBody>
      </p:sp>
      <p:sp>
        <p:nvSpPr>
          <p:cNvPr id="5" name="Arrow: Right 4">
            <a:extLst>
              <a:ext uri="{FF2B5EF4-FFF2-40B4-BE49-F238E27FC236}">
                <a16:creationId xmlns:a16="http://schemas.microsoft.com/office/drawing/2014/main" id="{23458CCE-8CFD-4A47-93CF-996DADCCAC7C}"/>
              </a:ext>
            </a:extLst>
          </p:cNvPr>
          <p:cNvSpPr/>
          <p:nvPr/>
        </p:nvSpPr>
        <p:spPr>
          <a:xfrm>
            <a:off x="5951984" y="5157192"/>
            <a:ext cx="432048" cy="17131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172740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fade">
                                      <p:cBhvr>
                                        <p:cTn id="37" dur="500"/>
                                        <p:tgtEl>
                                          <p:spTgt spid="17">
                                            <p:txEl>
                                              <p:pRg st="0" end="0"/>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xEl>
                                              <p:pRg st="2" end="2"/>
                                            </p:txEl>
                                          </p:spTgt>
                                        </p:tgtEl>
                                        <p:attrNameLst>
                                          <p:attrName>style.visibility</p:attrName>
                                        </p:attrNameLst>
                                      </p:cBhvr>
                                      <p:to>
                                        <p:strVal val="visible"/>
                                      </p:to>
                                    </p:set>
                                    <p:animEffect transition="in" filter="fade">
                                      <p:cBhvr>
                                        <p:cTn id="46" dur="500"/>
                                        <p:tgtEl>
                                          <p:spTgt spid="17">
                                            <p:txEl>
                                              <p:pRg st="2" end="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54</a:t>
            </a:fld>
            <a:endParaRPr lang="fr-FR" altLang="fr-FR" dirty="0"/>
          </a:p>
        </p:txBody>
      </p:sp>
      <p:sp>
        <p:nvSpPr>
          <p:cNvPr id="5" name="Rectangle 4">
            <a:extLst>
              <a:ext uri="{FF2B5EF4-FFF2-40B4-BE49-F238E27FC236}">
                <a16:creationId xmlns:a16="http://schemas.microsoft.com/office/drawing/2014/main" id="{A7660C68-3635-4623-B0D5-5934E6610864}"/>
              </a:ext>
            </a:extLst>
          </p:cNvPr>
          <p:cNvSpPr/>
          <p:nvPr/>
        </p:nvSpPr>
        <p:spPr>
          <a:xfrm>
            <a:off x="46783" y="4149080"/>
            <a:ext cx="10081665" cy="2308324"/>
          </a:xfrm>
          <a:prstGeom prst="rect">
            <a:avLst/>
          </a:prstGeom>
        </p:spPr>
        <p:txBody>
          <a:bodyPr wrap="square">
            <a:spAutoFit/>
          </a:bodyPr>
          <a:lstStyle/>
          <a:p>
            <a:r>
              <a:rPr lang="fr-FR" sz="1600" b="1" u="sng" dirty="0"/>
              <a:t>Remarques :</a:t>
            </a:r>
            <a:r>
              <a:rPr lang="fr-FR" sz="1600" dirty="0"/>
              <a:t> </a:t>
            </a:r>
          </a:p>
          <a:p>
            <a:endParaRPr lang="fr-FR" sz="1600" dirty="0"/>
          </a:p>
          <a:p>
            <a:pPr marL="285750" indent="-285750">
              <a:buFont typeface="Arial" panose="020B0604020202020204" pitchFamily="34" charset="0"/>
              <a:buChar char="•"/>
            </a:pPr>
            <a:r>
              <a:rPr lang="fr-FR" sz="1600" dirty="0"/>
              <a:t>Vous rejoignez uniquement en tant que producteur si vous êtes l’organisateur de l’événement ou si l’organisateur vous a attribué ce rôle lors de la planification de l’événement.</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Pour produire un événement en direct, vous devez joindre l’événement sur l’application de bureau. La possibilité de produire sur le Web est bientôt disponible !</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Les producteurs ne peuvent pas encore modifier l’</a:t>
            </a:r>
            <a:r>
              <a:rPr lang="fr-CA" sz="1600" dirty="0"/>
              <a:t>arrière</a:t>
            </a:r>
            <a:r>
              <a:rPr lang="fr-FR" sz="1600" dirty="0"/>
              <a:t> plan de leur caméra... C’est fonctionnalité arrivera bientôt.</a:t>
            </a:r>
            <a:endParaRPr lang="fr-CA" sz="1600" dirty="0"/>
          </a:p>
        </p:txBody>
      </p:sp>
      <p:sp>
        <p:nvSpPr>
          <p:cNvPr id="7" name="Rectangle 6">
            <a:extLst>
              <a:ext uri="{FF2B5EF4-FFF2-40B4-BE49-F238E27FC236}">
                <a16:creationId xmlns:a16="http://schemas.microsoft.com/office/drawing/2014/main" id="{EC06FA9E-C2AE-422C-873F-4690F2C92158}"/>
              </a:ext>
            </a:extLst>
          </p:cNvPr>
          <p:cNvSpPr/>
          <p:nvPr/>
        </p:nvSpPr>
        <p:spPr>
          <a:xfrm>
            <a:off x="46783" y="908720"/>
            <a:ext cx="7931696" cy="3293209"/>
          </a:xfrm>
          <a:prstGeom prst="rect">
            <a:avLst/>
          </a:prstGeom>
        </p:spPr>
        <p:txBody>
          <a:bodyPr wrap="square">
            <a:spAutoFit/>
          </a:bodyPr>
          <a:lstStyle/>
          <a:p>
            <a:r>
              <a:rPr lang="fr-FR" sz="1600" dirty="0"/>
              <a:t>Vous pouvez régler votre microphone et votre caméra avant de joindre l’événement en tant que producteur. </a:t>
            </a:r>
          </a:p>
          <a:p>
            <a:endParaRPr lang="fr-FR" sz="1600" dirty="0"/>
          </a:p>
          <a:p>
            <a:r>
              <a:rPr lang="fr-FR" sz="1600" dirty="0"/>
              <a:t>Vous avez également la possibilité de rejoindre comme participant.</a:t>
            </a:r>
          </a:p>
          <a:p>
            <a:r>
              <a:rPr lang="fr-FR" sz="1600" dirty="0"/>
              <a:t>Il suffit de sélectionner </a:t>
            </a:r>
            <a:r>
              <a:rPr lang="fr-FR" sz="1600" b="1" dirty="0"/>
              <a:t>Rejoindre en tant que participant </a:t>
            </a:r>
            <a:r>
              <a:rPr lang="fr-FR" sz="1600" dirty="0"/>
              <a:t>.</a:t>
            </a:r>
          </a:p>
          <a:p>
            <a:endParaRPr lang="fr-FR" sz="1600" dirty="0"/>
          </a:p>
          <a:p>
            <a:r>
              <a:rPr lang="fr-FR" sz="1600" dirty="0"/>
              <a:t>Vous pouvez </a:t>
            </a:r>
            <a:r>
              <a:rPr lang="fr-FR" sz="1600" b="1" dirty="0"/>
              <a:t>Ajouter une salle </a:t>
            </a:r>
            <a:r>
              <a:rPr lang="fr-FR" sz="1600" dirty="0"/>
              <a:t>à votre réunion pour utiliser son système audio et vidéo. Votre PC se connectera sans audio pour éviter tout écho.</a:t>
            </a:r>
          </a:p>
          <a:p>
            <a:endParaRPr lang="fr-FR" sz="1600" dirty="0"/>
          </a:p>
          <a:p>
            <a:r>
              <a:rPr lang="fr-FR" sz="1600" dirty="0"/>
              <a:t>La roue dentée vous permet d’ouvrir le volet des paramètres afin de régler vos périphériques audio et vidéo et d’activer </a:t>
            </a:r>
            <a:r>
              <a:rPr lang="fr-FR" sz="1600" b="1" dirty="0"/>
              <a:t>le Mode Auditorium</a:t>
            </a:r>
            <a:r>
              <a:rPr lang="fr-FR" sz="1600" dirty="0"/>
              <a:t>.</a:t>
            </a:r>
          </a:p>
          <a:p>
            <a:r>
              <a:rPr lang="fr-FR" sz="1600" dirty="0"/>
              <a:t>(vous pouvez utiliser le mode Auditorium pour améliorer le son pour les participants distants et leur permettre d’entendre des rires ou des humeurs du public en direct)</a:t>
            </a:r>
          </a:p>
        </p:txBody>
      </p:sp>
      <p:pic>
        <p:nvPicPr>
          <p:cNvPr id="8" name="Picture 7">
            <a:extLst>
              <a:ext uri="{FF2B5EF4-FFF2-40B4-BE49-F238E27FC236}">
                <a16:creationId xmlns:a16="http://schemas.microsoft.com/office/drawing/2014/main" id="{2CA3FD91-2ECC-4A97-B2F9-465D0D4567FA}"/>
              </a:ext>
            </a:extLst>
          </p:cNvPr>
          <p:cNvPicPr>
            <a:picLocks noChangeAspect="1"/>
          </p:cNvPicPr>
          <p:nvPr/>
        </p:nvPicPr>
        <p:blipFill>
          <a:blip r:embed="rId3"/>
          <a:stretch>
            <a:fillRect/>
          </a:stretch>
        </p:blipFill>
        <p:spPr>
          <a:xfrm>
            <a:off x="8051234" y="1484784"/>
            <a:ext cx="1884399" cy="206747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2CD78AE-9084-48C2-BE23-D7891D7525AB}"/>
              </a:ext>
            </a:extLst>
          </p:cNvPr>
          <p:cNvPicPr>
            <a:picLocks noChangeAspect="1"/>
          </p:cNvPicPr>
          <p:nvPr/>
        </p:nvPicPr>
        <p:blipFill>
          <a:blip r:embed="rId4"/>
          <a:stretch>
            <a:fillRect/>
          </a:stretch>
        </p:blipFill>
        <p:spPr>
          <a:xfrm>
            <a:off x="10041048" y="1260126"/>
            <a:ext cx="2006382" cy="4845478"/>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9FD0C10F-9958-4DF9-A223-CA587107675F}"/>
              </a:ext>
            </a:extLst>
          </p:cNvPr>
          <p:cNvSpPr/>
          <p:nvPr/>
        </p:nvSpPr>
        <p:spPr>
          <a:xfrm>
            <a:off x="8472264" y="2708920"/>
            <a:ext cx="576064"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7B570D43-96AB-4599-94DE-ED18C6E67926}"/>
              </a:ext>
            </a:extLst>
          </p:cNvPr>
          <p:cNvSpPr/>
          <p:nvPr/>
        </p:nvSpPr>
        <p:spPr>
          <a:xfrm>
            <a:off x="8904312" y="3284636"/>
            <a:ext cx="792088"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77DD2B82-28B7-4004-B418-8E3A62CE7E14}"/>
              </a:ext>
            </a:extLst>
          </p:cNvPr>
          <p:cNvSpPr/>
          <p:nvPr/>
        </p:nvSpPr>
        <p:spPr>
          <a:xfrm>
            <a:off x="8222831" y="3305743"/>
            <a:ext cx="576065"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Arrow: Right 10">
            <a:extLst>
              <a:ext uri="{FF2B5EF4-FFF2-40B4-BE49-F238E27FC236}">
                <a16:creationId xmlns:a16="http://schemas.microsoft.com/office/drawing/2014/main" id="{C7654295-73A4-439A-9278-C57B1512EAEE}"/>
              </a:ext>
            </a:extLst>
          </p:cNvPr>
          <p:cNvSpPr/>
          <p:nvPr/>
        </p:nvSpPr>
        <p:spPr>
          <a:xfrm rot="12859407">
            <a:off x="9135228" y="2854065"/>
            <a:ext cx="167556"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540730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fade">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animEffect transition="in" filter="fade">
                                      <p:cBhvr>
                                        <p:cTn id="53" dur="500"/>
                                        <p:tgtEl>
                                          <p:spTgt spid="5">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fade">
                                      <p:cBhvr>
                                        <p:cTn id="58" dur="500"/>
                                        <p:tgtEl>
                                          <p:spTgt spid="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animEffect transition="in" filter="fade">
                                      <p:cBhvr>
                                        <p:cTn id="6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55</a:t>
            </a:fld>
            <a:endParaRPr lang="fr-FR" altLang="fr-FR" dirty="0"/>
          </a:p>
        </p:txBody>
      </p:sp>
      <p:sp>
        <p:nvSpPr>
          <p:cNvPr id="3" name="TextBox 2">
            <a:extLst>
              <a:ext uri="{FF2B5EF4-FFF2-40B4-BE49-F238E27FC236}">
                <a16:creationId xmlns:a16="http://schemas.microsoft.com/office/drawing/2014/main" id="{2C513E63-9EBC-41FD-9348-B720CE518846}"/>
              </a:ext>
            </a:extLst>
          </p:cNvPr>
          <p:cNvSpPr txBox="1"/>
          <p:nvPr/>
        </p:nvSpPr>
        <p:spPr>
          <a:xfrm>
            <a:off x="111436" y="2992918"/>
            <a:ext cx="6235554" cy="2308324"/>
          </a:xfrm>
          <a:prstGeom prst="rect">
            <a:avLst/>
          </a:prstGeom>
          <a:noFill/>
        </p:spPr>
        <p:txBody>
          <a:bodyPr wrap="square" rtlCol="0">
            <a:spAutoFit/>
          </a:bodyPr>
          <a:lstStyle/>
          <a:p>
            <a:endParaRPr lang="fr-FR" sz="1600" dirty="0"/>
          </a:p>
          <a:p>
            <a:r>
              <a:rPr lang="fr-FR" sz="1600" dirty="0"/>
              <a:t>Nb: Pour le moment, il n’est pas possible d’afficher simultanément plusieurs caméras de nos différents présentateurs et producteurs.</a:t>
            </a:r>
          </a:p>
          <a:p>
            <a:endParaRPr lang="fr-FR" sz="1600" dirty="0"/>
          </a:p>
          <a:p>
            <a:r>
              <a:rPr lang="fr-FR" sz="1600" dirty="0"/>
              <a:t>Sélectionnez </a:t>
            </a:r>
            <a:r>
              <a:rPr lang="fr-FR" sz="1600" b="1" dirty="0"/>
              <a:t>Envoyer pour la diffusion </a:t>
            </a:r>
            <a:r>
              <a:rPr lang="fr-FR" sz="1600" dirty="0"/>
              <a:t>pour envoyer le contenu de votre File d’attente ( écran de gauche) vers votre événement en direct ( fenêtre de droite)</a:t>
            </a:r>
          </a:p>
          <a:p>
            <a:r>
              <a:rPr lang="fr-FR" sz="1600" dirty="0"/>
              <a:t>Sélectionnez </a:t>
            </a:r>
            <a:r>
              <a:rPr lang="fr-FR" sz="1600" b="1" dirty="0"/>
              <a:t>Démarrer </a:t>
            </a:r>
            <a:r>
              <a:rPr lang="fr-FR" sz="1600" dirty="0"/>
              <a:t>pour commencer à diffuser en direct pour les apprenants.</a:t>
            </a:r>
            <a:endParaRPr lang="fr-CA" sz="1600" b="1" dirty="0"/>
          </a:p>
        </p:txBody>
      </p:sp>
      <p:sp>
        <p:nvSpPr>
          <p:cNvPr id="13" name="TextBox 12">
            <a:extLst>
              <a:ext uri="{FF2B5EF4-FFF2-40B4-BE49-F238E27FC236}">
                <a16:creationId xmlns:a16="http://schemas.microsoft.com/office/drawing/2014/main" id="{F824ED42-3F3C-431B-8517-D6A2C8405910}"/>
              </a:ext>
            </a:extLst>
          </p:cNvPr>
          <p:cNvSpPr txBox="1"/>
          <p:nvPr/>
        </p:nvSpPr>
        <p:spPr>
          <a:xfrm>
            <a:off x="148479" y="1560404"/>
            <a:ext cx="6235553" cy="1569660"/>
          </a:xfrm>
          <a:prstGeom prst="rect">
            <a:avLst/>
          </a:prstGeom>
          <a:noFill/>
        </p:spPr>
        <p:txBody>
          <a:bodyPr wrap="square" rtlCol="0">
            <a:spAutoFit/>
          </a:bodyPr>
          <a:lstStyle/>
          <a:p>
            <a:r>
              <a:rPr lang="fr-CA" sz="1600" dirty="0"/>
              <a:t>Le contenu partagé par vous-même ou par les membres du groupe d’événement s’affiche en bas de votre écran. Ce que vous sélectionnez apparaîtra dans la file d’attente. Nous pouvons au choix:</a:t>
            </a:r>
          </a:p>
          <a:p>
            <a:pPr marL="285750" indent="-285750">
              <a:buFont typeface="Arial" panose="020B0604020202020204" pitchFamily="34" charset="0"/>
              <a:buChar char="•"/>
            </a:pPr>
            <a:r>
              <a:rPr lang="fr-CA" sz="1600" dirty="0"/>
              <a:t>Partager uniquement 1 caméra</a:t>
            </a:r>
          </a:p>
          <a:p>
            <a:pPr marL="285750" indent="-285750">
              <a:buFont typeface="Arial" panose="020B0604020202020204" pitchFamily="34" charset="0"/>
              <a:buChar char="•"/>
            </a:pPr>
            <a:r>
              <a:rPr lang="fr-CA" sz="1600" dirty="0"/>
              <a:t>Partager uniquement 1 écran</a:t>
            </a:r>
          </a:p>
          <a:p>
            <a:pPr marL="285750" indent="-285750">
              <a:buFont typeface="Arial" panose="020B0604020202020204" pitchFamily="34" charset="0"/>
              <a:buChar char="•"/>
            </a:pPr>
            <a:r>
              <a:rPr lang="fr-CA" sz="1600" dirty="0"/>
              <a:t>Partager 1 caméra et 1 écran</a:t>
            </a:r>
          </a:p>
        </p:txBody>
      </p:sp>
      <p:sp>
        <p:nvSpPr>
          <p:cNvPr id="15" name="TextBox 14">
            <a:extLst>
              <a:ext uri="{FF2B5EF4-FFF2-40B4-BE49-F238E27FC236}">
                <a16:creationId xmlns:a16="http://schemas.microsoft.com/office/drawing/2014/main" id="{E2D18217-D806-496F-A4F2-E27DBB2CFDD1}"/>
              </a:ext>
            </a:extLst>
          </p:cNvPr>
          <p:cNvSpPr txBox="1"/>
          <p:nvPr/>
        </p:nvSpPr>
        <p:spPr>
          <a:xfrm>
            <a:off x="148478" y="1135263"/>
            <a:ext cx="7747721" cy="338554"/>
          </a:xfrm>
          <a:prstGeom prst="rect">
            <a:avLst/>
          </a:prstGeom>
          <a:noFill/>
        </p:spPr>
        <p:txBody>
          <a:bodyPr wrap="square" rtlCol="0">
            <a:spAutoFit/>
          </a:bodyPr>
          <a:lstStyle/>
          <a:p>
            <a:r>
              <a:rPr lang="fr-CA" sz="1600" dirty="0"/>
              <a:t>Le bouton </a:t>
            </a:r>
            <a:r>
              <a:rPr lang="fr-CA" sz="1600" b="1" dirty="0"/>
              <a:t>Partager</a:t>
            </a:r>
            <a:r>
              <a:rPr lang="fr-CA" sz="1600" dirty="0"/>
              <a:t> vous permet d’activer votre caméra et de partager l’un de vos écrans.</a:t>
            </a:r>
          </a:p>
        </p:txBody>
      </p:sp>
      <p:pic>
        <p:nvPicPr>
          <p:cNvPr id="10" name="Picture 9">
            <a:extLst>
              <a:ext uri="{FF2B5EF4-FFF2-40B4-BE49-F238E27FC236}">
                <a16:creationId xmlns:a16="http://schemas.microsoft.com/office/drawing/2014/main" id="{676B0B4A-4161-45CA-9CA5-76833C42E72B}"/>
              </a:ext>
            </a:extLst>
          </p:cNvPr>
          <p:cNvPicPr>
            <a:picLocks noChangeAspect="1"/>
          </p:cNvPicPr>
          <p:nvPr/>
        </p:nvPicPr>
        <p:blipFill>
          <a:blip r:embed="rId3"/>
          <a:stretch>
            <a:fillRect/>
          </a:stretch>
        </p:blipFill>
        <p:spPr>
          <a:xfrm>
            <a:off x="6384032" y="1983189"/>
            <a:ext cx="5696532" cy="3079688"/>
          </a:xfrm>
          <a:prstGeom prst="rect">
            <a:avLst/>
          </a:prstGeom>
        </p:spPr>
      </p:pic>
      <p:pic>
        <p:nvPicPr>
          <p:cNvPr id="18" name="Picture 17">
            <a:extLst>
              <a:ext uri="{FF2B5EF4-FFF2-40B4-BE49-F238E27FC236}">
                <a16:creationId xmlns:a16="http://schemas.microsoft.com/office/drawing/2014/main" id="{EC44CA8C-FC47-4150-8FD4-19B29FCA0FE0}"/>
              </a:ext>
            </a:extLst>
          </p:cNvPr>
          <p:cNvPicPr>
            <a:picLocks noChangeAspect="1"/>
          </p:cNvPicPr>
          <p:nvPr/>
        </p:nvPicPr>
        <p:blipFill>
          <a:blip r:embed="rId4"/>
          <a:stretch>
            <a:fillRect/>
          </a:stretch>
        </p:blipFill>
        <p:spPr>
          <a:xfrm>
            <a:off x="11348928" y="4581128"/>
            <a:ext cx="731636" cy="188135"/>
          </a:xfrm>
          <a:prstGeom prst="rect">
            <a:avLst/>
          </a:prstGeom>
        </p:spPr>
      </p:pic>
      <p:pic>
        <p:nvPicPr>
          <p:cNvPr id="19" name="Picture 18">
            <a:extLst>
              <a:ext uri="{FF2B5EF4-FFF2-40B4-BE49-F238E27FC236}">
                <a16:creationId xmlns:a16="http://schemas.microsoft.com/office/drawing/2014/main" id="{662EF1B5-2989-4FB8-BC4C-E86D63523AEE}"/>
              </a:ext>
            </a:extLst>
          </p:cNvPr>
          <p:cNvPicPr>
            <a:picLocks noChangeAspect="1"/>
          </p:cNvPicPr>
          <p:nvPr/>
        </p:nvPicPr>
        <p:blipFill>
          <a:blip r:embed="rId5"/>
          <a:stretch>
            <a:fillRect/>
          </a:stretch>
        </p:blipFill>
        <p:spPr>
          <a:xfrm>
            <a:off x="11447137" y="4144461"/>
            <a:ext cx="535218" cy="165960"/>
          </a:xfrm>
          <a:prstGeom prst="rect">
            <a:avLst/>
          </a:prstGeom>
        </p:spPr>
      </p:pic>
      <p:sp>
        <p:nvSpPr>
          <p:cNvPr id="21" name="Oval 20">
            <a:extLst>
              <a:ext uri="{FF2B5EF4-FFF2-40B4-BE49-F238E27FC236}">
                <a16:creationId xmlns:a16="http://schemas.microsoft.com/office/drawing/2014/main" id="{4C54FCE7-5A67-421E-85DE-E33F5F81D37A}"/>
              </a:ext>
            </a:extLst>
          </p:cNvPr>
          <p:cNvSpPr/>
          <p:nvPr/>
        </p:nvSpPr>
        <p:spPr>
          <a:xfrm>
            <a:off x="8147190" y="4409223"/>
            <a:ext cx="1751401" cy="6536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Arrow: Right 22">
            <a:extLst>
              <a:ext uri="{FF2B5EF4-FFF2-40B4-BE49-F238E27FC236}">
                <a16:creationId xmlns:a16="http://schemas.microsoft.com/office/drawing/2014/main" id="{0060B496-A844-4ED9-A470-839A5E368091}"/>
              </a:ext>
            </a:extLst>
          </p:cNvPr>
          <p:cNvSpPr/>
          <p:nvPr/>
        </p:nvSpPr>
        <p:spPr>
          <a:xfrm>
            <a:off x="8256240" y="4144461"/>
            <a:ext cx="325074" cy="1659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Arrow: Right 23">
            <a:extLst>
              <a:ext uri="{FF2B5EF4-FFF2-40B4-BE49-F238E27FC236}">
                <a16:creationId xmlns:a16="http://schemas.microsoft.com/office/drawing/2014/main" id="{6B803326-F8D0-4CFF-B733-864689F4CB5A}"/>
              </a:ext>
            </a:extLst>
          </p:cNvPr>
          <p:cNvSpPr/>
          <p:nvPr/>
        </p:nvSpPr>
        <p:spPr>
          <a:xfrm>
            <a:off x="11099518" y="4144461"/>
            <a:ext cx="325074" cy="1659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Picture 24">
            <a:extLst>
              <a:ext uri="{FF2B5EF4-FFF2-40B4-BE49-F238E27FC236}">
                <a16:creationId xmlns:a16="http://schemas.microsoft.com/office/drawing/2014/main" id="{8E6AA5DA-0889-4B3E-B3A6-2695DDADE7F0}"/>
              </a:ext>
            </a:extLst>
          </p:cNvPr>
          <p:cNvPicPr>
            <a:picLocks noChangeAspect="1"/>
          </p:cNvPicPr>
          <p:nvPr/>
        </p:nvPicPr>
        <p:blipFill>
          <a:blip r:embed="rId6"/>
          <a:stretch>
            <a:fillRect/>
          </a:stretch>
        </p:blipFill>
        <p:spPr>
          <a:xfrm>
            <a:off x="9402482" y="2663214"/>
            <a:ext cx="2579873" cy="1376392"/>
          </a:xfrm>
          <a:prstGeom prst="rect">
            <a:avLst/>
          </a:prstGeom>
        </p:spPr>
      </p:pic>
    </p:spTree>
    <p:extLst>
      <p:ext uri="{BB962C8B-B14F-4D97-AF65-F5344CB8AC3E}">
        <p14:creationId xmlns:p14="http://schemas.microsoft.com/office/powerpoint/2010/main" val="20531361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fade">
                                      <p:cBhvr>
                                        <p:cTn id="23" dur="500"/>
                                        <p:tgtEl>
                                          <p:spTgt spid="1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500"/>
                                        <p:tgtEl>
                                          <p:spTgt spid="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500"/>
                                        <p:tgtEl>
                                          <p:spTgt spid="1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500"/>
                                        <p:tgtEl>
                                          <p:spTgt spid="3">
                                            <p:txEl>
                                              <p:pRg st="4" end="4"/>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3"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56</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148478" y="1135263"/>
            <a:ext cx="5587482" cy="338554"/>
          </a:xfrm>
          <a:prstGeom prst="rect">
            <a:avLst/>
          </a:prstGeom>
          <a:noFill/>
        </p:spPr>
        <p:txBody>
          <a:bodyPr wrap="square" rtlCol="0">
            <a:spAutoFit/>
          </a:bodyPr>
          <a:lstStyle/>
          <a:p>
            <a:r>
              <a:rPr lang="fr-CA" sz="1600" dirty="0"/>
              <a:t>Vous êtes maintenant en direct!</a:t>
            </a:r>
          </a:p>
        </p:txBody>
      </p:sp>
      <p:pic>
        <p:nvPicPr>
          <p:cNvPr id="7" name="Picture 6">
            <a:extLst>
              <a:ext uri="{FF2B5EF4-FFF2-40B4-BE49-F238E27FC236}">
                <a16:creationId xmlns:a16="http://schemas.microsoft.com/office/drawing/2014/main" id="{1E0C304F-53C9-41C5-8FAC-84E1791CE1B6}"/>
              </a:ext>
            </a:extLst>
          </p:cNvPr>
          <p:cNvPicPr>
            <a:picLocks noChangeAspect="1"/>
          </p:cNvPicPr>
          <p:nvPr/>
        </p:nvPicPr>
        <p:blipFill>
          <a:blip r:embed="rId3"/>
          <a:stretch>
            <a:fillRect/>
          </a:stretch>
        </p:blipFill>
        <p:spPr>
          <a:xfrm>
            <a:off x="5807968" y="1828801"/>
            <a:ext cx="6358146" cy="3289837"/>
          </a:xfrm>
          <a:prstGeom prst="rect">
            <a:avLst/>
          </a:prstGeom>
        </p:spPr>
      </p:pic>
      <p:sp>
        <p:nvSpPr>
          <p:cNvPr id="9" name="Rectangle 8">
            <a:extLst>
              <a:ext uri="{FF2B5EF4-FFF2-40B4-BE49-F238E27FC236}">
                <a16:creationId xmlns:a16="http://schemas.microsoft.com/office/drawing/2014/main" id="{778D576E-ADD8-4985-926C-A6BC1D58F42B}"/>
              </a:ext>
            </a:extLst>
          </p:cNvPr>
          <p:cNvSpPr/>
          <p:nvPr/>
        </p:nvSpPr>
        <p:spPr>
          <a:xfrm>
            <a:off x="7968208" y="2132856"/>
            <a:ext cx="43204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extBox 9">
            <a:extLst>
              <a:ext uri="{FF2B5EF4-FFF2-40B4-BE49-F238E27FC236}">
                <a16:creationId xmlns:a16="http://schemas.microsoft.com/office/drawing/2014/main" id="{11E39281-03D0-47FD-8475-911324A82E51}"/>
              </a:ext>
            </a:extLst>
          </p:cNvPr>
          <p:cNvSpPr txBox="1"/>
          <p:nvPr/>
        </p:nvSpPr>
        <p:spPr>
          <a:xfrm>
            <a:off x="0" y="1875344"/>
            <a:ext cx="5807968" cy="3046988"/>
          </a:xfrm>
          <a:prstGeom prst="rect">
            <a:avLst/>
          </a:prstGeom>
          <a:noFill/>
        </p:spPr>
        <p:txBody>
          <a:bodyPr wrap="square" rtlCol="0">
            <a:spAutoFit/>
          </a:bodyPr>
          <a:lstStyle/>
          <a:p>
            <a:r>
              <a:rPr lang="fr-FR" sz="1600" b="1" u="sng" dirty="0"/>
              <a:t>Notes:</a:t>
            </a:r>
          </a:p>
          <a:p>
            <a:pPr marL="285750" indent="-285750">
              <a:buFont typeface="Arial" panose="020B0604020202020204" pitchFamily="34" charset="0"/>
              <a:buChar char="•"/>
            </a:pPr>
            <a:r>
              <a:rPr lang="fr-FR" sz="1600" dirty="0"/>
              <a:t>Désactiver le son pour les producteurs ou les présentateurs qui ne parlent pas activement. Si ce n’est pas le cas, le son sera dirigé vers les participants.</a:t>
            </a:r>
          </a:p>
          <a:p>
            <a:endParaRPr lang="fr-FR" sz="1600" dirty="0"/>
          </a:p>
          <a:p>
            <a:pPr marL="285750" indent="-285750">
              <a:buFont typeface="Arial" panose="020B0604020202020204" pitchFamily="34" charset="0"/>
              <a:buChar char="•"/>
            </a:pPr>
            <a:r>
              <a:rPr lang="fr-FR" sz="1600" dirty="0"/>
              <a:t>Il y a un délai de 15 à 60 secondes entre le moment de la diffusion et ce que voit un apprenant.</a:t>
            </a:r>
          </a:p>
          <a:p>
            <a:endParaRPr lang="fr-FR" sz="1600" dirty="0"/>
          </a:p>
          <a:p>
            <a:pPr marL="285750" indent="-285750">
              <a:buFont typeface="Arial" panose="020B0604020202020204" pitchFamily="34" charset="0"/>
              <a:buChar char="•"/>
            </a:pPr>
            <a:r>
              <a:rPr lang="fr-FR" sz="1600" dirty="0"/>
              <a:t>Si vous cessez de partager la vidéo  du présentateur ou si celui-ci la désactive, tout le monde verra le message suivant:</a:t>
            </a:r>
          </a:p>
          <a:p>
            <a:pPr marL="285750" indent="-285750">
              <a:buFont typeface="Arial" panose="020B0604020202020204" pitchFamily="34" charset="0"/>
              <a:buChar char="•"/>
            </a:pPr>
            <a:endParaRPr lang="fr-FR" sz="1600" b="1" dirty="0"/>
          </a:p>
          <a:p>
            <a:r>
              <a:rPr lang="fr-FR" sz="1400" b="1" dirty="0"/>
              <a:t>           The live </a:t>
            </a:r>
            <a:r>
              <a:rPr lang="fr-FR" sz="1400" b="1" dirty="0" err="1"/>
              <a:t>event</a:t>
            </a:r>
            <a:r>
              <a:rPr lang="fr-FR" sz="1400" b="1" dirty="0"/>
              <a:t> </a:t>
            </a:r>
            <a:r>
              <a:rPr lang="fr-FR" sz="1400" b="1" dirty="0" err="1"/>
              <a:t>will</a:t>
            </a:r>
            <a:r>
              <a:rPr lang="fr-FR" sz="1400" b="1" dirty="0"/>
              <a:t> continue in a moment</a:t>
            </a:r>
            <a:endParaRPr lang="fr-CA" sz="1400" b="1" dirty="0"/>
          </a:p>
        </p:txBody>
      </p:sp>
      <p:sp>
        <p:nvSpPr>
          <p:cNvPr id="4" name="Rectangle 3">
            <a:extLst>
              <a:ext uri="{FF2B5EF4-FFF2-40B4-BE49-F238E27FC236}">
                <a16:creationId xmlns:a16="http://schemas.microsoft.com/office/drawing/2014/main" id="{6A7660DE-824E-46CB-A0CB-50C9DE9DD90B}"/>
              </a:ext>
            </a:extLst>
          </p:cNvPr>
          <p:cNvSpPr/>
          <p:nvPr/>
        </p:nvSpPr>
        <p:spPr>
          <a:xfrm>
            <a:off x="11424592" y="4797152"/>
            <a:ext cx="57606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 name="Picture 4">
            <a:extLst>
              <a:ext uri="{FF2B5EF4-FFF2-40B4-BE49-F238E27FC236}">
                <a16:creationId xmlns:a16="http://schemas.microsoft.com/office/drawing/2014/main" id="{D95EB5A3-DD60-497C-BCFD-5E1B6DD592B6}"/>
              </a:ext>
            </a:extLst>
          </p:cNvPr>
          <p:cNvPicPr>
            <a:picLocks noChangeAspect="1"/>
          </p:cNvPicPr>
          <p:nvPr/>
        </p:nvPicPr>
        <p:blipFill>
          <a:blip r:embed="rId4"/>
          <a:stretch>
            <a:fillRect/>
          </a:stretch>
        </p:blipFill>
        <p:spPr>
          <a:xfrm>
            <a:off x="3647728" y="4357661"/>
            <a:ext cx="1687993" cy="878981"/>
          </a:xfrm>
          <a:prstGeom prst="rect">
            <a:avLst/>
          </a:prstGeom>
        </p:spPr>
      </p:pic>
    </p:spTree>
    <p:extLst>
      <p:ext uri="{BB962C8B-B14F-4D97-AF65-F5344CB8AC3E}">
        <p14:creationId xmlns:p14="http://schemas.microsoft.com/office/powerpoint/2010/main" val="15936161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Effect transition="in" filter="fade">
                                      <p:cBhvr>
                                        <p:cTn id="33" dur="500"/>
                                        <p:tgtEl>
                                          <p:spTgt spid="10">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animEffect transition="in" filter="fade">
                                      <p:cBhvr>
                                        <p:cTn id="36" dur="500"/>
                                        <p:tgtEl>
                                          <p:spTgt spid="10">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57</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148478" y="1135263"/>
            <a:ext cx="5587482" cy="830997"/>
          </a:xfrm>
          <a:prstGeom prst="rect">
            <a:avLst/>
          </a:prstGeom>
          <a:noFill/>
        </p:spPr>
        <p:txBody>
          <a:bodyPr wrap="square" rtlCol="0">
            <a:spAutoFit/>
          </a:bodyPr>
          <a:lstStyle/>
          <a:p>
            <a:r>
              <a:rPr lang="fr-CA" sz="1600" dirty="0"/>
              <a:t>La durée de la réunion et le nombre de participants est affiché ici</a:t>
            </a:r>
          </a:p>
          <a:p>
            <a:r>
              <a:rPr lang="fr-CA" sz="1600" dirty="0"/>
              <a:t>Le ruban rouge </a:t>
            </a:r>
            <a:r>
              <a:rPr lang="fr-CA" sz="1600" b="1" dirty="0"/>
              <a:t>En Direct </a:t>
            </a:r>
            <a:r>
              <a:rPr lang="fr-CA" sz="1600" dirty="0"/>
              <a:t>vous informe que vous diffusez bien actuellement l’événement</a:t>
            </a:r>
          </a:p>
        </p:txBody>
      </p:sp>
      <p:sp>
        <p:nvSpPr>
          <p:cNvPr id="16" name="TextBox 15">
            <a:extLst>
              <a:ext uri="{FF2B5EF4-FFF2-40B4-BE49-F238E27FC236}">
                <a16:creationId xmlns:a16="http://schemas.microsoft.com/office/drawing/2014/main" id="{E8680BBE-ACAF-49C9-A405-B3A68B4DEBCE}"/>
              </a:ext>
            </a:extLst>
          </p:cNvPr>
          <p:cNvSpPr txBox="1"/>
          <p:nvPr/>
        </p:nvSpPr>
        <p:spPr>
          <a:xfrm>
            <a:off x="6189568" y="1019059"/>
            <a:ext cx="5587482" cy="584775"/>
          </a:xfrm>
          <a:prstGeom prst="rect">
            <a:avLst/>
          </a:prstGeom>
          <a:noFill/>
        </p:spPr>
        <p:txBody>
          <a:bodyPr wrap="square" rtlCol="0">
            <a:spAutoFit/>
          </a:bodyPr>
          <a:lstStyle/>
          <a:p>
            <a:r>
              <a:rPr lang="fr-CA" sz="1600" dirty="0"/>
              <a:t>Le groupe de commande supérieur droit vous permet d’afficher les options et fonctionnalités du meeting.</a:t>
            </a:r>
          </a:p>
        </p:txBody>
      </p:sp>
      <p:pic>
        <p:nvPicPr>
          <p:cNvPr id="7" name="Picture 6">
            <a:extLst>
              <a:ext uri="{FF2B5EF4-FFF2-40B4-BE49-F238E27FC236}">
                <a16:creationId xmlns:a16="http://schemas.microsoft.com/office/drawing/2014/main" id="{1E0C304F-53C9-41C5-8FAC-84E1791CE1B6}"/>
              </a:ext>
            </a:extLst>
          </p:cNvPr>
          <p:cNvPicPr>
            <a:picLocks noChangeAspect="1"/>
          </p:cNvPicPr>
          <p:nvPr/>
        </p:nvPicPr>
        <p:blipFill>
          <a:blip r:embed="rId3"/>
          <a:stretch>
            <a:fillRect/>
          </a:stretch>
        </p:blipFill>
        <p:spPr>
          <a:xfrm>
            <a:off x="839416" y="1984536"/>
            <a:ext cx="8275951" cy="4282148"/>
          </a:xfrm>
          <a:prstGeom prst="rect">
            <a:avLst/>
          </a:prstGeom>
        </p:spPr>
      </p:pic>
      <p:sp>
        <p:nvSpPr>
          <p:cNvPr id="9" name="Rectangle 8">
            <a:extLst>
              <a:ext uri="{FF2B5EF4-FFF2-40B4-BE49-F238E27FC236}">
                <a16:creationId xmlns:a16="http://schemas.microsoft.com/office/drawing/2014/main" id="{778D576E-ADD8-4985-926C-A6BC1D58F42B}"/>
              </a:ext>
            </a:extLst>
          </p:cNvPr>
          <p:cNvSpPr/>
          <p:nvPr/>
        </p:nvSpPr>
        <p:spPr>
          <a:xfrm>
            <a:off x="2927648" y="2348880"/>
            <a:ext cx="122413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CD1AF979-6961-4C4F-9ACA-1CD540A764F9}"/>
              </a:ext>
            </a:extLst>
          </p:cNvPr>
          <p:cNvSpPr/>
          <p:nvPr/>
        </p:nvSpPr>
        <p:spPr>
          <a:xfrm>
            <a:off x="7675207" y="2319262"/>
            <a:ext cx="137312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Picture 5">
            <a:extLst>
              <a:ext uri="{FF2B5EF4-FFF2-40B4-BE49-F238E27FC236}">
                <a16:creationId xmlns:a16="http://schemas.microsoft.com/office/drawing/2014/main" id="{F9BBF2CF-DCA0-4374-9ECA-760A356748FB}"/>
              </a:ext>
            </a:extLst>
          </p:cNvPr>
          <p:cNvPicPr>
            <a:picLocks noChangeAspect="1"/>
          </p:cNvPicPr>
          <p:nvPr/>
        </p:nvPicPr>
        <p:blipFill rotWithShape="1">
          <a:blip r:embed="rId4"/>
          <a:srcRect l="83792" t="4937" b="2018"/>
          <a:stretch/>
        </p:blipFill>
        <p:spPr>
          <a:xfrm>
            <a:off x="7742246" y="1985672"/>
            <a:ext cx="1373121" cy="4282148"/>
          </a:xfrm>
          <a:prstGeom prst="rect">
            <a:avLst/>
          </a:prstGeom>
        </p:spPr>
      </p:pic>
    </p:spTree>
    <p:extLst>
      <p:ext uri="{BB962C8B-B14F-4D97-AF65-F5344CB8AC3E}">
        <p14:creationId xmlns:p14="http://schemas.microsoft.com/office/powerpoint/2010/main" val="1353588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58</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148478" y="1135263"/>
            <a:ext cx="9331898" cy="2800767"/>
          </a:xfrm>
          <a:prstGeom prst="rect">
            <a:avLst/>
          </a:prstGeom>
          <a:noFill/>
        </p:spPr>
        <p:txBody>
          <a:bodyPr wrap="square" rtlCol="0">
            <a:spAutoFit/>
          </a:bodyPr>
          <a:lstStyle/>
          <a:p>
            <a:r>
              <a:rPr lang="fr-CA" sz="1600" dirty="0"/>
              <a:t>Le groupe de commande supérieur droit vous permet :</a:t>
            </a:r>
          </a:p>
          <a:p>
            <a:endParaRPr lang="fr-CA" sz="1600" dirty="0"/>
          </a:p>
          <a:p>
            <a:pPr marL="285750" indent="-285750">
              <a:buFont typeface="Arial" panose="020B0604020202020204" pitchFamily="34" charset="0"/>
              <a:buChar char="•"/>
            </a:pPr>
            <a:r>
              <a:rPr lang="fr-CA" sz="1600" dirty="0"/>
              <a:t>De consulter l’état d’Intégrité des performances</a:t>
            </a:r>
          </a:p>
          <a:p>
            <a:pPr marL="285750" indent="-285750">
              <a:buFont typeface="Arial" panose="020B0604020202020204" pitchFamily="34" charset="0"/>
              <a:buChar char="•"/>
            </a:pPr>
            <a:r>
              <a:rPr lang="fr-CA" sz="1600" dirty="0"/>
              <a:t>D’afficher le volet des Q/R</a:t>
            </a:r>
          </a:p>
          <a:p>
            <a:pPr marL="285750" indent="-285750">
              <a:buFont typeface="Arial" panose="020B0604020202020204" pitchFamily="34" charset="0"/>
              <a:buChar char="•"/>
            </a:pPr>
            <a:r>
              <a:rPr lang="fr-CA" sz="1600" dirty="0"/>
              <a:t>D’afficher les notes de la réunion (uniquement pour les présentateurs et producteurs)</a:t>
            </a:r>
          </a:p>
          <a:p>
            <a:pPr marL="285750" indent="-285750">
              <a:buFont typeface="Arial" panose="020B0604020202020204" pitchFamily="34" charset="0"/>
              <a:buChar char="•"/>
            </a:pPr>
            <a:r>
              <a:rPr lang="fr-CA" sz="1600" dirty="0"/>
              <a:t>D’afficher le volet Clavardage ( uniquement pour les présentateurs et producteurs)</a:t>
            </a:r>
          </a:p>
          <a:p>
            <a:pPr marL="285750" indent="-285750">
              <a:buFont typeface="Arial" panose="020B0604020202020204" pitchFamily="34" charset="0"/>
              <a:buChar char="•"/>
            </a:pPr>
            <a:r>
              <a:rPr lang="fr-CA" sz="1600" dirty="0"/>
              <a:t>D’afficher le volet des participants ( uniquement les présentateurs et producteurs)</a:t>
            </a:r>
          </a:p>
          <a:p>
            <a:pPr marL="285750" indent="-285750">
              <a:buFont typeface="Arial" panose="020B0604020202020204" pitchFamily="34" charset="0"/>
              <a:buChar char="•"/>
            </a:pPr>
            <a:r>
              <a:rPr lang="fr-CA" sz="1600" dirty="0"/>
              <a:t>D’afficher les paramètres des périphériques audio et vidéo</a:t>
            </a:r>
          </a:p>
          <a:p>
            <a:pPr marL="285750" indent="-285750">
              <a:buFont typeface="Arial" panose="020B0604020202020204" pitchFamily="34" charset="0"/>
              <a:buChar char="•"/>
            </a:pPr>
            <a:r>
              <a:rPr lang="fr-CA" sz="1600" dirty="0"/>
              <a:t>D’afficher les détails de la réunion</a:t>
            </a:r>
          </a:p>
          <a:p>
            <a:endParaRPr lang="fr-CA" sz="1600" dirty="0"/>
          </a:p>
          <a:p>
            <a:endParaRPr lang="fr-CA" sz="1600" dirty="0"/>
          </a:p>
        </p:txBody>
      </p:sp>
      <p:pic>
        <p:nvPicPr>
          <p:cNvPr id="3" name="Picture 2">
            <a:extLst>
              <a:ext uri="{FF2B5EF4-FFF2-40B4-BE49-F238E27FC236}">
                <a16:creationId xmlns:a16="http://schemas.microsoft.com/office/drawing/2014/main" id="{9CD38457-823E-4450-BAE1-C2A4FAA3ACFA}"/>
              </a:ext>
            </a:extLst>
          </p:cNvPr>
          <p:cNvPicPr>
            <a:picLocks noChangeAspect="1"/>
          </p:cNvPicPr>
          <p:nvPr/>
        </p:nvPicPr>
        <p:blipFill>
          <a:blip r:embed="rId3"/>
          <a:stretch>
            <a:fillRect/>
          </a:stretch>
        </p:blipFill>
        <p:spPr>
          <a:xfrm>
            <a:off x="7824336" y="819149"/>
            <a:ext cx="1512024" cy="260985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17CF908-C62B-4BEE-9DE9-79C2AAF1A701}"/>
              </a:ext>
            </a:extLst>
          </p:cNvPr>
          <p:cNvPicPr>
            <a:picLocks noChangeAspect="1"/>
          </p:cNvPicPr>
          <p:nvPr/>
        </p:nvPicPr>
        <p:blipFill rotWithShape="1">
          <a:blip r:embed="rId4"/>
          <a:srcRect b="51149"/>
          <a:stretch/>
        </p:blipFill>
        <p:spPr>
          <a:xfrm>
            <a:off x="9571059" y="819149"/>
            <a:ext cx="2285581" cy="256775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3FC9658-513A-4C00-BE2B-909F5DB64DB6}"/>
              </a:ext>
            </a:extLst>
          </p:cNvPr>
          <p:cNvPicPr>
            <a:picLocks noChangeAspect="1"/>
          </p:cNvPicPr>
          <p:nvPr/>
        </p:nvPicPr>
        <p:blipFill>
          <a:blip r:embed="rId5"/>
          <a:stretch>
            <a:fillRect/>
          </a:stretch>
        </p:blipFill>
        <p:spPr>
          <a:xfrm>
            <a:off x="551384" y="3541093"/>
            <a:ext cx="2324568" cy="150914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11F2F90-C09F-4153-9176-F6445AF5AF40}"/>
              </a:ext>
            </a:extLst>
          </p:cNvPr>
          <p:cNvPicPr>
            <a:picLocks noChangeAspect="1"/>
          </p:cNvPicPr>
          <p:nvPr/>
        </p:nvPicPr>
        <p:blipFill>
          <a:blip r:embed="rId6"/>
          <a:stretch>
            <a:fillRect/>
          </a:stretch>
        </p:blipFill>
        <p:spPr>
          <a:xfrm>
            <a:off x="2934083" y="3541093"/>
            <a:ext cx="1632859" cy="269621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494377F-11B9-4098-8E1F-9608D0E0BC36}"/>
              </a:ext>
            </a:extLst>
          </p:cNvPr>
          <p:cNvPicPr>
            <a:picLocks noChangeAspect="1"/>
          </p:cNvPicPr>
          <p:nvPr/>
        </p:nvPicPr>
        <p:blipFill>
          <a:blip r:embed="rId7"/>
          <a:stretch>
            <a:fillRect/>
          </a:stretch>
        </p:blipFill>
        <p:spPr>
          <a:xfrm>
            <a:off x="4625073" y="3542764"/>
            <a:ext cx="1867086" cy="26098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75B3A94-11B9-4575-85AE-5F1676491632}"/>
              </a:ext>
            </a:extLst>
          </p:cNvPr>
          <p:cNvPicPr>
            <a:picLocks noChangeAspect="1"/>
          </p:cNvPicPr>
          <p:nvPr/>
        </p:nvPicPr>
        <p:blipFill>
          <a:blip r:embed="rId8"/>
          <a:stretch>
            <a:fillRect/>
          </a:stretch>
        </p:blipFill>
        <p:spPr>
          <a:xfrm>
            <a:off x="6542454" y="3544006"/>
            <a:ext cx="2054049" cy="146564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9825853-2F17-4C69-8F3B-D418612B0D0E}"/>
              </a:ext>
            </a:extLst>
          </p:cNvPr>
          <p:cNvPicPr>
            <a:picLocks noChangeAspect="1"/>
          </p:cNvPicPr>
          <p:nvPr/>
        </p:nvPicPr>
        <p:blipFill>
          <a:blip r:embed="rId9"/>
          <a:stretch>
            <a:fillRect/>
          </a:stretch>
        </p:blipFill>
        <p:spPr>
          <a:xfrm>
            <a:off x="8714671" y="3541093"/>
            <a:ext cx="2596238" cy="201615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266A06A-7CB0-4ED7-AAAD-C99C57CD7E28}"/>
              </a:ext>
            </a:extLst>
          </p:cNvPr>
          <p:cNvPicPr>
            <a:picLocks noChangeAspect="1"/>
          </p:cNvPicPr>
          <p:nvPr/>
        </p:nvPicPr>
        <p:blipFill>
          <a:blip r:embed="rId10"/>
          <a:stretch>
            <a:fillRect/>
          </a:stretch>
        </p:blipFill>
        <p:spPr>
          <a:xfrm>
            <a:off x="4807128" y="1135263"/>
            <a:ext cx="2484741" cy="349293"/>
          </a:xfrm>
          <a:prstGeom prst="rect">
            <a:avLst/>
          </a:prstGeom>
        </p:spPr>
      </p:pic>
    </p:spTree>
    <p:extLst>
      <p:ext uri="{BB962C8B-B14F-4D97-AF65-F5344CB8AC3E}">
        <p14:creationId xmlns:p14="http://schemas.microsoft.com/office/powerpoint/2010/main" val="40776369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500"/>
                                        <p:tgtEl>
                                          <p:spTgt spid="15">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5" end="5"/>
                                            </p:txEl>
                                          </p:spTgt>
                                        </p:tgtEl>
                                        <p:attrNameLst>
                                          <p:attrName>style.visibility</p:attrName>
                                        </p:attrNameLst>
                                      </p:cBhvr>
                                      <p:to>
                                        <p:strVal val="visible"/>
                                      </p:to>
                                    </p:set>
                                    <p:animEffect transition="in" filter="fade">
                                      <p:cBhvr>
                                        <p:cTn id="39" dur="500"/>
                                        <p:tgtEl>
                                          <p:spTgt spid="15">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xEl>
                                              <p:pRg st="6" end="6"/>
                                            </p:txEl>
                                          </p:spTgt>
                                        </p:tgtEl>
                                        <p:attrNameLst>
                                          <p:attrName>style.visibility</p:attrName>
                                        </p:attrNameLst>
                                      </p:cBhvr>
                                      <p:to>
                                        <p:strVal val="visible"/>
                                      </p:to>
                                    </p:set>
                                    <p:animEffect transition="in" filter="fade">
                                      <p:cBhvr>
                                        <p:cTn id="47" dur="500"/>
                                        <p:tgtEl>
                                          <p:spTgt spid="15">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xEl>
                                              <p:pRg st="7" end="7"/>
                                            </p:txEl>
                                          </p:spTgt>
                                        </p:tgtEl>
                                        <p:attrNameLst>
                                          <p:attrName>style.visibility</p:attrName>
                                        </p:attrNameLst>
                                      </p:cBhvr>
                                      <p:to>
                                        <p:strVal val="visible"/>
                                      </p:to>
                                    </p:set>
                                    <p:animEffect transition="in" filter="fade">
                                      <p:cBhvr>
                                        <p:cTn id="55" dur="500"/>
                                        <p:tgtEl>
                                          <p:spTgt spid="15">
                                            <p:txEl>
                                              <p:pRg st="7" end="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xEl>
                                              <p:pRg st="8" end="8"/>
                                            </p:txEl>
                                          </p:spTgt>
                                        </p:tgtEl>
                                        <p:attrNameLst>
                                          <p:attrName>style.visibility</p:attrName>
                                        </p:attrNameLst>
                                      </p:cBhvr>
                                      <p:to>
                                        <p:strVal val="visible"/>
                                      </p:to>
                                    </p:set>
                                    <p:animEffect transition="in" filter="fade">
                                      <p:cBhvr>
                                        <p:cTn id="63" dur="500"/>
                                        <p:tgtEl>
                                          <p:spTgt spid="15">
                                            <p:txEl>
                                              <p:pRg st="8" end="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59</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142246" y="1315000"/>
            <a:ext cx="5477903" cy="1569660"/>
          </a:xfrm>
          <a:prstGeom prst="rect">
            <a:avLst/>
          </a:prstGeom>
          <a:noFill/>
        </p:spPr>
        <p:txBody>
          <a:bodyPr wrap="square" rtlCol="0">
            <a:spAutoFit/>
          </a:bodyPr>
          <a:lstStyle/>
          <a:p>
            <a:r>
              <a:rPr lang="fr-CA" sz="1600" dirty="0"/>
              <a:t>Il vous permet d’afficher les producteurs et présentateurs. Vous pouvez demandez a l’un des membres du groupe d’événement de rejoindre la réunion (s’il n’est pas encore présent).</a:t>
            </a:r>
          </a:p>
          <a:p>
            <a:r>
              <a:rPr lang="fr-CA" sz="1600" dirty="0"/>
              <a:t>Ils recevront un appel de Teams et seront directement connecté à la réunion.</a:t>
            </a:r>
          </a:p>
          <a:p>
            <a:endParaRPr lang="fr-CA" sz="1600" dirty="0"/>
          </a:p>
        </p:txBody>
      </p:sp>
      <p:pic>
        <p:nvPicPr>
          <p:cNvPr id="5" name="Picture 4">
            <a:extLst>
              <a:ext uri="{FF2B5EF4-FFF2-40B4-BE49-F238E27FC236}">
                <a16:creationId xmlns:a16="http://schemas.microsoft.com/office/drawing/2014/main" id="{2E998D08-6477-424B-A0BF-873DFCB73BAD}"/>
              </a:ext>
            </a:extLst>
          </p:cNvPr>
          <p:cNvPicPr>
            <a:picLocks noChangeAspect="1"/>
          </p:cNvPicPr>
          <p:nvPr/>
        </p:nvPicPr>
        <p:blipFill>
          <a:blip r:embed="rId3"/>
          <a:stretch>
            <a:fillRect/>
          </a:stretch>
        </p:blipFill>
        <p:spPr>
          <a:xfrm>
            <a:off x="1780465" y="2636912"/>
            <a:ext cx="2674609" cy="352839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2DA1E7B-048B-4B0F-B057-486A242E91B8}"/>
              </a:ext>
            </a:extLst>
          </p:cNvPr>
          <p:cNvSpPr txBox="1"/>
          <p:nvPr/>
        </p:nvSpPr>
        <p:spPr>
          <a:xfrm>
            <a:off x="188263" y="945668"/>
            <a:ext cx="2592288" cy="369332"/>
          </a:xfrm>
          <a:prstGeom prst="rect">
            <a:avLst/>
          </a:prstGeom>
          <a:noFill/>
        </p:spPr>
        <p:txBody>
          <a:bodyPr wrap="square" rtlCol="0">
            <a:spAutoFit/>
          </a:bodyPr>
          <a:lstStyle/>
          <a:p>
            <a:r>
              <a:rPr lang="fr-CA" b="1" dirty="0"/>
              <a:t>Le volet des participants</a:t>
            </a:r>
          </a:p>
        </p:txBody>
      </p:sp>
      <p:sp>
        <p:nvSpPr>
          <p:cNvPr id="18" name="TextBox 17">
            <a:extLst>
              <a:ext uri="{FF2B5EF4-FFF2-40B4-BE49-F238E27FC236}">
                <a16:creationId xmlns:a16="http://schemas.microsoft.com/office/drawing/2014/main" id="{BFE0ED5E-10E6-48BC-9911-E282CDE11F10}"/>
              </a:ext>
            </a:extLst>
          </p:cNvPr>
          <p:cNvSpPr txBox="1"/>
          <p:nvPr/>
        </p:nvSpPr>
        <p:spPr>
          <a:xfrm>
            <a:off x="6571851" y="986236"/>
            <a:ext cx="4176464" cy="369332"/>
          </a:xfrm>
          <a:prstGeom prst="rect">
            <a:avLst/>
          </a:prstGeom>
          <a:noFill/>
        </p:spPr>
        <p:txBody>
          <a:bodyPr wrap="square" rtlCol="0">
            <a:spAutoFit/>
          </a:bodyPr>
          <a:lstStyle/>
          <a:p>
            <a:r>
              <a:rPr lang="fr-CA" b="1" dirty="0"/>
              <a:t>Le volet État d’intégrité et performances</a:t>
            </a:r>
          </a:p>
        </p:txBody>
      </p:sp>
      <p:sp>
        <p:nvSpPr>
          <p:cNvPr id="19" name="TextBox 18">
            <a:extLst>
              <a:ext uri="{FF2B5EF4-FFF2-40B4-BE49-F238E27FC236}">
                <a16:creationId xmlns:a16="http://schemas.microsoft.com/office/drawing/2014/main" id="{187388FE-4ACA-4404-8C6D-93E4881636BF}"/>
              </a:ext>
            </a:extLst>
          </p:cNvPr>
          <p:cNvSpPr txBox="1"/>
          <p:nvPr/>
        </p:nvSpPr>
        <p:spPr>
          <a:xfrm>
            <a:off x="5765801" y="1340080"/>
            <a:ext cx="6594895" cy="584775"/>
          </a:xfrm>
          <a:prstGeom prst="rect">
            <a:avLst/>
          </a:prstGeom>
          <a:noFill/>
        </p:spPr>
        <p:txBody>
          <a:bodyPr wrap="square" rtlCol="0">
            <a:spAutoFit/>
          </a:bodyPr>
          <a:lstStyle/>
          <a:p>
            <a:r>
              <a:rPr lang="fr-FR" sz="1600" dirty="0"/>
              <a:t>Il vous permet de vérifier les performances de vos appareils et réseaux.</a:t>
            </a:r>
          </a:p>
          <a:p>
            <a:r>
              <a:rPr lang="fr-FR" sz="1600" dirty="0"/>
              <a:t>À partir de là, vous pouvez passer en revue diverses métriques, notamment :</a:t>
            </a:r>
            <a:endParaRPr lang="fr-CA" sz="1600" dirty="0"/>
          </a:p>
        </p:txBody>
      </p:sp>
      <p:pic>
        <p:nvPicPr>
          <p:cNvPr id="13" name="Picture 12">
            <a:extLst>
              <a:ext uri="{FF2B5EF4-FFF2-40B4-BE49-F238E27FC236}">
                <a16:creationId xmlns:a16="http://schemas.microsoft.com/office/drawing/2014/main" id="{B0134246-CDCE-4476-9CD0-FFE5356238F9}"/>
              </a:ext>
            </a:extLst>
          </p:cNvPr>
          <p:cNvPicPr>
            <a:picLocks noChangeAspect="1"/>
          </p:cNvPicPr>
          <p:nvPr/>
        </p:nvPicPr>
        <p:blipFill>
          <a:blip r:embed="rId4"/>
          <a:stretch>
            <a:fillRect/>
          </a:stretch>
        </p:blipFill>
        <p:spPr>
          <a:xfrm>
            <a:off x="6945840" y="1996863"/>
            <a:ext cx="3743086" cy="4312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38836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547AF7-4737-4D03-AEB1-7500F5643D2C}"/>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a:latin typeface="Lato Bold"/>
                <a:ea typeface="+mj-ea"/>
                <a:cs typeface="Lato Bold"/>
              </a:rPr>
              <a:t>Définition d’une équipe</a:t>
            </a:r>
          </a:p>
        </p:txBody>
      </p:sp>
      <p:sp>
        <p:nvSpPr>
          <p:cNvPr id="16" name="ZoneTexte 15">
            <a:extLst>
              <a:ext uri="{FF2B5EF4-FFF2-40B4-BE49-F238E27FC236}">
                <a16:creationId xmlns:a16="http://schemas.microsoft.com/office/drawing/2014/main" id="{A03ECC3E-5874-4C2A-9E81-0BEE550B4152}"/>
              </a:ext>
            </a:extLst>
          </p:cNvPr>
          <p:cNvSpPr txBox="1"/>
          <p:nvPr/>
        </p:nvSpPr>
        <p:spPr>
          <a:xfrm>
            <a:off x="427362" y="913718"/>
            <a:ext cx="11072976" cy="4600037"/>
          </a:xfrm>
          <a:prstGeom prst="rect">
            <a:avLst/>
          </a:prstGeom>
        </p:spPr>
        <p:txBody>
          <a:bodyPr vert="horz" lIns="91440" tIns="45720" rIns="91440" bIns="45720" rtlCol="0">
            <a:normAutofit/>
          </a:bodyPr>
          <a:lstStyle/>
          <a:p>
            <a:pPr defTabSz="609594">
              <a:lnSpc>
                <a:spcPct val="90000"/>
              </a:lnSpc>
              <a:spcBef>
                <a:spcPct val="20000"/>
              </a:spcBef>
            </a:pPr>
            <a:r>
              <a:rPr lang="fr-FR" sz="2200" dirty="0">
                <a:solidFill>
                  <a:schemeClr val="tx1">
                    <a:lumMod val="85000"/>
                    <a:lumOff val="15000"/>
                  </a:schemeClr>
                </a:solidFill>
              </a:rPr>
              <a:t>Dans </a:t>
            </a:r>
            <a:r>
              <a:rPr lang="fr-FR" sz="2200" b="1" dirty="0">
                <a:solidFill>
                  <a:schemeClr val="tx1">
                    <a:lumMod val="85000"/>
                    <a:lumOff val="15000"/>
                  </a:schemeClr>
                </a:solidFill>
              </a:rPr>
              <a:t>Microsoft Teams</a:t>
            </a:r>
            <a:r>
              <a:rPr lang="fr-FR" sz="2200" dirty="0">
                <a:solidFill>
                  <a:schemeClr val="tx1">
                    <a:lumMod val="85000"/>
                    <a:lumOff val="15000"/>
                  </a:schemeClr>
                </a:solidFill>
              </a:rPr>
              <a:t>, les </a:t>
            </a:r>
            <a:r>
              <a:rPr lang="fr-FR" sz="2200" b="1" dirty="0">
                <a:solidFill>
                  <a:schemeClr val="tx1">
                    <a:lumMod val="85000"/>
                    <a:lumOff val="15000"/>
                  </a:schemeClr>
                </a:solidFill>
              </a:rPr>
              <a:t>équipes</a:t>
            </a:r>
            <a:r>
              <a:rPr lang="fr-FR" sz="2200" dirty="0">
                <a:solidFill>
                  <a:schemeClr val="tx1">
                    <a:lumMod val="85000"/>
                    <a:lumOff val="15000"/>
                  </a:schemeClr>
                </a:solidFill>
              </a:rPr>
              <a:t> sont des groupes de personnes réunies autour de tâches, de projets ou de centres d'intérêts communs. </a:t>
            </a:r>
          </a:p>
          <a:p>
            <a:pPr defTabSz="609594">
              <a:lnSpc>
                <a:spcPct val="90000"/>
              </a:lnSpc>
              <a:spcBef>
                <a:spcPct val="20000"/>
              </a:spcBef>
            </a:pPr>
            <a:r>
              <a:rPr lang="fr-FR" sz="2200" dirty="0">
                <a:solidFill>
                  <a:schemeClr val="tx1">
                    <a:lumMod val="85000"/>
                    <a:lumOff val="15000"/>
                  </a:schemeClr>
                </a:solidFill>
              </a:rPr>
              <a:t>Une équipe est composé de 1 ou plusieurs canaux.</a:t>
            </a:r>
          </a:p>
          <a:p>
            <a:pPr defTabSz="609594">
              <a:lnSpc>
                <a:spcPct val="90000"/>
              </a:lnSpc>
              <a:spcBef>
                <a:spcPct val="20000"/>
              </a:spcBef>
            </a:pPr>
            <a:r>
              <a:rPr lang="fr-FR" sz="2200" dirty="0">
                <a:solidFill>
                  <a:schemeClr val="tx1">
                    <a:lumMod val="85000"/>
                    <a:lumOff val="15000"/>
                  </a:schemeClr>
                </a:solidFill>
              </a:rPr>
              <a:t>Les </a:t>
            </a:r>
            <a:r>
              <a:rPr lang="fr-FR" sz="2200" b="1" dirty="0">
                <a:solidFill>
                  <a:schemeClr val="tx1">
                    <a:lumMod val="85000"/>
                    <a:lumOff val="15000"/>
                  </a:schemeClr>
                </a:solidFill>
              </a:rPr>
              <a:t>canaux</a:t>
            </a:r>
            <a:r>
              <a:rPr lang="fr-FR" sz="2200" dirty="0">
                <a:solidFill>
                  <a:schemeClr val="tx1">
                    <a:lumMod val="85000"/>
                    <a:lumOff val="15000"/>
                  </a:schemeClr>
                </a:solidFill>
              </a:rPr>
              <a:t> sont des sections dédiées dans une équipe pour stocker des conversations et documents organisées par sujets, projets ou sous- équipes.</a:t>
            </a:r>
          </a:p>
          <a:p>
            <a:pPr defTabSz="609594">
              <a:lnSpc>
                <a:spcPct val="90000"/>
              </a:lnSpc>
              <a:spcBef>
                <a:spcPct val="20000"/>
              </a:spcBef>
            </a:pPr>
            <a:r>
              <a:rPr lang="fr-FR" sz="2200" dirty="0">
                <a:solidFill>
                  <a:schemeClr val="tx1">
                    <a:lumMod val="85000"/>
                    <a:lumOff val="15000"/>
                  </a:schemeClr>
                </a:solidFill>
              </a:rPr>
              <a:t>Chaque canal dispose d’un fil de conversation et d’une bibliothèque de documents ( nous verrons plus tard que nous pourrons ajouter d’autres applications et services).</a:t>
            </a:r>
          </a:p>
          <a:p>
            <a:pPr defTabSz="609594">
              <a:lnSpc>
                <a:spcPct val="90000"/>
              </a:lnSpc>
              <a:spcBef>
                <a:spcPct val="20000"/>
              </a:spcBef>
            </a:pPr>
            <a:endParaRPr lang="fr-FR" sz="2200" dirty="0">
              <a:solidFill>
                <a:schemeClr val="tx1">
                  <a:lumMod val="85000"/>
                  <a:lumOff val="15000"/>
                </a:schemeClr>
              </a:solidFill>
            </a:endParaRPr>
          </a:p>
          <a:p>
            <a:pPr defTabSz="609594">
              <a:lnSpc>
                <a:spcPct val="90000"/>
              </a:lnSpc>
              <a:spcBef>
                <a:spcPct val="20000"/>
              </a:spcBef>
            </a:pPr>
            <a:endParaRPr lang="fr-FR" sz="2200" dirty="0">
              <a:solidFill>
                <a:schemeClr val="tx1">
                  <a:lumMod val="85000"/>
                  <a:lumOff val="15000"/>
                </a:schemeClr>
              </a:solidFill>
            </a:endParaRPr>
          </a:p>
          <a:p>
            <a:pPr defTabSz="609594">
              <a:lnSpc>
                <a:spcPct val="90000"/>
              </a:lnSpc>
              <a:spcBef>
                <a:spcPct val="20000"/>
              </a:spcBef>
            </a:pPr>
            <a:endParaRPr lang="fr-FR" sz="2200" dirty="0">
              <a:solidFill>
                <a:schemeClr val="tx1">
                  <a:lumMod val="85000"/>
                  <a:lumOff val="15000"/>
                </a:schemeClr>
              </a:solidFill>
            </a:endParaRPr>
          </a:p>
        </p:txBody>
      </p:sp>
      <p:pic>
        <p:nvPicPr>
          <p:cNvPr id="2" name="Image 1">
            <a:extLst>
              <a:ext uri="{FF2B5EF4-FFF2-40B4-BE49-F238E27FC236}">
                <a16:creationId xmlns:a16="http://schemas.microsoft.com/office/drawing/2014/main" id="{753E9C13-C78B-46C0-A30D-11ACD7230199}"/>
              </a:ext>
            </a:extLst>
          </p:cNvPr>
          <p:cNvPicPr>
            <a:picLocks noChangeAspect="1"/>
          </p:cNvPicPr>
          <p:nvPr/>
        </p:nvPicPr>
        <p:blipFill rotWithShape="1">
          <a:blip r:embed="rId3"/>
          <a:srcRect l="-1787" t="7062" r="1787" b="-4240"/>
          <a:stretch/>
        </p:blipFill>
        <p:spPr>
          <a:xfrm>
            <a:off x="3500467" y="3429000"/>
            <a:ext cx="5191067" cy="2888028"/>
          </a:xfrm>
          <a:prstGeom prst="rect">
            <a:avLst/>
          </a:prstGeom>
          <a:ln>
            <a:noFill/>
          </a:ln>
          <a:effectLst>
            <a:outerShdw blurRad="292100" dist="139700" dir="2700000" algn="tl" rotWithShape="0">
              <a:srgbClr val="333333">
                <a:alpha val="65000"/>
              </a:srgbClr>
            </a:outerShdw>
          </a:effectLst>
        </p:spPr>
      </p:pic>
      <p:sp>
        <p:nvSpPr>
          <p:cNvPr id="17" name="ZoneTexte 16">
            <a:extLst>
              <a:ext uri="{FF2B5EF4-FFF2-40B4-BE49-F238E27FC236}">
                <a16:creationId xmlns:a16="http://schemas.microsoft.com/office/drawing/2014/main" id="{7982BA37-F04D-4F70-9473-16E269F6961B}"/>
              </a:ext>
            </a:extLst>
          </p:cNvPr>
          <p:cNvSpPr txBox="1"/>
          <p:nvPr/>
        </p:nvSpPr>
        <p:spPr>
          <a:xfrm>
            <a:off x="47328" y="4005064"/>
            <a:ext cx="8136904" cy="834074"/>
          </a:xfrm>
          <a:prstGeom prst="rect">
            <a:avLst/>
          </a:prstGeom>
          <a:noFill/>
        </p:spPr>
        <p:txBody>
          <a:bodyPr wrap="square" rtlCol="0">
            <a:spAutoFit/>
          </a:bodyPr>
          <a:lstStyle/>
          <a:p>
            <a:pPr>
              <a:spcAft>
                <a:spcPts val="600"/>
              </a:spcAft>
            </a:pPr>
            <a:endParaRPr lang="fr-FR"/>
          </a:p>
          <a:p>
            <a:pPr marL="342900" indent="-342900">
              <a:spcAft>
                <a:spcPts val="600"/>
              </a:spcAft>
              <a:buFont typeface="Arial" panose="020B0604020202020204" pitchFamily="34" charset="0"/>
              <a:buChar char="•"/>
            </a:pPr>
            <a:endParaRPr lang="fr-CA"/>
          </a:p>
        </p:txBody>
      </p:sp>
    </p:spTree>
    <p:extLst>
      <p:ext uri="{BB962C8B-B14F-4D97-AF65-F5344CB8AC3E}">
        <p14:creationId xmlns:p14="http://schemas.microsoft.com/office/powerpoint/2010/main" val="319154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60</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142246" y="1315000"/>
            <a:ext cx="5477903" cy="1815882"/>
          </a:xfrm>
          <a:prstGeom prst="rect">
            <a:avLst/>
          </a:prstGeom>
          <a:noFill/>
        </p:spPr>
        <p:txBody>
          <a:bodyPr wrap="square" rtlCol="0">
            <a:spAutoFit/>
          </a:bodyPr>
          <a:lstStyle/>
          <a:p>
            <a:r>
              <a:rPr lang="fr-CA" sz="1600" dirty="0"/>
              <a:t>Lorsqu’une nouvelle question est posé, elle apparait dans sous l’onglet </a:t>
            </a:r>
            <a:r>
              <a:rPr lang="fr-CA" sz="1600" b="1" dirty="0"/>
              <a:t>Nouveau</a:t>
            </a:r>
            <a:r>
              <a:rPr lang="fr-CA" sz="1600" dirty="0"/>
              <a:t>. Vous pouvez alors répondre de manière privée au destinataire ou publier sa réponse pour en faire bénéficier toute l’audience. La questions sera déplacé dans l’onglet </a:t>
            </a:r>
            <a:r>
              <a:rPr lang="fr-CA" sz="1600" b="1" dirty="0"/>
              <a:t>Fermée</a:t>
            </a:r>
            <a:r>
              <a:rPr lang="fr-CA" sz="1600" dirty="0"/>
              <a:t> ou </a:t>
            </a:r>
            <a:r>
              <a:rPr lang="fr-CA" sz="1600" b="1" dirty="0"/>
              <a:t>Publié</a:t>
            </a:r>
            <a:r>
              <a:rPr lang="fr-CA" sz="1600" dirty="0"/>
              <a:t> selon votre choix.</a:t>
            </a:r>
          </a:p>
          <a:p>
            <a:r>
              <a:rPr lang="fr-CA" sz="1600" dirty="0"/>
              <a:t>Vous pouvez a tout moment fermer les questions et réponses.</a:t>
            </a:r>
          </a:p>
          <a:p>
            <a:endParaRPr lang="fr-CA" sz="1600" dirty="0"/>
          </a:p>
        </p:txBody>
      </p:sp>
      <p:sp>
        <p:nvSpPr>
          <p:cNvPr id="10" name="TextBox 9">
            <a:extLst>
              <a:ext uri="{FF2B5EF4-FFF2-40B4-BE49-F238E27FC236}">
                <a16:creationId xmlns:a16="http://schemas.microsoft.com/office/drawing/2014/main" id="{12DA1E7B-048B-4B0F-B057-486A242E91B8}"/>
              </a:ext>
            </a:extLst>
          </p:cNvPr>
          <p:cNvSpPr txBox="1"/>
          <p:nvPr/>
        </p:nvSpPr>
        <p:spPr>
          <a:xfrm>
            <a:off x="188262" y="945668"/>
            <a:ext cx="3099425" cy="369332"/>
          </a:xfrm>
          <a:prstGeom prst="rect">
            <a:avLst/>
          </a:prstGeom>
          <a:noFill/>
        </p:spPr>
        <p:txBody>
          <a:bodyPr wrap="square" rtlCol="0">
            <a:spAutoFit/>
          </a:bodyPr>
          <a:lstStyle/>
          <a:p>
            <a:r>
              <a:rPr lang="fr-CA" b="1" dirty="0"/>
              <a:t>Le volet Questions/ Réponses</a:t>
            </a:r>
          </a:p>
        </p:txBody>
      </p:sp>
      <p:sp>
        <p:nvSpPr>
          <p:cNvPr id="18" name="TextBox 17">
            <a:extLst>
              <a:ext uri="{FF2B5EF4-FFF2-40B4-BE49-F238E27FC236}">
                <a16:creationId xmlns:a16="http://schemas.microsoft.com/office/drawing/2014/main" id="{BFE0ED5E-10E6-48BC-9911-E282CDE11F10}"/>
              </a:ext>
            </a:extLst>
          </p:cNvPr>
          <p:cNvSpPr txBox="1"/>
          <p:nvPr/>
        </p:nvSpPr>
        <p:spPr>
          <a:xfrm>
            <a:off x="6571851" y="986236"/>
            <a:ext cx="4176464" cy="369332"/>
          </a:xfrm>
          <a:prstGeom prst="rect">
            <a:avLst/>
          </a:prstGeom>
          <a:noFill/>
        </p:spPr>
        <p:txBody>
          <a:bodyPr wrap="square" rtlCol="0">
            <a:spAutoFit/>
          </a:bodyPr>
          <a:lstStyle/>
          <a:p>
            <a:r>
              <a:rPr lang="fr-CA" b="1" dirty="0"/>
              <a:t>Le volet Notes de la réunion</a:t>
            </a:r>
          </a:p>
        </p:txBody>
      </p:sp>
      <p:sp>
        <p:nvSpPr>
          <p:cNvPr id="19" name="TextBox 18">
            <a:extLst>
              <a:ext uri="{FF2B5EF4-FFF2-40B4-BE49-F238E27FC236}">
                <a16:creationId xmlns:a16="http://schemas.microsoft.com/office/drawing/2014/main" id="{187388FE-4ACA-4404-8C6D-93E4881636BF}"/>
              </a:ext>
            </a:extLst>
          </p:cNvPr>
          <p:cNvSpPr txBox="1"/>
          <p:nvPr/>
        </p:nvSpPr>
        <p:spPr>
          <a:xfrm>
            <a:off x="5765801" y="1340080"/>
            <a:ext cx="6283953" cy="1077218"/>
          </a:xfrm>
          <a:prstGeom prst="rect">
            <a:avLst/>
          </a:prstGeom>
          <a:noFill/>
        </p:spPr>
        <p:txBody>
          <a:bodyPr wrap="square" rtlCol="0">
            <a:spAutoFit/>
          </a:bodyPr>
          <a:lstStyle/>
          <a:p>
            <a:r>
              <a:rPr lang="fr-FR" sz="1600" dirty="0"/>
              <a:t>Uniquement visible pour les présentateurs et producteurs.</a:t>
            </a:r>
          </a:p>
          <a:p>
            <a:r>
              <a:rPr lang="fr-FR" sz="1600" dirty="0"/>
              <a:t>Préparez vos notes pour la réunion.</a:t>
            </a:r>
          </a:p>
          <a:p>
            <a:r>
              <a:rPr lang="fr-FR" sz="1600" dirty="0"/>
              <a:t>Utilisez des @mentions pour attirer l’attention d’une personne sur une note spécifique ou assignez un point d’action.</a:t>
            </a:r>
            <a:endParaRPr lang="fr-CA" sz="1600" dirty="0"/>
          </a:p>
        </p:txBody>
      </p:sp>
      <p:pic>
        <p:nvPicPr>
          <p:cNvPr id="3" name="Picture 2">
            <a:extLst>
              <a:ext uri="{FF2B5EF4-FFF2-40B4-BE49-F238E27FC236}">
                <a16:creationId xmlns:a16="http://schemas.microsoft.com/office/drawing/2014/main" id="{735034E6-791B-43B3-8AED-75BFEF082623}"/>
              </a:ext>
            </a:extLst>
          </p:cNvPr>
          <p:cNvPicPr>
            <a:picLocks noChangeAspect="1"/>
          </p:cNvPicPr>
          <p:nvPr/>
        </p:nvPicPr>
        <p:blipFill>
          <a:blip r:embed="rId3"/>
          <a:stretch>
            <a:fillRect/>
          </a:stretch>
        </p:blipFill>
        <p:spPr>
          <a:xfrm>
            <a:off x="1666875" y="3068960"/>
            <a:ext cx="2952750" cy="3171825"/>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1438D56B-99E4-4E0A-847C-7F6D7B4F6A7D}"/>
              </a:ext>
            </a:extLst>
          </p:cNvPr>
          <p:cNvSpPr/>
          <p:nvPr/>
        </p:nvSpPr>
        <p:spPr>
          <a:xfrm>
            <a:off x="1737974" y="4221088"/>
            <a:ext cx="248581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Oval 5">
            <a:extLst>
              <a:ext uri="{FF2B5EF4-FFF2-40B4-BE49-F238E27FC236}">
                <a16:creationId xmlns:a16="http://schemas.microsoft.com/office/drawing/2014/main" id="{A647B5DF-106B-4D1C-A1C6-FA8141CA7319}"/>
              </a:ext>
            </a:extLst>
          </p:cNvPr>
          <p:cNvSpPr/>
          <p:nvPr/>
        </p:nvSpPr>
        <p:spPr>
          <a:xfrm>
            <a:off x="1631504" y="4725144"/>
            <a:ext cx="1044749"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a:extLst>
              <a:ext uri="{FF2B5EF4-FFF2-40B4-BE49-F238E27FC236}">
                <a16:creationId xmlns:a16="http://schemas.microsoft.com/office/drawing/2014/main" id="{807D00FC-7227-4AAA-A14A-2E22544112AD}"/>
              </a:ext>
            </a:extLst>
          </p:cNvPr>
          <p:cNvPicPr>
            <a:picLocks noChangeAspect="1"/>
          </p:cNvPicPr>
          <p:nvPr/>
        </p:nvPicPr>
        <p:blipFill>
          <a:blip r:embed="rId4"/>
          <a:stretch>
            <a:fillRect/>
          </a:stretch>
        </p:blipFill>
        <p:spPr>
          <a:xfrm>
            <a:off x="6994865" y="3130882"/>
            <a:ext cx="3569890" cy="2317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2927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fade">
                                      <p:cBhvr>
                                        <p:cTn id="24" dur="500"/>
                                        <p:tgtEl>
                                          <p:spTgt spid="15">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xEl>
                                              <p:pRg st="1" end="1"/>
                                            </p:txEl>
                                          </p:spTgt>
                                        </p:tgtEl>
                                        <p:attrNameLst>
                                          <p:attrName>style.visibility</p:attrName>
                                        </p:attrNameLst>
                                      </p:cBhvr>
                                      <p:to>
                                        <p:strVal val="visible"/>
                                      </p:to>
                                    </p:set>
                                    <p:animEffect transition="in" filter="fade">
                                      <p:cBhvr>
                                        <p:cTn id="46" dur="500"/>
                                        <p:tgtEl>
                                          <p:spTgt spid="19">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xEl>
                                              <p:pRg st="2" end="2"/>
                                            </p:txEl>
                                          </p:spTgt>
                                        </p:tgtEl>
                                        <p:attrNameLst>
                                          <p:attrName>style.visibility</p:attrName>
                                        </p:attrNameLst>
                                      </p:cBhvr>
                                      <p:to>
                                        <p:strVal val="visible"/>
                                      </p:to>
                                    </p:set>
                                    <p:animEffect transition="in" filter="fade">
                                      <p:cBhvr>
                                        <p:cTn id="51"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4"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61</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142246" y="1315000"/>
            <a:ext cx="5477903" cy="1077218"/>
          </a:xfrm>
          <a:prstGeom prst="rect">
            <a:avLst/>
          </a:prstGeom>
          <a:noFill/>
        </p:spPr>
        <p:txBody>
          <a:bodyPr wrap="square" rtlCol="0">
            <a:spAutoFit/>
          </a:bodyPr>
          <a:lstStyle/>
          <a:p>
            <a:pPr algn="ctr"/>
            <a:r>
              <a:rPr lang="fr-CA" sz="1600" dirty="0"/>
              <a:t>Il vous permet de converser de manière privée avec les autres producteurs et présentateurs.</a:t>
            </a:r>
          </a:p>
          <a:p>
            <a:endParaRPr lang="fr-CA" sz="1600" dirty="0"/>
          </a:p>
          <a:p>
            <a:endParaRPr lang="fr-CA" sz="1600" dirty="0"/>
          </a:p>
        </p:txBody>
      </p:sp>
      <p:sp>
        <p:nvSpPr>
          <p:cNvPr id="10" name="TextBox 9">
            <a:extLst>
              <a:ext uri="{FF2B5EF4-FFF2-40B4-BE49-F238E27FC236}">
                <a16:creationId xmlns:a16="http://schemas.microsoft.com/office/drawing/2014/main" id="{12DA1E7B-048B-4B0F-B057-486A242E91B8}"/>
              </a:ext>
            </a:extLst>
          </p:cNvPr>
          <p:cNvSpPr txBox="1"/>
          <p:nvPr/>
        </p:nvSpPr>
        <p:spPr>
          <a:xfrm>
            <a:off x="188262" y="945668"/>
            <a:ext cx="3099425" cy="369332"/>
          </a:xfrm>
          <a:prstGeom prst="rect">
            <a:avLst/>
          </a:prstGeom>
          <a:noFill/>
        </p:spPr>
        <p:txBody>
          <a:bodyPr wrap="square" rtlCol="0">
            <a:spAutoFit/>
          </a:bodyPr>
          <a:lstStyle/>
          <a:p>
            <a:r>
              <a:rPr lang="fr-CA" b="1" dirty="0"/>
              <a:t>Le volet Clavardage</a:t>
            </a:r>
          </a:p>
        </p:txBody>
      </p:sp>
      <p:sp>
        <p:nvSpPr>
          <p:cNvPr id="18" name="TextBox 17">
            <a:extLst>
              <a:ext uri="{FF2B5EF4-FFF2-40B4-BE49-F238E27FC236}">
                <a16:creationId xmlns:a16="http://schemas.microsoft.com/office/drawing/2014/main" id="{BFE0ED5E-10E6-48BC-9911-E282CDE11F10}"/>
              </a:ext>
            </a:extLst>
          </p:cNvPr>
          <p:cNvSpPr txBox="1"/>
          <p:nvPr/>
        </p:nvSpPr>
        <p:spPr>
          <a:xfrm>
            <a:off x="6231942" y="978093"/>
            <a:ext cx="5284789" cy="369332"/>
          </a:xfrm>
          <a:prstGeom prst="rect">
            <a:avLst/>
          </a:prstGeom>
          <a:noFill/>
        </p:spPr>
        <p:txBody>
          <a:bodyPr wrap="square" rtlCol="0">
            <a:spAutoFit/>
          </a:bodyPr>
          <a:lstStyle/>
          <a:p>
            <a:r>
              <a:rPr lang="fr-CA" b="1" dirty="0"/>
              <a:t>Le volet Paramètres des périphériques audio et vidéo</a:t>
            </a:r>
          </a:p>
        </p:txBody>
      </p:sp>
      <p:sp>
        <p:nvSpPr>
          <p:cNvPr id="19" name="TextBox 18">
            <a:extLst>
              <a:ext uri="{FF2B5EF4-FFF2-40B4-BE49-F238E27FC236}">
                <a16:creationId xmlns:a16="http://schemas.microsoft.com/office/drawing/2014/main" id="{187388FE-4ACA-4404-8C6D-93E4881636BF}"/>
              </a:ext>
            </a:extLst>
          </p:cNvPr>
          <p:cNvSpPr txBox="1"/>
          <p:nvPr/>
        </p:nvSpPr>
        <p:spPr>
          <a:xfrm>
            <a:off x="5576889" y="1361313"/>
            <a:ext cx="6594895" cy="1077218"/>
          </a:xfrm>
          <a:prstGeom prst="rect">
            <a:avLst/>
          </a:prstGeom>
          <a:noFill/>
        </p:spPr>
        <p:txBody>
          <a:bodyPr wrap="square" rtlCol="0">
            <a:spAutoFit/>
          </a:bodyPr>
          <a:lstStyle/>
          <a:p>
            <a:pPr algn="ctr"/>
            <a:r>
              <a:rPr lang="fr-FR" sz="1600" dirty="0"/>
              <a:t>Il vous permet de choisir et vérifier que vos périphériques audios et vidéos fonctionnent correctement.</a:t>
            </a:r>
          </a:p>
          <a:p>
            <a:pPr algn="ctr"/>
            <a:r>
              <a:rPr lang="fr-FR" sz="1600" dirty="0"/>
              <a:t>Vous pouvez également activer le mode Auditorium.</a:t>
            </a:r>
          </a:p>
          <a:p>
            <a:endParaRPr lang="fr-FR" sz="1600" dirty="0"/>
          </a:p>
        </p:txBody>
      </p:sp>
      <p:pic>
        <p:nvPicPr>
          <p:cNvPr id="5" name="Picture 4">
            <a:extLst>
              <a:ext uri="{FF2B5EF4-FFF2-40B4-BE49-F238E27FC236}">
                <a16:creationId xmlns:a16="http://schemas.microsoft.com/office/drawing/2014/main" id="{F200938B-64A5-4A0D-83E2-64857BC7CC47}"/>
              </a:ext>
            </a:extLst>
          </p:cNvPr>
          <p:cNvPicPr>
            <a:picLocks noChangeAspect="1"/>
          </p:cNvPicPr>
          <p:nvPr/>
        </p:nvPicPr>
        <p:blipFill>
          <a:blip r:embed="rId3"/>
          <a:stretch>
            <a:fillRect/>
          </a:stretch>
        </p:blipFill>
        <p:spPr>
          <a:xfrm>
            <a:off x="1409585" y="2200023"/>
            <a:ext cx="2943225" cy="336232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80925B5-EC83-4125-8C05-274A7FDCAD1E}"/>
              </a:ext>
            </a:extLst>
          </p:cNvPr>
          <p:cNvPicPr>
            <a:picLocks noChangeAspect="1"/>
          </p:cNvPicPr>
          <p:nvPr/>
        </p:nvPicPr>
        <p:blipFill>
          <a:blip r:embed="rId4"/>
          <a:stretch>
            <a:fillRect/>
          </a:stretch>
        </p:blipFill>
        <p:spPr>
          <a:xfrm>
            <a:off x="7564890" y="2577172"/>
            <a:ext cx="3389519" cy="2418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8476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62</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396971" y="2204864"/>
            <a:ext cx="6408712" cy="2800767"/>
          </a:xfrm>
          <a:prstGeom prst="rect">
            <a:avLst/>
          </a:prstGeom>
          <a:noFill/>
        </p:spPr>
        <p:txBody>
          <a:bodyPr wrap="square" rtlCol="0">
            <a:spAutoFit/>
          </a:bodyPr>
          <a:lstStyle/>
          <a:p>
            <a:r>
              <a:rPr lang="fr-CA" sz="1600" dirty="0"/>
              <a:t>Retrouvez y tous les détails de votre environnement en direct.</a:t>
            </a:r>
          </a:p>
          <a:p>
            <a:endParaRPr lang="fr-CA" sz="1600" dirty="0"/>
          </a:p>
          <a:p>
            <a:r>
              <a:rPr lang="fr-CA" sz="1600" dirty="0"/>
              <a:t>Vous pouvez copier le </a:t>
            </a:r>
            <a:r>
              <a:rPr lang="fr-CA" sz="1600" b="1" dirty="0"/>
              <a:t>lien de l’événement </a:t>
            </a:r>
            <a:r>
              <a:rPr lang="fr-CA" sz="1600" dirty="0"/>
              <a:t>afin de le diffuser que ce soit par email, message privée, sur un canal, des réseaux sociaux…etc.</a:t>
            </a:r>
          </a:p>
          <a:p>
            <a:endParaRPr lang="fr-CA" sz="1600" dirty="0"/>
          </a:p>
          <a:p>
            <a:r>
              <a:rPr lang="fr-CA" sz="1600" dirty="0"/>
              <a:t>Vous pouvez également renseigner un numéro de téléphone, la personne sera appelé automatiquement par Teams et sera connecté au meeting une fois qu’elle aura décroché.</a:t>
            </a:r>
          </a:p>
          <a:p>
            <a:endParaRPr lang="fr-CA" sz="1600" dirty="0"/>
          </a:p>
          <a:p>
            <a:r>
              <a:rPr lang="fr-CA" sz="1600" dirty="0"/>
              <a:t>Le </a:t>
            </a:r>
            <a:r>
              <a:rPr lang="fr-CA" sz="1600" b="1" dirty="0"/>
              <a:t>lien d’Assistance </a:t>
            </a:r>
            <a:r>
              <a:rPr lang="fr-CA" sz="1600" dirty="0"/>
              <a:t>est également présente dans ce volet.</a:t>
            </a:r>
          </a:p>
          <a:p>
            <a:endParaRPr lang="fr-CA" sz="1600" dirty="0"/>
          </a:p>
        </p:txBody>
      </p:sp>
      <p:sp>
        <p:nvSpPr>
          <p:cNvPr id="10" name="TextBox 9">
            <a:extLst>
              <a:ext uri="{FF2B5EF4-FFF2-40B4-BE49-F238E27FC236}">
                <a16:creationId xmlns:a16="http://schemas.microsoft.com/office/drawing/2014/main" id="{12DA1E7B-048B-4B0F-B057-486A242E91B8}"/>
              </a:ext>
            </a:extLst>
          </p:cNvPr>
          <p:cNvSpPr txBox="1"/>
          <p:nvPr/>
        </p:nvSpPr>
        <p:spPr>
          <a:xfrm>
            <a:off x="165254" y="945668"/>
            <a:ext cx="5477903" cy="369332"/>
          </a:xfrm>
          <a:prstGeom prst="rect">
            <a:avLst/>
          </a:prstGeom>
          <a:noFill/>
        </p:spPr>
        <p:txBody>
          <a:bodyPr wrap="square" rtlCol="0">
            <a:spAutoFit/>
          </a:bodyPr>
          <a:lstStyle/>
          <a:p>
            <a:r>
              <a:rPr lang="fr-CA" b="1" dirty="0"/>
              <a:t>Le volet Détails de l’événement en direct</a:t>
            </a:r>
          </a:p>
        </p:txBody>
      </p:sp>
      <p:pic>
        <p:nvPicPr>
          <p:cNvPr id="5" name="Picture 4">
            <a:extLst>
              <a:ext uri="{FF2B5EF4-FFF2-40B4-BE49-F238E27FC236}">
                <a16:creationId xmlns:a16="http://schemas.microsoft.com/office/drawing/2014/main" id="{C7A6B1C1-0B50-4B29-9ED6-1D70BDA67D06}"/>
              </a:ext>
            </a:extLst>
          </p:cNvPr>
          <p:cNvPicPr>
            <a:picLocks noChangeAspect="1"/>
          </p:cNvPicPr>
          <p:nvPr/>
        </p:nvPicPr>
        <p:blipFill>
          <a:blip r:embed="rId3"/>
          <a:stretch>
            <a:fillRect/>
          </a:stretch>
        </p:blipFill>
        <p:spPr>
          <a:xfrm>
            <a:off x="7968208" y="439432"/>
            <a:ext cx="1887828" cy="597913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837B813-AC73-4176-B714-12088BC94C17}"/>
              </a:ext>
            </a:extLst>
          </p:cNvPr>
          <p:cNvSpPr/>
          <p:nvPr/>
        </p:nvSpPr>
        <p:spPr>
          <a:xfrm>
            <a:off x="7968208" y="3068960"/>
            <a:ext cx="151216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0E8FF3CA-291F-40AF-B430-835EFFC1BF98}"/>
              </a:ext>
            </a:extLst>
          </p:cNvPr>
          <p:cNvSpPr/>
          <p:nvPr/>
        </p:nvSpPr>
        <p:spPr>
          <a:xfrm>
            <a:off x="7968208" y="2727900"/>
            <a:ext cx="1887828" cy="269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5539132F-1BA4-4D2D-AB78-21BC5A7999CE}"/>
              </a:ext>
            </a:extLst>
          </p:cNvPr>
          <p:cNvSpPr/>
          <p:nvPr/>
        </p:nvSpPr>
        <p:spPr>
          <a:xfrm>
            <a:off x="8006645" y="3535056"/>
            <a:ext cx="1761763" cy="470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5607976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500"/>
                                        <p:tgtEl>
                                          <p:spTgt spid="15">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xEl>
                                              <p:pRg st="6" end="6"/>
                                            </p:txEl>
                                          </p:spTgt>
                                        </p:tgtEl>
                                        <p:attrNameLst>
                                          <p:attrName>style.visibility</p:attrName>
                                        </p:attrNameLst>
                                      </p:cBhvr>
                                      <p:to>
                                        <p:strVal val="visible"/>
                                      </p:to>
                                    </p:set>
                                    <p:animEffect transition="in" filter="fade">
                                      <p:cBhvr>
                                        <p:cTn id="43" dur="500"/>
                                        <p:tgtEl>
                                          <p:spTgt spid="15">
                                            <p:txEl>
                                              <p:pRg st="6" end="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7" grpId="0" animBg="1"/>
      <p:bldP spid="13"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producteur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63</a:t>
            </a:fld>
            <a:endParaRPr lang="fr-FR" altLang="fr-FR" dirty="0"/>
          </a:p>
        </p:txBody>
      </p:sp>
      <p:sp>
        <p:nvSpPr>
          <p:cNvPr id="15" name="TextBox 14">
            <a:extLst>
              <a:ext uri="{FF2B5EF4-FFF2-40B4-BE49-F238E27FC236}">
                <a16:creationId xmlns:a16="http://schemas.microsoft.com/office/drawing/2014/main" id="{E2D18217-D806-496F-A4F2-E27DBB2CFDD1}"/>
              </a:ext>
            </a:extLst>
          </p:cNvPr>
          <p:cNvSpPr txBox="1"/>
          <p:nvPr/>
        </p:nvSpPr>
        <p:spPr>
          <a:xfrm>
            <a:off x="610347" y="1482052"/>
            <a:ext cx="10971306" cy="830997"/>
          </a:xfrm>
          <a:prstGeom prst="rect">
            <a:avLst/>
          </a:prstGeom>
          <a:noFill/>
        </p:spPr>
        <p:txBody>
          <a:bodyPr wrap="square" rtlCol="0">
            <a:spAutoFit/>
          </a:bodyPr>
          <a:lstStyle/>
          <a:p>
            <a:r>
              <a:rPr lang="fr-CA" sz="1600" dirty="0"/>
              <a:t>Vous êtes la personne qui a commencer l’événement en direct. Vous êtes  également celle qui mettra fin à l’ évènement.</a:t>
            </a:r>
          </a:p>
          <a:p>
            <a:pPr algn="ctr"/>
            <a:r>
              <a:rPr lang="fr-CA" sz="1600" dirty="0"/>
              <a:t>Une fois que l’événement est terminé, cliquez sur  </a:t>
            </a:r>
            <a:r>
              <a:rPr lang="fr-CA" sz="1600" b="1" dirty="0"/>
              <a:t>Terminer.</a:t>
            </a:r>
          </a:p>
          <a:p>
            <a:endParaRPr lang="fr-CA" sz="1600" dirty="0"/>
          </a:p>
        </p:txBody>
      </p:sp>
      <p:sp>
        <p:nvSpPr>
          <p:cNvPr id="10" name="TextBox 9">
            <a:extLst>
              <a:ext uri="{FF2B5EF4-FFF2-40B4-BE49-F238E27FC236}">
                <a16:creationId xmlns:a16="http://schemas.microsoft.com/office/drawing/2014/main" id="{12DA1E7B-048B-4B0F-B057-486A242E91B8}"/>
              </a:ext>
            </a:extLst>
          </p:cNvPr>
          <p:cNvSpPr txBox="1"/>
          <p:nvPr/>
        </p:nvSpPr>
        <p:spPr>
          <a:xfrm>
            <a:off x="165254" y="945668"/>
            <a:ext cx="5477903" cy="369332"/>
          </a:xfrm>
          <a:prstGeom prst="rect">
            <a:avLst/>
          </a:prstGeom>
          <a:noFill/>
        </p:spPr>
        <p:txBody>
          <a:bodyPr wrap="square" rtlCol="0">
            <a:spAutoFit/>
          </a:bodyPr>
          <a:lstStyle/>
          <a:p>
            <a:r>
              <a:rPr lang="fr-CA" b="1" dirty="0"/>
              <a:t>Mettre fin à l’événement en direct</a:t>
            </a:r>
          </a:p>
        </p:txBody>
      </p:sp>
      <p:pic>
        <p:nvPicPr>
          <p:cNvPr id="11" name="Picture 10">
            <a:extLst>
              <a:ext uri="{FF2B5EF4-FFF2-40B4-BE49-F238E27FC236}">
                <a16:creationId xmlns:a16="http://schemas.microsoft.com/office/drawing/2014/main" id="{2C4A6B1E-137F-4EDE-80A4-77E422C087B1}"/>
              </a:ext>
            </a:extLst>
          </p:cNvPr>
          <p:cNvPicPr>
            <a:picLocks noChangeAspect="1"/>
          </p:cNvPicPr>
          <p:nvPr/>
        </p:nvPicPr>
        <p:blipFill>
          <a:blip r:embed="rId3"/>
          <a:stretch>
            <a:fillRect/>
          </a:stretch>
        </p:blipFill>
        <p:spPr>
          <a:xfrm>
            <a:off x="3359696" y="2126991"/>
            <a:ext cx="4968552" cy="2570832"/>
          </a:xfrm>
          <a:prstGeom prst="rect">
            <a:avLst/>
          </a:prstGeom>
        </p:spPr>
      </p:pic>
      <p:sp>
        <p:nvSpPr>
          <p:cNvPr id="17" name="TextBox 16">
            <a:extLst>
              <a:ext uri="{FF2B5EF4-FFF2-40B4-BE49-F238E27FC236}">
                <a16:creationId xmlns:a16="http://schemas.microsoft.com/office/drawing/2014/main" id="{C521AD64-D86F-47CA-A1CA-606BE9957CA1}"/>
              </a:ext>
            </a:extLst>
          </p:cNvPr>
          <p:cNvSpPr txBox="1"/>
          <p:nvPr/>
        </p:nvSpPr>
        <p:spPr>
          <a:xfrm>
            <a:off x="1571549" y="4927916"/>
            <a:ext cx="9048902" cy="1569660"/>
          </a:xfrm>
          <a:prstGeom prst="rect">
            <a:avLst/>
          </a:prstGeom>
          <a:noFill/>
        </p:spPr>
        <p:txBody>
          <a:bodyPr wrap="square" rtlCol="0">
            <a:spAutoFit/>
          </a:bodyPr>
          <a:lstStyle/>
          <a:p>
            <a:pPr algn="ctr"/>
            <a:r>
              <a:rPr lang="fr-CA" sz="1600" dirty="0"/>
              <a:t>Attention!</a:t>
            </a:r>
          </a:p>
          <a:p>
            <a:pPr algn="ctr"/>
            <a:r>
              <a:rPr lang="fr-CA" sz="1600" dirty="0"/>
              <a:t>Lorsqu' un évènement est terminé, il n’est plus possible de réouvrir l’événement en direct.</a:t>
            </a:r>
          </a:p>
          <a:p>
            <a:pPr algn="ctr"/>
            <a:r>
              <a:rPr lang="fr-CA" sz="1600" dirty="0"/>
              <a:t>Si vous souhaitez faire des tests en amont d’un événement en direct,  planifier un autre événement sur lequel vous ferez vos tests!</a:t>
            </a:r>
          </a:p>
          <a:p>
            <a:endParaRPr lang="fr-CA" sz="1600" dirty="0"/>
          </a:p>
          <a:p>
            <a:endParaRPr lang="fr-CA" sz="1600" dirty="0"/>
          </a:p>
        </p:txBody>
      </p:sp>
      <p:sp>
        <p:nvSpPr>
          <p:cNvPr id="3" name="Oval 2">
            <a:extLst>
              <a:ext uri="{FF2B5EF4-FFF2-40B4-BE49-F238E27FC236}">
                <a16:creationId xmlns:a16="http://schemas.microsoft.com/office/drawing/2014/main" id="{7D9DC264-C553-43D1-9CD6-612F48C8A0B4}"/>
              </a:ext>
            </a:extLst>
          </p:cNvPr>
          <p:cNvSpPr/>
          <p:nvPr/>
        </p:nvSpPr>
        <p:spPr>
          <a:xfrm>
            <a:off x="7680176" y="3922328"/>
            <a:ext cx="648072" cy="3600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113600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présentateur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64</a:t>
            </a:fld>
            <a:endParaRPr lang="fr-FR" altLang="fr-FR" dirty="0"/>
          </a:p>
        </p:txBody>
      </p:sp>
      <p:pic>
        <p:nvPicPr>
          <p:cNvPr id="4" name="Picture 3">
            <a:extLst>
              <a:ext uri="{FF2B5EF4-FFF2-40B4-BE49-F238E27FC236}">
                <a16:creationId xmlns:a16="http://schemas.microsoft.com/office/drawing/2014/main" id="{82F5C707-C3CD-4966-B600-A8B330D320ED}"/>
              </a:ext>
            </a:extLst>
          </p:cNvPr>
          <p:cNvPicPr>
            <a:picLocks noChangeAspect="1"/>
          </p:cNvPicPr>
          <p:nvPr/>
        </p:nvPicPr>
        <p:blipFill rotWithShape="1">
          <a:blip r:embed="rId3"/>
          <a:srcRect r="3162"/>
          <a:stretch/>
        </p:blipFill>
        <p:spPr>
          <a:xfrm>
            <a:off x="4111599" y="2109257"/>
            <a:ext cx="8064896" cy="4324607"/>
          </a:xfrm>
          <a:prstGeom prst="rect">
            <a:avLst/>
          </a:prstGeom>
        </p:spPr>
      </p:pic>
      <p:sp>
        <p:nvSpPr>
          <p:cNvPr id="5" name="Rectangle 4">
            <a:extLst>
              <a:ext uri="{FF2B5EF4-FFF2-40B4-BE49-F238E27FC236}">
                <a16:creationId xmlns:a16="http://schemas.microsoft.com/office/drawing/2014/main" id="{95DD7DF1-6BA5-4603-ABE0-5B96C21CC783}"/>
              </a:ext>
            </a:extLst>
          </p:cNvPr>
          <p:cNvSpPr/>
          <p:nvPr/>
        </p:nvSpPr>
        <p:spPr>
          <a:xfrm>
            <a:off x="767408" y="1009700"/>
            <a:ext cx="11928648" cy="830997"/>
          </a:xfrm>
          <a:prstGeom prst="rect">
            <a:avLst/>
          </a:prstGeom>
        </p:spPr>
        <p:txBody>
          <a:bodyPr wrap="square">
            <a:spAutoFit/>
          </a:bodyPr>
          <a:lstStyle/>
          <a:p>
            <a:r>
              <a:rPr lang="fr-CA" sz="1600" b="1" u="sng" dirty="0"/>
              <a:t>Rappel</a:t>
            </a:r>
            <a:r>
              <a:rPr lang="fr-CA" sz="1600" dirty="0"/>
              <a:t>:  Le présentateur est celui qui anime l’événement. Vous pouvez avoir plusieurs présentateurs.</a:t>
            </a:r>
          </a:p>
          <a:p>
            <a:r>
              <a:rPr lang="fr-CA" sz="1600" dirty="0"/>
              <a:t> Il partage son audio, sa vidéo et/ou son écran pour l’événement en direct. </a:t>
            </a:r>
          </a:p>
          <a:p>
            <a:r>
              <a:rPr lang="fr-CA" sz="1600" dirty="0"/>
              <a:t>C’est le producteur qui décidera quel écran et/ou quel caméra sera diffusé ( visible par les apprenants) pendant l’événement. </a:t>
            </a:r>
          </a:p>
        </p:txBody>
      </p:sp>
      <p:sp>
        <p:nvSpPr>
          <p:cNvPr id="12" name="Rectangle 11">
            <a:extLst>
              <a:ext uri="{FF2B5EF4-FFF2-40B4-BE49-F238E27FC236}">
                <a16:creationId xmlns:a16="http://schemas.microsoft.com/office/drawing/2014/main" id="{999256E3-895C-4F35-9BCF-FBE6B5C64CAA}"/>
              </a:ext>
            </a:extLst>
          </p:cNvPr>
          <p:cNvSpPr/>
          <p:nvPr/>
        </p:nvSpPr>
        <p:spPr>
          <a:xfrm>
            <a:off x="212907" y="3140968"/>
            <a:ext cx="3888432" cy="2062103"/>
          </a:xfrm>
          <a:prstGeom prst="rect">
            <a:avLst/>
          </a:prstGeom>
        </p:spPr>
        <p:txBody>
          <a:bodyPr wrap="square">
            <a:spAutoFit/>
          </a:bodyPr>
          <a:lstStyle/>
          <a:p>
            <a:r>
              <a:rPr lang="fr-CA" sz="1600" dirty="0"/>
              <a:t>Nous allons bien rejoindre l’événement en tant que présentateur.</a:t>
            </a:r>
          </a:p>
          <a:p>
            <a:endParaRPr lang="fr-CA" sz="1600" dirty="0"/>
          </a:p>
          <a:p>
            <a:r>
              <a:rPr lang="fr-CA" sz="1600" dirty="0"/>
              <a:t>Nous retrouvons les mêmes options que le producteur  lorsque nous rejoignons le meeting ( paramètre des périphériques, son désactivé, ajouter une salle rejoindre en tant que participant)</a:t>
            </a:r>
          </a:p>
        </p:txBody>
      </p:sp>
      <p:sp>
        <p:nvSpPr>
          <p:cNvPr id="6" name="Rectangle 5">
            <a:extLst>
              <a:ext uri="{FF2B5EF4-FFF2-40B4-BE49-F238E27FC236}">
                <a16:creationId xmlns:a16="http://schemas.microsoft.com/office/drawing/2014/main" id="{770B463F-79A2-48F9-84A3-B29FFAB7F6F2}"/>
              </a:ext>
            </a:extLst>
          </p:cNvPr>
          <p:cNvSpPr/>
          <p:nvPr/>
        </p:nvSpPr>
        <p:spPr>
          <a:xfrm>
            <a:off x="7464152" y="2708920"/>
            <a:ext cx="1368152"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3DAA1D89-FE6F-4EB8-9698-94F82D239F39}"/>
              </a:ext>
            </a:extLst>
          </p:cNvPr>
          <p:cNvSpPr/>
          <p:nvPr/>
        </p:nvSpPr>
        <p:spPr>
          <a:xfrm>
            <a:off x="6096000" y="5373216"/>
            <a:ext cx="4104456" cy="7920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66DBD1E4-9EE4-41C5-867A-EC04246486DB}"/>
              </a:ext>
            </a:extLst>
          </p:cNvPr>
          <p:cNvSpPr/>
          <p:nvPr/>
        </p:nvSpPr>
        <p:spPr>
          <a:xfrm>
            <a:off x="8155198" y="4797152"/>
            <a:ext cx="1037146"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38045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Le présentateur</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65</a:t>
            </a:fld>
            <a:endParaRPr lang="fr-FR" altLang="fr-FR" dirty="0"/>
          </a:p>
        </p:txBody>
      </p:sp>
      <p:sp>
        <p:nvSpPr>
          <p:cNvPr id="5" name="Rectangle 4">
            <a:extLst>
              <a:ext uri="{FF2B5EF4-FFF2-40B4-BE49-F238E27FC236}">
                <a16:creationId xmlns:a16="http://schemas.microsoft.com/office/drawing/2014/main" id="{95DD7DF1-6BA5-4603-ABE0-5B96C21CC783}"/>
              </a:ext>
            </a:extLst>
          </p:cNvPr>
          <p:cNvSpPr/>
          <p:nvPr/>
        </p:nvSpPr>
        <p:spPr>
          <a:xfrm>
            <a:off x="1475" y="934258"/>
            <a:ext cx="11712624" cy="1569660"/>
          </a:xfrm>
          <a:prstGeom prst="rect">
            <a:avLst/>
          </a:prstGeom>
        </p:spPr>
        <p:txBody>
          <a:bodyPr wrap="square">
            <a:spAutoFit/>
          </a:bodyPr>
          <a:lstStyle/>
          <a:p>
            <a:r>
              <a:rPr lang="fr-CA" sz="1600" dirty="0"/>
              <a:t>Le présentateur peut afficher:</a:t>
            </a:r>
          </a:p>
          <a:p>
            <a:pPr marL="285750" indent="-285750">
              <a:buFont typeface="Arial" panose="020B0604020202020204" pitchFamily="34" charset="0"/>
              <a:buChar char="•"/>
            </a:pPr>
            <a:r>
              <a:rPr lang="fr-CA" sz="1600" dirty="0"/>
              <a:t>Les options de partage ( pour partager son écran et caméra)</a:t>
            </a:r>
          </a:p>
          <a:p>
            <a:pPr marL="285750" indent="-285750">
              <a:buFont typeface="Arial" panose="020B0604020202020204" pitchFamily="34" charset="0"/>
              <a:buChar char="•"/>
            </a:pPr>
            <a:r>
              <a:rPr lang="fr-CA" sz="1600" dirty="0"/>
              <a:t>Le volet clavardage ( pour discuter entre présentateurs et producteurs)</a:t>
            </a:r>
          </a:p>
          <a:p>
            <a:pPr marL="285750" indent="-285750">
              <a:buFont typeface="Arial" panose="020B0604020202020204" pitchFamily="34" charset="0"/>
              <a:buChar char="•"/>
            </a:pPr>
            <a:r>
              <a:rPr lang="fr-CA" sz="1600" dirty="0"/>
              <a:t>Le volet des participants</a:t>
            </a:r>
          </a:p>
          <a:p>
            <a:pPr marL="285750" indent="-285750">
              <a:buFont typeface="Arial" panose="020B0604020202020204" pitchFamily="34" charset="0"/>
              <a:buChar char="•"/>
            </a:pPr>
            <a:r>
              <a:rPr lang="fr-CA" sz="1600" dirty="0"/>
              <a:t>Le volet Q/R ( il peut aussi répondre aux questions mais il est conseillé d’avoir un modérateur ou de laisser le producteur s’occuper de cette partie. De ce fait le présentateur peut se focaliser sur sa présentation) </a:t>
            </a:r>
          </a:p>
        </p:txBody>
      </p:sp>
      <p:pic>
        <p:nvPicPr>
          <p:cNvPr id="9" name="Picture 8">
            <a:extLst>
              <a:ext uri="{FF2B5EF4-FFF2-40B4-BE49-F238E27FC236}">
                <a16:creationId xmlns:a16="http://schemas.microsoft.com/office/drawing/2014/main" id="{CFFA27EA-5D8E-4B6B-97E8-C5C888CC2659}"/>
              </a:ext>
            </a:extLst>
          </p:cNvPr>
          <p:cNvPicPr>
            <a:picLocks noChangeAspect="1"/>
          </p:cNvPicPr>
          <p:nvPr/>
        </p:nvPicPr>
        <p:blipFill rotWithShape="1">
          <a:blip r:embed="rId3"/>
          <a:srcRect r="1838"/>
          <a:stretch/>
        </p:blipFill>
        <p:spPr>
          <a:xfrm>
            <a:off x="4943872" y="2524748"/>
            <a:ext cx="6957559" cy="3766312"/>
          </a:xfrm>
          <a:prstGeom prst="rect">
            <a:avLst/>
          </a:prstGeom>
        </p:spPr>
      </p:pic>
      <p:sp>
        <p:nvSpPr>
          <p:cNvPr id="10" name="TextBox 9">
            <a:extLst>
              <a:ext uri="{FF2B5EF4-FFF2-40B4-BE49-F238E27FC236}">
                <a16:creationId xmlns:a16="http://schemas.microsoft.com/office/drawing/2014/main" id="{4258B127-A7AD-43F0-8EC4-7F86FDEB0E5E}"/>
              </a:ext>
            </a:extLst>
          </p:cNvPr>
          <p:cNvSpPr txBox="1"/>
          <p:nvPr/>
        </p:nvSpPr>
        <p:spPr>
          <a:xfrm>
            <a:off x="119336" y="3136612"/>
            <a:ext cx="4536504" cy="584775"/>
          </a:xfrm>
          <a:prstGeom prst="rect">
            <a:avLst/>
          </a:prstGeom>
          <a:noFill/>
        </p:spPr>
        <p:txBody>
          <a:bodyPr wrap="square" rtlCol="0">
            <a:spAutoFit/>
          </a:bodyPr>
          <a:lstStyle/>
          <a:p>
            <a:r>
              <a:rPr lang="fr-CA" sz="1600" dirty="0"/>
              <a:t>Le ruban jaune </a:t>
            </a:r>
            <a:r>
              <a:rPr lang="fr-CA" sz="1600" b="1" dirty="0"/>
              <a:t>En attente de diffusion </a:t>
            </a:r>
            <a:r>
              <a:rPr lang="fr-CA" sz="1600" dirty="0"/>
              <a:t>indique que l’événement n’est pas encore diffusé</a:t>
            </a:r>
          </a:p>
        </p:txBody>
      </p:sp>
      <p:cxnSp>
        <p:nvCxnSpPr>
          <p:cNvPr id="13" name="Straight Arrow Connector 12">
            <a:extLst>
              <a:ext uri="{FF2B5EF4-FFF2-40B4-BE49-F238E27FC236}">
                <a16:creationId xmlns:a16="http://schemas.microsoft.com/office/drawing/2014/main" id="{CC3E104E-C724-4BAE-A42D-507C1532D5CB}"/>
              </a:ext>
            </a:extLst>
          </p:cNvPr>
          <p:cNvCxnSpPr/>
          <p:nvPr/>
        </p:nvCxnSpPr>
        <p:spPr>
          <a:xfrm>
            <a:off x="4367808" y="3428999"/>
            <a:ext cx="2736304" cy="151216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AC5D4EB-4BE1-4709-8996-6834234D18EB}"/>
              </a:ext>
            </a:extLst>
          </p:cNvPr>
          <p:cNvSpPr/>
          <p:nvPr/>
        </p:nvSpPr>
        <p:spPr>
          <a:xfrm>
            <a:off x="290569" y="4538896"/>
            <a:ext cx="4586630" cy="1077218"/>
          </a:xfrm>
          <a:prstGeom prst="rect">
            <a:avLst/>
          </a:prstGeom>
        </p:spPr>
        <p:txBody>
          <a:bodyPr wrap="square">
            <a:spAutoFit/>
          </a:bodyPr>
          <a:lstStyle/>
          <a:p>
            <a:r>
              <a:rPr lang="fr-CA" sz="1600" dirty="0"/>
              <a:t>Une fois la présentation terminée, le présentateur peut quitter le meeting. La diffusion du meeting ne sera pas stoppé pour autant puisque seul(s) le(s) producteur(s) ont ce pouvoir.</a:t>
            </a:r>
          </a:p>
        </p:txBody>
      </p:sp>
      <p:sp>
        <p:nvSpPr>
          <p:cNvPr id="15" name="Rectangle 14">
            <a:extLst>
              <a:ext uri="{FF2B5EF4-FFF2-40B4-BE49-F238E27FC236}">
                <a16:creationId xmlns:a16="http://schemas.microsoft.com/office/drawing/2014/main" id="{83727C33-68E6-4208-BFFA-F8332E428AC4}"/>
              </a:ext>
            </a:extLst>
          </p:cNvPr>
          <p:cNvSpPr/>
          <p:nvPr/>
        </p:nvSpPr>
        <p:spPr>
          <a:xfrm>
            <a:off x="8688288" y="4797152"/>
            <a:ext cx="216024" cy="2340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4BDDE2C6-8AD4-4F30-B958-1B5162B63593}"/>
              </a:ext>
            </a:extLst>
          </p:cNvPr>
          <p:cNvSpPr/>
          <p:nvPr/>
        </p:nvSpPr>
        <p:spPr>
          <a:xfrm>
            <a:off x="9178735" y="4794338"/>
            <a:ext cx="216024" cy="23685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6A1BF83C-FA1B-4D61-9A75-9121DE9ED47B}"/>
              </a:ext>
            </a:extLst>
          </p:cNvPr>
          <p:cNvSpPr/>
          <p:nvPr/>
        </p:nvSpPr>
        <p:spPr>
          <a:xfrm>
            <a:off x="9415011" y="4797152"/>
            <a:ext cx="216024" cy="23685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1C223B11-981B-40AF-811C-CD87E8335793}"/>
              </a:ext>
            </a:extLst>
          </p:cNvPr>
          <p:cNvSpPr/>
          <p:nvPr/>
        </p:nvSpPr>
        <p:spPr>
          <a:xfrm>
            <a:off x="9631035" y="4794338"/>
            <a:ext cx="216024" cy="23966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5194091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5" grpId="0" animBg="1"/>
      <p:bldP spid="18" grpId="0" animBg="1"/>
      <p:bldP spid="19"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L’apprenant</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66</a:t>
            </a:fld>
            <a:endParaRPr lang="fr-FR" altLang="fr-FR" dirty="0"/>
          </a:p>
        </p:txBody>
      </p:sp>
      <p:sp>
        <p:nvSpPr>
          <p:cNvPr id="3" name="Rectangle 2">
            <a:extLst>
              <a:ext uri="{FF2B5EF4-FFF2-40B4-BE49-F238E27FC236}">
                <a16:creationId xmlns:a16="http://schemas.microsoft.com/office/drawing/2014/main" id="{82B5437E-F2AA-4BC9-889E-815A73F44BAC}"/>
              </a:ext>
            </a:extLst>
          </p:cNvPr>
          <p:cNvSpPr/>
          <p:nvPr/>
        </p:nvSpPr>
        <p:spPr>
          <a:xfrm>
            <a:off x="551384" y="1268760"/>
            <a:ext cx="10225136" cy="3046988"/>
          </a:xfrm>
          <a:prstGeom prst="rect">
            <a:avLst/>
          </a:prstGeom>
        </p:spPr>
        <p:txBody>
          <a:bodyPr wrap="square">
            <a:spAutoFit/>
          </a:bodyPr>
          <a:lstStyle/>
          <a:p>
            <a:r>
              <a:rPr lang="fr-FR" sz="1600" dirty="0">
                <a:solidFill>
                  <a:srgbClr val="1E1E1E"/>
                </a:solidFill>
                <a:cs typeface="Segoe UI" panose="020B0502040204020203" pitchFamily="34" charset="0"/>
              </a:rPr>
              <a:t>En tant que </a:t>
            </a:r>
            <a:r>
              <a:rPr lang="fr-FR" sz="1600" dirty="0">
                <a:solidFill>
                  <a:srgbClr val="006CB4"/>
                </a:solidFill>
                <a:cs typeface="Segoe UI" panose="020B0502040204020203" pitchFamily="34" charset="0"/>
              </a:rPr>
              <a:t>participant</a:t>
            </a:r>
            <a:r>
              <a:rPr lang="fr-FR" sz="1600" dirty="0">
                <a:solidFill>
                  <a:srgbClr val="1E1E1E"/>
                </a:solidFill>
                <a:cs typeface="Segoe UI" panose="020B0502040204020203" pitchFamily="34" charset="0"/>
              </a:rPr>
              <a:t> d’un événement en direct dans Teams, vous pouvez  suivre l’ événement en direct et participer aux Questions/ Réponses. </a:t>
            </a:r>
          </a:p>
          <a:p>
            <a:r>
              <a:rPr lang="fr-FR" sz="1600" dirty="0">
                <a:solidFill>
                  <a:srgbClr val="1E1E1E"/>
                </a:solidFill>
                <a:cs typeface="Segoe UI" panose="020B0502040204020203" pitchFamily="34" charset="0"/>
              </a:rPr>
              <a:t>Vous ne pouvez pas partager du contenu audio ou vidéo ( caméra désactivé, micro muet)</a:t>
            </a:r>
          </a:p>
          <a:p>
            <a:endParaRPr lang="fr-FR" sz="1600" b="1" u="sng" dirty="0">
              <a:solidFill>
                <a:srgbClr val="1E1E1E"/>
              </a:solidFill>
              <a:cs typeface="Segoe UI" panose="020B0502040204020203" pitchFamily="34" charset="0"/>
            </a:endParaRPr>
          </a:p>
          <a:p>
            <a:r>
              <a:rPr lang="fr-FR" sz="1600" b="1" u="sng" dirty="0">
                <a:solidFill>
                  <a:srgbClr val="1E1E1E"/>
                </a:solidFill>
                <a:cs typeface="Segoe UI" panose="020B0502040204020203" pitchFamily="34" charset="0"/>
              </a:rPr>
              <a:t>Participer à l’événement en direct</a:t>
            </a:r>
          </a:p>
          <a:p>
            <a:r>
              <a:rPr lang="fr-FR" sz="1600" dirty="0">
                <a:solidFill>
                  <a:srgbClr val="1E1E1E"/>
                </a:solidFill>
                <a:cs typeface="Segoe UI" panose="020B0502040204020203" pitchFamily="34" charset="0"/>
              </a:rPr>
              <a:t>Cliquez sur le lien de l’événement en direct.</a:t>
            </a:r>
          </a:p>
          <a:p>
            <a:endParaRPr lang="fr-FR" sz="1600" dirty="0">
              <a:solidFill>
                <a:srgbClr val="1E1E1E"/>
              </a:solidFill>
              <a:cs typeface="Segoe UI" panose="020B0502040204020203" pitchFamily="34" charset="0"/>
            </a:endParaRPr>
          </a:p>
          <a:p>
            <a:r>
              <a:rPr lang="fr-FR" sz="1600" dirty="0">
                <a:solidFill>
                  <a:srgbClr val="1E1E1E"/>
                </a:solidFill>
                <a:cs typeface="Segoe UI" panose="020B0502040204020203" pitchFamily="34" charset="0"/>
              </a:rPr>
              <a:t>Si vous ouvrez l’événement à partir de teams, vous rejoignez l’événement dans Teams.</a:t>
            </a:r>
          </a:p>
          <a:p>
            <a:r>
              <a:rPr lang="fr-FR" sz="1600" dirty="0">
                <a:solidFill>
                  <a:srgbClr val="1E1E1E"/>
                </a:solidFill>
                <a:cs typeface="Segoe UI" panose="020B0502040204020203" pitchFamily="34" charset="0"/>
              </a:rPr>
              <a:t>Si vous ouvrez l’événement à partir d’Outlook, vous pouvez y participer à partir du Web ou ouvrir l’événement dans Teams.</a:t>
            </a:r>
          </a:p>
          <a:p>
            <a:endParaRPr lang="fr-FR" sz="1600" dirty="0">
              <a:solidFill>
                <a:srgbClr val="1E1E1E"/>
              </a:solidFill>
              <a:cs typeface="Segoe UI" panose="020B0502040204020203" pitchFamily="34" charset="0"/>
            </a:endParaRPr>
          </a:p>
          <a:p>
            <a:endParaRPr lang="fr-CA" sz="1600" dirty="0">
              <a:cs typeface="Segoe UI" panose="020B0502040204020203" pitchFamily="34" charset="0"/>
            </a:endParaRPr>
          </a:p>
        </p:txBody>
      </p:sp>
      <p:pic>
        <p:nvPicPr>
          <p:cNvPr id="6" name="Picture 5">
            <a:extLst>
              <a:ext uri="{FF2B5EF4-FFF2-40B4-BE49-F238E27FC236}">
                <a16:creationId xmlns:a16="http://schemas.microsoft.com/office/drawing/2014/main" id="{C66A7B38-897B-43DD-A5E6-60C1582B38B9}"/>
              </a:ext>
            </a:extLst>
          </p:cNvPr>
          <p:cNvPicPr>
            <a:picLocks noChangeAspect="1"/>
          </p:cNvPicPr>
          <p:nvPr/>
        </p:nvPicPr>
        <p:blipFill>
          <a:blip r:embed="rId3"/>
          <a:stretch>
            <a:fillRect/>
          </a:stretch>
        </p:blipFill>
        <p:spPr>
          <a:xfrm>
            <a:off x="5271510" y="3767369"/>
            <a:ext cx="4357631" cy="2541951"/>
          </a:xfrm>
          <a:prstGeom prst="rect">
            <a:avLst/>
          </a:prstGeom>
        </p:spPr>
      </p:pic>
      <p:pic>
        <p:nvPicPr>
          <p:cNvPr id="7" name="Picture 6">
            <a:extLst>
              <a:ext uri="{FF2B5EF4-FFF2-40B4-BE49-F238E27FC236}">
                <a16:creationId xmlns:a16="http://schemas.microsoft.com/office/drawing/2014/main" id="{7D954690-14B5-4F53-B796-F7A501D25769}"/>
              </a:ext>
            </a:extLst>
          </p:cNvPr>
          <p:cNvPicPr>
            <a:picLocks noChangeAspect="1"/>
          </p:cNvPicPr>
          <p:nvPr/>
        </p:nvPicPr>
        <p:blipFill>
          <a:blip r:embed="rId4"/>
          <a:stretch>
            <a:fillRect/>
          </a:stretch>
        </p:blipFill>
        <p:spPr>
          <a:xfrm>
            <a:off x="1199456" y="3923312"/>
            <a:ext cx="3758244" cy="2169984"/>
          </a:xfrm>
          <a:prstGeom prst="rect">
            <a:avLst/>
          </a:prstGeom>
        </p:spPr>
      </p:pic>
      <p:sp>
        <p:nvSpPr>
          <p:cNvPr id="8" name="Rectangle 7">
            <a:extLst>
              <a:ext uri="{FF2B5EF4-FFF2-40B4-BE49-F238E27FC236}">
                <a16:creationId xmlns:a16="http://schemas.microsoft.com/office/drawing/2014/main" id="{F7AC1E37-E65E-4408-BBDA-F3C1487DC9F1}"/>
              </a:ext>
            </a:extLst>
          </p:cNvPr>
          <p:cNvSpPr/>
          <p:nvPr/>
        </p:nvSpPr>
        <p:spPr>
          <a:xfrm>
            <a:off x="8256240" y="5820190"/>
            <a:ext cx="1008112"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835532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0" y="333376"/>
            <a:ext cx="12379136" cy="647700"/>
          </a:xfrm>
        </p:spPr>
        <p:txBody>
          <a:bodyPr>
            <a:normAutofit/>
          </a:bodyPr>
          <a:lstStyle/>
          <a:p>
            <a:r>
              <a:rPr lang="fr-FR" dirty="0"/>
              <a:t>L’apprenant</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67</a:t>
            </a:fld>
            <a:endParaRPr lang="fr-FR" altLang="fr-FR" dirty="0"/>
          </a:p>
        </p:txBody>
      </p:sp>
      <p:sp>
        <p:nvSpPr>
          <p:cNvPr id="3" name="Rectangle 2">
            <a:extLst>
              <a:ext uri="{FF2B5EF4-FFF2-40B4-BE49-F238E27FC236}">
                <a16:creationId xmlns:a16="http://schemas.microsoft.com/office/drawing/2014/main" id="{82B5437E-F2AA-4BC9-889E-815A73F44BAC}"/>
              </a:ext>
            </a:extLst>
          </p:cNvPr>
          <p:cNvSpPr/>
          <p:nvPr/>
        </p:nvSpPr>
        <p:spPr>
          <a:xfrm>
            <a:off x="263352" y="1130443"/>
            <a:ext cx="6322196" cy="1077218"/>
          </a:xfrm>
          <a:prstGeom prst="rect">
            <a:avLst/>
          </a:prstGeom>
        </p:spPr>
        <p:txBody>
          <a:bodyPr wrap="square">
            <a:spAutoFit/>
          </a:bodyPr>
          <a:lstStyle/>
          <a:p>
            <a:r>
              <a:rPr lang="fr-FR" sz="1600" dirty="0">
                <a:solidFill>
                  <a:srgbClr val="1E1E1E"/>
                </a:solidFill>
                <a:cs typeface="Segoe UI" panose="020B0502040204020203" pitchFamily="34" charset="0"/>
              </a:rPr>
              <a:t>Si l’événement n’a pas encore commencé, le message suivant apparaitra : </a:t>
            </a:r>
            <a:r>
              <a:rPr lang="fr-FR" sz="1600" b="1" dirty="0">
                <a:solidFill>
                  <a:srgbClr val="1E1E1E"/>
                </a:solidFill>
                <a:cs typeface="Segoe UI" panose="020B0502040204020203" pitchFamily="34" charset="0"/>
              </a:rPr>
              <a:t>L’événement en direct n’a pas commencé</a:t>
            </a:r>
          </a:p>
          <a:p>
            <a:endParaRPr lang="fr-FR" sz="1600" dirty="0">
              <a:solidFill>
                <a:srgbClr val="1E1E1E"/>
              </a:solidFill>
              <a:cs typeface="Segoe UI" panose="020B0502040204020203" pitchFamily="34" charset="0"/>
            </a:endParaRPr>
          </a:p>
          <a:p>
            <a:endParaRPr lang="fr-CA" sz="1600" dirty="0">
              <a:cs typeface="Segoe UI" panose="020B0502040204020203" pitchFamily="34" charset="0"/>
            </a:endParaRPr>
          </a:p>
        </p:txBody>
      </p:sp>
      <p:pic>
        <p:nvPicPr>
          <p:cNvPr id="9" name="Picture 8">
            <a:extLst>
              <a:ext uri="{FF2B5EF4-FFF2-40B4-BE49-F238E27FC236}">
                <a16:creationId xmlns:a16="http://schemas.microsoft.com/office/drawing/2014/main" id="{216D3978-FAAC-41B1-A833-B91F5DD6F2AB}"/>
              </a:ext>
            </a:extLst>
          </p:cNvPr>
          <p:cNvPicPr>
            <a:picLocks noChangeAspect="1"/>
          </p:cNvPicPr>
          <p:nvPr/>
        </p:nvPicPr>
        <p:blipFill rotWithShape="1">
          <a:blip r:embed="rId3"/>
          <a:srcRect r="4751"/>
          <a:stretch/>
        </p:blipFill>
        <p:spPr>
          <a:xfrm>
            <a:off x="6816080" y="829230"/>
            <a:ext cx="4201647" cy="2267479"/>
          </a:xfrm>
          <a:prstGeom prst="rect">
            <a:avLst/>
          </a:prstGeom>
        </p:spPr>
      </p:pic>
      <p:sp>
        <p:nvSpPr>
          <p:cNvPr id="4" name="Rectangle 3">
            <a:extLst>
              <a:ext uri="{FF2B5EF4-FFF2-40B4-BE49-F238E27FC236}">
                <a16:creationId xmlns:a16="http://schemas.microsoft.com/office/drawing/2014/main" id="{8E1EE85B-8AFB-4781-8565-D3C63EADAF12}"/>
              </a:ext>
            </a:extLst>
          </p:cNvPr>
          <p:cNvSpPr/>
          <p:nvPr/>
        </p:nvSpPr>
        <p:spPr>
          <a:xfrm>
            <a:off x="138184" y="2102349"/>
            <a:ext cx="6096000" cy="2800767"/>
          </a:xfrm>
          <a:prstGeom prst="rect">
            <a:avLst/>
          </a:prstGeom>
        </p:spPr>
        <p:txBody>
          <a:bodyPr>
            <a:spAutoFit/>
          </a:bodyPr>
          <a:lstStyle/>
          <a:p>
            <a:r>
              <a:rPr lang="fr-FR" sz="1600" dirty="0">
                <a:solidFill>
                  <a:srgbClr val="1E1E1E"/>
                </a:solidFill>
              </a:rPr>
              <a:t>Pour les événements en direct qui sont ouverts pour le public:</a:t>
            </a:r>
          </a:p>
          <a:p>
            <a:pPr marL="742950" lvl="1" indent="-285750">
              <a:buFont typeface="Arial" panose="020B0604020202020204" pitchFamily="34" charset="0"/>
              <a:buChar char="•"/>
            </a:pPr>
            <a:r>
              <a:rPr lang="fr-FR" sz="1600" dirty="0">
                <a:solidFill>
                  <a:srgbClr val="1E1E1E"/>
                </a:solidFill>
              </a:rPr>
              <a:t>Si vous êtes déjà connecté à Teams, vous serez rejoint en tant qu’utilisateur authentifié.</a:t>
            </a:r>
          </a:p>
          <a:p>
            <a:pPr marL="742950" lvl="1" indent="-285750">
              <a:buFont typeface="Arial" panose="020B0604020202020204" pitchFamily="34" charset="0"/>
              <a:buChar char="•"/>
            </a:pPr>
            <a:r>
              <a:rPr lang="fr-FR" sz="1600" dirty="0">
                <a:solidFill>
                  <a:srgbClr val="1E1E1E"/>
                </a:solidFill>
              </a:rPr>
              <a:t>Si vous n’êtes pas connecté à Teams, vous participerez de manière anonyme sur le Web.</a:t>
            </a:r>
          </a:p>
          <a:p>
            <a:pPr marL="742950" lvl="1" indent="-285750">
              <a:buFont typeface="Arial" panose="020B0604020202020204" pitchFamily="34" charset="0"/>
              <a:buChar char="•"/>
            </a:pPr>
            <a:endParaRPr lang="fr-FR" sz="1600" dirty="0">
              <a:solidFill>
                <a:srgbClr val="1E1E1E"/>
              </a:solidFill>
            </a:endParaRPr>
          </a:p>
          <a:p>
            <a:endParaRPr lang="fr-FR" sz="1600" dirty="0">
              <a:solidFill>
                <a:srgbClr val="1E1E1E"/>
              </a:solidFill>
            </a:endParaRPr>
          </a:p>
          <a:p>
            <a:endParaRPr lang="fr-FR" sz="1600" dirty="0">
              <a:solidFill>
                <a:srgbClr val="1E1E1E"/>
              </a:solidFill>
            </a:endParaRPr>
          </a:p>
          <a:p>
            <a:endParaRPr lang="fr-FR" sz="1600" dirty="0">
              <a:solidFill>
                <a:srgbClr val="1E1E1E"/>
              </a:solidFill>
            </a:endParaRPr>
          </a:p>
          <a:p>
            <a:endParaRPr lang="fr-FR" sz="1600" dirty="0">
              <a:solidFill>
                <a:srgbClr val="1E1E1E"/>
              </a:solidFill>
            </a:endParaRPr>
          </a:p>
          <a:p>
            <a:endParaRPr lang="fr-FR" sz="1600" dirty="0">
              <a:solidFill>
                <a:srgbClr val="1E1E1E"/>
              </a:solidFill>
            </a:endParaRPr>
          </a:p>
        </p:txBody>
      </p:sp>
      <p:sp>
        <p:nvSpPr>
          <p:cNvPr id="5" name="TextBox 4">
            <a:extLst>
              <a:ext uri="{FF2B5EF4-FFF2-40B4-BE49-F238E27FC236}">
                <a16:creationId xmlns:a16="http://schemas.microsoft.com/office/drawing/2014/main" id="{99435572-5C23-4C3A-BDBB-60DF19D1E0AD}"/>
              </a:ext>
            </a:extLst>
          </p:cNvPr>
          <p:cNvSpPr txBox="1"/>
          <p:nvPr/>
        </p:nvSpPr>
        <p:spPr>
          <a:xfrm>
            <a:off x="293524" y="2967108"/>
            <a:ext cx="11881320" cy="1477328"/>
          </a:xfrm>
          <a:prstGeom prst="rect">
            <a:avLst/>
          </a:prstGeom>
          <a:noFill/>
        </p:spPr>
        <p:txBody>
          <a:bodyPr wrap="square" rtlCol="0">
            <a:spAutoFit/>
          </a:bodyPr>
          <a:lstStyle/>
          <a:p>
            <a:endParaRPr lang="fr-FR" dirty="0">
              <a:solidFill>
                <a:srgbClr val="1E1E1E"/>
              </a:solidFill>
            </a:endParaRPr>
          </a:p>
          <a:p>
            <a:endParaRPr lang="fr-FR" dirty="0">
              <a:solidFill>
                <a:srgbClr val="1E1E1E"/>
              </a:solidFill>
            </a:endParaRPr>
          </a:p>
          <a:p>
            <a:r>
              <a:rPr lang="fr-FR" dirty="0">
                <a:solidFill>
                  <a:srgbClr val="1E1E1E"/>
                </a:solidFill>
              </a:rPr>
              <a:t>Si vous participez à l’événement en direct sur le Web, vous pouvez utiliser un navigateur Web compatible avec l’extension de source de média (MSE) comme chrome, Firefox ou Edge. Safari n’est pas actuellement pris en charge.</a:t>
            </a:r>
          </a:p>
          <a:p>
            <a:endParaRPr lang="fr-CA" dirty="0"/>
          </a:p>
        </p:txBody>
      </p:sp>
      <p:sp>
        <p:nvSpPr>
          <p:cNvPr id="11" name="Rectangle 10">
            <a:extLst>
              <a:ext uri="{FF2B5EF4-FFF2-40B4-BE49-F238E27FC236}">
                <a16:creationId xmlns:a16="http://schemas.microsoft.com/office/drawing/2014/main" id="{F3321413-895B-41C4-8C6E-E83587783892}"/>
              </a:ext>
            </a:extLst>
          </p:cNvPr>
          <p:cNvSpPr/>
          <p:nvPr/>
        </p:nvSpPr>
        <p:spPr>
          <a:xfrm>
            <a:off x="263352" y="4583637"/>
            <a:ext cx="8712968" cy="1815882"/>
          </a:xfrm>
          <a:prstGeom prst="rect">
            <a:avLst/>
          </a:prstGeom>
        </p:spPr>
        <p:txBody>
          <a:bodyPr wrap="square">
            <a:spAutoFit/>
          </a:bodyPr>
          <a:lstStyle/>
          <a:p>
            <a:r>
              <a:rPr lang="fr-FR" sz="1600" dirty="0">
                <a:solidFill>
                  <a:srgbClr val="1E1E1E"/>
                </a:solidFill>
                <a:cs typeface="Segoe UI" panose="020B0502040204020203" pitchFamily="34" charset="0"/>
              </a:rPr>
              <a:t>Au niveau du groupe de commande supérieur droit                                                 ,  </a:t>
            </a:r>
          </a:p>
          <a:p>
            <a:r>
              <a:rPr lang="fr-FR" sz="1600" dirty="0">
                <a:solidFill>
                  <a:srgbClr val="1E1E1E"/>
                </a:solidFill>
                <a:cs typeface="Segoe UI" panose="020B0502040204020203" pitchFamily="34" charset="0"/>
              </a:rPr>
              <a:t>un apprenant peut uniquement afficher:</a:t>
            </a:r>
          </a:p>
          <a:p>
            <a:pPr marL="285750" indent="-285750">
              <a:buFont typeface="Arial" panose="020B0604020202020204" pitchFamily="34" charset="0"/>
              <a:buChar char="•"/>
            </a:pPr>
            <a:r>
              <a:rPr lang="fr-FR" sz="1600" dirty="0">
                <a:solidFill>
                  <a:srgbClr val="1E1E1E"/>
                </a:solidFill>
                <a:cs typeface="Segoe UI" panose="020B0502040204020203" pitchFamily="34" charset="0"/>
              </a:rPr>
              <a:t>le volet des </a:t>
            </a:r>
            <a:r>
              <a:rPr lang="fr-FR" sz="1600" b="1" dirty="0">
                <a:solidFill>
                  <a:srgbClr val="1E1E1E"/>
                </a:solidFill>
                <a:cs typeface="Segoe UI" panose="020B0502040204020203" pitchFamily="34" charset="0"/>
              </a:rPr>
              <a:t>Q/R</a:t>
            </a:r>
            <a:r>
              <a:rPr lang="fr-FR" sz="1600" dirty="0">
                <a:solidFill>
                  <a:srgbClr val="1E1E1E"/>
                </a:solidFill>
                <a:cs typeface="Segoe UI" panose="020B0502040204020203" pitchFamily="34" charset="0"/>
              </a:rPr>
              <a:t> pour poser des questions et consulter les réponses publiées</a:t>
            </a:r>
          </a:p>
          <a:p>
            <a:pPr marL="285750" indent="-285750">
              <a:buFont typeface="Arial" panose="020B0604020202020204" pitchFamily="34" charset="0"/>
              <a:buChar char="•"/>
            </a:pPr>
            <a:r>
              <a:rPr lang="fr-FR" sz="1600" dirty="0">
                <a:solidFill>
                  <a:srgbClr val="1E1E1E"/>
                </a:solidFill>
                <a:cs typeface="Segoe UI" panose="020B0502040204020203" pitchFamily="34" charset="0"/>
              </a:rPr>
              <a:t>le volet </a:t>
            </a:r>
            <a:r>
              <a:rPr lang="fr-FR" sz="1600" b="1" dirty="0">
                <a:solidFill>
                  <a:srgbClr val="1E1E1E"/>
                </a:solidFill>
                <a:cs typeface="Segoe UI" panose="020B0502040204020203" pitchFamily="34" charset="0"/>
              </a:rPr>
              <a:t>Paramètres des périphériques</a:t>
            </a:r>
          </a:p>
          <a:p>
            <a:pPr marL="285750" indent="-285750">
              <a:buFont typeface="Arial" panose="020B0604020202020204" pitchFamily="34" charset="0"/>
              <a:buChar char="•"/>
            </a:pPr>
            <a:r>
              <a:rPr lang="fr-FR" sz="1600" dirty="0">
                <a:solidFill>
                  <a:srgbClr val="1E1E1E"/>
                </a:solidFill>
                <a:cs typeface="Segoe UI" panose="020B0502040204020203" pitchFamily="34" charset="0"/>
              </a:rPr>
              <a:t>le volet </a:t>
            </a:r>
            <a:r>
              <a:rPr lang="fr-FR" sz="1600" b="1" dirty="0">
                <a:solidFill>
                  <a:srgbClr val="1E1E1E"/>
                </a:solidFill>
                <a:cs typeface="Segoe UI" panose="020B0502040204020203" pitchFamily="34" charset="0"/>
              </a:rPr>
              <a:t>Détails de l’événements en direct  </a:t>
            </a:r>
            <a:r>
              <a:rPr lang="fr-FR" sz="1600" dirty="0">
                <a:solidFill>
                  <a:srgbClr val="1E1E1E"/>
                </a:solidFill>
                <a:cs typeface="Segoe UI" panose="020B0502040204020203" pitchFamily="34" charset="0"/>
              </a:rPr>
              <a:t>( il n’a pas comme les producteurs et présentateurs la possibilité de copier le lien de l’événement)</a:t>
            </a:r>
          </a:p>
          <a:p>
            <a:endParaRPr lang="fr-CA" sz="1600" dirty="0">
              <a:cs typeface="Segoe UI" panose="020B0502040204020203" pitchFamily="34" charset="0"/>
            </a:endParaRPr>
          </a:p>
        </p:txBody>
      </p:sp>
      <p:pic>
        <p:nvPicPr>
          <p:cNvPr id="10" name="Picture 9">
            <a:extLst>
              <a:ext uri="{FF2B5EF4-FFF2-40B4-BE49-F238E27FC236}">
                <a16:creationId xmlns:a16="http://schemas.microsoft.com/office/drawing/2014/main" id="{D5FB5E4B-1E38-417A-839F-DFB35456A816}"/>
              </a:ext>
            </a:extLst>
          </p:cNvPr>
          <p:cNvPicPr>
            <a:picLocks noChangeAspect="1"/>
          </p:cNvPicPr>
          <p:nvPr/>
        </p:nvPicPr>
        <p:blipFill>
          <a:blip r:embed="rId4"/>
          <a:stretch>
            <a:fillRect/>
          </a:stretch>
        </p:blipFill>
        <p:spPr>
          <a:xfrm>
            <a:off x="9199008" y="4386722"/>
            <a:ext cx="1980612" cy="19634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E849C30-3F59-4CA7-99EF-DB5A75FEF2CE}"/>
              </a:ext>
            </a:extLst>
          </p:cNvPr>
          <p:cNvPicPr>
            <a:picLocks noChangeAspect="1"/>
          </p:cNvPicPr>
          <p:nvPr/>
        </p:nvPicPr>
        <p:blipFill rotWithShape="1">
          <a:blip r:embed="rId5"/>
          <a:srcRect r="4595" b="38823"/>
          <a:stretch/>
        </p:blipFill>
        <p:spPr>
          <a:xfrm>
            <a:off x="4658984" y="4631686"/>
            <a:ext cx="2131200" cy="227354"/>
          </a:xfrm>
          <a:prstGeom prst="rect">
            <a:avLst/>
          </a:prstGeom>
        </p:spPr>
      </p:pic>
    </p:spTree>
    <p:extLst>
      <p:ext uri="{BB962C8B-B14F-4D97-AF65-F5344CB8AC3E}">
        <p14:creationId xmlns:p14="http://schemas.microsoft.com/office/powerpoint/2010/main" val="11435930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500"/>
                                        <p:tgtEl>
                                          <p:spTgt spid="11">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Effect transition="in" filter="fade">
                                      <p:cBhvr>
                                        <p:cTn id="47" dur="500"/>
                                        <p:tgtEl>
                                          <p:spTgt spid="11">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fade">
                                      <p:cBhvr>
                                        <p:cTn id="52" dur="500"/>
                                        <p:tgtEl>
                                          <p:spTgt spid="1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4" end="4"/>
                                            </p:txEl>
                                          </p:spTgt>
                                        </p:tgtEl>
                                        <p:attrNameLst>
                                          <p:attrName>style.visibility</p:attrName>
                                        </p:attrNameLst>
                                      </p:cBhvr>
                                      <p:to>
                                        <p:strVal val="visible"/>
                                      </p:to>
                                    </p:set>
                                    <p:animEffect transition="in" filter="fade">
                                      <p:cBhvr>
                                        <p:cTn id="57" dur="500"/>
                                        <p:tgtEl>
                                          <p:spTgt spid="11">
                                            <p:txEl>
                                              <p:pRg st="4" end="4"/>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1C1E-08E1-4332-8FF4-1CE25B433C3E}"/>
              </a:ext>
            </a:extLst>
          </p:cNvPr>
          <p:cNvSpPr>
            <a:spLocks noGrp="1"/>
          </p:cNvSpPr>
          <p:nvPr>
            <p:ph type="title"/>
          </p:nvPr>
        </p:nvSpPr>
        <p:spPr/>
        <p:txBody>
          <a:bodyPr/>
          <a:lstStyle/>
          <a:p>
            <a:r>
              <a:rPr lang="fr-CA" dirty="0"/>
              <a:t>Configuration et fonctionnalités utiles</a:t>
            </a:r>
          </a:p>
        </p:txBody>
      </p:sp>
      <p:sp>
        <p:nvSpPr>
          <p:cNvPr id="4" name="TextBox 3">
            <a:extLst>
              <a:ext uri="{FF2B5EF4-FFF2-40B4-BE49-F238E27FC236}">
                <a16:creationId xmlns:a16="http://schemas.microsoft.com/office/drawing/2014/main" id="{F6BAAAE2-DBD8-493B-9B3B-37F142ED5B80}"/>
              </a:ext>
            </a:extLst>
          </p:cNvPr>
          <p:cNvSpPr txBox="1"/>
          <p:nvPr/>
        </p:nvSpPr>
        <p:spPr>
          <a:xfrm>
            <a:off x="807603" y="1516180"/>
            <a:ext cx="2376264" cy="338554"/>
          </a:xfrm>
          <a:prstGeom prst="rect">
            <a:avLst/>
          </a:prstGeom>
          <a:noFill/>
        </p:spPr>
        <p:txBody>
          <a:bodyPr wrap="square" rtlCol="0">
            <a:spAutoFit/>
          </a:bodyPr>
          <a:lstStyle/>
          <a:p>
            <a:r>
              <a:rPr lang="fr-CA" sz="1600" dirty="0"/>
              <a:t>Zoomer ( Ctrl+ , Ctrl -)</a:t>
            </a:r>
          </a:p>
        </p:txBody>
      </p:sp>
      <p:sp>
        <p:nvSpPr>
          <p:cNvPr id="5" name="TextBox 4">
            <a:extLst>
              <a:ext uri="{FF2B5EF4-FFF2-40B4-BE49-F238E27FC236}">
                <a16:creationId xmlns:a16="http://schemas.microsoft.com/office/drawing/2014/main" id="{98BA123F-5736-4866-ACB7-4BC812E6B172}"/>
              </a:ext>
            </a:extLst>
          </p:cNvPr>
          <p:cNvSpPr txBox="1"/>
          <p:nvPr/>
        </p:nvSpPr>
        <p:spPr>
          <a:xfrm>
            <a:off x="4409507" y="1516180"/>
            <a:ext cx="3096344" cy="338554"/>
          </a:xfrm>
          <a:prstGeom prst="rect">
            <a:avLst/>
          </a:prstGeom>
          <a:noFill/>
        </p:spPr>
        <p:txBody>
          <a:bodyPr wrap="square" rtlCol="0">
            <a:spAutoFit/>
          </a:bodyPr>
          <a:lstStyle/>
          <a:p>
            <a:r>
              <a:rPr lang="fr-CA" sz="1600" dirty="0"/>
              <a:t>Configurer vos notifications</a:t>
            </a:r>
          </a:p>
        </p:txBody>
      </p:sp>
      <p:sp>
        <p:nvSpPr>
          <p:cNvPr id="6" name="TextBox 5">
            <a:extLst>
              <a:ext uri="{FF2B5EF4-FFF2-40B4-BE49-F238E27FC236}">
                <a16:creationId xmlns:a16="http://schemas.microsoft.com/office/drawing/2014/main" id="{90B1F3BE-75A0-48FD-B35B-C2A99135ACE8}"/>
              </a:ext>
            </a:extLst>
          </p:cNvPr>
          <p:cNvSpPr txBox="1"/>
          <p:nvPr/>
        </p:nvSpPr>
        <p:spPr>
          <a:xfrm>
            <a:off x="5957679" y="3892028"/>
            <a:ext cx="6120680" cy="584775"/>
          </a:xfrm>
          <a:prstGeom prst="rect">
            <a:avLst/>
          </a:prstGeom>
          <a:noFill/>
        </p:spPr>
        <p:txBody>
          <a:bodyPr wrap="square" rtlCol="0">
            <a:spAutoFit/>
          </a:bodyPr>
          <a:lstStyle/>
          <a:p>
            <a:pPr algn="ctr"/>
            <a:r>
              <a:rPr lang="fr-CA" sz="1600" dirty="0"/>
              <a:t>Rechercher une personne, une équipe, une application ou une conversation via la barre de recherche</a:t>
            </a:r>
          </a:p>
        </p:txBody>
      </p:sp>
      <p:sp>
        <p:nvSpPr>
          <p:cNvPr id="7" name="TextBox 6">
            <a:extLst>
              <a:ext uri="{FF2B5EF4-FFF2-40B4-BE49-F238E27FC236}">
                <a16:creationId xmlns:a16="http://schemas.microsoft.com/office/drawing/2014/main" id="{CF7D9915-891A-4D62-8FB3-BD7BF8DF50E2}"/>
              </a:ext>
            </a:extLst>
          </p:cNvPr>
          <p:cNvSpPr txBox="1"/>
          <p:nvPr/>
        </p:nvSpPr>
        <p:spPr>
          <a:xfrm>
            <a:off x="1090313" y="4015138"/>
            <a:ext cx="3064531" cy="338554"/>
          </a:xfrm>
          <a:prstGeom prst="rect">
            <a:avLst/>
          </a:prstGeom>
          <a:noFill/>
        </p:spPr>
        <p:txBody>
          <a:bodyPr wrap="square" rtlCol="0">
            <a:spAutoFit/>
          </a:bodyPr>
          <a:lstStyle/>
          <a:p>
            <a:r>
              <a:rPr lang="fr-CA" sz="1600" dirty="0"/>
              <a:t>Afficher les raccourcis clavier</a:t>
            </a:r>
          </a:p>
        </p:txBody>
      </p:sp>
      <p:sp>
        <p:nvSpPr>
          <p:cNvPr id="8" name="TextBox 7">
            <a:extLst>
              <a:ext uri="{FF2B5EF4-FFF2-40B4-BE49-F238E27FC236}">
                <a16:creationId xmlns:a16="http://schemas.microsoft.com/office/drawing/2014/main" id="{01194D7E-83D4-4275-A47F-7CE2A0B1875C}"/>
              </a:ext>
            </a:extLst>
          </p:cNvPr>
          <p:cNvSpPr txBox="1"/>
          <p:nvPr/>
        </p:nvSpPr>
        <p:spPr>
          <a:xfrm>
            <a:off x="8702597" y="1516180"/>
            <a:ext cx="2376264" cy="338554"/>
          </a:xfrm>
          <a:prstGeom prst="rect">
            <a:avLst/>
          </a:prstGeom>
          <a:noFill/>
        </p:spPr>
        <p:txBody>
          <a:bodyPr wrap="square" rtlCol="0">
            <a:spAutoFit/>
          </a:bodyPr>
          <a:lstStyle/>
          <a:p>
            <a:r>
              <a:rPr lang="fr-CA" sz="1600" dirty="0"/>
              <a:t>Modifier votre thème</a:t>
            </a:r>
          </a:p>
        </p:txBody>
      </p:sp>
      <p:pic>
        <p:nvPicPr>
          <p:cNvPr id="9" name="Picture 8">
            <a:extLst>
              <a:ext uri="{FF2B5EF4-FFF2-40B4-BE49-F238E27FC236}">
                <a16:creationId xmlns:a16="http://schemas.microsoft.com/office/drawing/2014/main" id="{ECA24DD4-6395-49D9-9376-F1002E9CEA32}"/>
              </a:ext>
            </a:extLst>
          </p:cNvPr>
          <p:cNvPicPr>
            <a:picLocks noChangeAspect="1"/>
          </p:cNvPicPr>
          <p:nvPr/>
        </p:nvPicPr>
        <p:blipFill rotWithShape="1">
          <a:blip r:embed="rId2"/>
          <a:srcRect l="65878" t="37400" r="3342" b="24801"/>
          <a:stretch/>
        </p:blipFill>
        <p:spPr>
          <a:xfrm>
            <a:off x="119336" y="1990683"/>
            <a:ext cx="3752798" cy="129614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C7CBACC-FCD6-47A0-B872-C1E848435CF9}"/>
              </a:ext>
            </a:extLst>
          </p:cNvPr>
          <p:cNvPicPr>
            <a:picLocks noChangeAspect="1"/>
          </p:cNvPicPr>
          <p:nvPr/>
        </p:nvPicPr>
        <p:blipFill>
          <a:blip r:embed="rId3"/>
          <a:stretch>
            <a:fillRect/>
          </a:stretch>
        </p:blipFill>
        <p:spPr>
          <a:xfrm>
            <a:off x="4561889" y="1970356"/>
            <a:ext cx="2791580" cy="128993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D7D5F3F-76C8-4FE4-8328-1D23A34E5D61}"/>
              </a:ext>
            </a:extLst>
          </p:cNvPr>
          <p:cNvSpPr txBox="1"/>
          <p:nvPr/>
        </p:nvSpPr>
        <p:spPr>
          <a:xfrm>
            <a:off x="332535" y="924778"/>
            <a:ext cx="1871836" cy="369332"/>
          </a:xfrm>
          <a:prstGeom prst="rect">
            <a:avLst/>
          </a:prstGeom>
          <a:noFill/>
        </p:spPr>
        <p:txBody>
          <a:bodyPr wrap="square" rtlCol="0">
            <a:spAutoFit/>
          </a:bodyPr>
          <a:lstStyle/>
          <a:p>
            <a:r>
              <a:rPr lang="fr-CA" dirty="0"/>
              <a:t>Vous pouvez:</a:t>
            </a:r>
          </a:p>
        </p:txBody>
      </p:sp>
      <p:pic>
        <p:nvPicPr>
          <p:cNvPr id="12" name="Picture 11">
            <a:extLst>
              <a:ext uri="{FF2B5EF4-FFF2-40B4-BE49-F238E27FC236}">
                <a16:creationId xmlns:a16="http://schemas.microsoft.com/office/drawing/2014/main" id="{101FFEA7-634C-4B5B-8914-264EEC4609EE}"/>
              </a:ext>
            </a:extLst>
          </p:cNvPr>
          <p:cNvPicPr>
            <a:picLocks noChangeAspect="1"/>
          </p:cNvPicPr>
          <p:nvPr/>
        </p:nvPicPr>
        <p:blipFill>
          <a:blip r:embed="rId4"/>
          <a:stretch>
            <a:fillRect/>
          </a:stretch>
        </p:blipFill>
        <p:spPr>
          <a:xfrm>
            <a:off x="308854" y="4568376"/>
            <a:ext cx="4627449" cy="122758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2DCF2A1-310E-4450-B726-F812554C8BAC}"/>
              </a:ext>
            </a:extLst>
          </p:cNvPr>
          <p:cNvPicPr>
            <a:picLocks noChangeAspect="1"/>
          </p:cNvPicPr>
          <p:nvPr/>
        </p:nvPicPr>
        <p:blipFill>
          <a:blip r:embed="rId5"/>
          <a:stretch>
            <a:fillRect/>
          </a:stretch>
        </p:blipFill>
        <p:spPr>
          <a:xfrm>
            <a:off x="7951657" y="1970356"/>
            <a:ext cx="3967952" cy="122478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847D27F-A75D-48A9-B515-856A576ED508}"/>
              </a:ext>
            </a:extLst>
          </p:cNvPr>
          <p:cNvPicPr>
            <a:picLocks noChangeAspect="1"/>
          </p:cNvPicPr>
          <p:nvPr/>
        </p:nvPicPr>
        <p:blipFill rotWithShape="1">
          <a:blip r:embed="rId6"/>
          <a:srcRect l="61222" r="11019" b="73100"/>
          <a:stretch/>
        </p:blipFill>
        <p:spPr>
          <a:xfrm>
            <a:off x="6664814" y="4591063"/>
            <a:ext cx="4706411" cy="1282733"/>
          </a:xfrm>
          <a:prstGeom prst="rect">
            <a:avLst/>
          </a:prstGeom>
        </p:spPr>
      </p:pic>
    </p:spTree>
    <p:extLst>
      <p:ext uri="{BB962C8B-B14F-4D97-AF65-F5344CB8AC3E}">
        <p14:creationId xmlns:p14="http://schemas.microsoft.com/office/powerpoint/2010/main" val="17372932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BE98-83C2-4493-A112-F86229172DCA}"/>
              </a:ext>
            </a:extLst>
          </p:cNvPr>
          <p:cNvSpPr>
            <a:spLocks noGrp="1"/>
          </p:cNvSpPr>
          <p:nvPr>
            <p:ph type="title"/>
          </p:nvPr>
        </p:nvSpPr>
        <p:spPr/>
        <p:txBody>
          <a:bodyPr/>
          <a:lstStyle/>
          <a:p>
            <a:r>
              <a:rPr lang="fr-CA" dirty="0"/>
              <a:t>La section Aide</a:t>
            </a:r>
          </a:p>
        </p:txBody>
      </p:sp>
      <p:sp>
        <p:nvSpPr>
          <p:cNvPr id="4" name="TextBox 3">
            <a:extLst>
              <a:ext uri="{FF2B5EF4-FFF2-40B4-BE49-F238E27FC236}">
                <a16:creationId xmlns:a16="http://schemas.microsoft.com/office/drawing/2014/main" id="{B2C9F9EE-9ABD-4AFC-B839-840D7BB65A83}"/>
              </a:ext>
            </a:extLst>
          </p:cNvPr>
          <p:cNvSpPr txBox="1"/>
          <p:nvPr/>
        </p:nvSpPr>
        <p:spPr>
          <a:xfrm>
            <a:off x="119336" y="1232909"/>
            <a:ext cx="11665296" cy="646331"/>
          </a:xfrm>
          <a:prstGeom prst="rect">
            <a:avLst/>
          </a:prstGeom>
          <a:noFill/>
        </p:spPr>
        <p:txBody>
          <a:bodyPr wrap="square" rtlCol="0">
            <a:spAutoFit/>
          </a:bodyPr>
          <a:lstStyle/>
          <a:p>
            <a:pPr algn="ctr"/>
            <a:r>
              <a:rPr lang="fr-CA" dirty="0"/>
              <a:t>La section Aide vous permet de vous tenir au courant des dernières nouveautés Microsoft Teams ainsi que de consulter plusieurs vidéos de formation. Profitez-en!</a:t>
            </a:r>
          </a:p>
        </p:txBody>
      </p:sp>
      <p:pic>
        <p:nvPicPr>
          <p:cNvPr id="5" name="Picture 4">
            <a:extLst>
              <a:ext uri="{FF2B5EF4-FFF2-40B4-BE49-F238E27FC236}">
                <a16:creationId xmlns:a16="http://schemas.microsoft.com/office/drawing/2014/main" id="{48DBF1B7-189A-4D84-A5C7-93636AFE60A0}"/>
              </a:ext>
            </a:extLst>
          </p:cNvPr>
          <p:cNvPicPr>
            <a:picLocks noChangeAspect="1"/>
          </p:cNvPicPr>
          <p:nvPr/>
        </p:nvPicPr>
        <p:blipFill>
          <a:blip r:embed="rId2"/>
          <a:stretch>
            <a:fillRect/>
          </a:stretch>
        </p:blipFill>
        <p:spPr>
          <a:xfrm>
            <a:off x="695400" y="3642339"/>
            <a:ext cx="1095375" cy="1047750"/>
          </a:xfrm>
          <a:prstGeom prst="rect">
            <a:avLst/>
          </a:prstGeom>
        </p:spPr>
      </p:pic>
      <p:pic>
        <p:nvPicPr>
          <p:cNvPr id="7" name="Picture 6">
            <a:extLst>
              <a:ext uri="{FF2B5EF4-FFF2-40B4-BE49-F238E27FC236}">
                <a16:creationId xmlns:a16="http://schemas.microsoft.com/office/drawing/2014/main" id="{E6CFBA41-10F0-49C0-9BCD-F5F005CEE637}"/>
              </a:ext>
            </a:extLst>
          </p:cNvPr>
          <p:cNvPicPr>
            <a:picLocks noChangeAspect="1"/>
          </p:cNvPicPr>
          <p:nvPr/>
        </p:nvPicPr>
        <p:blipFill>
          <a:blip r:embed="rId3"/>
          <a:stretch>
            <a:fillRect/>
          </a:stretch>
        </p:blipFill>
        <p:spPr>
          <a:xfrm>
            <a:off x="3131985" y="2017228"/>
            <a:ext cx="6492407" cy="429797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4FB0C6B7-840B-4A4A-B7AD-F5CC34E24433}"/>
              </a:ext>
            </a:extLst>
          </p:cNvPr>
          <p:cNvCxnSpPr/>
          <p:nvPr/>
        </p:nvCxnSpPr>
        <p:spPr>
          <a:xfrm>
            <a:off x="1790775" y="4293096"/>
            <a:ext cx="1280889" cy="18722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98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20C915E-3176-4310-B1D8-01449634749E}"/>
              </a:ext>
            </a:extLst>
          </p:cNvPr>
          <p:cNvSpPr>
            <a:spLocks noGrp="1"/>
          </p:cNvSpPr>
          <p:nvPr>
            <p:ph type="title"/>
          </p:nvPr>
        </p:nvSpPr>
        <p:spPr/>
        <p:txBody>
          <a:bodyPr>
            <a:normAutofit/>
          </a:bodyPr>
          <a:lstStyle/>
          <a:p>
            <a:r>
              <a:rPr lang="fr-FR" dirty="0"/>
              <a:t>Présentation des équipes et des canaux</a:t>
            </a:r>
          </a:p>
        </p:txBody>
      </p:sp>
      <p:sp>
        <p:nvSpPr>
          <p:cNvPr id="2" name="Espace réservé du contenu 1">
            <a:extLst>
              <a:ext uri="{FF2B5EF4-FFF2-40B4-BE49-F238E27FC236}">
                <a16:creationId xmlns:a16="http://schemas.microsoft.com/office/drawing/2014/main" id="{85E54F35-E7CE-4728-BBFB-F7599A651D46}"/>
              </a:ext>
            </a:extLst>
          </p:cNvPr>
          <p:cNvSpPr>
            <a:spLocks noGrp="1"/>
          </p:cNvSpPr>
          <p:nvPr>
            <p:ph idx="1"/>
          </p:nvPr>
        </p:nvSpPr>
        <p:spPr/>
        <p:txBody>
          <a:bodyPr/>
          <a:lstStyle/>
          <a:p>
            <a:endParaRPr lang="fr-FR"/>
          </a:p>
        </p:txBody>
      </p:sp>
      <p:graphicFrame>
        <p:nvGraphicFramePr>
          <p:cNvPr id="6" name="Diagramme 5">
            <a:extLst>
              <a:ext uri="{FF2B5EF4-FFF2-40B4-BE49-F238E27FC236}">
                <a16:creationId xmlns:a16="http://schemas.microsoft.com/office/drawing/2014/main" id="{95FE6258-3829-4BE0-B6BF-5B0BAEF59112}"/>
              </a:ext>
            </a:extLst>
          </p:cNvPr>
          <p:cNvGraphicFramePr/>
          <p:nvPr>
            <p:extLst>
              <p:ext uri="{D42A27DB-BD31-4B8C-83A1-F6EECF244321}">
                <p14:modId xmlns:p14="http://schemas.microsoft.com/office/powerpoint/2010/main" val="2601999174"/>
              </p:ext>
            </p:extLst>
          </p:nvPr>
        </p:nvGraphicFramePr>
        <p:xfrm>
          <a:off x="263525" y="890653"/>
          <a:ext cx="1166494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1749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5AC32-EBDB-4ECB-9406-9217976F017D}"/>
              </a:ext>
            </a:extLst>
          </p:cNvPr>
          <p:cNvSpPr>
            <a:spLocks noGrp="1"/>
          </p:cNvSpPr>
          <p:nvPr>
            <p:ph type="title"/>
          </p:nvPr>
        </p:nvSpPr>
        <p:spPr/>
        <p:txBody>
          <a:bodyPr>
            <a:noAutofit/>
          </a:bodyPr>
          <a:lstStyle/>
          <a:p>
            <a:r>
              <a:rPr lang="fr-FR" sz="3200" dirty="0"/>
              <a:t>Outlook vs Equipes Teams</a:t>
            </a:r>
          </a:p>
        </p:txBody>
      </p:sp>
      <p:sp>
        <p:nvSpPr>
          <p:cNvPr id="3" name="Espace réservé du contenu 2">
            <a:extLst>
              <a:ext uri="{FF2B5EF4-FFF2-40B4-BE49-F238E27FC236}">
                <a16:creationId xmlns:a16="http://schemas.microsoft.com/office/drawing/2014/main" id="{C78FB59F-3883-4707-9827-3F1CF0B84E3C}"/>
              </a:ext>
            </a:extLst>
          </p:cNvPr>
          <p:cNvSpPr>
            <a:spLocks noGrp="1"/>
          </p:cNvSpPr>
          <p:nvPr>
            <p:ph sz="half" idx="1"/>
          </p:nvPr>
        </p:nvSpPr>
        <p:spPr>
          <a:xfrm>
            <a:off x="918810" y="1822450"/>
            <a:ext cx="5112000" cy="4806611"/>
          </a:xfrm>
          <a:solidFill>
            <a:srgbClr val="0076D3"/>
          </a:solidFill>
        </p:spPr>
        <p:txBody>
          <a:bodyPr anchor="ctr" anchorCtr="0">
            <a:normAutofit/>
          </a:bodyPr>
          <a:lstStyle/>
          <a:p>
            <a:pPr marL="0" indent="0" algn="r">
              <a:spcBef>
                <a:spcPts val="2400"/>
              </a:spcBef>
              <a:buNone/>
            </a:pPr>
            <a:r>
              <a:rPr lang="fr-FR" sz="2000" b="1" dirty="0">
                <a:solidFill>
                  <a:schemeClr val="bg1"/>
                </a:solidFill>
              </a:rPr>
              <a:t>Tout arrive dans la boite de réception</a:t>
            </a:r>
          </a:p>
          <a:p>
            <a:pPr marL="0" indent="0" algn="r">
              <a:spcBef>
                <a:spcPts val="2400"/>
              </a:spcBef>
              <a:buNone/>
            </a:pPr>
            <a:r>
              <a:rPr lang="fr-FR" sz="2000" b="1" dirty="0">
                <a:solidFill>
                  <a:schemeClr val="bg1"/>
                </a:solidFill>
              </a:rPr>
              <a:t>Définir des règles de tri</a:t>
            </a:r>
          </a:p>
          <a:p>
            <a:pPr marL="0" indent="0" algn="r">
              <a:spcBef>
                <a:spcPts val="2400"/>
              </a:spcBef>
              <a:buNone/>
            </a:pPr>
            <a:r>
              <a:rPr lang="fr-FR" sz="2000" b="1" dirty="0">
                <a:solidFill>
                  <a:schemeClr val="bg1"/>
                </a:solidFill>
              </a:rPr>
              <a:t>Pas de vision partagée sur un projet</a:t>
            </a:r>
          </a:p>
          <a:p>
            <a:pPr marL="0" indent="0" algn="r">
              <a:spcBef>
                <a:spcPts val="2400"/>
              </a:spcBef>
              <a:buNone/>
            </a:pPr>
            <a:r>
              <a:rPr lang="fr-FR" sz="2000" b="1" dirty="0">
                <a:solidFill>
                  <a:schemeClr val="bg1"/>
                </a:solidFill>
              </a:rPr>
              <a:t>Difficile d’intégrer un nouvel arrivant</a:t>
            </a:r>
          </a:p>
          <a:p>
            <a:pPr marL="0" indent="0" algn="r">
              <a:spcBef>
                <a:spcPts val="2400"/>
              </a:spcBef>
              <a:buNone/>
            </a:pPr>
            <a:r>
              <a:rPr lang="fr-FR" sz="2000" b="1" dirty="0">
                <a:solidFill>
                  <a:schemeClr val="bg1"/>
                </a:solidFill>
              </a:rPr>
              <a:t>Notification sur tous les messages</a:t>
            </a:r>
          </a:p>
          <a:p>
            <a:pPr marL="0" indent="0" algn="r">
              <a:spcBef>
                <a:spcPts val="2400"/>
              </a:spcBef>
              <a:buNone/>
            </a:pPr>
            <a:r>
              <a:rPr lang="fr-FR" sz="2000" b="1" dirty="0">
                <a:solidFill>
                  <a:schemeClr val="bg1"/>
                </a:solidFill>
              </a:rPr>
              <a:t>Travail synchrone impossible</a:t>
            </a:r>
          </a:p>
          <a:p>
            <a:pPr marL="0" indent="0" algn="r">
              <a:spcBef>
                <a:spcPts val="2400"/>
              </a:spcBef>
              <a:buNone/>
            </a:pPr>
            <a:r>
              <a:rPr lang="fr-FR" sz="2000" b="1" dirty="0">
                <a:solidFill>
                  <a:schemeClr val="bg1"/>
                </a:solidFill>
              </a:rPr>
              <a:t>Les pièces jointes dupliquent les fichiers</a:t>
            </a:r>
          </a:p>
        </p:txBody>
      </p:sp>
      <p:sp>
        <p:nvSpPr>
          <p:cNvPr id="4" name="Espace réservé du contenu 3">
            <a:extLst>
              <a:ext uri="{FF2B5EF4-FFF2-40B4-BE49-F238E27FC236}">
                <a16:creationId xmlns:a16="http://schemas.microsoft.com/office/drawing/2014/main" id="{5B866EE4-F756-4DCD-996E-5057D51762D7}"/>
              </a:ext>
            </a:extLst>
          </p:cNvPr>
          <p:cNvSpPr>
            <a:spLocks noGrp="1"/>
          </p:cNvSpPr>
          <p:nvPr>
            <p:ph sz="half" idx="2"/>
          </p:nvPr>
        </p:nvSpPr>
        <p:spPr>
          <a:xfrm>
            <a:off x="6154705" y="1822450"/>
            <a:ext cx="5112000" cy="4806611"/>
          </a:xfrm>
          <a:solidFill>
            <a:srgbClr val="5558AF"/>
          </a:solidFill>
        </p:spPr>
        <p:txBody>
          <a:bodyPr anchor="ctr" anchorCtr="0">
            <a:normAutofit/>
          </a:bodyPr>
          <a:lstStyle/>
          <a:p>
            <a:pPr marL="0" indent="0">
              <a:spcBef>
                <a:spcPts val="2400"/>
              </a:spcBef>
              <a:buNone/>
            </a:pPr>
            <a:r>
              <a:rPr lang="fr-FR" sz="2000" b="1" i="1" dirty="0">
                <a:solidFill>
                  <a:schemeClr val="bg1"/>
                </a:solidFill>
              </a:rPr>
              <a:t>Chaque projet a son espace dédié</a:t>
            </a:r>
          </a:p>
          <a:p>
            <a:pPr marL="0" indent="0">
              <a:spcBef>
                <a:spcPts val="2400"/>
              </a:spcBef>
              <a:buNone/>
            </a:pPr>
            <a:r>
              <a:rPr lang="fr-FR" sz="2000" b="1" i="1" dirty="0">
                <a:solidFill>
                  <a:schemeClr val="bg1"/>
                </a:solidFill>
              </a:rPr>
              <a:t>Tri naturel fait par l’émetteur</a:t>
            </a:r>
          </a:p>
          <a:p>
            <a:pPr marL="0" indent="0">
              <a:spcBef>
                <a:spcPts val="2400"/>
              </a:spcBef>
              <a:buNone/>
            </a:pPr>
            <a:r>
              <a:rPr lang="fr-FR" sz="2000" b="1" i="1" dirty="0">
                <a:solidFill>
                  <a:schemeClr val="bg1"/>
                </a:solidFill>
              </a:rPr>
              <a:t>Une vision partagée</a:t>
            </a:r>
          </a:p>
          <a:p>
            <a:pPr marL="0" indent="0">
              <a:spcBef>
                <a:spcPts val="2400"/>
              </a:spcBef>
              <a:buNone/>
            </a:pPr>
            <a:r>
              <a:rPr lang="fr-FR" sz="2000" b="1" i="1" dirty="0">
                <a:solidFill>
                  <a:schemeClr val="bg1"/>
                </a:solidFill>
              </a:rPr>
              <a:t>L’historique est accessible à tous</a:t>
            </a:r>
          </a:p>
          <a:p>
            <a:pPr marL="0" indent="0">
              <a:spcBef>
                <a:spcPts val="2400"/>
              </a:spcBef>
              <a:buNone/>
            </a:pPr>
            <a:r>
              <a:rPr lang="fr-FR" sz="2000" b="1" i="1" dirty="0">
                <a:solidFill>
                  <a:schemeClr val="bg1"/>
                </a:solidFill>
              </a:rPr>
              <a:t>Des notifications réglables, le @</a:t>
            </a:r>
          </a:p>
          <a:p>
            <a:pPr marL="0" indent="0">
              <a:spcBef>
                <a:spcPts val="2400"/>
              </a:spcBef>
              <a:buNone/>
            </a:pPr>
            <a:r>
              <a:rPr lang="fr-FR" sz="2000" b="1" i="1" dirty="0">
                <a:solidFill>
                  <a:schemeClr val="bg1"/>
                </a:solidFill>
              </a:rPr>
              <a:t>Travail asynchrone et synchrone possible</a:t>
            </a:r>
          </a:p>
          <a:p>
            <a:pPr marL="0" indent="0">
              <a:spcBef>
                <a:spcPts val="2400"/>
              </a:spcBef>
              <a:buNone/>
            </a:pPr>
            <a:r>
              <a:rPr lang="fr-FR" sz="2000" b="1" i="1" dirty="0">
                <a:solidFill>
                  <a:schemeClr val="bg1"/>
                </a:solidFill>
              </a:rPr>
              <a:t>Les fichiers de travail sont dans l’équipe</a:t>
            </a:r>
          </a:p>
        </p:txBody>
      </p:sp>
      <p:pic>
        <p:nvPicPr>
          <p:cNvPr id="19" name="Image 18">
            <a:extLst>
              <a:ext uri="{FF2B5EF4-FFF2-40B4-BE49-F238E27FC236}">
                <a16:creationId xmlns:a16="http://schemas.microsoft.com/office/drawing/2014/main" id="{0CB395CD-1A6A-4D93-9170-1FDE8B5F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523" y="790575"/>
            <a:ext cx="1219325" cy="1219325"/>
          </a:xfrm>
          <a:prstGeom prst="rect">
            <a:avLst/>
          </a:prstGeom>
        </p:spPr>
      </p:pic>
      <p:pic>
        <p:nvPicPr>
          <p:cNvPr id="21" name="Image 20">
            <a:extLst>
              <a:ext uri="{FF2B5EF4-FFF2-40B4-BE49-F238E27FC236}">
                <a16:creationId xmlns:a16="http://schemas.microsoft.com/office/drawing/2014/main" id="{F35154FE-E255-4400-BDAC-2C5D16206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103" y="790691"/>
            <a:ext cx="1219209" cy="1219209"/>
          </a:xfrm>
          <a:prstGeom prst="rect">
            <a:avLst/>
          </a:prstGeom>
        </p:spPr>
      </p:pic>
    </p:spTree>
    <p:extLst>
      <p:ext uri="{BB962C8B-B14F-4D97-AF65-F5344CB8AC3E}">
        <p14:creationId xmlns:p14="http://schemas.microsoft.com/office/powerpoint/2010/main" val="248014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A43C3A-ED03-41EF-A4C0-8E5A9AA4CFAE}"/>
              </a:ext>
            </a:extLst>
          </p:cNvPr>
          <p:cNvSpPr/>
          <p:nvPr/>
        </p:nvSpPr>
        <p:spPr bwMode="auto">
          <a:xfrm>
            <a:off x="0" y="0"/>
            <a:ext cx="12192000" cy="68580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fr-FR"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re 1">
            <a:extLst>
              <a:ext uri="{FF2B5EF4-FFF2-40B4-BE49-F238E27FC236}">
                <a16:creationId xmlns:a16="http://schemas.microsoft.com/office/drawing/2014/main" id="{A813F6BF-EAE8-4896-B32E-8F8A94DBE366}"/>
              </a:ext>
            </a:extLst>
          </p:cNvPr>
          <p:cNvSpPr>
            <a:spLocks noGrp="1"/>
          </p:cNvSpPr>
          <p:nvPr>
            <p:ph type="title"/>
          </p:nvPr>
        </p:nvSpPr>
        <p:spPr/>
        <p:txBody>
          <a:bodyPr>
            <a:normAutofit/>
          </a:bodyPr>
          <a:lstStyle/>
          <a:p>
            <a:r>
              <a:rPr lang="fr-FR" dirty="0"/>
              <a:t>Engagez une collaboration</a:t>
            </a:r>
          </a:p>
        </p:txBody>
      </p:sp>
      <p:sp>
        <p:nvSpPr>
          <p:cNvPr id="3" name="Espace réservé du texte 2">
            <a:extLst>
              <a:ext uri="{FF2B5EF4-FFF2-40B4-BE49-F238E27FC236}">
                <a16:creationId xmlns:a16="http://schemas.microsoft.com/office/drawing/2014/main" id="{53BA943A-D759-4C59-98F0-93B889BC9C44}"/>
              </a:ext>
            </a:extLst>
          </p:cNvPr>
          <p:cNvSpPr>
            <a:spLocks noGrp="1"/>
          </p:cNvSpPr>
          <p:nvPr>
            <p:ph idx="1"/>
          </p:nvPr>
        </p:nvSpPr>
        <p:spPr>
          <a:xfrm>
            <a:off x="480060" y="1135916"/>
            <a:ext cx="5615940" cy="5489674"/>
          </a:xfrm>
        </p:spPr>
        <p:txBody>
          <a:bodyPr>
            <a:normAutofit/>
          </a:bodyPr>
          <a:lstStyle/>
          <a:p>
            <a:r>
              <a:rPr lang="fr-FR" sz="2400" dirty="0"/>
              <a:t>Informez ponctuellement votre audience ou demandez un engagement formel en utilisant le mail.</a:t>
            </a:r>
          </a:p>
          <a:p>
            <a:endParaRPr lang="fr-FR" sz="2400" dirty="0"/>
          </a:p>
          <a:p>
            <a:r>
              <a:rPr lang="fr-FR" sz="2400" dirty="0"/>
              <a:t>Votre collaboration avec des externes commencera sans aucun doute par un échange sur Outlook.</a:t>
            </a:r>
          </a:p>
        </p:txBody>
      </p:sp>
      <p:pic>
        <p:nvPicPr>
          <p:cNvPr id="7" name="Espace réservé pour une image  6">
            <a:extLst>
              <a:ext uri="{FF2B5EF4-FFF2-40B4-BE49-F238E27FC236}">
                <a16:creationId xmlns:a16="http://schemas.microsoft.com/office/drawing/2014/main" id="{6928EDBA-75D8-4D94-8ACB-C6832ED285B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7356476" y="1052513"/>
            <a:ext cx="3240087" cy="3240088"/>
          </a:xfrm>
        </p:spPr>
      </p:pic>
      <p:pic>
        <p:nvPicPr>
          <p:cNvPr id="5" name="Image 4">
            <a:extLst>
              <a:ext uri="{FF2B5EF4-FFF2-40B4-BE49-F238E27FC236}">
                <a16:creationId xmlns:a16="http://schemas.microsoft.com/office/drawing/2014/main" id="{067F11BC-877E-49AB-9259-2CBDF946C6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0479312">
            <a:off x="7173081" y="4243885"/>
            <a:ext cx="3869863" cy="1743500"/>
          </a:xfrm>
          <a:prstGeom prst="rect">
            <a:avLst/>
          </a:prstGeom>
        </p:spPr>
      </p:pic>
    </p:spTree>
    <p:extLst>
      <p:ext uri="{BB962C8B-B14F-4D97-AF65-F5344CB8AC3E}">
        <p14:creationId xmlns:p14="http://schemas.microsoft.com/office/powerpoint/2010/main" val="429098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500"/>
                                  </p:stCondLst>
                                  <p:childTnLst>
                                    <p:animEffect transition="out" filter="fade">
                                      <p:cBhvr>
                                        <p:cTn id="9" dur="1000" tmFilter="0, 0; .2, .5; .8, .5; 1, 0"/>
                                        <p:tgtEl>
                                          <p:spTgt spid="5"/>
                                        </p:tgtEl>
                                      </p:cBhvr>
                                    </p:animEffect>
                                    <p:animScale>
                                      <p:cBhvr>
                                        <p:cTn id="10"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7D249595-3D81-4B39-A064-1AF1F92CDFC0}"/>
              </a:ext>
            </a:extLst>
          </p:cNvPr>
          <p:cNvGraphicFramePr>
            <a:graphicFrameLocks noGrp="1"/>
          </p:cNvGraphicFramePr>
          <p:nvPr>
            <p:extLst>
              <p:ext uri="{D42A27DB-BD31-4B8C-83A1-F6EECF244321}">
                <p14:modId xmlns:p14="http://schemas.microsoft.com/office/powerpoint/2010/main" val="181819185"/>
              </p:ext>
            </p:extLst>
          </p:nvPr>
        </p:nvGraphicFramePr>
        <p:xfrm>
          <a:off x="442914" y="1052514"/>
          <a:ext cx="10750865" cy="5573078"/>
        </p:xfrm>
        <a:graphic>
          <a:graphicData uri="http://schemas.openxmlformats.org/drawingml/2006/table">
            <a:tbl>
              <a:tblPr firstRow="1" firstCol="1" bandRow="1"/>
              <a:tblGrid>
                <a:gridCol w="3460703">
                  <a:extLst>
                    <a:ext uri="{9D8B030D-6E8A-4147-A177-3AD203B41FA5}">
                      <a16:colId xmlns:a16="http://schemas.microsoft.com/office/drawing/2014/main" val="3863950888"/>
                    </a:ext>
                  </a:extLst>
                </a:gridCol>
                <a:gridCol w="184378">
                  <a:extLst>
                    <a:ext uri="{9D8B030D-6E8A-4147-A177-3AD203B41FA5}">
                      <a16:colId xmlns:a16="http://schemas.microsoft.com/office/drawing/2014/main" val="3408417239"/>
                    </a:ext>
                  </a:extLst>
                </a:gridCol>
                <a:gridCol w="3460703">
                  <a:extLst>
                    <a:ext uri="{9D8B030D-6E8A-4147-A177-3AD203B41FA5}">
                      <a16:colId xmlns:a16="http://schemas.microsoft.com/office/drawing/2014/main" val="206535652"/>
                    </a:ext>
                  </a:extLst>
                </a:gridCol>
                <a:gridCol w="184378">
                  <a:extLst>
                    <a:ext uri="{9D8B030D-6E8A-4147-A177-3AD203B41FA5}">
                      <a16:colId xmlns:a16="http://schemas.microsoft.com/office/drawing/2014/main" val="595452630"/>
                    </a:ext>
                  </a:extLst>
                </a:gridCol>
                <a:gridCol w="3460703">
                  <a:extLst>
                    <a:ext uri="{9D8B030D-6E8A-4147-A177-3AD203B41FA5}">
                      <a16:colId xmlns:a16="http://schemas.microsoft.com/office/drawing/2014/main" val="3642246656"/>
                    </a:ext>
                  </a:extLst>
                </a:gridCol>
              </a:tblGrid>
              <a:tr h="622659">
                <a:tc>
                  <a:txBody>
                    <a:bodyPr/>
                    <a:lstStyle/>
                    <a:p>
                      <a:pPr marL="355600" indent="0">
                        <a:lnSpc>
                          <a:spcPct val="100000"/>
                        </a:lnSpc>
                        <a:spcBef>
                          <a:spcPts val="600"/>
                        </a:spcBef>
                        <a:spcAft>
                          <a:spcPts val="0"/>
                        </a:spcAft>
                      </a:pPr>
                      <a:r>
                        <a:rPr lang="fr-FR" sz="2000" b="1" dirty="0">
                          <a:solidFill>
                            <a:srgbClr val="6AC259"/>
                          </a:solidFill>
                          <a:effectLst/>
                          <a:latin typeface="Calibri" panose="020F0502020204030204" pitchFamily="34" charset="0"/>
                          <a:ea typeface="MS Mincho" panose="02020609040205080304" pitchFamily="49" charset="-128"/>
                          <a:cs typeface="Times New Roman" panose="02020603050405020304" pitchFamily="18" charset="0"/>
                        </a:rPr>
                        <a:t>Ce que je continue à faire</a:t>
                      </a:r>
                      <a:endParaRPr lang="fr-FR" sz="2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DEEAF6"/>
                    </a:solidFill>
                  </a:tcPr>
                </a:tc>
                <a:tc>
                  <a:txBody>
                    <a:bodyPr/>
                    <a:lstStyle/>
                    <a:p>
                      <a:pPr algn="ctr">
                        <a:lnSpc>
                          <a:spcPct val="100000"/>
                        </a:lnSpc>
                        <a:spcBef>
                          <a:spcPts val="600"/>
                        </a:spcBef>
                        <a:spcAft>
                          <a:spcPts val="0"/>
                        </a:spcAft>
                      </a:pPr>
                      <a:r>
                        <a:rPr lang="fr-FR" sz="20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355600" indent="0">
                        <a:lnSpc>
                          <a:spcPct val="100000"/>
                        </a:lnSpc>
                        <a:spcBef>
                          <a:spcPts val="600"/>
                        </a:spcBef>
                        <a:spcAft>
                          <a:spcPts val="0"/>
                        </a:spcAft>
                      </a:pPr>
                      <a:r>
                        <a:rPr lang="fr-FR" sz="2000" b="1" dirty="0">
                          <a:solidFill>
                            <a:srgbClr val="F05228"/>
                          </a:solidFill>
                          <a:effectLst/>
                          <a:latin typeface="Calibri" panose="020F0502020204030204" pitchFamily="34" charset="0"/>
                          <a:ea typeface="MS Mincho" panose="02020609040205080304" pitchFamily="49" charset="-128"/>
                          <a:cs typeface="Times New Roman" panose="02020603050405020304" pitchFamily="18" charset="0"/>
                        </a:rPr>
                        <a:t>Ce que j’arrête de faire</a:t>
                      </a:r>
                      <a:endParaRPr lang="fr-FR" sz="2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DEEAF6"/>
                    </a:solidFill>
                  </a:tcPr>
                </a:tc>
                <a:tc>
                  <a:txBody>
                    <a:bodyPr/>
                    <a:lstStyle/>
                    <a:p>
                      <a:pPr algn="ctr">
                        <a:lnSpc>
                          <a:spcPct val="100000"/>
                        </a:lnSpc>
                        <a:spcBef>
                          <a:spcPts val="600"/>
                        </a:spcBef>
                        <a:spcAft>
                          <a:spcPts val="0"/>
                        </a:spcAft>
                      </a:pPr>
                      <a:r>
                        <a:rPr lang="fr-FR" sz="20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355600" indent="0">
                        <a:lnSpc>
                          <a:spcPct val="100000"/>
                        </a:lnSpc>
                        <a:spcBef>
                          <a:spcPts val="600"/>
                        </a:spcBef>
                        <a:spcAft>
                          <a:spcPts val="0"/>
                        </a:spcAft>
                      </a:pPr>
                      <a:r>
                        <a:rPr lang="fr-FR" sz="2000" b="1" dirty="0">
                          <a:solidFill>
                            <a:srgbClr val="F05228"/>
                          </a:solidFill>
                          <a:effectLst/>
                          <a:latin typeface="Calibri" panose="020F0502020204030204" pitchFamily="34" charset="0"/>
                          <a:ea typeface="MS Mincho" panose="02020609040205080304" pitchFamily="49" charset="-128"/>
                          <a:cs typeface="Times New Roman" panose="02020603050405020304" pitchFamily="18" charset="0"/>
                        </a:rPr>
                        <a:t>Ce que je commence à faire</a:t>
                      </a:r>
                      <a:endParaRPr lang="fr-FR" sz="2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val="1892351291"/>
                  </a:ext>
                </a:extLst>
              </a:tr>
              <a:tr h="4950419">
                <a:tc>
                  <a:txBody>
                    <a:bodyPr/>
                    <a:lstStyle/>
                    <a:p>
                      <a:pPr marL="12065" algn="just">
                        <a:lnSpc>
                          <a:spcPct val="100000"/>
                        </a:lnSpc>
                        <a:spcBef>
                          <a:spcPts val="600"/>
                        </a:spcBef>
                        <a:spcAft>
                          <a:spcPts val="0"/>
                        </a:spcAft>
                      </a:pPr>
                      <a:r>
                        <a:rPr lang="fr-FR" sz="16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Communiquer par email des décisions et des informations critiques, pérennes ou formelles</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Utiliser les services proposés par mon entreprise pour stocker et partager mes documents</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Tenir mon calendrier à jour</a:t>
                      </a:r>
                    </a:p>
                  </a:txBody>
                  <a:tcPr marL="68580" marR="68580" marT="0" marB="0">
                    <a:lnL>
                      <a:noFill/>
                    </a:lnL>
                    <a:lnR>
                      <a:noFill/>
                    </a:lnR>
                    <a:lnT>
                      <a:noFill/>
                    </a:lnT>
                    <a:lnB>
                      <a:noFill/>
                    </a:lnB>
                    <a:solidFill>
                      <a:srgbClr val="DEEAF6"/>
                    </a:solidFill>
                  </a:tcPr>
                </a:tc>
                <a:tc>
                  <a:txBody>
                    <a:bodyPr/>
                    <a:lstStyle/>
                    <a:p>
                      <a:pPr algn="just">
                        <a:lnSpc>
                          <a:spcPct val="100000"/>
                        </a:lnSpc>
                        <a:spcBef>
                          <a:spcPts val="600"/>
                        </a:spcBef>
                        <a:spcAft>
                          <a:spcPts val="0"/>
                        </a:spcAft>
                      </a:pPr>
                      <a:r>
                        <a:rPr lang="fr-FR" sz="16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Partager des informations informelles en temps réel avec un grand nombre de participants par email</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Partager des fichiers en pièce jointe</a:t>
                      </a:r>
                    </a:p>
                    <a:p>
                      <a:pPr marL="12065" marR="0" lvl="0" indent="0" algn="just" defTabSz="914367" rtl="0" eaLnBrk="1" fontAlgn="auto" latinLnBrk="0" hangingPunct="1">
                        <a:lnSpc>
                          <a:spcPct val="100000"/>
                        </a:lnSpc>
                        <a:spcBef>
                          <a:spcPts val="600"/>
                        </a:spcBef>
                        <a:spcAft>
                          <a:spcPts val="0"/>
                        </a:spcAft>
                        <a:buClrTx/>
                        <a:buSzTx/>
                        <a:buFontTx/>
                        <a:buNone/>
                        <a:tabLst/>
                        <a:defRPr/>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Enregistrer tous mes documents en local</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Utiliser un service de transfert de fichiers lourds grand public (WeTransfer, Dropbox, etc.)</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Utiliser des clefs USB ou des disques durs externes</a:t>
                      </a:r>
                    </a:p>
                    <a:p>
                      <a:pPr marL="12065" algn="just">
                        <a:lnSpc>
                          <a:spcPct val="100000"/>
                        </a:lnSpc>
                        <a:spcBef>
                          <a:spcPts val="600"/>
                        </a:spcBef>
                        <a:spcAft>
                          <a:spcPts val="0"/>
                        </a:spcAft>
                      </a:pP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rgbClr val="DEEAF6"/>
                    </a:solidFill>
                  </a:tcPr>
                </a:tc>
                <a:tc>
                  <a:txBody>
                    <a:bodyPr/>
                    <a:lstStyle/>
                    <a:p>
                      <a:pPr algn="just">
                        <a:lnSpc>
                          <a:spcPct val="100000"/>
                        </a:lnSpc>
                        <a:spcBef>
                          <a:spcPts val="600"/>
                        </a:spcBef>
                        <a:spcAft>
                          <a:spcPts val="0"/>
                        </a:spcAft>
                      </a:pPr>
                      <a:r>
                        <a:rPr lang="fr-FR" sz="16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J’utilise le bon canal selon la nature de l’information à partager</a:t>
                      </a:r>
                    </a:p>
                    <a:p>
                      <a:pPr marL="12065" marR="0" lvl="0" indent="0" algn="just" defTabSz="914367" rtl="0" eaLnBrk="1" fontAlgn="auto" latinLnBrk="0" hangingPunct="1">
                        <a:lnSpc>
                          <a:spcPct val="100000"/>
                        </a:lnSpc>
                        <a:spcBef>
                          <a:spcPts val="600"/>
                        </a:spcBef>
                        <a:spcAft>
                          <a:spcPts val="0"/>
                        </a:spcAft>
                        <a:buClrTx/>
                        <a:buSzTx/>
                        <a:buFontTx/>
                        <a:buNone/>
                        <a:tabLst/>
                        <a:defRPr/>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Je mentionne mes collaborateurs pour attirer leur attention sur un sujet particulier, une action</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Je partage des liens et plus des fichiers lorsque j’ai besoin de les partager avec d’autres acteurs, à l’intérieur comme à l’extérieur des enseignes du Groupe Stocker tous mes documents dans le cloud (OneDrive, Teams)</a:t>
                      </a:r>
                    </a:p>
                    <a:p>
                      <a:pPr marL="12065" algn="just">
                        <a:lnSpc>
                          <a:spcPct val="100000"/>
                        </a:lnSpc>
                        <a:spcBef>
                          <a:spcPts val="600"/>
                        </a:spcBef>
                        <a:spcAft>
                          <a:spcPts val="0"/>
                        </a:spcAft>
                      </a:pP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rgbClr val="DEEAF6"/>
                    </a:solidFill>
                  </a:tcPr>
                </a:tc>
                <a:extLst>
                  <a:ext uri="{0D108BD9-81ED-4DB2-BD59-A6C34878D82A}">
                    <a16:rowId xmlns:a16="http://schemas.microsoft.com/office/drawing/2014/main" val="1964477859"/>
                  </a:ext>
                </a:extLst>
              </a:tr>
            </a:tbl>
          </a:graphicData>
        </a:graphic>
      </p:graphicFrame>
      <p:sp>
        <p:nvSpPr>
          <p:cNvPr id="2" name="Titre 1">
            <a:extLst>
              <a:ext uri="{FF2B5EF4-FFF2-40B4-BE49-F238E27FC236}">
                <a16:creationId xmlns:a16="http://schemas.microsoft.com/office/drawing/2014/main" id="{700D2228-20D7-4CE7-AD5A-8E97BE255EB9}"/>
              </a:ext>
            </a:extLst>
          </p:cNvPr>
          <p:cNvSpPr>
            <a:spLocks noGrp="1"/>
          </p:cNvSpPr>
          <p:nvPr>
            <p:ph type="title"/>
          </p:nvPr>
        </p:nvSpPr>
        <p:spPr/>
        <p:txBody>
          <a:bodyPr/>
          <a:lstStyle/>
          <a:p>
            <a:r>
              <a:rPr lang="fr-FR" dirty="0"/>
              <a:t>Messages importants</a:t>
            </a:r>
          </a:p>
        </p:txBody>
      </p:sp>
      <p:pic>
        <p:nvPicPr>
          <p:cNvPr id="4100" name="Picture 84">
            <a:extLst>
              <a:ext uri="{FF2B5EF4-FFF2-40B4-BE49-F238E27FC236}">
                <a16:creationId xmlns:a16="http://schemas.microsoft.com/office/drawing/2014/main" id="{BD49B3F8-AC7A-4F47-885E-D67A1533E70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55764" y="1198303"/>
            <a:ext cx="3599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80">
            <a:extLst>
              <a:ext uri="{FF2B5EF4-FFF2-40B4-BE49-F238E27FC236}">
                <a16:creationId xmlns:a16="http://schemas.microsoft.com/office/drawing/2014/main" id="{7541D34B-A04E-4817-BA78-C3FE609747C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3385" y="119830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82" descr="A picture containing object&#10;&#10;Description generated with high confidence">
            <a:extLst>
              <a:ext uri="{FF2B5EF4-FFF2-40B4-BE49-F238E27FC236}">
                <a16:creationId xmlns:a16="http://schemas.microsoft.com/office/drawing/2014/main" id="{BB33166F-8F9A-4E7C-AFE0-3E35108FE08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93922" y="1198303"/>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32">
            <a:extLst>
              <a:ext uri="{FF2B5EF4-FFF2-40B4-BE49-F238E27FC236}">
                <a16:creationId xmlns:a16="http://schemas.microsoft.com/office/drawing/2014/main" id="{B39CCB62-143E-43F0-984E-16BC12564270}"/>
              </a:ext>
              <a:ext uri="{C183D7F6-B498-43B3-948B-1728B52AA6E4}">
                <adec:decorative xmlns:adec="http://schemas.microsoft.com/office/drawing/2017/decorative" val="1"/>
              </a:ext>
            </a:extLst>
          </p:cNvPr>
          <p:cNvSpPr/>
          <p:nvPr/>
        </p:nvSpPr>
        <p:spPr>
          <a:xfrm rot="16200000" flipH="1">
            <a:off x="5950719" y="-5947758"/>
            <a:ext cx="290564" cy="12569591"/>
          </a:xfrm>
          <a:custGeom>
            <a:avLst/>
            <a:gdLst>
              <a:gd name="connsiteX0" fmla="*/ 0 w 3411032"/>
              <a:gd name="connsiteY0" fmla="*/ 0 h 11095037"/>
              <a:gd name="connsiteX1" fmla="*/ 3411032 w 3411032"/>
              <a:gd name="connsiteY1" fmla="*/ 0 h 11095037"/>
              <a:gd name="connsiteX2" fmla="*/ 3411032 w 3411032"/>
              <a:gd name="connsiteY2" fmla="*/ 11095037 h 11095037"/>
              <a:gd name="connsiteX3" fmla="*/ 0 w 3411032"/>
              <a:gd name="connsiteY3" fmla="*/ 11095037 h 11095037"/>
              <a:gd name="connsiteX4" fmla="*/ 0 w 3411032"/>
              <a:gd name="connsiteY4" fmla="*/ 0 h 11095037"/>
              <a:gd name="connsiteX0" fmla="*/ 0 w 3411032"/>
              <a:gd name="connsiteY0" fmla="*/ 0 h 11095037"/>
              <a:gd name="connsiteX1" fmla="*/ 3411032 w 3411032"/>
              <a:gd name="connsiteY1" fmla="*/ 0 h 11095037"/>
              <a:gd name="connsiteX2" fmla="*/ 3411032 w 3411032"/>
              <a:gd name="connsiteY2" fmla="*/ 11095037 h 11095037"/>
              <a:gd name="connsiteX3" fmla="*/ 1181100 w 3411032"/>
              <a:gd name="connsiteY3" fmla="*/ 10955337 h 11095037"/>
              <a:gd name="connsiteX4" fmla="*/ 0 w 3411032"/>
              <a:gd name="connsiteY4" fmla="*/ 0 h 11095037"/>
              <a:gd name="connsiteX0" fmla="*/ 327466 w 3738498"/>
              <a:gd name="connsiteY0" fmla="*/ 0 h 11095037"/>
              <a:gd name="connsiteX1" fmla="*/ 3738498 w 3738498"/>
              <a:gd name="connsiteY1" fmla="*/ 0 h 11095037"/>
              <a:gd name="connsiteX2" fmla="*/ 3738498 w 3738498"/>
              <a:gd name="connsiteY2" fmla="*/ 11095037 h 11095037"/>
              <a:gd name="connsiteX3" fmla="*/ 1508566 w 3738498"/>
              <a:gd name="connsiteY3" fmla="*/ 10955337 h 11095037"/>
              <a:gd name="connsiteX4" fmla="*/ 327466 w 3738498"/>
              <a:gd name="connsiteY4" fmla="*/ 0 h 11095037"/>
              <a:gd name="connsiteX0" fmla="*/ 667453 w 4078485"/>
              <a:gd name="connsiteY0" fmla="*/ 0 h 11095037"/>
              <a:gd name="connsiteX1" fmla="*/ 4078485 w 4078485"/>
              <a:gd name="connsiteY1" fmla="*/ 0 h 11095037"/>
              <a:gd name="connsiteX2" fmla="*/ 4078485 w 4078485"/>
              <a:gd name="connsiteY2" fmla="*/ 11095037 h 11095037"/>
              <a:gd name="connsiteX3" fmla="*/ 1327853 w 4078485"/>
              <a:gd name="connsiteY3" fmla="*/ 10891837 h 11095037"/>
              <a:gd name="connsiteX4" fmla="*/ 667453 w 4078485"/>
              <a:gd name="connsiteY4" fmla="*/ 0 h 11095037"/>
              <a:gd name="connsiteX0" fmla="*/ 327467 w 3738499"/>
              <a:gd name="connsiteY0" fmla="*/ 0 h 11095037"/>
              <a:gd name="connsiteX1" fmla="*/ 3738499 w 3738499"/>
              <a:gd name="connsiteY1" fmla="*/ 0 h 11095037"/>
              <a:gd name="connsiteX2" fmla="*/ 3738499 w 3738499"/>
              <a:gd name="connsiteY2" fmla="*/ 11095037 h 11095037"/>
              <a:gd name="connsiteX3" fmla="*/ 1508567 w 3738499"/>
              <a:gd name="connsiteY3" fmla="*/ 10688637 h 11095037"/>
              <a:gd name="connsiteX4" fmla="*/ 327467 w 3738499"/>
              <a:gd name="connsiteY4" fmla="*/ 0 h 11095037"/>
              <a:gd name="connsiteX0" fmla="*/ 462023 w 3873055"/>
              <a:gd name="connsiteY0" fmla="*/ 0 h 11095037"/>
              <a:gd name="connsiteX1" fmla="*/ 3873055 w 3873055"/>
              <a:gd name="connsiteY1" fmla="*/ 0 h 11095037"/>
              <a:gd name="connsiteX2" fmla="*/ 3873055 w 3873055"/>
              <a:gd name="connsiteY2" fmla="*/ 11095037 h 11095037"/>
              <a:gd name="connsiteX3" fmla="*/ 1428256 w 3873055"/>
              <a:gd name="connsiteY3" fmla="*/ 10739437 h 11095037"/>
              <a:gd name="connsiteX4" fmla="*/ 462023 w 3873055"/>
              <a:gd name="connsiteY4" fmla="*/ 0 h 11095037"/>
              <a:gd name="connsiteX0" fmla="*/ 536683 w 3947715"/>
              <a:gd name="connsiteY0" fmla="*/ 0 h 11095037"/>
              <a:gd name="connsiteX1" fmla="*/ 3947715 w 3947715"/>
              <a:gd name="connsiteY1" fmla="*/ 0 h 11095037"/>
              <a:gd name="connsiteX2" fmla="*/ 3947715 w 3947715"/>
              <a:gd name="connsiteY2" fmla="*/ 11095037 h 11095037"/>
              <a:gd name="connsiteX3" fmla="*/ 1389163 w 3947715"/>
              <a:gd name="connsiteY3" fmla="*/ 10752137 h 11095037"/>
              <a:gd name="connsiteX4" fmla="*/ 536683 w 3947715"/>
              <a:gd name="connsiteY4" fmla="*/ 0 h 11095037"/>
              <a:gd name="connsiteX0" fmla="*/ 723323 w 4134355"/>
              <a:gd name="connsiteY0" fmla="*/ 0 h 11095037"/>
              <a:gd name="connsiteX1" fmla="*/ 4134355 w 4134355"/>
              <a:gd name="connsiteY1" fmla="*/ 0 h 11095037"/>
              <a:gd name="connsiteX2" fmla="*/ 4134355 w 4134355"/>
              <a:gd name="connsiteY2" fmla="*/ 11095037 h 11095037"/>
              <a:gd name="connsiteX3" fmla="*/ 1303977 w 4134355"/>
              <a:gd name="connsiteY3" fmla="*/ 10894641 h 11095037"/>
              <a:gd name="connsiteX4" fmla="*/ 723323 w 4134355"/>
              <a:gd name="connsiteY4" fmla="*/ 0 h 11095037"/>
              <a:gd name="connsiteX0" fmla="*/ 756848 w 4167880"/>
              <a:gd name="connsiteY0" fmla="*/ 0 h 11095037"/>
              <a:gd name="connsiteX1" fmla="*/ 4167880 w 4167880"/>
              <a:gd name="connsiteY1" fmla="*/ 0 h 11095037"/>
              <a:gd name="connsiteX2" fmla="*/ 4167880 w 4167880"/>
              <a:gd name="connsiteY2" fmla="*/ 11095037 h 11095037"/>
              <a:gd name="connsiteX3" fmla="*/ 1290229 w 4167880"/>
              <a:gd name="connsiteY3" fmla="*/ 10954017 h 11095037"/>
              <a:gd name="connsiteX4" fmla="*/ 756848 w 4167880"/>
              <a:gd name="connsiteY4" fmla="*/ 0 h 11095037"/>
              <a:gd name="connsiteX0" fmla="*/ 624583 w 4035615"/>
              <a:gd name="connsiteY0" fmla="*/ 0 h 11095037"/>
              <a:gd name="connsiteX1" fmla="*/ 4035615 w 4035615"/>
              <a:gd name="connsiteY1" fmla="*/ 0 h 11095037"/>
              <a:gd name="connsiteX2" fmla="*/ 4035615 w 4035615"/>
              <a:gd name="connsiteY2" fmla="*/ 11095037 h 11095037"/>
              <a:gd name="connsiteX3" fmla="*/ 1347061 w 4035615"/>
              <a:gd name="connsiteY3" fmla="*/ 10954017 h 11095037"/>
              <a:gd name="connsiteX4" fmla="*/ 624583 w 4035615"/>
              <a:gd name="connsiteY4" fmla="*/ 0 h 11095037"/>
              <a:gd name="connsiteX0" fmla="*/ 226848 w 3637880"/>
              <a:gd name="connsiteY0" fmla="*/ 0 h 11095037"/>
              <a:gd name="connsiteX1" fmla="*/ 3637880 w 3637880"/>
              <a:gd name="connsiteY1" fmla="*/ 0 h 11095037"/>
              <a:gd name="connsiteX2" fmla="*/ 3637880 w 3637880"/>
              <a:gd name="connsiteY2" fmla="*/ 11095037 h 11095037"/>
              <a:gd name="connsiteX3" fmla="*/ 949326 w 3637880"/>
              <a:gd name="connsiteY3" fmla="*/ 10954017 h 11095037"/>
              <a:gd name="connsiteX4" fmla="*/ 226848 w 3637880"/>
              <a:gd name="connsiteY4" fmla="*/ 0 h 11095037"/>
              <a:gd name="connsiteX0" fmla="*/ 541728 w 3952760"/>
              <a:gd name="connsiteY0" fmla="*/ 0 h 11118884"/>
              <a:gd name="connsiteX1" fmla="*/ 3952760 w 3952760"/>
              <a:gd name="connsiteY1" fmla="*/ 0 h 11118884"/>
              <a:gd name="connsiteX2" fmla="*/ 3952760 w 3952760"/>
              <a:gd name="connsiteY2" fmla="*/ 11095037 h 11118884"/>
              <a:gd name="connsiteX3" fmla="*/ 815103 w 3952760"/>
              <a:gd name="connsiteY3" fmla="*/ 11084646 h 11118884"/>
              <a:gd name="connsiteX4" fmla="*/ 541728 w 3952760"/>
              <a:gd name="connsiteY4" fmla="*/ 0 h 11118884"/>
              <a:gd name="connsiteX0" fmla="*/ 431429 w 3842461"/>
              <a:gd name="connsiteY0" fmla="*/ 0 h 11118884"/>
              <a:gd name="connsiteX1" fmla="*/ 3842461 w 3842461"/>
              <a:gd name="connsiteY1" fmla="*/ 0 h 11118884"/>
              <a:gd name="connsiteX2" fmla="*/ 3842461 w 3842461"/>
              <a:gd name="connsiteY2" fmla="*/ 11095037 h 11118884"/>
              <a:gd name="connsiteX3" fmla="*/ 704804 w 3842461"/>
              <a:gd name="connsiteY3" fmla="*/ 11084646 h 11118884"/>
              <a:gd name="connsiteX4" fmla="*/ 431429 w 3842461"/>
              <a:gd name="connsiteY4" fmla="*/ 0 h 11118884"/>
              <a:gd name="connsiteX0" fmla="*/ 466853 w 3830611"/>
              <a:gd name="connsiteY0" fmla="*/ 11876 h 11118884"/>
              <a:gd name="connsiteX1" fmla="*/ 3830611 w 3830611"/>
              <a:gd name="connsiteY1" fmla="*/ 0 h 11118884"/>
              <a:gd name="connsiteX2" fmla="*/ 3830611 w 3830611"/>
              <a:gd name="connsiteY2" fmla="*/ 11095037 h 11118884"/>
              <a:gd name="connsiteX3" fmla="*/ 692954 w 3830611"/>
              <a:gd name="connsiteY3" fmla="*/ 11084646 h 11118884"/>
              <a:gd name="connsiteX4" fmla="*/ 466853 w 3830611"/>
              <a:gd name="connsiteY4" fmla="*/ 11876 h 11118884"/>
              <a:gd name="connsiteX0" fmla="*/ 449089 w 3836483"/>
              <a:gd name="connsiteY0" fmla="*/ 0 h 11142634"/>
              <a:gd name="connsiteX1" fmla="*/ 3836483 w 3836483"/>
              <a:gd name="connsiteY1" fmla="*/ 23750 h 11142634"/>
              <a:gd name="connsiteX2" fmla="*/ 3836483 w 3836483"/>
              <a:gd name="connsiteY2" fmla="*/ 11118787 h 11142634"/>
              <a:gd name="connsiteX3" fmla="*/ 698826 w 3836483"/>
              <a:gd name="connsiteY3" fmla="*/ 11108396 h 11142634"/>
              <a:gd name="connsiteX4" fmla="*/ 449089 w 3836483"/>
              <a:gd name="connsiteY4" fmla="*/ 0 h 11142634"/>
              <a:gd name="connsiteX0" fmla="*/ 389769 w 3777163"/>
              <a:gd name="connsiteY0" fmla="*/ 0 h 11142634"/>
              <a:gd name="connsiteX1" fmla="*/ 3777163 w 3777163"/>
              <a:gd name="connsiteY1" fmla="*/ 23750 h 11142634"/>
              <a:gd name="connsiteX2" fmla="*/ 3777163 w 3777163"/>
              <a:gd name="connsiteY2" fmla="*/ 11118787 h 11142634"/>
              <a:gd name="connsiteX3" fmla="*/ 639506 w 3777163"/>
              <a:gd name="connsiteY3" fmla="*/ 11108396 h 11142634"/>
              <a:gd name="connsiteX4" fmla="*/ 389769 w 3777163"/>
              <a:gd name="connsiteY4" fmla="*/ 0 h 11142634"/>
              <a:gd name="connsiteX0" fmla="*/ 483563 w 3870957"/>
              <a:gd name="connsiteY0" fmla="*/ 0 h 11142634"/>
              <a:gd name="connsiteX1" fmla="*/ 3870957 w 3870957"/>
              <a:gd name="connsiteY1" fmla="*/ 23750 h 11142634"/>
              <a:gd name="connsiteX2" fmla="*/ 3870957 w 3870957"/>
              <a:gd name="connsiteY2" fmla="*/ 11118787 h 11142634"/>
              <a:gd name="connsiteX3" fmla="*/ 733300 w 3870957"/>
              <a:gd name="connsiteY3" fmla="*/ 11108396 h 11142634"/>
              <a:gd name="connsiteX4" fmla="*/ 483563 w 3870957"/>
              <a:gd name="connsiteY4" fmla="*/ 0 h 11142634"/>
              <a:gd name="connsiteX0" fmla="*/ 483563 w 3870957"/>
              <a:gd name="connsiteY0" fmla="*/ 0 h 11118787"/>
              <a:gd name="connsiteX1" fmla="*/ 3870957 w 3870957"/>
              <a:gd name="connsiteY1" fmla="*/ 23750 h 11118787"/>
              <a:gd name="connsiteX2" fmla="*/ 3870957 w 3870957"/>
              <a:gd name="connsiteY2" fmla="*/ 11118787 h 11118787"/>
              <a:gd name="connsiteX3" fmla="*/ 733300 w 3870957"/>
              <a:gd name="connsiteY3" fmla="*/ 11108396 h 11118787"/>
              <a:gd name="connsiteX4" fmla="*/ 483563 w 3870957"/>
              <a:gd name="connsiteY4" fmla="*/ 0 h 11118787"/>
              <a:gd name="connsiteX0" fmla="*/ 546179 w 3933573"/>
              <a:gd name="connsiteY0" fmla="*/ 0 h 11118787"/>
              <a:gd name="connsiteX1" fmla="*/ 3933573 w 3933573"/>
              <a:gd name="connsiteY1" fmla="*/ 23750 h 11118787"/>
              <a:gd name="connsiteX2" fmla="*/ 3933573 w 3933573"/>
              <a:gd name="connsiteY2" fmla="*/ 11118787 h 11118787"/>
              <a:gd name="connsiteX3" fmla="*/ 795916 w 3933573"/>
              <a:gd name="connsiteY3" fmla="*/ 11108396 h 11118787"/>
              <a:gd name="connsiteX4" fmla="*/ 546179 w 3933573"/>
              <a:gd name="connsiteY4" fmla="*/ 0 h 11118787"/>
              <a:gd name="connsiteX0" fmla="*/ 269264 w 4046670"/>
              <a:gd name="connsiteY0" fmla="*/ 0 h 11296917"/>
              <a:gd name="connsiteX1" fmla="*/ 4046670 w 4046670"/>
              <a:gd name="connsiteY1" fmla="*/ 201880 h 11296917"/>
              <a:gd name="connsiteX2" fmla="*/ 4046670 w 4046670"/>
              <a:gd name="connsiteY2" fmla="*/ 11296917 h 11296917"/>
              <a:gd name="connsiteX3" fmla="*/ 909013 w 4046670"/>
              <a:gd name="connsiteY3" fmla="*/ 11286526 h 11296917"/>
              <a:gd name="connsiteX4" fmla="*/ 269264 w 4046670"/>
              <a:gd name="connsiteY4" fmla="*/ 0 h 11296917"/>
              <a:gd name="connsiteX0" fmla="*/ 47396 w 3824802"/>
              <a:gd name="connsiteY0" fmla="*/ 0 h 11296917"/>
              <a:gd name="connsiteX1" fmla="*/ 3824802 w 3824802"/>
              <a:gd name="connsiteY1" fmla="*/ 201880 h 11296917"/>
              <a:gd name="connsiteX2" fmla="*/ 3824802 w 3824802"/>
              <a:gd name="connsiteY2" fmla="*/ 11296917 h 11296917"/>
              <a:gd name="connsiteX3" fmla="*/ 687145 w 3824802"/>
              <a:gd name="connsiteY3" fmla="*/ 11286526 h 11296917"/>
              <a:gd name="connsiteX4" fmla="*/ 47396 w 3824802"/>
              <a:gd name="connsiteY4" fmla="*/ 0 h 11296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802" h="11296917">
                <a:moveTo>
                  <a:pt x="47396" y="0"/>
                </a:moveTo>
                <a:lnTo>
                  <a:pt x="3824802" y="201880"/>
                </a:lnTo>
                <a:lnTo>
                  <a:pt x="3824802" y="11296917"/>
                </a:lnTo>
                <a:cubicBezTo>
                  <a:pt x="2971951" y="11182617"/>
                  <a:pt x="1599088" y="11198945"/>
                  <a:pt x="687145" y="11286526"/>
                </a:cubicBezTo>
                <a:cubicBezTo>
                  <a:pt x="-1148673" y="5502137"/>
                  <a:pt x="1433853" y="3105514"/>
                  <a:pt x="47396" y="0"/>
                </a:cubicBezTo>
                <a:close/>
              </a:path>
            </a:pathLst>
          </a:custGeom>
          <a:solidFill>
            <a:srgbClr val="F2EEEA">
              <a:alpha val="75000"/>
            </a:srgbClr>
          </a:solidFill>
          <a:ln>
            <a:solidFill>
              <a:srgbClr val="F2EEE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3073" tIns="46537" rIns="93073" bIns="46537" numCol="1" spcCol="0" rtlCol="0" fromWordArt="0" anchor="ctr" anchorCtr="0" forceAA="0" compatLnSpc="1">
            <a:prstTxWarp prst="textNoShape">
              <a:avLst/>
            </a:prstTxWarp>
            <a:noAutofit/>
          </a:bodyPr>
          <a:lstStyle/>
          <a:p>
            <a:endParaRPr lang="fr-FR" dirty="0"/>
          </a:p>
        </p:txBody>
      </p:sp>
      <p:sp>
        <p:nvSpPr>
          <p:cNvPr id="2" name="Titre 1">
            <a:extLst>
              <a:ext uri="{FF2B5EF4-FFF2-40B4-BE49-F238E27FC236}">
                <a16:creationId xmlns:a16="http://schemas.microsoft.com/office/drawing/2014/main" id="{6627ECE2-049D-4647-A93B-C8EFCBCCB661}"/>
              </a:ext>
            </a:extLst>
          </p:cNvPr>
          <p:cNvSpPr>
            <a:spLocks noGrp="1"/>
          </p:cNvSpPr>
          <p:nvPr>
            <p:ph type="title"/>
          </p:nvPr>
        </p:nvSpPr>
        <p:spPr/>
        <p:txBody>
          <a:bodyPr>
            <a:normAutofit/>
          </a:bodyPr>
          <a:lstStyle/>
          <a:p>
            <a:r>
              <a:rPr lang="fr-FR" dirty="0"/>
              <a:t>Utiliser Teams sur son smartphone</a:t>
            </a:r>
          </a:p>
        </p:txBody>
      </p:sp>
      <p:pic>
        <p:nvPicPr>
          <p:cNvPr id="8" name="Picture 4" descr="A screenshot of a cell phone&#10;&#10;Description automatically generated">
            <a:extLst>
              <a:ext uri="{FF2B5EF4-FFF2-40B4-BE49-F238E27FC236}">
                <a16:creationId xmlns:a16="http://schemas.microsoft.com/office/drawing/2014/main" id="{813D1F0B-C9E2-4DB4-9E07-4CCBE9067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072" y="1073985"/>
            <a:ext cx="2429467" cy="4993903"/>
          </a:xfrm>
          <a:prstGeom prst="rect">
            <a:avLst/>
          </a:prstGeom>
          <a:ln>
            <a:noFill/>
          </a:ln>
          <a:effectLst>
            <a:outerShdw blurRad="292100" dist="139700" dir="2700000" algn="tl" rotWithShape="0">
              <a:srgbClr val="333333">
                <a:alpha val="65000"/>
              </a:srgbClr>
            </a:outerShdw>
          </a:effectLst>
        </p:spPr>
      </p:pic>
      <p:pic>
        <p:nvPicPr>
          <p:cNvPr id="9" name="Picture 6" descr="A screenshot of a cell phone&#10;&#10;Description automatically generated">
            <a:extLst>
              <a:ext uri="{FF2B5EF4-FFF2-40B4-BE49-F238E27FC236}">
                <a16:creationId xmlns:a16="http://schemas.microsoft.com/office/drawing/2014/main" id="{721CDDBF-F7E6-48BA-83F8-449DF7FC0265}"/>
              </a:ext>
            </a:extLst>
          </p:cNvPr>
          <p:cNvPicPr>
            <a:picLocks noChangeAspect="1"/>
          </p:cNvPicPr>
          <p:nvPr/>
        </p:nvPicPr>
        <p:blipFill rotWithShape="1">
          <a:blip r:embed="rId4">
            <a:extLst>
              <a:ext uri="{28A0092B-C50C-407E-A947-70E740481C1C}">
                <a14:useLocalDpi xmlns:a14="http://schemas.microsoft.com/office/drawing/2010/main" val="0"/>
              </a:ext>
            </a:extLst>
          </a:blip>
          <a:srcRect t="5703" r="27400" b="31459"/>
          <a:stretch/>
        </p:blipFill>
        <p:spPr>
          <a:xfrm>
            <a:off x="4139204" y="1052736"/>
            <a:ext cx="1304943" cy="2321713"/>
          </a:xfrm>
          <a:prstGeom prst="rect">
            <a:avLst/>
          </a:prstGeom>
          <a:ln>
            <a:noFill/>
          </a:ln>
          <a:effectLst>
            <a:outerShdw blurRad="292100" dist="139700" dir="2700000" algn="tl" rotWithShape="0">
              <a:srgbClr val="333333">
                <a:alpha val="65000"/>
              </a:srgbClr>
            </a:outerShdw>
          </a:effectLst>
        </p:spPr>
      </p:pic>
      <p:pic>
        <p:nvPicPr>
          <p:cNvPr id="10" name="Picture 8" descr="A screenshot of a cell phone&#10;&#10;Description automatically generated">
            <a:extLst>
              <a:ext uri="{FF2B5EF4-FFF2-40B4-BE49-F238E27FC236}">
                <a16:creationId xmlns:a16="http://schemas.microsoft.com/office/drawing/2014/main" id="{F55CFF4D-045C-4E9F-86D8-096662B70740}"/>
              </a:ext>
            </a:extLst>
          </p:cNvPr>
          <p:cNvPicPr>
            <a:picLocks noChangeAspect="1"/>
          </p:cNvPicPr>
          <p:nvPr/>
        </p:nvPicPr>
        <p:blipFill rotWithShape="1">
          <a:blip r:embed="rId5">
            <a:extLst>
              <a:ext uri="{28A0092B-C50C-407E-A947-70E740481C1C}">
                <a14:useLocalDpi xmlns:a14="http://schemas.microsoft.com/office/drawing/2010/main" val="0"/>
              </a:ext>
            </a:extLst>
          </a:blip>
          <a:srcRect t="55924"/>
          <a:stretch/>
        </p:blipFill>
        <p:spPr>
          <a:xfrm>
            <a:off x="6744072" y="3285777"/>
            <a:ext cx="3072804" cy="2783963"/>
          </a:xfrm>
          <a:prstGeom prst="rect">
            <a:avLst/>
          </a:prstGeom>
          <a:ln>
            <a:noFill/>
          </a:ln>
          <a:effectLst>
            <a:outerShdw blurRad="292100" dist="139700" dir="2700000" algn="tl" rotWithShape="0">
              <a:srgbClr val="333333">
                <a:alpha val="65000"/>
              </a:srgbClr>
            </a:outerShdw>
          </a:effectLst>
        </p:spPr>
      </p:pic>
      <p:sp>
        <p:nvSpPr>
          <p:cNvPr id="11" name="TextBox 9">
            <a:extLst>
              <a:ext uri="{FF2B5EF4-FFF2-40B4-BE49-F238E27FC236}">
                <a16:creationId xmlns:a16="http://schemas.microsoft.com/office/drawing/2014/main" id="{975DC879-7972-4C94-B53B-700DCA6B5C3C}"/>
              </a:ext>
            </a:extLst>
          </p:cNvPr>
          <p:cNvSpPr txBox="1"/>
          <p:nvPr/>
        </p:nvSpPr>
        <p:spPr>
          <a:xfrm>
            <a:off x="9278097" y="2690899"/>
            <a:ext cx="2928788" cy="369332"/>
          </a:xfrm>
          <a:prstGeom prst="rect">
            <a:avLst/>
          </a:prstGeom>
          <a:noFill/>
        </p:spPr>
        <p:txBody>
          <a:bodyPr wrap="square" rtlCol="0">
            <a:spAutoFit/>
          </a:bodyPr>
          <a:lstStyle/>
          <a:p>
            <a:r>
              <a:rPr lang="fr-CA" dirty="0"/>
              <a:t>Personnalisez vos raccourcis! </a:t>
            </a:r>
          </a:p>
        </p:txBody>
      </p:sp>
      <p:sp>
        <p:nvSpPr>
          <p:cNvPr id="12" name="TextBox 10">
            <a:extLst>
              <a:ext uri="{FF2B5EF4-FFF2-40B4-BE49-F238E27FC236}">
                <a16:creationId xmlns:a16="http://schemas.microsoft.com/office/drawing/2014/main" id="{5D1177B6-039B-42F7-B764-C51F62ED97AA}"/>
              </a:ext>
            </a:extLst>
          </p:cNvPr>
          <p:cNvSpPr txBox="1"/>
          <p:nvPr/>
        </p:nvSpPr>
        <p:spPr>
          <a:xfrm>
            <a:off x="658561" y="5013176"/>
            <a:ext cx="2592288" cy="1200329"/>
          </a:xfrm>
          <a:prstGeom prst="rect">
            <a:avLst/>
          </a:prstGeom>
          <a:noFill/>
        </p:spPr>
        <p:txBody>
          <a:bodyPr wrap="square" rtlCol="0">
            <a:spAutoFit/>
          </a:bodyPr>
          <a:lstStyle/>
          <a:p>
            <a:r>
              <a:rPr lang="fr-CA" dirty="0"/>
              <a:t>Accédez rapidement à vos clavardages, fichiers, équipes, calendrier et plus encore..</a:t>
            </a:r>
          </a:p>
        </p:txBody>
      </p:sp>
      <p:sp>
        <p:nvSpPr>
          <p:cNvPr id="13" name="TextBox 11">
            <a:extLst>
              <a:ext uri="{FF2B5EF4-FFF2-40B4-BE49-F238E27FC236}">
                <a16:creationId xmlns:a16="http://schemas.microsoft.com/office/drawing/2014/main" id="{FB8A6C72-EEBF-4167-8013-8ACC5EC77CE1}"/>
              </a:ext>
            </a:extLst>
          </p:cNvPr>
          <p:cNvSpPr txBox="1"/>
          <p:nvPr/>
        </p:nvSpPr>
        <p:spPr>
          <a:xfrm>
            <a:off x="6960096" y="1106876"/>
            <a:ext cx="2592288" cy="646331"/>
          </a:xfrm>
          <a:prstGeom prst="rect">
            <a:avLst/>
          </a:prstGeom>
          <a:noFill/>
        </p:spPr>
        <p:txBody>
          <a:bodyPr wrap="square" rtlCol="0">
            <a:spAutoFit/>
          </a:bodyPr>
          <a:lstStyle/>
          <a:p>
            <a:r>
              <a:rPr lang="fr-CA" dirty="0"/>
              <a:t>Recherchez un contact, message ou fichier</a:t>
            </a:r>
          </a:p>
        </p:txBody>
      </p:sp>
      <p:sp>
        <p:nvSpPr>
          <p:cNvPr id="14" name="TextBox 12">
            <a:extLst>
              <a:ext uri="{FF2B5EF4-FFF2-40B4-BE49-F238E27FC236}">
                <a16:creationId xmlns:a16="http://schemas.microsoft.com/office/drawing/2014/main" id="{2D5A90E2-CF17-4831-A445-309850EC9C81}"/>
              </a:ext>
            </a:extLst>
          </p:cNvPr>
          <p:cNvSpPr txBox="1"/>
          <p:nvPr/>
        </p:nvSpPr>
        <p:spPr>
          <a:xfrm>
            <a:off x="191344" y="1073985"/>
            <a:ext cx="3526722" cy="1477328"/>
          </a:xfrm>
          <a:prstGeom prst="rect">
            <a:avLst/>
          </a:prstGeom>
          <a:noFill/>
        </p:spPr>
        <p:txBody>
          <a:bodyPr wrap="square" rtlCol="0">
            <a:spAutoFit/>
          </a:bodyPr>
          <a:lstStyle/>
          <a:p>
            <a:r>
              <a:rPr lang="fr-CA" dirty="0"/>
              <a:t>Changez votre statut de disponibilité, configurez vos notifications ,accédez a vos paramètres pour vous déconnecter ou modifier vos options</a:t>
            </a:r>
          </a:p>
        </p:txBody>
      </p:sp>
      <p:cxnSp>
        <p:nvCxnSpPr>
          <p:cNvPr id="15" name="Straight Arrow Connector 16">
            <a:extLst>
              <a:ext uri="{FF2B5EF4-FFF2-40B4-BE49-F238E27FC236}">
                <a16:creationId xmlns:a16="http://schemas.microsoft.com/office/drawing/2014/main" id="{8B0D052D-9E20-4C4E-ACE1-F53397F28BAF}"/>
              </a:ext>
            </a:extLst>
          </p:cNvPr>
          <p:cNvCxnSpPr>
            <a:stCxn id="14" idx="3"/>
          </p:cNvCxnSpPr>
          <p:nvPr/>
        </p:nvCxnSpPr>
        <p:spPr>
          <a:xfrm flipV="1">
            <a:off x="3718066" y="1448410"/>
            <a:ext cx="505726" cy="36423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7">
            <a:extLst>
              <a:ext uri="{FF2B5EF4-FFF2-40B4-BE49-F238E27FC236}">
                <a16:creationId xmlns:a16="http://schemas.microsoft.com/office/drawing/2014/main" id="{9C7E5692-9F23-4606-8AB1-F21580C49D24}"/>
              </a:ext>
            </a:extLst>
          </p:cNvPr>
          <p:cNvCxnSpPr>
            <a:cxnSpLocks/>
          </p:cNvCxnSpPr>
          <p:nvPr/>
        </p:nvCxnSpPr>
        <p:spPr>
          <a:xfrm flipH="1">
            <a:off x="6528048" y="1412776"/>
            <a:ext cx="432048"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8">
            <a:extLst>
              <a:ext uri="{FF2B5EF4-FFF2-40B4-BE49-F238E27FC236}">
                <a16:creationId xmlns:a16="http://schemas.microsoft.com/office/drawing/2014/main" id="{2F1F0765-5F8D-4E07-A2B7-51BC04DB9D4D}"/>
              </a:ext>
            </a:extLst>
          </p:cNvPr>
          <p:cNvCxnSpPr>
            <a:cxnSpLocks/>
          </p:cNvCxnSpPr>
          <p:nvPr/>
        </p:nvCxnSpPr>
        <p:spPr>
          <a:xfrm flipV="1">
            <a:off x="3156480" y="5575760"/>
            <a:ext cx="955592" cy="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9">
            <a:extLst>
              <a:ext uri="{FF2B5EF4-FFF2-40B4-BE49-F238E27FC236}">
                <a16:creationId xmlns:a16="http://schemas.microsoft.com/office/drawing/2014/main" id="{F2FF8A8D-F105-4457-9DE7-B46ED8457883}"/>
              </a:ext>
            </a:extLst>
          </p:cNvPr>
          <p:cNvCxnSpPr>
            <a:cxnSpLocks/>
          </p:cNvCxnSpPr>
          <p:nvPr/>
        </p:nvCxnSpPr>
        <p:spPr>
          <a:xfrm flipH="1">
            <a:off x="8437375" y="3052950"/>
            <a:ext cx="840722" cy="32149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49001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Et maintenant ?</a:t>
            </a:r>
          </a:p>
        </p:txBody>
      </p:sp>
      <p:sp>
        <p:nvSpPr>
          <p:cNvPr id="7" name="Espace réservé du contenu 6"/>
          <p:cNvSpPr>
            <a:spLocks noGrp="1"/>
          </p:cNvSpPr>
          <p:nvPr>
            <p:ph type="body" sz="quarter" idx="4294967295"/>
          </p:nvPr>
        </p:nvSpPr>
        <p:spPr>
          <a:xfrm>
            <a:off x="4511824" y="5455889"/>
            <a:ext cx="4803775" cy="428625"/>
          </a:xfrm>
        </p:spPr>
        <p:txBody>
          <a:bodyPr>
            <a:normAutofit/>
          </a:bodyPr>
          <a:lstStyle/>
          <a:p>
            <a:pPr marL="0" indent="0">
              <a:spcBef>
                <a:spcPts val="800"/>
              </a:spcBef>
              <a:buNone/>
            </a:pPr>
            <a:r>
              <a:rPr lang="fr-FR" sz="2000" dirty="0"/>
              <a:t>Avez-vous des questions ?</a:t>
            </a:r>
          </a:p>
        </p:txBody>
      </p:sp>
      <p:pic>
        <p:nvPicPr>
          <p:cNvPr id="10" name="Image 9" descr="Para quando a publicitação das listas de colocação de agosto? E a ..."/>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344171" y="1560382"/>
            <a:ext cx="3503658" cy="3737236"/>
          </a:xfrm>
          <a:prstGeom prst="rect">
            <a:avLst/>
          </a:prstGeom>
        </p:spPr>
      </p:pic>
      <p:sp>
        <p:nvSpPr>
          <p:cNvPr id="2" name="Espace réservé du numéro de diapositive 1">
            <a:extLst>
              <a:ext uri="{FF2B5EF4-FFF2-40B4-BE49-F238E27FC236}">
                <a16:creationId xmlns:a16="http://schemas.microsoft.com/office/drawing/2014/main" id="{36FB1691-AD5F-49AD-8750-BF45A842AA93}"/>
              </a:ext>
            </a:extLst>
          </p:cNvPr>
          <p:cNvSpPr>
            <a:spLocks noGrp="1"/>
          </p:cNvSpPr>
          <p:nvPr>
            <p:ph type="sldNum" sz="quarter" idx="4294967295"/>
          </p:nvPr>
        </p:nvSpPr>
        <p:spPr>
          <a:xfrm>
            <a:off x="9359900" y="6669484"/>
            <a:ext cx="575733" cy="215900"/>
          </a:xfrm>
          <a:prstGeom prst="rect">
            <a:avLst/>
          </a:prstGeom>
        </p:spPr>
        <p:txBody>
          <a:bodyPr/>
          <a:lstStyle/>
          <a:p>
            <a:pPr>
              <a:defRPr/>
            </a:pPr>
            <a:fld id="{D3D52E03-1911-4AD8-A1C0-E039C515BC0E}" type="slidenum">
              <a:rPr lang="fr-FR" altLang="fr-FR" smtClean="0"/>
              <a:pPr>
                <a:defRPr/>
              </a:pPr>
              <a:t>74</a:t>
            </a:fld>
            <a:endParaRPr lang="fr-FR" altLang="fr-FR" dirty="0"/>
          </a:p>
        </p:txBody>
      </p:sp>
    </p:spTree>
    <p:extLst>
      <p:ext uri="{BB962C8B-B14F-4D97-AF65-F5344CB8AC3E}">
        <p14:creationId xmlns:p14="http://schemas.microsoft.com/office/powerpoint/2010/main" val="2471979319"/>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547AF7-4737-4D03-AEB1-7500F5643D2C}"/>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dirty="0">
                <a:latin typeface="Lato Bold"/>
                <a:cs typeface="Lato Bold"/>
              </a:rPr>
              <a:t>Une équipe type Teams</a:t>
            </a:r>
            <a:endParaRPr lang="fr-FR" b="1" i="0" kern="1200" dirty="0">
              <a:latin typeface="Lato Bold"/>
              <a:ea typeface="+mj-ea"/>
              <a:cs typeface="Lato Bold"/>
            </a:endParaRPr>
          </a:p>
        </p:txBody>
      </p:sp>
      <p:sp>
        <p:nvSpPr>
          <p:cNvPr id="26" name="Slide Number Placeholder 6">
            <a:extLst>
              <a:ext uri="{FF2B5EF4-FFF2-40B4-BE49-F238E27FC236}">
                <a16:creationId xmlns:a16="http://schemas.microsoft.com/office/drawing/2014/main" id="{E65C63FA-6FEB-4CF2-9062-82F46AD4D3DC}"/>
              </a:ext>
            </a:extLst>
          </p:cNvPr>
          <p:cNvSpPr>
            <a:spLocks noGrp="1"/>
          </p:cNvSpPr>
          <p:nvPr>
            <p:ph type="sldNum" sz="quarter" idx="4294967295"/>
          </p:nvPr>
        </p:nvSpPr>
        <p:spPr>
          <a:xfrm>
            <a:off x="11391379" y="342330"/>
            <a:ext cx="483125" cy="365125"/>
          </a:xfrm>
          <a:prstGeom prst="rect">
            <a:avLst/>
          </a:prstGeom>
        </p:spPr>
        <p:txBody>
          <a:bodyPr/>
          <a:lstStyle/>
          <a:p>
            <a:pPr>
              <a:spcAft>
                <a:spcPts val="600"/>
              </a:spcAft>
            </a:pPr>
            <a:fld id="{195811F0-3DE0-6444-AA49-1193577F1443}" type="slidenum">
              <a:rPr lang="fr-FR" smtClean="0"/>
              <a:pPr>
                <a:spcAft>
                  <a:spcPts val="600"/>
                </a:spcAft>
              </a:pPr>
              <a:t>8</a:t>
            </a:fld>
            <a:endParaRPr lang="fr-FR"/>
          </a:p>
        </p:txBody>
      </p:sp>
      <p:sp>
        <p:nvSpPr>
          <p:cNvPr id="7" name="object 4">
            <a:extLst>
              <a:ext uri="{FF2B5EF4-FFF2-40B4-BE49-F238E27FC236}">
                <a16:creationId xmlns:a16="http://schemas.microsoft.com/office/drawing/2014/main" id="{8FD48F46-C3A7-4A3D-8C1E-03ADA60E3495}"/>
              </a:ext>
            </a:extLst>
          </p:cNvPr>
          <p:cNvSpPr/>
          <p:nvPr/>
        </p:nvSpPr>
        <p:spPr>
          <a:xfrm>
            <a:off x="2925835" y="2089859"/>
            <a:ext cx="7058597" cy="4075445"/>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object 13">
            <a:extLst>
              <a:ext uri="{FF2B5EF4-FFF2-40B4-BE49-F238E27FC236}">
                <a16:creationId xmlns:a16="http://schemas.microsoft.com/office/drawing/2014/main" id="{AE4A20D3-3064-4434-8C5B-7405F720F9B2}"/>
              </a:ext>
            </a:extLst>
          </p:cNvPr>
          <p:cNvSpPr txBox="1"/>
          <p:nvPr/>
        </p:nvSpPr>
        <p:spPr>
          <a:xfrm>
            <a:off x="3359696" y="1211079"/>
            <a:ext cx="2011045" cy="561340"/>
          </a:xfrm>
          <a:prstGeom prst="rect">
            <a:avLst/>
          </a:prstGeom>
        </p:spPr>
        <p:txBody>
          <a:bodyPr vert="horz" wrap="square" lIns="0" tIns="16510" rIns="0" bIns="0" rtlCol="0">
            <a:spAutoFit/>
          </a:bodyPr>
          <a:lstStyle/>
          <a:p>
            <a:pPr marL="12700" marR="5080" algn="just">
              <a:lnSpc>
                <a:spcPct val="119700"/>
              </a:lnSpc>
              <a:spcBef>
                <a:spcPts val="130"/>
              </a:spcBef>
            </a:pPr>
            <a:r>
              <a:rPr sz="800" b="1" spc="-5" dirty="0">
                <a:latin typeface="Segoe UI"/>
                <a:cs typeface="Segoe UI"/>
              </a:rPr>
              <a:t>Ajouter des </a:t>
            </a:r>
            <a:r>
              <a:rPr sz="800" b="1" dirty="0">
                <a:latin typeface="Segoe UI"/>
                <a:cs typeface="Segoe UI"/>
              </a:rPr>
              <a:t>canaux </a:t>
            </a:r>
            <a:r>
              <a:rPr sz="800" b="1" spc="-5" dirty="0">
                <a:latin typeface="Segoe UI"/>
                <a:cs typeface="Segoe UI"/>
              </a:rPr>
              <a:t>et gérer votre équipe  </a:t>
            </a:r>
            <a:r>
              <a:rPr sz="700" b="0" spc="-5" dirty="0">
                <a:latin typeface="Segoe UI Semilight"/>
                <a:cs typeface="Segoe UI Semilight"/>
              </a:rPr>
              <a:t>Vous pouvez modifier les paramètres de l’équipe de  classe, ajouter des membres à celle-ci et ajouter des  canaux.</a:t>
            </a:r>
            <a:endParaRPr sz="700" dirty="0">
              <a:latin typeface="Segoe UI Semilight"/>
              <a:cs typeface="Segoe UI Semilight"/>
            </a:endParaRPr>
          </a:p>
        </p:txBody>
      </p:sp>
      <p:sp>
        <p:nvSpPr>
          <p:cNvPr id="9" name="object 14">
            <a:extLst>
              <a:ext uri="{FF2B5EF4-FFF2-40B4-BE49-F238E27FC236}">
                <a16:creationId xmlns:a16="http://schemas.microsoft.com/office/drawing/2014/main" id="{ED9480F6-73E5-4646-A1AA-57A9171DD0A4}"/>
              </a:ext>
            </a:extLst>
          </p:cNvPr>
          <p:cNvSpPr/>
          <p:nvPr/>
        </p:nvSpPr>
        <p:spPr>
          <a:xfrm>
            <a:off x="4151784" y="1700808"/>
            <a:ext cx="76200" cy="1948551"/>
          </a:xfrm>
          <a:custGeom>
            <a:avLst/>
            <a:gdLst/>
            <a:ahLst/>
            <a:cxnLst/>
            <a:rect l="l" t="t" r="r" b="b"/>
            <a:pathLst>
              <a:path w="76200" h="1183004">
                <a:moveTo>
                  <a:pt x="31750" y="1108083"/>
                </a:moveTo>
                <a:lnTo>
                  <a:pt x="23252" y="1109793"/>
                </a:lnTo>
                <a:lnTo>
                  <a:pt x="11144" y="1117949"/>
                </a:lnTo>
                <a:lnTo>
                  <a:pt x="2988" y="1130057"/>
                </a:lnTo>
                <a:lnTo>
                  <a:pt x="0" y="1144905"/>
                </a:lnTo>
                <a:lnTo>
                  <a:pt x="2988" y="1159698"/>
                </a:lnTo>
                <a:lnTo>
                  <a:pt x="11144" y="1171813"/>
                </a:lnTo>
                <a:lnTo>
                  <a:pt x="23252" y="1179998"/>
                </a:lnTo>
                <a:lnTo>
                  <a:pt x="38100" y="1183005"/>
                </a:lnTo>
                <a:lnTo>
                  <a:pt x="52947" y="1179998"/>
                </a:lnTo>
                <a:lnTo>
                  <a:pt x="65055" y="1171813"/>
                </a:lnTo>
                <a:lnTo>
                  <a:pt x="73211" y="1159698"/>
                </a:lnTo>
                <a:lnTo>
                  <a:pt x="76200" y="1144905"/>
                </a:lnTo>
                <a:lnTo>
                  <a:pt x="31750" y="1144905"/>
                </a:lnTo>
                <a:lnTo>
                  <a:pt x="31750" y="1108083"/>
                </a:lnTo>
                <a:close/>
              </a:path>
              <a:path w="76200" h="1183004">
                <a:moveTo>
                  <a:pt x="38100" y="1106805"/>
                </a:moveTo>
                <a:lnTo>
                  <a:pt x="31750" y="1108083"/>
                </a:lnTo>
                <a:lnTo>
                  <a:pt x="31750" y="1144905"/>
                </a:lnTo>
                <a:lnTo>
                  <a:pt x="44450" y="1144905"/>
                </a:lnTo>
                <a:lnTo>
                  <a:pt x="44450" y="1108083"/>
                </a:lnTo>
                <a:lnTo>
                  <a:pt x="38100" y="1106805"/>
                </a:lnTo>
                <a:close/>
              </a:path>
              <a:path w="76200" h="1183004">
                <a:moveTo>
                  <a:pt x="44450" y="1108083"/>
                </a:moveTo>
                <a:lnTo>
                  <a:pt x="44450" y="1144905"/>
                </a:lnTo>
                <a:lnTo>
                  <a:pt x="76200" y="1144905"/>
                </a:lnTo>
                <a:lnTo>
                  <a:pt x="73211" y="1130057"/>
                </a:lnTo>
                <a:lnTo>
                  <a:pt x="65055" y="1117949"/>
                </a:lnTo>
                <a:lnTo>
                  <a:pt x="52947" y="1109793"/>
                </a:lnTo>
                <a:lnTo>
                  <a:pt x="44450" y="1108083"/>
                </a:lnTo>
                <a:close/>
              </a:path>
              <a:path w="76200" h="1183004">
                <a:moveTo>
                  <a:pt x="44450" y="0"/>
                </a:moveTo>
                <a:lnTo>
                  <a:pt x="31750" y="0"/>
                </a:lnTo>
                <a:lnTo>
                  <a:pt x="31750" y="1108083"/>
                </a:lnTo>
                <a:lnTo>
                  <a:pt x="38100" y="1106805"/>
                </a:lnTo>
                <a:lnTo>
                  <a:pt x="44450" y="1106805"/>
                </a:lnTo>
                <a:lnTo>
                  <a:pt x="44450" y="0"/>
                </a:lnTo>
                <a:close/>
              </a:path>
              <a:path w="76200" h="1183004">
                <a:moveTo>
                  <a:pt x="44450" y="1106805"/>
                </a:moveTo>
                <a:lnTo>
                  <a:pt x="38100" y="1106805"/>
                </a:lnTo>
                <a:lnTo>
                  <a:pt x="44450" y="1108083"/>
                </a:lnTo>
                <a:lnTo>
                  <a:pt x="44450" y="1106805"/>
                </a:lnTo>
                <a:close/>
              </a:path>
            </a:pathLst>
          </a:custGeom>
          <a:solidFill>
            <a:srgbClr val="E10006"/>
          </a:solidFill>
          <a:ln>
            <a:solidFill>
              <a:srgbClr val="E10006"/>
            </a:solidFill>
          </a:ln>
        </p:spPr>
        <p:txBody>
          <a:bodyPr wrap="square" lIns="0" tIns="0" rIns="0" bIns="0" rtlCol="0"/>
          <a:lstStyle/>
          <a:p>
            <a:endParaRPr/>
          </a:p>
        </p:txBody>
      </p:sp>
      <p:sp>
        <p:nvSpPr>
          <p:cNvPr id="10" name="object 16">
            <a:extLst>
              <a:ext uri="{FF2B5EF4-FFF2-40B4-BE49-F238E27FC236}">
                <a16:creationId xmlns:a16="http://schemas.microsoft.com/office/drawing/2014/main" id="{3150BBA1-B811-4177-8E80-96EAD38F6036}"/>
              </a:ext>
            </a:extLst>
          </p:cNvPr>
          <p:cNvSpPr txBox="1"/>
          <p:nvPr/>
        </p:nvSpPr>
        <p:spPr>
          <a:xfrm>
            <a:off x="10431910" y="2249207"/>
            <a:ext cx="1659889" cy="539956"/>
          </a:xfrm>
          <a:prstGeom prst="rect">
            <a:avLst/>
          </a:prstGeom>
        </p:spPr>
        <p:txBody>
          <a:bodyPr vert="horz" wrap="square" lIns="0" tIns="40640" rIns="0" bIns="0" rtlCol="0">
            <a:spAutoFit/>
          </a:bodyPr>
          <a:lstStyle/>
          <a:p>
            <a:pPr marL="12700">
              <a:lnSpc>
                <a:spcPct val="100000"/>
              </a:lnSpc>
              <a:spcBef>
                <a:spcPts val="320"/>
              </a:spcBef>
            </a:pPr>
            <a:r>
              <a:rPr sz="800" b="1" spc="-5" dirty="0">
                <a:latin typeface="Segoe UI"/>
                <a:cs typeface="Segoe UI"/>
              </a:rPr>
              <a:t>Ajouter des onglets</a:t>
            </a:r>
            <a:endParaRPr sz="800" dirty="0">
              <a:latin typeface="Segoe UI"/>
              <a:cs typeface="Segoe UI"/>
            </a:endParaRPr>
          </a:p>
          <a:p>
            <a:pPr marL="12700" marR="5080">
              <a:lnSpc>
                <a:spcPct val="120100"/>
              </a:lnSpc>
              <a:spcBef>
                <a:spcPts val="15"/>
              </a:spcBef>
            </a:pPr>
            <a:r>
              <a:rPr sz="700" b="0" spc="-5" dirty="0">
                <a:latin typeface="Segoe UI Semilight"/>
                <a:cs typeface="Segoe UI Semilight"/>
              </a:rPr>
              <a:t>Explorez et épinglez des applications, des  outils, des documents et bien plus encore  pour enrichir </a:t>
            </a:r>
            <a:r>
              <a:rPr sz="700" b="0" spc="-5" dirty="0" err="1">
                <a:latin typeface="Segoe UI Semilight"/>
                <a:cs typeface="Segoe UI Semilight"/>
              </a:rPr>
              <a:t>votre</a:t>
            </a:r>
            <a:r>
              <a:rPr sz="700" b="0" spc="-5" dirty="0">
                <a:latin typeface="Segoe UI Semilight"/>
                <a:cs typeface="Segoe UI Semilight"/>
              </a:rPr>
              <a:t> </a:t>
            </a:r>
            <a:r>
              <a:rPr lang="fr-FR" sz="700" b="0" spc="-5" dirty="0">
                <a:latin typeface="Segoe UI Semilight"/>
                <a:cs typeface="Segoe UI Semilight"/>
              </a:rPr>
              <a:t>équipe.</a:t>
            </a:r>
            <a:endParaRPr sz="700" dirty="0">
              <a:latin typeface="Segoe UI Semilight"/>
              <a:cs typeface="Segoe UI Semilight"/>
            </a:endParaRPr>
          </a:p>
        </p:txBody>
      </p:sp>
      <p:pic>
        <p:nvPicPr>
          <p:cNvPr id="13" name="Image 12">
            <a:extLst>
              <a:ext uri="{FF2B5EF4-FFF2-40B4-BE49-F238E27FC236}">
                <a16:creationId xmlns:a16="http://schemas.microsoft.com/office/drawing/2014/main" id="{E27E2AF7-92C9-4F09-B7CB-D2AC66B47763}"/>
              </a:ext>
            </a:extLst>
          </p:cNvPr>
          <p:cNvPicPr>
            <a:picLocks noChangeAspect="1"/>
          </p:cNvPicPr>
          <p:nvPr/>
        </p:nvPicPr>
        <p:blipFill>
          <a:blip r:embed="rId4"/>
          <a:stretch>
            <a:fillRect/>
          </a:stretch>
        </p:blipFill>
        <p:spPr>
          <a:xfrm>
            <a:off x="5519284" y="2383194"/>
            <a:ext cx="1871698" cy="419310"/>
          </a:xfrm>
          <a:prstGeom prst="rect">
            <a:avLst/>
          </a:prstGeom>
        </p:spPr>
      </p:pic>
      <p:sp>
        <p:nvSpPr>
          <p:cNvPr id="11" name="object 17">
            <a:extLst>
              <a:ext uri="{FF2B5EF4-FFF2-40B4-BE49-F238E27FC236}">
                <a16:creationId xmlns:a16="http://schemas.microsoft.com/office/drawing/2014/main" id="{2B1E4E56-427D-426C-876B-C66CE716C82F}"/>
              </a:ext>
            </a:extLst>
          </p:cNvPr>
          <p:cNvSpPr/>
          <p:nvPr/>
        </p:nvSpPr>
        <p:spPr>
          <a:xfrm>
            <a:off x="7281866" y="2519185"/>
            <a:ext cx="3062606" cy="45719"/>
          </a:xfrm>
          <a:custGeom>
            <a:avLst/>
            <a:gdLst/>
            <a:ahLst/>
            <a:cxnLst/>
            <a:rect l="l" t="t" r="r" b="b"/>
            <a:pathLst>
              <a:path w="101409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1014095" h="76200">
                <a:moveTo>
                  <a:pt x="74921" y="31750"/>
                </a:moveTo>
                <a:lnTo>
                  <a:pt x="38100" y="31750"/>
                </a:lnTo>
                <a:lnTo>
                  <a:pt x="38100" y="44450"/>
                </a:lnTo>
                <a:lnTo>
                  <a:pt x="74921" y="44450"/>
                </a:lnTo>
                <a:lnTo>
                  <a:pt x="76200" y="38100"/>
                </a:lnTo>
                <a:lnTo>
                  <a:pt x="74921" y="31750"/>
                </a:lnTo>
                <a:close/>
              </a:path>
              <a:path w="1014095" h="76200">
                <a:moveTo>
                  <a:pt x="1013968" y="31750"/>
                </a:moveTo>
                <a:lnTo>
                  <a:pt x="74921" y="31750"/>
                </a:lnTo>
                <a:lnTo>
                  <a:pt x="76200" y="38100"/>
                </a:lnTo>
                <a:lnTo>
                  <a:pt x="74921" y="44450"/>
                </a:lnTo>
                <a:lnTo>
                  <a:pt x="1013968" y="44450"/>
                </a:lnTo>
                <a:lnTo>
                  <a:pt x="1013968" y="31750"/>
                </a:lnTo>
                <a:close/>
              </a:path>
            </a:pathLst>
          </a:custGeom>
          <a:solidFill>
            <a:srgbClr val="E10006"/>
          </a:solidFill>
          <a:ln>
            <a:solidFill>
              <a:srgbClr val="E10006"/>
            </a:solidFill>
          </a:ln>
        </p:spPr>
        <p:txBody>
          <a:bodyPr wrap="square" lIns="0" tIns="0" rIns="0" bIns="0" rtlCol="0"/>
          <a:lstStyle/>
          <a:p>
            <a:endParaRPr/>
          </a:p>
        </p:txBody>
      </p:sp>
      <p:sp>
        <p:nvSpPr>
          <p:cNvPr id="14" name="object 20">
            <a:extLst>
              <a:ext uri="{FF2B5EF4-FFF2-40B4-BE49-F238E27FC236}">
                <a16:creationId xmlns:a16="http://schemas.microsoft.com/office/drawing/2014/main" id="{4E007B5C-014B-40CA-9A8A-4263E87EA6EB}"/>
              </a:ext>
            </a:extLst>
          </p:cNvPr>
          <p:cNvSpPr txBox="1"/>
          <p:nvPr/>
        </p:nvSpPr>
        <p:spPr>
          <a:xfrm>
            <a:off x="10344472" y="3559438"/>
            <a:ext cx="1491615" cy="539956"/>
          </a:xfrm>
          <a:prstGeom prst="rect">
            <a:avLst/>
          </a:prstGeom>
        </p:spPr>
        <p:txBody>
          <a:bodyPr vert="horz" wrap="square" lIns="0" tIns="40640" rIns="0" bIns="0" rtlCol="0">
            <a:spAutoFit/>
          </a:bodyPr>
          <a:lstStyle/>
          <a:p>
            <a:pPr marL="12700">
              <a:lnSpc>
                <a:spcPct val="100000"/>
              </a:lnSpc>
              <a:spcBef>
                <a:spcPts val="320"/>
              </a:spcBef>
            </a:pPr>
            <a:r>
              <a:rPr sz="800" b="1" spc="-5" dirty="0">
                <a:latin typeface="Segoe UI"/>
                <a:cs typeface="Segoe UI"/>
              </a:rPr>
              <a:t>Partager des</a:t>
            </a:r>
            <a:r>
              <a:rPr sz="800" b="1" spc="-20" dirty="0">
                <a:latin typeface="Segoe UI"/>
                <a:cs typeface="Segoe UI"/>
              </a:rPr>
              <a:t> </a:t>
            </a:r>
            <a:r>
              <a:rPr sz="800" b="1" spc="-5" dirty="0">
                <a:latin typeface="Segoe UI"/>
                <a:cs typeface="Segoe UI"/>
              </a:rPr>
              <a:t>fichiers</a:t>
            </a:r>
            <a:endParaRPr sz="800" dirty="0">
              <a:latin typeface="Segoe UI"/>
              <a:cs typeface="Segoe UI"/>
            </a:endParaRPr>
          </a:p>
          <a:p>
            <a:pPr marL="12700" marR="5080">
              <a:lnSpc>
                <a:spcPct val="120000"/>
              </a:lnSpc>
              <a:spcBef>
                <a:spcPts val="20"/>
              </a:spcBef>
            </a:pPr>
            <a:r>
              <a:rPr lang="fr-FR" sz="700" b="0" spc="-5" dirty="0">
                <a:latin typeface="Segoe UI Semilight"/>
                <a:cs typeface="Segoe UI Semilight"/>
              </a:rPr>
              <a:t>Permettez aux</a:t>
            </a:r>
            <a:r>
              <a:rPr sz="700" b="0" spc="-5" dirty="0">
                <a:latin typeface="Segoe UI Semilight"/>
                <a:cs typeface="Segoe UI Semilight"/>
              </a:rPr>
              <a:t> </a:t>
            </a:r>
            <a:r>
              <a:rPr sz="700" b="0" spc="-5" dirty="0" err="1">
                <a:latin typeface="Segoe UI Semilight"/>
                <a:cs typeface="Segoe UI Semilight"/>
              </a:rPr>
              <a:t>membres</a:t>
            </a:r>
            <a:r>
              <a:rPr sz="700" b="0" spc="-5" dirty="0">
                <a:latin typeface="Segoe UI Semilight"/>
                <a:cs typeface="Segoe UI Semilight"/>
              </a:rPr>
              <a:t> d</a:t>
            </a:r>
            <a:r>
              <a:rPr lang="fr-FR" sz="700" b="0" spc="-5" dirty="0">
                <a:latin typeface="Segoe UI Semilight"/>
                <a:cs typeface="Segoe UI Semilight"/>
              </a:rPr>
              <a:t>u projet de</a:t>
            </a:r>
            <a:r>
              <a:rPr sz="700" b="0" spc="-5" dirty="0">
                <a:latin typeface="Segoe UI Semilight"/>
                <a:cs typeface="Segoe UI Semilight"/>
              </a:rPr>
              <a:t>  consulter un </a:t>
            </a:r>
            <a:r>
              <a:rPr sz="700" b="0" spc="-10" dirty="0" err="1">
                <a:latin typeface="Segoe UI Semilight"/>
                <a:cs typeface="Segoe UI Semilight"/>
              </a:rPr>
              <a:t>fichier</a:t>
            </a:r>
            <a:r>
              <a:rPr sz="700" b="0" spc="-10" dirty="0">
                <a:latin typeface="Segoe UI Semilight"/>
                <a:cs typeface="Segoe UI Semilight"/>
              </a:rPr>
              <a:t> </a:t>
            </a:r>
            <a:r>
              <a:rPr lang="fr-FR" sz="700" b="0" spc="-5" dirty="0">
                <a:latin typeface="Segoe UI Semilight"/>
                <a:cs typeface="Segoe UI Semilight"/>
              </a:rPr>
              <a:t>ou</a:t>
            </a:r>
            <a:r>
              <a:rPr sz="700" b="0" spc="-5" dirty="0">
                <a:latin typeface="Segoe UI Semilight"/>
                <a:cs typeface="Segoe UI Semilight"/>
              </a:rPr>
              <a:t> </a:t>
            </a:r>
            <a:r>
              <a:rPr lang="fr-FR" sz="700" b="0" spc="-5" dirty="0">
                <a:latin typeface="Segoe UI Semilight"/>
                <a:cs typeface="Segoe UI Semilight"/>
              </a:rPr>
              <a:t>de</a:t>
            </a:r>
            <a:r>
              <a:rPr sz="700" b="0" spc="-5" dirty="0">
                <a:latin typeface="Segoe UI Semilight"/>
                <a:cs typeface="Segoe UI Semilight"/>
              </a:rPr>
              <a:t> collaborer sur  celui-ci.</a:t>
            </a:r>
            <a:endParaRPr sz="700" dirty="0">
              <a:latin typeface="Segoe UI Semilight"/>
              <a:cs typeface="Segoe UI Semilight"/>
            </a:endParaRPr>
          </a:p>
        </p:txBody>
      </p:sp>
      <p:sp>
        <p:nvSpPr>
          <p:cNvPr id="15" name="object 21">
            <a:extLst>
              <a:ext uri="{FF2B5EF4-FFF2-40B4-BE49-F238E27FC236}">
                <a16:creationId xmlns:a16="http://schemas.microsoft.com/office/drawing/2014/main" id="{0AE71814-BD4D-46FE-8F3E-DDEDA5B29476}"/>
              </a:ext>
            </a:extLst>
          </p:cNvPr>
          <p:cNvSpPr/>
          <p:nvPr/>
        </p:nvSpPr>
        <p:spPr>
          <a:xfrm>
            <a:off x="7594160" y="3760168"/>
            <a:ext cx="2664460" cy="76200"/>
          </a:xfrm>
          <a:custGeom>
            <a:avLst/>
            <a:gdLst/>
            <a:ahLst/>
            <a:cxnLst/>
            <a:rect l="l" t="t" r="r" b="b"/>
            <a:pathLst>
              <a:path w="2664459"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2664459" h="76200">
                <a:moveTo>
                  <a:pt x="74921" y="31750"/>
                </a:moveTo>
                <a:lnTo>
                  <a:pt x="38100" y="31750"/>
                </a:lnTo>
                <a:lnTo>
                  <a:pt x="38100" y="44450"/>
                </a:lnTo>
                <a:lnTo>
                  <a:pt x="74921" y="44450"/>
                </a:lnTo>
                <a:lnTo>
                  <a:pt x="76200" y="38100"/>
                </a:lnTo>
                <a:lnTo>
                  <a:pt x="74921" y="31750"/>
                </a:lnTo>
                <a:close/>
              </a:path>
              <a:path w="2664459" h="76200">
                <a:moveTo>
                  <a:pt x="2664459" y="31750"/>
                </a:moveTo>
                <a:lnTo>
                  <a:pt x="74921" y="31750"/>
                </a:lnTo>
                <a:lnTo>
                  <a:pt x="76200" y="38100"/>
                </a:lnTo>
                <a:lnTo>
                  <a:pt x="74921" y="44450"/>
                </a:lnTo>
                <a:lnTo>
                  <a:pt x="2664459" y="44450"/>
                </a:lnTo>
                <a:lnTo>
                  <a:pt x="2664459" y="31750"/>
                </a:lnTo>
                <a:close/>
              </a:path>
            </a:pathLst>
          </a:custGeom>
          <a:solidFill>
            <a:srgbClr val="E10006"/>
          </a:solidFill>
          <a:ln>
            <a:solidFill>
              <a:srgbClr val="E10006"/>
            </a:solidFill>
          </a:ln>
        </p:spPr>
        <p:txBody>
          <a:bodyPr wrap="square" lIns="0" tIns="0" rIns="0" bIns="0" rtlCol="0"/>
          <a:lstStyle/>
          <a:p>
            <a:endParaRPr/>
          </a:p>
        </p:txBody>
      </p:sp>
      <p:sp>
        <p:nvSpPr>
          <p:cNvPr id="18" name="object 23">
            <a:extLst>
              <a:ext uri="{FF2B5EF4-FFF2-40B4-BE49-F238E27FC236}">
                <a16:creationId xmlns:a16="http://schemas.microsoft.com/office/drawing/2014/main" id="{0324AF7F-CA23-46FE-A321-3B543385EA91}"/>
              </a:ext>
            </a:extLst>
          </p:cNvPr>
          <p:cNvSpPr txBox="1"/>
          <p:nvPr/>
        </p:nvSpPr>
        <p:spPr>
          <a:xfrm>
            <a:off x="10344472" y="4462987"/>
            <a:ext cx="1679575" cy="813364"/>
          </a:xfrm>
          <a:prstGeom prst="rect">
            <a:avLst/>
          </a:prstGeom>
        </p:spPr>
        <p:txBody>
          <a:bodyPr vert="horz" wrap="square" lIns="0" tIns="12700" rIns="0" bIns="0" rtlCol="0">
            <a:spAutoFit/>
          </a:bodyPr>
          <a:lstStyle/>
          <a:p>
            <a:pPr marL="12700" marR="5080">
              <a:lnSpc>
                <a:spcPct val="120000"/>
              </a:lnSpc>
              <a:spcBef>
                <a:spcPts val="100"/>
              </a:spcBef>
            </a:pPr>
            <a:r>
              <a:rPr sz="800" b="1" dirty="0">
                <a:latin typeface="Segoe UI"/>
                <a:cs typeface="Segoe UI"/>
              </a:rPr>
              <a:t>Commencer une </a:t>
            </a:r>
            <a:r>
              <a:rPr sz="800" b="1" spc="-5" dirty="0">
                <a:latin typeface="Segoe UI"/>
                <a:cs typeface="Segoe UI"/>
              </a:rPr>
              <a:t>discussion avec </a:t>
            </a:r>
            <a:r>
              <a:rPr lang="fr-FR" sz="800" b="1" spc="-5" dirty="0">
                <a:latin typeface="Segoe UI"/>
                <a:cs typeface="Segoe UI"/>
              </a:rPr>
              <a:t>l’équipe</a:t>
            </a:r>
            <a:endParaRPr sz="800" dirty="0">
              <a:latin typeface="Segoe UI"/>
              <a:cs typeface="Segoe UI"/>
            </a:endParaRPr>
          </a:p>
          <a:p>
            <a:pPr marL="12700" marR="128905">
              <a:lnSpc>
                <a:spcPct val="120100"/>
              </a:lnSpc>
              <a:spcBef>
                <a:spcPts val="15"/>
              </a:spcBef>
            </a:pPr>
            <a:r>
              <a:rPr sz="700" b="0" spc="-5" dirty="0">
                <a:latin typeface="Segoe UI Semilight"/>
                <a:cs typeface="Segoe UI Semilight"/>
              </a:rPr>
              <a:t>Tapez et mettez en forme vos messages  ou annonces ici. </a:t>
            </a:r>
            <a:r>
              <a:rPr sz="700" b="0" spc="-10" dirty="0">
                <a:latin typeface="Segoe UI Semilight"/>
                <a:cs typeface="Segoe UI Semilight"/>
              </a:rPr>
              <a:t>Ajoutez </a:t>
            </a:r>
            <a:r>
              <a:rPr sz="700" b="0" spc="-5" dirty="0">
                <a:latin typeface="Segoe UI Semilight"/>
                <a:cs typeface="Segoe UI Semilight"/>
              </a:rPr>
              <a:t>un fichier, un  emoji, une image </a:t>
            </a:r>
            <a:r>
              <a:rPr sz="700" b="0" spc="-10" dirty="0">
                <a:latin typeface="Segoe UI Semilight"/>
                <a:cs typeface="Segoe UI Semilight"/>
              </a:rPr>
              <a:t>GIF </a:t>
            </a:r>
            <a:r>
              <a:rPr sz="700" b="0" spc="-5" dirty="0">
                <a:latin typeface="Segoe UI Semilight"/>
                <a:cs typeface="Segoe UI Semilight"/>
              </a:rPr>
              <a:t>ou un autocollant  pour l’animer.</a:t>
            </a:r>
            <a:endParaRPr sz="700" dirty="0">
              <a:latin typeface="Segoe UI Semilight"/>
              <a:cs typeface="Segoe UI Semilight"/>
            </a:endParaRPr>
          </a:p>
        </p:txBody>
      </p:sp>
      <p:sp>
        <p:nvSpPr>
          <p:cNvPr id="19" name="object 26">
            <a:extLst>
              <a:ext uri="{FF2B5EF4-FFF2-40B4-BE49-F238E27FC236}">
                <a16:creationId xmlns:a16="http://schemas.microsoft.com/office/drawing/2014/main" id="{8072E927-33C2-469D-B8AE-94110E63C7DB}"/>
              </a:ext>
            </a:extLst>
          </p:cNvPr>
          <p:cNvSpPr/>
          <p:nvPr/>
        </p:nvSpPr>
        <p:spPr>
          <a:xfrm>
            <a:off x="7835207" y="4760066"/>
            <a:ext cx="2422525" cy="1102360"/>
          </a:xfrm>
          <a:custGeom>
            <a:avLst/>
            <a:gdLst/>
            <a:ahLst/>
            <a:cxnLst/>
            <a:rect l="l" t="t" r="r" b="b"/>
            <a:pathLst>
              <a:path w="2422525" h="1102360">
                <a:moveTo>
                  <a:pt x="38100" y="1026007"/>
                </a:moveTo>
                <a:lnTo>
                  <a:pt x="23252" y="1029001"/>
                </a:lnTo>
                <a:lnTo>
                  <a:pt x="11144" y="1037166"/>
                </a:lnTo>
                <a:lnTo>
                  <a:pt x="2988" y="1049276"/>
                </a:lnTo>
                <a:lnTo>
                  <a:pt x="0" y="1064107"/>
                </a:lnTo>
                <a:lnTo>
                  <a:pt x="2988" y="1078938"/>
                </a:lnTo>
                <a:lnTo>
                  <a:pt x="11144" y="1091049"/>
                </a:lnTo>
                <a:lnTo>
                  <a:pt x="23252" y="1099213"/>
                </a:lnTo>
                <a:lnTo>
                  <a:pt x="38100" y="1102207"/>
                </a:lnTo>
                <a:lnTo>
                  <a:pt x="52947" y="1099213"/>
                </a:lnTo>
                <a:lnTo>
                  <a:pt x="65055" y="1091049"/>
                </a:lnTo>
                <a:lnTo>
                  <a:pt x="73211" y="1078938"/>
                </a:lnTo>
                <a:lnTo>
                  <a:pt x="74920" y="1070457"/>
                </a:lnTo>
                <a:lnTo>
                  <a:pt x="38100" y="1070457"/>
                </a:lnTo>
                <a:lnTo>
                  <a:pt x="38100" y="1057757"/>
                </a:lnTo>
                <a:lnTo>
                  <a:pt x="74920" y="1057757"/>
                </a:lnTo>
                <a:lnTo>
                  <a:pt x="73211" y="1049276"/>
                </a:lnTo>
                <a:lnTo>
                  <a:pt x="65055" y="1037166"/>
                </a:lnTo>
                <a:lnTo>
                  <a:pt x="52947" y="1029001"/>
                </a:lnTo>
                <a:lnTo>
                  <a:pt x="38100" y="1026007"/>
                </a:lnTo>
                <a:close/>
              </a:path>
              <a:path w="2422525" h="1102360">
                <a:moveTo>
                  <a:pt x="74920" y="1057757"/>
                </a:moveTo>
                <a:lnTo>
                  <a:pt x="38100" y="1057757"/>
                </a:lnTo>
                <a:lnTo>
                  <a:pt x="38100" y="1070457"/>
                </a:lnTo>
                <a:lnTo>
                  <a:pt x="74920" y="1070457"/>
                </a:lnTo>
                <a:lnTo>
                  <a:pt x="76200" y="1064107"/>
                </a:lnTo>
                <a:lnTo>
                  <a:pt x="74920" y="1057757"/>
                </a:lnTo>
                <a:close/>
              </a:path>
              <a:path w="2422525" h="1102360">
                <a:moveTo>
                  <a:pt x="1223899" y="1057757"/>
                </a:moveTo>
                <a:lnTo>
                  <a:pt x="74920" y="1057757"/>
                </a:lnTo>
                <a:lnTo>
                  <a:pt x="76200" y="1064107"/>
                </a:lnTo>
                <a:lnTo>
                  <a:pt x="74920" y="1070457"/>
                </a:lnTo>
                <a:lnTo>
                  <a:pt x="1236599" y="1070457"/>
                </a:lnTo>
                <a:lnTo>
                  <a:pt x="1236599" y="1064107"/>
                </a:lnTo>
                <a:lnTo>
                  <a:pt x="1223899" y="1064107"/>
                </a:lnTo>
                <a:lnTo>
                  <a:pt x="1223899" y="1057757"/>
                </a:lnTo>
                <a:close/>
              </a:path>
              <a:path w="2422525" h="1102360">
                <a:moveTo>
                  <a:pt x="2422398" y="0"/>
                </a:moveTo>
                <a:lnTo>
                  <a:pt x="1223899" y="0"/>
                </a:lnTo>
                <a:lnTo>
                  <a:pt x="1223899" y="1064107"/>
                </a:lnTo>
                <a:lnTo>
                  <a:pt x="1230249" y="1057757"/>
                </a:lnTo>
                <a:lnTo>
                  <a:pt x="1236599" y="1057757"/>
                </a:lnTo>
                <a:lnTo>
                  <a:pt x="1236599" y="12700"/>
                </a:lnTo>
                <a:lnTo>
                  <a:pt x="1230249" y="12700"/>
                </a:lnTo>
                <a:lnTo>
                  <a:pt x="1236599" y="6350"/>
                </a:lnTo>
                <a:lnTo>
                  <a:pt x="2422398" y="6350"/>
                </a:lnTo>
                <a:lnTo>
                  <a:pt x="2422398" y="0"/>
                </a:lnTo>
                <a:close/>
              </a:path>
              <a:path w="2422525" h="1102360">
                <a:moveTo>
                  <a:pt x="1236599" y="1057757"/>
                </a:moveTo>
                <a:lnTo>
                  <a:pt x="1230249" y="1057757"/>
                </a:lnTo>
                <a:lnTo>
                  <a:pt x="1223899" y="1064107"/>
                </a:lnTo>
                <a:lnTo>
                  <a:pt x="1236599" y="1064107"/>
                </a:lnTo>
                <a:lnTo>
                  <a:pt x="1236599" y="1057757"/>
                </a:lnTo>
                <a:close/>
              </a:path>
              <a:path w="2422525" h="1102360">
                <a:moveTo>
                  <a:pt x="1236599" y="6350"/>
                </a:moveTo>
                <a:lnTo>
                  <a:pt x="1230249" y="12700"/>
                </a:lnTo>
                <a:lnTo>
                  <a:pt x="1236599" y="12700"/>
                </a:lnTo>
                <a:lnTo>
                  <a:pt x="1236599" y="6350"/>
                </a:lnTo>
                <a:close/>
              </a:path>
              <a:path w="2422525" h="1102360">
                <a:moveTo>
                  <a:pt x="2422398" y="6350"/>
                </a:moveTo>
                <a:lnTo>
                  <a:pt x="1236599" y="6350"/>
                </a:lnTo>
                <a:lnTo>
                  <a:pt x="1236599" y="12700"/>
                </a:lnTo>
                <a:lnTo>
                  <a:pt x="2422398" y="12700"/>
                </a:lnTo>
                <a:lnTo>
                  <a:pt x="2422398" y="6350"/>
                </a:lnTo>
                <a:close/>
              </a:path>
            </a:pathLst>
          </a:custGeom>
          <a:solidFill>
            <a:srgbClr val="E10006"/>
          </a:solidFill>
          <a:ln>
            <a:solidFill>
              <a:srgbClr val="E10006"/>
            </a:solidFill>
          </a:ln>
        </p:spPr>
        <p:txBody>
          <a:bodyPr wrap="square" lIns="0" tIns="0" rIns="0" bIns="0" rtlCol="0"/>
          <a:lstStyle/>
          <a:p>
            <a:endParaRPr/>
          </a:p>
        </p:txBody>
      </p:sp>
      <p:sp>
        <p:nvSpPr>
          <p:cNvPr id="20" name="object 25">
            <a:extLst>
              <a:ext uri="{FF2B5EF4-FFF2-40B4-BE49-F238E27FC236}">
                <a16:creationId xmlns:a16="http://schemas.microsoft.com/office/drawing/2014/main" id="{1CD606D9-E868-4731-924A-0B151378BBD6}"/>
              </a:ext>
            </a:extLst>
          </p:cNvPr>
          <p:cNvSpPr txBox="1"/>
          <p:nvPr/>
        </p:nvSpPr>
        <p:spPr>
          <a:xfrm>
            <a:off x="10340419" y="5443635"/>
            <a:ext cx="1675764" cy="689610"/>
          </a:xfrm>
          <a:prstGeom prst="rect">
            <a:avLst/>
          </a:prstGeom>
        </p:spPr>
        <p:txBody>
          <a:bodyPr vert="horz" wrap="square" lIns="0" tIns="16510" rIns="0" bIns="0" rtlCol="0">
            <a:spAutoFit/>
          </a:bodyPr>
          <a:lstStyle/>
          <a:p>
            <a:pPr marL="12700" marR="5080">
              <a:lnSpc>
                <a:spcPct val="119900"/>
              </a:lnSpc>
              <a:spcBef>
                <a:spcPts val="130"/>
              </a:spcBef>
            </a:pPr>
            <a:r>
              <a:rPr sz="800" b="1" spc="-5" dirty="0">
                <a:latin typeface="Segoe UI"/>
                <a:cs typeface="Segoe UI"/>
              </a:rPr>
              <a:t>Ajouter des options de messagerie  </a:t>
            </a:r>
            <a:r>
              <a:rPr sz="700" b="0" spc="-5" dirty="0">
                <a:latin typeface="Segoe UI Semilight"/>
                <a:cs typeface="Segoe UI Semilight"/>
              </a:rPr>
              <a:t>Cliquez ici pour ajouter des fonctionnalités  de messagerie, telles que des sondages,  des compliments, etc., pour enrichir une  discussion de</a:t>
            </a:r>
            <a:r>
              <a:rPr sz="700" b="0" spc="20" dirty="0">
                <a:latin typeface="Segoe UI Semilight"/>
                <a:cs typeface="Segoe UI Semilight"/>
              </a:rPr>
              <a:t> </a:t>
            </a:r>
            <a:r>
              <a:rPr sz="700" b="0" spc="-5" dirty="0">
                <a:latin typeface="Segoe UI Semilight"/>
                <a:cs typeface="Segoe UI Semilight"/>
              </a:rPr>
              <a:t>classe.</a:t>
            </a:r>
            <a:endParaRPr sz="700" dirty="0">
              <a:latin typeface="Segoe UI Semilight"/>
              <a:cs typeface="Segoe UI Semilight"/>
            </a:endParaRPr>
          </a:p>
        </p:txBody>
      </p:sp>
      <p:sp>
        <p:nvSpPr>
          <p:cNvPr id="21" name="object 27">
            <a:extLst>
              <a:ext uri="{FF2B5EF4-FFF2-40B4-BE49-F238E27FC236}">
                <a16:creationId xmlns:a16="http://schemas.microsoft.com/office/drawing/2014/main" id="{5F325FDB-F50C-4E15-B8BE-212938C7EC84}"/>
              </a:ext>
            </a:extLst>
          </p:cNvPr>
          <p:cNvSpPr/>
          <p:nvPr/>
        </p:nvSpPr>
        <p:spPr>
          <a:xfrm>
            <a:off x="6806507" y="5987484"/>
            <a:ext cx="3451225" cy="76200"/>
          </a:xfrm>
          <a:custGeom>
            <a:avLst/>
            <a:gdLst/>
            <a:ahLst/>
            <a:cxnLst/>
            <a:rect l="l" t="t" r="r" b="b"/>
            <a:pathLst>
              <a:path w="3451225" h="76200">
                <a:moveTo>
                  <a:pt x="38100" y="0"/>
                </a:moveTo>
                <a:lnTo>
                  <a:pt x="23252" y="2993"/>
                </a:lnTo>
                <a:lnTo>
                  <a:pt x="11144" y="11158"/>
                </a:lnTo>
                <a:lnTo>
                  <a:pt x="2988" y="23268"/>
                </a:lnTo>
                <a:lnTo>
                  <a:pt x="0" y="38100"/>
                </a:lnTo>
                <a:lnTo>
                  <a:pt x="2988" y="52931"/>
                </a:lnTo>
                <a:lnTo>
                  <a:pt x="11144" y="65041"/>
                </a:lnTo>
                <a:lnTo>
                  <a:pt x="23252" y="73206"/>
                </a:lnTo>
                <a:lnTo>
                  <a:pt x="38100" y="76200"/>
                </a:lnTo>
                <a:lnTo>
                  <a:pt x="52947" y="73206"/>
                </a:lnTo>
                <a:lnTo>
                  <a:pt x="65055" y="65041"/>
                </a:lnTo>
                <a:lnTo>
                  <a:pt x="73211" y="52931"/>
                </a:lnTo>
                <a:lnTo>
                  <a:pt x="74920" y="44450"/>
                </a:lnTo>
                <a:lnTo>
                  <a:pt x="38100" y="44450"/>
                </a:lnTo>
                <a:lnTo>
                  <a:pt x="38100" y="31750"/>
                </a:lnTo>
                <a:lnTo>
                  <a:pt x="74920" y="31750"/>
                </a:lnTo>
                <a:lnTo>
                  <a:pt x="73211" y="23268"/>
                </a:lnTo>
                <a:lnTo>
                  <a:pt x="65055" y="11158"/>
                </a:lnTo>
                <a:lnTo>
                  <a:pt x="52947" y="2993"/>
                </a:lnTo>
                <a:lnTo>
                  <a:pt x="38100" y="0"/>
                </a:lnTo>
                <a:close/>
              </a:path>
              <a:path w="3451225" h="76200">
                <a:moveTo>
                  <a:pt x="74920" y="31750"/>
                </a:moveTo>
                <a:lnTo>
                  <a:pt x="38100" y="31750"/>
                </a:lnTo>
                <a:lnTo>
                  <a:pt x="38100" y="44450"/>
                </a:lnTo>
                <a:lnTo>
                  <a:pt x="74920" y="44450"/>
                </a:lnTo>
                <a:lnTo>
                  <a:pt x="76200" y="38100"/>
                </a:lnTo>
                <a:lnTo>
                  <a:pt x="74920" y="31750"/>
                </a:lnTo>
                <a:close/>
              </a:path>
              <a:path w="3451225" h="76200">
                <a:moveTo>
                  <a:pt x="3450970" y="31750"/>
                </a:moveTo>
                <a:lnTo>
                  <a:pt x="74920" y="31750"/>
                </a:lnTo>
                <a:lnTo>
                  <a:pt x="76200" y="38100"/>
                </a:lnTo>
                <a:lnTo>
                  <a:pt x="74920" y="44450"/>
                </a:lnTo>
                <a:lnTo>
                  <a:pt x="3450970" y="44450"/>
                </a:lnTo>
                <a:lnTo>
                  <a:pt x="3450970" y="31750"/>
                </a:lnTo>
                <a:close/>
              </a:path>
            </a:pathLst>
          </a:custGeom>
          <a:solidFill>
            <a:srgbClr val="E10006"/>
          </a:solidFill>
          <a:ln>
            <a:solidFill>
              <a:srgbClr val="E10006"/>
            </a:solidFill>
          </a:ln>
        </p:spPr>
        <p:txBody>
          <a:bodyPr wrap="square" lIns="0" tIns="0" rIns="0" bIns="0" rtlCol="0"/>
          <a:lstStyle/>
          <a:p>
            <a:endParaRPr/>
          </a:p>
        </p:txBody>
      </p:sp>
      <p:sp>
        <p:nvSpPr>
          <p:cNvPr id="22" name="object 8">
            <a:extLst>
              <a:ext uri="{FF2B5EF4-FFF2-40B4-BE49-F238E27FC236}">
                <a16:creationId xmlns:a16="http://schemas.microsoft.com/office/drawing/2014/main" id="{168A58A3-1944-44B2-A6FB-6055073E9726}"/>
              </a:ext>
            </a:extLst>
          </p:cNvPr>
          <p:cNvSpPr txBox="1"/>
          <p:nvPr/>
        </p:nvSpPr>
        <p:spPr>
          <a:xfrm>
            <a:off x="801875" y="3020060"/>
            <a:ext cx="1620520" cy="817880"/>
          </a:xfrm>
          <a:prstGeom prst="rect">
            <a:avLst/>
          </a:prstGeom>
        </p:spPr>
        <p:txBody>
          <a:bodyPr vert="horz" wrap="square" lIns="0" tIns="16510" rIns="0" bIns="0" rtlCol="0">
            <a:spAutoFit/>
          </a:bodyPr>
          <a:lstStyle/>
          <a:p>
            <a:pPr marL="12700" marR="5080">
              <a:lnSpc>
                <a:spcPct val="119900"/>
              </a:lnSpc>
              <a:spcBef>
                <a:spcPts val="130"/>
              </a:spcBef>
            </a:pPr>
            <a:r>
              <a:rPr sz="800" b="1" dirty="0">
                <a:latin typeface="Segoe UI"/>
                <a:cs typeface="Segoe UI"/>
              </a:rPr>
              <a:t>Chaque </a:t>
            </a:r>
            <a:r>
              <a:rPr sz="800" b="1" spc="-5" dirty="0">
                <a:latin typeface="Segoe UI"/>
                <a:cs typeface="Segoe UI"/>
              </a:rPr>
              <a:t>équipe </a:t>
            </a:r>
            <a:r>
              <a:rPr sz="800" b="1" dirty="0">
                <a:latin typeface="Segoe UI"/>
                <a:cs typeface="Segoe UI"/>
              </a:rPr>
              <a:t>a </a:t>
            </a:r>
            <a:r>
              <a:rPr sz="800" b="1" spc="-5" dirty="0">
                <a:latin typeface="Segoe UI"/>
                <a:cs typeface="Segoe UI"/>
              </a:rPr>
              <a:t>des </a:t>
            </a:r>
            <a:r>
              <a:rPr sz="800" b="1" dirty="0">
                <a:latin typeface="Segoe UI"/>
                <a:cs typeface="Segoe UI"/>
              </a:rPr>
              <a:t>canaux  </a:t>
            </a:r>
            <a:r>
              <a:rPr sz="700" b="0" spc="-5" dirty="0">
                <a:solidFill>
                  <a:srgbClr val="0D0D0D"/>
                </a:solidFill>
                <a:latin typeface="Segoe UI Semilight"/>
                <a:cs typeface="Segoe UI Semilight"/>
              </a:rPr>
              <a:t>Cliquez sur l’un d’eux pour afficher les  fichiers et conversations sur ce sujet, </a:t>
            </a:r>
            <a:r>
              <a:rPr sz="700" b="0" spc="-10" dirty="0">
                <a:solidFill>
                  <a:srgbClr val="0D0D0D"/>
                </a:solidFill>
                <a:latin typeface="Segoe UI Semilight"/>
                <a:cs typeface="Segoe UI Semilight"/>
              </a:rPr>
              <a:t>cette  </a:t>
            </a:r>
            <a:r>
              <a:rPr sz="700" b="0" spc="-5" dirty="0">
                <a:solidFill>
                  <a:srgbClr val="0D0D0D"/>
                </a:solidFill>
                <a:latin typeface="Segoe UI Semilight"/>
                <a:cs typeface="Segoe UI Semilight"/>
              </a:rPr>
              <a:t>unité de classe ou </a:t>
            </a:r>
            <a:r>
              <a:rPr sz="700" b="0" spc="-10" dirty="0">
                <a:solidFill>
                  <a:srgbClr val="0D0D0D"/>
                </a:solidFill>
                <a:latin typeface="Segoe UI Semilight"/>
                <a:cs typeface="Segoe UI Semilight"/>
              </a:rPr>
              <a:t>cette </a:t>
            </a:r>
            <a:r>
              <a:rPr sz="700" b="0" spc="-5" dirty="0">
                <a:solidFill>
                  <a:srgbClr val="0D0D0D"/>
                </a:solidFill>
                <a:latin typeface="Segoe UI Semilight"/>
                <a:cs typeface="Segoe UI Semilight"/>
              </a:rPr>
              <a:t>semaine du  cours. Vous pouvez même avoir des  canaux privés pour les projets de</a:t>
            </a:r>
            <a:r>
              <a:rPr sz="700" b="0" spc="40" dirty="0">
                <a:solidFill>
                  <a:srgbClr val="0D0D0D"/>
                </a:solidFill>
                <a:latin typeface="Segoe UI Semilight"/>
                <a:cs typeface="Segoe UI Semilight"/>
              </a:rPr>
              <a:t> </a:t>
            </a:r>
            <a:r>
              <a:rPr sz="700" b="0" spc="-5" dirty="0">
                <a:solidFill>
                  <a:srgbClr val="0D0D0D"/>
                </a:solidFill>
                <a:latin typeface="Segoe UI Semilight"/>
                <a:cs typeface="Segoe UI Semilight"/>
              </a:rPr>
              <a:t>groupe.</a:t>
            </a:r>
            <a:endParaRPr sz="700" dirty="0">
              <a:latin typeface="Segoe UI Semilight"/>
              <a:cs typeface="Segoe UI Semilight"/>
            </a:endParaRPr>
          </a:p>
        </p:txBody>
      </p:sp>
      <p:sp>
        <p:nvSpPr>
          <p:cNvPr id="23" name="object 31">
            <a:extLst>
              <a:ext uri="{FF2B5EF4-FFF2-40B4-BE49-F238E27FC236}">
                <a16:creationId xmlns:a16="http://schemas.microsoft.com/office/drawing/2014/main" id="{00017877-A807-413D-8929-37022877ED7C}"/>
              </a:ext>
            </a:extLst>
          </p:cNvPr>
          <p:cNvSpPr/>
          <p:nvPr/>
        </p:nvSpPr>
        <p:spPr>
          <a:xfrm>
            <a:off x="2552849" y="3600354"/>
            <a:ext cx="790575" cy="76200"/>
          </a:xfrm>
          <a:custGeom>
            <a:avLst/>
            <a:gdLst/>
            <a:ahLst/>
            <a:cxnLst/>
            <a:rect l="l" t="t" r="r" b="b"/>
            <a:pathLst>
              <a:path w="790575" h="76200">
                <a:moveTo>
                  <a:pt x="751967" y="0"/>
                </a:moveTo>
                <a:lnTo>
                  <a:pt x="737173" y="2988"/>
                </a:lnTo>
                <a:lnTo>
                  <a:pt x="725058" y="11144"/>
                </a:lnTo>
                <a:lnTo>
                  <a:pt x="716873" y="23252"/>
                </a:lnTo>
                <a:lnTo>
                  <a:pt x="713867" y="38099"/>
                </a:lnTo>
                <a:lnTo>
                  <a:pt x="716873" y="52947"/>
                </a:lnTo>
                <a:lnTo>
                  <a:pt x="725058" y="65055"/>
                </a:lnTo>
                <a:lnTo>
                  <a:pt x="737173" y="73211"/>
                </a:lnTo>
                <a:lnTo>
                  <a:pt x="751967" y="76199"/>
                </a:lnTo>
                <a:lnTo>
                  <a:pt x="766814" y="73211"/>
                </a:lnTo>
                <a:lnTo>
                  <a:pt x="778922" y="65055"/>
                </a:lnTo>
                <a:lnTo>
                  <a:pt x="787078" y="52947"/>
                </a:lnTo>
                <a:lnTo>
                  <a:pt x="788788" y="44449"/>
                </a:lnTo>
                <a:lnTo>
                  <a:pt x="751967" y="44449"/>
                </a:lnTo>
                <a:lnTo>
                  <a:pt x="751967" y="31749"/>
                </a:lnTo>
                <a:lnTo>
                  <a:pt x="788788" y="31749"/>
                </a:lnTo>
                <a:lnTo>
                  <a:pt x="787078" y="23252"/>
                </a:lnTo>
                <a:lnTo>
                  <a:pt x="778922" y="11144"/>
                </a:lnTo>
                <a:lnTo>
                  <a:pt x="766814" y="2988"/>
                </a:lnTo>
                <a:lnTo>
                  <a:pt x="751967" y="0"/>
                </a:lnTo>
                <a:close/>
              </a:path>
              <a:path w="790575" h="76200">
                <a:moveTo>
                  <a:pt x="715152" y="31749"/>
                </a:moveTo>
                <a:lnTo>
                  <a:pt x="0" y="31749"/>
                </a:lnTo>
                <a:lnTo>
                  <a:pt x="0" y="44449"/>
                </a:lnTo>
                <a:lnTo>
                  <a:pt x="715152" y="44449"/>
                </a:lnTo>
                <a:lnTo>
                  <a:pt x="713867" y="38099"/>
                </a:lnTo>
                <a:lnTo>
                  <a:pt x="715152" y="31749"/>
                </a:lnTo>
                <a:close/>
              </a:path>
              <a:path w="790575" h="76200">
                <a:moveTo>
                  <a:pt x="788788" y="31749"/>
                </a:moveTo>
                <a:lnTo>
                  <a:pt x="751967" y="31749"/>
                </a:lnTo>
                <a:lnTo>
                  <a:pt x="751967" y="44449"/>
                </a:lnTo>
                <a:lnTo>
                  <a:pt x="788788" y="44449"/>
                </a:lnTo>
                <a:lnTo>
                  <a:pt x="790067" y="38099"/>
                </a:lnTo>
                <a:lnTo>
                  <a:pt x="788788" y="31749"/>
                </a:lnTo>
                <a:close/>
              </a:path>
            </a:pathLst>
          </a:custGeom>
          <a:solidFill>
            <a:srgbClr val="6163A7"/>
          </a:solidFill>
          <a:ln>
            <a:solidFill>
              <a:srgbClr val="E10006"/>
            </a:solidFill>
          </a:ln>
        </p:spPr>
        <p:txBody>
          <a:bodyPr wrap="square" lIns="0" tIns="0" rIns="0" bIns="0" rtlCol="0"/>
          <a:lstStyle/>
          <a:p>
            <a:endParaRPr/>
          </a:p>
        </p:txBody>
      </p:sp>
      <p:sp>
        <p:nvSpPr>
          <p:cNvPr id="24" name="object 11">
            <a:extLst>
              <a:ext uri="{FF2B5EF4-FFF2-40B4-BE49-F238E27FC236}">
                <a16:creationId xmlns:a16="http://schemas.microsoft.com/office/drawing/2014/main" id="{4D6E7CF7-5C98-443C-8A48-79991E3E9026}"/>
              </a:ext>
            </a:extLst>
          </p:cNvPr>
          <p:cNvSpPr txBox="1"/>
          <p:nvPr/>
        </p:nvSpPr>
        <p:spPr>
          <a:xfrm>
            <a:off x="835394" y="5511043"/>
            <a:ext cx="1673225" cy="690245"/>
          </a:xfrm>
          <a:prstGeom prst="rect">
            <a:avLst/>
          </a:prstGeom>
        </p:spPr>
        <p:txBody>
          <a:bodyPr vert="horz" wrap="square" lIns="0" tIns="16510" rIns="0" bIns="0" rtlCol="0">
            <a:spAutoFit/>
          </a:bodyPr>
          <a:lstStyle/>
          <a:p>
            <a:pPr marL="12700" marR="5080">
              <a:lnSpc>
                <a:spcPct val="119900"/>
              </a:lnSpc>
              <a:spcBef>
                <a:spcPts val="130"/>
              </a:spcBef>
            </a:pPr>
            <a:r>
              <a:rPr sz="800" b="1" spc="-5" dirty="0">
                <a:latin typeface="Segoe UI"/>
                <a:cs typeface="Segoe UI"/>
              </a:rPr>
              <a:t>Mettre en </a:t>
            </a:r>
            <a:r>
              <a:rPr sz="800" b="1" dirty="0">
                <a:latin typeface="Segoe UI"/>
                <a:cs typeface="Segoe UI"/>
              </a:rPr>
              <a:t>forme </a:t>
            </a:r>
            <a:r>
              <a:rPr sz="800" b="1" spc="-5" dirty="0">
                <a:latin typeface="Segoe UI"/>
                <a:cs typeface="Segoe UI"/>
              </a:rPr>
              <a:t>votre message  </a:t>
            </a:r>
            <a:r>
              <a:rPr sz="700" b="0" spc="-10" dirty="0">
                <a:latin typeface="Segoe UI Semilight"/>
                <a:cs typeface="Segoe UI Semilight"/>
              </a:rPr>
              <a:t>Ajoutez </a:t>
            </a:r>
            <a:r>
              <a:rPr sz="700" b="0" spc="-5" dirty="0">
                <a:latin typeface="Segoe UI Semilight"/>
                <a:cs typeface="Segoe UI Semilight"/>
              </a:rPr>
              <a:t>un sujet, </a:t>
            </a:r>
            <a:r>
              <a:rPr sz="700" b="0" spc="-10" dirty="0">
                <a:latin typeface="Segoe UI Semilight"/>
                <a:cs typeface="Segoe UI Semilight"/>
              </a:rPr>
              <a:t>mettez </a:t>
            </a:r>
            <a:r>
              <a:rPr sz="700" b="0" spc="-5" dirty="0">
                <a:latin typeface="Segoe UI Semilight"/>
                <a:cs typeface="Segoe UI Semilight"/>
              </a:rPr>
              <a:t>en forme le texte,  convertissez le message en annonce,  publiez sur plusieurs équipes, contrôlez qui  peut répondre, et bien plus</a:t>
            </a:r>
            <a:r>
              <a:rPr sz="700" b="0" spc="30" dirty="0">
                <a:latin typeface="Segoe UI Semilight"/>
                <a:cs typeface="Segoe UI Semilight"/>
              </a:rPr>
              <a:t> </a:t>
            </a:r>
            <a:r>
              <a:rPr sz="700" b="0" spc="-5" dirty="0">
                <a:latin typeface="Segoe UI Semilight"/>
                <a:cs typeface="Segoe UI Semilight"/>
              </a:rPr>
              <a:t>encore.</a:t>
            </a:r>
            <a:endParaRPr sz="700" dirty="0">
              <a:latin typeface="Segoe UI Semilight"/>
              <a:cs typeface="Segoe UI Semilight"/>
            </a:endParaRPr>
          </a:p>
        </p:txBody>
      </p:sp>
      <p:sp>
        <p:nvSpPr>
          <p:cNvPr id="25" name="object 30">
            <a:extLst>
              <a:ext uri="{FF2B5EF4-FFF2-40B4-BE49-F238E27FC236}">
                <a16:creationId xmlns:a16="http://schemas.microsoft.com/office/drawing/2014/main" id="{E65A3469-1D1F-459B-9DBE-25CD198182FF}"/>
              </a:ext>
            </a:extLst>
          </p:cNvPr>
          <p:cNvSpPr/>
          <p:nvPr/>
        </p:nvSpPr>
        <p:spPr>
          <a:xfrm>
            <a:off x="2565795" y="5981947"/>
            <a:ext cx="2667635" cy="76200"/>
          </a:xfrm>
          <a:custGeom>
            <a:avLst/>
            <a:gdLst/>
            <a:ahLst/>
            <a:cxnLst/>
            <a:rect l="l" t="t" r="r" b="b"/>
            <a:pathLst>
              <a:path w="2667635" h="76200">
                <a:moveTo>
                  <a:pt x="2629408" y="0"/>
                </a:moveTo>
                <a:lnTo>
                  <a:pt x="2614614" y="2993"/>
                </a:lnTo>
                <a:lnTo>
                  <a:pt x="2602499" y="11158"/>
                </a:lnTo>
                <a:lnTo>
                  <a:pt x="2594314" y="23268"/>
                </a:lnTo>
                <a:lnTo>
                  <a:pt x="2591308" y="38100"/>
                </a:lnTo>
                <a:lnTo>
                  <a:pt x="2594314" y="52931"/>
                </a:lnTo>
                <a:lnTo>
                  <a:pt x="2602499" y="65041"/>
                </a:lnTo>
                <a:lnTo>
                  <a:pt x="2614614" y="73206"/>
                </a:lnTo>
                <a:lnTo>
                  <a:pt x="2629408" y="76200"/>
                </a:lnTo>
                <a:lnTo>
                  <a:pt x="2644255" y="73206"/>
                </a:lnTo>
                <a:lnTo>
                  <a:pt x="2656363" y="65041"/>
                </a:lnTo>
                <a:lnTo>
                  <a:pt x="2664519" y="52931"/>
                </a:lnTo>
                <a:lnTo>
                  <a:pt x="2666228" y="44450"/>
                </a:lnTo>
                <a:lnTo>
                  <a:pt x="2629408" y="44450"/>
                </a:lnTo>
                <a:lnTo>
                  <a:pt x="2629408" y="31750"/>
                </a:lnTo>
                <a:lnTo>
                  <a:pt x="2666228" y="31750"/>
                </a:lnTo>
                <a:lnTo>
                  <a:pt x="2664519" y="23268"/>
                </a:lnTo>
                <a:lnTo>
                  <a:pt x="2656363" y="11158"/>
                </a:lnTo>
                <a:lnTo>
                  <a:pt x="2644255" y="2993"/>
                </a:lnTo>
                <a:lnTo>
                  <a:pt x="2629408" y="0"/>
                </a:lnTo>
                <a:close/>
              </a:path>
              <a:path w="2667635" h="76200">
                <a:moveTo>
                  <a:pt x="2592595" y="31750"/>
                </a:moveTo>
                <a:lnTo>
                  <a:pt x="0" y="31750"/>
                </a:lnTo>
                <a:lnTo>
                  <a:pt x="0" y="44450"/>
                </a:lnTo>
                <a:lnTo>
                  <a:pt x="2592595" y="44450"/>
                </a:lnTo>
                <a:lnTo>
                  <a:pt x="2591308" y="38100"/>
                </a:lnTo>
                <a:lnTo>
                  <a:pt x="2592595" y="31750"/>
                </a:lnTo>
                <a:close/>
              </a:path>
              <a:path w="2667635" h="76200">
                <a:moveTo>
                  <a:pt x="2666228" y="31750"/>
                </a:moveTo>
                <a:lnTo>
                  <a:pt x="2629408" y="31750"/>
                </a:lnTo>
                <a:lnTo>
                  <a:pt x="2629408" y="44450"/>
                </a:lnTo>
                <a:lnTo>
                  <a:pt x="2666228" y="44450"/>
                </a:lnTo>
                <a:lnTo>
                  <a:pt x="2667508" y="38100"/>
                </a:lnTo>
                <a:lnTo>
                  <a:pt x="2666228" y="31750"/>
                </a:lnTo>
                <a:close/>
              </a:path>
            </a:pathLst>
          </a:custGeom>
          <a:solidFill>
            <a:srgbClr val="E10006"/>
          </a:solidFill>
          <a:ln>
            <a:solidFill>
              <a:srgbClr val="E10006"/>
            </a:solidFill>
          </a:ln>
        </p:spPr>
        <p:txBody>
          <a:bodyPr wrap="square" lIns="0" tIns="0" rIns="0" bIns="0" rtlCol="0"/>
          <a:lstStyle/>
          <a:p>
            <a:endParaRPr/>
          </a:p>
        </p:txBody>
      </p:sp>
    </p:spTree>
    <p:extLst>
      <p:ext uri="{BB962C8B-B14F-4D97-AF65-F5344CB8AC3E}">
        <p14:creationId xmlns:p14="http://schemas.microsoft.com/office/powerpoint/2010/main" val="37064936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Les groupes Office 365</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8280548" cy="647278"/>
          </a:xfrm>
        </p:spPr>
        <p:txBody>
          <a:bodyPr>
            <a:normAutofit/>
          </a:bodyPr>
          <a:lstStyle/>
          <a:p>
            <a:pPr marL="0" indent="0">
              <a:buNone/>
            </a:pPr>
            <a:r>
              <a:rPr lang="fr-FR" sz="2000" dirty="0"/>
              <a:t>Définition</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a:xfrm>
            <a:off x="9359900" y="6453189"/>
            <a:ext cx="575733" cy="2159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utiger Linotype" panose="020B060403050404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D52E03-1911-4AD8-A1C0-E039C515BC0E}" type="slidenum">
              <a:rPr lang="fr-FR" altLang="fr-FR" smtClean="0"/>
              <a:pPr>
                <a:defRPr/>
              </a:pPr>
              <a:t>9</a:t>
            </a:fld>
            <a:endParaRPr lang="fr-FR" altLang="fr-FR" dirty="0"/>
          </a:p>
        </p:txBody>
      </p:sp>
      <p:sp>
        <p:nvSpPr>
          <p:cNvPr id="4" name="Rectangle 3">
            <a:extLst>
              <a:ext uri="{FF2B5EF4-FFF2-40B4-BE49-F238E27FC236}">
                <a16:creationId xmlns:a16="http://schemas.microsoft.com/office/drawing/2014/main" id="{33B26C6F-0349-4CE5-8C87-B1A13F727D47}"/>
              </a:ext>
            </a:extLst>
          </p:cNvPr>
          <p:cNvSpPr/>
          <p:nvPr/>
        </p:nvSpPr>
        <p:spPr>
          <a:xfrm>
            <a:off x="7430296" y="1231298"/>
            <a:ext cx="4780433" cy="1200329"/>
          </a:xfrm>
          <a:prstGeom prst="rect">
            <a:avLst/>
          </a:prstGeom>
        </p:spPr>
        <p:txBody>
          <a:bodyPr wrap="square">
            <a:spAutoFit/>
          </a:bodyPr>
          <a:lstStyle/>
          <a:p>
            <a:r>
              <a:rPr lang="fr-FR" dirty="0"/>
              <a:t>​Tel qu'illustré ci-dessous, un Groupe (avec un G majuscule) regroupe des membres qui doivent donc collaborer via des conversations, des réunions, des bloc-notes et/ou documents. </a:t>
            </a:r>
          </a:p>
        </p:txBody>
      </p:sp>
      <p:sp>
        <p:nvSpPr>
          <p:cNvPr id="5" name="Rectangle 4">
            <a:extLst>
              <a:ext uri="{FF2B5EF4-FFF2-40B4-BE49-F238E27FC236}">
                <a16:creationId xmlns:a16="http://schemas.microsoft.com/office/drawing/2014/main" id="{FB83628F-49C9-45E3-BC69-2AE50CC5219F}"/>
              </a:ext>
            </a:extLst>
          </p:cNvPr>
          <p:cNvSpPr/>
          <p:nvPr/>
        </p:nvSpPr>
        <p:spPr>
          <a:xfrm>
            <a:off x="155898" y="1257058"/>
            <a:ext cx="5255890" cy="3970318"/>
          </a:xfrm>
          <a:prstGeom prst="rect">
            <a:avLst/>
          </a:prstGeom>
        </p:spPr>
        <p:txBody>
          <a:bodyPr wrap="square">
            <a:spAutoFit/>
          </a:bodyPr>
          <a:lstStyle/>
          <a:p>
            <a:r>
              <a:rPr lang="fr-FR" b="1" dirty="0"/>
              <a:t>Lorsque vous créez une équipe Teams, vous créez automatiquement un groupe Office 365.</a:t>
            </a:r>
          </a:p>
          <a:p>
            <a:endParaRPr lang="fr-FR" b="1" dirty="0"/>
          </a:p>
          <a:p>
            <a:r>
              <a:rPr lang="fr-FR" dirty="0"/>
              <a:t>Un groupe Office 365 est un environnement collaboratif constitué de différents services dont, entre autres:</a:t>
            </a:r>
          </a:p>
          <a:p>
            <a:pPr marL="285750" indent="-285750">
              <a:buFont typeface="Arial" panose="020B0604020202020204" pitchFamily="34" charset="0"/>
              <a:buChar char="•"/>
            </a:pPr>
            <a:r>
              <a:rPr lang="fr-FR" dirty="0"/>
              <a:t>une boîte de courriel</a:t>
            </a:r>
          </a:p>
          <a:p>
            <a:pPr marL="285750" indent="-285750">
              <a:buFont typeface="Arial" panose="020B0604020202020204" pitchFamily="34" charset="0"/>
              <a:buChar char="•"/>
            </a:pPr>
            <a:r>
              <a:rPr lang="fr-FR" dirty="0"/>
              <a:t>un calendrier</a:t>
            </a:r>
          </a:p>
          <a:p>
            <a:pPr marL="285750" indent="-285750">
              <a:buFont typeface="Arial" panose="020B0604020202020204" pitchFamily="34" charset="0"/>
              <a:buChar char="•"/>
            </a:pPr>
            <a:r>
              <a:rPr lang="fr-FR" dirty="0"/>
              <a:t>un projet planner</a:t>
            </a:r>
          </a:p>
          <a:p>
            <a:pPr marL="285750" indent="-285750">
              <a:buFont typeface="Arial" panose="020B0604020202020204" pitchFamily="34" charset="0"/>
              <a:buChar char="•"/>
            </a:pPr>
            <a:r>
              <a:rPr lang="fr-FR" dirty="0"/>
              <a:t>un site SharePoint. </a:t>
            </a:r>
          </a:p>
          <a:p>
            <a:pPr marL="285750" indent="-285750">
              <a:buFont typeface="Arial" panose="020B0604020202020204" pitchFamily="34" charset="0"/>
              <a:buChar char="•"/>
            </a:pPr>
            <a:endParaRPr lang="fr-FR" dirty="0"/>
          </a:p>
          <a:p>
            <a:r>
              <a:rPr lang="fr-FR" dirty="0"/>
              <a:t>Cet environnement est accessible aux propriétaires et membres du groupe ainsi que l’ensemble des personnes de l’organisation si ce groupe est public.</a:t>
            </a:r>
            <a:endParaRPr lang="fr-CA" dirty="0"/>
          </a:p>
        </p:txBody>
      </p:sp>
      <p:pic>
        <p:nvPicPr>
          <p:cNvPr id="6" name="Picture 5">
            <a:extLst>
              <a:ext uri="{FF2B5EF4-FFF2-40B4-BE49-F238E27FC236}">
                <a16:creationId xmlns:a16="http://schemas.microsoft.com/office/drawing/2014/main" id="{F5826E05-1D6E-4DF6-9393-4DB53DCAA4B0}"/>
              </a:ext>
            </a:extLst>
          </p:cNvPr>
          <p:cNvPicPr>
            <a:picLocks noChangeAspect="1"/>
          </p:cNvPicPr>
          <p:nvPr/>
        </p:nvPicPr>
        <p:blipFill>
          <a:blip r:embed="rId3"/>
          <a:stretch>
            <a:fillRect/>
          </a:stretch>
        </p:blipFill>
        <p:spPr>
          <a:xfrm>
            <a:off x="8064067" y="2574314"/>
            <a:ext cx="3512889" cy="3641566"/>
          </a:xfrm>
          <a:prstGeom prst="rect">
            <a:avLst/>
          </a:prstGeom>
        </p:spPr>
      </p:pic>
      <p:sp>
        <p:nvSpPr>
          <p:cNvPr id="15" name="Rectangle 14">
            <a:extLst>
              <a:ext uri="{FF2B5EF4-FFF2-40B4-BE49-F238E27FC236}">
                <a16:creationId xmlns:a16="http://schemas.microsoft.com/office/drawing/2014/main" id="{074730B3-3A05-4BA0-9234-6E7D11021E8F}"/>
              </a:ext>
            </a:extLst>
          </p:cNvPr>
          <p:cNvSpPr/>
          <p:nvPr/>
        </p:nvSpPr>
        <p:spPr>
          <a:xfrm>
            <a:off x="162456" y="5530006"/>
            <a:ext cx="6047978" cy="923330"/>
          </a:xfrm>
          <a:prstGeom prst="rect">
            <a:avLst/>
          </a:prstGeom>
        </p:spPr>
        <p:txBody>
          <a:bodyPr wrap="square">
            <a:spAutoFit/>
          </a:bodyPr>
          <a:lstStyle/>
          <a:p>
            <a:r>
              <a:rPr lang="fr-FR" dirty="0">
                <a:solidFill>
                  <a:srgbClr val="21497A"/>
                </a:solidFill>
                <a:ea typeface="Open Sans" panose="020B0606030504020204" pitchFamily="34" charset="0"/>
                <a:cs typeface="Open Sans" panose="020B0606030504020204" pitchFamily="34" charset="0"/>
              </a:rPr>
              <a:t>​Nb: </a:t>
            </a:r>
            <a:r>
              <a:rPr lang="fr-FR" dirty="0">
                <a:ea typeface="Open Sans" panose="020B0606030504020204" pitchFamily="34" charset="0"/>
                <a:cs typeface="Open Sans" panose="020B0606030504020204" pitchFamily="34" charset="0"/>
              </a:rPr>
              <a:t>les Groupes Office365 n’ont rien en commun avec les groupes servant à définir des droits d’accès dans SharePoint Online, ni avec les groupes de distribution de courriels.</a:t>
            </a:r>
            <a:endParaRPr lang="fr-FR" dirty="0">
              <a:solidFill>
                <a:srgbClr val="21497A"/>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7724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theme/theme1.xml><?xml version="1.0" encoding="utf-8"?>
<a:theme xmlns:a="http://schemas.openxmlformats.org/drawingml/2006/main" name="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0d28f07-6b0f-4c22-a56b-9bf303bbe28f"/>
    <fa634a0ed43744d9b4aefd48eeedf704 xmlns="6c9e7efe-57f2-42c2-b18a-ea5d9224d6fc">
      <Terms xmlns="http://schemas.microsoft.com/office/infopath/2007/PartnerControls"/>
    </fa634a0ed43744d9b4aefd48eeedf704>
    <g9c108560b844eb2bfa293970c2eaed3 xmlns="6c9e7efe-57f2-42c2-b18a-ea5d9224d6fc">
      <Terms xmlns="http://schemas.microsoft.com/office/infopath/2007/PartnerControls"/>
    </g9c108560b844eb2bfa293970c2eaed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9442F2B52AC040A9CBD4A697B386D0" ma:contentTypeVersion="14" ma:contentTypeDescription="Crée un document." ma:contentTypeScope="" ma:versionID="188d9d5c4a0260250ec6aaac165d1f83">
  <xsd:schema xmlns:xsd="http://www.w3.org/2001/XMLSchema" xmlns:xs="http://www.w3.org/2001/XMLSchema" xmlns:p="http://schemas.microsoft.com/office/2006/metadata/properties" xmlns:ns2="6c9e7efe-57f2-42c2-b18a-ea5d9224d6fc" xmlns:ns3="70d28f07-6b0f-4c22-a56b-9bf303bbe28f" targetNamespace="http://schemas.microsoft.com/office/2006/metadata/properties" ma:root="true" ma:fieldsID="68c385dd8816b5de31958a9d4b0f3dc8" ns2:_="" ns3:_="">
    <xsd:import namespace="6c9e7efe-57f2-42c2-b18a-ea5d9224d6fc"/>
    <xsd:import namespace="70d28f07-6b0f-4c22-a56b-9bf303bbe28f"/>
    <xsd:element name="properties">
      <xsd:complexType>
        <xsd:sequence>
          <xsd:element name="documentManagement">
            <xsd:complexType>
              <xsd:all>
                <xsd:element ref="ns2:g9c108560b844eb2bfa293970c2eaed3" minOccurs="0"/>
                <xsd:element ref="ns3:TaxCatchAll" minOccurs="0"/>
                <xsd:element ref="ns2:MediaServiceMetadata" minOccurs="0"/>
                <xsd:element ref="ns2:MediaServiceFastMetadata" minOccurs="0"/>
                <xsd:element ref="ns2:fa634a0ed43744d9b4aefd48eeedf704"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e7efe-57f2-42c2-b18a-ea5d9224d6fc" elementFormDefault="qualified">
    <xsd:import namespace="http://schemas.microsoft.com/office/2006/documentManagement/types"/>
    <xsd:import namespace="http://schemas.microsoft.com/office/infopath/2007/PartnerControls"/>
    <xsd:element name="g9c108560b844eb2bfa293970c2eaed3" ma:index="9" nillable="true" ma:taxonomy="true" ma:internalName="g9c108560b844eb2bfa293970c2eaed3" ma:taxonomyFieldName="D_x00e9_partement" ma:displayName="Département" ma:default="" ma:fieldId="{09c10856-0b84-4eb2-bfa2-93970c2eaed3}"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fa634a0ed43744d9b4aefd48eeedf704" ma:index="14" ma:taxonomy="true" ma:internalName="fa634a0ed43744d9b4aefd48eeedf704" ma:taxonomyFieldName="Department" ma:displayName="District" ma:default="" ma:fieldId="{fa634a0e-d437-44d9-b4ae-fd48eeedf704}" ma:taxonomyMulti="true"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28f07-6b0f-4c22-a56b-9bf303bbe2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0afd0d-697b-445e-bb87-594028d39a49}" ma:internalName="TaxCatchAll" ma:showField="CatchAllData"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FBECF1-BEFC-4780-AE8C-14C4A5DCB59F}">
  <ds:schemaRefs>
    <ds:schemaRef ds:uri="http://schemas.microsoft.com/sharepoint/v3/contenttype/forms"/>
  </ds:schemaRefs>
</ds:datastoreItem>
</file>

<file path=customXml/itemProps2.xml><?xml version="1.0" encoding="utf-8"?>
<ds:datastoreItem xmlns:ds="http://schemas.openxmlformats.org/officeDocument/2006/customXml" ds:itemID="{C78542A5-69CA-4D2A-A863-32782CDA7F10}">
  <ds:schemaRefs>
    <ds:schemaRef ds:uri="http://schemas.microsoft.com/office/2006/metadata/properties"/>
    <ds:schemaRef ds:uri="http://schemas.microsoft.com/office/infopath/2007/PartnerControls"/>
    <ds:schemaRef ds:uri="70d28f07-6b0f-4c22-a56b-9bf303bbe28f"/>
    <ds:schemaRef ds:uri="6c9e7efe-57f2-42c2-b18a-ea5d9224d6fc"/>
  </ds:schemaRefs>
</ds:datastoreItem>
</file>

<file path=customXml/itemProps3.xml><?xml version="1.0" encoding="utf-8"?>
<ds:datastoreItem xmlns:ds="http://schemas.openxmlformats.org/officeDocument/2006/customXml" ds:itemID="{608D9CAA-7C56-4FEC-86B9-015CB94F1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e7efe-57f2-42c2-b18a-ea5d9224d6fc"/>
    <ds:schemaRef ds:uri="70d28f07-6b0f-4c22-a56b-9bf303bbe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3180</TotalTime>
  <Words>9783</Words>
  <Application>Microsoft Office PowerPoint</Application>
  <PresentationFormat>Grand écran</PresentationFormat>
  <Paragraphs>1011</Paragraphs>
  <Slides>74</Slides>
  <Notes>70</Notes>
  <HiddenSlides>3</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74</vt:i4>
      </vt:variant>
    </vt:vector>
  </HeadingPairs>
  <TitlesOfParts>
    <vt:vector size="86" baseType="lpstr">
      <vt:lpstr>Arial</vt:lpstr>
      <vt:lpstr>Segoe UI Semilight</vt:lpstr>
      <vt:lpstr>signika</vt:lpstr>
      <vt:lpstr>Calibri Light</vt:lpstr>
      <vt:lpstr>Open Sans</vt:lpstr>
      <vt:lpstr>Lato Bold</vt:lpstr>
      <vt:lpstr>Lato Regular</vt:lpstr>
      <vt:lpstr>Frutiger Linotype</vt:lpstr>
      <vt:lpstr>Segoe UI</vt:lpstr>
      <vt:lpstr>Calibri</vt:lpstr>
      <vt:lpstr>Wingdings</vt:lpstr>
      <vt:lpstr>Modèle par défaut</vt:lpstr>
      <vt:lpstr>Présentation PowerPoint</vt:lpstr>
      <vt:lpstr>Présentation PowerPoint</vt:lpstr>
      <vt:lpstr>Tour d’horizon de Teams</vt:lpstr>
      <vt:lpstr>Tour d’horizon de Teams</vt:lpstr>
      <vt:lpstr>Partage de fichiers versus collaboration</vt:lpstr>
      <vt:lpstr>Définition d’une équipe</vt:lpstr>
      <vt:lpstr>Présentation des équipes et des canaux</vt:lpstr>
      <vt:lpstr>Une équipe type Teams</vt:lpstr>
      <vt:lpstr>Les groupes Office 365</vt:lpstr>
      <vt:lpstr>Les groupes Office 365</vt:lpstr>
      <vt:lpstr>Présentation PowerPoint</vt:lpstr>
      <vt:lpstr>Présentation PowerPoint</vt:lpstr>
      <vt:lpstr>Les canaux privés</vt:lpstr>
      <vt:lpstr>Gestion des accès de vos équipes Teams</vt:lpstr>
      <vt:lpstr>Présentation PowerPoint</vt:lpstr>
      <vt:lpstr>Cas d’usage 01</vt:lpstr>
      <vt:lpstr>Cas d’usage 01</vt:lpstr>
      <vt:lpstr>Cas d’usage 02</vt:lpstr>
      <vt:lpstr>Cas d’usage 02</vt:lpstr>
      <vt:lpstr>Cas d’usage 03</vt:lpstr>
      <vt:lpstr>Cas d’usage 03</vt:lpstr>
      <vt:lpstr>Cas d’usage 04</vt:lpstr>
      <vt:lpstr>Cas d’usage 04</vt:lpstr>
      <vt:lpstr>Gestion des accès de vos équipes Teams</vt:lpstr>
      <vt:lpstr>Gestion des accès a vos équipes Teams</vt:lpstr>
      <vt:lpstr>Gestion des accès a vos équipes Teams et vos sites SharePoint</vt:lpstr>
      <vt:lpstr>Gestion des accès a vos équipes Teams et vos sites SharePoint</vt:lpstr>
      <vt:lpstr>Les documents d’équipe</vt:lpstr>
      <vt:lpstr>Cas d’usage 05</vt:lpstr>
      <vt:lpstr>Cas d’usage 05</vt:lpstr>
      <vt:lpstr>Cas d’usage 06</vt:lpstr>
      <vt:lpstr>Cas d’usage 06</vt:lpstr>
      <vt:lpstr>Cas d’usage 07</vt:lpstr>
      <vt:lpstr>Cas d’usage 07</vt:lpstr>
      <vt:lpstr>La synchronisation</vt:lpstr>
      <vt:lpstr>Gestion des tâches</vt:lpstr>
      <vt:lpstr>Créer un nouveau Plan (atelier)</vt:lpstr>
      <vt:lpstr>Enrichir ses tâches (atelier)</vt:lpstr>
      <vt:lpstr>Afficher l’avancement du plan</vt:lpstr>
      <vt:lpstr>Afficher l’avancement du plan</vt:lpstr>
      <vt:lpstr>Supprimer une tâche, un compartiment ou un plan</vt:lpstr>
      <vt:lpstr>Afficher ses tâches dans Outlook</vt:lpstr>
      <vt:lpstr>Afficher ses tâches dans Outlook</vt:lpstr>
      <vt:lpstr>Les ressources de meeting</vt:lpstr>
      <vt:lpstr>Utiliser le « Tableau blanc » à partir de Teams</vt:lpstr>
      <vt:lpstr>Introduction aux événements en ligne</vt:lpstr>
      <vt:lpstr>Configuration système requise et plateformes prises en charge</vt:lpstr>
      <vt:lpstr>Les différents rôles des participants</vt:lpstr>
      <vt:lpstr>L’organisateur</vt:lpstr>
      <vt:lpstr>L’organisateur</vt:lpstr>
      <vt:lpstr>L’organisateur</vt:lpstr>
      <vt:lpstr>L’organisateur</vt:lpstr>
      <vt:lpstr>Le producteur</vt:lpstr>
      <vt:lpstr>Le producteur</vt:lpstr>
      <vt:lpstr>Le producteur</vt:lpstr>
      <vt:lpstr>Le producteur</vt:lpstr>
      <vt:lpstr>Le producteur</vt:lpstr>
      <vt:lpstr>Le producteur</vt:lpstr>
      <vt:lpstr>Le producteur</vt:lpstr>
      <vt:lpstr>Le producteur</vt:lpstr>
      <vt:lpstr>Le producteur</vt:lpstr>
      <vt:lpstr>Le producteur</vt:lpstr>
      <vt:lpstr>Le producteur</vt:lpstr>
      <vt:lpstr>Le présentateur</vt:lpstr>
      <vt:lpstr>Le présentateur</vt:lpstr>
      <vt:lpstr>L’apprenant</vt:lpstr>
      <vt:lpstr>L’apprenant</vt:lpstr>
      <vt:lpstr>Configuration et fonctionnalités utiles</vt:lpstr>
      <vt:lpstr>La section Aide</vt:lpstr>
      <vt:lpstr>Outlook vs Equipes Teams</vt:lpstr>
      <vt:lpstr>Engagez une collaboration</vt:lpstr>
      <vt:lpstr>Messages importants</vt:lpstr>
      <vt:lpstr>Utiliser Teams sur son smartphone</vt:lpstr>
      <vt:lpstr>Et maintenant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Teams:  Collaborer et communiquer</dc:title>
  <dc:creator>Antoine</dc:creator>
  <cp:lastModifiedBy>Chloé Bessette</cp:lastModifiedBy>
  <cp:revision>3</cp:revision>
  <dcterms:created xsi:type="dcterms:W3CDTF">2020-03-23T12:55:50Z</dcterms:created>
  <dcterms:modified xsi:type="dcterms:W3CDTF">2021-10-08T13:28:57Z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0x0101002E9442F2B52AC040A9CBD4A697B386D0</vt:lpwstr>
  </property>
  <property fmtid="{D5CDD505-2E9C-101B-9397-08002B2CF9AE}" pid="3" name="Département">
    <vt:lpwstr/>
  </property>
  <property fmtid="{D5CDD505-2E9C-101B-9397-08002B2CF9AE}" pid="4" name="Department">
    <vt:lpwstr/>
  </property>
</Properties>
</file>