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handoutMasterIdLst>
    <p:handoutMasterId r:id="rId34"/>
  </p:handoutMasterIdLst>
  <p:sldIdLst>
    <p:sldId id="310" r:id="rId5"/>
    <p:sldId id="376" r:id="rId6"/>
    <p:sldId id="408" r:id="rId7"/>
    <p:sldId id="409" r:id="rId8"/>
    <p:sldId id="411" r:id="rId9"/>
    <p:sldId id="412" r:id="rId10"/>
    <p:sldId id="343" r:id="rId11"/>
    <p:sldId id="421" r:id="rId12"/>
    <p:sldId id="415" r:id="rId13"/>
    <p:sldId id="417" r:id="rId14"/>
    <p:sldId id="423" r:id="rId15"/>
    <p:sldId id="416" r:id="rId16"/>
    <p:sldId id="418" r:id="rId17"/>
    <p:sldId id="424" r:id="rId18"/>
    <p:sldId id="425" r:id="rId19"/>
    <p:sldId id="426" r:id="rId20"/>
    <p:sldId id="427" r:id="rId21"/>
    <p:sldId id="428" r:id="rId22"/>
    <p:sldId id="429" r:id="rId23"/>
    <p:sldId id="430" r:id="rId24"/>
    <p:sldId id="431" r:id="rId25"/>
    <p:sldId id="432" r:id="rId26"/>
    <p:sldId id="433" r:id="rId27"/>
    <p:sldId id="434" r:id="rId28"/>
    <p:sldId id="435" r:id="rId29"/>
    <p:sldId id="436" r:id="rId30"/>
    <p:sldId id="437" r:id="rId31"/>
    <p:sldId id="438" r:id="rId32"/>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1904">
          <p15:clr>
            <a:srgbClr val="A4A3A4"/>
          </p15:clr>
        </p15:guide>
        <p15:guide id="4" pos="572">
          <p15:clr>
            <a:srgbClr val="A4A3A4"/>
          </p15:clr>
        </p15:guide>
      </p15:sldGuideLst>
    </p:ext>
    <p:ext uri="{2D200454-40CA-4A62-9FC3-DE9A4176ACB9}">
      <p15:notesGuideLst xmlns:p15="http://schemas.microsoft.com/office/powerpoint/2012/main">
        <p15:guide id="1" orient="horz" pos="2949" userDrawn="1">
          <p15:clr>
            <a:srgbClr val="A4A3A4"/>
          </p15:clr>
        </p15:guide>
        <p15:guide id="2" pos="222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rri Friedlander" initials="SF" lastIdx="4" clrIdx="0"/>
  <p:cmAuthor id="2" name="Friedlander, Sherri" initials="FS" lastIdx="2" clrIdx="1"/>
  <p:cmAuthor id="3" name="Biron, Julie (Montreal)" initials="BJ(" lastIdx="13" clrIdx="2">
    <p:extLst>
      <p:ext uri="{19B8F6BF-5375-455C-9EA6-DF929625EA0E}">
        <p15:presenceInfo xmlns:p15="http://schemas.microsoft.com/office/powerpoint/2012/main" userId="S-1-5-21-4255863253-1233835171-2685878428-129362" providerId="AD"/>
      </p:ext>
    </p:extLst>
  </p:cmAuthor>
  <p:cmAuthor id="4" name="Antoine Dubois" initials="AD" lastIdx="46" clrIdx="3">
    <p:extLst>
      <p:ext uri="{19B8F6BF-5375-455C-9EA6-DF929625EA0E}">
        <p15:presenceInfo xmlns:p15="http://schemas.microsoft.com/office/powerpoint/2012/main" userId="S-1-5-21-2025429265-1844237615-682003330-111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5496"/>
    <a:srgbClr val="9E5799"/>
    <a:srgbClr val="7030A0"/>
    <a:srgbClr val="97D2FF"/>
    <a:srgbClr val="415A6D"/>
    <a:srgbClr val="415669"/>
    <a:srgbClr val="415667"/>
    <a:srgbClr val="465A6E"/>
    <a:srgbClr val="465C6E"/>
    <a:srgbClr val="4657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2" autoAdjust="0"/>
    <p:restoredTop sz="94291" autoAdjust="0"/>
  </p:normalViewPr>
  <p:slideViewPr>
    <p:cSldViewPr snapToGrid="0">
      <p:cViewPr varScale="1">
        <p:scale>
          <a:sx n="107" d="100"/>
          <a:sy n="107" d="100"/>
        </p:scale>
        <p:origin x="88" y="340"/>
      </p:cViewPr>
      <p:guideLst>
        <p:guide orient="horz" pos="2160"/>
        <p:guide pos="3840"/>
        <p:guide orient="horz" pos="1904"/>
        <p:guide pos="572"/>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4"/>
    </p:cViewPr>
  </p:sorterViewPr>
  <p:notesViewPr>
    <p:cSldViewPr snapToGrid="0">
      <p:cViewPr>
        <p:scale>
          <a:sx n="90" d="100"/>
          <a:sy n="90" d="100"/>
        </p:scale>
        <p:origin x="2477" y="53"/>
      </p:cViewPr>
      <p:guideLst>
        <p:guide orient="horz" pos="2949"/>
        <p:guide pos="2229"/>
      </p:guideLst>
    </p:cSldViewPr>
  </p:notesViewPr>
  <p:gridSpacing cx="75895" cy="75895"/>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1" Type="http://schemas.openxmlformats.org/officeDocument/2006/relationships/image" Target="../media/image5.jpg"/></Relationships>
</file>

<file path=ppt/diagrams/_rels/data4.xml.rels><?xml version="1.0" encoding="UTF-8" standalone="yes"?>
<Relationships xmlns="http://schemas.openxmlformats.org/package/2006/relationships"><Relationship Id="rId1" Type="http://schemas.openxmlformats.org/officeDocument/2006/relationships/image" Target="../media/image7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jpg"/></Relationships>
</file>

<file path=ppt/diagrams/_rels/drawing4.xml.rels><?xml version="1.0" encoding="UTF-8" standalone="yes"?>
<Relationships xmlns="http://schemas.openxmlformats.org/package/2006/relationships"><Relationship Id="rId1" Type="http://schemas.openxmlformats.org/officeDocument/2006/relationships/image" Target="../media/image7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559771-38A9-4FB5-BB24-990A0B1ED16E}"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fr-CA"/>
        </a:p>
      </dgm:t>
    </dgm:pt>
    <dgm:pt modelId="{1A32FFB8-FCD5-4CE2-A286-2213A3415864}">
      <dgm:prSet phldrT="[Texte]" custT="1"/>
      <dgm:spPr/>
      <dgm:t>
        <a:bodyPr/>
        <a:lstStyle/>
        <a:p>
          <a:pPr algn="ctr"/>
          <a:endParaRPr lang="fr-CA" sz="2400" dirty="0"/>
        </a:p>
      </dgm:t>
    </dgm:pt>
    <dgm:pt modelId="{896B1F28-8B79-42D1-BB0A-B7E9EF4AFEDB}" type="parTrans" cxnId="{C71CEF0E-7810-4D4F-8F24-4D45800BD1F1}">
      <dgm:prSet/>
      <dgm:spPr/>
      <dgm:t>
        <a:bodyPr/>
        <a:lstStyle/>
        <a:p>
          <a:endParaRPr lang="fr-CA"/>
        </a:p>
      </dgm:t>
    </dgm:pt>
    <dgm:pt modelId="{2671BA13-5910-4DAC-82EB-0382A6BD0A39}" type="sibTrans" cxnId="{C71CEF0E-7810-4D4F-8F24-4D45800BD1F1}">
      <dgm:prSet/>
      <dgm:spPr/>
      <dgm:t>
        <a:bodyPr/>
        <a:lstStyle/>
        <a:p>
          <a:endParaRPr lang="fr-CA"/>
        </a:p>
      </dgm:t>
    </dgm:pt>
    <dgm:pt modelId="{5B2BCE6C-AA27-4F2A-9C3C-99ECBAF626C3}">
      <dgm:prSet phldrT="[Texte]"/>
      <dgm:spPr/>
      <dgm:t>
        <a:bodyPr/>
        <a:lstStyle/>
        <a:p>
          <a:endParaRPr lang="fr-CA" dirty="0"/>
        </a:p>
      </dgm:t>
    </dgm:pt>
    <dgm:pt modelId="{19CCEAD3-EF29-46FC-AB49-FA9518A12DB1}" type="parTrans" cxnId="{B15724BB-31B9-4311-95F8-470F86ACFF2E}">
      <dgm:prSet/>
      <dgm:spPr/>
      <dgm:t>
        <a:bodyPr/>
        <a:lstStyle/>
        <a:p>
          <a:endParaRPr lang="fr-CA"/>
        </a:p>
      </dgm:t>
    </dgm:pt>
    <dgm:pt modelId="{25D4B154-AA01-4159-8FA3-DE44BDFD8EED}" type="sibTrans" cxnId="{B15724BB-31B9-4311-95F8-470F86ACFF2E}">
      <dgm:prSet/>
      <dgm:spPr/>
      <dgm:t>
        <a:bodyPr/>
        <a:lstStyle/>
        <a:p>
          <a:endParaRPr lang="fr-CA"/>
        </a:p>
      </dgm:t>
    </dgm:pt>
    <dgm:pt modelId="{5B5B1147-9D66-4986-A12F-B558CB1270C5}">
      <dgm:prSet/>
      <dgm:spPr/>
      <dgm:t>
        <a:bodyPr/>
        <a:lstStyle/>
        <a:p>
          <a:endParaRPr lang="fr-CA" dirty="0"/>
        </a:p>
      </dgm:t>
    </dgm:pt>
    <dgm:pt modelId="{7ABD0091-1AB3-4671-BF05-91C841ECF8E1}" type="parTrans" cxnId="{0509ADC7-12B4-4BAA-A17E-A8B6E9527CB2}">
      <dgm:prSet/>
      <dgm:spPr/>
      <dgm:t>
        <a:bodyPr/>
        <a:lstStyle/>
        <a:p>
          <a:endParaRPr lang="fr-CA"/>
        </a:p>
      </dgm:t>
    </dgm:pt>
    <dgm:pt modelId="{0AF32F6B-512B-4A0F-BD26-4DE84739B9CC}" type="sibTrans" cxnId="{0509ADC7-12B4-4BAA-A17E-A8B6E9527CB2}">
      <dgm:prSet/>
      <dgm:spPr/>
      <dgm:t>
        <a:bodyPr/>
        <a:lstStyle/>
        <a:p>
          <a:endParaRPr lang="fr-CA"/>
        </a:p>
      </dgm:t>
    </dgm:pt>
    <dgm:pt modelId="{C8A0A6A4-B0BD-4530-A757-45BCC1864084}">
      <dgm:prSet/>
      <dgm:spPr/>
      <dgm:t>
        <a:bodyPr/>
        <a:lstStyle/>
        <a:p>
          <a:endParaRPr lang="fr-CA" sz="5100" dirty="0"/>
        </a:p>
      </dgm:t>
    </dgm:pt>
    <dgm:pt modelId="{63F29874-64E8-4D98-B747-F2AD153B9C90}" type="parTrans" cxnId="{A0CB4ACE-04A3-4936-9445-72ECFC458B46}">
      <dgm:prSet/>
      <dgm:spPr/>
      <dgm:t>
        <a:bodyPr/>
        <a:lstStyle/>
        <a:p>
          <a:endParaRPr lang="fr-CA"/>
        </a:p>
      </dgm:t>
    </dgm:pt>
    <dgm:pt modelId="{1A0294FC-4D79-475E-9540-0A701BA45FB9}" type="sibTrans" cxnId="{A0CB4ACE-04A3-4936-9445-72ECFC458B46}">
      <dgm:prSet/>
      <dgm:spPr/>
      <dgm:t>
        <a:bodyPr/>
        <a:lstStyle/>
        <a:p>
          <a:endParaRPr lang="fr-CA"/>
        </a:p>
      </dgm:t>
    </dgm:pt>
    <dgm:pt modelId="{2705A18F-703F-497E-8F4B-272CA695AF20}">
      <dgm:prSet custT="1"/>
      <dgm:spPr/>
      <dgm:t>
        <a:bodyPr/>
        <a:lstStyle/>
        <a:p>
          <a:r>
            <a:rPr lang="fr-CA" sz="4000" dirty="0"/>
            <a:t>Page(s)</a:t>
          </a:r>
        </a:p>
      </dgm:t>
    </dgm:pt>
    <dgm:pt modelId="{5CCD98B9-0299-4421-8388-99E54A1F7B2F}" type="parTrans" cxnId="{E0EF9174-5642-4E50-B159-2D3F9D785FEB}">
      <dgm:prSet/>
      <dgm:spPr/>
      <dgm:t>
        <a:bodyPr/>
        <a:lstStyle/>
        <a:p>
          <a:endParaRPr lang="fr-CA"/>
        </a:p>
      </dgm:t>
    </dgm:pt>
    <dgm:pt modelId="{5B05D093-2670-4521-9D33-9AB37E1BF3F9}" type="sibTrans" cxnId="{E0EF9174-5642-4E50-B159-2D3F9D785FEB}">
      <dgm:prSet/>
      <dgm:spPr/>
      <dgm:t>
        <a:bodyPr/>
        <a:lstStyle/>
        <a:p>
          <a:endParaRPr lang="fr-CA"/>
        </a:p>
      </dgm:t>
    </dgm:pt>
    <dgm:pt modelId="{781428B9-53BF-47A4-839F-BE975F02F34D}">
      <dgm:prSet custT="1"/>
      <dgm:spPr/>
      <dgm:t>
        <a:bodyPr/>
        <a:lstStyle/>
        <a:p>
          <a:r>
            <a:rPr lang="fr-CA" sz="4000" dirty="0"/>
            <a:t>Page(s)</a:t>
          </a:r>
        </a:p>
      </dgm:t>
    </dgm:pt>
    <dgm:pt modelId="{3A1A2386-E03C-43CF-A554-52840963B8B3}" type="parTrans" cxnId="{190E7240-C2BB-47C8-A81C-9D22EF237959}">
      <dgm:prSet/>
      <dgm:spPr/>
      <dgm:t>
        <a:bodyPr/>
        <a:lstStyle/>
        <a:p>
          <a:endParaRPr lang="fr-CA"/>
        </a:p>
      </dgm:t>
    </dgm:pt>
    <dgm:pt modelId="{83256D30-C3BB-42EC-945F-607DA241E0F7}" type="sibTrans" cxnId="{190E7240-C2BB-47C8-A81C-9D22EF237959}">
      <dgm:prSet/>
      <dgm:spPr/>
      <dgm:t>
        <a:bodyPr/>
        <a:lstStyle/>
        <a:p>
          <a:endParaRPr lang="fr-CA"/>
        </a:p>
      </dgm:t>
    </dgm:pt>
    <dgm:pt modelId="{DC026645-33A0-4FEA-8ABA-03DCD2089227}">
      <dgm:prSet custT="1"/>
      <dgm:spPr/>
      <dgm:t>
        <a:bodyPr/>
        <a:lstStyle/>
        <a:p>
          <a:r>
            <a:rPr lang="fr-CA" sz="4000" dirty="0"/>
            <a:t>Page(s)</a:t>
          </a:r>
        </a:p>
      </dgm:t>
    </dgm:pt>
    <dgm:pt modelId="{99B9D6E7-C927-4058-B39A-858362D97163}" type="parTrans" cxnId="{8602CC88-998A-4F68-BE11-39177FA25E82}">
      <dgm:prSet/>
      <dgm:spPr/>
      <dgm:t>
        <a:bodyPr/>
        <a:lstStyle/>
        <a:p>
          <a:endParaRPr lang="fr-CA"/>
        </a:p>
      </dgm:t>
    </dgm:pt>
    <dgm:pt modelId="{C31AA794-C874-4E05-BB3D-F865C9B31625}" type="sibTrans" cxnId="{8602CC88-998A-4F68-BE11-39177FA25E82}">
      <dgm:prSet/>
      <dgm:spPr/>
      <dgm:t>
        <a:bodyPr/>
        <a:lstStyle/>
        <a:p>
          <a:endParaRPr lang="fr-CA"/>
        </a:p>
      </dgm:t>
    </dgm:pt>
    <dgm:pt modelId="{F752C32F-4A3B-4D69-A33A-85DAEB4543AD}" type="pres">
      <dgm:prSet presAssocID="{9C559771-38A9-4FB5-BB24-990A0B1ED16E}" presName="composite" presStyleCnt="0">
        <dgm:presLayoutVars>
          <dgm:chMax val="5"/>
          <dgm:dir/>
          <dgm:animLvl val="ctr"/>
          <dgm:resizeHandles val="exact"/>
        </dgm:presLayoutVars>
      </dgm:prSet>
      <dgm:spPr/>
    </dgm:pt>
    <dgm:pt modelId="{20FBFFCD-D547-4E0C-832D-12E9442D3564}" type="pres">
      <dgm:prSet presAssocID="{9C559771-38A9-4FB5-BB24-990A0B1ED16E}" presName="cycle" presStyleCnt="0"/>
      <dgm:spPr/>
    </dgm:pt>
    <dgm:pt modelId="{1E4B765E-0C2E-4627-8D0B-98DDF81ECC31}" type="pres">
      <dgm:prSet presAssocID="{9C559771-38A9-4FB5-BB24-990A0B1ED16E}" presName="centerShape" presStyleCnt="0"/>
      <dgm:spPr/>
    </dgm:pt>
    <dgm:pt modelId="{F81A9894-3ED6-414E-BE36-E1B8B92216E2}" type="pres">
      <dgm:prSet presAssocID="{9C559771-38A9-4FB5-BB24-990A0B1ED16E}" presName="connSite" presStyleLbl="node1" presStyleIdx="0" presStyleCnt="4"/>
      <dgm:spPr/>
    </dgm:pt>
    <dgm:pt modelId="{4C15A31C-5819-4787-8F85-F1D588AF599C}" type="pres">
      <dgm:prSet presAssocID="{9C559771-38A9-4FB5-BB24-990A0B1ED16E}" presName="visibl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pt>
    <dgm:pt modelId="{9122D171-2BA7-4A79-BD90-2D56903A4DEC}" type="pres">
      <dgm:prSet presAssocID="{896B1F28-8B79-42D1-BB0A-B7E9EF4AFEDB}" presName="Name25" presStyleLbl="parChTrans1D1" presStyleIdx="0" presStyleCnt="3"/>
      <dgm:spPr/>
    </dgm:pt>
    <dgm:pt modelId="{A572ADB0-DDA9-496E-BDF1-3EB014255F56}" type="pres">
      <dgm:prSet presAssocID="{1A32FFB8-FCD5-4CE2-A286-2213A3415864}" presName="node" presStyleCnt="0"/>
      <dgm:spPr/>
    </dgm:pt>
    <dgm:pt modelId="{50DF6F86-4D2B-405E-B5A1-B251D54D1492}" type="pres">
      <dgm:prSet presAssocID="{1A32FFB8-FCD5-4CE2-A286-2213A3415864}" presName="parentNode" presStyleLbl="node1" presStyleIdx="1" presStyleCnt="4">
        <dgm:presLayoutVars>
          <dgm:chMax val="1"/>
          <dgm:bulletEnabled val="1"/>
        </dgm:presLayoutVars>
      </dgm:prSet>
      <dgm:spPr/>
    </dgm:pt>
    <dgm:pt modelId="{EED38140-32EF-400D-87E4-5A5362DBCEDF}" type="pres">
      <dgm:prSet presAssocID="{1A32FFB8-FCD5-4CE2-A286-2213A3415864}" presName="childNode" presStyleLbl="revTx" presStyleIdx="0" presStyleCnt="3">
        <dgm:presLayoutVars>
          <dgm:bulletEnabled val="1"/>
        </dgm:presLayoutVars>
      </dgm:prSet>
      <dgm:spPr/>
    </dgm:pt>
    <dgm:pt modelId="{A5F51482-5C71-46D3-8D07-0DB401E4DB0F}" type="pres">
      <dgm:prSet presAssocID="{19CCEAD3-EF29-46FC-AB49-FA9518A12DB1}" presName="Name25" presStyleLbl="parChTrans1D1" presStyleIdx="1" presStyleCnt="3"/>
      <dgm:spPr/>
    </dgm:pt>
    <dgm:pt modelId="{6FC7B94B-7608-449D-813E-9C56E7B2768B}" type="pres">
      <dgm:prSet presAssocID="{5B2BCE6C-AA27-4F2A-9C3C-99ECBAF626C3}" presName="node" presStyleCnt="0"/>
      <dgm:spPr/>
    </dgm:pt>
    <dgm:pt modelId="{7F40480E-5C8A-47B7-A87B-7511AA5F6579}" type="pres">
      <dgm:prSet presAssocID="{5B2BCE6C-AA27-4F2A-9C3C-99ECBAF626C3}" presName="parentNode" presStyleLbl="node1" presStyleIdx="2" presStyleCnt="4">
        <dgm:presLayoutVars>
          <dgm:chMax val="1"/>
          <dgm:bulletEnabled val="1"/>
        </dgm:presLayoutVars>
      </dgm:prSet>
      <dgm:spPr/>
    </dgm:pt>
    <dgm:pt modelId="{3F9C02A4-3B39-49A9-AC54-554F0E8C6663}" type="pres">
      <dgm:prSet presAssocID="{5B2BCE6C-AA27-4F2A-9C3C-99ECBAF626C3}" presName="childNode" presStyleLbl="revTx" presStyleIdx="1" presStyleCnt="3">
        <dgm:presLayoutVars>
          <dgm:bulletEnabled val="1"/>
        </dgm:presLayoutVars>
      </dgm:prSet>
      <dgm:spPr/>
    </dgm:pt>
    <dgm:pt modelId="{0EAA9BCA-AD8D-4F8F-B227-82B097B7BB26}" type="pres">
      <dgm:prSet presAssocID="{7ABD0091-1AB3-4671-BF05-91C841ECF8E1}" presName="Name25" presStyleLbl="parChTrans1D1" presStyleIdx="2" presStyleCnt="3"/>
      <dgm:spPr/>
    </dgm:pt>
    <dgm:pt modelId="{25AD8BDB-ADDA-405C-932A-D86EFFD50CFA}" type="pres">
      <dgm:prSet presAssocID="{5B5B1147-9D66-4986-A12F-B558CB1270C5}" presName="node" presStyleCnt="0"/>
      <dgm:spPr/>
    </dgm:pt>
    <dgm:pt modelId="{C87BDEA9-1E42-40FE-9650-1F4AE8615B30}" type="pres">
      <dgm:prSet presAssocID="{5B5B1147-9D66-4986-A12F-B558CB1270C5}" presName="parentNode" presStyleLbl="node1" presStyleIdx="3" presStyleCnt="4">
        <dgm:presLayoutVars>
          <dgm:chMax val="1"/>
          <dgm:bulletEnabled val="1"/>
        </dgm:presLayoutVars>
      </dgm:prSet>
      <dgm:spPr/>
    </dgm:pt>
    <dgm:pt modelId="{EBC1B62B-585B-40AB-AB92-39522C1C7ED4}" type="pres">
      <dgm:prSet presAssocID="{5B5B1147-9D66-4986-A12F-B558CB1270C5}" presName="childNode" presStyleLbl="revTx" presStyleIdx="2" presStyleCnt="3">
        <dgm:presLayoutVars>
          <dgm:bulletEnabled val="1"/>
        </dgm:presLayoutVars>
      </dgm:prSet>
      <dgm:spPr/>
    </dgm:pt>
  </dgm:ptLst>
  <dgm:cxnLst>
    <dgm:cxn modelId="{C71CEF0E-7810-4D4F-8F24-4D45800BD1F1}" srcId="{9C559771-38A9-4FB5-BB24-990A0B1ED16E}" destId="{1A32FFB8-FCD5-4CE2-A286-2213A3415864}" srcOrd="0" destOrd="0" parTransId="{896B1F28-8B79-42D1-BB0A-B7E9EF4AFEDB}" sibTransId="{2671BA13-5910-4DAC-82EB-0382A6BD0A39}"/>
    <dgm:cxn modelId="{0B7A411A-69D0-4E3B-A0CA-EED89714C0BC}" type="presOf" srcId="{DC026645-33A0-4FEA-8ABA-03DCD2089227}" destId="{EBC1B62B-585B-40AB-AB92-39522C1C7ED4}" srcOrd="0" destOrd="0" presId="urn:microsoft.com/office/officeart/2005/8/layout/radial2"/>
    <dgm:cxn modelId="{190E7240-C2BB-47C8-A81C-9D22EF237959}" srcId="{5B2BCE6C-AA27-4F2A-9C3C-99ECBAF626C3}" destId="{781428B9-53BF-47A4-839F-BE975F02F34D}" srcOrd="0" destOrd="0" parTransId="{3A1A2386-E03C-43CF-A554-52840963B8B3}" sibTransId="{83256D30-C3BB-42EC-945F-607DA241E0F7}"/>
    <dgm:cxn modelId="{DD6B3D5D-CE90-4AAC-9D69-CA41CC8B1509}" type="presOf" srcId="{19CCEAD3-EF29-46FC-AB49-FA9518A12DB1}" destId="{A5F51482-5C71-46D3-8D07-0DB401E4DB0F}" srcOrd="0" destOrd="0" presId="urn:microsoft.com/office/officeart/2005/8/layout/radial2"/>
    <dgm:cxn modelId="{1EF1E75F-F7F8-498F-B101-26C026CADAE3}" type="presOf" srcId="{896B1F28-8B79-42D1-BB0A-B7E9EF4AFEDB}" destId="{9122D171-2BA7-4A79-BD90-2D56903A4DEC}" srcOrd="0" destOrd="0" presId="urn:microsoft.com/office/officeart/2005/8/layout/radial2"/>
    <dgm:cxn modelId="{E0EF9174-5642-4E50-B159-2D3F9D785FEB}" srcId="{1A32FFB8-FCD5-4CE2-A286-2213A3415864}" destId="{2705A18F-703F-497E-8F4B-272CA695AF20}" srcOrd="1" destOrd="0" parTransId="{5CCD98B9-0299-4421-8388-99E54A1F7B2F}" sibTransId="{5B05D093-2670-4521-9D33-9AB37E1BF3F9}"/>
    <dgm:cxn modelId="{D9DC1457-2341-4D8D-8049-E1CDF701B85E}" type="presOf" srcId="{9C559771-38A9-4FB5-BB24-990A0B1ED16E}" destId="{F752C32F-4A3B-4D69-A33A-85DAEB4543AD}" srcOrd="0" destOrd="0" presId="urn:microsoft.com/office/officeart/2005/8/layout/radial2"/>
    <dgm:cxn modelId="{4AD49881-0687-4664-85E2-D31F631E84B8}" type="presOf" srcId="{7ABD0091-1AB3-4671-BF05-91C841ECF8E1}" destId="{0EAA9BCA-AD8D-4F8F-B227-82B097B7BB26}" srcOrd="0" destOrd="0" presId="urn:microsoft.com/office/officeart/2005/8/layout/radial2"/>
    <dgm:cxn modelId="{8602CC88-998A-4F68-BE11-39177FA25E82}" srcId="{5B5B1147-9D66-4986-A12F-B558CB1270C5}" destId="{DC026645-33A0-4FEA-8ABA-03DCD2089227}" srcOrd="0" destOrd="0" parTransId="{99B9D6E7-C927-4058-B39A-858362D97163}" sibTransId="{C31AA794-C874-4E05-BB3D-F865C9B31625}"/>
    <dgm:cxn modelId="{AA8FAAA2-6348-4408-8424-D2E3A250CD23}" type="presOf" srcId="{C8A0A6A4-B0BD-4530-A757-45BCC1864084}" destId="{EED38140-32EF-400D-87E4-5A5362DBCEDF}" srcOrd="0" destOrd="0" presId="urn:microsoft.com/office/officeart/2005/8/layout/radial2"/>
    <dgm:cxn modelId="{C03E67AA-282D-4E87-A51C-31ABFDDF86A4}" type="presOf" srcId="{5B5B1147-9D66-4986-A12F-B558CB1270C5}" destId="{C87BDEA9-1E42-40FE-9650-1F4AE8615B30}" srcOrd="0" destOrd="0" presId="urn:microsoft.com/office/officeart/2005/8/layout/radial2"/>
    <dgm:cxn modelId="{25C79FAC-9E9F-4185-8314-99F5960C9F58}" type="presOf" srcId="{2705A18F-703F-497E-8F4B-272CA695AF20}" destId="{EED38140-32EF-400D-87E4-5A5362DBCEDF}" srcOrd="0" destOrd="1" presId="urn:microsoft.com/office/officeart/2005/8/layout/radial2"/>
    <dgm:cxn modelId="{B15724BB-31B9-4311-95F8-470F86ACFF2E}" srcId="{9C559771-38A9-4FB5-BB24-990A0B1ED16E}" destId="{5B2BCE6C-AA27-4F2A-9C3C-99ECBAF626C3}" srcOrd="1" destOrd="0" parTransId="{19CCEAD3-EF29-46FC-AB49-FA9518A12DB1}" sibTransId="{25D4B154-AA01-4159-8FA3-DE44BDFD8EED}"/>
    <dgm:cxn modelId="{0509ADC7-12B4-4BAA-A17E-A8B6E9527CB2}" srcId="{9C559771-38A9-4FB5-BB24-990A0B1ED16E}" destId="{5B5B1147-9D66-4986-A12F-B558CB1270C5}" srcOrd="2" destOrd="0" parTransId="{7ABD0091-1AB3-4671-BF05-91C841ECF8E1}" sibTransId="{0AF32F6B-512B-4A0F-BD26-4DE84739B9CC}"/>
    <dgm:cxn modelId="{D3BEF2C7-01E2-418F-850E-F75CA16B1B61}" type="presOf" srcId="{781428B9-53BF-47A4-839F-BE975F02F34D}" destId="{3F9C02A4-3B39-49A9-AC54-554F0E8C6663}" srcOrd="0" destOrd="0" presId="urn:microsoft.com/office/officeart/2005/8/layout/radial2"/>
    <dgm:cxn modelId="{A0CB4ACE-04A3-4936-9445-72ECFC458B46}" srcId="{1A32FFB8-FCD5-4CE2-A286-2213A3415864}" destId="{C8A0A6A4-B0BD-4530-A757-45BCC1864084}" srcOrd="0" destOrd="0" parTransId="{63F29874-64E8-4D98-B747-F2AD153B9C90}" sibTransId="{1A0294FC-4D79-475E-9540-0A701BA45FB9}"/>
    <dgm:cxn modelId="{5C97F4D1-8C8B-49ED-85E2-3119C7DCF373}" type="presOf" srcId="{1A32FFB8-FCD5-4CE2-A286-2213A3415864}" destId="{50DF6F86-4D2B-405E-B5A1-B251D54D1492}" srcOrd="0" destOrd="0" presId="urn:microsoft.com/office/officeart/2005/8/layout/radial2"/>
    <dgm:cxn modelId="{480D5AF3-D6F6-48F7-AE12-7555EAB2216F}" type="presOf" srcId="{5B2BCE6C-AA27-4F2A-9C3C-99ECBAF626C3}" destId="{7F40480E-5C8A-47B7-A87B-7511AA5F6579}" srcOrd="0" destOrd="0" presId="urn:microsoft.com/office/officeart/2005/8/layout/radial2"/>
    <dgm:cxn modelId="{807034F1-B799-4662-B4D7-AFECED377227}" type="presParOf" srcId="{F752C32F-4A3B-4D69-A33A-85DAEB4543AD}" destId="{20FBFFCD-D547-4E0C-832D-12E9442D3564}" srcOrd="0" destOrd="0" presId="urn:microsoft.com/office/officeart/2005/8/layout/radial2"/>
    <dgm:cxn modelId="{87899212-9F02-40EC-8B5B-1749DECD937C}" type="presParOf" srcId="{20FBFFCD-D547-4E0C-832D-12E9442D3564}" destId="{1E4B765E-0C2E-4627-8D0B-98DDF81ECC31}" srcOrd="0" destOrd="0" presId="urn:microsoft.com/office/officeart/2005/8/layout/radial2"/>
    <dgm:cxn modelId="{74C94A41-60A5-4299-8E4C-545E82F7F943}" type="presParOf" srcId="{1E4B765E-0C2E-4627-8D0B-98DDF81ECC31}" destId="{F81A9894-3ED6-414E-BE36-E1B8B92216E2}" srcOrd="0" destOrd="0" presId="urn:microsoft.com/office/officeart/2005/8/layout/radial2"/>
    <dgm:cxn modelId="{D64DCB96-6E7E-42D1-9D86-EF488F1643C7}" type="presParOf" srcId="{1E4B765E-0C2E-4627-8D0B-98DDF81ECC31}" destId="{4C15A31C-5819-4787-8F85-F1D588AF599C}" srcOrd="1" destOrd="0" presId="urn:microsoft.com/office/officeart/2005/8/layout/radial2"/>
    <dgm:cxn modelId="{AA7151ED-6875-4BAD-AB8B-81FDBBF0BFD9}" type="presParOf" srcId="{20FBFFCD-D547-4E0C-832D-12E9442D3564}" destId="{9122D171-2BA7-4A79-BD90-2D56903A4DEC}" srcOrd="1" destOrd="0" presId="urn:microsoft.com/office/officeart/2005/8/layout/radial2"/>
    <dgm:cxn modelId="{3C4FCC4B-6249-4102-8F2D-5298F4FADFE3}" type="presParOf" srcId="{20FBFFCD-D547-4E0C-832D-12E9442D3564}" destId="{A572ADB0-DDA9-496E-BDF1-3EB014255F56}" srcOrd="2" destOrd="0" presId="urn:microsoft.com/office/officeart/2005/8/layout/radial2"/>
    <dgm:cxn modelId="{3ADA39EE-096A-4EE9-8FB1-BF3FE30E07C3}" type="presParOf" srcId="{A572ADB0-DDA9-496E-BDF1-3EB014255F56}" destId="{50DF6F86-4D2B-405E-B5A1-B251D54D1492}" srcOrd="0" destOrd="0" presId="urn:microsoft.com/office/officeart/2005/8/layout/radial2"/>
    <dgm:cxn modelId="{B2213977-01D8-4D9C-AD41-118C972791F6}" type="presParOf" srcId="{A572ADB0-DDA9-496E-BDF1-3EB014255F56}" destId="{EED38140-32EF-400D-87E4-5A5362DBCEDF}" srcOrd="1" destOrd="0" presId="urn:microsoft.com/office/officeart/2005/8/layout/radial2"/>
    <dgm:cxn modelId="{43A427FB-BC5D-4BA6-A3ED-2CCF4CAB0E5F}" type="presParOf" srcId="{20FBFFCD-D547-4E0C-832D-12E9442D3564}" destId="{A5F51482-5C71-46D3-8D07-0DB401E4DB0F}" srcOrd="3" destOrd="0" presId="urn:microsoft.com/office/officeart/2005/8/layout/radial2"/>
    <dgm:cxn modelId="{F2E6B27B-098C-4694-B82B-0077C66A0777}" type="presParOf" srcId="{20FBFFCD-D547-4E0C-832D-12E9442D3564}" destId="{6FC7B94B-7608-449D-813E-9C56E7B2768B}" srcOrd="4" destOrd="0" presId="urn:microsoft.com/office/officeart/2005/8/layout/radial2"/>
    <dgm:cxn modelId="{092F96EE-8108-40CB-B2A4-504165976264}" type="presParOf" srcId="{6FC7B94B-7608-449D-813E-9C56E7B2768B}" destId="{7F40480E-5C8A-47B7-A87B-7511AA5F6579}" srcOrd="0" destOrd="0" presId="urn:microsoft.com/office/officeart/2005/8/layout/radial2"/>
    <dgm:cxn modelId="{56548F03-B137-4FEC-A5D7-87880AE1557C}" type="presParOf" srcId="{6FC7B94B-7608-449D-813E-9C56E7B2768B}" destId="{3F9C02A4-3B39-49A9-AC54-554F0E8C6663}" srcOrd="1" destOrd="0" presId="urn:microsoft.com/office/officeart/2005/8/layout/radial2"/>
    <dgm:cxn modelId="{3539C2D5-3B20-4E04-B1BA-28850C75ECEE}" type="presParOf" srcId="{20FBFFCD-D547-4E0C-832D-12E9442D3564}" destId="{0EAA9BCA-AD8D-4F8F-B227-82B097B7BB26}" srcOrd="5" destOrd="0" presId="urn:microsoft.com/office/officeart/2005/8/layout/radial2"/>
    <dgm:cxn modelId="{9C550401-8E7B-44DF-AF88-B27ABD7B028F}" type="presParOf" srcId="{20FBFFCD-D547-4E0C-832D-12E9442D3564}" destId="{25AD8BDB-ADDA-405C-932A-D86EFFD50CFA}" srcOrd="6" destOrd="0" presId="urn:microsoft.com/office/officeart/2005/8/layout/radial2"/>
    <dgm:cxn modelId="{96211E32-23CE-4B76-901C-FB2D4C675E09}" type="presParOf" srcId="{25AD8BDB-ADDA-405C-932A-D86EFFD50CFA}" destId="{C87BDEA9-1E42-40FE-9650-1F4AE8615B30}" srcOrd="0" destOrd="0" presId="urn:microsoft.com/office/officeart/2005/8/layout/radial2"/>
    <dgm:cxn modelId="{5F96219A-DB58-4A30-B28C-3815A42844C5}" type="presParOf" srcId="{25AD8BDB-ADDA-405C-932A-D86EFFD50CFA}" destId="{EBC1B62B-585B-40AB-AB92-39522C1C7ED4}"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607537-46BC-408B-9ED2-CA8B31221ABB}" type="doc">
      <dgm:prSet loTypeId="urn:microsoft.com/office/officeart/2005/8/layout/chevron2" loCatId="process" qsTypeId="urn:microsoft.com/office/officeart/2005/8/quickstyle/simple1" qsCatId="simple" csTypeId="urn:microsoft.com/office/officeart/2005/8/colors/accent3_2" csCatId="accent3" phldr="1"/>
      <dgm:spPr/>
      <dgm:t>
        <a:bodyPr/>
        <a:lstStyle/>
        <a:p>
          <a:endParaRPr lang="fr-CA"/>
        </a:p>
      </dgm:t>
    </dgm:pt>
    <dgm:pt modelId="{329D7C19-032D-412F-BD03-681BF340E81B}">
      <dgm:prSet phldrT="[Texte]"/>
      <dgm:spPr/>
      <dgm:t>
        <a:bodyPr/>
        <a:lstStyle/>
        <a:p>
          <a:r>
            <a:rPr lang="fr-CA" dirty="0"/>
            <a:t>Démarrer avec OneNote</a:t>
          </a:r>
        </a:p>
      </dgm:t>
    </dgm:pt>
    <dgm:pt modelId="{C75FBD6B-E2F6-4050-973F-3DD698EC9307}" type="parTrans" cxnId="{6C0D7911-413B-40F3-99ED-B1296AAFDD2C}">
      <dgm:prSet/>
      <dgm:spPr/>
      <dgm:t>
        <a:bodyPr/>
        <a:lstStyle/>
        <a:p>
          <a:endParaRPr lang="fr-CA"/>
        </a:p>
      </dgm:t>
    </dgm:pt>
    <dgm:pt modelId="{F87C4397-3232-470F-9922-225A54496846}" type="sibTrans" cxnId="{6C0D7911-413B-40F3-99ED-B1296AAFDD2C}">
      <dgm:prSet/>
      <dgm:spPr/>
      <dgm:t>
        <a:bodyPr/>
        <a:lstStyle/>
        <a:p>
          <a:endParaRPr lang="fr-CA"/>
        </a:p>
      </dgm:t>
    </dgm:pt>
    <dgm:pt modelId="{ED404EE0-FFA8-4BA0-BF64-F7104443BBE1}">
      <dgm:prSet phldrT="[Texte]"/>
      <dgm:spPr/>
      <dgm:t>
        <a:bodyPr/>
        <a:lstStyle/>
        <a:p>
          <a:r>
            <a:rPr lang="fr-CA" dirty="0"/>
            <a:t>Créer un bloc-notes </a:t>
          </a:r>
        </a:p>
      </dgm:t>
    </dgm:pt>
    <dgm:pt modelId="{62CB2888-06E3-42F8-B190-AC499829F479}" type="parTrans" cxnId="{25BFB8EB-1266-4EC3-AAFA-91C7A7374C3F}">
      <dgm:prSet/>
      <dgm:spPr/>
      <dgm:t>
        <a:bodyPr/>
        <a:lstStyle/>
        <a:p>
          <a:endParaRPr lang="fr-CA"/>
        </a:p>
      </dgm:t>
    </dgm:pt>
    <dgm:pt modelId="{1355C2A7-F447-4B5D-9123-C06DC0A088BD}" type="sibTrans" cxnId="{25BFB8EB-1266-4EC3-AAFA-91C7A7374C3F}">
      <dgm:prSet/>
      <dgm:spPr/>
      <dgm:t>
        <a:bodyPr/>
        <a:lstStyle/>
        <a:p>
          <a:endParaRPr lang="fr-CA"/>
        </a:p>
      </dgm:t>
    </dgm:pt>
    <dgm:pt modelId="{2CB1C63B-6C0A-4475-B8D1-EF1FD4B1630B}">
      <dgm:prSet phldrT="[Texte]"/>
      <dgm:spPr/>
      <dgm:t>
        <a:bodyPr/>
        <a:lstStyle/>
        <a:p>
          <a:r>
            <a:rPr lang="fr-CA" dirty="0"/>
            <a:t>Créer une section</a:t>
          </a:r>
        </a:p>
      </dgm:t>
    </dgm:pt>
    <dgm:pt modelId="{B331290C-04DA-4AA3-9340-EE156458B863}" type="parTrans" cxnId="{B69B726C-0C18-4C54-B9AD-B30E2B93246A}">
      <dgm:prSet/>
      <dgm:spPr/>
      <dgm:t>
        <a:bodyPr/>
        <a:lstStyle/>
        <a:p>
          <a:endParaRPr lang="fr-CA"/>
        </a:p>
      </dgm:t>
    </dgm:pt>
    <dgm:pt modelId="{B20A0660-AD69-4D5D-92FF-FBAC2A7171B3}" type="sibTrans" cxnId="{B69B726C-0C18-4C54-B9AD-B30E2B93246A}">
      <dgm:prSet/>
      <dgm:spPr/>
      <dgm:t>
        <a:bodyPr/>
        <a:lstStyle/>
        <a:p>
          <a:endParaRPr lang="fr-CA"/>
        </a:p>
      </dgm:t>
    </dgm:pt>
    <dgm:pt modelId="{06137D31-286F-4341-BE8A-760BBE3BC098}">
      <dgm:prSet phldrT="[Texte]"/>
      <dgm:spPr/>
      <dgm:t>
        <a:bodyPr/>
        <a:lstStyle/>
        <a:p>
          <a:r>
            <a:rPr lang="fr-CA" dirty="0"/>
            <a:t>Prise de notes</a:t>
          </a:r>
        </a:p>
      </dgm:t>
    </dgm:pt>
    <dgm:pt modelId="{E231957D-AA74-4792-B9FA-DC5B88A99788}" type="parTrans" cxnId="{B18FC8CD-4D0C-4B75-A5D7-CAB386D02B06}">
      <dgm:prSet/>
      <dgm:spPr/>
      <dgm:t>
        <a:bodyPr/>
        <a:lstStyle/>
        <a:p>
          <a:endParaRPr lang="fr-CA"/>
        </a:p>
      </dgm:t>
    </dgm:pt>
    <dgm:pt modelId="{671B7A5D-6CD2-4323-A53C-998D3D0E1864}" type="sibTrans" cxnId="{B18FC8CD-4D0C-4B75-A5D7-CAB386D02B06}">
      <dgm:prSet/>
      <dgm:spPr/>
      <dgm:t>
        <a:bodyPr/>
        <a:lstStyle/>
        <a:p>
          <a:endParaRPr lang="fr-CA"/>
        </a:p>
      </dgm:t>
    </dgm:pt>
    <dgm:pt modelId="{7B80A1AC-3EBF-43BC-8A67-E85265327A62}">
      <dgm:prSet phldrT="[Texte]"/>
      <dgm:spPr/>
      <dgm:t>
        <a:bodyPr/>
        <a:lstStyle/>
        <a:p>
          <a:r>
            <a:rPr lang="fr-CA" dirty="0"/>
            <a:t>En 3 phrases, résumez ce que vous savez de OneNote</a:t>
          </a:r>
        </a:p>
      </dgm:t>
    </dgm:pt>
    <dgm:pt modelId="{D5ED89BD-2F9F-40EF-82B3-4254DB9792FF}" type="parTrans" cxnId="{CA65C810-D8DA-41DC-8F00-11D6D8E67555}">
      <dgm:prSet/>
      <dgm:spPr/>
      <dgm:t>
        <a:bodyPr/>
        <a:lstStyle/>
        <a:p>
          <a:endParaRPr lang="fr-CA"/>
        </a:p>
      </dgm:t>
    </dgm:pt>
    <dgm:pt modelId="{48FEFBF5-AAF7-4E61-8661-F17C2116F200}" type="sibTrans" cxnId="{CA65C810-D8DA-41DC-8F00-11D6D8E67555}">
      <dgm:prSet/>
      <dgm:spPr/>
      <dgm:t>
        <a:bodyPr/>
        <a:lstStyle/>
        <a:p>
          <a:endParaRPr lang="fr-CA"/>
        </a:p>
      </dgm:t>
    </dgm:pt>
    <dgm:pt modelId="{B9FB2BDC-C939-4788-9D9F-1DF8C616B9E3}">
      <dgm:prSet phldrT="[Texte]"/>
      <dgm:spPr/>
      <dgm:t>
        <a:bodyPr/>
        <a:lstStyle/>
        <a:p>
          <a:r>
            <a:rPr lang="fr-CA" dirty="0"/>
            <a:t>Insérez tous les types de contenus que vous connaissez</a:t>
          </a:r>
        </a:p>
      </dgm:t>
    </dgm:pt>
    <dgm:pt modelId="{70113EB6-4E13-48C8-AEDC-80980FF993CE}" type="parTrans" cxnId="{1A7CF0A9-DDBE-4066-A2D6-E72F1FFBFAF5}">
      <dgm:prSet/>
      <dgm:spPr/>
      <dgm:t>
        <a:bodyPr/>
        <a:lstStyle/>
        <a:p>
          <a:endParaRPr lang="fr-CA"/>
        </a:p>
      </dgm:t>
    </dgm:pt>
    <dgm:pt modelId="{8AD9E362-49BC-4118-8A5E-2407B514BECF}" type="sibTrans" cxnId="{1A7CF0A9-DDBE-4066-A2D6-E72F1FFBFAF5}">
      <dgm:prSet/>
      <dgm:spPr/>
      <dgm:t>
        <a:bodyPr/>
        <a:lstStyle/>
        <a:p>
          <a:endParaRPr lang="fr-CA"/>
        </a:p>
      </dgm:t>
    </dgm:pt>
    <dgm:pt modelId="{159A2160-5265-4FE1-9A45-D4A8544ED3E0}">
      <dgm:prSet phldrT="[Texte]"/>
      <dgm:spPr/>
      <dgm:t>
        <a:bodyPr/>
        <a:lstStyle/>
        <a:p>
          <a:r>
            <a:rPr lang="fr-CA" dirty="0"/>
            <a:t>Insérer une nouvelle page</a:t>
          </a:r>
        </a:p>
      </dgm:t>
    </dgm:pt>
    <dgm:pt modelId="{31B21ED3-8E0E-4885-A058-FEEEA43B356D}" type="parTrans" cxnId="{5C045A56-A578-46AB-94F3-E9AC24C5C2AD}">
      <dgm:prSet/>
      <dgm:spPr/>
      <dgm:t>
        <a:bodyPr/>
        <a:lstStyle/>
        <a:p>
          <a:endParaRPr lang="fr-CA"/>
        </a:p>
      </dgm:t>
    </dgm:pt>
    <dgm:pt modelId="{4554996D-6515-4B3F-B312-225C286A5601}" type="sibTrans" cxnId="{5C045A56-A578-46AB-94F3-E9AC24C5C2AD}">
      <dgm:prSet/>
      <dgm:spPr/>
      <dgm:t>
        <a:bodyPr/>
        <a:lstStyle/>
        <a:p>
          <a:endParaRPr lang="fr-CA"/>
        </a:p>
      </dgm:t>
    </dgm:pt>
    <dgm:pt modelId="{3D41F67A-1BE8-4D50-AC0C-0CD2BA594679}" type="pres">
      <dgm:prSet presAssocID="{F8607537-46BC-408B-9ED2-CA8B31221ABB}" presName="linearFlow" presStyleCnt="0">
        <dgm:presLayoutVars>
          <dgm:dir/>
          <dgm:animLvl val="lvl"/>
          <dgm:resizeHandles val="exact"/>
        </dgm:presLayoutVars>
      </dgm:prSet>
      <dgm:spPr/>
    </dgm:pt>
    <dgm:pt modelId="{38EA32F6-D4CB-4BC8-9D99-5BC496E2C8E9}" type="pres">
      <dgm:prSet presAssocID="{329D7C19-032D-412F-BD03-681BF340E81B}" presName="composite" presStyleCnt="0"/>
      <dgm:spPr/>
    </dgm:pt>
    <dgm:pt modelId="{0744A03E-7016-41F1-8DA5-5888D1FE1777}" type="pres">
      <dgm:prSet presAssocID="{329D7C19-032D-412F-BD03-681BF340E81B}" presName="parentText" presStyleLbl="alignNode1" presStyleIdx="0" presStyleCnt="2">
        <dgm:presLayoutVars>
          <dgm:chMax val="1"/>
          <dgm:bulletEnabled val="1"/>
        </dgm:presLayoutVars>
      </dgm:prSet>
      <dgm:spPr/>
    </dgm:pt>
    <dgm:pt modelId="{DC4C4992-6B64-4070-82DB-556DAA60152A}" type="pres">
      <dgm:prSet presAssocID="{329D7C19-032D-412F-BD03-681BF340E81B}" presName="descendantText" presStyleLbl="alignAcc1" presStyleIdx="0" presStyleCnt="2">
        <dgm:presLayoutVars>
          <dgm:bulletEnabled val="1"/>
        </dgm:presLayoutVars>
      </dgm:prSet>
      <dgm:spPr/>
    </dgm:pt>
    <dgm:pt modelId="{6B2FE527-4E81-4F43-91A6-4C39E1C87486}" type="pres">
      <dgm:prSet presAssocID="{F87C4397-3232-470F-9922-225A54496846}" presName="sp" presStyleCnt="0"/>
      <dgm:spPr/>
    </dgm:pt>
    <dgm:pt modelId="{AAE6DD51-2414-48A4-B7F8-86A324FAF47D}" type="pres">
      <dgm:prSet presAssocID="{06137D31-286F-4341-BE8A-760BBE3BC098}" presName="composite" presStyleCnt="0"/>
      <dgm:spPr/>
    </dgm:pt>
    <dgm:pt modelId="{CD0736C6-AA55-4AAB-9245-B32708B37C58}" type="pres">
      <dgm:prSet presAssocID="{06137D31-286F-4341-BE8A-760BBE3BC098}" presName="parentText" presStyleLbl="alignNode1" presStyleIdx="1" presStyleCnt="2">
        <dgm:presLayoutVars>
          <dgm:chMax val="1"/>
          <dgm:bulletEnabled val="1"/>
        </dgm:presLayoutVars>
      </dgm:prSet>
      <dgm:spPr/>
    </dgm:pt>
    <dgm:pt modelId="{E4A17FF0-C159-4061-B02B-A9EA1D95B12B}" type="pres">
      <dgm:prSet presAssocID="{06137D31-286F-4341-BE8A-760BBE3BC098}" presName="descendantText" presStyleLbl="alignAcc1" presStyleIdx="1" presStyleCnt="2">
        <dgm:presLayoutVars>
          <dgm:bulletEnabled val="1"/>
        </dgm:presLayoutVars>
      </dgm:prSet>
      <dgm:spPr/>
    </dgm:pt>
  </dgm:ptLst>
  <dgm:cxnLst>
    <dgm:cxn modelId="{CA65C810-D8DA-41DC-8F00-11D6D8E67555}" srcId="{06137D31-286F-4341-BE8A-760BBE3BC098}" destId="{7B80A1AC-3EBF-43BC-8A67-E85265327A62}" srcOrd="0" destOrd="0" parTransId="{D5ED89BD-2F9F-40EF-82B3-4254DB9792FF}" sibTransId="{48FEFBF5-AAF7-4E61-8661-F17C2116F200}"/>
    <dgm:cxn modelId="{6C0D7911-413B-40F3-99ED-B1296AAFDD2C}" srcId="{F8607537-46BC-408B-9ED2-CA8B31221ABB}" destId="{329D7C19-032D-412F-BD03-681BF340E81B}" srcOrd="0" destOrd="0" parTransId="{C75FBD6B-E2F6-4050-973F-3DD698EC9307}" sibTransId="{F87C4397-3232-470F-9922-225A54496846}"/>
    <dgm:cxn modelId="{46D34A23-C869-4AF7-A07B-AE36B21AB056}" type="presOf" srcId="{F8607537-46BC-408B-9ED2-CA8B31221ABB}" destId="{3D41F67A-1BE8-4D50-AC0C-0CD2BA594679}" srcOrd="0" destOrd="0" presId="urn:microsoft.com/office/officeart/2005/8/layout/chevron2"/>
    <dgm:cxn modelId="{0354982B-54FE-4884-A728-90A683018D88}" type="presOf" srcId="{2CB1C63B-6C0A-4475-B8D1-EF1FD4B1630B}" destId="{DC4C4992-6B64-4070-82DB-556DAA60152A}" srcOrd="0" destOrd="1" presId="urn:microsoft.com/office/officeart/2005/8/layout/chevron2"/>
    <dgm:cxn modelId="{A696393E-FE0A-45A2-B887-1FA08A611F89}" type="presOf" srcId="{ED404EE0-FFA8-4BA0-BF64-F7104443BBE1}" destId="{DC4C4992-6B64-4070-82DB-556DAA60152A}" srcOrd="0" destOrd="0" presId="urn:microsoft.com/office/officeart/2005/8/layout/chevron2"/>
    <dgm:cxn modelId="{0054B661-5667-48F7-9137-B73C9830A61B}" type="presOf" srcId="{159A2160-5265-4FE1-9A45-D4A8544ED3E0}" destId="{DC4C4992-6B64-4070-82DB-556DAA60152A}" srcOrd="0" destOrd="2" presId="urn:microsoft.com/office/officeart/2005/8/layout/chevron2"/>
    <dgm:cxn modelId="{B69B726C-0C18-4C54-B9AD-B30E2B93246A}" srcId="{329D7C19-032D-412F-BD03-681BF340E81B}" destId="{2CB1C63B-6C0A-4475-B8D1-EF1FD4B1630B}" srcOrd="1" destOrd="0" parTransId="{B331290C-04DA-4AA3-9340-EE156458B863}" sibTransId="{B20A0660-AD69-4D5D-92FF-FBAC2A7171B3}"/>
    <dgm:cxn modelId="{5C045A56-A578-46AB-94F3-E9AC24C5C2AD}" srcId="{329D7C19-032D-412F-BD03-681BF340E81B}" destId="{159A2160-5265-4FE1-9A45-D4A8544ED3E0}" srcOrd="2" destOrd="0" parTransId="{31B21ED3-8E0E-4885-A058-FEEEA43B356D}" sibTransId="{4554996D-6515-4B3F-B312-225C286A5601}"/>
    <dgm:cxn modelId="{7567C256-7CDC-4E5C-A031-024F4A545A8E}" type="presOf" srcId="{B9FB2BDC-C939-4788-9D9F-1DF8C616B9E3}" destId="{E4A17FF0-C159-4061-B02B-A9EA1D95B12B}" srcOrd="0" destOrd="1" presId="urn:microsoft.com/office/officeart/2005/8/layout/chevron2"/>
    <dgm:cxn modelId="{C905EA76-E7CA-4F81-8CEF-A477A7432486}" type="presOf" srcId="{329D7C19-032D-412F-BD03-681BF340E81B}" destId="{0744A03E-7016-41F1-8DA5-5888D1FE1777}" srcOrd="0" destOrd="0" presId="urn:microsoft.com/office/officeart/2005/8/layout/chevron2"/>
    <dgm:cxn modelId="{2CF1C882-FAFE-4B65-9100-92FBB70BE6FF}" type="presOf" srcId="{7B80A1AC-3EBF-43BC-8A67-E85265327A62}" destId="{E4A17FF0-C159-4061-B02B-A9EA1D95B12B}" srcOrd="0" destOrd="0" presId="urn:microsoft.com/office/officeart/2005/8/layout/chevron2"/>
    <dgm:cxn modelId="{8E4865A5-7F7A-408E-A90B-00D5CCAABCDB}" type="presOf" srcId="{06137D31-286F-4341-BE8A-760BBE3BC098}" destId="{CD0736C6-AA55-4AAB-9245-B32708B37C58}" srcOrd="0" destOrd="0" presId="urn:microsoft.com/office/officeart/2005/8/layout/chevron2"/>
    <dgm:cxn modelId="{1A7CF0A9-DDBE-4066-A2D6-E72F1FFBFAF5}" srcId="{06137D31-286F-4341-BE8A-760BBE3BC098}" destId="{B9FB2BDC-C939-4788-9D9F-1DF8C616B9E3}" srcOrd="1" destOrd="0" parTransId="{70113EB6-4E13-48C8-AEDC-80980FF993CE}" sibTransId="{8AD9E362-49BC-4118-8A5E-2407B514BECF}"/>
    <dgm:cxn modelId="{B18FC8CD-4D0C-4B75-A5D7-CAB386D02B06}" srcId="{F8607537-46BC-408B-9ED2-CA8B31221ABB}" destId="{06137D31-286F-4341-BE8A-760BBE3BC098}" srcOrd="1" destOrd="0" parTransId="{E231957D-AA74-4792-B9FA-DC5B88A99788}" sibTransId="{671B7A5D-6CD2-4323-A53C-998D3D0E1864}"/>
    <dgm:cxn modelId="{25BFB8EB-1266-4EC3-AAFA-91C7A7374C3F}" srcId="{329D7C19-032D-412F-BD03-681BF340E81B}" destId="{ED404EE0-FFA8-4BA0-BF64-F7104443BBE1}" srcOrd="0" destOrd="0" parTransId="{62CB2888-06E3-42F8-B190-AC499829F479}" sibTransId="{1355C2A7-F447-4B5D-9123-C06DC0A088BD}"/>
    <dgm:cxn modelId="{0117ABED-786D-4BC1-A610-03C99503B15B}" type="presParOf" srcId="{3D41F67A-1BE8-4D50-AC0C-0CD2BA594679}" destId="{38EA32F6-D4CB-4BC8-9D99-5BC496E2C8E9}" srcOrd="0" destOrd="0" presId="urn:microsoft.com/office/officeart/2005/8/layout/chevron2"/>
    <dgm:cxn modelId="{5ACA8E58-C30B-420A-965A-F04C1FFFAE30}" type="presParOf" srcId="{38EA32F6-D4CB-4BC8-9D99-5BC496E2C8E9}" destId="{0744A03E-7016-41F1-8DA5-5888D1FE1777}" srcOrd="0" destOrd="0" presId="urn:microsoft.com/office/officeart/2005/8/layout/chevron2"/>
    <dgm:cxn modelId="{A9D9948F-9EED-4CB7-A54A-6AC3FC2C3782}" type="presParOf" srcId="{38EA32F6-D4CB-4BC8-9D99-5BC496E2C8E9}" destId="{DC4C4992-6B64-4070-82DB-556DAA60152A}" srcOrd="1" destOrd="0" presId="urn:microsoft.com/office/officeart/2005/8/layout/chevron2"/>
    <dgm:cxn modelId="{DA8E089D-8F3B-4CA2-9ED1-CE3F8CD290D4}" type="presParOf" srcId="{3D41F67A-1BE8-4D50-AC0C-0CD2BA594679}" destId="{6B2FE527-4E81-4F43-91A6-4C39E1C87486}" srcOrd="1" destOrd="0" presId="urn:microsoft.com/office/officeart/2005/8/layout/chevron2"/>
    <dgm:cxn modelId="{9C65DD57-9F80-41B4-863B-B7E61CCB8461}" type="presParOf" srcId="{3D41F67A-1BE8-4D50-AC0C-0CD2BA594679}" destId="{AAE6DD51-2414-48A4-B7F8-86A324FAF47D}" srcOrd="2" destOrd="0" presId="urn:microsoft.com/office/officeart/2005/8/layout/chevron2"/>
    <dgm:cxn modelId="{216EEBF4-552D-448A-8FC2-E655AE4B31B3}" type="presParOf" srcId="{AAE6DD51-2414-48A4-B7F8-86A324FAF47D}" destId="{CD0736C6-AA55-4AAB-9245-B32708B37C58}" srcOrd="0" destOrd="0" presId="urn:microsoft.com/office/officeart/2005/8/layout/chevron2"/>
    <dgm:cxn modelId="{7CA4C8BF-F13C-4402-9239-CB05298AC83B}" type="presParOf" srcId="{AAE6DD51-2414-48A4-B7F8-86A324FAF47D}" destId="{E4A17FF0-C159-4061-B02B-A9EA1D95B12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F8607537-46BC-408B-9ED2-CA8B31221ABB}" type="doc">
      <dgm:prSet loTypeId="urn:microsoft.com/office/officeart/2005/8/layout/chevron2" loCatId="process" qsTypeId="urn:microsoft.com/office/officeart/2005/8/quickstyle/simple1" qsCatId="simple" csTypeId="urn:microsoft.com/office/officeart/2005/8/colors/accent3_2" csCatId="accent3" phldr="1"/>
      <dgm:spPr/>
      <dgm:t>
        <a:bodyPr/>
        <a:lstStyle/>
        <a:p>
          <a:endParaRPr lang="fr-CA"/>
        </a:p>
      </dgm:t>
    </dgm:pt>
    <dgm:pt modelId="{329D7C19-032D-412F-BD03-681BF340E81B}">
      <dgm:prSet phldrT="[Texte]"/>
      <dgm:spPr/>
      <dgm:t>
        <a:bodyPr/>
        <a:lstStyle/>
        <a:p>
          <a:r>
            <a:rPr lang="fr-CA" dirty="0"/>
            <a:t>La mise en forme</a:t>
          </a:r>
        </a:p>
      </dgm:t>
    </dgm:pt>
    <dgm:pt modelId="{C75FBD6B-E2F6-4050-973F-3DD698EC9307}" type="parTrans" cxnId="{6C0D7911-413B-40F3-99ED-B1296AAFDD2C}">
      <dgm:prSet/>
      <dgm:spPr/>
      <dgm:t>
        <a:bodyPr/>
        <a:lstStyle/>
        <a:p>
          <a:endParaRPr lang="fr-CA"/>
        </a:p>
      </dgm:t>
    </dgm:pt>
    <dgm:pt modelId="{F87C4397-3232-470F-9922-225A54496846}" type="sibTrans" cxnId="{6C0D7911-413B-40F3-99ED-B1296AAFDD2C}">
      <dgm:prSet/>
      <dgm:spPr/>
      <dgm:t>
        <a:bodyPr/>
        <a:lstStyle/>
        <a:p>
          <a:endParaRPr lang="fr-CA"/>
        </a:p>
      </dgm:t>
    </dgm:pt>
    <dgm:pt modelId="{ED404EE0-FFA8-4BA0-BF64-F7104443BBE1}">
      <dgm:prSet phldrT="[Texte]" custT="1"/>
      <dgm:spPr/>
      <dgm:t>
        <a:bodyPr/>
        <a:lstStyle/>
        <a:p>
          <a:pPr algn="l"/>
          <a:r>
            <a:rPr lang="fr-CA" sz="2200" noProof="0" dirty="0"/>
            <a:t>Surlignez et mettez en gras votre première phrase et modifier la police pour Cambria taille 11.</a:t>
          </a:r>
          <a:endParaRPr lang="fr-CA" sz="2200" dirty="0"/>
        </a:p>
      </dgm:t>
    </dgm:pt>
    <dgm:pt modelId="{62CB2888-06E3-42F8-B190-AC499829F479}" type="parTrans" cxnId="{25BFB8EB-1266-4EC3-AAFA-91C7A7374C3F}">
      <dgm:prSet/>
      <dgm:spPr/>
      <dgm:t>
        <a:bodyPr/>
        <a:lstStyle/>
        <a:p>
          <a:endParaRPr lang="fr-CA"/>
        </a:p>
      </dgm:t>
    </dgm:pt>
    <dgm:pt modelId="{1355C2A7-F447-4B5D-9123-C06DC0A088BD}" type="sibTrans" cxnId="{25BFB8EB-1266-4EC3-AAFA-91C7A7374C3F}">
      <dgm:prSet/>
      <dgm:spPr/>
      <dgm:t>
        <a:bodyPr/>
        <a:lstStyle/>
        <a:p>
          <a:endParaRPr lang="fr-CA"/>
        </a:p>
      </dgm:t>
    </dgm:pt>
    <dgm:pt modelId="{E134848A-A22D-4CF9-A8CB-C8663EE371C7}">
      <dgm:prSet phldrT="[Texte]"/>
      <dgm:spPr/>
      <dgm:t>
        <a:bodyPr/>
        <a:lstStyle/>
        <a:p>
          <a:pPr algn="l"/>
          <a:endParaRPr lang="fr-CA" sz="1400" dirty="0"/>
        </a:p>
      </dgm:t>
    </dgm:pt>
    <dgm:pt modelId="{9725553F-C070-4738-B440-B3DE973C8454}" type="parTrans" cxnId="{DE6B07F3-C2B5-4F1C-B41E-633022451713}">
      <dgm:prSet/>
      <dgm:spPr/>
      <dgm:t>
        <a:bodyPr/>
        <a:lstStyle/>
        <a:p>
          <a:endParaRPr lang="fr-CA"/>
        </a:p>
      </dgm:t>
    </dgm:pt>
    <dgm:pt modelId="{53401D28-3C05-41AD-9EAF-58784C383C52}" type="sibTrans" cxnId="{DE6B07F3-C2B5-4F1C-B41E-633022451713}">
      <dgm:prSet/>
      <dgm:spPr/>
      <dgm:t>
        <a:bodyPr/>
        <a:lstStyle/>
        <a:p>
          <a:endParaRPr lang="fr-CA"/>
        </a:p>
      </dgm:t>
    </dgm:pt>
    <dgm:pt modelId="{0410C747-9B08-4D28-8D11-97A358FEEDD5}">
      <dgm:prSet phldrT="[Texte]" custT="1"/>
      <dgm:spPr/>
      <dgm:t>
        <a:bodyPr/>
        <a:lstStyle/>
        <a:p>
          <a:pPr algn="l"/>
          <a:r>
            <a:rPr lang="fr-CA" sz="2200" noProof="0" dirty="0">
              <a:solidFill>
                <a:schemeClr val="tx1"/>
              </a:solidFill>
            </a:rPr>
            <a:t>Reproduire votre mise en forme sur votre seconde phrase puis supprimer la.</a:t>
          </a:r>
          <a:endParaRPr lang="fr-CA" sz="2200" dirty="0">
            <a:solidFill>
              <a:schemeClr val="tx1"/>
            </a:solidFill>
          </a:endParaRPr>
        </a:p>
      </dgm:t>
    </dgm:pt>
    <dgm:pt modelId="{EBE2735D-F692-404D-94A9-9C37BDB0FB47}" type="parTrans" cxnId="{42FAFA76-A8DE-48AE-A799-B4F7D98A35B5}">
      <dgm:prSet/>
      <dgm:spPr/>
      <dgm:t>
        <a:bodyPr/>
        <a:lstStyle/>
        <a:p>
          <a:endParaRPr lang="fr-CA"/>
        </a:p>
      </dgm:t>
    </dgm:pt>
    <dgm:pt modelId="{AD7D5AD4-6BCB-4DDB-9955-BF4E8FDDBF22}" type="sibTrans" cxnId="{42FAFA76-A8DE-48AE-A799-B4F7D98A35B5}">
      <dgm:prSet/>
      <dgm:spPr/>
      <dgm:t>
        <a:bodyPr/>
        <a:lstStyle/>
        <a:p>
          <a:endParaRPr lang="fr-CA"/>
        </a:p>
      </dgm:t>
    </dgm:pt>
    <dgm:pt modelId="{2145C066-3321-4DB3-AD74-00A60A29CF89}">
      <dgm:prSet phldrT="[Texte]" custT="1"/>
      <dgm:spPr/>
      <dgm:t>
        <a:bodyPr/>
        <a:lstStyle/>
        <a:p>
          <a:pPr algn="l"/>
          <a:r>
            <a:rPr lang="fr-CA" sz="2200" dirty="0"/>
            <a:t>Insérer un espace entre votre première et seconde phrase.</a:t>
          </a:r>
          <a:endParaRPr lang="fr-CA" sz="2200" dirty="0">
            <a:solidFill>
              <a:schemeClr val="tx1"/>
            </a:solidFill>
          </a:endParaRPr>
        </a:p>
      </dgm:t>
    </dgm:pt>
    <dgm:pt modelId="{42FF252E-027D-4E6A-9A40-CDD1682A1AF1}" type="parTrans" cxnId="{9B0F49E8-EA4A-4F74-8621-8C97D3F662F2}">
      <dgm:prSet/>
      <dgm:spPr/>
      <dgm:t>
        <a:bodyPr/>
        <a:lstStyle/>
        <a:p>
          <a:endParaRPr lang="fr-CA"/>
        </a:p>
      </dgm:t>
    </dgm:pt>
    <dgm:pt modelId="{7F86167D-9891-481F-99C8-FBD79D7A09D7}" type="sibTrans" cxnId="{9B0F49E8-EA4A-4F74-8621-8C97D3F662F2}">
      <dgm:prSet/>
      <dgm:spPr/>
      <dgm:t>
        <a:bodyPr/>
        <a:lstStyle/>
        <a:p>
          <a:endParaRPr lang="fr-CA"/>
        </a:p>
      </dgm:t>
    </dgm:pt>
    <dgm:pt modelId="{68146092-1E0F-4237-9357-3B67A9AB4727}">
      <dgm:prSet phldrT="[Texte]"/>
      <dgm:spPr/>
      <dgm:t>
        <a:bodyPr/>
        <a:lstStyle/>
        <a:p>
          <a:pPr algn="l"/>
          <a:endParaRPr lang="fr-CA" sz="1400" dirty="0">
            <a:solidFill>
              <a:schemeClr val="tx1"/>
            </a:solidFill>
          </a:endParaRPr>
        </a:p>
      </dgm:t>
    </dgm:pt>
    <dgm:pt modelId="{951535A2-9AF7-4031-8CB6-EB7636C63FEF}" type="parTrans" cxnId="{574F7B74-D724-481F-8517-ACD8CC3B5EA4}">
      <dgm:prSet/>
      <dgm:spPr/>
      <dgm:t>
        <a:bodyPr/>
        <a:lstStyle/>
        <a:p>
          <a:endParaRPr lang="fr-CA"/>
        </a:p>
      </dgm:t>
    </dgm:pt>
    <dgm:pt modelId="{CA922768-B231-4669-9AFC-CBCA5FFA942A}" type="sibTrans" cxnId="{574F7B74-D724-481F-8517-ACD8CC3B5EA4}">
      <dgm:prSet/>
      <dgm:spPr/>
      <dgm:t>
        <a:bodyPr/>
        <a:lstStyle/>
        <a:p>
          <a:endParaRPr lang="fr-CA"/>
        </a:p>
      </dgm:t>
    </dgm:pt>
    <dgm:pt modelId="{F707FB23-4130-4A87-9725-93CF02479331}">
      <dgm:prSet phldrT="[Texte]" custT="1"/>
      <dgm:spPr/>
      <dgm:t>
        <a:bodyPr/>
        <a:lstStyle/>
        <a:p>
          <a:pPr algn="l"/>
          <a:r>
            <a:rPr lang="fr-CA" sz="2200" dirty="0"/>
            <a:t>Créer une liste à puce</a:t>
          </a:r>
          <a:endParaRPr lang="fr-CA" sz="2200" dirty="0">
            <a:solidFill>
              <a:schemeClr val="tx1"/>
            </a:solidFill>
          </a:endParaRPr>
        </a:p>
      </dgm:t>
    </dgm:pt>
    <dgm:pt modelId="{DA8143C1-BEDE-412D-A364-EF5253DB2AE8}" type="parTrans" cxnId="{D5CD0E6E-0E65-46FC-9B42-AAA2FE41B3E0}">
      <dgm:prSet/>
      <dgm:spPr/>
      <dgm:t>
        <a:bodyPr/>
        <a:lstStyle/>
        <a:p>
          <a:endParaRPr lang="fr-CA"/>
        </a:p>
      </dgm:t>
    </dgm:pt>
    <dgm:pt modelId="{23AA9593-9832-4408-A0C2-209453D01D32}" type="sibTrans" cxnId="{D5CD0E6E-0E65-46FC-9B42-AAA2FE41B3E0}">
      <dgm:prSet/>
      <dgm:spPr/>
      <dgm:t>
        <a:bodyPr/>
        <a:lstStyle/>
        <a:p>
          <a:endParaRPr lang="fr-CA"/>
        </a:p>
      </dgm:t>
    </dgm:pt>
    <dgm:pt modelId="{EC3B1A87-8289-49AD-8785-0A658EEA77C8}">
      <dgm:prSet phldrT="[Texte]"/>
      <dgm:spPr/>
      <dgm:t>
        <a:bodyPr/>
        <a:lstStyle/>
        <a:p>
          <a:pPr algn="l"/>
          <a:endParaRPr lang="fr-CA" sz="1400" dirty="0">
            <a:solidFill>
              <a:schemeClr val="tx1"/>
            </a:solidFill>
          </a:endParaRPr>
        </a:p>
      </dgm:t>
    </dgm:pt>
    <dgm:pt modelId="{E3BD05C2-B94C-4B89-9974-6C81DC914437}" type="parTrans" cxnId="{5322F48A-3BA0-4721-876C-AE9A0ECCBC6B}">
      <dgm:prSet/>
      <dgm:spPr/>
      <dgm:t>
        <a:bodyPr/>
        <a:lstStyle/>
        <a:p>
          <a:endParaRPr lang="fr-CA"/>
        </a:p>
      </dgm:t>
    </dgm:pt>
    <dgm:pt modelId="{3C89FEBE-093E-47AE-AA64-5C505DA54575}" type="sibTrans" cxnId="{5322F48A-3BA0-4721-876C-AE9A0ECCBC6B}">
      <dgm:prSet/>
      <dgm:spPr/>
      <dgm:t>
        <a:bodyPr/>
        <a:lstStyle/>
        <a:p>
          <a:endParaRPr lang="fr-CA"/>
        </a:p>
      </dgm:t>
    </dgm:pt>
    <dgm:pt modelId="{9015C2AC-E265-4DAD-904B-C1B69F955AE9}">
      <dgm:prSet phldrT="[Texte]" custT="1"/>
      <dgm:spPr/>
      <dgm:t>
        <a:bodyPr/>
        <a:lstStyle/>
        <a:p>
          <a:pPr algn="l"/>
          <a:r>
            <a:rPr lang="fr-CA" sz="2200" dirty="0"/>
            <a:t>Ajouter des indicateurs</a:t>
          </a:r>
          <a:endParaRPr lang="fr-CA" sz="2200" dirty="0">
            <a:solidFill>
              <a:schemeClr val="tx1"/>
            </a:solidFill>
          </a:endParaRPr>
        </a:p>
      </dgm:t>
    </dgm:pt>
    <dgm:pt modelId="{123A0181-0DD2-4D06-93AE-16828430F912}" type="parTrans" cxnId="{E0DE1953-35B4-4FA6-AEDD-A6E06FFB4AC3}">
      <dgm:prSet/>
      <dgm:spPr/>
      <dgm:t>
        <a:bodyPr/>
        <a:lstStyle/>
        <a:p>
          <a:endParaRPr lang="fr-CA"/>
        </a:p>
      </dgm:t>
    </dgm:pt>
    <dgm:pt modelId="{8E46DBF0-FBC1-4356-BF67-78672B678CF2}" type="sibTrans" cxnId="{E0DE1953-35B4-4FA6-AEDD-A6E06FFB4AC3}">
      <dgm:prSet/>
      <dgm:spPr/>
      <dgm:t>
        <a:bodyPr/>
        <a:lstStyle/>
        <a:p>
          <a:endParaRPr lang="fr-CA"/>
        </a:p>
      </dgm:t>
    </dgm:pt>
    <dgm:pt modelId="{8EAF944A-CDF2-4624-B471-31BBF0EC67ED}">
      <dgm:prSet phldrT="[Texte]" custT="1"/>
      <dgm:spPr/>
      <dgm:t>
        <a:bodyPr/>
        <a:lstStyle/>
        <a:p>
          <a:pPr algn="l"/>
          <a:r>
            <a:rPr lang="fr-CA" sz="2200" dirty="0"/>
            <a:t>Aligner votre paragraphe au centre</a:t>
          </a:r>
          <a:endParaRPr lang="fr-CA" sz="2200" dirty="0">
            <a:solidFill>
              <a:schemeClr val="tx1"/>
            </a:solidFill>
          </a:endParaRPr>
        </a:p>
      </dgm:t>
    </dgm:pt>
    <dgm:pt modelId="{987AEDBF-7A88-43B6-9E42-7DEB79B67EC0}" type="parTrans" cxnId="{560DAF60-5E33-4E91-ACD4-B44F46B536B9}">
      <dgm:prSet/>
      <dgm:spPr/>
      <dgm:t>
        <a:bodyPr/>
        <a:lstStyle/>
        <a:p>
          <a:endParaRPr lang="fr-CA"/>
        </a:p>
      </dgm:t>
    </dgm:pt>
    <dgm:pt modelId="{6EDD1C14-E2E1-4688-997A-90D5DCC32D7A}" type="sibTrans" cxnId="{560DAF60-5E33-4E91-ACD4-B44F46B536B9}">
      <dgm:prSet/>
      <dgm:spPr/>
      <dgm:t>
        <a:bodyPr/>
        <a:lstStyle/>
        <a:p>
          <a:endParaRPr lang="fr-CA"/>
        </a:p>
      </dgm:t>
    </dgm:pt>
    <dgm:pt modelId="{3E15CB66-5257-4382-A813-D1B22242A4F9}">
      <dgm:prSet phldrT="[Texte]" custT="1"/>
      <dgm:spPr/>
      <dgm:t>
        <a:bodyPr/>
        <a:lstStyle/>
        <a:p>
          <a:pPr algn="l"/>
          <a:r>
            <a:rPr lang="fr-CA" sz="2200" dirty="0"/>
            <a:t>Changer la couleur de votre page pour bleu et ajouter un quadrillage</a:t>
          </a:r>
          <a:endParaRPr lang="fr-CA" sz="2200" dirty="0">
            <a:solidFill>
              <a:schemeClr val="tx1"/>
            </a:solidFill>
          </a:endParaRPr>
        </a:p>
      </dgm:t>
    </dgm:pt>
    <dgm:pt modelId="{1362436A-B02C-417E-9247-CA248D264D7F}" type="parTrans" cxnId="{81845F52-E240-4B36-8FD8-F21D964F3D6D}">
      <dgm:prSet/>
      <dgm:spPr/>
      <dgm:t>
        <a:bodyPr/>
        <a:lstStyle/>
        <a:p>
          <a:endParaRPr lang="fr-CA"/>
        </a:p>
      </dgm:t>
    </dgm:pt>
    <dgm:pt modelId="{C8D9748E-7EA2-435C-A250-585493C35066}" type="sibTrans" cxnId="{81845F52-E240-4B36-8FD8-F21D964F3D6D}">
      <dgm:prSet/>
      <dgm:spPr/>
      <dgm:t>
        <a:bodyPr/>
        <a:lstStyle/>
        <a:p>
          <a:endParaRPr lang="fr-CA"/>
        </a:p>
      </dgm:t>
    </dgm:pt>
    <dgm:pt modelId="{842364ED-3070-4313-AB9B-C3421F23A43F}">
      <dgm:prSet phldrT="[Texte]" custT="1"/>
      <dgm:spPr/>
      <dgm:t>
        <a:bodyPr/>
        <a:lstStyle/>
        <a:p>
          <a:pPr algn="ctr"/>
          <a:endParaRPr lang="fr-CA" sz="2000" dirty="0"/>
        </a:p>
      </dgm:t>
    </dgm:pt>
    <dgm:pt modelId="{50CAD01A-1767-4ED1-94B2-16EB0CF03C5F}" type="parTrans" cxnId="{4D860C8F-ECCC-49D5-AB1B-BCFC5F7EEAC0}">
      <dgm:prSet/>
      <dgm:spPr/>
    </dgm:pt>
    <dgm:pt modelId="{F92C2BC1-0B5E-4E05-BB57-F8D96BF611B9}" type="sibTrans" cxnId="{4D860C8F-ECCC-49D5-AB1B-BCFC5F7EEAC0}">
      <dgm:prSet/>
      <dgm:spPr/>
    </dgm:pt>
    <dgm:pt modelId="{23BFB3A5-0663-4B34-8349-8B693FDC5440}">
      <dgm:prSet phldrT="[Texte]" custT="1"/>
      <dgm:spPr/>
      <dgm:t>
        <a:bodyPr/>
        <a:lstStyle/>
        <a:p>
          <a:pPr algn="ctr"/>
          <a:endParaRPr lang="fr-CA" sz="2000" dirty="0"/>
        </a:p>
      </dgm:t>
    </dgm:pt>
    <dgm:pt modelId="{CBD4B1F4-EB3A-4599-9B9E-012DADC627D3}" type="parTrans" cxnId="{ED6F827C-74B1-4C2E-9BF7-12B06AFBEC42}">
      <dgm:prSet/>
      <dgm:spPr/>
    </dgm:pt>
    <dgm:pt modelId="{CAD51792-5D83-418E-882A-3287BF4B196E}" type="sibTrans" cxnId="{ED6F827C-74B1-4C2E-9BF7-12B06AFBEC42}">
      <dgm:prSet/>
      <dgm:spPr/>
    </dgm:pt>
    <dgm:pt modelId="{3D41F67A-1BE8-4D50-AC0C-0CD2BA594679}" type="pres">
      <dgm:prSet presAssocID="{F8607537-46BC-408B-9ED2-CA8B31221ABB}" presName="linearFlow" presStyleCnt="0">
        <dgm:presLayoutVars>
          <dgm:dir/>
          <dgm:animLvl val="lvl"/>
          <dgm:resizeHandles val="exact"/>
        </dgm:presLayoutVars>
      </dgm:prSet>
      <dgm:spPr/>
    </dgm:pt>
    <dgm:pt modelId="{38EA32F6-D4CB-4BC8-9D99-5BC496E2C8E9}" type="pres">
      <dgm:prSet presAssocID="{329D7C19-032D-412F-BD03-681BF340E81B}" presName="composite" presStyleCnt="0"/>
      <dgm:spPr/>
    </dgm:pt>
    <dgm:pt modelId="{0744A03E-7016-41F1-8DA5-5888D1FE1777}" type="pres">
      <dgm:prSet presAssocID="{329D7C19-032D-412F-BD03-681BF340E81B}" presName="parentText" presStyleLbl="alignNode1" presStyleIdx="0" presStyleCnt="1">
        <dgm:presLayoutVars>
          <dgm:chMax val="1"/>
          <dgm:bulletEnabled val="1"/>
        </dgm:presLayoutVars>
      </dgm:prSet>
      <dgm:spPr/>
    </dgm:pt>
    <dgm:pt modelId="{DC4C4992-6B64-4070-82DB-556DAA60152A}" type="pres">
      <dgm:prSet presAssocID="{329D7C19-032D-412F-BD03-681BF340E81B}" presName="descendantText" presStyleLbl="alignAcc1" presStyleIdx="0" presStyleCnt="1" custScaleY="203110">
        <dgm:presLayoutVars>
          <dgm:bulletEnabled val="1"/>
        </dgm:presLayoutVars>
      </dgm:prSet>
      <dgm:spPr/>
    </dgm:pt>
  </dgm:ptLst>
  <dgm:cxnLst>
    <dgm:cxn modelId="{B754270B-D193-4795-A39F-6D1484B627ED}" type="presOf" srcId="{F707FB23-4130-4A87-9725-93CF02479331}" destId="{DC4C4992-6B64-4070-82DB-556DAA60152A}" srcOrd="0" destOrd="5" presId="urn:microsoft.com/office/officeart/2005/8/layout/chevron2"/>
    <dgm:cxn modelId="{6C0D7911-413B-40F3-99ED-B1296AAFDD2C}" srcId="{F8607537-46BC-408B-9ED2-CA8B31221ABB}" destId="{329D7C19-032D-412F-BD03-681BF340E81B}" srcOrd="0" destOrd="0" parTransId="{C75FBD6B-E2F6-4050-973F-3DD698EC9307}" sibTransId="{F87C4397-3232-470F-9922-225A54496846}"/>
    <dgm:cxn modelId="{DC94C318-F5A1-4C02-886C-A30A691E9F18}" type="presOf" srcId="{EC3B1A87-8289-49AD-8785-0A658EEA77C8}" destId="{DC4C4992-6B64-4070-82DB-556DAA60152A}" srcOrd="0" destOrd="9" presId="urn:microsoft.com/office/officeart/2005/8/layout/chevron2"/>
    <dgm:cxn modelId="{46D34A23-C869-4AF7-A07B-AE36B21AB056}" type="presOf" srcId="{F8607537-46BC-408B-9ED2-CA8B31221ABB}" destId="{3D41F67A-1BE8-4D50-AC0C-0CD2BA594679}" srcOrd="0" destOrd="0" presId="urn:microsoft.com/office/officeart/2005/8/layout/chevron2"/>
    <dgm:cxn modelId="{7553212D-8F26-41EA-8C36-4ED9570466DD}" type="presOf" srcId="{842364ED-3070-4313-AB9B-C3421F23A43F}" destId="{DC4C4992-6B64-4070-82DB-556DAA60152A}" srcOrd="0" destOrd="0" presId="urn:microsoft.com/office/officeart/2005/8/layout/chevron2"/>
    <dgm:cxn modelId="{A696393E-FE0A-45A2-B887-1FA08A611F89}" type="presOf" srcId="{ED404EE0-FFA8-4BA0-BF64-F7104443BBE1}" destId="{DC4C4992-6B64-4070-82DB-556DAA60152A}" srcOrd="0" destOrd="2" presId="urn:microsoft.com/office/officeart/2005/8/layout/chevron2"/>
    <dgm:cxn modelId="{60EF6C5D-D5E1-4F2E-BFAF-85D445FD32F6}" type="presOf" srcId="{3E15CB66-5257-4382-A813-D1B22242A4F9}" destId="{DC4C4992-6B64-4070-82DB-556DAA60152A}" srcOrd="0" destOrd="8" presId="urn:microsoft.com/office/officeart/2005/8/layout/chevron2"/>
    <dgm:cxn modelId="{057C6F5D-2401-477A-95FE-020A3F5E2726}" type="presOf" srcId="{0410C747-9B08-4D28-8D11-97A358FEEDD5}" destId="{DC4C4992-6B64-4070-82DB-556DAA60152A}" srcOrd="0" destOrd="3" presId="urn:microsoft.com/office/officeart/2005/8/layout/chevron2"/>
    <dgm:cxn modelId="{560DAF60-5E33-4E91-ACD4-B44F46B536B9}" srcId="{329D7C19-032D-412F-BD03-681BF340E81B}" destId="{8EAF944A-CDF2-4624-B471-31BBF0EC67ED}" srcOrd="7" destOrd="0" parTransId="{987AEDBF-7A88-43B6-9E42-7DEB79B67EC0}" sibTransId="{6EDD1C14-E2E1-4688-997A-90D5DCC32D7A}"/>
    <dgm:cxn modelId="{EBD7704A-9177-43AB-B862-E4C20CAB5BAC}" type="presOf" srcId="{2145C066-3321-4DB3-AD74-00A60A29CF89}" destId="{DC4C4992-6B64-4070-82DB-556DAA60152A}" srcOrd="0" destOrd="4" presId="urn:microsoft.com/office/officeart/2005/8/layout/chevron2"/>
    <dgm:cxn modelId="{D5CD0E6E-0E65-46FC-9B42-AAA2FE41B3E0}" srcId="{329D7C19-032D-412F-BD03-681BF340E81B}" destId="{F707FB23-4130-4A87-9725-93CF02479331}" srcOrd="5" destOrd="0" parTransId="{DA8143C1-BEDE-412D-A364-EF5253DB2AE8}" sibTransId="{23AA9593-9832-4408-A0C2-209453D01D32}"/>
    <dgm:cxn modelId="{81845F52-E240-4B36-8FD8-F21D964F3D6D}" srcId="{329D7C19-032D-412F-BD03-681BF340E81B}" destId="{3E15CB66-5257-4382-A813-D1B22242A4F9}" srcOrd="8" destOrd="0" parTransId="{1362436A-B02C-417E-9247-CA248D264D7F}" sibTransId="{C8D9748E-7EA2-435C-A250-585493C35066}"/>
    <dgm:cxn modelId="{E0DE1953-35B4-4FA6-AEDD-A6E06FFB4AC3}" srcId="{329D7C19-032D-412F-BD03-681BF340E81B}" destId="{9015C2AC-E265-4DAD-904B-C1B69F955AE9}" srcOrd="6" destOrd="0" parTransId="{123A0181-0DD2-4D06-93AE-16828430F912}" sibTransId="{8E46DBF0-FBC1-4356-BF67-78672B678CF2}"/>
    <dgm:cxn modelId="{574F7B74-D724-481F-8517-ACD8CC3B5EA4}" srcId="{329D7C19-032D-412F-BD03-681BF340E81B}" destId="{68146092-1E0F-4237-9357-3B67A9AB4727}" srcOrd="10" destOrd="0" parTransId="{951535A2-9AF7-4031-8CB6-EB7636C63FEF}" sibTransId="{CA922768-B231-4669-9AFC-CBCA5FFA942A}"/>
    <dgm:cxn modelId="{7229A975-DA17-41A6-8996-B56C1E964027}" type="presOf" srcId="{68146092-1E0F-4237-9357-3B67A9AB4727}" destId="{DC4C4992-6B64-4070-82DB-556DAA60152A}" srcOrd="0" destOrd="10" presId="urn:microsoft.com/office/officeart/2005/8/layout/chevron2"/>
    <dgm:cxn modelId="{C905EA76-E7CA-4F81-8CEF-A477A7432486}" type="presOf" srcId="{329D7C19-032D-412F-BD03-681BF340E81B}" destId="{0744A03E-7016-41F1-8DA5-5888D1FE1777}" srcOrd="0" destOrd="0" presId="urn:microsoft.com/office/officeart/2005/8/layout/chevron2"/>
    <dgm:cxn modelId="{42FAFA76-A8DE-48AE-A799-B4F7D98A35B5}" srcId="{329D7C19-032D-412F-BD03-681BF340E81B}" destId="{0410C747-9B08-4D28-8D11-97A358FEEDD5}" srcOrd="3" destOrd="0" parTransId="{EBE2735D-F692-404D-94A9-9C37BDB0FB47}" sibTransId="{AD7D5AD4-6BCB-4DDB-9955-BF4E8FDDBF22}"/>
    <dgm:cxn modelId="{ED6F827C-74B1-4C2E-9BF7-12B06AFBEC42}" srcId="{329D7C19-032D-412F-BD03-681BF340E81B}" destId="{23BFB3A5-0663-4B34-8349-8B693FDC5440}" srcOrd="1" destOrd="0" parTransId="{CBD4B1F4-EB3A-4599-9B9E-012DADC627D3}" sibTransId="{CAD51792-5D83-418E-882A-3287BF4B196E}"/>
    <dgm:cxn modelId="{5322F48A-3BA0-4721-876C-AE9A0ECCBC6B}" srcId="{329D7C19-032D-412F-BD03-681BF340E81B}" destId="{EC3B1A87-8289-49AD-8785-0A658EEA77C8}" srcOrd="9" destOrd="0" parTransId="{E3BD05C2-B94C-4B89-9974-6C81DC914437}" sibTransId="{3C89FEBE-093E-47AE-AA64-5C505DA54575}"/>
    <dgm:cxn modelId="{4D860C8F-ECCC-49D5-AB1B-BCFC5F7EEAC0}" srcId="{329D7C19-032D-412F-BD03-681BF340E81B}" destId="{842364ED-3070-4313-AB9B-C3421F23A43F}" srcOrd="0" destOrd="0" parTransId="{50CAD01A-1767-4ED1-94B2-16EB0CF03C5F}" sibTransId="{F92C2BC1-0B5E-4E05-BB57-F8D96BF611B9}"/>
    <dgm:cxn modelId="{DD682292-5C92-4633-B8B1-427930CCD671}" type="presOf" srcId="{23BFB3A5-0663-4B34-8349-8B693FDC5440}" destId="{DC4C4992-6B64-4070-82DB-556DAA60152A}" srcOrd="0" destOrd="1" presId="urn:microsoft.com/office/officeart/2005/8/layout/chevron2"/>
    <dgm:cxn modelId="{7494FD92-FC79-4AB6-852E-F64AD14BC568}" type="presOf" srcId="{E134848A-A22D-4CF9-A8CB-C8663EE371C7}" destId="{DC4C4992-6B64-4070-82DB-556DAA60152A}" srcOrd="0" destOrd="11" presId="urn:microsoft.com/office/officeart/2005/8/layout/chevron2"/>
    <dgm:cxn modelId="{BD3446C4-ABD1-47C4-98D5-0A3E858C8742}" type="presOf" srcId="{9015C2AC-E265-4DAD-904B-C1B69F955AE9}" destId="{DC4C4992-6B64-4070-82DB-556DAA60152A}" srcOrd="0" destOrd="6" presId="urn:microsoft.com/office/officeart/2005/8/layout/chevron2"/>
    <dgm:cxn modelId="{9B0F49E8-EA4A-4F74-8621-8C97D3F662F2}" srcId="{329D7C19-032D-412F-BD03-681BF340E81B}" destId="{2145C066-3321-4DB3-AD74-00A60A29CF89}" srcOrd="4" destOrd="0" parTransId="{42FF252E-027D-4E6A-9A40-CDD1682A1AF1}" sibTransId="{7F86167D-9891-481F-99C8-FBD79D7A09D7}"/>
    <dgm:cxn modelId="{6D8EFAE8-80C3-407F-BEF4-450616F1D60E}" type="presOf" srcId="{8EAF944A-CDF2-4624-B471-31BBF0EC67ED}" destId="{DC4C4992-6B64-4070-82DB-556DAA60152A}" srcOrd="0" destOrd="7" presId="urn:microsoft.com/office/officeart/2005/8/layout/chevron2"/>
    <dgm:cxn modelId="{25BFB8EB-1266-4EC3-AAFA-91C7A7374C3F}" srcId="{329D7C19-032D-412F-BD03-681BF340E81B}" destId="{ED404EE0-FFA8-4BA0-BF64-F7104443BBE1}" srcOrd="2" destOrd="0" parTransId="{62CB2888-06E3-42F8-B190-AC499829F479}" sibTransId="{1355C2A7-F447-4B5D-9123-C06DC0A088BD}"/>
    <dgm:cxn modelId="{DE6B07F3-C2B5-4F1C-B41E-633022451713}" srcId="{329D7C19-032D-412F-BD03-681BF340E81B}" destId="{E134848A-A22D-4CF9-A8CB-C8663EE371C7}" srcOrd="11" destOrd="0" parTransId="{9725553F-C070-4738-B440-B3DE973C8454}" sibTransId="{53401D28-3C05-41AD-9EAF-58784C383C52}"/>
    <dgm:cxn modelId="{0117ABED-786D-4BC1-A610-03C99503B15B}" type="presParOf" srcId="{3D41F67A-1BE8-4D50-AC0C-0CD2BA594679}" destId="{38EA32F6-D4CB-4BC8-9D99-5BC496E2C8E9}" srcOrd="0" destOrd="0" presId="urn:microsoft.com/office/officeart/2005/8/layout/chevron2"/>
    <dgm:cxn modelId="{5ACA8E58-C30B-420A-965A-F04C1FFFAE30}" type="presParOf" srcId="{38EA32F6-D4CB-4BC8-9D99-5BC496E2C8E9}" destId="{0744A03E-7016-41F1-8DA5-5888D1FE1777}" srcOrd="0" destOrd="0" presId="urn:microsoft.com/office/officeart/2005/8/layout/chevron2"/>
    <dgm:cxn modelId="{A9D9948F-9EED-4CB7-A54A-6AC3FC2C3782}" type="presParOf" srcId="{38EA32F6-D4CB-4BC8-9D99-5BC496E2C8E9}" destId="{DC4C4992-6B64-4070-82DB-556DAA60152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469DA9D-A10B-4F17-BA59-FB948E64EB8C}" type="doc">
      <dgm:prSet loTypeId="urn:microsoft.com/office/officeart/2005/8/layout/pList1" loCatId="list" qsTypeId="urn:microsoft.com/office/officeart/2005/8/quickstyle/simple1" qsCatId="simple" csTypeId="urn:microsoft.com/office/officeart/2005/8/colors/accent1_2" csCatId="accent1" phldr="1"/>
      <dgm:spPr/>
    </dgm:pt>
    <dgm:pt modelId="{499865DC-FF22-4896-A831-A885AD4B2872}">
      <dgm:prSet phldrT="[Texte]"/>
      <dgm:spPr/>
      <dgm:t>
        <a:bodyPr/>
        <a:lstStyle/>
        <a:p>
          <a:r>
            <a:rPr lang="fr-CA" dirty="0"/>
            <a:t>IOS, Android, Windows Phone</a:t>
          </a:r>
        </a:p>
      </dgm:t>
    </dgm:pt>
    <dgm:pt modelId="{6667C3C5-DC65-42AE-88E6-A4BD5D717370}" type="parTrans" cxnId="{EADCB3DF-7BE1-4EF5-9DCA-09912C30157C}">
      <dgm:prSet/>
      <dgm:spPr/>
      <dgm:t>
        <a:bodyPr/>
        <a:lstStyle/>
        <a:p>
          <a:endParaRPr lang="fr-CA"/>
        </a:p>
      </dgm:t>
    </dgm:pt>
    <dgm:pt modelId="{A8DC742F-A237-465C-AE76-43FB25131F7C}" type="sibTrans" cxnId="{EADCB3DF-7BE1-4EF5-9DCA-09912C30157C}">
      <dgm:prSet/>
      <dgm:spPr/>
      <dgm:t>
        <a:bodyPr/>
        <a:lstStyle/>
        <a:p>
          <a:endParaRPr lang="fr-CA"/>
        </a:p>
      </dgm:t>
    </dgm:pt>
    <dgm:pt modelId="{2C77D15C-0B3F-44D9-BF55-273688D59C0D}" type="pres">
      <dgm:prSet presAssocID="{6469DA9D-A10B-4F17-BA59-FB948E64EB8C}" presName="Name0" presStyleCnt="0">
        <dgm:presLayoutVars>
          <dgm:dir/>
          <dgm:resizeHandles val="exact"/>
        </dgm:presLayoutVars>
      </dgm:prSet>
      <dgm:spPr/>
    </dgm:pt>
    <dgm:pt modelId="{15E6894A-5445-415F-8006-4AF544214F9D}" type="pres">
      <dgm:prSet presAssocID="{499865DC-FF22-4896-A831-A885AD4B2872}" presName="compNode" presStyleCnt="0"/>
      <dgm:spPr/>
    </dgm:pt>
    <dgm:pt modelId="{CC07C67A-C336-4170-A25A-3D254B6B930C}" type="pres">
      <dgm:prSet presAssocID="{499865DC-FF22-4896-A831-A885AD4B2872}" presName="pictRect" presStyleLbl="node1" presStyleIdx="0" presStyleCnt="1"/>
      <dgm:spPr>
        <a:blipFill rotWithShape="1">
          <a:blip xmlns:r="http://schemas.openxmlformats.org/officeDocument/2006/relationships" r:embed="rId1">
            <a:alphaModFix/>
          </a:blip>
          <a:srcRect/>
          <a:stretch>
            <a:fillRect l="-8000" r="-8000"/>
          </a:stretch>
        </a:blipFill>
      </dgm:spPr>
    </dgm:pt>
    <dgm:pt modelId="{431175E0-668F-4322-8A6C-A6278D43B5E5}" type="pres">
      <dgm:prSet presAssocID="{499865DC-FF22-4896-A831-A885AD4B2872}" presName="textRect" presStyleLbl="revTx" presStyleIdx="0" presStyleCnt="1">
        <dgm:presLayoutVars>
          <dgm:bulletEnabled val="1"/>
        </dgm:presLayoutVars>
      </dgm:prSet>
      <dgm:spPr/>
    </dgm:pt>
  </dgm:ptLst>
  <dgm:cxnLst>
    <dgm:cxn modelId="{A4EC3B48-2385-46DC-9B0B-61237A135095}" type="presOf" srcId="{499865DC-FF22-4896-A831-A885AD4B2872}" destId="{431175E0-668F-4322-8A6C-A6278D43B5E5}" srcOrd="0" destOrd="0" presId="urn:microsoft.com/office/officeart/2005/8/layout/pList1"/>
    <dgm:cxn modelId="{7D639EA0-B5D9-4333-8238-027EFE2EB4FF}" type="presOf" srcId="{6469DA9D-A10B-4F17-BA59-FB948E64EB8C}" destId="{2C77D15C-0B3F-44D9-BF55-273688D59C0D}" srcOrd="0" destOrd="0" presId="urn:microsoft.com/office/officeart/2005/8/layout/pList1"/>
    <dgm:cxn modelId="{EADCB3DF-7BE1-4EF5-9DCA-09912C30157C}" srcId="{6469DA9D-A10B-4F17-BA59-FB948E64EB8C}" destId="{499865DC-FF22-4896-A831-A885AD4B2872}" srcOrd="0" destOrd="0" parTransId="{6667C3C5-DC65-42AE-88E6-A4BD5D717370}" sibTransId="{A8DC742F-A237-465C-AE76-43FB25131F7C}"/>
    <dgm:cxn modelId="{50EFA21C-A1E0-40DB-8436-F1CBB7393A2B}" type="presParOf" srcId="{2C77D15C-0B3F-44D9-BF55-273688D59C0D}" destId="{15E6894A-5445-415F-8006-4AF544214F9D}" srcOrd="0" destOrd="0" presId="urn:microsoft.com/office/officeart/2005/8/layout/pList1"/>
    <dgm:cxn modelId="{CE172392-A83C-4CB1-9336-392AE58815E4}" type="presParOf" srcId="{15E6894A-5445-415F-8006-4AF544214F9D}" destId="{CC07C67A-C336-4170-A25A-3D254B6B930C}" srcOrd="0" destOrd="0" presId="urn:microsoft.com/office/officeart/2005/8/layout/pList1"/>
    <dgm:cxn modelId="{4BAE5834-A57A-4D34-96C2-664B6C8274A1}" type="presParOf" srcId="{15E6894A-5445-415F-8006-4AF544214F9D}" destId="{431175E0-668F-4322-8A6C-A6278D43B5E5}" srcOrd="1" destOrd="0" presId="urn:microsoft.com/office/officeart/2005/8/layout/p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A9BCA-AD8D-4F8F-B227-82B097B7BB26}">
      <dsp:nvSpPr>
        <dsp:cNvPr id="0" name=""/>
        <dsp:cNvSpPr/>
      </dsp:nvSpPr>
      <dsp:spPr>
        <a:xfrm rot="2561600">
          <a:off x="2573511" y="3800128"/>
          <a:ext cx="822815" cy="57656"/>
        </a:xfrm>
        <a:custGeom>
          <a:avLst/>
          <a:gdLst/>
          <a:ahLst/>
          <a:cxnLst/>
          <a:rect l="0" t="0" r="0" b="0"/>
          <a:pathLst>
            <a:path>
              <a:moveTo>
                <a:pt x="0" y="28828"/>
              </a:moveTo>
              <a:lnTo>
                <a:pt x="822815" y="2882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F51482-5C71-46D3-8D07-0DB401E4DB0F}">
      <dsp:nvSpPr>
        <dsp:cNvPr id="0" name=""/>
        <dsp:cNvSpPr/>
      </dsp:nvSpPr>
      <dsp:spPr>
        <a:xfrm>
          <a:off x="2682537" y="2680505"/>
          <a:ext cx="914439" cy="57656"/>
        </a:xfrm>
        <a:custGeom>
          <a:avLst/>
          <a:gdLst/>
          <a:ahLst/>
          <a:cxnLst/>
          <a:rect l="0" t="0" r="0" b="0"/>
          <a:pathLst>
            <a:path>
              <a:moveTo>
                <a:pt x="0" y="28828"/>
              </a:moveTo>
              <a:lnTo>
                <a:pt x="914439" y="2882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22D171-2BA7-4A79-BD90-2D56903A4DEC}">
      <dsp:nvSpPr>
        <dsp:cNvPr id="0" name=""/>
        <dsp:cNvSpPr/>
      </dsp:nvSpPr>
      <dsp:spPr>
        <a:xfrm rot="19038400">
          <a:off x="2573511" y="1560882"/>
          <a:ext cx="822815" cy="57656"/>
        </a:xfrm>
        <a:custGeom>
          <a:avLst/>
          <a:gdLst/>
          <a:ahLst/>
          <a:cxnLst/>
          <a:rect l="0" t="0" r="0" b="0"/>
          <a:pathLst>
            <a:path>
              <a:moveTo>
                <a:pt x="0" y="28828"/>
              </a:moveTo>
              <a:lnTo>
                <a:pt x="822815" y="2882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15A31C-5819-4787-8F85-F1D588AF599C}">
      <dsp:nvSpPr>
        <dsp:cNvPr id="0" name=""/>
        <dsp:cNvSpPr/>
      </dsp:nvSpPr>
      <dsp:spPr>
        <a:xfrm>
          <a:off x="469562" y="1407583"/>
          <a:ext cx="2603499" cy="260349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DF6F86-4D2B-405E-B5A1-B251D54D1492}">
      <dsp:nvSpPr>
        <dsp:cNvPr id="0" name=""/>
        <dsp:cNvSpPr/>
      </dsp:nvSpPr>
      <dsp:spPr>
        <a:xfrm>
          <a:off x="3080318" y="86"/>
          <a:ext cx="1562100" cy="156210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fr-CA" sz="2400" kern="1200" dirty="0"/>
        </a:p>
      </dsp:txBody>
      <dsp:txXfrm>
        <a:off x="3309082" y="228850"/>
        <a:ext cx="1104572" cy="1104572"/>
      </dsp:txXfrm>
    </dsp:sp>
    <dsp:sp modelId="{EED38140-32EF-400D-87E4-5A5362DBCEDF}">
      <dsp:nvSpPr>
        <dsp:cNvPr id="0" name=""/>
        <dsp:cNvSpPr/>
      </dsp:nvSpPr>
      <dsp:spPr>
        <a:xfrm>
          <a:off x="4798628" y="86"/>
          <a:ext cx="2343150" cy="1562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2266950">
            <a:lnSpc>
              <a:spcPct val="90000"/>
            </a:lnSpc>
            <a:spcBef>
              <a:spcPct val="0"/>
            </a:spcBef>
            <a:spcAft>
              <a:spcPct val="15000"/>
            </a:spcAft>
            <a:buChar char="•"/>
          </a:pPr>
          <a:endParaRPr lang="fr-CA" sz="5100" kern="1200" dirty="0"/>
        </a:p>
        <a:p>
          <a:pPr marL="285750" lvl="1" indent="-285750" algn="l" defTabSz="1778000">
            <a:lnSpc>
              <a:spcPct val="90000"/>
            </a:lnSpc>
            <a:spcBef>
              <a:spcPct val="0"/>
            </a:spcBef>
            <a:spcAft>
              <a:spcPct val="15000"/>
            </a:spcAft>
            <a:buChar char="•"/>
          </a:pPr>
          <a:r>
            <a:rPr lang="fr-CA" sz="4000" kern="1200" dirty="0"/>
            <a:t>Page(s)</a:t>
          </a:r>
        </a:p>
      </dsp:txBody>
      <dsp:txXfrm>
        <a:off x="4798628" y="86"/>
        <a:ext cx="2343150" cy="1562100"/>
      </dsp:txXfrm>
    </dsp:sp>
    <dsp:sp modelId="{7F40480E-5C8A-47B7-A87B-7511AA5F6579}">
      <dsp:nvSpPr>
        <dsp:cNvPr id="0" name=""/>
        <dsp:cNvSpPr/>
      </dsp:nvSpPr>
      <dsp:spPr>
        <a:xfrm>
          <a:off x="3596977" y="1928283"/>
          <a:ext cx="1562100" cy="156210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fr-CA" sz="6500" kern="1200" dirty="0"/>
        </a:p>
      </dsp:txBody>
      <dsp:txXfrm>
        <a:off x="3825741" y="2157047"/>
        <a:ext cx="1104572" cy="1104572"/>
      </dsp:txXfrm>
    </dsp:sp>
    <dsp:sp modelId="{3F9C02A4-3B39-49A9-AC54-554F0E8C6663}">
      <dsp:nvSpPr>
        <dsp:cNvPr id="0" name=""/>
        <dsp:cNvSpPr/>
      </dsp:nvSpPr>
      <dsp:spPr>
        <a:xfrm>
          <a:off x="5315287" y="1928283"/>
          <a:ext cx="2343150" cy="1562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778000">
            <a:lnSpc>
              <a:spcPct val="90000"/>
            </a:lnSpc>
            <a:spcBef>
              <a:spcPct val="0"/>
            </a:spcBef>
            <a:spcAft>
              <a:spcPct val="15000"/>
            </a:spcAft>
            <a:buChar char="•"/>
          </a:pPr>
          <a:r>
            <a:rPr lang="fr-CA" sz="4000" kern="1200" dirty="0"/>
            <a:t>Page(s)</a:t>
          </a:r>
        </a:p>
      </dsp:txBody>
      <dsp:txXfrm>
        <a:off x="5315287" y="1928283"/>
        <a:ext cx="2343150" cy="1562100"/>
      </dsp:txXfrm>
    </dsp:sp>
    <dsp:sp modelId="{C87BDEA9-1E42-40FE-9650-1F4AE8615B30}">
      <dsp:nvSpPr>
        <dsp:cNvPr id="0" name=""/>
        <dsp:cNvSpPr/>
      </dsp:nvSpPr>
      <dsp:spPr>
        <a:xfrm>
          <a:off x="3080318" y="3856480"/>
          <a:ext cx="1562100" cy="156210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fr-CA" sz="6500" kern="1200" dirty="0"/>
        </a:p>
      </dsp:txBody>
      <dsp:txXfrm>
        <a:off x="3309082" y="4085244"/>
        <a:ext cx="1104572" cy="1104572"/>
      </dsp:txXfrm>
    </dsp:sp>
    <dsp:sp modelId="{EBC1B62B-585B-40AB-AB92-39522C1C7ED4}">
      <dsp:nvSpPr>
        <dsp:cNvPr id="0" name=""/>
        <dsp:cNvSpPr/>
      </dsp:nvSpPr>
      <dsp:spPr>
        <a:xfrm>
          <a:off x="4798628" y="3856480"/>
          <a:ext cx="2343150" cy="1562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778000">
            <a:lnSpc>
              <a:spcPct val="90000"/>
            </a:lnSpc>
            <a:spcBef>
              <a:spcPct val="0"/>
            </a:spcBef>
            <a:spcAft>
              <a:spcPct val="15000"/>
            </a:spcAft>
            <a:buChar char="•"/>
          </a:pPr>
          <a:r>
            <a:rPr lang="fr-CA" sz="4000" kern="1200" dirty="0"/>
            <a:t>Page(s)</a:t>
          </a:r>
        </a:p>
      </dsp:txBody>
      <dsp:txXfrm>
        <a:off x="4798628" y="3856480"/>
        <a:ext cx="2343150" cy="1562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4A03E-7016-41F1-8DA5-5888D1FE1777}">
      <dsp:nvSpPr>
        <dsp:cNvPr id="0" name=""/>
        <dsp:cNvSpPr/>
      </dsp:nvSpPr>
      <dsp:spPr>
        <a:xfrm rot="5400000">
          <a:off x="-387647" y="390621"/>
          <a:ext cx="2584316" cy="1809021"/>
        </a:xfrm>
        <a:prstGeom prst="chevron">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CA" sz="2400" kern="1200" dirty="0"/>
            <a:t>Démarrer avec OneNote</a:t>
          </a:r>
        </a:p>
      </dsp:txBody>
      <dsp:txXfrm rot="-5400000">
        <a:off x="1" y="907485"/>
        <a:ext cx="1809021" cy="775295"/>
      </dsp:txXfrm>
    </dsp:sp>
    <dsp:sp modelId="{DC4C4992-6B64-4070-82DB-556DAA60152A}">
      <dsp:nvSpPr>
        <dsp:cNvPr id="0" name=""/>
        <dsp:cNvSpPr/>
      </dsp:nvSpPr>
      <dsp:spPr>
        <a:xfrm rot="5400000">
          <a:off x="3602233" y="-1790237"/>
          <a:ext cx="1679805" cy="5266229"/>
        </a:xfrm>
        <a:prstGeom prst="round2Same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fr-CA" sz="2500" kern="1200" dirty="0"/>
            <a:t>Créer un bloc-notes </a:t>
          </a:r>
        </a:p>
        <a:p>
          <a:pPr marL="228600" lvl="1" indent="-228600" algn="l" defTabSz="1111250">
            <a:lnSpc>
              <a:spcPct val="90000"/>
            </a:lnSpc>
            <a:spcBef>
              <a:spcPct val="0"/>
            </a:spcBef>
            <a:spcAft>
              <a:spcPct val="15000"/>
            </a:spcAft>
            <a:buChar char="•"/>
          </a:pPr>
          <a:r>
            <a:rPr lang="fr-CA" sz="2500" kern="1200" dirty="0"/>
            <a:t>Créer une section</a:t>
          </a:r>
        </a:p>
        <a:p>
          <a:pPr marL="228600" lvl="1" indent="-228600" algn="l" defTabSz="1111250">
            <a:lnSpc>
              <a:spcPct val="90000"/>
            </a:lnSpc>
            <a:spcBef>
              <a:spcPct val="0"/>
            </a:spcBef>
            <a:spcAft>
              <a:spcPct val="15000"/>
            </a:spcAft>
            <a:buChar char="•"/>
          </a:pPr>
          <a:r>
            <a:rPr lang="fr-CA" sz="2500" kern="1200" dirty="0"/>
            <a:t>Insérer une nouvelle page</a:t>
          </a:r>
        </a:p>
      </dsp:txBody>
      <dsp:txXfrm rot="-5400000">
        <a:off x="1809022" y="84975"/>
        <a:ext cx="5184228" cy="1515803"/>
      </dsp:txXfrm>
    </dsp:sp>
    <dsp:sp modelId="{CD0736C6-AA55-4AAB-9245-B32708B37C58}">
      <dsp:nvSpPr>
        <dsp:cNvPr id="0" name=""/>
        <dsp:cNvSpPr/>
      </dsp:nvSpPr>
      <dsp:spPr>
        <a:xfrm rot="5400000">
          <a:off x="-387647" y="2691927"/>
          <a:ext cx="2584316" cy="1809021"/>
        </a:xfrm>
        <a:prstGeom prst="chevron">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CA" sz="2400" kern="1200" dirty="0"/>
            <a:t>Prise de notes</a:t>
          </a:r>
        </a:p>
      </dsp:txBody>
      <dsp:txXfrm rot="-5400000">
        <a:off x="1" y="3208791"/>
        <a:ext cx="1809021" cy="775295"/>
      </dsp:txXfrm>
    </dsp:sp>
    <dsp:sp modelId="{E4A17FF0-C159-4061-B02B-A9EA1D95B12B}">
      <dsp:nvSpPr>
        <dsp:cNvPr id="0" name=""/>
        <dsp:cNvSpPr/>
      </dsp:nvSpPr>
      <dsp:spPr>
        <a:xfrm rot="5400000">
          <a:off x="3602233" y="511068"/>
          <a:ext cx="1679805" cy="5266229"/>
        </a:xfrm>
        <a:prstGeom prst="round2Same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fr-CA" sz="2500" kern="1200" dirty="0"/>
            <a:t>En 3 phrases, résumez ce que vous savez de OneNote</a:t>
          </a:r>
        </a:p>
        <a:p>
          <a:pPr marL="228600" lvl="1" indent="-228600" algn="l" defTabSz="1111250">
            <a:lnSpc>
              <a:spcPct val="90000"/>
            </a:lnSpc>
            <a:spcBef>
              <a:spcPct val="0"/>
            </a:spcBef>
            <a:spcAft>
              <a:spcPct val="15000"/>
            </a:spcAft>
            <a:buChar char="•"/>
          </a:pPr>
          <a:r>
            <a:rPr lang="fr-CA" sz="2500" kern="1200" dirty="0"/>
            <a:t>Insérez tous les types de contenus que vous connaissez</a:t>
          </a:r>
        </a:p>
      </dsp:txBody>
      <dsp:txXfrm rot="-5400000">
        <a:off x="1809022" y="2386281"/>
        <a:ext cx="5184228" cy="15158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4A03E-7016-41F1-8DA5-5888D1FE1777}">
      <dsp:nvSpPr>
        <dsp:cNvPr id="0" name=""/>
        <dsp:cNvSpPr/>
      </dsp:nvSpPr>
      <dsp:spPr>
        <a:xfrm rot="5400000">
          <a:off x="-507529" y="1828472"/>
          <a:ext cx="3383532" cy="2368472"/>
        </a:xfrm>
        <a:prstGeom prst="chevron">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fr-CA" sz="3400" kern="1200" dirty="0"/>
            <a:t>La mise en forme</a:t>
          </a:r>
        </a:p>
      </dsp:txBody>
      <dsp:txXfrm rot="-5400000">
        <a:off x="1" y="2505178"/>
        <a:ext cx="2368472" cy="1015060"/>
      </dsp:txXfrm>
    </dsp:sp>
    <dsp:sp modelId="{DC4C4992-6B64-4070-82DB-556DAA60152A}">
      <dsp:nvSpPr>
        <dsp:cNvPr id="0" name=""/>
        <dsp:cNvSpPr/>
      </dsp:nvSpPr>
      <dsp:spPr>
        <a:xfrm rot="5400000">
          <a:off x="2488366" y="67201"/>
          <a:ext cx="4466989" cy="4706778"/>
        </a:xfrm>
        <a:prstGeom prst="round2Same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ctr" defTabSz="889000">
            <a:lnSpc>
              <a:spcPct val="90000"/>
            </a:lnSpc>
            <a:spcBef>
              <a:spcPct val="0"/>
            </a:spcBef>
            <a:spcAft>
              <a:spcPct val="15000"/>
            </a:spcAft>
            <a:buChar char="•"/>
          </a:pPr>
          <a:endParaRPr lang="fr-CA" sz="2000" kern="1200" dirty="0"/>
        </a:p>
        <a:p>
          <a:pPr marL="228600" lvl="1" indent="-228600" algn="ctr" defTabSz="889000">
            <a:lnSpc>
              <a:spcPct val="90000"/>
            </a:lnSpc>
            <a:spcBef>
              <a:spcPct val="0"/>
            </a:spcBef>
            <a:spcAft>
              <a:spcPct val="15000"/>
            </a:spcAft>
            <a:buChar char="•"/>
          </a:pPr>
          <a:endParaRPr lang="fr-CA" sz="2000" kern="1200" dirty="0"/>
        </a:p>
        <a:p>
          <a:pPr marL="228600" lvl="1" indent="-228600" algn="l" defTabSz="977900">
            <a:lnSpc>
              <a:spcPct val="90000"/>
            </a:lnSpc>
            <a:spcBef>
              <a:spcPct val="0"/>
            </a:spcBef>
            <a:spcAft>
              <a:spcPct val="15000"/>
            </a:spcAft>
            <a:buChar char="•"/>
          </a:pPr>
          <a:r>
            <a:rPr lang="fr-CA" sz="2200" kern="1200" noProof="0" dirty="0"/>
            <a:t>Surlignez et mettez en gras votre première phrase et modifier la police pour Cambria taille 11.</a:t>
          </a:r>
          <a:endParaRPr lang="fr-CA" sz="2200" kern="1200" dirty="0"/>
        </a:p>
        <a:p>
          <a:pPr marL="228600" lvl="1" indent="-228600" algn="l" defTabSz="977900">
            <a:lnSpc>
              <a:spcPct val="90000"/>
            </a:lnSpc>
            <a:spcBef>
              <a:spcPct val="0"/>
            </a:spcBef>
            <a:spcAft>
              <a:spcPct val="15000"/>
            </a:spcAft>
            <a:buChar char="•"/>
          </a:pPr>
          <a:r>
            <a:rPr lang="fr-CA" sz="2200" kern="1200" noProof="0" dirty="0">
              <a:solidFill>
                <a:schemeClr val="tx1"/>
              </a:solidFill>
            </a:rPr>
            <a:t>Reproduire votre mise en forme sur votre seconde phrase puis supprimer la.</a:t>
          </a:r>
          <a:endParaRPr lang="fr-CA" sz="2200" kern="1200" dirty="0">
            <a:solidFill>
              <a:schemeClr val="tx1"/>
            </a:solidFill>
          </a:endParaRPr>
        </a:p>
        <a:p>
          <a:pPr marL="228600" lvl="1" indent="-228600" algn="l" defTabSz="977900">
            <a:lnSpc>
              <a:spcPct val="90000"/>
            </a:lnSpc>
            <a:spcBef>
              <a:spcPct val="0"/>
            </a:spcBef>
            <a:spcAft>
              <a:spcPct val="15000"/>
            </a:spcAft>
            <a:buChar char="•"/>
          </a:pPr>
          <a:r>
            <a:rPr lang="fr-CA" sz="2200" kern="1200" dirty="0"/>
            <a:t>Insérer un espace entre votre première et seconde phrase.</a:t>
          </a:r>
          <a:endParaRPr lang="fr-CA" sz="2200" kern="1200" dirty="0">
            <a:solidFill>
              <a:schemeClr val="tx1"/>
            </a:solidFill>
          </a:endParaRPr>
        </a:p>
        <a:p>
          <a:pPr marL="228600" lvl="1" indent="-228600" algn="l" defTabSz="977900">
            <a:lnSpc>
              <a:spcPct val="90000"/>
            </a:lnSpc>
            <a:spcBef>
              <a:spcPct val="0"/>
            </a:spcBef>
            <a:spcAft>
              <a:spcPct val="15000"/>
            </a:spcAft>
            <a:buChar char="•"/>
          </a:pPr>
          <a:r>
            <a:rPr lang="fr-CA" sz="2200" kern="1200" dirty="0"/>
            <a:t>Créer une liste à puce</a:t>
          </a:r>
          <a:endParaRPr lang="fr-CA" sz="2200" kern="1200" dirty="0">
            <a:solidFill>
              <a:schemeClr val="tx1"/>
            </a:solidFill>
          </a:endParaRPr>
        </a:p>
        <a:p>
          <a:pPr marL="228600" lvl="1" indent="-228600" algn="l" defTabSz="977900">
            <a:lnSpc>
              <a:spcPct val="90000"/>
            </a:lnSpc>
            <a:spcBef>
              <a:spcPct val="0"/>
            </a:spcBef>
            <a:spcAft>
              <a:spcPct val="15000"/>
            </a:spcAft>
            <a:buChar char="•"/>
          </a:pPr>
          <a:r>
            <a:rPr lang="fr-CA" sz="2200" kern="1200" dirty="0"/>
            <a:t>Ajouter des indicateurs</a:t>
          </a:r>
          <a:endParaRPr lang="fr-CA" sz="2200" kern="1200" dirty="0">
            <a:solidFill>
              <a:schemeClr val="tx1"/>
            </a:solidFill>
          </a:endParaRPr>
        </a:p>
        <a:p>
          <a:pPr marL="228600" lvl="1" indent="-228600" algn="l" defTabSz="977900">
            <a:lnSpc>
              <a:spcPct val="90000"/>
            </a:lnSpc>
            <a:spcBef>
              <a:spcPct val="0"/>
            </a:spcBef>
            <a:spcAft>
              <a:spcPct val="15000"/>
            </a:spcAft>
            <a:buChar char="•"/>
          </a:pPr>
          <a:r>
            <a:rPr lang="fr-CA" sz="2200" kern="1200" dirty="0"/>
            <a:t>Aligner votre paragraphe au centre</a:t>
          </a:r>
          <a:endParaRPr lang="fr-CA" sz="2200" kern="1200" dirty="0">
            <a:solidFill>
              <a:schemeClr val="tx1"/>
            </a:solidFill>
          </a:endParaRPr>
        </a:p>
        <a:p>
          <a:pPr marL="228600" lvl="1" indent="-228600" algn="l" defTabSz="977900">
            <a:lnSpc>
              <a:spcPct val="90000"/>
            </a:lnSpc>
            <a:spcBef>
              <a:spcPct val="0"/>
            </a:spcBef>
            <a:spcAft>
              <a:spcPct val="15000"/>
            </a:spcAft>
            <a:buChar char="•"/>
          </a:pPr>
          <a:r>
            <a:rPr lang="fr-CA" sz="2200" kern="1200" dirty="0"/>
            <a:t>Changer la couleur de votre page pour bleu et ajouter un quadrillage</a:t>
          </a:r>
          <a:endParaRPr lang="fr-CA" sz="2200" kern="1200" dirty="0">
            <a:solidFill>
              <a:schemeClr val="tx1"/>
            </a:solidFill>
          </a:endParaRPr>
        </a:p>
        <a:p>
          <a:pPr marL="114300" lvl="1" indent="-114300" algn="l" defTabSz="622300">
            <a:lnSpc>
              <a:spcPct val="90000"/>
            </a:lnSpc>
            <a:spcBef>
              <a:spcPct val="0"/>
            </a:spcBef>
            <a:spcAft>
              <a:spcPct val="15000"/>
            </a:spcAft>
            <a:buChar char="•"/>
          </a:pPr>
          <a:endParaRPr lang="fr-CA" sz="1400" kern="1200" dirty="0">
            <a:solidFill>
              <a:schemeClr val="tx1"/>
            </a:solidFill>
          </a:endParaRPr>
        </a:p>
        <a:p>
          <a:pPr marL="114300" lvl="1" indent="-114300" algn="l" defTabSz="622300">
            <a:lnSpc>
              <a:spcPct val="90000"/>
            </a:lnSpc>
            <a:spcBef>
              <a:spcPct val="0"/>
            </a:spcBef>
            <a:spcAft>
              <a:spcPct val="15000"/>
            </a:spcAft>
            <a:buChar char="•"/>
          </a:pPr>
          <a:endParaRPr lang="fr-CA" sz="1400" kern="1200" dirty="0">
            <a:solidFill>
              <a:schemeClr val="tx1"/>
            </a:solidFill>
          </a:endParaRPr>
        </a:p>
        <a:p>
          <a:pPr marL="114300" lvl="1" indent="-114300" algn="l" defTabSz="622300">
            <a:lnSpc>
              <a:spcPct val="90000"/>
            </a:lnSpc>
            <a:spcBef>
              <a:spcPct val="0"/>
            </a:spcBef>
            <a:spcAft>
              <a:spcPct val="15000"/>
            </a:spcAft>
            <a:buChar char="•"/>
          </a:pPr>
          <a:endParaRPr lang="fr-CA" sz="1400" kern="1200" dirty="0"/>
        </a:p>
      </dsp:txBody>
      <dsp:txXfrm rot="-5400000">
        <a:off x="2368472" y="405155"/>
        <a:ext cx="4488718" cy="40308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07C67A-C336-4170-A25A-3D254B6B930C}">
      <dsp:nvSpPr>
        <dsp:cNvPr id="0" name=""/>
        <dsp:cNvSpPr/>
      </dsp:nvSpPr>
      <dsp:spPr>
        <a:xfrm>
          <a:off x="913" y="338639"/>
          <a:ext cx="4349404" cy="2996739"/>
        </a:xfrm>
        <a:prstGeom prst="roundRect">
          <a:avLst/>
        </a:prstGeom>
        <a:blipFill rotWithShape="1">
          <a:blip xmlns:r="http://schemas.openxmlformats.org/officeDocument/2006/relationships" r:embed="rId1">
            <a:alphaModFix/>
          </a:blip>
          <a:srcRect/>
          <a:stretch>
            <a:fillRect l="-8000" r="-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1175E0-668F-4322-8A6C-A6278D43B5E5}">
      <dsp:nvSpPr>
        <dsp:cNvPr id="0" name=""/>
        <dsp:cNvSpPr/>
      </dsp:nvSpPr>
      <dsp:spPr>
        <a:xfrm>
          <a:off x="913" y="3335379"/>
          <a:ext cx="4349404" cy="1613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312928" rIns="312928" bIns="0" numCol="1" spcCol="1270" anchor="t" anchorCtr="0">
          <a:noAutofit/>
        </a:bodyPr>
        <a:lstStyle/>
        <a:p>
          <a:pPr marL="0" lvl="0" indent="0" algn="ctr" defTabSz="1955800">
            <a:lnSpc>
              <a:spcPct val="90000"/>
            </a:lnSpc>
            <a:spcBef>
              <a:spcPct val="0"/>
            </a:spcBef>
            <a:spcAft>
              <a:spcPct val="35000"/>
            </a:spcAft>
            <a:buNone/>
          </a:pPr>
          <a:r>
            <a:rPr lang="fr-CA" sz="4400" kern="1200" dirty="0"/>
            <a:t>IOS, Android, Windows Phone</a:t>
          </a:r>
        </a:p>
      </dsp:txBody>
      <dsp:txXfrm>
        <a:off x="913" y="3335379"/>
        <a:ext cx="4349404" cy="1613629"/>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79"/>
          </a:xfrm>
          <a:prstGeom prst="rect">
            <a:avLst/>
          </a:prstGeom>
        </p:spPr>
        <p:txBody>
          <a:bodyPr vert="horz" lIns="93932" tIns="46966" rIns="93932" bIns="46966"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779"/>
          </a:xfrm>
          <a:prstGeom prst="rect">
            <a:avLst/>
          </a:prstGeom>
        </p:spPr>
        <p:txBody>
          <a:bodyPr vert="horz" lIns="93932" tIns="46966" rIns="93932" bIns="46966" rtlCol="0"/>
          <a:lstStyle>
            <a:lvl1pPr algn="r">
              <a:defRPr sz="1200"/>
            </a:lvl1pPr>
          </a:lstStyle>
          <a:p>
            <a:fld id="{047CBCFF-BC55-4572-95DC-B3FD6083BF66}" type="datetimeFigureOut">
              <a:rPr lang="en-US" smtClean="0"/>
              <a:t>10/8/2021</a:t>
            </a:fld>
            <a:endParaRPr lang="en-US"/>
          </a:p>
        </p:txBody>
      </p:sp>
      <p:sp>
        <p:nvSpPr>
          <p:cNvPr id="4" name="Footer Placeholder 3"/>
          <p:cNvSpPr>
            <a:spLocks noGrp="1"/>
          </p:cNvSpPr>
          <p:nvPr>
            <p:ph type="ftr" sz="quarter" idx="2"/>
          </p:nvPr>
        </p:nvSpPr>
        <p:spPr>
          <a:xfrm>
            <a:off x="0" y="8893297"/>
            <a:ext cx="3066733" cy="469778"/>
          </a:xfrm>
          <a:prstGeom prst="rect">
            <a:avLst/>
          </a:prstGeom>
        </p:spPr>
        <p:txBody>
          <a:bodyPr vert="horz" lIns="93932" tIns="46966" rIns="93932" bIns="46966"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7"/>
            <a:ext cx="3066733" cy="469778"/>
          </a:xfrm>
          <a:prstGeom prst="rect">
            <a:avLst/>
          </a:prstGeom>
        </p:spPr>
        <p:txBody>
          <a:bodyPr vert="horz" lIns="93932" tIns="46966" rIns="93932" bIns="46966" rtlCol="0" anchor="b"/>
          <a:lstStyle>
            <a:lvl1pPr algn="r">
              <a:defRPr sz="1200"/>
            </a:lvl1pPr>
          </a:lstStyle>
          <a:p>
            <a:fld id="{0DBF2108-97FA-4833-8076-B28E68E3DCF6}" type="slidenum">
              <a:rPr lang="en-US" smtClean="0"/>
              <a:t>‹N°›</a:t>
            </a:fld>
            <a:endParaRPr lang="en-US"/>
          </a:p>
        </p:txBody>
      </p:sp>
    </p:spTree>
    <p:extLst>
      <p:ext uri="{BB962C8B-B14F-4D97-AF65-F5344CB8AC3E}">
        <p14:creationId xmlns:p14="http://schemas.microsoft.com/office/powerpoint/2010/main" val="4147677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79"/>
          </a:xfrm>
          <a:prstGeom prst="rect">
            <a:avLst/>
          </a:prstGeom>
        </p:spPr>
        <p:txBody>
          <a:bodyPr vert="horz" lIns="93932" tIns="46966" rIns="93932" bIns="46966" rtlCol="0"/>
          <a:lstStyle>
            <a:lvl1pPr algn="l">
              <a:defRPr sz="1200"/>
            </a:lvl1pPr>
          </a:lstStyle>
          <a:p>
            <a:endParaRPr lang="en-US" dirty="0"/>
          </a:p>
        </p:txBody>
      </p:sp>
      <p:sp>
        <p:nvSpPr>
          <p:cNvPr id="3" name="Date Placeholder 2"/>
          <p:cNvSpPr>
            <a:spLocks noGrp="1"/>
          </p:cNvSpPr>
          <p:nvPr>
            <p:ph type="dt" idx="1"/>
          </p:nvPr>
        </p:nvSpPr>
        <p:spPr>
          <a:xfrm>
            <a:off x="4008705" y="0"/>
            <a:ext cx="3066733" cy="469779"/>
          </a:xfrm>
          <a:prstGeom prst="rect">
            <a:avLst/>
          </a:prstGeom>
        </p:spPr>
        <p:txBody>
          <a:bodyPr vert="horz" lIns="93932" tIns="46966" rIns="93932" bIns="46966" rtlCol="0"/>
          <a:lstStyle>
            <a:lvl1pPr algn="r">
              <a:defRPr sz="1200"/>
            </a:lvl1pPr>
          </a:lstStyle>
          <a:p>
            <a:fld id="{7609EFB0-0B88-4894-9929-6D95318CB707}" type="datetimeFigureOut">
              <a:rPr lang="en-US" smtClean="0"/>
              <a:t>10/8/2021</a:t>
            </a:fld>
            <a:endParaRPr lang="en-US" dirty="0"/>
          </a:p>
        </p:txBody>
      </p:sp>
      <p:sp>
        <p:nvSpPr>
          <p:cNvPr id="4" name="Slide Image Placeholder 3"/>
          <p:cNvSpPr>
            <a:spLocks noGrp="1" noRot="1" noChangeAspect="1"/>
          </p:cNvSpPr>
          <p:nvPr>
            <p:ph type="sldImg" idx="2"/>
          </p:nvPr>
        </p:nvSpPr>
        <p:spPr>
          <a:xfrm>
            <a:off x="730250" y="1169988"/>
            <a:ext cx="5616575" cy="3159125"/>
          </a:xfrm>
          <a:prstGeom prst="rect">
            <a:avLst/>
          </a:prstGeom>
          <a:noFill/>
          <a:ln w="12700">
            <a:solidFill>
              <a:prstClr val="black"/>
            </a:solidFill>
          </a:ln>
        </p:spPr>
        <p:txBody>
          <a:bodyPr vert="horz" lIns="93932" tIns="46966" rIns="93932" bIns="46966" rtlCol="0" anchor="ctr"/>
          <a:lstStyle/>
          <a:p>
            <a:endParaRPr lang="en-US" dirty="0"/>
          </a:p>
        </p:txBody>
      </p:sp>
      <p:sp>
        <p:nvSpPr>
          <p:cNvPr id="5" name="Notes Placeholder 4"/>
          <p:cNvSpPr>
            <a:spLocks noGrp="1"/>
          </p:cNvSpPr>
          <p:nvPr>
            <p:ph type="body" sz="quarter" idx="3"/>
          </p:nvPr>
        </p:nvSpPr>
        <p:spPr>
          <a:xfrm>
            <a:off x="707708" y="4505979"/>
            <a:ext cx="5661660" cy="3686711"/>
          </a:xfrm>
          <a:prstGeom prst="rect">
            <a:avLst/>
          </a:prstGeom>
        </p:spPr>
        <p:txBody>
          <a:bodyPr vert="horz" lIns="93932" tIns="46966" rIns="93932" bIns="4696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8"/>
          </a:xfrm>
          <a:prstGeom prst="rect">
            <a:avLst/>
          </a:prstGeom>
        </p:spPr>
        <p:txBody>
          <a:bodyPr vert="horz" lIns="93932" tIns="46966" rIns="93932" bIns="4696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7"/>
            <a:ext cx="3066733" cy="469778"/>
          </a:xfrm>
          <a:prstGeom prst="rect">
            <a:avLst/>
          </a:prstGeom>
        </p:spPr>
        <p:txBody>
          <a:bodyPr vert="horz" lIns="93932" tIns="46966" rIns="93932" bIns="46966" rtlCol="0" anchor="b"/>
          <a:lstStyle>
            <a:lvl1pPr algn="r">
              <a:defRPr sz="800"/>
            </a:lvl1pPr>
          </a:lstStyle>
          <a:p>
            <a:r>
              <a:rPr lang="en-US" dirty="0"/>
              <a:t> Page </a:t>
            </a:r>
            <a:fld id="{631BC65D-76A9-4777-9A8D-58FACCB82A25}" type="slidenum">
              <a:rPr lang="en-US" smtClean="0"/>
              <a:pPr/>
              <a:t>‹N°›</a:t>
            </a:fld>
            <a:endParaRPr lang="en-US" dirty="0"/>
          </a:p>
        </p:txBody>
      </p:sp>
    </p:spTree>
    <p:extLst>
      <p:ext uri="{BB962C8B-B14F-4D97-AF65-F5344CB8AC3E}">
        <p14:creationId xmlns:p14="http://schemas.microsoft.com/office/powerpoint/2010/main" val="1462662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31BC65D-76A9-4777-9A8D-58FACCB82A25}" type="slidenum">
              <a:rPr lang="en-US" smtClean="0"/>
              <a:t>1</a:t>
            </a:fld>
            <a:endParaRPr lang="en-US" dirty="0"/>
          </a:p>
        </p:txBody>
      </p:sp>
    </p:spTree>
    <p:extLst>
      <p:ext uri="{BB962C8B-B14F-4D97-AF65-F5344CB8AC3E}">
        <p14:creationId xmlns:p14="http://schemas.microsoft.com/office/powerpoint/2010/main" val="725038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r>
              <a:rPr lang="en-US"/>
              <a:t> Page </a:t>
            </a:r>
            <a:fld id="{631BC65D-76A9-4777-9A8D-58FACCB82A25}" type="slidenum">
              <a:rPr lang="en-US" smtClean="0"/>
              <a:pPr/>
              <a:t>10</a:t>
            </a:fld>
            <a:endParaRPr lang="en-US" dirty="0"/>
          </a:p>
        </p:txBody>
      </p:sp>
    </p:spTree>
    <p:extLst>
      <p:ext uri="{BB962C8B-B14F-4D97-AF65-F5344CB8AC3E}">
        <p14:creationId xmlns:p14="http://schemas.microsoft.com/office/powerpoint/2010/main" val="2579921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180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r>
              <a:rPr lang="en-US"/>
              <a:t> Page </a:t>
            </a:r>
            <a:fld id="{631BC65D-76A9-4777-9A8D-58FACCB82A25}" type="slidenum">
              <a:rPr lang="en-US" smtClean="0"/>
              <a:pPr/>
              <a:t>11</a:t>
            </a:fld>
            <a:endParaRPr lang="en-US" dirty="0"/>
          </a:p>
        </p:txBody>
      </p:sp>
    </p:spTree>
    <p:extLst>
      <p:ext uri="{BB962C8B-B14F-4D97-AF65-F5344CB8AC3E}">
        <p14:creationId xmlns:p14="http://schemas.microsoft.com/office/powerpoint/2010/main" val="164086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180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r>
              <a:rPr lang="en-US"/>
              <a:t> Page </a:t>
            </a:r>
            <a:fld id="{631BC65D-76A9-4777-9A8D-58FACCB82A25}" type="slidenum">
              <a:rPr lang="en-US" smtClean="0"/>
              <a:pPr/>
              <a:t>12</a:t>
            </a:fld>
            <a:endParaRPr lang="en-US" dirty="0"/>
          </a:p>
        </p:txBody>
      </p:sp>
    </p:spTree>
    <p:extLst>
      <p:ext uri="{BB962C8B-B14F-4D97-AF65-F5344CB8AC3E}">
        <p14:creationId xmlns:p14="http://schemas.microsoft.com/office/powerpoint/2010/main" val="1274332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180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r>
              <a:rPr lang="en-US"/>
              <a:t> Page </a:t>
            </a:r>
            <a:fld id="{631BC65D-76A9-4777-9A8D-58FACCB82A25}" type="slidenum">
              <a:rPr lang="en-US" smtClean="0"/>
              <a:pPr/>
              <a:t>13</a:t>
            </a:fld>
            <a:endParaRPr lang="en-US" dirty="0"/>
          </a:p>
        </p:txBody>
      </p:sp>
    </p:spTree>
    <p:extLst>
      <p:ext uri="{BB962C8B-B14F-4D97-AF65-F5344CB8AC3E}">
        <p14:creationId xmlns:p14="http://schemas.microsoft.com/office/powerpoint/2010/main" val="3685241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r>
              <a:rPr lang="en-US"/>
              <a:t> Page </a:t>
            </a:r>
            <a:fld id="{631BC65D-76A9-4777-9A8D-58FACCB82A25}" type="slidenum">
              <a:rPr lang="en-US" smtClean="0"/>
              <a:pPr/>
              <a:t>14</a:t>
            </a:fld>
            <a:endParaRPr lang="en-US" dirty="0"/>
          </a:p>
        </p:txBody>
      </p:sp>
    </p:spTree>
    <p:extLst>
      <p:ext uri="{BB962C8B-B14F-4D97-AF65-F5344CB8AC3E}">
        <p14:creationId xmlns:p14="http://schemas.microsoft.com/office/powerpoint/2010/main" val="2230318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180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r>
              <a:rPr lang="en-US"/>
              <a:t> Page </a:t>
            </a:r>
            <a:fld id="{631BC65D-76A9-4777-9A8D-58FACCB82A25}" type="slidenum">
              <a:rPr lang="en-US" smtClean="0"/>
              <a:pPr/>
              <a:t>15</a:t>
            </a:fld>
            <a:endParaRPr lang="en-US" dirty="0"/>
          </a:p>
        </p:txBody>
      </p:sp>
    </p:spTree>
    <p:extLst>
      <p:ext uri="{BB962C8B-B14F-4D97-AF65-F5344CB8AC3E}">
        <p14:creationId xmlns:p14="http://schemas.microsoft.com/office/powerpoint/2010/main" val="2631564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180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r>
              <a:rPr lang="en-US"/>
              <a:t> Page </a:t>
            </a:r>
            <a:fld id="{631BC65D-76A9-4777-9A8D-58FACCB82A25}" type="slidenum">
              <a:rPr lang="en-US" smtClean="0"/>
              <a:pPr/>
              <a:t>16</a:t>
            </a:fld>
            <a:endParaRPr lang="en-US" dirty="0"/>
          </a:p>
        </p:txBody>
      </p:sp>
    </p:spTree>
    <p:extLst>
      <p:ext uri="{BB962C8B-B14F-4D97-AF65-F5344CB8AC3E}">
        <p14:creationId xmlns:p14="http://schemas.microsoft.com/office/powerpoint/2010/main" val="977029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180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r>
              <a:rPr lang="en-US"/>
              <a:t> Page </a:t>
            </a:r>
            <a:fld id="{631BC65D-76A9-4777-9A8D-58FACCB82A25}" type="slidenum">
              <a:rPr lang="en-US" smtClean="0"/>
              <a:pPr/>
              <a:t>17</a:t>
            </a:fld>
            <a:endParaRPr lang="en-US" dirty="0"/>
          </a:p>
        </p:txBody>
      </p:sp>
    </p:spTree>
    <p:extLst>
      <p:ext uri="{BB962C8B-B14F-4D97-AF65-F5344CB8AC3E}">
        <p14:creationId xmlns:p14="http://schemas.microsoft.com/office/powerpoint/2010/main" val="1094825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180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r>
              <a:rPr lang="en-US"/>
              <a:t> Page </a:t>
            </a:r>
            <a:fld id="{631BC65D-76A9-4777-9A8D-58FACCB82A25}" type="slidenum">
              <a:rPr lang="en-US" smtClean="0"/>
              <a:pPr/>
              <a:t>18</a:t>
            </a:fld>
            <a:endParaRPr lang="en-US" dirty="0"/>
          </a:p>
        </p:txBody>
      </p:sp>
    </p:spTree>
    <p:extLst>
      <p:ext uri="{BB962C8B-B14F-4D97-AF65-F5344CB8AC3E}">
        <p14:creationId xmlns:p14="http://schemas.microsoft.com/office/powerpoint/2010/main" val="1580060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180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r>
              <a:rPr lang="en-US"/>
              <a:t> Page </a:t>
            </a:r>
            <a:fld id="{631BC65D-76A9-4777-9A8D-58FACCB82A25}" type="slidenum">
              <a:rPr lang="en-US" smtClean="0"/>
              <a:pPr/>
              <a:t>19</a:t>
            </a:fld>
            <a:endParaRPr lang="en-US" dirty="0"/>
          </a:p>
        </p:txBody>
      </p:sp>
    </p:spTree>
    <p:extLst>
      <p:ext uri="{BB962C8B-B14F-4D97-AF65-F5344CB8AC3E}">
        <p14:creationId xmlns:p14="http://schemas.microsoft.com/office/powerpoint/2010/main" val="97385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31BC65D-76A9-4777-9A8D-58FACCB82A25}" type="slidenum">
              <a:rPr lang="en-US" smtClean="0"/>
              <a:t>2</a:t>
            </a:fld>
            <a:endParaRPr lang="en-US" dirty="0"/>
          </a:p>
        </p:txBody>
      </p:sp>
      <p:sp>
        <p:nvSpPr>
          <p:cNvPr id="5" name="Notes Placeholder 4"/>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2529522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180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r>
              <a:rPr lang="en-US"/>
              <a:t> Page </a:t>
            </a:r>
            <a:fld id="{631BC65D-76A9-4777-9A8D-58FACCB82A25}" type="slidenum">
              <a:rPr lang="en-US" smtClean="0"/>
              <a:pPr/>
              <a:t>20</a:t>
            </a:fld>
            <a:endParaRPr lang="en-US" dirty="0"/>
          </a:p>
        </p:txBody>
      </p:sp>
    </p:spTree>
    <p:extLst>
      <p:ext uri="{BB962C8B-B14F-4D97-AF65-F5344CB8AC3E}">
        <p14:creationId xmlns:p14="http://schemas.microsoft.com/office/powerpoint/2010/main" val="141626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180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r>
              <a:rPr lang="en-US"/>
              <a:t> Page </a:t>
            </a:r>
            <a:fld id="{631BC65D-76A9-4777-9A8D-58FACCB82A25}" type="slidenum">
              <a:rPr lang="en-US" smtClean="0"/>
              <a:pPr/>
              <a:t>21</a:t>
            </a:fld>
            <a:endParaRPr lang="en-US" dirty="0"/>
          </a:p>
        </p:txBody>
      </p:sp>
    </p:spTree>
    <p:extLst>
      <p:ext uri="{BB962C8B-B14F-4D97-AF65-F5344CB8AC3E}">
        <p14:creationId xmlns:p14="http://schemas.microsoft.com/office/powerpoint/2010/main" val="360469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180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r>
              <a:rPr lang="en-US"/>
              <a:t> Page </a:t>
            </a:r>
            <a:fld id="{631BC65D-76A9-4777-9A8D-58FACCB82A25}" type="slidenum">
              <a:rPr lang="en-US" smtClean="0"/>
              <a:pPr/>
              <a:t>22</a:t>
            </a:fld>
            <a:endParaRPr lang="en-US" dirty="0"/>
          </a:p>
        </p:txBody>
      </p:sp>
    </p:spTree>
    <p:extLst>
      <p:ext uri="{BB962C8B-B14F-4D97-AF65-F5344CB8AC3E}">
        <p14:creationId xmlns:p14="http://schemas.microsoft.com/office/powerpoint/2010/main" val="141743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180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r>
              <a:rPr lang="en-US"/>
              <a:t> Page </a:t>
            </a:r>
            <a:fld id="{631BC65D-76A9-4777-9A8D-58FACCB82A25}" type="slidenum">
              <a:rPr lang="en-US" smtClean="0"/>
              <a:pPr/>
              <a:t>23</a:t>
            </a:fld>
            <a:endParaRPr lang="en-US" dirty="0"/>
          </a:p>
        </p:txBody>
      </p:sp>
    </p:spTree>
    <p:extLst>
      <p:ext uri="{BB962C8B-B14F-4D97-AF65-F5344CB8AC3E}">
        <p14:creationId xmlns:p14="http://schemas.microsoft.com/office/powerpoint/2010/main" val="4194877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180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r>
              <a:rPr lang="en-US"/>
              <a:t> Page </a:t>
            </a:r>
            <a:fld id="{631BC65D-76A9-4777-9A8D-58FACCB82A25}" type="slidenum">
              <a:rPr lang="en-US" smtClean="0"/>
              <a:pPr/>
              <a:t>24</a:t>
            </a:fld>
            <a:endParaRPr lang="en-US" dirty="0"/>
          </a:p>
        </p:txBody>
      </p:sp>
    </p:spTree>
    <p:extLst>
      <p:ext uri="{BB962C8B-B14F-4D97-AF65-F5344CB8AC3E}">
        <p14:creationId xmlns:p14="http://schemas.microsoft.com/office/powerpoint/2010/main" val="2538357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180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r>
              <a:rPr lang="en-US"/>
              <a:t> Page </a:t>
            </a:r>
            <a:fld id="{631BC65D-76A9-4777-9A8D-58FACCB82A25}" type="slidenum">
              <a:rPr lang="en-US" smtClean="0"/>
              <a:pPr/>
              <a:t>25</a:t>
            </a:fld>
            <a:endParaRPr lang="en-US" dirty="0"/>
          </a:p>
        </p:txBody>
      </p:sp>
    </p:spTree>
    <p:extLst>
      <p:ext uri="{BB962C8B-B14F-4D97-AF65-F5344CB8AC3E}">
        <p14:creationId xmlns:p14="http://schemas.microsoft.com/office/powerpoint/2010/main" val="4024122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180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r>
              <a:rPr lang="en-US"/>
              <a:t> Page </a:t>
            </a:r>
            <a:fld id="{631BC65D-76A9-4777-9A8D-58FACCB82A25}" type="slidenum">
              <a:rPr lang="en-US" smtClean="0"/>
              <a:pPr/>
              <a:t>26</a:t>
            </a:fld>
            <a:endParaRPr lang="en-US" dirty="0"/>
          </a:p>
        </p:txBody>
      </p:sp>
    </p:spTree>
    <p:extLst>
      <p:ext uri="{BB962C8B-B14F-4D97-AF65-F5344CB8AC3E}">
        <p14:creationId xmlns:p14="http://schemas.microsoft.com/office/powerpoint/2010/main" val="989644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180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r>
              <a:rPr lang="en-US"/>
              <a:t> Page </a:t>
            </a:r>
            <a:fld id="{631BC65D-76A9-4777-9A8D-58FACCB82A25}" type="slidenum">
              <a:rPr lang="en-US" smtClean="0"/>
              <a:pPr/>
              <a:t>27</a:t>
            </a:fld>
            <a:endParaRPr lang="en-US" dirty="0"/>
          </a:p>
        </p:txBody>
      </p:sp>
    </p:spTree>
    <p:extLst>
      <p:ext uri="{BB962C8B-B14F-4D97-AF65-F5344CB8AC3E}">
        <p14:creationId xmlns:p14="http://schemas.microsoft.com/office/powerpoint/2010/main" val="1244644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31BC65D-76A9-4777-9A8D-58FACCB82A25}" type="slidenum">
              <a:rPr lang="en-US" smtClean="0"/>
              <a:t>28</a:t>
            </a:fld>
            <a:endParaRPr lang="en-US" dirty="0"/>
          </a:p>
        </p:txBody>
      </p:sp>
    </p:spTree>
    <p:extLst>
      <p:ext uri="{BB962C8B-B14F-4D97-AF65-F5344CB8AC3E}">
        <p14:creationId xmlns:p14="http://schemas.microsoft.com/office/powerpoint/2010/main" val="1502721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31BC65D-76A9-4777-9A8D-58FACCB82A25}" type="slidenum">
              <a:rPr lang="en-US" smtClean="0"/>
              <a:t>3</a:t>
            </a:fld>
            <a:endParaRPr lang="en-US" dirty="0"/>
          </a:p>
        </p:txBody>
      </p:sp>
      <p:sp>
        <p:nvSpPr>
          <p:cNvPr id="5" name="Notes Placeholder 4"/>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1338851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r>
              <a:rPr lang="en-US"/>
              <a:t> Page </a:t>
            </a:r>
            <a:fld id="{631BC65D-76A9-4777-9A8D-58FACCB82A25}" type="slidenum">
              <a:rPr lang="en-US" smtClean="0"/>
              <a:pPr/>
              <a:t>4</a:t>
            </a:fld>
            <a:endParaRPr lang="en-US" dirty="0"/>
          </a:p>
        </p:txBody>
      </p:sp>
    </p:spTree>
    <p:extLst>
      <p:ext uri="{BB962C8B-B14F-4D97-AF65-F5344CB8AC3E}">
        <p14:creationId xmlns:p14="http://schemas.microsoft.com/office/powerpoint/2010/main" val="1988589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180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r>
              <a:rPr lang="en-US"/>
              <a:t> Page </a:t>
            </a:r>
            <a:fld id="{631BC65D-76A9-4777-9A8D-58FACCB82A25}" type="slidenum">
              <a:rPr lang="en-US" smtClean="0"/>
              <a:pPr/>
              <a:t>5</a:t>
            </a:fld>
            <a:endParaRPr lang="en-US" dirty="0"/>
          </a:p>
        </p:txBody>
      </p:sp>
    </p:spTree>
    <p:extLst>
      <p:ext uri="{BB962C8B-B14F-4D97-AF65-F5344CB8AC3E}">
        <p14:creationId xmlns:p14="http://schemas.microsoft.com/office/powerpoint/2010/main" val="2243796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180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r>
              <a:rPr lang="en-US"/>
              <a:t> Page </a:t>
            </a:r>
            <a:fld id="{631BC65D-76A9-4777-9A8D-58FACCB82A25}" type="slidenum">
              <a:rPr lang="en-US" smtClean="0"/>
              <a:pPr/>
              <a:t>6</a:t>
            </a:fld>
            <a:endParaRPr lang="en-US" dirty="0"/>
          </a:p>
        </p:txBody>
      </p:sp>
    </p:spTree>
    <p:extLst>
      <p:ext uri="{BB962C8B-B14F-4D97-AF65-F5344CB8AC3E}">
        <p14:creationId xmlns:p14="http://schemas.microsoft.com/office/powerpoint/2010/main" val="1444026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180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r>
              <a:rPr lang="en-US"/>
              <a:t> Page </a:t>
            </a:r>
            <a:fld id="{631BC65D-76A9-4777-9A8D-58FACCB82A25}" type="slidenum">
              <a:rPr lang="en-US" smtClean="0"/>
              <a:pPr/>
              <a:t>7</a:t>
            </a:fld>
            <a:endParaRPr lang="en-US" dirty="0"/>
          </a:p>
        </p:txBody>
      </p:sp>
    </p:spTree>
    <p:extLst>
      <p:ext uri="{BB962C8B-B14F-4D97-AF65-F5344CB8AC3E}">
        <p14:creationId xmlns:p14="http://schemas.microsoft.com/office/powerpoint/2010/main" val="1707751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180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r>
              <a:rPr lang="en-US"/>
              <a:t> Page </a:t>
            </a:r>
            <a:fld id="{631BC65D-76A9-4777-9A8D-58FACCB82A25}" type="slidenum">
              <a:rPr lang="en-US" smtClean="0"/>
              <a:pPr/>
              <a:t>8</a:t>
            </a:fld>
            <a:endParaRPr lang="en-US" dirty="0"/>
          </a:p>
        </p:txBody>
      </p:sp>
    </p:spTree>
    <p:extLst>
      <p:ext uri="{BB962C8B-B14F-4D97-AF65-F5344CB8AC3E}">
        <p14:creationId xmlns:p14="http://schemas.microsoft.com/office/powerpoint/2010/main" val="1979580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180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r>
              <a:rPr lang="en-US"/>
              <a:t> Page </a:t>
            </a:r>
            <a:fld id="{631BC65D-76A9-4777-9A8D-58FACCB82A25}" type="slidenum">
              <a:rPr lang="en-US" smtClean="0"/>
              <a:pPr/>
              <a:t>9</a:t>
            </a:fld>
            <a:endParaRPr lang="en-US" dirty="0"/>
          </a:p>
        </p:txBody>
      </p:sp>
    </p:spTree>
    <p:extLst>
      <p:ext uri="{BB962C8B-B14F-4D97-AF65-F5344CB8AC3E}">
        <p14:creationId xmlns:p14="http://schemas.microsoft.com/office/powerpoint/2010/main" val="1025190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5D1786-E7C0-4827-A19A-4EE8F33CE7C2}" type="datetimeFigureOut">
              <a:rPr lang="en-US" smtClean="0"/>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1AB105-D530-4478-BBCA-C176F922E342}" type="slidenum">
              <a:rPr lang="en-US" smtClean="0"/>
              <a:t>‹N°›</a:t>
            </a:fld>
            <a:endParaRPr lang="en-US" dirty="0"/>
          </a:p>
        </p:txBody>
      </p:sp>
    </p:spTree>
    <p:extLst>
      <p:ext uri="{BB962C8B-B14F-4D97-AF65-F5344CB8AC3E}">
        <p14:creationId xmlns:p14="http://schemas.microsoft.com/office/powerpoint/2010/main" val="4222238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5D1786-E7C0-4827-A19A-4EE8F33CE7C2}" type="datetimeFigureOut">
              <a:rPr lang="en-US" smtClean="0"/>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1AB105-D530-4478-BBCA-C176F922E342}" type="slidenum">
              <a:rPr lang="en-US" smtClean="0"/>
              <a:t>‹N°›</a:t>
            </a:fld>
            <a:endParaRPr lang="en-US" dirty="0"/>
          </a:p>
        </p:txBody>
      </p:sp>
    </p:spTree>
    <p:extLst>
      <p:ext uri="{BB962C8B-B14F-4D97-AF65-F5344CB8AC3E}">
        <p14:creationId xmlns:p14="http://schemas.microsoft.com/office/powerpoint/2010/main" val="2583534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5D1786-E7C0-4827-A19A-4EE8F33CE7C2}" type="datetimeFigureOut">
              <a:rPr lang="en-US" smtClean="0"/>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1AB105-D530-4478-BBCA-C176F922E342}" type="slidenum">
              <a:rPr lang="en-US" smtClean="0"/>
              <a:t>‹N°›</a:t>
            </a:fld>
            <a:endParaRPr lang="en-US" dirty="0"/>
          </a:p>
        </p:txBody>
      </p:sp>
    </p:spTree>
    <p:extLst>
      <p:ext uri="{BB962C8B-B14F-4D97-AF65-F5344CB8AC3E}">
        <p14:creationId xmlns:p14="http://schemas.microsoft.com/office/powerpoint/2010/main" val="463032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5D1786-E7C0-4827-A19A-4EE8F33CE7C2}" type="datetimeFigureOut">
              <a:rPr lang="en-US" smtClean="0"/>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1AB105-D530-4478-BBCA-C176F922E342}" type="slidenum">
              <a:rPr lang="en-US" smtClean="0"/>
              <a:t>‹N°›</a:t>
            </a:fld>
            <a:endParaRPr lang="en-US" dirty="0"/>
          </a:p>
        </p:txBody>
      </p:sp>
      <p:pic>
        <p:nvPicPr>
          <p:cNvPr id="9" name="Image 8" descr="Une image contenant clipart&#10;&#10;Description générée avec un niveau de confiance très élevé">
            <a:extLst>
              <a:ext uri="{FF2B5EF4-FFF2-40B4-BE49-F238E27FC236}">
                <a16:creationId xmlns:a16="http://schemas.microsoft.com/office/drawing/2014/main" id="{A122AB2A-3727-494D-A78C-38CA1625D1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3" y="-2974"/>
            <a:ext cx="911561" cy="609803"/>
          </a:xfrm>
          <a:prstGeom prst="rect">
            <a:avLst/>
          </a:prstGeom>
        </p:spPr>
      </p:pic>
    </p:spTree>
    <p:extLst>
      <p:ext uri="{BB962C8B-B14F-4D97-AF65-F5344CB8AC3E}">
        <p14:creationId xmlns:p14="http://schemas.microsoft.com/office/powerpoint/2010/main" val="4011149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5D1786-E7C0-4827-A19A-4EE8F33CE7C2}" type="datetimeFigureOut">
              <a:rPr lang="en-US" smtClean="0"/>
              <a:t>10/8/2021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1AB105-D530-4478-BBCA-C176F922E342}" type="slidenum">
              <a:rPr lang="en-US" smtClean="0"/>
              <a:t>‹N°›</a:t>
            </a:fld>
            <a:endParaRPr lang="en-US" dirty="0"/>
          </a:p>
        </p:txBody>
      </p:sp>
      <p:pic>
        <p:nvPicPr>
          <p:cNvPr id="7" name="Picture 6"/>
          <p:cNvPicPr>
            <a:picLocks noChangeAspect="1"/>
          </p:cNvPicPr>
          <p:nvPr userDrawn="1"/>
        </p:nvPicPr>
        <p:blipFill>
          <a:blip r:embed="rId2"/>
          <a:stretch>
            <a:fillRect/>
          </a:stretch>
        </p:blipFill>
        <p:spPr>
          <a:xfrm>
            <a:off x="68240" y="62258"/>
            <a:ext cx="1956986" cy="420660"/>
          </a:xfrm>
          <a:prstGeom prst="rect">
            <a:avLst/>
          </a:prstGeom>
        </p:spPr>
      </p:pic>
    </p:spTree>
    <p:extLst>
      <p:ext uri="{BB962C8B-B14F-4D97-AF65-F5344CB8AC3E}">
        <p14:creationId xmlns:p14="http://schemas.microsoft.com/office/powerpoint/2010/main" val="2550893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5D1786-E7C0-4827-A19A-4EE8F33CE7C2}" type="datetimeFigureOut">
              <a:rPr lang="en-US" smtClean="0"/>
              <a:t>10/8/2021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E1AB105-D530-4478-BBCA-C176F922E342}" type="slidenum">
              <a:rPr lang="en-US" smtClean="0"/>
              <a:t>‹N°›</a:t>
            </a:fld>
            <a:endParaRPr lang="en-US" dirty="0"/>
          </a:p>
        </p:txBody>
      </p:sp>
      <p:pic>
        <p:nvPicPr>
          <p:cNvPr id="8" name="Picture 7"/>
          <p:cNvPicPr>
            <a:picLocks noChangeAspect="1"/>
          </p:cNvPicPr>
          <p:nvPr userDrawn="1"/>
        </p:nvPicPr>
        <p:blipFill>
          <a:blip r:embed="rId2"/>
          <a:stretch>
            <a:fillRect/>
          </a:stretch>
        </p:blipFill>
        <p:spPr>
          <a:xfrm>
            <a:off x="68240" y="62258"/>
            <a:ext cx="1956986" cy="420660"/>
          </a:xfrm>
          <a:prstGeom prst="rect">
            <a:avLst/>
          </a:prstGeom>
        </p:spPr>
      </p:pic>
    </p:spTree>
    <p:extLst>
      <p:ext uri="{BB962C8B-B14F-4D97-AF65-F5344CB8AC3E}">
        <p14:creationId xmlns:p14="http://schemas.microsoft.com/office/powerpoint/2010/main" val="1513086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5D1786-E7C0-4827-A19A-4EE8F33CE7C2}" type="datetimeFigureOut">
              <a:rPr lang="en-US" smtClean="0"/>
              <a:t>10/8/2021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E1AB105-D530-4478-BBCA-C176F922E342}" type="slidenum">
              <a:rPr lang="en-US" smtClean="0"/>
              <a:t>‹N°›</a:t>
            </a:fld>
            <a:endParaRPr lang="en-US" dirty="0"/>
          </a:p>
        </p:txBody>
      </p:sp>
    </p:spTree>
    <p:extLst>
      <p:ext uri="{BB962C8B-B14F-4D97-AF65-F5344CB8AC3E}">
        <p14:creationId xmlns:p14="http://schemas.microsoft.com/office/powerpoint/2010/main" val="775263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5D1786-E7C0-4827-A19A-4EE8F33CE7C2}" type="datetimeFigureOut">
              <a:rPr lang="en-US" smtClean="0"/>
              <a:t>10/8/2021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E1AB105-D530-4478-BBCA-C176F922E342}" type="slidenum">
              <a:rPr lang="en-US" smtClean="0"/>
              <a:t>‹N°›</a:t>
            </a:fld>
            <a:endParaRPr lang="en-US" dirty="0"/>
          </a:p>
        </p:txBody>
      </p:sp>
    </p:spTree>
    <p:extLst>
      <p:ext uri="{BB962C8B-B14F-4D97-AF65-F5344CB8AC3E}">
        <p14:creationId xmlns:p14="http://schemas.microsoft.com/office/powerpoint/2010/main" val="218816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D1786-E7C0-4827-A19A-4EE8F33CE7C2}" type="datetimeFigureOut">
              <a:rPr lang="en-US" smtClean="0"/>
              <a:t>10/8/2021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E1AB105-D530-4478-BBCA-C176F922E342}" type="slidenum">
              <a:rPr lang="en-US" smtClean="0"/>
              <a:t>‹N°›</a:t>
            </a:fld>
            <a:endParaRPr lang="en-US" dirty="0"/>
          </a:p>
        </p:txBody>
      </p:sp>
    </p:spTree>
    <p:extLst>
      <p:ext uri="{BB962C8B-B14F-4D97-AF65-F5344CB8AC3E}">
        <p14:creationId xmlns:p14="http://schemas.microsoft.com/office/powerpoint/2010/main" val="2257421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5D1786-E7C0-4827-A19A-4EE8F33CE7C2}" type="datetimeFigureOut">
              <a:rPr lang="en-US" smtClean="0"/>
              <a:t>10/8/2021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E1AB105-D530-4478-BBCA-C176F922E342}" type="slidenum">
              <a:rPr lang="en-US" smtClean="0"/>
              <a:t>‹N°›</a:t>
            </a:fld>
            <a:endParaRPr lang="en-US" dirty="0"/>
          </a:p>
        </p:txBody>
      </p:sp>
    </p:spTree>
    <p:extLst>
      <p:ext uri="{BB962C8B-B14F-4D97-AF65-F5344CB8AC3E}">
        <p14:creationId xmlns:p14="http://schemas.microsoft.com/office/powerpoint/2010/main" val="4116293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5D1786-E7C0-4827-A19A-4EE8F33CE7C2}" type="datetimeFigureOut">
              <a:rPr lang="en-US" smtClean="0"/>
              <a:t>10/8/2021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E1AB105-D530-4478-BBCA-C176F922E342}" type="slidenum">
              <a:rPr lang="en-US" smtClean="0"/>
              <a:t>‹N°›</a:t>
            </a:fld>
            <a:endParaRPr lang="en-US" dirty="0"/>
          </a:p>
        </p:txBody>
      </p:sp>
    </p:spTree>
    <p:extLst>
      <p:ext uri="{BB962C8B-B14F-4D97-AF65-F5344CB8AC3E}">
        <p14:creationId xmlns:p14="http://schemas.microsoft.com/office/powerpoint/2010/main" val="151578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D1786-E7C0-4827-A19A-4EE8F33CE7C2}" type="datetimeFigureOut">
              <a:rPr lang="en-US" smtClean="0"/>
              <a:t>10/8/2021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AB105-D530-4478-BBCA-C176F922E342}" type="slidenum">
              <a:rPr lang="en-US" smtClean="0"/>
              <a:t>‹N°›</a:t>
            </a:fld>
            <a:endParaRPr lang="en-US" dirty="0"/>
          </a:p>
        </p:txBody>
      </p:sp>
    </p:spTree>
    <p:extLst>
      <p:ext uri="{BB962C8B-B14F-4D97-AF65-F5344CB8AC3E}">
        <p14:creationId xmlns:p14="http://schemas.microsoft.com/office/powerpoint/2010/main" val="2875674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creativecommons.org/licenses/by-nc-sa/3.0/" TargetMode="External"/><Relationship Id="rId4" Type="http://schemas.openxmlformats.org/officeDocument/2006/relationships/hyperlink" Target="https://www.shroomery.org/forums/showflat.php/Number/2401889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hyperlink" Target="https://www.shroomery.org/forums/showflat.php/Number/24018891"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creativecommons.org/licenses/by-nc-sa/3.0/" TargetMode="Externa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support.office.com/fr-fr/article/encre-relecture-dans-onenote-pour-windows-10-cbc9188a-75a3-4f06-9a9e-6410b658b4e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75.png"/><Relationship Id="rId7" Type="http://schemas.openxmlformats.org/officeDocument/2006/relationships/diagramQuickStyle" Target="../diagrams/quickStyle4.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76.png"/><Relationship Id="rId9" Type="http://schemas.microsoft.com/office/2007/relationships/diagramDrawing" Target="../diagrams/drawing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81050" y="3554932"/>
            <a:ext cx="10805208" cy="2236268"/>
          </a:xfrm>
        </p:spPr>
        <p:txBody>
          <a:bodyPr>
            <a:normAutofit/>
          </a:bodyPr>
          <a:lstStyle/>
          <a:p>
            <a:r>
              <a:rPr lang="fr-CA" sz="3300" dirty="0"/>
              <a:t>Formation sur One Note- L’outil de prise de notes</a:t>
            </a:r>
          </a:p>
          <a:p>
            <a:br>
              <a:rPr lang="fr-CA" sz="3300" dirty="0"/>
            </a:br>
            <a:r>
              <a:rPr lang="fr-CA" sz="6600" b="1" dirty="0" err="1">
                <a:solidFill>
                  <a:srgbClr val="7030A0"/>
                </a:solidFill>
              </a:rPr>
              <a:t>Welcome</a:t>
            </a:r>
            <a:endParaRPr lang="fr-CA" sz="6600" dirty="0">
              <a:solidFill>
                <a:srgbClr val="7030A0"/>
              </a:solidFill>
            </a:endParaRPr>
          </a:p>
        </p:txBody>
      </p:sp>
      <p:pic>
        <p:nvPicPr>
          <p:cNvPr id="5" name="Image 4">
            <a:extLst>
              <a:ext uri="{FF2B5EF4-FFF2-40B4-BE49-F238E27FC236}">
                <a16:creationId xmlns:a16="http://schemas.microsoft.com/office/drawing/2014/main" id="{551A7536-E1C1-4D36-B314-7A6353C81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011" y="1050444"/>
            <a:ext cx="8011978" cy="2378556"/>
          </a:xfrm>
          <a:prstGeom prst="rect">
            <a:avLst/>
          </a:prstGeom>
        </p:spPr>
      </p:pic>
    </p:spTree>
    <p:extLst>
      <p:ext uri="{BB962C8B-B14F-4D97-AF65-F5344CB8AC3E}">
        <p14:creationId xmlns:p14="http://schemas.microsoft.com/office/powerpoint/2010/main" val="1471986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0CEFAA-2A2A-4DE0-833B-5368B342D574}"/>
              </a:ext>
            </a:extLst>
          </p:cNvPr>
          <p:cNvSpPr/>
          <p:nvPr/>
        </p:nvSpPr>
        <p:spPr>
          <a:xfrm>
            <a:off x="0" y="0"/>
            <a:ext cx="4636008" cy="685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itle 1">
            <a:extLst>
              <a:ext uri="{FF2B5EF4-FFF2-40B4-BE49-F238E27FC236}">
                <a16:creationId xmlns:a16="http://schemas.microsoft.com/office/drawing/2014/main" id="{5D6CC97F-F8EE-4223-8CB1-93C4FCBACB7B}"/>
              </a:ext>
            </a:extLst>
          </p:cNvPr>
          <p:cNvSpPr>
            <a:spLocks noGrp="1"/>
          </p:cNvSpPr>
          <p:nvPr>
            <p:ph type="title"/>
          </p:nvPr>
        </p:nvSpPr>
        <p:spPr>
          <a:xfrm>
            <a:off x="943277" y="712269"/>
            <a:ext cx="3370998" cy="5502264"/>
          </a:xfrm>
        </p:spPr>
        <p:txBody>
          <a:bodyPr>
            <a:normAutofit/>
          </a:bodyPr>
          <a:lstStyle/>
          <a:p>
            <a:r>
              <a:rPr lang="fr-CA" b="1" dirty="0">
                <a:solidFill>
                  <a:srgbClr val="FFFFFF"/>
                </a:solidFill>
              </a:rPr>
              <a:t>A vous de tester!</a:t>
            </a:r>
          </a:p>
        </p:txBody>
      </p:sp>
      <p:graphicFrame>
        <p:nvGraphicFramePr>
          <p:cNvPr id="6" name="Diagramme 5">
            <a:extLst>
              <a:ext uri="{FF2B5EF4-FFF2-40B4-BE49-F238E27FC236}">
                <a16:creationId xmlns:a16="http://schemas.microsoft.com/office/drawing/2014/main" id="{42E2AC06-4057-46CD-8376-98998BE7FEFE}"/>
              </a:ext>
            </a:extLst>
          </p:cNvPr>
          <p:cNvGraphicFramePr/>
          <p:nvPr>
            <p:extLst>
              <p:ext uri="{D42A27DB-BD31-4B8C-83A1-F6EECF244321}">
                <p14:modId xmlns:p14="http://schemas.microsoft.com/office/powerpoint/2010/main" val="1985526817"/>
              </p:ext>
            </p:extLst>
          </p:nvPr>
        </p:nvGraphicFramePr>
        <p:xfrm>
          <a:off x="4844373" y="983214"/>
          <a:ext cx="7075251" cy="4891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7938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92" y="106202"/>
            <a:ext cx="12113679" cy="1304232"/>
          </a:xfrm>
        </p:spPr>
        <p:txBody>
          <a:bodyPr>
            <a:normAutofit/>
          </a:bodyPr>
          <a:lstStyle/>
          <a:p>
            <a:pPr algn="ctr"/>
            <a:r>
              <a:rPr lang="fr-CA" sz="3200" b="1" dirty="0"/>
              <a:t>La mise en forme</a:t>
            </a:r>
          </a:p>
        </p:txBody>
      </p:sp>
      <p:pic>
        <p:nvPicPr>
          <p:cNvPr id="3" name="Image 2">
            <a:extLst>
              <a:ext uri="{FF2B5EF4-FFF2-40B4-BE49-F238E27FC236}">
                <a16:creationId xmlns:a16="http://schemas.microsoft.com/office/drawing/2014/main" id="{AAF40AED-94CB-4082-8BF4-2E35E3D6C10C}"/>
              </a:ext>
            </a:extLst>
          </p:cNvPr>
          <p:cNvPicPr>
            <a:picLocks noChangeAspect="1"/>
          </p:cNvPicPr>
          <p:nvPr/>
        </p:nvPicPr>
        <p:blipFill>
          <a:blip r:embed="rId3"/>
          <a:stretch>
            <a:fillRect/>
          </a:stretch>
        </p:blipFill>
        <p:spPr>
          <a:xfrm>
            <a:off x="269132" y="2121284"/>
            <a:ext cx="11653736" cy="317911"/>
          </a:xfrm>
          <a:prstGeom prst="rect">
            <a:avLst/>
          </a:prstGeom>
          <a:ln>
            <a:solidFill>
              <a:schemeClr val="accent3">
                <a:lumMod val="50000"/>
              </a:schemeClr>
            </a:solidFill>
          </a:ln>
        </p:spPr>
      </p:pic>
      <p:sp>
        <p:nvSpPr>
          <p:cNvPr id="4" name="ZoneTexte 3">
            <a:extLst>
              <a:ext uri="{FF2B5EF4-FFF2-40B4-BE49-F238E27FC236}">
                <a16:creationId xmlns:a16="http://schemas.microsoft.com/office/drawing/2014/main" id="{BF2C0D27-20F7-450C-B5CF-B8A8452D5F00}"/>
              </a:ext>
            </a:extLst>
          </p:cNvPr>
          <p:cNvSpPr txBox="1"/>
          <p:nvPr/>
        </p:nvSpPr>
        <p:spPr>
          <a:xfrm>
            <a:off x="985421" y="1410434"/>
            <a:ext cx="10404473" cy="461665"/>
          </a:xfrm>
          <a:prstGeom prst="rect">
            <a:avLst/>
          </a:prstGeom>
          <a:noFill/>
        </p:spPr>
        <p:txBody>
          <a:bodyPr wrap="square" rtlCol="0">
            <a:spAutoFit/>
          </a:bodyPr>
          <a:lstStyle/>
          <a:p>
            <a:r>
              <a:rPr lang="fr-CA" sz="2400" dirty="0"/>
              <a:t>La plupart des options de mise en forme sont dans le ruban sous l’onglet Accueil.</a:t>
            </a:r>
          </a:p>
        </p:txBody>
      </p:sp>
      <p:sp>
        <p:nvSpPr>
          <p:cNvPr id="13" name="ZoneTexte 12">
            <a:extLst>
              <a:ext uri="{FF2B5EF4-FFF2-40B4-BE49-F238E27FC236}">
                <a16:creationId xmlns:a16="http://schemas.microsoft.com/office/drawing/2014/main" id="{CE136463-355C-4415-8ED1-DD6BFE44C479}"/>
              </a:ext>
            </a:extLst>
          </p:cNvPr>
          <p:cNvSpPr txBox="1"/>
          <p:nvPr/>
        </p:nvSpPr>
        <p:spPr>
          <a:xfrm>
            <a:off x="1252650" y="6918850"/>
            <a:ext cx="637845" cy="1477328"/>
          </a:xfrm>
          <a:prstGeom prst="rect">
            <a:avLst/>
          </a:prstGeom>
          <a:noFill/>
        </p:spPr>
        <p:txBody>
          <a:bodyPr wrap="square" rtlCol="0">
            <a:spAutoFit/>
          </a:bodyPr>
          <a:lstStyle/>
          <a:p>
            <a:r>
              <a:rPr lang="fr-CA" sz="900">
                <a:hlinkClick r:id="rId4" tooltip="https://www.shroomery.org/forums/showflat.php/Number/24018891"/>
              </a:rPr>
              <a:t>Cette photo</a:t>
            </a:r>
            <a:r>
              <a:rPr lang="fr-CA" sz="900"/>
              <a:t> par Auteur inconnu est soumis à la licence </a:t>
            </a:r>
            <a:r>
              <a:rPr lang="fr-CA" sz="900">
                <a:hlinkClick r:id="rId5" tooltip="https://creativecommons.org/licenses/by-nc-sa/3.0/"/>
              </a:rPr>
              <a:t>CC BY-SA-NC</a:t>
            </a:r>
            <a:endParaRPr lang="fr-CA" sz="900"/>
          </a:p>
        </p:txBody>
      </p:sp>
      <p:sp>
        <p:nvSpPr>
          <p:cNvPr id="5" name="ZoneTexte 4">
            <a:extLst>
              <a:ext uri="{FF2B5EF4-FFF2-40B4-BE49-F238E27FC236}">
                <a16:creationId xmlns:a16="http://schemas.microsoft.com/office/drawing/2014/main" id="{10222850-85D7-4527-890F-6ED2A4C8A99F}"/>
              </a:ext>
            </a:extLst>
          </p:cNvPr>
          <p:cNvSpPr txBox="1"/>
          <p:nvPr/>
        </p:nvSpPr>
        <p:spPr>
          <a:xfrm>
            <a:off x="1498060" y="2607014"/>
            <a:ext cx="9649838" cy="4062651"/>
          </a:xfrm>
          <a:prstGeom prst="rect">
            <a:avLst/>
          </a:prstGeom>
          <a:noFill/>
        </p:spPr>
        <p:txBody>
          <a:bodyPr wrap="square" rtlCol="0">
            <a:spAutoFit/>
          </a:bodyPr>
          <a:lstStyle/>
          <a:p>
            <a:pPr marL="285750" indent="-285750">
              <a:buFont typeface="Arial" panose="020B0604020202020204" pitchFamily="34" charset="0"/>
              <a:buChar char="•"/>
            </a:pPr>
            <a:r>
              <a:rPr lang="fr-CA" sz="2400" dirty="0"/>
              <a:t>Modifier la police d’écriture et la taille des caractères</a:t>
            </a:r>
          </a:p>
          <a:p>
            <a:pPr marL="285750" indent="-285750">
              <a:buFont typeface="Arial" panose="020B0604020202020204" pitchFamily="34" charset="0"/>
              <a:buChar char="•"/>
            </a:pPr>
            <a:r>
              <a:rPr lang="fr-CA" sz="2400" dirty="0"/>
              <a:t>Mettre en gras, en italique, souligner ou surligner votre texte</a:t>
            </a:r>
          </a:p>
          <a:p>
            <a:pPr marL="285750" indent="-285750">
              <a:buFont typeface="Arial" panose="020B0604020202020204" pitchFamily="34" charset="0"/>
              <a:buChar char="•"/>
            </a:pPr>
            <a:r>
              <a:rPr lang="fr-CA" sz="2400" dirty="0"/>
              <a:t>Reproduire ou effacer une mise en forme</a:t>
            </a:r>
          </a:p>
          <a:p>
            <a:pPr marL="285750" indent="-285750">
              <a:buFont typeface="Arial" panose="020B0604020202020204" pitchFamily="34" charset="0"/>
              <a:buChar char="•"/>
            </a:pPr>
            <a:r>
              <a:rPr lang="fr-CA" sz="2400" dirty="0"/>
              <a:t>Insérer ou supprimer un espace supplémentaire ( onglet Dessin           )</a:t>
            </a:r>
          </a:p>
          <a:p>
            <a:pPr marL="285750" indent="-285750">
              <a:buFont typeface="Arial" panose="020B0604020202020204" pitchFamily="34" charset="0"/>
              <a:buChar char="•"/>
            </a:pPr>
            <a:r>
              <a:rPr lang="fr-CA" sz="2400" dirty="0"/>
              <a:t>Créer une liste à puce ou une liste numérotée</a:t>
            </a:r>
          </a:p>
          <a:p>
            <a:pPr marL="285750" indent="-285750">
              <a:buFont typeface="Arial" panose="020B0604020202020204" pitchFamily="34" charset="0"/>
              <a:buChar char="•"/>
            </a:pPr>
            <a:r>
              <a:rPr lang="fr-CA" sz="2400" dirty="0"/>
              <a:t>Modifier la mise en forme de vos paragraphes ( diminuer et augmenter le retrait, aligner)</a:t>
            </a:r>
          </a:p>
          <a:p>
            <a:pPr marL="285750" indent="-285750">
              <a:buFont typeface="Arial" panose="020B0604020202020204" pitchFamily="34" charset="0"/>
              <a:buChar char="•"/>
            </a:pPr>
            <a:r>
              <a:rPr lang="fr-CA" sz="2400" dirty="0"/>
              <a:t>Utiliser les styles comme sur Word! </a:t>
            </a:r>
          </a:p>
          <a:p>
            <a:pPr marL="285750" indent="-285750">
              <a:buFont typeface="Arial" panose="020B0604020202020204" pitchFamily="34" charset="0"/>
              <a:buChar char="•"/>
            </a:pPr>
            <a:r>
              <a:rPr lang="fr-CA" sz="2400" dirty="0"/>
              <a:t>Ajoutez des indicateurs ( cela vous permettra de retrouver vos notes facilement)</a:t>
            </a:r>
          </a:p>
          <a:p>
            <a:endParaRPr lang="fr-CA" dirty="0"/>
          </a:p>
        </p:txBody>
      </p:sp>
      <p:sp>
        <p:nvSpPr>
          <p:cNvPr id="16" name="Ellipse 15">
            <a:extLst>
              <a:ext uri="{FF2B5EF4-FFF2-40B4-BE49-F238E27FC236}">
                <a16:creationId xmlns:a16="http://schemas.microsoft.com/office/drawing/2014/main" id="{CE1A525B-AE56-483B-9EC1-AE430D32954C}"/>
              </a:ext>
            </a:extLst>
          </p:cNvPr>
          <p:cNvSpPr/>
          <p:nvPr/>
        </p:nvSpPr>
        <p:spPr>
          <a:xfrm>
            <a:off x="1465975" y="2086272"/>
            <a:ext cx="1598067" cy="3179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Ellipse 16">
            <a:extLst>
              <a:ext uri="{FF2B5EF4-FFF2-40B4-BE49-F238E27FC236}">
                <a16:creationId xmlns:a16="http://schemas.microsoft.com/office/drawing/2014/main" id="{4F8DA275-57E3-4096-BD2F-5546DB6BCC55}"/>
              </a:ext>
            </a:extLst>
          </p:cNvPr>
          <p:cNvSpPr/>
          <p:nvPr/>
        </p:nvSpPr>
        <p:spPr>
          <a:xfrm>
            <a:off x="3096126" y="2105806"/>
            <a:ext cx="1459832" cy="3285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Ellipse 17">
            <a:extLst>
              <a:ext uri="{FF2B5EF4-FFF2-40B4-BE49-F238E27FC236}">
                <a16:creationId xmlns:a16="http://schemas.microsoft.com/office/drawing/2014/main" id="{B708E434-2A94-4555-8CFD-01656FCD4528}"/>
              </a:ext>
            </a:extLst>
          </p:cNvPr>
          <p:cNvSpPr/>
          <p:nvPr/>
        </p:nvSpPr>
        <p:spPr>
          <a:xfrm>
            <a:off x="4989095" y="2087005"/>
            <a:ext cx="869857" cy="3171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9" name="Image 8">
            <a:extLst>
              <a:ext uri="{FF2B5EF4-FFF2-40B4-BE49-F238E27FC236}">
                <a16:creationId xmlns:a16="http://schemas.microsoft.com/office/drawing/2014/main" id="{01482FFC-1A0F-4015-A5CA-2CC42275FBDB}"/>
              </a:ext>
            </a:extLst>
          </p:cNvPr>
          <p:cNvPicPr>
            <a:picLocks noChangeAspect="1"/>
          </p:cNvPicPr>
          <p:nvPr/>
        </p:nvPicPr>
        <p:blipFill>
          <a:blip r:embed="rId6"/>
          <a:stretch>
            <a:fillRect/>
          </a:stretch>
        </p:blipFill>
        <p:spPr>
          <a:xfrm>
            <a:off x="9763374" y="3556093"/>
            <a:ext cx="663993" cy="720907"/>
          </a:xfrm>
          <a:prstGeom prst="rect">
            <a:avLst/>
          </a:prstGeom>
          <a:ln>
            <a:solidFill>
              <a:srgbClr val="FF0000"/>
            </a:solidFill>
          </a:ln>
        </p:spPr>
      </p:pic>
      <p:sp>
        <p:nvSpPr>
          <p:cNvPr id="19" name="Ellipse 18">
            <a:extLst>
              <a:ext uri="{FF2B5EF4-FFF2-40B4-BE49-F238E27FC236}">
                <a16:creationId xmlns:a16="http://schemas.microsoft.com/office/drawing/2014/main" id="{072D06C7-91B1-4F07-8199-72B53D621B28}"/>
              </a:ext>
            </a:extLst>
          </p:cNvPr>
          <p:cNvSpPr/>
          <p:nvPr/>
        </p:nvSpPr>
        <p:spPr>
          <a:xfrm>
            <a:off x="6152233" y="2108966"/>
            <a:ext cx="869857" cy="3171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Ellipse 19">
            <a:extLst>
              <a:ext uri="{FF2B5EF4-FFF2-40B4-BE49-F238E27FC236}">
                <a16:creationId xmlns:a16="http://schemas.microsoft.com/office/drawing/2014/main" id="{89F39A31-A797-4ECC-90F6-3E5F816D6443}"/>
              </a:ext>
            </a:extLst>
          </p:cNvPr>
          <p:cNvSpPr/>
          <p:nvPr/>
        </p:nvSpPr>
        <p:spPr>
          <a:xfrm>
            <a:off x="7065864" y="2117159"/>
            <a:ext cx="1131652" cy="3171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Ellipse 20">
            <a:extLst>
              <a:ext uri="{FF2B5EF4-FFF2-40B4-BE49-F238E27FC236}">
                <a16:creationId xmlns:a16="http://schemas.microsoft.com/office/drawing/2014/main" id="{9F7C2DE2-9EB6-416D-AF56-E62E684CC4E8}"/>
              </a:ext>
            </a:extLst>
          </p:cNvPr>
          <p:cNvSpPr/>
          <p:nvPr/>
        </p:nvSpPr>
        <p:spPr>
          <a:xfrm>
            <a:off x="8285064" y="2086272"/>
            <a:ext cx="1598067" cy="348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Ellipse 21">
            <a:extLst>
              <a:ext uri="{FF2B5EF4-FFF2-40B4-BE49-F238E27FC236}">
                <a16:creationId xmlns:a16="http://schemas.microsoft.com/office/drawing/2014/main" id="{652F2FF9-799E-4D43-AC9B-A445283922ED}"/>
              </a:ext>
            </a:extLst>
          </p:cNvPr>
          <p:cNvSpPr/>
          <p:nvPr/>
        </p:nvSpPr>
        <p:spPr>
          <a:xfrm>
            <a:off x="10939349" y="2078079"/>
            <a:ext cx="1071067" cy="3562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29228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500"/>
                                        <p:tgtEl>
                                          <p:spTgt spid="5">
                                            <p:txEl>
                                              <p:pRg st="3" end="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fade">
                                      <p:cBhvr>
                                        <p:cTn id="45" dur="500"/>
                                        <p:tgtEl>
                                          <p:spTgt spid="5">
                                            <p:txEl>
                                              <p:pRg st="4" end="4"/>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
                                            <p:txEl>
                                              <p:pRg st="5" end="5"/>
                                            </p:txEl>
                                          </p:spTgt>
                                        </p:tgtEl>
                                        <p:attrNameLst>
                                          <p:attrName>style.visibility</p:attrName>
                                        </p:attrNameLst>
                                      </p:cBhvr>
                                      <p:to>
                                        <p:strVal val="visible"/>
                                      </p:to>
                                    </p:set>
                                    <p:animEffect transition="in" filter="fade">
                                      <p:cBhvr>
                                        <p:cTn id="53" dur="500"/>
                                        <p:tgtEl>
                                          <p:spTgt spid="5">
                                            <p:txEl>
                                              <p:pRg st="5" end="5"/>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
                                            <p:txEl>
                                              <p:pRg st="6" end="6"/>
                                            </p:txEl>
                                          </p:spTgt>
                                        </p:tgtEl>
                                        <p:attrNameLst>
                                          <p:attrName>style.visibility</p:attrName>
                                        </p:attrNameLst>
                                      </p:cBhvr>
                                      <p:to>
                                        <p:strVal val="visible"/>
                                      </p:to>
                                    </p:set>
                                    <p:animEffect transition="in" filter="fade">
                                      <p:cBhvr>
                                        <p:cTn id="61" dur="500"/>
                                        <p:tgtEl>
                                          <p:spTgt spid="5">
                                            <p:txEl>
                                              <p:pRg st="6" end="6"/>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5">
                                            <p:txEl>
                                              <p:pRg st="7" end="7"/>
                                            </p:txEl>
                                          </p:spTgt>
                                        </p:tgtEl>
                                        <p:attrNameLst>
                                          <p:attrName>style.visibility</p:attrName>
                                        </p:attrNameLst>
                                      </p:cBhvr>
                                      <p:to>
                                        <p:strVal val="visible"/>
                                      </p:to>
                                    </p:set>
                                    <p:animEffect transition="in" filter="fade">
                                      <p:cBhvr>
                                        <p:cTn id="69" dur="500"/>
                                        <p:tgtEl>
                                          <p:spTgt spid="5">
                                            <p:txEl>
                                              <p:pRg st="7" end="7"/>
                                            </p:tx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92" y="106202"/>
            <a:ext cx="12113679" cy="1304232"/>
          </a:xfrm>
        </p:spPr>
        <p:txBody>
          <a:bodyPr>
            <a:normAutofit/>
          </a:bodyPr>
          <a:lstStyle/>
          <a:p>
            <a:pPr algn="ctr"/>
            <a:r>
              <a:rPr lang="fr-CA" sz="3200" b="1" dirty="0"/>
              <a:t>La mise en forme</a:t>
            </a:r>
          </a:p>
        </p:txBody>
      </p:sp>
      <p:pic>
        <p:nvPicPr>
          <p:cNvPr id="19" name="Image 18">
            <a:extLst>
              <a:ext uri="{FF2B5EF4-FFF2-40B4-BE49-F238E27FC236}">
                <a16:creationId xmlns:a16="http://schemas.microsoft.com/office/drawing/2014/main" id="{621DF885-0B4F-4AC2-9234-C49C14F897A3}"/>
              </a:ext>
            </a:extLst>
          </p:cNvPr>
          <p:cNvPicPr>
            <a:picLocks noChangeAspect="1"/>
          </p:cNvPicPr>
          <p:nvPr/>
        </p:nvPicPr>
        <p:blipFill rotWithShape="1">
          <a:blip r:embed="rId3"/>
          <a:srcRect l="26153" t="-2897" r="47304" b="76743"/>
          <a:stretch/>
        </p:blipFill>
        <p:spPr>
          <a:xfrm>
            <a:off x="1571572" y="2128764"/>
            <a:ext cx="8171236" cy="1670273"/>
          </a:xfrm>
          <a:prstGeom prst="rect">
            <a:avLst/>
          </a:prstGeom>
        </p:spPr>
      </p:pic>
      <p:sp>
        <p:nvSpPr>
          <p:cNvPr id="22" name="ZoneTexte 21">
            <a:extLst>
              <a:ext uri="{FF2B5EF4-FFF2-40B4-BE49-F238E27FC236}">
                <a16:creationId xmlns:a16="http://schemas.microsoft.com/office/drawing/2014/main" id="{E081BC0C-16FE-4582-8B86-C15C8D6E0225}"/>
              </a:ext>
            </a:extLst>
          </p:cNvPr>
          <p:cNvSpPr txBox="1"/>
          <p:nvPr/>
        </p:nvSpPr>
        <p:spPr>
          <a:xfrm>
            <a:off x="328693" y="1084132"/>
            <a:ext cx="11247222" cy="1200329"/>
          </a:xfrm>
          <a:prstGeom prst="rect">
            <a:avLst/>
          </a:prstGeom>
          <a:noFill/>
        </p:spPr>
        <p:txBody>
          <a:bodyPr wrap="square" rtlCol="0">
            <a:spAutoFit/>
          </a:bodyPr>
          <a:lstStyle/>
          <a:p>
            <a:r>
              <a:rPr lang="fr-CA" sz="2400" dirty="0"/>
              <a:t>Afin de garder la même mise en forme pour ses notes, il est donc possible d’utiliser les styles mais sachez qu’il n’est pas possible de les personnaliser comme sur Word. </a:t>
            </a:r>
          </a:p>
          <a:p>
            <a:r>
              <a:rPr lang="fr-CA" sz="2400" dirty="0"/>
              <a:t>Vous pouvez également utiliser l’option </a:t>
            </a:r>
            <a:r>
              <a:rPr lang="fr-CA" sz="2400" b="1" dirty="0"/>
              <a:t>Reproduire la mise en forme</a:t>
            </a:r>
          </a:p>
        </p:txBody>
      </p:sp>
      <p:pic>
        <p:nvPicPr>
          <p:cNvPr id="20" name="Image 19">
            <a:extLst>
              <a:ext uri="{FF2B5EF4-FFF2-40B4-BE49-F238E27FC236}">
                <a16:creationId xmlns:a16="http://schemas.microsoft.com/office/drawing/2014/main" id="{42256A23-15CB-4D98-A9CD-965E9A9FA162}"/>
              </a:ext>
            </a:extLst>
          </p:cNvPr>
          <p:cNvPicPr>
            <a:picLocks noChangeAspect="1"/>
          </p:cNvPicPr>
          <p:nvPr/>
        </p:nvPicPr>
        <p:blipFill>
          <a:blip r:embed="rId4"/>
          <a:stretch>
            <a:fillRect/>
          </a:stretch>
        </p:blipFill>
        <p:spPr>
          <a:xfrm>
            <a:off x="10062497" y="1821630"/>
            <a:ext cx="671209" cy="692184"/>
          </a:xfrm>
          <a:prstGeom prst="rect">
            <a:avLst/>
          </a:prstGeom>
        </p:spPr>
      </p:pic>
      <p:sp>
        <p:nvSpPr>
          <p:cNvPr id="23" name="Rectangle 22">
            <a:extLst>
              <a:ext uri="{FF2B5EF4-FFF2-40B4-BE49-F238E27FC236}">
                <a16:creationId xmlns:a16="http://schemas.microsoft.com/office/drawing/2014/main" id="{8C76FF5E-24D8-473D-9503-E5CD9E4F06A7}"/>
              </a:ext>
            </a:extLst>
          </p:cNvPr>
          <p:cNvSpPr/>
          <p:nvPr/>
        </p:nvSpPr>
        <p:spPr>
          <a:xfrm>
            <a:off x="753761" y="4050433"/>
            <a:ext cx="10984149" cy="2523768"/>
          </a:xfrm>
          <a:prstGeom prst="rect">
            <a:avLst/>
          </a:prstGeom>
        </p:spPr>
        <p:txBody>
          <a:bodyPr wrap="square">
            <a:spAutoFit/>
          </a:bodyPr>
          <a:lstStyle/>
          <a:p>
            <a:pPr marL="457200" indent="-457200">
              <a:buFont typeface="+mj-lt"/>
              <a:buAutoNum type="arabicPeriod"/>
            </a:pPr>
            <a:r>
              <a:rPr lang="fr-CA" sz="2000" dirty="0">
                <a:solidFill>
                  <a:srgbClr val="2F2F2F"/>
                </a:solidFill>
                <a:latin typeface="Segoe UI" panose="020B0502040204020203" pitchFamily="34" charset="0"/>
              </a:rPr>
              <a:t>Sélectionnez le texte ou le graphique ayant la mise en forme à copier.</a:t>
            </a:r>
          </a:p>
          <a:p>
            <a:pPr marL="457200" indent="-457200">
              <a:buFont typeface="+mj-lt"/>
              <a:buAutoNum type="arabicPeriod"/>
            </a:pPr>
            <a:r>
              <a:rPr lang="fr-CA" sz="2000" dirty="0"/>
              <a:t>Dans l’onglet </a:t>
            </a:r>
            <a:r>
              <a:rPr lang="fr-CA" sz="2000" b="1" dirty="0"/>
              <a:t>Accueil</a:t>
            </a:r>
            <a:r>
              <a:rPr lang="fr-CA" sz="2000" dirty="0"/>
              <a:t>, cliquez sur </a:t>
            </a:r>
            <a:r>
              <a:rPr lang="fr-CA" sz="2000" b="1" dirty="0"/>
              <a:t>Reproduire la mise en forme.</a:t>
            </a:r>
          </a:p>
          <a:p>
            <a:r>
              <a:rPr lang="fr-CA" sz="2000" dirty="0"/>
              <a:t>        Le pointeur se transforme en icône de pinceau.</a:t>
            </a:r>
          </a:p>
          <a:p>
            <a:pPr marL="457200" indent="-457200">
              <a:buFont typeface="+mj-lt"/>
              <a:buAutoNum type="arabicPeriod" startAt="3"/>
            </a:pPr>
            <a:r>
              <a:rPr lang="fr-CA" sz="2000" dirty="0"/>
              <a:t>Utilisez le pinceau pour </a:t>
            </a:r>
            <a:r>
              <a:rPr lang="fr-CA" sz="2000" i="1" dirty="0"/>
              <a:t>peindre</a:t>
            </a:r>
            <a:r>
              <a:rPr lang="fr-CA" sz="2000" dirty="0"/>
              <a:t> une sélection de texte ou de graphiques afin d’en reproduire la mise en forme. Cela ne fonctionne qu’une fois. Pour modifier le format de plusieurs sélections dans votre document, vous devez commencer par double-cliquer sur </a:t>
            </a:r>
            <a:r>
              <a:rPr lang="fr-CA" sz="2000" b="1" dirty="0"/>
              <a:t>Reproduire la mise en forme</a:t>
            </a:r>
            <a:r>
              <a:rPr lang="fr-CA" sz="2000" dirty="0"/>
              <a:t>.</a:t>
            </a:r>
          </a:p>
          <a:p>
            <a:pPr marL="457200" indent="-457200">
              <a:buFont typeface="+mj-lt"/>
              <a:buAutoNum type="arabicPeriod" startAt="3"/>
            </a:pPr>
            <a:r>
              <a:rPr lang="fr-CA" sz="2000" dirty="0"/>
              <a:t>Pour arrêter l’application de la mise en forme, appuyez sur Échap.</a:t>
            </a:r>
          </a:p>
          <a:p>
            <a:endParaRPr lang="fr-CA" dirty="0"/>
          </a:p>
        </p:txBody>
      </p:sp>
      <p:sp>
        <p:nvSpPr>
          <p:cNvPr id="24" name="Ellipse 23">
            <a:extLst>
              <a:ext uri="{FF2B5EF4-FFF2-40B4-BE49-F238E27FC236}">
                <a16:creationId xmlns:a16="http://schemas.microsoft.com/office/drawing/2014/main" id="{B286A932-B739-4411-88E6-95C39934E212}"/>
              </a:ext>
            </a:extLst>
          </p:cNvPr>
          <p:cNvSpPr/>
          <p:nvPr/>
        </p:nvSpPr>
        <p:spPr>
          <a:xfrm>
            <a:off x="3673644" y="2995984"/>
            <a:ext cx="5550568" cy="4009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Ellipse 24">
            <a:extLst>
              <a:ext uri="{FF2B5EF4-FFF2-40B4-BE49-F238E27FC236}">
                <a16:creationId xmlns:a16="http://schemas.microsoft.com/office/drawing/2014/main" id="{D2ECC202-EB33-4E69-98E8-64C461207CA8}"/>
              </a:ext>
            </a:extLst>
          </p:cNvPr>
          <p:cNvSpPr/>
          <p:nvPr/>
        </p:nvSpPr>
        <p:spPr>
          <a:xfrm>
            <a:off x="4716379" y="2646947"/>
            <a:ext cx="272715" cy="3169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Rectangle 25">
            <a:extLst>
              <a:ext uri="{FF2B5EF4-FFF2-40B4-BE49-F238E27FC236}">
                <a16:creationId xmlns:a16="http://schemas.microsoft.com/office/drawing/2014/main" id="{5F582646-FA6A-4A5B-949D-93B578A34FF8}"/>
              </a:ext>
            </a:extLst>
          </p:cNvPr>
          <p:cNvSpPr/>
          <p:nvPr/>
        </p:nvSpPr>
        <p:spPr>
          <a:xfrm>
            <a:off x="4074695" y="3409189"/>
            <a:ext cx="2759242" cy="1037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27" name="Image 26">
            <a:extLst>
              <a:ext uri="{FF2B5EF4-FFF2-40B4-BE49-F238E27FC236}">
                <a16:creationId xmlns:a16="http://schemas.microsoft.com/office/drawing/2014/main" id="{1E9A790D-1FBC-41F1-8A1C-4F0C324D34EF}"/>
              </a:ext>
            </a:extLst>
          </p:cNvPr>
          <p:cNvPicPr>
            <a:picLocks noChangeAspect="1"/>
          </p:cNvPicPr>
          <p:nvPr/>
        </p:nvPicPr>
        <p:blipFill>
          <a:blip r:embed="rId5"/>
          <a:stretch>
            <a:fillRect/>
          </a:stretch>
        </p:blipFill>
        <p:spPr>
          <a:xfrm>
            <a:off x="3755376" y="3363862"/>
            <a:ext cx="6258440" cy="416334"/>
          </a:xfrm>
          <a:prstGeom prst="rect">
            <a:avLst/>
          </a:prstGeom>
        </p:spPr>
      </p:pic>
    </p:spTree>
    <p:extLst>
      <p:ext uri="{BB962C8B-B14F-4D97-AF65-F5344CB8AC3E}">
        <p14:creationId xmlns:p14="http://schemas.microsoft.com/office/powerpoint/2010/main" val="184904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fade">
                                      <p:cBhvr>
                                        <p:cTn id="12" dur="500"/>
                                        <p:tgtEl>
                                          <p:spTgt spid="2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fade">
                                      <p:cBhvr>
                                        <p:cTn id="25" dur="500"/>
                                        <p:tgtEl>
                                          <p:spTgt spid="23">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3">
                                            <p:txEl>
                                              <p:pRg st="2" end="2"/>
                                            </p:txEl>
                                          </p:spTgt>
                                        </p:tgtEl>
                                        <p:attrNameLst>
                                          <p:attrName>style.visibility</p:attrName>
                                        </p:attrNameLst>
                                      </p:cBhvr>
                                      <p:to>
                                        <p:strVal val="visible"/>
                                      </p:to>
                                    </p:set>
                                    <p:animEffect transition="in" filter="fade">
                                      <p:cBhvr>
                                        <p:cTn id="37" dur="500"/>
                                        <p:tgtEl>
                                          <p:spTgt spid="23">
                                            <p:txEl>
                                              <p:pRg st="2" end="2"/>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
                                            <p:txEl>
                                              <p:pRg st="3" end="3"/>
                                            </p:txEl>
                                          </p:spTgt>
                                        </p:tgtEl>
                                        <p:attrNameLst>
                                          <p:attrName>style.visibility</p:attrName>
                                        </p:attrNameLst>
                                      </p:cBhvr>
                                      <p:to>
                                        <p:strVal val="visible"/>
                                      </p:to>
                                    </p:set>
                                    <p:animEffect transition="in" filter="fade">
                                      <p:cBhvr>
                                        <p:cTn id="45" dur="500"/>
                                        <p:tgtEl>
                                          <p:spTgt spid="23">
                                            <p:txEl>
                                              <p:pRg st="3" end="3"/>
                                            </p:txEl>
                                          </p:spTgt>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3">
                                            <p:txEl>
                                              <p:pRg st="4" end="4"/>
                                            </p:txEl>
                                          </p:spTgt>
                                        </p:tgtEl>
                                        <p:attrNameLst>
                                          <p:attrName>style.visibility</p:attrName>
                                        </p:attrNameLst>
                                      </p:cBhvr>
                                      <p:to>
                                        <p:strVal val="visible"/>
                                      </p:to>
                                    </p:set>
                                    <p:animEffect transition="in" filter="fade">
                                      <p:cBhvr>
                                        <p:cTn id="59"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92" y="106202"/>
            <a:ext cx="12113679" cy="1304232"/>
          </a:xfrm>
        </p:spPr>
        <p:txBody>
          <a:bodyPr>
            <a:normAutofit/>
          </a:bodyPr>
          <a:lstStyle/>
          <a:p>
            <a:pPr algn="ctr"/>
            <a:r>
              <a:rPr lang="fr-CA" sz="3200" b="1" dirty="0"/>
              <a:t>La mise en forme</a:t>
            </a:r>
          </a:p>
        </p:txBody>
      </p:sp>
      <p:sp>
        <p:nvSpPr>
          <p:cNvPr id="4" name="ZoneTexte 3">
            <a:extLst>
              <a:ext uri="{FF2B5EF4-FFF2-40B4-BE49-F238E27FC236}">
                <a16:creationId xmlns:a16="http://schemas.microsoft.com/office/drawing/2014/main" id="{BF2C0D27-20F7-450C-B5CF-B8A8452D5F00}"/>
              </a:ext>
            </a:extLst>
          </p:cNvPr>
          <p:cNvSpPr txBox="1"/>
          <p:nvPr/>
        </p:nvSpPr>
        <p:spPr>
          <a:xfrm>
            <a:off x="1252649" y="1410434"/>
            <a:ext cx="10137245" cy="461665"/>
          </a:xfrm>
          <a:prstGeom prst="rect">
            <a:avLst/>
          </a:prstGeom>
          <a:noFill/>
        </p:spPr>
        <p:txBody>
          <a:bodyPr wrap="square" rtlCol="0">
            <a:spAutoFit/>
          </a:bodyPr>
          <a:lstStyle/>
          <a:p>
            <a:r>
              <a:rPr lang="fr-CA" sz="2400" dirty="0"/>
              <a:t>L’onglet </a:t>
            </a:r>
            <a:r>
              <a:rPr lang="fr-CA" sz="2400" b="1" dirty="0"/>
              <a:t>Vue</a:t>
            </a:r>
            <a:r>
              <a:rPr lang="fr-CA" sz="2400" dirty="0"/>
              <a:t> vous permet également de:</a:t>
            </a:r>
          </a:p>
        </p:txBody>
      </p:sp>
      <p:sp>
        <p:nvSpPr>
          <p:cNvPr id="13" name="ZoneTexte 12">
            <a:extLst>
              <a:ext uri="{FF2B5EF4-FFF2-40B4-BE49-F238E27FC236}">
                <a16:creationId xmlns:a16="http://schemas.microsoft.com/office/drawing/2014/main" id="{CE136463-355C-4415-8ED1-DD6BFE44C479}"/>
              </a:ext>
            </a:extLst>
          </p:cNvPr>
          <p:cNvSpPr txBox="1"/>
          <p:nvPr/>
        </p:nvSpPr>
        <p:spPr>
          <a:xfrm>
            <a:off x="1252650" y="6918850"/>
            <a:ext cx="637845" cy="1477328"/>
          </a:xfrm>
          <a:prstGeom prst="rect">
            <a:avLst/>
          </a:prstGeom>
          <a:noFill/>
        </p:spPr>
        <p:txBody>
          <a:bodyPr wrap="square" rtlCol="0">
            <a:spAutoFit/>
          </a:bodyPr>
          <a:lstStyle/>
          <a:p>
            <a:r>
              <a:rPr lang="fr-CA" sz="900">
                <a:hlinkClick r:id="rId3" tooltip="https://www.shroomery.org/forums/showflat.php/Number/24018891"/>
              </a:rPr>
              <a:t>Cette photo</a:t>
            </a:r>
            <a:r>
              <a:rPr lang="fr-CA" sz="900"/>
              <a:t> par Auteur inconnu est soumis à la licence </a:t>
            </a:r>
            <a:r>
              <a:rPr lang="fr-CA" sz="900">
                <a:hlinkClick r:id="rId4" tooltip="https://creativecommons.org/licenses/by-nc-sa/3.0/"/>
              </a:rPr>
              <a:t>CC BY-SA-NC</a:t>
            </a:r>
            <a:endParaRPr lang="fr-CA" sz="900"/>
          </a:p>
        </p:txBody>
      </p:sp>
      <p:sp>
        <p:nvSpPr>
          <p:cNvPr id="5" name="ZoneTexte 4">
            <a:extLst>
              <a:ext uri="{FF2B5EF4-FFF2-40B4-BE49-F238E27FC236}">
                <a16:creationId xmlns:a16="http://schemas.microsoft.com/office/drawing/2014/main" id="{10222850-85D7-4527-890F-6ED2A4C8A99F}"/>
              </a:ext>
            </a:extLst>
          </p:cNvPr>
          <p:cNvSpPr txBox="1"/>
          <p:nvPr/>
        </p:nvSpPr>
        <p:spPr>
          <a:xfrm>
            <a:off x="1271081" y="1951868"/>
            <a:ext cx="9649838" cy="1107996"/>
          </a:xfrm>
          <a:prstGeom prst="rect">
            <a:avLst/>
          </a:prstGeom>
          <a:noFill/>
        </p:spPr>
        <p:txBody>
          <a:bodyPr wrap="square" rtlCol="0">
            <a:spAutoFit/>
          </a:bodyPr>
          <a:lstStyle/>
          <a:p>
            <a:pPr marL="285750" indent="-285750">
              <a:buFont typeface="Arial" panose="020B0604020202020204" pitchFamily="34" charset="0"/>
              <a:buChar char="•"/>
            </a:pPr>
            <a:r>
              <a:rPr lang="fr-CA" sz="2400" dirty="0"/>
              <a:t>Changer la couleur de page</a:t>
            </a:r>
          </a:p>
          <a:p>
            <a:pPr marL="285750" indent="-285750">
              <a:buFont typeface="Arial" panose="020B0604020202020204" pitchFamily="34" charset="0"/>
              <a:buChar char="•"/>
            </a:pPr>
            <a:r>
              <a:rPr lang="fr-CA" sz="2400" dirty="0"/>
              <a:t>Ajouter des réglures à votre page</a:t>
            </a:r>
          </a:p>
          <a:p>
            <a:endParaRPr lang="fr-CA" dirty="0"/>
          </a:p>
        </p:txBody>
      </p:sp>
      <p:pic>
        <p:nvPicPr>
          <p:cNvPr id="10" name="Image 9">
            <a:extLst>
              <a:ext uri="{FF2B5EF4-FFF2-40B4-BE49-F238E27FC236}">
                <a16:creationId xmlns:a16="http://schemas.microsoft.com/office/drawing/2014/main" id="{F6815EB7-B735-4321-A4DC-7D9757F468AD}"/>
              </a:ext>
            </a:extLst>
          </p:cNvPr>
          <p:cNvPicPr>
            <a:picLocks noChangeAspect="1"/>
          </p:cNvPicPr>
          <p:nvPr/>
        </p:nvPicPr>
        <p:blipFill>
          <a:blip r:embed="rId5"/>
          <a:stretch>
            <a:fillRect/>
          </a:stretch>
        </p:blipFill>
        <p:spPr>
          <a:xfrm>
            <a:off x="479433" y="2901065"/>
            <a:ext cx="11233133" cy="983063"/>
          </a:xfrm>
          <a:prstGeom prst="rect">
            <a:avLst/>
          </a:prstGeom>
        </p:spPr>
      </p:pic>
      <p:sp>
        <p:nvSpPr>
          <p:cNvPr id="22" name="Ellipse 21">
            <a:extLst>
              <a:ext uri="{FF2B5EF4-FFF2-40B4-BE49-F238E27FC236}">
                <a16:creationId xmlns:a16="http://schemas.microsoft.com/office/drawing/2014/main" id="{652F2FF9-799E-4D43-AC9B-A445283922ED}"/>
              </a:ext>
            </a:extLst>
          </p:cNvPr>
          <p:cNvSpPr/>
          <p:nvPr/>
        </p:nvSpPr>
        <p:spPr>
          <a:xfrm>
            <a:off x="8545171" y="3362730"/>
            <a:ext cx="1928865" cy="5213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Ellipse 22">
            <a:extLst>
              <a:ext uri="{FF2B5EF4-FFF2-40B4-BE49-F238E27FC236}">
                <a16:creationId xmlns:a16="http://schemas.microsoft.com/office/drawing/2014/main" id="{67145BC4-592E-4ED1-9B83-E5E7680A75A2}"/>
              </a:ext>
            </a:extLst>
          </p:cNvPr>
          <p:cNvSpPr/>
          <p:nvPr/>
        </p:nvSpPr>
        <p:spPr>
          <a:xfrm>
            <a:off x="10474037" y="3359267"/>
            <a:ext cx="1238530" cy="5213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4" name="Image 23">
            <a:extLst>
              <a:ext uri="{FF2B5EF4-FFF2-40B4-BE49-F238E27FC236}">
                <a16:creationId xmlns:a16="http://schemas.microsoft.com/office/drawing/2014/main" id="{087F0D59-1169-4297-9374-1B92B255CACA}"/>
              </a:ext>
            </a:extLst>
          </p:cNvPr>
          <p:cNvPicPr>
            <a:picLocks noChangeAspect="1"/>
          </p:cNvPicPr>
          <p:nvPr/>
        </p:nvPicPr>
        <p:blipFill rotWithShape="1">
          <a:blip r:embed="rId6"/>
          <a:srcRect b="30661"/>
          <a:stretch/>
        </p:blipFill>
        <p:spPr>
          <a:xfrm>
            <a:off x="3370767" y="4008309"/>
            <a:ext cx="5450466" cy="2732900"/>
          </a:xfrm>
          <a:prstGeom prst="rect">
            <a:avLst/>
          </a:prstGeom>
        </p:spPr>
      </p:pic>
    </p:spTree>
    <p:extLst>
      <p:ext uri="{BB962C8B-B14F-4D97-AF65-F5344CB8AC3E}">
        <p14:creationId xmlns:p14="http://schemas.microsoft.com/office/powerpoint/2010/main" val="100108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0CEFAA-2A2A-4DE0-833B-5368B342D574}"/>
              </a:ext>
            </a:extLst>
          </p:cNvPr>
          <p:cNvSpPr/>
          <p:nvPr/>
        </p:nvSpPr>
        <p:spPr>
          <a:xfrm>
            <a:off x="0" y="0"/>
            <a:ext cx="4636008" cy="685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itle 1">
            <a:extLst>
              <a:ext uri="{FF2B5EF4-FFF2-40B4-BE49-F238E27FC236}">
                <a16:creationId xmlns:a16="http://schemas.microsoft.com/office/drawing/2014/main" id="{5D6CC97F-F8EE-4223-8CB1-93C4FCBACB7B}"/>
              </a:ext>
            </a:extLst>
          </p:cNvPr>
          <p:cNvSpPr>
            <a:spLocks noGrp="1"/>
          </p:cNvSpPr>
          <p:nvPr>
            <p:ph type="title"/>
          </p:nvPr>
        </p:nvSpPr>
        <p:spPr>
          <a:xfrm>
            <a:off x="943277" y="712269"/>
            <a:ext cx="3370998" cy="5502264"/>
          </a:xfrm>
        </p:spPr>
        <p:txBody>
          <a:bodyPr>
            <a:normAutofit/>
          </a:bodyPr>
          <a:lstStyle/>
          <a:p>
            <a:r>
              <a:rPr lang="fr-CA" b="1" dirty="0">
                <a:solidFill>
                  <a:srgbClr val="FFFFFF"/>
                </a:solidFill>
              </a:rPr>
              <a:t>A vous de tester!</a:t>
            </a:r>
          </a:p>
        </p:txBody>
      </p:sp>
      <p:graphicFrame>
        <p:nvGraphicFramePr>
          <p:cNvPr id="6" name="Diagramme 5">
            <a:extLst>
              <a:ext uri="{FF2B5EF4-FFF2-40B4-BE49-F238E27FC236}">
                <a16:creationId xmlns:a16="http://schemas.microsoft.com/office/drawing/2014/main" id="{42E2AC06-4057-46CD-8376-98998BE7FEFE}"/>
              </a:ext>
            </a:extLst>
          </p:cNvPr>
          <p:cNvGraphicFramePr/>
          <p:nvPr>
            <p:extLst>
              <p:ext uri="{D42A27DB-BD31-4B8C-83A1-F6EECF244321}">
                <p14:modId xmlns:p14="http://schemas.microsoft.com/office/powerpoint/2010/main" val="3071554579"/>
              </p:ext>
            </p:extLst>
          </p:nvPr>
        </p:nvGraphicFramePr>
        <p:xfrm>
          <a:off x="4844373" y="983214"/>
          <a:ext cx="7075251" cy="4891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557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92" y="106202"/>
            <a:ext cx="12113679" cy="1304232"/>
          </a:xfrm>
        </p:spPr>
        <p:txBody>
          <a:bodyPr>
            <a:normAutofit/>
          </a:bodyPr>
          <a:lstStyle/>
          <a:p>
            <a:pPr algn="ctr"/>
            <a:r>
              <a:rPr lang="fr-CA" sz="3200" b="1" dirty="0"/>
              <a:t>Dessiner et esquisser</a:t>
            </a:r>
          </a:p>
        </p:txBody>
      </p:sp>
      <p:sp>
        <p:nvSpPr>
          <p:cNvPr id="4" name="Rectangle 3">
            <a:extLst>
              <a:ext uri="{FF2B5EF4-FFF2-40B4-BE49-F238E27FC236}">
                <a16:creationId xmlns:a16="http://schemas.microsoft.com/office/drawing/2014/main" id="{BF28141C-2D05-42E3-98C5-3461B0561BF3}"/>
              </a:ext>
            </a:extLst>
          </p:cNvPr>
          <p:cNvSpPr/>
          <p:nvPr/>
        </p:nvSpPr>
        <p:spPr>
          <a:xfrm>
            <a:off x="240632" y="1410434"/>
            <a:ext cx="11710736" cy="1477328"/>
          </a:xfrm>
          <a:prstGeom prst="rect">
            <a:avLst/>
          </a:prstGeom>
        </p:spPr>
        <p:txBody>
          <a:bodyPr wrap="square">
            <a:spAutoFit/>
          </a:bodyPr>
          <a:lstStyle/>
          <a:p>
            <a:r>
              <a:rPr lang="fr-CA" dirty="0">
                <a:solidFill>
                  <a:srgbClr val="2F2F2F"/>
                </a:solidFill>
                <a:latin typeface="Segoe UI" panose="020B0502040204020203" pitchFamily="34" charset="0"/>
              </a:rPr>
              <a:t>Avec OneNote, vous pouvez dessiner du contenu dans votre bloc-notes. </a:t>
            </a:r>
          </a:p>
          <a:p>
            <a:r>
              <a:rPr lang="fr-CA" dirty="0">
                <a:solidFill>
                  <a:srgbClr val="2F2F2F"/>
                </a:solidFill>
                <a:latin typeface="Segoe UI" panose="020B0502040204020203" pitchFamily="34" charset="0"/>
              </a:rPr>
              <a:t>Si cela fonctionne parfaitement sur un appareil à écran tactile, vous pouvez également dessiner avec une souris. </a:t>
            </a:r>
          </a:p>
          <a:p>
            <a:r>
              <a:rPr lang="fr-CA" dirty="0">
                <a:solidFill>
                  <a:srgbClr val="2F2F2F"/>
                </a:solidFill>
                <a:latin typeface="Segoe UI" panose="020B0502040204020203" pitchFamily="34" charset="0"/>
              </a:rPr>
              <a:t>Le nouveau jeu de stylets est personnalisable. </a:t>
            </a:r>
          </a:p>
          <a:p>
            <a:r>
              <a:rPr lang="fr-CA" dirty="0">
                <a:solidFill>
                  <a:srgbClr val="2F2F2F"/>
                </a:solidFill>
                <a:latin typeface="Segoe UI" panose="020B0502040204020203" pitchFamily="34" charset="0"/>
              </a:rPr>
              <a:t>Vous définissez les stylos, crayons et surligneurs dont vous avez besoin.</a:t>
            </a:r>
          </a:p>
          <a:p>
            <a:r>
              <a:rPr lang="fr-CA" dirty="0">
                <a:solidFill>
                  <a:srgbClr val="2F2F2F"/>
                </a:solidFill>
                <a:latin typeface="Segoe UI" panose="020B0502040204020203" pitchFamily="34" charset="0"/>
              </a:rPr>
              <a:t>Ceux-ci sont ensuite disponibles dans OneNote, Word, Excel et PowerPoint.</a:t>
            </a:r>
            <a:endParaRPr lang="fr-CA" dirty="0"/>
          </a:p>
        </p:txBody>
      </p:sp>
      <p:sp>
        <p:nvSpPr>
          <p:cNvPr id="13" name="Rectangle 12">
            <a:extLst>
              <a:ext uri="{FF2B5EF4-FFF2-40B4-BE49-F238E27FC236}">
                <a16:creationId xmlns:a16="http://schemas.microsoft.com/office/drawing/2014/main" id="{C7D5FD17-5FA8-44E5-9913-36A0D62A4E97}"/>
              </a:ext>
            </a:extLst>
          </p:cNvPr>
          <p:cNvSpPr/>
          <p:nvPr/>
        </p:nvSpPr>
        <p:spPr>
          <a:xfrm>
            <a:off x="328692" y="3054750"/>
            <a:ext cx="11710736" cy="923330"/>
          </a:xfrm>
          <a:prstGeom prst="rect">
            <a:avLst/>
          </a:prstGeom>
        </p:spPr>
        <p:txBody>
          <a:bodyPr wrap="square">
            <a:spAutoFit/>
          </a:bodyPr>
          <a:lstStyle/>
          <a:p>
            <a:r>
              <a:rPr lang="fr-CA" dirty="0">
                <a:solidFill>
                  <a:srgbClr val="2F2F2F"/>
                </a:solidFill>
                <a:latin typeface="Segoe UI" panose="020B0502040204020203" pitchFamily="34" charset="0"/>
              </a:rPr>
              <a:t>Dans l’onglet Dessin, choisissez l’un des stylos, crayons ou surligneurs que vous souhaitez utiliser pour dessiner.</a:t>
            </a:r>
          </a:p>
          <a:p>
            <a:r>
              <a:rPr lang="fr-CA" dirty="0">
                <a:solidFill>
                  <a:srgbClr val="2F2F2F"/>
                </a:solidFill>
                <a:latin typeface="Segoe UI" panose="020B0502040204020203" pitchFamily="34" charset="0"/>
              </a:rPr>
              <a:t>Vous pouvez personnaliser votre stylo ou crayon en modifiant son épaisseur ou sa couleur.</a:t>
            </a:r>
          </a:p>
          <a:p>
            <a:r>
              <a:rPr lang="fr-CA" dirty="0">
                <a:solidFill>
                  <a:srgbClr val="2F2F2F"/>
                </a:solidFill>
                <a:latin typeface="Segoe UI" panose="020B0502040204020203" pitchFamily="34" charset="0"/>
              </a:rPr>
              <a:t>Il est également possible d’en créer de nouveaux.</a:t>
            </a:r>
            <a:endParaRPr lang="fr-CA" dirty="0"/>
          </a:p>
        </p:txBody>
      </p:sp>
      <p:pic>
        <p:nvPicPr>
          <p:cNvPr id="5" name="Image 4">
            <a:extLst>
              <a:ext uri="{FF2B5EF4-FFF2-40B4-BE49-F238E27FC236}">
                <a16:creationId xmlns:a16="http://schemas.microsoft.com/office/drawing/2014/main" id="{B7B4ED0C-177D-4D52-92B2-7F310360AB0E}"/>
              </a:ext>
            </a:extLst>
          </p:cNvPr>
          <p:cNvPicPr>
            <a:picLocks noChangeAspect="1"/>
          </p:cNvPicPr>
          <p:nvPr/>
        </p:nvPicPr>
        <p:blipFill>
          <a:blip r:embed="rId3"/>
          <a:stretch>
            <a:fillRect/>
          </a:stretch>
        </p:blipFill>
        <p:spPr>
          <a:xfrm>
            <a:off x="406586" y="4737247"/>
            <a:ext cx="7293626" cy="885149"/>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6ED65C6C-1BFC-475F-884D-DD5DE9085893}"/>
              </a:ext>
            </a:extLst>
          </p:cNvPr>
          <p:cNvSpPr/>
          <p:nvPr/>
        </p:nvSpPr>
        <p:spPr>
          <a:xfrm>
            <a:off x="3352802" y="5017658"/>
            <a:ext cx="2839454" cy="6047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9">
            <a:extLst>
              <a:ext uri="{FF2B5EF4-FFF2-40B4-BE49-F238E27FC236}">
                <a16:creationId xmlns:a16="http://schemas.microsoft.com/office/drawing/2014/main" id="{41CCCB41-18FE-4062-B5D4-C96DC79A09F0}"/>
              </a:ext>
            </a:extLst>
          </p:cNvPr>
          <p:cNvPicPr>
            <a:picLocks noChangeAspect="1"/>
          </p:cNvPicPr>
          <p:nvPr/>
        </p:nvPicPr>
        <p:blipFill rotWithShape="1">
          <a:blip r:embed="rId4"/>
          <a:srcRect l="34857" t="6118" r="61679" b="62464"/>
          <a:stretch/>
        </p:blipFill>
        <p:spPr>
          <a:xfrm>
            <a:off x="7846831" y="3956448"/>
            <a:ext cx="1449570" cy="2727157"/>
          </a:xfrm>
          <a:prstGeom prst="rect">
            <a:avLst/>
          </a:prstGeom>
        </p:spPr>
      </p:pic>
      <p:sp>
        <p:nvSpPr>
          <p:cNvPr id="11" name="Flèche : gauche 10">
            <a:extLst>
              <a:ext uri="{FF2B5EF4-FFF2-40B4-BE49-F238E27FC236}">
                <a16:creationId xmlns:a16="http://schemas.microsoft.com/office/drawing/2014/main" id="{1FEA5CA8-7286-480B-BE29-4B6E4C67C4D9}"/>
              </a:ext>
            </a:extLst>
          </p:cNvPr>
          <p:cNvSpPr/>
          <p:nvPr/>
        </p:nvSpPr>
        <p:spPr>
          <a:xfrm rot="3136713">
            <a:off x="6048998" y="5576767"/>
            <a:ext cx="433137" cy="36577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llipse 11">
            <a:extLst>
              <a:ext uri="{FF2B5EF4-FFF2-40B4-BE49-F238E27FC236}">
                <a16:creationId xmlns:a16="http://schemas.microsoft.com/office/drawing/2014/main" id="{32F4684D-8BE5-4277-8EBF-54C118ECF4D2}"/>
              </a:ext>
            </a:extLst>
          </p:cNvPr>
          <p:cNvSpPr/>
          <p:nvPr/>
        </p:nvSpPr>
        <p:spPr>
          <a:xfrm>
            <a:off x="6208298" y="5179821"/>
            <a:ext cx="350475" cy="2966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4" name="Image 13">
            <a:extLst>
              <a:ext uri="{FF2B5EF4-FFF2-40B4-BE49-F238E27FC236}">
                <a16:creationId xmlns:a16="http://schemas.microsoft.com/office/drawing/2014/main" id="{79283850-27FB-4052-842A-B8E3DFF2AC64}"/>
              </a:ext>
            </a:extLst>
          </p:cNvPr>
          <p:cNvPicPr>
            <a:picLocks noChangeAspect="1"/>
          </p:cNvPicPr>
          <p:nvPr/>
        </p:nvPicPr>
        <p:blipFill rotWithShape="1">
          <a:blip r:embed="rId5"/>
          <a:srcRect l="34941" t="5819" r="61678" b="75904"/>
          <a:stretch/>
        </p:blipFill>
        <p:spPr>
          <a:xfrm>
            <a:off x="9665197" y="3978080"/>
            <a:ext cx="1588168" cy="1781036"/>
          </a:xfrm>
          <a:prstGeom prst="rect">
            <a:avLst/>
          </a:prstGeom>
        </p:spPr>
      </p:pic>
    </p:spTree>
    <p:extLst>
      <p:ext uri="{BB962C8B-B14F-4D97-AF65-F5344CB8AC3E}">
        <p14:creationId xmlns:p14="http://schemas.microsoft.com/office/powerpoint/2010/main" val="151275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fade">
                                      <p:cBhvr>
                                        <p:cTn id="24" dur="500"/>
                                        <p:tgtEl>
                                          <p:spTgt spid="13">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xEl>
                                              <p:pRg st="1" end="1"/>
                                            </p:txEl>
                                          </p:spTgt>
                                        </p:tgtEl>
                                        <p:attrNameLst>
                                          <p:attrName>style.visibility</p:attrName>
                                        </p:attrNameLst>
                                      </p:cBhvr>
                                      <p:to>
                                        <p:strVal val="visible"/>
                                      </p:to>
                                    </p:set>
                                    <p:animEffect transition="in" filter="fade">
                                      <p:cBhvr>
                                        <p:cTn id="36" dur="500"/>
                                        <p:tgtEl>
                                          <p:spTgt spid="1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xEl>
                                              <p:pRg st="2" end="2"/>
                                            </p:txEl>
                                          </p:spTgt>
                                        </p:tgtEl>
                                        <p:attrNameLst>
                                          <p:attrName>style.visibility</p:attrName>
                                        </p:attrNameLst>
                                      </p:cBhvr>
                                      <p:to>
                                        <p:strVal val="visible"/>
                                      </p:to>
                                    </p:set>
                                    <p:animEffect transition="in" filter="fade">
                                      <p:cBhvr>
                                        <p:cTn id="49" dur="500"/>
                                        <p:tgtEl>
                                          <p:spTgt spid="13">
                                            <p:txEl>
                                              <p:pRg st="2" end="2"/>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92" y="106202"/>
            <a:ext cx="12113679" cy="1304232"/>
          </a:xfrm>
        </p:spPr>
        <p:txBody>
          <a:bodyPr>
            <a:normAutofit/>
          </a:bodyPr>
          <a:lstStyle/>
          <a:p>
            <a:pPr algn="ctr"/>
            <a:r>
              <a:rPr lang="fr-CA" sz="3200" b="1" dirty="0"/>
              <a:t>Dessiner et esquiver</a:t>
            </a:r>
          </a:p>
        </p:txBody>
      </p:sp>
      <p:sp>
        <p:nvSpPr>
          <p:cNvPr id="4" name="Rectangle 3">
            <a:extLst>
              <a:ext uri="{FF2B5EF4-FFF2-40B4-BE49-F238E27FC236}">
                <a16:creationId xmlns:a16="http://schemas.microsoft.com/office/drawing/2014/main" id="{BF28141C-2D05-42E3-98C5-3461B0561BF3}"/>
              </a:ext>
            </a:extLst>
          </p:cNvPr>
          <p:cNvSpPr/>
          <p:nvPr/>
        </p:nvSpPr>
        <p:spPr>
          <a:xfrm>
            <a:off x="240632" y="1077928"/>
            <a:ext cx="11710736" cy="923330"/>
          </a:xfrm>
          <a:prstGeom prst="rect">
            <a:avLst/>
          </a:prstGeom>
        </p:spPr>
        <p:txBody>
          <a:bodyPr wrap="square">
            <a:spAutoFit/>
          </a:bodyPr>
          <a:lstStyle/>
          <a:p>
            <a:r>
              <a:rPr lang="fr-CA" dirty="0">
                <a:solidFill>
                  <a:srgbClr val="2F2F2F"/>
                </a:solidFill>
                <a:latin typeface="Segoe UI" panose="020B0502040204020203" pitchFamily="34" charset="0"/>
              </a:rPr>
              <a:t>Vous pouvez maintenant commencer à dessiner!</a:t>
            </a:r>
          </a:p>
          <a:p>
            <a:endParaRPr lang="fr-CA" dirty="0">
              <a:solidFill>
                <a:srgbClr val="2F2F2F"/>
              </a:solidFill>
              <a:latin typeface="Segoe UI" panose="020B0502040204020203" pitchFamily="34" charset="0"/>
            </a:endParaRPr>
          </a:p>
          <a:p>
            <a:r>
              <a:rPr lang="fr-CA" dirty="0">
                <a:solidFill>
                  <a:srgbClr val="2F2F2F"/>
                </a:solidFill>
                <a:latin typeface="Segoe UI" panose="020B0502040204020203" pitchFamily="34" charset="0"/>
              </a:rPr>
              <a:t>Utiliser la gomme pour effacer vos traits, dessins ou formes:</a:t>
            </a:r>
            <a:endParaRPr lang="fr-CA" dirty="0"/>
          </a:p>
        </p:txBody>
      </p:sp>
      <p:pic>
        <p:nvPicPr>
          <p:cNvPr id="3" name="Image 2">
            <a:extLst>
              <a:ext uri="{FF2B5EF4-FFF2-40B4-BE49-F238E27FC236}">
                <a16:creationId xmlns:a16="http://schemas.microsoft.com/office/drawing/2014/main" id="{E53AFC4D-79AB-4F2A-951A-499F26006D8A}"/>
              </a:ext>
            </a:extLst>
          </p:cNvPr>
          <p:cNvPicPr>
            <a:picLocks noChangeAspect="1"/>
          </p:cNvPicPr>
          <p:nvPr/>
        </p:nvPicPr>
        <p:blipFill rotWithShape="1">
          <a:blip r:embed="rId3"/>
          <a:srcRect l="30225" r="64556" b="71677"/>
          <a:stretch/>
        </p:blipFill>
        <p:spPr>
          <a:xfrm>
            <a:off x="7732293" y="1153714"/>
            <a:ext cx="3578163" cy="4027886"/>
          </a:xfrm>
          <a:prstGeom prst="rect">
            <a:avLst/>
          </a:prstGeom>
        </p:spPr>
      </p:pic>
      <p:sp>
        <p:nvSpPr>
          <p:cNvPr id="6" name="Rectangle 5">
            <a:extLst>
              <a:ext uri="{FF2B5EF4-FFF2-40B4-BE49-F238E27FC236}">
                <a16:creationId xmlns:a16="http://schemas.microsoft.com/office/drawing/2014/main" id="{D6DD6198-B0BB-40C2-B8D2-EB4E9FA04219}"/>
              </a:ext>
            </a:extLst>
          </p:cNvPr>
          <p:cNvSpPr/>
          <p:nvPr/>
        </p:nvSpPr>
        <p:spPr>
          <a:xfrm>
            <a:off x="240632" y="2001258"/>
            <a:ext cx="6096000" cy="2585323"/>
          </a:xfrm>
          <a:prstGeom prst="rect">
            <a:avLst/>
          </a:prstGeom>
        </p:spPr>
        <p:txBody>
          <a:bodyPr>
            <a:spAutoFit/>
          </a:bodyPr>
          <a:lstStyle/>
          <a:p>
            <a:pPr marL="285750" indent="-285750">
              <a:buFont typeface="Arial" panose="020B0604020202020204" pitchFamily="34" charset="0"/>
              <a:buChar char="•"/>
            </a:pPr>
            <a:r>
              <a:rPr lang="fr-CA" b="1" dirty="0">
                <a:solidFill>
                  <a:srgbClr val="2F2F2F"/>
                </a:solidFill>
                <a:latin typeface="Segoe UI" panose="020B0502040204020203" pitchFamily="34" charset="0"/>
              </a:rPr>
              <a:t>Petite, moyenne et grande gomme </a:t>
            </a:r>
            <a:r>
              <a:rPr lang="fr-CA" dirty="0">
                <a:solidFill>
                  <a:srgbClr val="2F2F2F"/>
                </a:solidFill>
                <a:latin typeface="Segoe UI" panose="020B0502040204020203" pitchFamily="34" charset="0"/>
              </a:rPr>
              <a:t>vous permet d’effacer manuellement des parties de votre dessein.</a:t>
            </a:r>
          </a:p>
          <a:p>
            <a:pPr marL="285750" indent="-285750">
              <a:buFont typeface="Arial" panose="020B0604020202020204" pitchFamily="34" charset="0"/>
              <a:buChar char="•"/>
            </a:pPr>
            <a:endParaRPr lang="fr-CA" dirty="0">
              <a:solidFill>
                <a:srgbClr val="2F2F2F"/>
              </a:solidFill>
              <a:latin typeface="Segoe UI" panose="020B0502040204020203" pitchFamily="34" charset="0"/>
            </a:endParaRPr>
          </a:p>
          <a:p>
            <a:pPr marL="285750" indent="-285750">
              <a:buFont typeface="Arial" panose="020B0604020202020204" pitchFamily="34" charset="0"/>
              <a:buChar char="•"/>
            </a:pPr>
            <a:r>
              <a:rPr lang="fr-CA" b="1" dirty="0">
                <a:solidFill>
                  <a:srgbClr val="2F2F2F"/>
                </a:solidFill>
                <a:latin typeface="Segoe UI" panose="020B0502040204020203" pitchFamily="34" charset="0"/>
              </a:rPr>
              <a:t>Effaceur de traits</a:t>
            </a:r>
            <a:r>
              <a:rPr lang="fr-CA" dirty="0">
                <a:solidFill>
                  <a:srgbClr val="2F2F2F"/>
                </a:solidFill>
                <a:latin typeface="Segoe UI" panose="020B0502040204020203" pitchFamily="34" charset="0"/>
              </a:rPr>
              <a:t> : cette option supprime des mouvements de dessin entiers d’un seul appui.</a:t>
            </a:r>
          </a:p>
          <a:p>
            <a:pPr marL="285750" indent="-285750">
              <a:buFont typeface="Arial" panose="020B0604020202020204" pitchFamily="34" charset="0"/>
              <a:buChar char="•"/>
            </a:pPr>
            <a:endParaRPr lang="fr-CA" b="0" i="0" dirty="0">
              <a:solidFill>
                <a:srgbClr val="2F2F2F"/>
              </a:solidFill>
              <a:effectLst/>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fr-CA" dirty="0">
                <a:latin typeface="Segoe UI" panose="020B0502040204020203" pitchFamily="34" charset="0"/>
                <a:cs typeface="Segoe UI" panose="020B0502040204020203" pitchFamily="34" charset="0"/>
              </a:rPr>
              <a:t>Pour manipuler plusieurs traits d’encre comme une seule entité, appuyez sur </a:t>
            </a:r>
            <a:r>
              <a:rPr lang="fr-CA" b="1" dirty="0">
                <a:latin typeface="Segoe UI" panose="020B0502040204020203" pitchFamily="34" charset="0"/>
                <a:cs typeface="Segoe UI" panose="020B0502040204020203" pitchFamily="34" charset="0"/>
              </a:rPr>
              <a:t>Sélection par lasso</a:t>
            </a:r>
            <a:r>
              <a:rPr lang="fr-CA" dirty="0">
                <a:latin typeface="Segoe UI" panose="020B0502040204020203" pitchFamily="34" charset="0"/>
                <a:cs typeface="Segoe UI" panose="020B0502040204020203" pitchFamily="34" charset="0"/>
              </a:rPr>
              <a:t>, puis entourez les traits à regrouper.</a:t>
            </a:r>
            <a:endParaRPr lang="fr-CA" b="0" i="0" dirty="0">
              <a:solidFill>
                <a:srgbClr val="2F2F2F"/>
              </a:solidFill>
              <a:effectLst/>
              <a:latin typeface="Segoe UI" panose="020B0502040204020203" pitchFamily="34" charset="0"/>
              <a:cs typeface="Segoe UI" panose="020B0502040204020203" pitchFamily="34" charset="0"/>
            </a:endParaRPr>
          </a:p>
        </p:txBody>
      </p:sp>
      <p:sp>
        <p:nvSpPr>
          <p:cNvPr id="7" name="Rectangle 6">
            <a:extLst>
              <a:ext uri="{FF2B5EF4-FFF2-40B4-BE49-F238E27FC236}">
                <a16:creationId xmlns:a16="http://schemas.microsoft.com/office/drawing/2014/main" id="{89398953-94DD-4055-A484-2E6DF0DA9886}"/>
              </a:ext>
            </a:extLst>
          </p:cNvPr>
          <p:cNvSpPr/>
          <p:nvPr/>
        </p:nvSpPr>
        <p:spPr>
          <a:xfrm>
            <a:off x="7956884" y="3654038"/>
            <a:ext cx="1844842" cy="14152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a:extLst>
              <a:ext uri="{FF2B5EF4-FFF2-40B4-BE49-F238E27FC236}">
                <a16:creationId xmlns:a16="http://schemas.microsoft.com/office/drawing/2014/main" id="{B07C9660-1C3E-4382-AD70-F3C7833122DB}"/>
              </a:ext>
            </a:extLst>
          </p:cNvPr>
          <p:cNvSpPr/>
          <p:nvPr/>
        </p:nvSpPr>
        <p:spPr>
          <a:xfrm>
            <a:off x="7956884" y="3080084"/>
            <a:ext cx="1844842" cy="4616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Rectangle 15">
            <a:extLst>
              <a:ext uri="{FF2B5EF4-FFF2-40B4-BE49-F238E27FC236}">
                <a16:creationId xmlns:a16="http://schemas.microsoft.com/office/drawing/2014/main" id="{94572E2B-64E3-4A11-ADAB-D6A2E7F58142}"/>
              </a:ext>
            </a:extLst>
          </p:cNvPr>
          <p:cNvSpPr/>
          <p:nvPr/>
        </p:nvSpPr>
        <p:spPr>
          <a:xfrm>
            <a:off x="7732294" y="1572126"/>
            <a:ext cx="625644"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9" name="Image 18">
            <a:extLst>
              <a:ext uri="{FF2B5EF4-FFF2-40B4-BE49-F238E27FC236}">
                <a16:creationId xmlns:a16="http://schemas.microsoft.com/office/drawing/2014/main" id="{A5679223-7DCC-47AA-A2D2-0BA4A758262B}"/>
              </a:ext>
            </a:extLst>
          </p:cNvPr>
          <p:cNvPicPr>
            <a:picLocks noChangeAspect="1"/>
          </p:cNvPicPr>
          <p:nvPr/>
        </p:nvPicPr>
        <p:blipFill rotWithShape="1">
          <a:blip r:embed="rId4"/>
          <a:srcRect l="26340" t="3432" r="63857" b="63495"/>
          <a:stretch/>
        </p:blipFill>
        <p:spPr>
          <a:xfrm>
            <a:off x="1935025" y="4633010"/>
            <a:ext cx="3027153" cy="2118788"/>
          </a:xfrm>
          <a:prstGeom prst="rect">
            <a:avLst/>
          </a:prstGeom>
        </p:spPr>
      </p:pic>
      <p:sp>
        <p:nvSpPr>
          <p:cNvPr id="20" name="Flèche : gauche 19">
            <a:extLst>
              <a:ext uri="{FF2B5EF4-FFF2-40B4-BE49-F238E27FC236}">
                <a16:creationId xmlns:a16="http://schemas.microsoft.com/office/drawing/2014/main" id="{83E4FC77-927E-4F14-88A0-837D00306409}"/>
              </a:ext>
            </a:extLst>
          </p:cNvPr>
          <p:cNvSpPr/>
          <p:nvPr/>
        </p:nvSpPr>
        <p:spPr>
          <a:xfrm rot="8687451">
            <a:off x="2446114" y="5005774"/>
            <a:ext cx="349622" cy="17856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01013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fade">
                                      <p:cBhvr>
                                        <p:cTn id="36" dur="500"/>
                                        <p:tgtEl>
                                          <p:spTgt spid="6">
                                            <p:txEl>
                                              <p:pRg st="4" end="4"/>
                                            </p:txEl>
                                          </p:spTgt>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6"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92" y="106202"/>
            <a:ext cx="12113679" cy="1304232"/>
          </a:xfrm>
        </p:spPr>
        <p:txBody>
          <a:bodyPr>
            <a:normAutofit/>
          </a:bodyPr>
          <a:lstStyle/>
          <a:p>
            <a:pPr algn="ctr"/>
            <a:r>
              <a:rPr lang="fr-CA" sz="3200" b="1" dirty="0"/>
              <a:t>Dessiner et esquisser</a:t>
            </a:r>
          </a:p>
        </p:txBody>
      </p:sp>
      <p:sp>
        <p:nvSpPr>
          <p:cNvPr id="6" name="Rectangle 5">
            <a:extLst>
              <a:ext uri="{FF2B5EF4-FFF2-40B4-BE49-F238E27FC236}">
                <a16:creationId xmlns:a16="http://schemas.microsoft.com/office/drawing/2014/main" id="{7A45F708-3D96-4607-9FB0-1FB581456251}"/>
              </a:ext>
            </a:extLst>
          </p:cNvPr>
          <p:cNvSpPr/>
          <p:nvPr/>
        </p:nvSpPr>
        <p:spPr>
          <a:xfrm>
            <a:off x="165807" y="1450132"/>
            <a:ext cx="9865297" cy="923330"/>
          </a:xfrm>
          <a:prstGeom prst="rect">
            <a:avLst/>
          </a:prstGeom>
        </p:spPr>
        <p:txBody>
          <a:bodyPr wrap="square">
            <a:spAutoFit/>
          </a:bodyPr>
          <a:lstStyle/>
          <a:p>
            <a:r>
              <a:rPr lang="fr-CA" dirty="0">
                <a:solidFill>
                  <a:srgbClr val="2F2F2F"/>
                </a:solidFill>
                <a:latin typeface="Segoe UI" panose="020B0502040204020203" pitchFamily="34" charset="0"/>
              </a:rPr>
              <a:t>OneNote inclut un outil de conversion très pratique qui vous permet de modifier du texte manuscrit en texte dactylographié. </a:t>
            </a:r>
          </a:p>
          <a:p>
            <a:r>
              <a:rPr lang="fr-CA" dirty="0">
                <a:solidFill>
                  <a:srgbClr val="2F2F2F"/>
                </a:solidFill>
                <a:latin typeface="Segoe UI" panose="020B0502040204020203" pitchFamily="34" charset="0"/>
              </a:rPr>
              <a:t>Il préserve même la taille, la couleur, la mise en forme et les effets de votre entrée manuscrite.</a:t>
            </a:r>
            <a:endParaRPr lang="fr-CA" dirty="0"/>
          </a:p>
        </p:txBody>
      </p:sp>
      <p:sp>
        <p:nvSpPr>
          <p:cNvPr id="7" name="Rectangle 6">
            <a:extLst>
              <a:ext uri="{FF2B5EF4-FFF2-40B4-BE49-F238E27FC236}">
                <a16:creationId xmlns:a16="http://schemas.microsoft.com/office/drawing/2014/main" id="{93D79E11-8C25-4576-B705-EB1B3897934A}"/>
              </a:ext>
            </a:extLst>
          </p:cNvPr>
          <p:cNvSpPr/>
          <p:nvPr/>
        </p:nvSpPr>
        <p:spPr>
          <a:xfrm>
            <a:off x="165807" y="2657055"/>
            <a:ext cx="6096000" cy="1200329"/>
          </a:xfrm>
          <a:prstGeom prst="rect">
            <a:avLst/>
          </a:prstGeom>
        </p:spPr>
        <p:txBody>
          <a:bodyPr>
            <a:spAutoFit/>
          </a:bodyPr>
          <a:lstStyle/>
          <a:p>
            <a:pPr>
              <a:buFont typeface="+mj-lt"/>
              <a:buAutoNum type="arabicPeriod"/>
            </a:pPr>
            <a:r>
              <a:rPr lang="fr-CA" dirty="0">
                <a:solidFill>
                  <a:srgbClr val="2F2F2F"/>
                </a:solidFill>
                <a:latin typeface="Segoe UI" panose="020B0502040204020203" pitchFamily="34" charset="0"/>
              </a:rPr>
              <a:t>Sous l’onglet </a:t>
            </a:r>
            <a:r>
              <a:rPr lang="fr-CA" b="1" dirty="0">
                <a:solidFill>
                  <a:srgbClr val="2F2F2F"/>
                </a:solidFill>
                <a:latin typeface="Segoe UI" panose="020B0502040204020203" pitchFamily="34" charset="0"/>
              </a:rPr>
              <a:t>Dessiner</a:t>
            </a:r>
            <a:r>
              <a:rPr lang="fr-CA" dirty="0">
                <a:solidFill>
                  <a:srgbClr val="2F2F2F"/>
                </a:solidFill>
                <a:latin typeface="Segoe UI" panose="020B0502040204020203" pitchFamily="34" charset="0"/>
              </a:rPr>
              <a:t>, appuyez sur </a:t>
            </a:r>
            <a:r>
              <a:rPr lang="fr-CA" b="1" dirty="0">
                <a:solidFill>
                  <a:srgbClr val="2F2F2F"/>
                </a:solidFill>
                <a:latin typeface="Segoe UI" panose="020B0502040204020203" pitchFamily="34" charset="0"/>
              </a:rPr>
              <a:t>Sélection par Lasso</a:t>
            </a:r>
            <a:r>
              <a:rPr lang="fr-CA" dirty="0">
                <a:solidFill>
                  <a:srgbClr val="2F2F2F"/>
                </a:solidFill>
                <a:latin typeface="Segoe UI" panose="020B0502040204020203" pitchFamily="34" charset="0"/>
              </a:rPr>
              <a:t>.</a:t>
            </a:r>
          </a:p>
          <a:p>
            <a:pPr>
              <a:buFont typeface="+mj-lt"/>
              <a:buAutoNum type="arabicPeriod"/>
            </a:pPr>
            <a:r>
              <a:rPr lang="fr-CA" dirty="0">
                <a:solidFill>
                  <a:srgbClr val="2F2F2F"/>
                </a:solidFill>
                <a:latin typeface="Segoe UI" panose="020B0502040204020203" pitchFamily="34" charset="0"/>
              </a:rPr>
              <a:t>Sur la page, entourez l’entrée manuscrite à convertir.</a:t>
            </a:r>
          </a:p>
          <a:p>
            <a:pPr>
              <a:buFont typeface="+mj-lt"/>
              <a:buAutoNum type="arabicPeriod"/>
            </a:pPr>
            <a:r>
              <a:rPr lang="fr-CA" dirty="0">
                <a:solidFill>
                  <a:srgbClr val="2F2F2F"/>
                </a:solidFill>
                <a:latin typeface="Segoe UI" panose="020B0502040204020203" pitchFamily="34" charset="0"/>
              </a:rPr>
              <a:t>Sous l’onglet </a:t>
            </a:r>
            <a:r>
              <a:rPr lang="fr-CA" b="1" dirty="0">
                <a:solidFill>
                  <a:srgbClr val="2F2F2F"/>
                </a:solidFill>
                <a:latin typeface="Segoe UI" panose="020B0502040204020203" pitchFamily="34" charset="0"/>
              </a:rPr>
              <a:t>Dessiner</a:t>
            </a:r>
            <a:r>
              <a:rPr lang="fr-CA" dirty="0">
                <a:solidFill>
                  <a:srgbClr val="2F2F2F"/>
                </a:solidFill>
                <a:latin typeface="Segoe UI" panose="020B0502040204020203" pitchFamily="34" charset="0"/>
              </a:rPr>
              <a:t>, appuyez sur </a:t>
            </a:r>
            <a:r>
              <a:rPr lang="fr-CA" b="1" dirty="0">
                <a:solidFill>
                  <a:srgbClr val="2F2F2F"/>
                </a:solidFill>
                <a:latin typeface="Segoe UI" panose="020B0502040204020203" pitchFamily="34" charset="0"/>
              </a:rPr>
              <a:t>Entrée manuscrite en texte</a:t>
            </a:r>
            <a:r>
              <a:rPr lang="fr-CA" dirty="0">
                <a:solidFill>
                  <a:srgbClr val="2F2F2F"/>
                </a:solidFill>
                <a:latin typeface="Segoe UI" panose="020B0502040204020203" pitchFamily="34" charset="0"/>
              </a:rPr>
              <a:t>.</a:t>
            </a:r>
            <a:endParaRPr lang="fr-CA" b="0" i="0" dirty="0">
              <a:solidFill>
                <a:srgbClr val="2F2F2F"/>
              </a:solidFill>
              <a:effectLst/>
              <a:latin typeface="Segoe UI" panose="020B0502040204020203" pitchFamily="34" charset="0"/>
            </a:endParaRPr>
          </a:p>
        </p:txBody>
      </p:sp>
      <p:pic>
        <p:nvPicPr>
          <p:cNvPr id="8" name="Image 7">
            <a:extLst>
              <a:ext uri="{FF2B5EF4-FFF2-40B4-BE49-F238E27FC236}">
                <a16:creationId xmlns:a16="http://schemas.microsoft.com/office/drawing/2014/main" id="{F0C31FE5-36C4-4822-9F22-A056E8601A13}"/>
              </a:ext>
            </a:extLst>
          </p:cNvPr>
          <p:cNvPicPr>
            <a:picLocks noChangeAspect="1"/>
          </p:cNvPicPr>
          <p:nvPr/>
        </p:nvPicPr>
        <p:blipFill>
          <a:blip r:embed="rId3"/>
          <a:stretch>
            <a:fillRect/>
          </a:stretch>
        </p:blipFill>
        <p:spPr>
          <a:xfrm>
            <a:off x="6318911" y="2417021"/>
            <a:ext cx="5650176" cy="1525637"/>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02FA4307-7222-4E42-9443-CEE16D4EA49A}"/>
              </a:ext>
            </a:extLst>
          </p:cNvPr>
          <p:cNvSpPr/>
          <p:nvPr/>
        </p:nvSpPr>
        <p:spPr>
          <a:xfrm>
            <a:off x="165807" y="1041102"/>
            <a:ext cx="4806252" cy="369332"/>
          </a:xfrm>
          <a:prstGeom prst="rect">
            <a:avLst/>
          </a:prstGeom>
        </p:spPr>
        <p:txBody>
          <a:bodyPr wrap="none">
            <a:spAutoFit/>
          </a:bodyPr>
          <a:lstStyle/>
          <a:p>
            <a:r>
              <a:rPr lang="fr-CA" b="1" dirty="0">
                <a:solidFill>
                  <a:srgbClr val="2F2F2F"/>
                </a:solidFill>
                <a:latin typeface="Segoe UI" panose="020B0502040204020203" pitchFamily="34" charset="0"/>
              </a:rPr>
              <a:t>Convertir des entrées manuscrites en texte</a:t>
            </a:r>
            <a:endParaRPr lang="fr-CA" dirty="0"/>
          </a:p>
        </p:txBody>
      </p:sp>
      <p:sp>
        <p:nvSpPr>
          <p:cNvPr id="16" name="Rectangle 15">
            <a:extLst>
              <a:ext uri="{FF2B5EF4-FFF2-40B4-BE49-F238E27FC236}">
                <a16:creationId xmlns:a16="http://schemas.microsoft.com/office/drawing/2014/main" id="{82701B82-F002-4EC7-957B-C699AECF8494}"/>
              </a:ext>
            </a:extLst>
          </p:cNvPr>
          <p:cNvSpPr/>
          <p:nvPr/>
        </p:nvSpPr>
        <p:spPr>
          <a:xfrm>
            <a:off x="165807" y="4140977"/>
            <a:ext cx="6096000" cy="2308324"/>
          </a:xfrm>
          <a:prstGeom prst="rect">
            <a:avLst/>
          </a:prstGeom>
        </p:spPr>
        <p:txBody>
          <a:bodyPr>
            <a:spAutoFit/>
          </a:bodyPr>
          <a:lstStyle/>
          <a:p>
            <a:r>
              <a:rPr lang="fr-CA" b="1" dirty="0">
                <a:solidFill>
                  <a:srgbClr val="2F2F2F"/>
                </a:solidFill>
                <a:latin typeface="Segoe UI" panose="020B0502040204020203" pitchFamily="34" charset="0"/>
              </a:rPr>
              <a:t>Dessiner des formes précises</a:t>
            </a:r>
            <a:endParaRPr lang="fr-CA" dirty="0">
              <a:solidFill>
                <a:srgbClr val="2F2F2F"/>
              </a:solidFill>
              <a:latin typeface="Segoe UI" panose="020B0502040204020203" pitchFamily="34" charset="0"/>
            </a:endParaRPr>
          </a:p>
          <a:p>
            <a:pPr>
              <a:buFont typeface="+mj-lt"/>
              <a:buAutoNum type="arabicPeriod"/>
            </a:pPr>
            <a:r>
              <a:rPr lang="fr-CA" dirty="0">
                <a:solidFill>
                  <a:srgbClr val="2F2F2F"/>
                </a:solidFill>
                <a:latin typeface="Segoe UI" panose="020B0502040204020203" pitchFamily="34" charset="0"/>
              </a:rPr>
              <a:t>Pour dessiner une forme remaniée automatiquement par OneNote, appuyez sur </a:t>
            </a:r>
            <a:r>
              <a:rPr lang="fr-CA" b="1" dirty="0">
                <a:solidFill>
                  <a:srgbClr val="2F2F2F"/>
                </a:solidFill>
                <a:latin typeface="Segoe UI" panose="020B0502040204020203" pitchFamily="34" charset="0"/>
              </a:rPr>
              <a:t>Entrée manuscrite en forme </a:t>
            </a:r>
            <a:r>
              <a:rPr lang="fr-CA" dirty="0">
                <a:solidFill>
                  <a:srgbClr val="2F2F2F"/>
                </a:solidFill>
                <a:latin typeface="Segoe UI" panose="020B0502040204020203" pitchFamily="34" charset="0"/>
              </a:rPr>
              <a:t>dans le menu </a:t>
            </a:r>
            <a:r>
              <a:rPr lang="fr-CA" b="1" dirty="0">
                <a:solidFill>
                  <a:srgbClr val="2F2F2F"/>
                </a:solidFill>
                <a:latin typeface="Segoe UI" panose="020B0502040204020203" pitchFamily="34" charset="0"/>
              </a:rPr>
              <a:t>Dessin</a:t>
            </a:r>
            <a:r>
              <a:rPr lang="fr-CA" dirty="0">
                <a:solidFill>
                  <a:srgbClr val="2F2F2F"/>
                </a:solidFill>
                <a:latin typeface="Segoe UI" panose="020B0502040204020203" pitchFamily="34" charset="0"/>
              </a:rPr>
              <a:t>.</a:t>
            </a:r>
          </a:p>
          <a:p>
            <a:pPr>
              <a:buFont typeface="+mj-lt"/>
              <a:buAutoNum type="arabicPeriod"/>
            </a:pPr>
            <a:r>
              <a:rPr lang="fr-CA" dirty="0">
                <a:solidFill>
                  <a:srgbClr val="2F2F2F"/>
                </a:solidFill>
                <a:latin typeface="Segoe UI" panose="020B0502040204020203" pitchFamily="34" charset="0"/>
              </a:rPr>
              <a:t>Dessinez une forme, telle qu’un cercle, un triangle ou un rectangle.</a:t>
            </a:r>
          </a:p>
          <a:p>
            <a:pPr>
              <a:buFont typeface="+mj-lt"/>
              <a:buAutoNum type="arabicPeriod"/>
            </a:pPr>
            <a:r>
              <a:rPr lang="fr-CA" dirty="0">
                <a:solidFill>
                  <a:srgbClr val="2F2F2F"/>
                </a:solidFill>
                <a:latin typeface="Segoe UI" panose="020B0502040204020203" pitchFamily="34" charset="0"/>
              </a:rPr>
              <a:t>La forme dessinée à la main se change en forme avec des lignes droites ou des coins nets.</a:t>
            </a:r>
            <a:endParaRPr lang="fr-CA" b="0" i="0" dirty="0">
              <a:solidFill>
                <a:srgbClr val="2F2F2F"/>
              </a:solidFill>
              <a:effectLst/>
              <a:latin typeface="Segoe UI" panose="020B0502040204020203" pitchFamily="34" charset="0"/>
            </a:endParaRPr>
          </a:p>
        </p:txBody>
      </p:sp>
      <p:pic>
        <p:nvPicPr>
          <p:cNvPr id="21" name="Image 20">
            <a:extLst>
              <a:ext uri="{FF2B5EF4-FFF2-40B4-BE49-F238E27FC236}">
                <a16:creationId xmlns:a16="http://schemas.microsoft.com/office/drawing/2014/main" id="{CEE2D00C-978E-43CF-BFBB-7B0853735FD0}"/>
              </a:ext>
            </a:extLst>
          </p:cNvPr>
          <p:cNvPicPr>
            <a:picLocks noChangeAspect="1"/>
          </p:cNvPicPr>
          <p:nvPr/>
        </p:nvPicPr>
        <p:blipFill rotWithShape="1">
          <a:blip r:embed="rId4"/>
          <a:srcRect l="26306" r="57687" b="71179"/>
          <a:stretch/>
        </p:blipFill>
        <p:spPr>
          <a:xfrm>
            <a:off x="6261807" y="4140977"/>
            <a:ext cx="5145208" cy="1921799"/>
          </a:xfrm>
          <a:prstGeom prst="rect">
            <a:avLst/>
          </a:prstGeom>
        </p:spPr>
      </p:pic>
      <p:pic>
        <p:nvPicPr>
          <p:cNvPr id="22" name="Image 21">
            <a:extLst>
              <a:ext uri="{FF2B5EF4-FFF2-40B4-BE49-F238E27FC236}">
                <a16:creationId xmlns:a16="http://schemas.microsoft.com/office/drawing/2014/main" id="{93DCEB4C-33C9-4DCA-8640-1985C6D1F23F}"/>
              </a:ext>
            </a:extLst>
          </p:cNvPr>
          <p:cNvPicPr>
            <a:picLocks noChangeAspect="1"/>
          </p:cNvPicPr>
          <p:nvPr/>
        </p:nvPicPr>
        <p:blipFill>
          <a:blip r:embed="rId5"/>
          <a:stretch>
            <a:fillRect/>
          </a:stretch>
        </p:blipFill>
        <p:spPr>
          <a:xfrm rot="21432471">
            <a:off x="9366446" y="4838960"/>
            <a:ext cx="1056360" cy="888150"/>
          </a:xfrm>
          <a:prstGeom prst="rect">
            <a:avLst/>
          </a:prstGeom>
        </p:spPr>
      </p:pic>
      <p:sp>
        <p:nvSpPr>
          <p:cNvPr id="23" name="Ellipse 22">
            <a:extLst>
              <a:ext uri="{FF2B5EF4-FFF2-40B4-BE49-F238E27FC236}">
                <a16:creationId xmlns:a16="http://schemas.microsoft.com/office/drawing/2014/main" id="{1A372FDC-FFCA-4A0C-B7D2-681D93B995A1}"/>
              </a:ext>
            </a:extLst>
          </p:cNvPr>
          <p:cNvSpPr/>
          <p:nvPr/>
        </p:nvSpPr>
        <p:spPr>
          <a:xfrm>
            <a:off x="10031104" y="4484539"/>
            <a:ext cx="1364777" cy="305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Ellipse 23">
            <a:extLst>
              <a:ext uri="{FF2B5EF4-FFF2-40B4-BE49-F238E27FC236}">
                <a16:creationId xmlns:a16="http://schemas.microsoft.com/office/drawing/2014/main" id="{5EABA47F-7ED4-447B-8EDA-A2C0585B42EA}"/>
              </a:ext>
            </a:extLst>
          </p:cNvPr>
          <p:cNvSpPr/>
          <p:nvPr/>
        </p:nvSpPr>
        <p:spPr>
          <a:xfrm>
            <a:off x="9212238" y="4822023"/>
            <a:ext cx="1364777" cy="888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09000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fade">
                                      <p:cBhvr>
                                        <p:cTn id="30" dur="500"/>
                                        <p:tgtEl>
                                          <p:spTgt spid="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fade">
                                      <p:cBhvr>
                                        <p:cTn id="35" dur="500"/>
                                        <p:tgtEl>
                                          <p:spTgt spid="16">
                                            <p:txEl>
                                              <p:pRg st="0" end="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xEl>
                                              <p:pRg st="1" end="1"/>
                                            </p:txEl>
                                          </p:spTgt>
                                        </p:tgtEl>
                                        <p:attrNameLst>
                                          <p:attrName>style.visibility</p:attrName>
                                        </p:attrNameLst>
                                      </p:cBhvr>
                                      <p:to>
                                        <p:strVal val="visible"/>
                                      </p:to>
                                    </p:set>
                                    <p:animEffect transition="in" filter="fade">
                                      <p:cBhvr>
                                        <p:cTn id="43" dur="500"/>
                                        <p:tgtEl>
                                          <p:spTgt spid="16">
                                            <p:txEl>
                                              <p:pRg st="1" end="1"/>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xEl>
                                              <p:pRg st="2" end="2"/>
                                            </p:txEl>
                                          </p:spTgt>
                                        </p:tgtEl>
                                        <p:attrNameLst>
                                          <p:attrName>style.visibility</p:attrName>
                                        </p:attrNameLst>
                                      </p:cBhvr>
                                      <p:to>
                                        <p:strVal val="visible"/>
                                      </p:to>
                                    </p:set>
                                    <p:animEffect transition="in" filter="fade">
                                      <p:cBhvr>
                                        <p:cTn id="51" dur="500"/>
                                        <p:tgtEl>
                                          <p:spTgt spid="16">
                                            <p:txEl>
                                              <p:pRg st="2" end="2"/>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6">
                                            <p:txEl>
                                              <p:pRg st="3" end="3"/>
                                            </p:txEl>
                                          </p:spTgt>
                                        </p:tgtEl>
                                        <p:attrNameLst>
                                          <p:attrName>style.visibility</p:attrName>
                                        </p:attrNameLst>
                                      </p:cBhvr>
                                      <p:to>
                                        <p:strVal val="visible"/>
                                      </p:to>
                                    </p:set>
                                    <p:animEffect transition="in" filter="fade">
                                      <p:cBhvr>
                                        <p:cTn id="59" dur="500"/>
                                        <p:tgtEl>
                                          <p:spTgt spid="16">
                                            <p:txEl>
                                              <p:pRg st="3" end="3"/>
                                            </p:txEl>
                                          </p:spTgt>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92" y="106202"/>
            <a:ext cx="12113679" cy="1304232"/>
          </a:xfrm>
        </p:spPr>
        <p:txBody>
          <a:bodyPr>
            <a:normAutofit/>
          </a:bodyPr>
          <a:lstStyle/>
          <a:p>
            <a:pPr algn="ctr"/>
            <a:r>
              <a:rPr lang="fr-CA" sz="3200" b="1" dirty="0"/>
              <a:t>Dessiner et esquisser</a:t>
            </a:r>
          </a:p>
        </p:txBody>
      </p:sp>
      <p:sp>
        <p:nvSpPr>
          <p:cNvPr id="15" name="Rectangle 14">
            <a:extLst>
              <a:ext uri="{FF2B5EF4-FFF2-40B4-BE49-F238E27FC236}">
                <a16:creationId xmlns:a16="http://schemas.microsoft.com/office/drawing/2014/main" id="{02FA4307-7222-4E42-9443-CEE16D4EA49A}"/>
              </a:ext>
            </a:extLst>
          </p:cNvPr>
          <p:cNvSpPr/>
          <p:nvPr/>
        </p:nvSpPr>
        <p:spPr>
          <a:xfrm>
            <a:off x="165807" y="1041102"/>
            <a:ext cx="1039772" cy="369332"/>
          </a:xfrm>
          <a:prstGeom prst="rect">
            <a:avLst/>
          </a:prstGeom>
        </p:spPr>
        <p:txBody>
          <a:bodyPr wrap="none">
            <a:spAutoFit/>
          </a:bodyPr>
          <a:lstStyle/>
          <a:p>
            <a:r>
              <a:rPr lang="fr-CA" b="1" dirty="0">
                <a:solidFill>
                  <a:srgbClr val="2F2F2F"/>
                </a:solidFill>
                <a:latin typeface="Segoe UI" panose="020B0502040204020203" pitchFamily="34" charset="0"/>
              </a:rPr>
              <a:t>La règle</a:t>
            </a:r>
            <a:endParaRPr lang="fr-CA" dirty="0"/>
          </a:p>
        </p:txBody>
      </p:sp>
      <p:sp>
        <p:nvSpPr>
          <p:cNvPr id="3" name="Rectangle 2">
            <a:extLst>
              <a:ext uri="{FF2B5EF4-FFF2-40B4-BE49-F238E27FC236}">
                <a16:creationId xmlns:a16="http://schemas.microsoft.com/office/drawing/2014/main" id="{2224AEE2-0291-48FE-8F1D-8A47FD7C5EF3}"/>
              </a:ext>
            </a:extLst>
          </p:cNvPr>
          <p:cNvSpPr/>
          <p:nvPr/>
        </p:nvSpPr>
        <p:spPr>
          <a:xfrm>
            <a:off x="165806" y="1520670"/>
            <a:ext cx="12026193" cy="369332"/>
          </a:xfrm>
          <a:prstGeom prst="rect">
            <a:avLst/>
          </a:prstGeom>
        </p:spPr>
        <p:txBody>
          <a:bodyPr wrap="square">
            <a:spAutoFit/>
          </a:bodyPr>
          <a:lstStyle/>
          <a:p>
            <a:r>
              <a:rPr lang="fr-CA" dirty="0">
                <a:solidFill>
                  <a:srgbClr val="2F2F2F"/>
                </a:solidFill>
                <a:latin typeface="Segoe UI" panose="020B0502040204020203" pitchFamily="34" charset="0"/>
              </a:rPr>
              <a:t>Vous pouvez utiliser la règle pour dessiner des lignes droites ou mesurer la distance. </a:t>
            </a:r>
            <a:endParaRPr lang="fr-CA" dirty="0"/>
          </a:p>
        </p:txBody>
      </p:sp>
      <p:sp>
        <p:nvSpPr>
          <p:cNvPr id="17" name="Rectangle 16">
            <a:extLst>
              <a:ext uri="{FF2B5EF4-FFF2-40B4-BE49-F238E27FC236}">
                <a16:creationId xmlns:a16="http://schemas.microsoft.com/office/drawing/2014/main" id="{C45961FA-ADC3-435F-899F-1610043B1E86}"/>
              </a:ext>
            </a:extLst>
          </p:cNvPr>
          <p:cNvSpPr/>
          <p:nvPr/>
        </p:nvSpPr>
        <p:spPr>
          <a:xfrm>
            <a:off x="165807" y="2056970"/>
            <a:ext cx="12026193" cy="2862322"/>
          </a:xfrm>
          <a:prstGeom prst="rect">
            <a:avLst/>
          </a:prstGeom>
        </p:spPr>
        <p:txBody>
          <a:bodyPr wrap="square">
            <a:spAutoFit/>
          </a:bodyPr>
          <a:lstStyle/>
          <a:p>
            <a:pPr marL="342900" indent="-342900">
              <a:buFont typeface="+mj-lt"/>
              <a:buAutoNum type="arabicPeriod"/>
            </a:pPr>
            <a:r>
              <a:rPr lang="fr-CA" dirty="0">
                <a:solidFill>
                  <a:srgbClr val="2F2F2F"/>
                </a:solidFill>
                <a:latin typeface="Segoe UI" panose="020B0502040204020203" pitchFamily="34" charset="0"/>
              </a:rPr>
              <a:t>Sélectionnez la page ou vous souhaitez utiliser la règle.</a:t>
            </a:r>
          </a:p>
          <a:p>
            <a:pPr marL="342900" indent="-342900">
              <a:buFont typeface="+mj-lt"/>
              <a:buAutoNum type="arabicPeriod"/>
            </a:pPr>
            <a:r>
              <a:rPr lang="fr-CA" dirty="0">
                <a:solidFill>
                  <a:srgbClr val="2F2F2F"/>
                </a:solidFill>
                <a:latin typeface="Segoe UI" panose="020B0502040204020203" pitchFamily="34" charset="0"/>
              </a:rPr>
              <a:t>Appuyez sur la règle sous l’onglet </a:t>
            </a:r>
            <a:r>
              <a:rPr lang="fr-CA" b="1" dirty="0">
                <a:solidFill>
                  <a:srgbClr val="2F2F2F"/>
                </a:solidFill>
                <a:latin typeface="Segoe UI" panose="020B0502040204020203" pitchFamily="34" charset="0"/>
              </a:rPr>
              <a:t>dessiner</a:t>
            </a:r>
            <a:r>
              <a:rPr lang="fr-CA" dirty="0">
                <a:solidFill>
                  <a:srgbClr val="2F2F2F"/>
                </a:solidFill>
                <a:latin typeface="Segoe UI" panose="020B0502040204020203" pitchFamily="34" charset="0"/>
              </a:rPr>
              <a:t> pour le faire apparaître sur votre note.</a:t>
            </a:r>
          </a:p>
          <a:p>
            <a:pPr marL="342900" indent="-342900">
              <a:buFont typeface="+mj-lt"/>
              <a:buAutoNum type="arabicPeriod"/>
            </a:pPr>
            <a:endParaRPr lang="fr-CA" dirty="0">
              <a:solidFill>
                <a:srgbClr val="2F2F2F"/>
              </a:solidFill>
              <a:latin typeface="Segoe UI" panose="020B0502040204020203" pitchFamily="34" charset="0"/>
            </a:endParaRPr>
          </a:p>
          <a:p>
            <a:pPr marL="342900" indent="-342900">
              <a:buFont typeface="+mj-lt"/>
              <a:buAutoNum type="arabicPeriod"/>
            </a:pPr>
            <a:r>
              <a:rPr lang="fr-CA" dirty="0">
                <a:solidFill>
                  <a:srgbClr val="2F2F2F"/>
                </a:solidFill>
                <a:latin typeface="Segoe UI" panose="020B0502040204020203" pitchFamily="34" charset="0"/>
              </a:rPr>
              <a:t>Placez la règle à l’angle souhaité.</a:t>
            </a:r>
          </a:p>
          <a:p>
            <a:pPr marL="800100" lvl="1" indent="-342900">
              <a:buFont typeface="Arial" panose="020B0604020202020204" pitchFamily="34" charset="0"/>
              <a:buChar char="•"/>
            </a:pPr>
            <a:r>
              <a:rPr lang="fr-CA" dirty="0">
                <a:solidFill>
                  <a:srgbClr val="2F2F2F"/>
                </a:solidFill>
                <a:latin typeface="Segoe UI" panose="020B0502040204020203" pitchFamily="34" charset="0"/>
              </a:rPr>
              <a:t>Utilisez un doigt pour déplacer la règle vers le haut/bas ou la gauche/droite</a:t>
            </a:r>
          </a:p>
          <a:p>
            <a:pPr marL="800100" lvl="1" indent="-342900">
              <a:buFont typeface="Arial" panose="020B0604020202020204" pitchFamily="34" charset="0"/>
              <a:buChar char="•"/>
            </a:pPr>
            <a:r>
              <a:rPr lang="fr-CA" dirty="0">
                <a:solidFill>
                  <a:srgbClr val="2F2F2F"/>
                </a:solidFill>
                <a:latin typeface="Segoe UI" panose="020B0502040204020203" pitchFamily="34" charset="0"/>
              </a:rPr>
              <a:t>Utilisez deux doigts pour faire pivoter la règle a l’angle désiré.</a:t>
            </a:r>
          </a:p>
          <a:p>
            <a:pPr marL="800100" lvl="1" indent="-342900">
              <a:buFont typeface="Arial" panose="020B0604020202020204" pitchFamily="34" charset="0"/>
              <a:buChar char="•"/>
            </a:pPr>
            <a:r>
              <a:rPr lang="fr-CA" dirty="0">
                <a:solidFill>
                  <a:srgbClr val="2F2F2F"/>
                </a:solidFill>
                <a:latin typeface="Segoe UI" panose="020B0502040204020203" pitchFamily="34" charset="0"/>
              </a:rPr>
              <a:t>Utilisez trois doigts pour faire pivoter la règle par incrément de 5 degrés.</a:t>
            </a:r>
          </a:p>
          <a:p>
            <a:pPr marL="800100" lvl="1" indent="-342900">
              <a:buFont typeface="Arial" panose="020B0604020202020204" pitchFamily="34" charset="0"/>
              <a:buChar char="•"/>
            </a:pPr>
            <a:endParaRPr lang="fr-CA" dirty="0">
              <a:solidFill>
                <a:srgbClr val="2F2F2F"/>
              </a:solidFill>
              <a:latin typeface="Segoe UI" panose="020B0502040204020203" pitchFamily="34" charset="0"/>
            </a:endParaRPr>
          </a:p>
          <a:p>
            <a:pPr marL="342900" indent="-342900">
              <a:buFont typeface="+mj-lt"/>
              <a:buAutoNum type="arabicPeriod"/>
            </a:pPr>
            <a:r>
              <a:rPr lang="fr-CA" dirty="0">
                <a:solidFill>
                  <a:srgbClr val="2F2F2F"/>
                </a:solidFill>
                <a:latin typeface="Segoe UI" panose="020B0502040204020203" pitchFamily="34" charset="0"/>
              </a:rPr>
              <a:t>Pour tracer une ligne, appuyer sur un stylo ou un surligneur et commencez à dessiner.</a:t>
            </a:r>
          </a:p>
          <a:p>
            <a:endParaRPr lang="fr-CA" dirty="0"/>
          </a:p>
        </p:txBody>
      </p:sp>
      <p:pic>
        <p:nvPicPr>
          <p:cNvPr id="9" name="Image 8">
            <a:extLst>
              <a:ext uri="{FF2B5EF4-FFF2-40B4-BE49-F238E27FC236}">
                <a16:creationId xmlns:a16="http://schemas.microsoft.com/office/drawing/2014/main" id="{89071405-1FB8-4113-BB22-15CB27F6C693}"/>
              </a:ext>
            </a:extLst>
          </p:cNvPr>
          <p:cNvPicPr>
            <a:picLocks noChangeAspect="1"/>
          </p:cNvPicPr>
          <p:nvPr/>
        </p:nvPicPr>
        <p:blipFill>
          <a:blip r:embed="rId3"/>
          <a:stretch>
            <a:fillRect/>
          </a:stretch>
        </p:blipFill>
        <p:spPr>
          <a:xfrm>
            <a:off x="6257426" y="1936607"/>
            <a:ext cx="948591" cy="455324"/>
          </a:xfrm>
          <a:prstGeom prst="rect">
            <a:avLst/>
          </a:prstGeom>
        </p:spPr>
      </p:pic>
      <p:pic>
        <p:nvPicPr>
          <p:cNvPr id="10" name="Image 9">
            <a:extLst>
              <a:ext uri="{FF2B5EF4-FFF2-40B4-BE49-F238E27FC236}">
                <a16:creationId xmlns:a16="http://schemas.microsoft.com/office/drawing/2014/main" id="{9A9E7410-E306-4254-AC55-162187098186}"/>
              </a:ext>
            </a:extLst>
          </p:cNvPr>
          <p:cNvPicPr>
            <a:picLocks noChangeAspect="1"/>
          </p:cNvPicPr>
          <p:nvPr/>
        </p:nvPicPr>
        <p:blipFill>
          <a:blip r:embed="rId4"/>
          <a:stretch>
            <a:fillRect/>
          </a:stretch>
        </p:blipFill>
        <p:spPr>
          <a:xfrm>
            <a:off x="590550" y="4583661"/>
            <a:ext cx="11010900" cy="1782144"/>
          </a:xfrm>
          <a:prstGeom prst="rect">
            <a:avLst/>
          </a:prstGeom>
        </p:spPr>
      </p:pic>
    </p:spTree>
    <p:extLst>
      <p:ext uri="{BB962C8B-B14F-4D97-AF65-F5344CB8AC3E}">
        <p14:creationId xmlns:p14="http://schemas.microsoft.com/office/powerpoint/2010/main" val="150488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xEl>
                                              <p:pRg st="1" end="1"/>
                                            </p:txEl>
                                          </p:spTgt>
                                        </p:tgtEl>
                                        <p:attrNameLst>
                                          <p:attrName>style.visibility</p:attrName>
                                        </p:attrNameLst>
                                      </p:cBhvr>
                                      <p:to>
                                        <p:strVal val="visible"/>
                                      </p:to>
                                    </p:set>
                                    <p:animEffect transition="in" filter="fade">
                                      <p:cBhvr>
                                        <p:cTn id="16" dur="500"/>
                                        <p:tgtEl>
                                          <p:spTgt spid="1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animEffect transition="in" filter="fade">
                                      <p:cBhvr>
                                        <p:cTn id="21" dur="500"/>
                                        <p:tgtEl>
                                          <p:spTgt spid="17">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xEl>
                                              <p:pRg st="4" end="4"/>
                                            </p:txEl>
                                          </p:spTgt>
                                        </p:tgtEl>
                                        <p:attrNameLst>
                                          <p:attrName>style.visibility</p:attrName>
                                        </p:attrNameLst>
                                      </p:cBhvr>
                                      <p:to>
                                        <p:strVal val="visible"/>
                                      </p:to>
                                    </p:set>
                                    <p:animEffect transition="in" filter="fade">
                                      <p:cBhvr>
                                        <p:cTn id="26" dur="500"/>
                                        <p:tgtEl>
                                          <p:spTgt spid="17">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xEl>
                                              <p:pRg st="5" end="5"/>
                                            </p:txEl>
                                          </p:spTgt>
                                        </p:tgtEl>
                                        <p:attrNameLst>
                                          <p:attrName>style.visibility</p:attrName>
                                        </p:attrNameLst>
                                      </p:cBhvr>
                                      <p:to>
                                        <p:strVal val="visible"/>
                                      </p:to>
                                    </p:set>
                                    <p:animEffect transition="in" filter="fade">
                                      <p:cBhvr>
                                        <p:cTn id="31" dur="500"/>
                                        <p:tgtEl>
                                          <p:spTgt spid="17">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xEl>
                                              <p:pRg st="6" end="6"/>
                                            </p:txEl>
                                          </p:spTgt>
                                        </p:tgtEl>
                                        <p:attrNameLst>
                                          <p:attrName>style.visibility</p:attrName>
                                        </p:attrNameLst>
                                      </p:cBhvr>
                                      <p:to>
                                        <p:strVal val="visible"/>
                                      </p:to>
                                    </p:set>
                                    <p:animEffect transition="in" filter="fade">
                                      <p:cBhvr>
                                        <p:cTn id="36" dur="500"/>
                                        <p:tgtEl>
                                          <p:spTgt spid="17">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xEl>
                                              <p:pRg st="8" end="8"/>
                                            </p:txEl>
                                          </p:spTgt>
                                        </p:tgtEl>
                                        <p:attrNameLst>
                                          <p:attrName>style.visibility</p:attrName>
                                        </p:attrNameLst>
                                      </p:cBhvr>
                                      <p:to>
                                        <p:strVal val="visible"/>
                                      </p:to>
                                    </p:set>
                                    <p:animEffect transition="in" filter="fade">
                                      <p:cBhvr>
                                        <p:cTn id="41" dur="500"/>
                                        <p:tgtEl>
                                          <p:spTgt spid="17">
                                            <p:txEl>
                                              <p:pRg st="8" end="8"/>
                                            </p:txEl>
                                          </p:spTgt>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92" y="106202"/>
            <a:ext cx="12113679" cy="1304232"/>
          </a:xfrm>
        </p:spPr>
        <p:txBody>
          <a:bodyPr>
            <a:normAutofit/>
          </a:bodyPr>
          <a:lstStyle/>
          <a:p>
            <a:pPr algn="ctr"/>
            <a:r>
              <a:rPr lang="fr-CA" sz="3200" b="1" dirty="0"/>
              <a:t>Partager et synchroniser</a:t>
            </a:r>
          </a:p>
        </p:txBody>
      </p:sp>
      <p:sp>
        <p:nvSpPr>
          <p:cNvPr id="15" name="Rectangle 14">
            <a:extLst>
              <a:ext uri="{FF2B5EF4-FFF2-40B4-BE49-F238E27FC236}">
                <a16:creationId xmlns:a16="http://schemas.microsoft.com/office/drawing/2014/main" id="{02FA4307-7222-4E42-9443-CEE16D4EA49A}"/>
              </a:ext>
            </a:extLst>
          </p:cNvPr>
          <p:cNvSpPr/>
          <p:nvPr/>
        </p:nvSpPr>
        <p:spPr>
          <a:xfrm>
            <a:off x="165807" y="1122990"/>
            <a:ext cx="4851521" cy="369332"/>
          </a:xfrm>
          <a:prstGeom prst="rect">
            <a:avLst/>
          </a:prstGeom>
        </p:spPr>
        <p:txBody>
          <a:bodyPr wrap="none">
            <a:spAutoFit/>
          </a:bodyPr>
          <a:lstStyle/>
          <a:p>
            <a:r>
              <a:rPr lang="fr-CA" b="1" dirty="0">
                <a:solidFill>
                  <a:srgbClr val="2F2F2F"/>
                </a:solidFill>
                <a:latin typeface="Segoe UI" panose="020B0502040204020203" pitchFamily="34" charset="0"/>
              </a:rPr>
              <a:t>Partager vos notes avec d’autres personnes</a:t>
            </a:r>
            <a:endParaRPr lang="fr-CA" dirty="0"/>
          </a:p>
        </p:txBody>
      </p:sp>
      <p:sp>
        <p:nvSpPr>
          <p:cNvPr id="3" name="Rectangle 2">
            <a:extLst>
              <a:ext uri="{FF2B5EF4-FFF2-40B4-BE49-F238E27FC236}">
                <a16:creationId xmlns:a16="http://schemas.microsoft.com/office/drawing/2014/main" id="{2224AEE2-0291-48FE-8F1D-8A47FD7C5EF3}"/>
              </a:ext>
            </a:extLst>
          </p:cNvPr>
          <p:cNvSpPr/>
          <p:nvPr/>
        </p:nvSpPr>
        <p:spPr>
          <a:xfrm>
            <a:off x="165806" y="1520670"/>
            <a:ext cx="12026193" cy="369332"/>
          </a:xfrm>
          <a:prstGeom prst="rect">
            <a:avLst/>
          </a:prstGeom>
        </p:spPr>
        <p:txBody>
          <a:bodyPr wrap="square">
            <a:spAutoFit/>
          </a:bodyPr>
          <a:lstStyle/>
          <a:p>
            <a:r>
              <a:rPr lang="fr-CA" dirty="0">
                <a:solidFill>
                  <a:srgbClr val="2F2F2F"/>
                </a:solidFill>
                <a:latin typeface="Segoe UI" panose="020B0502040204020203" pitchFamily="34" charset="0"/>
              </a:rPr>
              <a:t>Vous pouvez partager votre bloc-notes pour collaborer avec d’autres personnes.</a:t>
            </a:r>
            <a:endParaRPr lang="fr-CA" dirty="0"/>
          </a:p>
        </p:txBody>
      </p:sp>
      <p:sp>
        <p:nvSpPr>
          <p:cNvPr id="4" name="Rectangle 3">
            <a:extLst>
              <a:ext uri="{FF2B5EF4-FFF2-40B4-BE49-F238E27FC236}">
                <a16:creationId xmlns:a16="http://schemas.microsoft.com/office/drawing/2014/main" id="{026D1A81-9C37-477A-80B2-034557FC816B}"/>
              </a:ext>
            </a:extLst>
          </p:cNvPr>
          <p:cNvSpPr/>
          <p:nvPr/>
        </p:nvSpPr>
        <p:spPr>
          <a:xfrm>
            <a:off x="165805" y="2123070"/>
            <a:ext cx="8964547" cy="2585323"/>
          </a:xfrm>
          <a:prstGeom prst="rect">
            <a:avLst/>
          </a:prstGeom>
        </p:spPr>
        <p:txBody>
          <a:bodyPr wrap="square">
            <a:spAutoFit/>
          </a:bodyPr>
          <a:lstStyle/>
          <a:p>
            <a:pPr>
              <a:buFont typeface="+mj-lt"/>
              <a:buAutoNum type="arabicPeriod"/>
            </a:pPr>
            <a:r>
              <a:rPr lang="fr-CA" dirty="0">
                <a:solidFill>
                  <a:srgbClr val="2F2F2F"/>
                </a:solidFill>
                <a:latin typeface="Segoe UI" panose="020B0502040204020203" pitchFamily="34" charset="0"/>
              </a:rPr>
              <a:t>Sélectionnez </a:t>
            </a:r>
            <a:r>
              <a:rPr lang="fr-CA" b="1" dirty="0">
                <a:solidFill>
                  <a:srgbClr val="2F2F2F"/>
                </a:solidFill>
                <a:latin typeface="Segoe UI" panose="020B0502040204020203" pitchFamily="34" charset="0"/>
              </a:rPr>
              <a:t>Partager </a:t>
            </a:r>
            <a:r>
              <a:rPr lang="fr-CA" dirty="0">
                <a:solidFill>
                  <a:srgbClr val="2F2F2F"/>
                </a:solidFill>
                <a:latin typeface="Segoe UI" panose="020B0502040204020203" pitchFamily="34" charset="0"/>
              </a:rPr>
              <a:t>dans le groupe de commande supérieur droite.</a:t>
            </a:r>
          </a:p>
          <a:p>
            <a:pPr>
              <a:buFont typeface="+mj-lt"/>
              <a:buAutoNum type="arabicPeriod"/>
            </a:pPr>
            <a:endParaRPr lang="fr-CA" dirty="0">
              <a:solidFill>
                <a:srgbClr val="2F2F2F"/>
              </a:solidFill>
              <a:latin typeface="Segoe UI" panose="020B0502040204020203" pitchFamily="34" charset="0"/>
            </a:endParaRPr>
          </a:p>
          <a:p>
            <a:pPr>
              <a:buFont typeface="+mj-lt"/>
              <a:buAutoNum type="arabicPeriod"/>
            </a:pPr>
            <a:r>
              <a:rPr lang="fr-CA" dirty="0">
                <a:solidFill>
                  <a:srgbClr val="2F2F2F"/>
                </a:solidFill>
                <a:latin typeface="Segoe UI" panose="020B0502040204020203" pitchFamily="34" charset="0"/>
              </a:rPr>
              <a:t>Entrez l’adresse e-mail de la personne avec laquelle vous souhaitez partager le bloc-notes.</a:t>
            </a:r>
          </a:p>
          <a:p>
            <a:pPr>
              <a:buFont typeface="+mj-lt"/>
              <a:buAutoNum type="arabicPeriod"/>
            </a:pPr>
            <a:endParaRPr lang="fr-CA" dirty="0">
              <a:solidFill>
                <a:srgbClr val="2F2F2F"/>
              </a:solidFill>
              <a:latin typeface="Segoe UI" panose="020B0502040204020203" pitchFamily="34" charset="0"/>
            </a:endParaRPr>
          </a:p>
          <a:p>
            <a:pPr>
              <a:buFont typeface="+mj-lt"/>
              <a:buAutoNum type="arabicPeriod"/>
            </a:pPr>
            <a:r>
              <a:rPr lang="fr-CA" dirty="0">
                <a:solidFill>
                  <a:srgbClr val="2F2F2F"/>
                </a:solidFill>
                <a:latin typeface="Segoe UI" panose="020B0502040204020203" pitchFamily="34" charset="0"/>
              </a:rPr>
              <a:t>Dans la liste déroulante, choisissez </a:t>
            </a:r>
            <a:r>
              <a:rPr lang="fr-CA" b="1" dirty="0">
                <a:solidFill>
                  <a:srgbClr val="2F2F2F"/>
                </a:solidFill>
                <a:latin typeface="Segoe UI" panose="020B0502040204020203" pitchFamily="34" charset="0"/>
              </a:rPr>
              <a:t>Modification possible</a:t>
            </a:r>
            <a:r>
              <a:rPr lang="fr-CA" dirty="0">
                <a:solidFill>
                  <a:srgbClr val="2F2F2F"/>
                </a:solidFill>
                <a:latin typeface="Segoe UI" panose="020B0502040204020203" pitchFamily="34" charset="0"/>
              </a:rPr>
              <a:t> ou </a:t>
            </a:r>
            <a:r>
              <a:rPr lang="fr-CA" b="1" dirty="0">
                <a:solidFill>
                  <a:srgbClr val="2F2F2F"/>
                </a:solidFill>
                <a:latin typeface="Segoe UI" panose="020B0502040204020203" pitchFamily="34" charset="0"/>
              </a:rPr>
              <a:t>Consultation possible.</a:t>
            </a:r>
          </a:p>
          <a:p>
            <a:pPr>
              <a:buFont typeface="+mj-lt"/>
              <a:buAutoNum type="arabicPeriod"/>
            </a:pPr>
            <a:endParaRPr lang="fr-CA" dirty="0">
              <a:solidFill>
                <a:srgbClr val="2F2F2F"/>
              </a:solidFill>
              <a:latin typeface="Segoe UI" panose="020B0502040204020203" pitchFamily="34" charset="0"/>
            </a:endParaRPr>
          </a:p>
          <a:p>
            <a:pPr>
              <a:buFont typeface="+mj-lt"/>
              <a:buAutoNum type="arabicPeriod"/>
            </a:pPr>
            <a:r>
              <a:rPr lang="fr-CA" dirty="0">
                <a:solidFill>
                  <a:srgbClr val="2F2F2F"/>
                </a:solidFill>
                <a:latin typeface="Segoe UI" panose="020B0502040204020203" pitchFamily="34" charset="0"/>
              </a:rPr>
              <a:t>Sélectionnez </a:t>
            </a:r>
            <a:r>
              <a:rPr lang="fr-CA" b="1" dirty="0">
                <a:solidFill>
                  <a:srgbClr val="2F2F2F"/>
                </a:solidFill>
                <a:latin typeface="Segoe UI" panose="020B0502040204020203" pitchFamily="34" charset="0"/>
              </a:rPr>
              <a:t>Partager</a:t>
            </a:r>
            <a:r>
              <a:rPr lang="fr-CA" dirty="0">
                <a:solidFill>
                  <a:srgbClr val="2F2F2F"/>
                </a:solidFill>
                <a:latin typeface="Segoe UI" panose="020B0502040204020203" pitchFamily="34" charset="0"/>
              </a:rPr>
              <a:t> pour envoyer l’invitation.</a:t>
            </a:r>
          </a:p>
          <a:p>
            <a:pPr>
              <a:buFont typeface="+mj-lt"/>
              <a:buAutoNum type="arabicPeriod"/>
            </a:pPr>
            <a:endParaRPr lang="fr-CA" b="0" i="0" dirty="0">
              <a:solidFill>
                <a:srgbClr val="2F2F2F"/>
              </a:solidFill>
              <a:effectLst/>
              <a:latin typeface="Segoe UI" panose="020B0502040204020203" pitchFamily="34" charset="0"/>
            </a:endParaRPr>
          </a:p>
        </p:txBody>
      </p:sp>
      <p:sp>
        <p:nvSpPr>
          <p:cNvPr id="5" name="Rectangle 4">
            <a:extLst>
              <a:ext uri="{FF2B5EF4-FFF2-40B4-BE49-F238E27FC236}">
                <a16:creationId xmlns:a16="http://schemas.microsoft.com/office/drawing/2014/main" id="{2ECCA36A-D79D-4FB3-B6AE-61F1443D6907}"/>
              </a:ext>
            </a:extLst>
          </p:cNvPr>
          <p:cNvSpPr/>
          <p:nvPr/>
        </p:nvSpPr>
        <p:spPr>
          <a:xfrm>
            <a:off x="165805" y="4941461"/>
            <a:ext cx="8569648" cy="1200329"/>
          </a:xfrm>
          <a:prstGeom prst="rect">
            <a:avLst/>
          </a:prstGeom>
        </p:spPr>
        <p:txBody>
          <a:bodyPr wrap="square">
            <a:spAutoFit/>
          </a:bodyPr>
          <a:lstStyle/>
          <a:p>
            <a:r>
              <a:rPr lang="fr-CA" b="1" dirty="0">
                <a:solidFill>
                  <a:srgbClr val="2F2F2F"/>
                </a:solidFill>
                <a:latin typeface="Segoe UI" panose="020B0502040204020203" pitchFamily="34" charset="0"/>
              </a:rPr>
              <a:t>Important :</a:t>
            </a:r>
            <a:r>
              <a:rPr lang="fr-CA" dirty="0">
                <a:solidFill>
                  <a:srgbClr val="2F2F2F"/>
                </a:solidFill>
                <a:latin typeface="Segoe UI" panose="020B0502040204020203" pitchFamily="34" charset="0"/>
              </a:rPr>
              <a:t> Les comptes professionnels ou scolaires permettent uniquement de partager des blocs-notes. Si vous souhaitez partager une page à l’aide d’un compte professionnel ou scolaire, sélectionnez </a:t>
            </a:r>
            <a:r>
              <a:rPr lang="fr-CA" b="1" dirty="0">
                <a:solidFill>
                  <a:srgbClr val="2F2F2F"/>
                </a:solidFill>
                <a:latin typeface="Segoe UI" panose="020B0502040204020203" pitchFamily="34" charset="0"/>
              </a:rPr>
              <a:t>Envoyer une copie</a:t>
            </a:r>
            <a:r>
              <a:rPr lang="fr-CA" dirty="0">
                <a:solidFill>
                  <a:srgbClr val="2F2F2F"/>
                </a:solidFill>
                <a:latin typeface="Segoe UI" panose="020B0502040204020203" pitchFamily="34" charset="0"/>
              </a:rPr>
              <a:t> pour envoyer une copie de celle-ci par e-mail.</a:t>
            </a:r>
          </a:p>
        </p:txBody>
      </p:sp>
      <p:pic>
        <p:nvPicPr>
          <p:cNvPr id="7" name="Image 6">
            <a:extLst>
              <a:ext uri="{FF2B5EF4-FFF2-40B4-BE49-F238E27FC236}">
                <a16:creationId xmlns:a16="http://schemas.microsoft.com/office/drawing/2014/main" id="{74DB8078-62EF-49FD-8FE5-6E9966E27961}"/>
              </a:ext>
            </a:extLst>
          </p:cNvPr>
          <p:cNvPicPr>
            <a:picLocks noChangeAspect="1"/>
          </p:cNvPicPr>
          <p:nvPr/>
        </p:nvPicPr>
        <p:blipFill>
          <a:blip r:embed="rId3"/>
          <a:stretch>
            <a:fillRect/>
          </a:stretch>
        </p:blipFill>
        <p:spPr>
          <a:xfrm>
            <a:off x="7526810" y="1961654"/>
            <a:ext cx="641303" cy="473343"/>
          </a:xfrm>
          <a:prstGeom prst="rect">
            <a:avLst/>
          </a:prstGeom>
        </p:spPr>
      </p:pic>
      <p:grpSp>
        <p:nvGrpSpPr>
          <p:cNvPr id="13" name="Groupe 12">
            <a:extLst>
              <a:ext uri="{FF2B5EF4-FFF2-40B4-BE49-F238E27FC236}">
                <a16:creationId xmlns:a16="http://schemas.microsoft.com/office/drawing/2014/main" id="{2E48A45B-9E67-4F3F-A6DB-BCA8F13768A0}"/>
              </a:ext>
            </a:extLst>
          </p:cNvPr>
          <p:cNvGrpSpPr/>
          <p:nvPr/>
        </p:nvGrpSpPr>
        <p:grpSpPr>
          <a:xfrm>
            <a:off x="9092493" y="1376314"/>
            <a:ext cx="2933700" cy="4693557"/>
            <a:chOff x="9092493" y="1649272"/>
            <a:chExt cx="2933700" cy="4693557"/>
          </a:xfrm>
        </p:grpSpPr>
        <p:pic>
          <p:nvPicPr>
            <p:cNvPr id="6" name="Image 5">
              <a:extLst>
                <a:ext uri="{FF2B5EF4-FFF2-40B4-BE49-F238E27FC236}">
                  <a16:creationId xmlns:a16="http://schemas.microsoft.com/office/drawing/2014/main" id="{AA33D8D6-4EEE-4671-BBC3-2D298B1A00CB}"/>
                </a:ext>
              </a:extLst>
            </p:cNvPr>
            <p:cNvPicPr>
              <a:picLocks noChangeAspect="1"/>
            </p:cNvPicPr>
            <p:nvPr/>
          </p:nvPicPr>
          <p:blipFill>
            <a:blip r:embed="rId4"/>
            <a:stretch>
              <a:fillRect/>
            </a:stretch>
          </p:blipFill>
          <p:spPr>
            <a:xfrm>
              <a:off x="9092493" y="1649272"/>
              <a:ext cx="2933700" cy="3067050"/>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C675F349-8B69-4081-90E6-C3F8EB97DC15}"/>
                </a:ext>
              </a:extLst>
            </p:cNvPr>
            <p:cNvPicPr>
              <a:picLocks noChangeAspect="1"/>
            </p:cNvPicPr>
            <p:nvPr/>
          </p:nvPicPr>
          <p:blipFill>
            <a:blip r:embed="rId5"/>
            <a:stretch>
              <a:fillRect/>
            </a:stretch>
          </p:blipFill>
          <p:spPr>
            <a:xfrm>
              <a:off x="9092493" y="4716322"/>
              <a:ext cx="2933700" cy="1626507"/>
            </a:xfrm>
            <a:prstGeom prst="rect">
              <a:avLst/>
            </a:prstGeom>
          </p:spPr>
        </p:pic>
      </p:grpSp>
      <p:sp>
        <p:nvSpPr>
          <p:cNvPr id="14" name="Ellipse 13">
            <a:extLst>
              <a:ext uri="{FF2B5EF4-FFF2-40B4-BE49-F238E27FC236}">
                <a16:creationId xmlns:a16="http://schemas.microsoft.com/office/drawing/2014/main" id="{EF757AB6-5E81-4AE3-9368-0CB33B234899}"/>
              </a:ext>
            </a:extLst>
          </p:cNvPr>
          <p:cNvSpPr/>
          <p:nvPr/>
        </p:nvSpPr>
        <p:spPr>
          <a:xfrm>
            <a:off x="9376012" y="2743200"/>
            <a:ext cx="1774209" cy="4169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Ellipse 17">
            <a:extLst>
              <a:ext uri="{FF2B5EF4-FFF2-40B4-BE49-F238E27FC236}">
                <a16:creationId xmlns:a16="http://schemas.microsoft.com/office/drawing/2014/main" id="{4B7F45FA-5ABC-47CD-AFA0-0BA6F8631BB3}"/>
              </a:ext>
            </a:extLst>
          </p:cNvPr>
          <p:cNvSpPr/>
          <p:nvPr/>
        </p:nvSpPr>
        <p:spPr>
          <a:xfrm>
            <a:off x="9092493" y="3211590"/>
            <a:ext cx="1774209" cy="4169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Flèche : gauche 15">
            <a:extLst>
              <a:ext uri="{FF2B5EF4-FFF2-40B4-BE49-F238E27FC236}">
                <a16:creationId xmlns:a16="http://schemas.microsoft.com/office/drawing/2014/main" id="{E3974080-1B34-4361-8298-5FACB2B51F36}"/>
              </a:ext>
            </a:extLst>
          </p:cNvPr>
          <p:cNvSpPr/>
          <p:nvPr/>
        </p:nvSpPr>
        <p:spPr>
          <a:xfrm rot="2724216">
            <a:off x="11442065" y="3682254"/>
            <a:ext cx="517468" cy="23897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Ellipse 18">
            <a:extLst>
              <a:ext uri="{FF2B5EF4-FFF2-40B4-BE49-F238E27FC236}">
                <a16:creationId xmlns:a16="http://schemas.microsoft.com/office/drawing/2014/main" id="{F5336CE4-CE0D-41EA-AF65-246BCED9F290}"/>
              </a:ext>
            </a:extLst>
          </p:cNvPr>
          <p:cNvSpPr/>
          <p:nvPr/>
        </p:nvSpPr>
        <p:spPr>
          <a:xfrm>
            <a:off x="9130352" y="5541625"/>
            <a:ext cx="1736350" cy="600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15234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500"/>
                                        <p:tgtEl>
                                          <p:spTgt spid="4">
                                            <p:txEl>
                                              <p:pRg st="4" end="4"/>
                                            </p:tx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0" end="0"/>
                                            </p:txEl>
                                          </p:spTgt>
                                        </p:tgtEl>
                                        <p:attrNameLst>
                                          <p:attrName>style.visibility</p:attrName>
                                        </p:attrNameLst>
                                      </p:cBhvr>
                                      <p:to>
                                        <p:strVal val="visible"/>
                                      </p:to>
                                    </p:set>
                                    <p:animEffect transition="in" filter="fade">
                                      <p:cBhvr>
                                        <p:cTn id="46" dur="500"/>
                                        <p:tgtEl>
                                          <p:spTgt spid="5">
                                            <p:txEl>
                                              <p:pRg st="0" end="0"/>
                                            </p:txEl>
                                          </p:spTgt>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6"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b="1" dirty="0"/>
              <a:t>Introduction et aperçu</a:t>
            </a:r>
          </a:p>
        </p:txBody>
      </p:sp>
      <p:sp>
        <p:nvSpPr>
          <p:cNvPr id="3" name="Content Placeholder 2"/>
          <p:cNvSpPr>
            <a:spLocks noGrp="1"/>
          </p:cNvSpPr>
          <p:nvPr>
            <p:ph idx="1"/>
          </p:nvPr>
        </p:nvSpPr>
        <p:spPr>
          <a:xfrm>
            <a:off x="838200" y="1589314"/>
            <a:ext cx="10515600" cy="4587649"/>
          </a:xfrm>
        </p:spPr>
        <p:txBody>
          <a:bodyPr>
            <a:normAutofit/>
          </a:bodyPr>
          <a:lstStyle/>
          <a:p>
            <a:pPr marL="228600" lvl="1">
              <a:lnSpc>
                <a:spcPct val="100000"/>
              </a:lnSpc>
              <a:spcBef>
                <a:spcPts val="0"/>
              </a:spcBef>
            </a:pPr>
            <a:r>
              <a:rPr lang="fr-CA" b="1" dirty="0"/>
              <a:t>OneNote</a:t>
            </a:r>
            <a:r>
              <a:rPr lang="fr-CA" dirty="0"/>
              <a:t> est un bloc note numérique qui simplifie l'organisation de prise de notes pour tout travail collaboratif ou compte rendu de réunion.</a:t>
            </a:r>
          </a:p>
          <a:p>
            <a:pPr>
              <a:lnSpc>
                <a:spcPct val="100000"/>
              </a:lnSpc>
              <a:spcBef>
                <a:spcPts val="0"/>
              </a:spcBef>
            </a:pPr>
            <a:endParaRPr lang="fr-CA" sz="2400" baseline="0" dirty="0"/>
          </a:p>
          <a:p>
            <a:pPr>
              <a:lnSpc>
                <a:spcPct val="100000"/>
              </a:lnSpc>
              <a:spcBef>
                <a:spcPts val="0"/>
              </a:spcBef>
            </a:pPr>
            <a:endParaRPr lang="fr-CA" sz="2400" dirty="0"/>
          </a:p>
          <a:p>
            <a:pPr>
              <a:lnSpc>
                <a:spcPct val="100000"/>
              </a:lnSpc>
              <a:spcBef>
                <a:spcPts val="0"/>
              </a:spcBef>
            </a:pPr>
            <a:r>
              <a:rPr lang="fr-CA" sz="2400" dirty="0"/>
              <a:t>Un guide utilisateur OneNote ainsi que le PowerPoint de présentation vous sera remis ultérieurement.</a:t>
            </a:r>
          </a:p>
        </p:txBody>
      </p:sp>
      <p:sp>
        <p:nvSpPr>
          <p:cNvPr id="4" name="Right Arrow 3"/>
          <p:cNvSpPr/>
          <p:nvPr/>
        </p:nvSpPr>
        <p:spPr>
          <a:xfrm>
            <a:off x="296863" y="1590804"/>
            <a:ext cx="609600" cy="42134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8" name="Image 7">
            <a:extLst>
              <a:ext uri="{FF2B5EF4-FFF2-40B4-BE49-F238E27FC236}">
                <a16:creationId xmlns:a16="http://schemas.microsoft.com/office/drawing/2014/main" id="{2DF07C07-7112-45DC-B114-93C268929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887" y="4953305"/>
            <a:ext cx="1225073" cy="1224189"/>
          </a:xfrm>
          <a:prstGeom prst="rect">
            <a:avLst/>
          </a:prstGeom>
        </p:spPr>
      </p:pic>
      <p:sp>
        <p:nvSpPr>
          <p:cNvPr id="9" name="ZoneTexte 8">
            <a:extLst>
              <a:ext uri="{FF2B5EF4-FFF2-40B4-BE49-F238E27FC236}">
                <a16:creationId xmlns:a16="http://schemas.microsoft.com/office/drawing/2014/main" id="{734F049C-4DF1-45DB-ACA8-0280542D315F}"/>
              </a:ext>
            </a:extLst>
          </p:cNvPr>
          <p:cNvSpPr txBox="1"/>
          <p:nvPr/>
        </p:nvSpPr>
        <p:spPr>
          <a:xfrm>
            <a:off x="2306732" y="5054680"/>
            <a:ext cx="9031296" cy="830997"/>
          </a:xfrm>
          <a:prstGeom prst="rect">
            <a:avLst/>
          </a:prstGeom>
          <a:noFill/>
        </p:spPr>
        <p:txBody>
          <a:bodyPr wrap="square" rtlCol="0">
            <a:spAutoFit/>
          </a:bodyPr>
          <a:lstStyle/>
          <a:p>
            <a:pPr marL="342900" indent="-342900">
              <a:buFont typeface="Arial" panose="020B0604020202020204" pitchFamily="34" charset="0"/>
              <a:buChar char="•"/>
            </a:pPr>
            <a:r>
              <a:rPr lang="fr-CA" sz="2400" dirty="0"/>
              <a:t>Savoir créer et organiser un bloc-notes adapté à votre activité</a:t>
            </a:r>
          </a:p>
          <a:p>
            <a:pPr marL="342900" indent="-342900">
              <a:buFont typeface="Arial" panose="020B0604020202020204" pitchFamily="34" charset="0"/>
              <a:buChar char="•"/>
            </a:pPr>
            <a:r>
              <a:rPr lang="fr-CA" sz="2400" dirty="0"/>
              <a:t>Savoir saisir, organiser, retrouver et partager ses notes de réunion</a:t>
            </a:r>
          </a:p>
        </p:txBody>
      </p:sp>
      <p:sp>
        <p:nvSpPr>
          <p:cNvPr id="13" name="Right Arrow 9">
            <a:extLst>
              <a:ext uri="{FF2B5EF4-FFF2-40B4-BE49-F238E27FC236}">
                <a16:creationId xmlns:a16="http://schemas.microsoft.com/office/drawing/2014/main" id="{A98BAA2B-3E98-4284-9A92-4416B5F8D46A}"/>
              </a:ext>
            </a:extLst>
          </p:cNvPr>
          <p:cNvSpPr/>
          <p:nvPr/>
        </p:nvSpPr>
        <p:spPr>
          <a:xfrm>
            <a:off x="96446" y="3218329"/>
            <a:ext cx="609600" cy="42134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72392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fade">
                                      <p:cBhvr>
                                        <p:cTn id="25"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92" y="106202"/>
            <a:ext cx="12113679" cy="1304232"/>
          </a:xfrm>
        </p:spPr>
        <p:txBody>
          <a:bodyPr>
            <a:normAutofit/>
          </a:bodyPr>
          <a:lstStyle/>
          <a:p>
            <a:pPr algn="ctr"/>
            <a:r>
              <a:rPr lang="fr-CA" sz="3200" b="1" dirty="0"/>
              <a:t>Partager et synchroniser</a:t>
            </a:r>
          </a:p>
        </p:txBody>
      </p:sp>
      <p:sp>
        <p:nvSpPr>
          <p:cNvPr id="15" name="Rectangle 14">
            <a:extLst>
              <a:ext uri="{FF2B5EF4-FFF2-40B4-BE49-F238E27FC236}">
                <a16:creationId xmlns:a16="http://schemas.microsoft.com/office/drawing/2014/main" id="{02FA4307-7222-4E42-9443-CEE16D4EA49A}"/>
              </a:ext>
            </a:extLst>
          </p:cNvPr>
          <p:cNvSpPr/>
          <p:nvPr/>
        </p:nvSpPr>
        <p:spPr>
          <a:xfrm>
            <a:off x="165807" y="1122990"/>
            <a:ext cx="3217356" cy="369332"/>
          </a:xfrm>
          <a:prstGeom prst="rect">
            <a:avLst/>
          </a:prstGeom>
        </p:spPr>
        <p:txBody>
          <a:bodyPr wrap="none">
            <a:spAutoFit/>
          </a:bodyPr>
          <a:lstStyle/>
          <a:p>
            <a:r>
              <a:rPr lang="fr-CA" b="1" dirty="0">
                <a:solidFill>
                  <a:srgbClr val="2F2F2F"/>
                </a:solidFill>
                <a:latin typeface="Segoe UI" panose="020B0502040204020203" pitchFamily="34" charset="0"/>
              </a:rPr>
              <a:t>Synchroniser vos bloc-notes</a:t>
            </a:r>
            <a:endParaRPr lang="fr-CA" dirty="0"/>
          </a:p>
        </p:txBody>
      </p:sp>
      <p:sp>
        <p:nvSpPr>
          <p:cNvPr id="3" name="Rectangle 2">
            <a:extLst>
              <a:ext uri="{FF2B5EF4-FFF2-40B4-BE49-F238E27FC236}">
                <a16:creationId xmlns:a16="http://schemas.microsoft.com/office/drawing/2014/main" id="{2224AEE2-0291-48FE-8F1D-8A47FD7C5EF3}"/>
              </a:ext>
            </a:extLst>
          </p:cNvPr>
          <p:cNvSpPr/>
          <p:nvPr/>
        </p:nvSpPr>
        <p:spPr>
          <a:xfrm>
            <a:off x="165806" y="1520670"/>
            <a:ext cx="12026193" cy="1200329"/>
          </a:xfrm>
          <a:prstGeom prst="rect">
            <a:avLst/>
          </a:prstGeom>
        </p:spPr>
        <p:txBody>
          <a:bodyPr wrap="square">
            <a:spAutoFit/>
          </a:bodyPr>
          <a:lstStyle/>
          <a:p>
            <a:r>
              <a:rPr lang="fr-CA" dirty="0">
                <a:solidFill>
                  <a:srgbClr val="2F2F2F"/>
                </a:solidFill>
                <a:latin typeface="Segoe UI" panose="020B0502040204020203" pitchFamily="34" charset="0"/>
              </a:rPr>
              <a:t>OneNote synchronise automatiquement toutes vos notes à votre place.</a:t>
            </a:r>
          </a:p>
          <a:p>
            <a:r>
              <a:rPr lang="fr-CA" dirty="0">
                <a:solidFill>
                  <a:srgbClr val="2F2F2F"/>
                </a:solidFill>
                <a:latin typeface="Segoe UI" panose="020B0502040204020203" pitchFamily="34" charset="0"/>
              </a:rPr>
              <a:t>Si vous préférez, vous pouvez choisir de synchroniser vos bloc-notes manuellement.</a:t>
            </a:r>
          </a:p>
          <a:p>
            <a:r>
              <a:rPr lang="fr-CA" dirty="0">
                <a:solidFill>
                  <a:srgbClr val="2F2F2F"/>
                </a:solidFill>
                <a:latin typeface="Segoe UI" panose="020B0502040204020203" pitchFamily="34" charset="0"/>
              </a:rPr>
              <a:t>Il faut pour cela désactiver la synchronisation automatique en premier lieu.</a:t>
            </a:r>
          </a:p>
          <a:p>
            <a:endParaRPr lang="fr-CA" dirty="0"/>
          </a:p>
        </p:txBody>
      </p:sp>
      <p:sp>
        <p:nvSpPr>
          <p:cNvPr id="17" name="Rectangle 16">
            <a:extLst>
              <a:ext uri="{FF2B5EF4-FFF2-40B4-BE49-F238E27FC236}">
                <a16:creationId xmlns:a16="http://schemas.microsoft.com/office/drawing/2014/main" id="{309D8367-031A-4401-83D4-2A1BFCF86B2C}"/>
              </a:ext>
            </a:extLst>
          </p:cNvPr>
          <p:cNvSpPr/>
          <p:nvPr/>
        </p:nvSpPr>
        <p:spPr>
          <a:xfrm>
            <a:off x="165805" y="2668982"/>
            <a:ext cx="7627067" cy="4247317"/>
          </a:xfrm>
          <a:prstGeom prst="rect">
            <a:avLst/>
          </a:prstGeom>
        </p:spPr>
        <p:txBody>
          <a:bodyPr wrap="square">
            <a:spAutoFit/>
          </a:bodyPr>
          <a:lstStyle/>
          <a:p>
            <a:r>
              <a:rPr lang="fr-CA" b="1" dirty="0">
                <a:solidFill>
                  <a:srgbClr val="2F2F2F"/>
                </a:solidFill>
                <a:latin typeface="Segoe UI" panose="020B0502040204020203" pitchFamily="34" charset="0"/>
              </a:rPr>
              <a:t>Désactiver la synchronisation automatique</a:t>
            </a:r>
            <a:endParaRPr lang="fr-CA" dirty="0">
              <a:solidFill>
                <a:srgbClr val="2F2F2F"/>
              </a:solidFill>
              <a:latin typeface="Segoe UI" panose="020B0502040204020203" pitchFamily="34" charset="0"/>
            </a:endParaRPr>
          </a:p>
          <a:p>
            <a:endParaRPr lang="fr-CA" dirty="0">
              <a:solidFill>
                <a:srgbClr val="2F2F2F"/>
              </a:solidFill>
              <a:latin typeface="Segoe UI" panose="020B0502040204020203" pitchFamily="34" charset="0"/>
            </a:endParaRPr>
          </a:p>
          <a:p>
            <a:pPr marL="342900" indent="-342900">
              <a:buFont typeface="+mj-lt"/>
              <a:buAutoNum type="arabicPeriod"/>
            </a:pPr>
            <a:r>
              <a:rPr lang="fr-CA" dirty="0">
                <a:solidFill>
                  <a:srgbClr val="2F2F2F"/>
                </a:solidFill>
                <a:latin typeface="Segoe UI" panose="020B0502040204020203" pitchFamily="34" charset="0"/>
              </a:rPr>
              <a:t>Cliquez sur les </a:t>
            </a:r>
            <a:r>
              <a:rPr lang="fr-CA" b="1" dirty="0">
                <a:solidFill>
                  <a:srgbClr val="2F2F2F"/>
                </a:solidFill>
                <a:latin typeface="Segoe UI" panose="020B0502040204020203" pitchFamily="34" charset="0"/>
              </a:rPr>
              <a:t>… </a:t>
            </a:r>
            <a:r>
              <a:rPr lang="fr-CA" dirty="0">
                <a:solidFill>
                  <a:srgbClr val="2F2F2F"/>
                </a:solidFill>
                <a:latin typeface="Segoe UI" panose="020B0502040204020203" pitchFamily="34" charset="0"/>
              </a:rPr>
              <a:t>pour accéder à vos paramètres (coin supérieur droit)</a:t>
            </a:r>
          </a:p>
          <a:p>
            <a:pPr marL="342900" indent="-342900">
              <a:buFont typeface="+mj-lt"/>
              <a:buAutoNum type="arabicPeriod"/>
            </a:pPr>
            <a:r>
              <a:rPr lang="fr-CA" dirty="0">
                <a:solidFill>
                  <a:srgbClr val="2F2F2F"/>
                </a:solidFill>
                <a:latin typeface="Segoe UI" panose="020B0502040204020203" pitchFamily="34" charset="0"/>
              </a:rPr>
              <a:t>Sélectionnez </a:t>
            </a:r>
            <a:r>
              <a:rPr lang="fr-CA" b="1" dirty="0">
                <a:solidFill>
                  <a:srgbClr val="2F2F2F"/>
                </a:solidFill>
                <a:latin typeface="Segoe UI" panose="020B0502040204020203" pitchFamily="34" charset="0"/>
              </a:rPr>
              <a:t>Options </a:t>
            </a:r>
          </a:p>
          <a:p>
            <a:pPr marL="342900" indent="-342900">
              <a:buFont typeface="+mj-lt"/>
              <a:buAutoNum type="arabicPeriod"/>
            </a:pPr>
            <a:r>
              <a:rPr lang="fr-CA" dirty="0">
                <a:solidFill>
                  <a:srgbClr val="2F2F2F"/>
                </a:solidFill>
                <a:latin typeface="Segoe UI" panose="020B0502040204020203" pitchFamily="34" charset="0"/>
              </a:rPr>
              <a:t>Désactiver la synchronisation automatique</a:t>
            </a:r>
            <a:r>
              <a:rPr lang="fr-CA" b="1" dirty="0">
                <a:solidFill>
                  <a:srgbClr val="2F2F2F"/>
                </a:solidFill>
                <a:latin typeface="Segoe UI" panose="020B0502040204020203" pitchFamily="34" charset="0"/>
              </a:rPr>
              <a:t>.</a:t>
            </a:r>
          </a:p>
          <a:p>
            <a:endParaRPr lang="fr-CA" b="1" dirty="0">
              <a:solidFill>
                <a:srgbClr val="2F2F2F"/>
              </a:solidFill>
              <a:latin typeface="Segoe UI" panose="020B0502040204020203" pitchFamily="34" charset="0"/>
            </a:endParaRPr>
          </a:p>
          <a:p>
            <a:endParaRPr lang="fr-CA" b="1" dirty="0">
              <a:solidFill>
                <a:srgbClr val="2F2F2F"/>
              </a:solidFill>
              <a:latin typeface="Segoe UI" panose="020B0502040204020203" pitchFamily="34" charset="0"/>
            </a:endParaRPr>
          </a:p>
          <a:p>
            <a:r>
              <a:rPr lang="fr-CA" b="1" dirty="0">
                <a:solidFill>
                  <a:srgbClr val="2F2F2F"/>
                </a:solidFill>
                <a:latin typeface="Segoe UI" panose="020B0502040204020203" pitchFamily="34" charset="0"/>
              </a:rPr>
              <a:t>Synchroniser votre bloc note</a:t>
            </a:r>
            <a:r>
              <a:rPr lang="fr-CA" dirty="0">
                <a:solidFill>
                  <a:srgbClr val="2F2F2F"/>
                </a:solidFill>
                <a:latin typeface="Segoe UI" panose="020B0502040204020203" pitchFamily="34" charset="0"/>
              </a:rPr>
              <a:t> manuellement   </a:t>
            </a:r>
          </a:p>
          <a:p>
            <a:endParaRPr lang="fr-CA" dirty="0">
              <a:solidFill>
                <a:srgbClr val="2F2F2F"/>
              </a:solidFill>
              <a:latin typeface="Segoe UI" panose="020B0502040204020203" pitchFamily="34" charset="0"/>
            </a:endParaRPr>
          </a:p>
          <a:p>
            <a:pPr marL="342900" indent="-342900">
              <a:buFont typeface="+mj-lt"/>
              <a:buAutoNum type="arabicPeriod"/>
            </a:pPr>
            <a:r>
              <a:rPr lang="fr-CA" dirty="0">
                <a:solidFill>
                  <a:srgbClr val="2F2F2F"/>
                </a:solidFill>
                <a:latin typeface="Segoe UI" panose="020B0502040204020203" pitchFamily="34" charset="0"/>
              </a:rPr>
              <a:t>Depuis le volet de navigation, effectuez un clic droit sur le bloc-notes à synchroniser</a:t>
            </a:r>
          </a:p>
          <a:p>
            <a:pPr marL="342900" indent="-342900">
              <a:buFont typeface="+mj-lt"/>
              <a:buAutoNum type="arabicPeriod"/>
            </a:pPr>
            <a:r>
              <a:rPr lang="fr-CA" dirty="0">
                <a:solidFill>
                  <a:srgbClr val="2F2F2F"/>
                </a:solidFill>
                <a:latin typeface="Segoe UI" panose="020B0502040204020203" pitchFamily="34" charset="0"/>
              </a:rPr>
              <a:t>Sélectionnez </a:t>
            </a:r>
            <a:r>
              <a:rPr lang="fr-CA" b="1" dirty="0">
                <a:solidFill>
                  <a:srgbClr val="2F2F2F"/>
                </a:solidFill>
                <a:latin typeface="Segoe UI" panose="020B0502040204020203" pitchFamily="34" charset="0"/>
              </a:rPr>
              <a:t>Synchronisation</a:t>
            </a:r>
          </a:p>
          <a:p>
            <a:pPr marL="342900" indent="-342900">
              <a:buFont typeface="+mj-lt"/>
              <a:buAutoNum type="arabicPeriod"/>
            </a:pPr>
            <a:r>
              <a:rPr lang="fr-CA" dirty="0">
                <a:solidFill>
                  <a:srgbClr val="2F2F2F"/>
                </a:solidFill>
                <a:latin typeface="Segoe UI" panose="020B0502040204020203" pitchFamily="34" charset="0"/>
              </a:rPr>
              <a:t>Choisissez ensuite de synchroniser uniquement ce bloc-notes ou l’ensemble de vos bloc-notes</a:t>
            </a:r>
            <a:r>
              <a:rPr lang="fr-CA" b="1" dirty="0">
                <a:solidFill>
                  <a:srgbClr val="2F2F2F"/>
                </a:solidFill>
                <a:latin typeface="Segoe UI" panose="020B0502040204020203" pitchFamily="34" charset="0"/>
              </a:rPr>
              <a:t>.</a:t>
            </a:r>
          </a:p>
          <a:p>
            <a:r>
              <a:rPr lang="fr-CA" dirty="0">
                <a:solidFill>
                  <a:srgbClr val="2F2F2F"/>
                </a:solidFill>
                <a:latin typeface="Segoe UI" panose="020B0502040204020203" pitchFamily="34" charset="0"/>
              </a:rPr>
              <a:t>                         </a:t>
            </a:r>
            <a:endParaRPr lang="fr-CA" b="0" i="0" dirty="0">
              <a:solidFill>
                <a:srgbClr val="2F2F2F"/>
              </a:solidFill>
              <a:effectLst/>
              <a:latin typeface="Segoe UI" panose="020B0502040204020203" pitchFamily="34" charset="0"/>
            </a:endParaRPr>
          </a:p>
        </p:txBody>
      </p:sp>
      <p:pic>
        <p:nvPicPr>
          <p:cNvPr id="9" name="Image 8">
            <a:extLst>
              <a:ext uri="{FF2B5EF4-FFF2-40B4-BE49-F238E27FC236}">
                <a16:creationId xmlns:a16="http://schemas.microsoft.com/office/drawing/2014/main" id="{0011A1E3-5508-45DC-80DB-380C19E520AD}"/>
              </a:ext>
            </a:extLst>
          </p:cNvPr>
          <p:cNvPicPr>
            <a:picLocks noChangeAspect="1"/>
          </p:cNvPicPr>
          <p:nvPr/>
        </p:nvPicPr>
        <p:blipFill>
          <a:blip r:embed="rId3"/>
          <a:stretch>
            <a:fillRect/>
          </a:stretch>
        </p:blipFill>
        <p:spPr>
          <a:xfrm>
            <a:off x="8383814" y="2241977"/>
            <a:ext cx="1183268" cy="1779916"/>
          </a:xfrm>
          <a:prstGeom prst="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C325D9E9-0F30-4A74-A58D-2A251A30E7C3}"/>
              </a:ext>
            </a:extLst>
          </p:cNvPr>
          <p:cNvPicPr>
            <a:picLocks noChangeAspect="1"/>
          </p:cNvPicPr>
          <p:nvPr/>
        </p:nvPicPr>
        <p:blipFill>
          <a:blip r:embed="rId4"/>
          <a:stretch>
            <a:fillRect/>
          </a:stretch>
        </p:blipFill>
        <p:spPr>
          <a:xfrm>
            <a:off x="9975456" y="2241977"/>
            <a:ext cx="1611470" cy="1779916"/>
          </a:xfrm>
          <a:prstGeom prst="rect">
            <a:avLst/>
          </a:prstGeom>
          <a:ln>
            <a:no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id="{3A265933-6260-4CAE-A3FD-1F1C4AE386B1}"/>
              </a:ext>
            </a:extLst>
          </p:cNvPr>
          <p:cNvPicPr>
            <a:picLocks noChangeAspect="1"/>
          </p:cNvPicPr>
          <p:nvPr/>
        </p:nvPicPr>
        <p:blipFill rotWithShape="1">
          <a:blip r:embed="rId5"/>
          <a:srcRect l="25816" t="10001" r="63172" b="52542"/>
          <a:stretch/>
        </p:blipFill>
        <p:spPr>
          <a:xfrm>
            <a:off x="7844315" y="4816488"/>
            <a:ext cx="2262265" cy="1596324"/>
          </a:xfrm>
          <a:prstGeom prst="rect">
            <a:avLst/>
          </a:prstGeom>
          <a:ln>
            <a:noFill/>
          </a:ln>
          <a:effectLst>
            <a:outerShdw blurRad="292100" dist="139700" dir="2700000" algn="tl" rotWithShape="0">
              <a:srgbClr val="333333">
                <a:alpha val="65000"/>
              </a:srgbClr>
            </a:outerShdw>
          </a:effectLst>
        </p:spPr>
      </p:pic>
      <p:pic>
        <p:nvPicPr>
          <p:cNvPr id="20" name="Image 19">
            <a:extLst>
              <a:ext uri="{FF2B5EF4-FFF2-40B4-BE49-F238E27FC236}">
                <a16:creationId xmlns:a16="http://schemas.microsoft.com/office/drawing/2014/main" id="{F9A69CC3-6A14-4CE5-AEF0-21C994847196}"/>
              </a:ext>
            </a:extLst>
          </p:cNvPr>
          <p:cNvPicPr>
            <a:picLocks noChangeAspect="1"/>
          </p:cNvPicPr>
          <p:nvPr/>
        </p:nvPicPr>
        <p:blipFill rotWithShape="1">
          <a:blip r:embed="rId6"/>
          <a:srcRect l="28027" t="21410" r="67746" b="69465"/>
          <a:stretch/>
        </p:blipFill>
        <p:spPr>
          <a:xfrm>
            <a:off x="10240878" y="5214871"/>
            <a:ext cx="1785317" cy="799558"/>
          </a:xfrm>
          <a:prstGeom prst="rect">
            <a:avLst/>
          </a:prstGeom>
          <a:ln>
            <a:noFill/>
          </a:ln>
          <a:effectLst>
            <a:outerShdw blurRad="292100" dist="139700" dir="2700000" algn="tl" rotWithShape="0">
              <a:srgbClr val="333333">
                <a:alpha val="65000"/>
              </a:srgbClr>
            </a:outerShdw>
          </a:effectLst>
        </p:spPr>
      </p:pic>
      <p:sp>
        <p:nvSpPr>
          <p:cNvPr id="21" name="Rectangle 20">
            <a:extLst>
              <a:ext uri="{FF2B5EF4-FFF2-40B4-BE49-F238E27FC236}">
                <a16:creationId xmlns:a16="http://schemas.microsoft.com/office/drawing/2014/main" id="{05188CEA-26CB-4E40-A1F2-C105C81ED764}"/>
              </a:ext>
            </a:extLst>
          </p:cNvPr>
          <p:cNvSpPr/>
          <p:nvPr/>
        </p:nvSpPr>
        <p:spPr>
          <a:xfrm>
            <a:off x="8383814" y="2456597"/>
            <a:ext cx="418992" cy="1305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Rectangle 21">
            <a:extLst>
              <a:ext uri="{FF2B5EF4-FFF2-40B4-BE49-F238E27FC236}">
                <a16:creationId xmlns:a16="http://schemas.microsoft.com/office/drawing/2014/main" id="{D7FEC88E-868F-42AE-AFB6-C5B64BF0CEE9}"/>
              </a:ext>
            </a:extLst>
          </p:cNvPr>
          <p:cNvSpPr/>
          <p:nvPr/>
        </p:nvSpPr>
        <p:spPr>
          <a:xfrm>
            <a:off x="9975456" y="3429000"/>
            <a:ext cx="1475016" cy="5928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Rectangle 28">
            <a:extLst>
              <a:ext uri="{FF2B5EF4-FFF2-40B4-BE49-F238E27FC236}">
                <a16:creationId xmlns:a16="http://schemas.microsoft.com/office/drawing/2014/main" id="{7A970CFD-2FFA-492F-B2CD-FBB097299BC3}"/>
              </a:ext>
            </a:extLst>
          </p:cNvPr>
          <p:cNvSpPr/>
          <p:nvPr/>
        </p:nvSpPr>
        <p:spPr>
          <a:xfrm flipV="1">
            <a:off x="8652682" y="5453942"/>
            <a:ext cx="914400" cy="1416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94080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fade">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xEl>
                                              <p:pRg st="2" end="2"/>
                                            </p:txEl>
                                          </p:spTgt>
                                        </p:tgtEl>
                                        <p:attrNameLst>
                                          <p:attrName>style.visibility</p:attrName>
                                        </p:attrNameLst>
                                      </p:cBhvr>
                                      <p:to>
                                        <p:strVal val="visible"/>
                                      </p:to>
                                    </p:set>
                                    <p:animEffect transition="in" filter="fade">
                                      <p:cBhvr>
                                        <p:cTn id="25" dur="500"/>
                                        <p:tgtEl>
                                          <p:spTgt spid="1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xEl>
                                              <p:pRg st="3" end="3"/>
                                            </p:txEl>
                                          </p:spTgt>
                                        </p:tgtEl>
                                        <p:attrNameLst>
                                          <p:attrName>style.visibility</p:attrName>
                                        </p:attrNameLst>
                                      </p:cBhvr>
                                      <p:to>
                                        <p:strVal val="visible"/>
                                      </p:to>
                                    </p:set>
                                    <p:animEffect transition="in" filter="fade">
                                      <p:cBhvr>
                                        <p:cTn id="30" dur="500"/>
                                        <p:tgtEl>
                                          <p:spTgt spid="17">
                                            <p:txEl>
                                              <p:pRg st="3" end="3"/>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xEl>
                                              <p:pRg st="4" end="4"/>
                                            </p:txEl>
                                          </p:spTgt>
                                        </p:tgtEl>
                                        <p:attrNameLst>
                                          <p:attrName>style.visibility</p:attrName>
                                        </p:attrNameLst>
                                      </p:cBhvr>
                                      <p:to>
                                        <p:strVal val="visible"/>
                                      </p:to>
                                    </p:set>
                                    <p:animEffect transition="in" filter="fade">
                                      <p:cBhvr>
                                        <p:cTn id="43" dur="500"/>
                                        <p:tgtEl>
                                          <p:spTgt spid="17">
                                            <p:txEl>
                                              <p:pRg st="4" end="4"/>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7">
                                            <p:txEl>
                                              <p:pRg st="7" end="7"/>
                                            </p:txEl>
                                          </p:spTgt>
                                        </p:tgtEl>
                                        <p:attrNameLst>
                                          <p:attrName>style.visibility</p:attrName>
                                        </p:attrNameLst>
                                      </p:cBhvr>
                                      <p:to>
                                        <p:strVal val="visible"/>
                                      </p:to>
                                    </p:set>
                                    <p:animEffect transition="in" filter="fade">
                                      <p:cBhvr>
                                        <p:cTn id="54" dur="500"/>
                                        <p:tgtEl>
                                          <p:spTgt spid="17">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7">
                                            <p:txEl>
                                              <p:pRg st="9" end="9"/>
                                            </p:txEl>
                                          </p:spTgt>
                                        </p:tgtEl>
                                        <p:attrNameLst>
                                          <p:attrName>style.visibility</p:attrName>
                                        </p:attrNameLst>
                                      </p:cBhvr>
                                      <p:to>
                                        <p:strVal val="visible"/>
                                      </p:to>
                                    </p:set>
                                    <p:animEffect transition="in" filter="fade">
                                      <p:cBhvr>
                                        <p:cTn id="59" dur="500"/>
                                        <p:tgtEl>
                                          <p:spTgt spid="17">
                                            <p:txEl>
                                              <p:pRg st="9" end="9"/>
                                            </p:txEl>
                                          </p:spTgt>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7">
                                            <p:txEl>
                                              <p:pRg st="10" end="10"/>
                                            </p:txEl>
                                          </p:spTgt>
                                        </p:tgtEl>
                                        <p:attrNameLst>
                                          <p:attrName>style.visibility</p:attrName>
                                        </p:attrNameLst>
                                      </p:cBhvr>
                                      <p:to>
                                        <p:strVal val="visible"/>
                                      </p:to>
                                    </p:set>
                                    <p:animEffect transition="in" filter="fade">
                                      <p:cBhvr>
                                        <p:cTn id="68" dur="500"/>
                                        <p:tgtEl>
                                          <p:spTgt spid="17">
                                            <p:txEl>
                                              <p:pRg st="10" end="10"/>
                                            </p:tx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7">
                                            <p:txEl>
                                              <p:pRg st="11" end="11"/>
                                            </p:txEl>
                                          </p:spTgt>
                                        </p:tgtEl>
                                        <p:attrNameLst>
                                          <p:attrName>style.visibility</p:attrName>
                                        </p:attrNameLst>
                                      </p:cBhvr>
                                      <p:to>
                                        <p:strVal val="visible"/>
                                      </p:to>
                                    </p:set>
                                    <p:animEffect transition="in" filter="fade">
                                      <p:cBhvr>
                                        <p:cTn id="76" dur="500"/>
                                        <p:tgtEl>
                                          <p:spTgt spid="17">
                                            <p:txEl>
                                              <p:pRg st="11" end="11"/>
                                            </p:txEl>
                                          </p:spTgt>
                                        </p:tgtEl>
                                      </p:cBhvr>
                                    </p:animEffect>
                                  </p:childTnLst>
                                </p:cTn>
                              </p:par>
                            </p:childTnLst>
                          </p:cTn>
                        </p:par>
                        <p:par>
                          <p:cTn id="77" fill="hold">
                            <p:stCondLst>
                              <p:cond delay="500"/>
                            </p:stCondLst>
                            <p:childTnLst>
                              <p:par>
                                <p:cTn id="78" presetID="10" presetClass="entr" presetSubtype="0" fill="hold"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92" y="106202"/>
            <a:ext cx="12113679" cy="1304232"/>
          </a:xfrm>
        </p:spPr>
        <p:txBody>
          <a:bodyPr>
            <a:normAutofit/>
          </a:bodyPr>
          <a:lstStyle/>
          <a:p>
            <a:pPr algn="ctr"/>
            <a:r>
              <a:rPr lang="fr-CA" sz="3200" b="1" dirty="0"/>
              <a:t>Organiser ses notes</a:t>
            </a:r>
          </a:p>
        </p:txBody>
      </p:sp>
      <p:sp>
        <p:nvSpPr>
          <p:cNvPr id="4" name="ZoneTexte 3">
            <a:extLst>
              <a:ext uri="{FF2B5EF4-FFF2-40B4-BE49-F238E27FC236}">
                <a16:creationId xmlns:a16="http://schemas.microsoft.com/office/drawing/2014/main" id="{6131FAF8-3F74-46AB-B1CD-C75D878BC0BF}"/>
              </a:ext>
            </a:extLst>
          </p:cNvPr>
          <p:cNvSpPr txBox="1"/>
          <p:nvPr/>
        </p:nvSpPr>
        <p:spPr>
          <a:xfrm>
            <a:off x="723822" y="1475682"/>
            <a:ext cx="10293775" cy="1200329"/>
          </a:xfrm>
          <a:prstGeom prst="rect">
            <a:avLst/>
          </a:prstGeom>
          <a:noFill/>
        </p:spPr>
        <p:txBody>
          <a:bodyPr wrap="square" rtlCol="0">
            <a:spAutoFit/>
          </a:bodyPr>
          <a:lstStyle/>
          <a:p>
            <a:r>
              <a:rPr lang="fr-CA" dirty="0"/>
              <a:t>Nous avons vu précédemment qu’il était possible d’organiser nos pages de notes en les séparant via des sections, voir bloc-notes.</a:t>
            </a:r>
          </a:p>
          <a:p>
            <a:r>
              <a:rPr lang="fr-CA" dirty="0"/>
              <a:t>Sachez qu’il est possible également de créer des groupes de sections pour faciliter notre classement.</a:t>
            </a:r>
          </a:p>
          <a:p>
            <a:endParaRPr lang="fr-CA" dirty="0"/>
          </a:p>
        </p:txBody>
      </p:sp>
      <p:pic>
        <p:nvPicPr>
          <p:cNvPr id="5" name="Image 4">
            <a:extLst>
              <a:ext uri="{FF2B5EF4-FFF2-40B4-BE49-F238E27FC236}">
                <a16:creationId xmlns:a16="http://schemas.microsoft.com/office/drawing/2014/main" id="{D5C7780C-FD2D-4CC3-8067-695E0D770601}"/>
              </a:ext>
            </a:extLst>
          </p:cNvPr>
          <p:cNvPicPr>
            <a:picLocks noChangeAspect="1"/>
          </p:cNvPicPr>
          <p:nvPr/>
        </p:nvPicPr>
        <p:blipFill rotWithShape="1">
          <a:blip r:embed="rId3"/>
          <a:srcRect l="26305" t="83419" r="64432" b="3854"/>
          <a:stretch/>
        </p:blipFill>
        <p:spPr>
          <a:xfrm>
            <a:off x="1575900" y="4181990"/>
            <a:ext cx="4515923" cy="1287126"/>
          </a:xfrm>
          <a:prstGeom prst="rect">
            <a:avLst/>
          </a:prstGeom>
        </p:spPr>
      </p:pic>
      <p:pic>
        <p:nvPicPr>
          <p:cNvPr id="6" name="Image 5">
            <a:extLst>
              <a:ext uri="{FF2B5EF4-FFF2-40B4-BE49-F238E27FC236}">
                <a16:creationId xmlns:a16="http://schemas.microsoft.com/office/drawing/2014/main" id="{0FB6CAFC-0DCC-41FC-9330-FC7E38AFA5C3}"/>
              </a:ext>
            </a:extLst>
          </p:cNvPr>
          <p:cNvPicPr>
            <a:picLocks noChangeAspect="1"/>
          </p:cNvPicPr>
          <p:nvPr/>
        </p:nvPicPr>
        <p:blipFill>
          <a:blip r:embed="rId4"/>
          <a:stretch>
            <a:fillRect/>
          </a:stretch>
        </p:blipFill>
        <p:spPr>
          <a:xfrm>
            <a:off x="7204485" y="2517732"/>
            <a:ext cx="1366887" cy="4010538"/>
          </a:xfrm>
          <a:prstGeom prst="rect">
            <a:avLst/>
          </a:prstGeom>
        </p:spPr>
      </p:pic>
      <p:cxnSp>
        <p:nvCxnSpPr>
          <p:cNvPr id="8" name="Connecteur : en angle 7">
            <a:extLst>
              <a:ext uri="{FF2B5EF4-FFF2-40B4-BE49-F238E27FC236}">
                <a16:creationId xmlns:a16="http://schemas.microsoft.com/office/drawing/2014/main" id="{69F523F8-2725-4449-BC11-A8AE96E71513}"/>
              </a:ext>
            </a:extLst>
          </p:cNvPr>
          <p:cNvCxnSpPr>
            <a:cxnSpLocks/>
          </p:cNvCxnSpPr>
          <p:nvPr/>
        </p:nvCxnSpPr>
        <p:spPr>
          <a:xfrm flipV="1">
            <a:off x="5944042" y="4688164"/>
            <a:ext cx="1236800" cy="99318"/>
          </a:xfrm>
          <a:prstGeom prst="bentConnector3">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id="{BE4AABB1-9F8C-4FC3-ACF7-D93FB7417838}"/>
              </a:ext>
            </a:extLst>
          </p:cNvPr>
          <p:cNvSpPr/>
          <p:nvPr/>
        </p:nvSpPr>
        <p:spPr>
          <a:xfrm>
            <a:off x="4310895" y="4719741"/>
            <a:ext cx="1633147" cy="2233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13">
            <a:extLst>
              <a:ext uri="{FF2B5EF4-FFF2-40B4-BE49-F238E27FC236}">
                <a16:creationId xmlns:a16="http://schemas.microsoft.com/office/drawing/2014/main" id="{0FDFEFA2-11B9-47BC-BA20-4273D5A92A10}"/>
              </a:ext>
            </a:extLst>
          </p:cNvPr>
          <p:cNvSpPr/>
          <p:nvPr/>
        </p:nvSpPr>
        <p:spPr>
          <a:xfrm>
            <a:off x="7204485" y="3581463"/>
            <a:ext cx="1366886" cy="29468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79400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92" y="106202"/>
            <a:ext cx="12113679" cy="1304232"/>
          </a:xfrm>
        </p:spPr>
        <p:txBody>
          <a:bodyPr>
            <a:normAutofit/>
          </a:bodyPr>
          <a:lstStyle/>
          <a:p>
            <a:pPr algn="ctr"/>
            <a:r>
              <a:rPr lang="fr-CA" sz="3200" b="1" dirty="0"/>
              <a:t>Organiser ses notes</a:t>
            </a:r>
          </a:p>
        </p:txBody>
      </p:sp>
      <p:sp>
        <p:nvSpPr>
          <p:cNvPr id="9" name="ZoneTexte 8">
            <a:extLst>
              <a:ext uri="{FF2B5EF4-FFF2-40B4-BE49-F238E27FC236}">
                <a16:creationId xmlns:a16="http://schemas.microsoft.com/office/drawing/2014/main" id="{D6BC10C4-3861-409B-906F-4F82745BD043}"/>
              </a:ext>
            </a:extLst>
          </p:cNvPr>
          <p:cNvSpPr txBox="1"/>
          <p:nvPr/>
        </p:nvSpPr>
        <p:spPr>
          <a:xfrm>
            <a:off x="723822" y="1329910"/>
            <a:ext cx="7273385" cy="738664"/>
          </a:xfrm>
          <a:prstGeom prst="rect">
            <a:avLst/>
          </a:prstGeom>
          <a:noFill/>
        </p:spPr>
        <p:txBody>
          <a:bodyPr wrap="square" rtlCol="0">
            <a:spAutoFit/>
          </a:bodyPr>
          <a:lstStyle/>
          <a:p>
            <a:r>
              <a:rPr lang="fr-CA" dirty="0"/>
              <a:t>Afin d’afficher toutes les options de vos sections et pages :  </a:t>
            </a:r>
            <a:r>
              <a:rPr lang="fr-CA" sz="2400" b="1" dirty="0"/>
              <a:t>Le clic droit</a:t>
            </a:r>
          </a:p>
          <a:p>
            <a:endParaRPr lang="fr-CA" dirty="0"/>
          </a:p>
        </p:txBody>
      </p:sp>
      <p:pic>
        <p:nvPicPr>
          <p:cNvPr id="3" name="Image 2">
            <a:extLst>
              <a:ext uri="{FF2B5EF4-FFF2-40B4-BE49-F238E27FC236}">
                <a16:creationId xmlns:a16="http://schemas.microsoft.com/office/drawing/2014/main" id="{329940B9-9D25-4CC8-9C91-9C0F7B1BFC07}"/>
              </a:ext>
            </a:extLst>
          </p:cNvPr>
          <p:cNvPicPr>
            <a:picLocks noChangeAspect="1"/>
          </p:cNvPicPr>
          <p:nvPr/>
        </p:nvPicPr>
        <p:blipFill rotWithShape="1">
          <a:blip r:embed="rId3"/>
          <a:srcRect l="5441" t="43138" r="82391" b="30405"/>
          <a:stretch/>
        </p:blipFill>
        <p:spPr>
          <a:xfrm>
            <a:off x="1174404" y="2682455"/>
            <a:ext cx="3300704" cy="2358888"/>
          </a:xfrm>
          <a:prstGeom prst="rect">
            <a:avLst/>
          </a:prstGeom>
          <a:ln>
            <a:noFill/>
          </a:ln>
          <a:effectLst>
            <a:outerShdw blurRad="292100" dist="139700" dir="2700000" algn="tl" rotWithShape="0">
              <a:srgbClr val="333333">
                <a:alpha val="65000"/>
              </a:srgbClr>
            </a:outerShdw>
          </a:effectLst>
        </p:spPr>
      </p:pic>
      <p:sp>
        <p:nvSpPr>
          <p:cNvPr id="11" name="ZoneTexte 10">
            <a:extLst>
              <a:ext uri="{FF2B5EF4-FFF2-40B4-BE49-F238E27FC236}">
                <a16:creationId xmlns:a16="http://schemas.microsoft.com/office/drawing/2014/main" id="{257CA5C7-EC15-4F05-A090-2C0AD64FFE2E}"/>
              </a:ext>
            </a:extLst>
          </p:cNvPr>
          <p:cNvSpPr txBox="1"/>
          <p:nvPr/>
        </p:nvSpPr>
        <p:spPr>
          <a:xfrm>
            <a:off x="1921084" y="2186828"/>
            <a:ext cx="1807344" cy="646331"/>
          </a:xfrm>
          <a:prstGeom prst="rect">
            <a:avLst/>
          </a:prstGeom>
          <a:noFill/>
        </p:spPr>
        <p:txBody>
          <a:bodyPr wrap="square" rtlCol="0">
            <a:spAutoFit/>
          </a:bodyPr>
          <a:lstStyle/>
          <a:p>
            <a:r>
              <a:rPr lang="fr-CA" dirty="0"/>
              <a:t>Sur une section</a:t>
            </a:r>
            <a:endParaRPr lang="fr-CA" sz="2400" b="1" dirty="0"/>
          </a:p>
          <a:p>
            <a:endParaRPr lang="fr-CA" dirty="0"/>
          </a:p>
        </p:txBody>
      </p:sp>
      <p:sp>
        <p:nvSpPr>
          <p:cNvPr id="12" name="ZoneTexte 11">
            <a:extLst>
              <a:ext uri="{FF2B5EF4-FFF2-40B4-BE49-F238E27FC236}">
                <a16:creationId xmlns:a16="http://schemas.microsoft.com/office/drawing/2014/main" id="{5F451958-A42E-46A8-80B9-C2DE1B5FE79C}"/>
              </a:ext>
            </a:extLst>
          </p:cNvPr>
          <p:cNvSpPr txBox="1"/>
          <p:nvPr/>
        </p:nvSpPr>
        <p:spPr>
          <a:xfrm>
            <a:off x="5293764" y="2186828"/>
            <a:ext cx="1807344" cy="646331"/>
          </a:xfrm>
          <a:prstGeom prst="rect">
            <a:avLst/>
          </a:prstGeom>
          <a:noFill/>
        </p:spPr>
        <p:txBody>
          <a:bodyPr wrap="square" rtlCol="0">
            <a:spAutoFit/>
          </a:bodyPr>
          <a:lstStyle/>
          <a:p>
            <a:r>
              <a:rPr lang="fr-CA" dirty="0"/>
              <a:t>Sur une page</a:t>
            </a:r>
            <a:endParaRPr lang="fr-CA" sz="2400" b="1" dirty="0"/>
          </a:p>
          <a:p>
            <a:endParaRPr lang="fr-CA" dirty="0"/>
          </a:p>
        </p:txBody>
      </p:sp>
      <p:pic>
        <p:nvPicPr>
          <p:cNvPr id="7" name="Image 6">
            <a:extLst>
              <a:ext uri="{FF2B5EF4-FFF2-40B4-BE49-F238E27FC236}">
                <a16:creationId xmlns:a16="http://schemas.microsoft.com/office/drawing/2014/main" id="{B1142F37-EA9A-48FF-A529-BD8530C021C4}"/>
              </a:ext>
            </a:extLst>
          </p:cNvPr>
          <p:cNvPicPr>
            <a:picLocks noChangeAspect="1"/>
          </p:cNvPicPr>
          <p:nvPr/>
        </p:nvPicPr>
        <p:blipFill rotWithShape="1">
          <a:blip r:embed="rId4"/>
          <a:srcRect l="11004" t="12377" r="79853" b="48576"/>
          <a:stretch/>
        </p:blipFill>
        <p:spPr>
          <a:xfrm>
            <a:off x="4945092" y="2682455"/>
            <a:ext cx="2156016" cy="3026310"/>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0BC3FCE9-A34D-46A2-8EB0-44C5BA8E1DE4}"/>
              </a:ext>
            </a:extLst>
          </p:cNvPr>
          <p:cNvSpPr/>
          <p:nvPr/>
        </p:nvSpPr>
        <p:spPr>
          <a:xfrm>
            <a:off x="5393635" y="5473148"/>
            <a:ext cx="1707473" cy="2356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5" name="Image 14">
            <a:extLst>
              <a:ext uri="{FF2B5EF4-FFF2-40B4-BE49-F238E27FC236}">
                <a16:creationId xmlns:a16="http://schemas.microsoft.com/office/drawing/2014/main" id="{ECB732B8-40ED-43B5-A456-3229032059D3}"/>
              </a:ext>
            </a:extLst>
          </p:cNvPr>
          <p:cNvPicPr>
            <a:picLocks noChangeAspect="1"/>
          </p:cNvPicPr>
          <p:nvPr/>
        </p:nvPicPr>
        <p:blipFill rotWithShape="1">
          <a:blip r:embed="rId5"/>
          <a:srcRect l="12951" t="16050" r="80474" b="64734"/>
          <a:stretch/>
        </p:blipFill>
        <p:spPr>
          <a:xfrm>
            <a:off x="8808580" y="2682455"/>
            <a:ext cx="2093871" cy="2010926"/>
          </a:xfrm>
          <a:prstGeom prst="rect">
            <a:avLst/>
          </a:prstGeom>
          <a:ln>
            <a:noFill/>
          </a:ln>
          <a:effectLst>
            <a:outerShdw blurRad="292100" dist="139700" dir="2700000" algn="tl" rotWithShape="0">
              <a:srgbClr val="333333">
                <a:alpha val="65000"/>
              </a:srgbClr>
            </a:outerShdw>
          </a:effectLst>
        </p:spPr>
      </p:pic>
      <p:cxnSp>
        <p:nvCxnSpPr>
          <p:cNvPr id="17" name="Connecteur droit avec flèche 16">
            <a:extLst>
              <a:ext uri="{FF2B5EF4-FFF2-40B4-BE49-F238E27FC236}">
                <a16:creationId xmlns:a16="http://schemas.microsoft.com/office/drawing/2014/main" id="{6B544BA5-764D-4613-9EA0-472F1D8D3307}"/>
              </a:ext>
            </a:extLst>
          </p:cNvPr>
          <p:cNvCxnSpPr>
            <a:cxnSpLocks/>
          </p:cNvCxnSpPr>
          <p:nvPr/>
        </p:nvCxnSpPr>
        <p:spPr>
          <a:xfrm flipV="1">
            <a:off x="7101108" y="3861899"/>
            <a:ext cx="1645328" cy="17290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2DCB3816-8860-4540-AA2B-1541C31E20C5}"/>
              </a:ext>
            </a:extLst>
          </p:cNvPr>
          <p:cNvSpPr txBox="1"/>
          <p:nvPr/>
        </p:nvSpPr>
        <p:spPr>
          <a:xfrm>
            <a:off x="8582372" y="4942887"/>
            <a:ext cx="3132550" cy="923330"/>
          </a:xfrm>
          <a:prstGeom prst="rect">
            <a:avLst/>
          </a:prstGeom>
          <a:noFill/>
        </p:spPr>
        <p:txBody>
          <a:bodyPr wrap="square" rtlCol="0">
            <a:spAutoFit/>
          </a:bodyPr>
          <a:lstStyle/>
          <a:p>
            <a:r>
              <a:rPr lang="fr-CA" dirty="0"/>
              <a:t>Vous pouvez  également personnaliser votre volet de navigation</a:t>
            </a:r>
          </a:p>
        </p:txBody>
      </p:sp>
    </p:spTree>
    <p:extLst>
      <p:ext uri="{BB962C8B-B14F-4D97-AF65-F5344CB8AC3E}">
        <p14:creationId xmlns:p14="http://schemas.microsoft.com/office/powerpoint/2010/main" val="44850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500"/>
                                        <p:tgtEl>
                                          <p:spTgt spid="12">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92" y="106202"/>
            <a:ext cx="12113679" cy="1304232"/>
          </a:xfrm>
        </p:spPr>
        <p:txBody>
          <a:bodyPr>
            <a:normAutofit/>
          </a:bodyPr>
          <a:lstStyle/>
          <a:p>
            <a:pPr algn="ctr"/>
            <a:r>
              <a:rPr lang="fr-CA" sz="3200" b="1" dirty="0"/>
              <a:t>Rechercher ses notes</a:t>
            </a:r>
          </a:p>
        </p:txBody>
      </p:sp>
      <p:sp>
        <p:nvSpPr>
          <p:cNvPr id="9" name="ZoneTexte 8">
            <a:extLst>
              <a:ext uri="{FF2B5EF4-FFF2-40B4-BE49-F238E27FC236}">
                <a16:creationId xmlns:a16="http://schemas.microsoft.com/office/drawing/2014/main" id="{D6BC10C4-3861-409B-906F-4F82745BD043}"/>
              </a:ext>
            </a:extLst>
          </p:cNvPr>
          <p:cNvSpPr txBox="1"/>
          <p:nvPr/>
        </p:nvSpPr>
        <p:spPr>
          <a:xfrm>
            <a:off x="723822" y="1329910"/>
            <a:ext cx="8393676" cy="369332"/>
          </a:xfrm>
          <a:prstGeom prst="rect">
            <a:avLst/>
          </a:prstGeom>
          <a:noFill/>
        </p:spPr>
        <p:txBody>
          <a:bodyPr wrap="square" rtlCol="0">
            <a:spAutoFit/>
          </a:bodyPr>
          <a:lstStyle/>
          <a:p>
            <a:r>
              <a:rPr lang="fr-CA" dirty="0"/>
              <a:t>Cliquez sur la loupe           pour effectuer une recherche par mots-clés ou par balises.</a:t>
            </a:r>
          </a:p>
        </p:txBody>
      </p:sp>
      <p:pic>
        <p:nvPicPr>
          <p:cNvPr id="4" name="Image 3">
            <a:extLst>
              <a:ext uri="{FF2B5EF4-FFF2-40B4-BE49-F238E27FC236}">
                <a16:creationId xmlns:a16="http://schemas.microsoft.com/office/drawing/2014/main" id="{669EA7BC-FCAE-43AD-9E3D-8457842FB375}"/>
              </a:ext>
            </a:extLst>
          </p:cNvPr>
          <p:cNvPicPr>
            <a:picLocks noChangeAspect="1"/>
          </p:cNvPicPr>
          <p:nvPr/>
        </p:nvPicPr>
        <p:blipFill rotWithShape="1">
          <a:blip r:embed="rId3"/>
          <a:srcRect l="93300" r="9" b="68510"/>
          <a:stretch/>
        </p:blipFill>
        <p:spPr>
          <a:xfrm>
            <a:off x="2676939" y="1270999"/>
            <a:ext cx="397565" cy="428243"/>
          </a:xfrm>
          <a:prstGeom prst="rect">
            <a:avLst/>
          </a:prstGeom>
        </p:spPr>
      </p:pic>
      <p:pic>
        <p:nvPicPr>
          <p:cNvPr id="6" name="Image 5">
            <a:extLst>
              <a:ext uri="{FF2B5EF4-FFF2-40B4-BE49-F238E27FC236}">
                <a16:creationId xmlns:a16="http://schemas.microsoft.com/office/drawing/2014/main" id="{28FAD6CF-B8DE-425E-8839-B06F8883D5EF}"/>
              </a:ext>
            </a:extLst>
          </p:cNvPr>
          <p:cNvPicPr>
            <a:picLocks noChangeAspect="1"/>
          </p:cNvPicPr>
          <p:nvPr/>
        </p:nvPicPr>
        <p:blipFill>
          <a:blip r:embed="rId4"/>
          <a:stretch>
            <a:fillRect/>
          </a:stretch>
        </p:blipFill>
        <p:spPr>
          <a:xfrm>
            <a:off x="2561327" y="2749270"/>
            <a:ext cx="3278335" cy="3821032"/>
          </a:xfrm>
          <a:prstGeom prst="rect">
            <a:avLst/>
          </a:prstGeom>
        </p:spPr>
      </p:pic>
      <p:pic>
        <p:nvPicPr>
          <p:cNvPr id="13" name="Image 12">
            <a:extLst>
              <a:ext uri="{FF2B5EF4-FFF2-40B4-BE49-F238E27FC236}">
                <a16:creationId xmlns:a16="http://schemas.microsoft.com/office/drawing/2014/main" id="{87703A1E-D86B-446F-B41D-6C36232614AC}"/>
              </a:ext>
            </a:extLst>
          </p:cNvPr>
          <p:cNvPicPr>
            <a:picLocks noChangeAspect="1"/>
          </p:cNvPicPr>
          <p:nvPr/>
        </p:nvPicPr>
        <p:blipFill rotWithShape="1">
          <a:blip r:embed="rId5"/>
          <a:srcRect l="485" t="14073" r="92153" b="72020"/>
          <a:stretch/>
        </p:blipFill>
        <p:spPr>
          <a:xfrm>
            <a:off x="2738652" y="3274283"/>
            <a:ext cx="2690193" cy="1670160"/>
          </a:xfrm>
          <a:prstGeom prst="rect">
            <a:avLst/>
          </a:prstGeom>
        </p:spPr>
      </p:pic>
      <p:sp>
        <p:nvSpPr>
          <p:cNvPr id="14" name="Rectangle 13">
            <a:extLst>
              <a:ext uri="{FF2B5EF4-FFF2-40B4-BE49-F238E27FC236}">
                <a16:creationId xmlns:a16="http://schemas.microsoft.com/office/drawing/2014/main" id="{F04CD370-DA81-49CA-B97E-65F2483C2790}"/>
              </a:ext>
            </a:extLst>
          </p:cNvPr>
          <p:cNvSpPr/>
          <p:nvPr/>
        </p:nvSpPr>
        <p:spPr>
          <a:xfrm>
            <a:off x="2739050" y="3317352"/>
            <a:ext cx="2703443" cy="3344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ZoneTexte 17">
            <a:extLst>
              <a:ext uri="{FF2B5EF4-FFF2-40B4-BE49-F238E27FC236}">
                <a16:creationId xmlns:a16="http://schemas.microsoft.com/office/drawing/2014/main" id="{35311979-4F87-439C-A5EC-EA3152BCEAF6}"/>
              </a:ext>
            </a:extLst>
          </p:cNvPr>
          <p:cNvSpPr txBox="1"/>
          <p:nvPr/>
        </p:nvSpPr>
        <p:spPr>
          <a:xfrm>
            <a:off x="7101085" y="3921122"/>
            <a:ext cx="8393676" cy="1477328"/>
          </a:xfrm>
          <a:prstGeom prst="rect">
            <a:avLst/>
          </a:prstGeom>
          <a:noFill/>
        </p:spPr>
        <p:txBody>
          <a:bodyPr wrap="square" rtlCol="0">
            <a:spAutoFit/>
          </a:bodyPr>
          <a:lstStyle/>
          <a:p>
            <a:r>
              <a:rPr lang="fr-CA" dirty="0"/>
              <a:t>Vous pouvez rechercher sur:</a:t>
            </a:r>
          </a:p>
          <a:p>
            <a:pPr marL="285750" indent="-285750">
              <a:buFont typeface="Arial" panose="020B0604020202020204" pitchFamily="34" charset="0"/>
              <a:buChar char="•"/>
            </a:pPr>
            <a:r>
              <a:rPr lang="fr-CA" dirty="0"/>
              <a:t>l’ensemble de vos blocs-notes</a:t>
            </a:r>
          </a:p>
          <a:p>
            <a:pPr marL="285750" indent="-285750">
              <a:buFont typeface="Arial" panose="020B0604020202020204" pitchFamily="34" charset="0"/>
              <a:buChar char="•"/>
            </a:pPr>
            <a:r>
              <a:rPr lang="fr-CA" dirty="0"/>
              <a:t>votre bloc-notes actif</a:t>
            </a:r>
          </a:p>
          <a:p>
            <a:pPr marL="285750" indent="-285750">
              <a:buFont typeface="Arial" panose="020B0604020202020204" pitchFamily="34" charset="0"/>
              <a:buChar char="•"/>
            </a:pPr>
            <a:r>
              <a:rPr lang="fr-CA" dirty="0"/>
              <a:t>sur une section</a:t>
            </a:r>
          </a:p>
          <a:p>
            <a:pPr marL="285750" indent="-285750">
              <a:buFont typeface="Arial" panose="020B0604020202020204" pitchFamily="34" charset="0"/>
              <a:buChar char="•"/>
            </a:pPr>
            <a:r>
              <a:rPr lang="fr-CA" dirty="0"/>
              <a:t>sur un page</a:t>
            </a:r>
          </a:p>
        </p:txBody>
      </p:sp>
      <p:sp>
        <p:nvSpPr>
          <p:cNvPr id="20" name="ZoneTexte 19">
            <a:extLst>
              <a:ext uri="{FF2B5EF4-FFF2-40B4-BE49-F238E27FC236}">
                <a16:creationId xmlns:a16="http://schemas.microsoft.com/office/drawing/2014/main" id="{FE1DF9F8-0FDE-4F1C-BAB3-727DE9F88DE2}"/>
              </a:ext>
            </a:extLst>
          </p:cNvPr>
          <p:cNvSpPr txBox="1"/>
          <p:nvPr/>
        </p:nvSpPr>
        <p:spPr>
          <a:xfrm>
            <a:off x="0" y="2009922"/>
            <a:ext cx="12192000" cy="369332"/>
          </a:xfrm>
          <a:prstGeom prst="rect">
            <a:avLst/>
          </a:prstGeom>
          <a:noFill/>
        </p:spPr>
        <p:txBody>
          <a:bodyPr wrap="square" rtlCol="0">
            <a:spAutoFit/>
          </a:bodyPr>
          <a:lstStyle/>
          <a:p>
            <a:pPr algn="ctr"/>
            <a:r>
              <a:rPr lang="fr-CA" b="1" dirty="0"/>
              <a:t>La recherche par mots-clés</a:t>
            </a:r>
          </a:p>
        </p:txBody>
      </p:sp>
    </p:spTree>
    <p:extLst>
      <p:ext uri="{BB962C8B-B14F-4D97-AF65-F5344CB8AC3E}">
        <p14:creationId xmlns:p14="http://schemas.microsoft.com/office/powerpoint/2010/main" val="175315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fade">
                                      <p:cBhvr>
                                        <p:cTn id="15" dur="500"/>
                                        <p:tgtEl>
                                          <p:spTgt spid="2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animEffect transition="in" filter="fade">
                                      <p:cBhvr>
                                        <p:cTn id="35" dur="500"/>
                                        <p:tgtEl>
                                          <p:spTgt spid="1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xEl>
                                              <p:pRg st="1" end="1"/>
                                            </p:txEl>
                                          </p:spTgt>
                                        </p:tgtEl>
                                        <p:attrNameLst>
                                          <p:attrName>style.visibility</p:attrName>
                                        </p:attrNameLst>
                                      </p:cBhvr>
                                      <p:to>
                                        <p:strVal val="visible"/>
                                      </p:to>
                                    </p:set>
                                    <p:animEffect transition="in" filter="fade">
                                      <p:cBhvr>
                                        <p:cTn id="40" dur="500"/>
                                        <p:tgtEl>
                                          <p:spTgt spid="18">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xEl>
                                              <p:pRg st="2" end="2"/>
                                            </p:txEl>
                                          </p:spTgt>
                                        </p:tgtEl>
                                        <p:attrNameLst>
                                          <p:attrName>style.visibility</p:attrName>
                                        </p:attrNameLst>
                                      </p:cBhvr>
                                      <p:to>
                                        <p:strVal val="visible"/>
                                      </p:to>
                                    </p:set>
                                    <p:animEffect transition="in" filter="fade">
                                      <p:cBhvr>
                                        <p:cTn id="45" dur="500"/>
                                        <p:tgtEl>
                                          <p:spTgt spid="18">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8">
                                            <p:txEl>
                                              <p:pRg st="3" end="3"/>
                                            </p:txEl>
                                          </p:spTgt>
                                        </p:tgtEl>
                                        <p:attrNameLst>
                                          <p:attrName>style.visibility</p:attrName>
                                        </p:attrNameLst>
                                      </p:cBhvr>
                                      <p:to>
                                        <p:strVal val="visible"/>
                                      </p:to>
                                    </p:set>
                                    <p:animEffect transition="in" filter="fade">
                                      <p:cBhvr>
                                        <p:cTn id="50" dur="500"/>
                                        <p:tgtEl>
                                          <p:spTgt spid="18">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8">
                                            <p:txEl>
                                              <p:pRg st="4" end="4"/>
                                            </p:txEl>
                                          </p:spTgt>
                                        </p:tgtEl>
                                        <p:attrNameLst>
                                          <p:attrName>style.visibility</p:attrName>
                                        </p:attrNameLst>
                                      </p:cBhvr>
                                      <p:to>
                                        <p:strVal val="visible"/>
                                      </p:to>
                                    </p:set>
                                    <p:animEffect transition="in" filter="fade">
                                      <p:cBhvr>
                                        <p:cTn id="55"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4" grpId="0" animBg="1"/>
      <p:bldP spid="18" grpId="0" build="allAtOnce"/>
      <p:bldP spid="20"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92" y="106202"/>
            <a:ext cx="12113679" cy="1304232"/>
          </a:xfrm>
        </p:spPr>
        <p:txBody>
          <a:bodyPr>
            <a:normAutofit/>
          </a:bodyPr>
          <a:lstStyle/>
          <a:p>
            <a:pPr algn="ctr"/>
            <a:r>
              <a:rPr lang="fr-CA" sz="3200" b="1" dirty="0"/>
              <a:t>Rechercher ses notes</a:t>
            </a:r>
          </a:p>
        </p:txBody>
      </p:sp>
      <p:sp>
        <p:nvSpPr>
          <p:cNvPr id="9" name="ZoneTexte 8">
            <a:extLst>
              <a:ext uri="{FF2B5EF4-FFF2-40B4-BE49-F238E27FC236}">
                <a16:creationId xmlns:a16="http://schemas.microsoft.com/office/drawing/2014/main" id="{D6BC10C4-3861-409B-906F-4F82745BD043}"/>
              </a:ext>
            </a:extLst>
          </p:cNvPr>
          <p:cNvSpPr txBox="1"/>
          <p:nvPr/>
        </p:nvSpPr>
        <p:spPr>
          <a:xfrm>
            <a:off x="0" y="1138838"/>
            <a:ext cx="12192000" cy="369332"/>
          </a:xfrm>
          <a:prstGeom prst="rect">
            <a:avLst/>
          </a:prstGeom>
          <a:noFill/>
        </p:spPr>
        <p:txBody>
          <a:bodyPr wrap="square" rtlCol="0">
            <a:spAutoFit/>
          </a:bodyPr>
          <a:lstStyle/>
          <a:p>
            <a:pPr algn="ctr"/>
            <a:r>
              <a:rPr lang="fr-CA" b="1" dirty="0"/>
              <a:t>La recherche par indicateur ( balise)</a:t>
            </a:r>
          </a:p>
        </p:txBody>
      </p:sp>
      <p:pic>
        <p:nvPicPr>
          <p:cNvPr id="3" name="Image 2">
            <a:extLst>
              <a:ext uri="{FF2B5EF4-FFF2-40B4-BE49-F238E27FC236}">
                <a16:creationId xmlns:a16="http://schemas.microsoft.com/office/drawing/2014/main" id="{D2126470-8766-4395-ACA2-EC9BA94DCD68}"/>
              </a:ext>
            </a:extLst>
          </p:cNvPr>
          <p:cNvPicPr>
            <a:picLocks noChangeAspect="1"/>
          </p:cNvPicPr>
          <p:nvPr/>
        </p:nvPicPr>
        <p:blipFill>
          <a:blip r:embed="rId3"/>
          <a:stretch>
            <a:fillRect/>
          </a:stretch>
        </p:blipFill>
        <p:spPr>
          <a:xfrm>
            <a:off x="5070035" y="3786562"/>
            <a:ext cx="1648890" cy="2641534"/>
          </a:xfrm>
          <a:prstGeom prst="rect">
            <a:avLst/>
          </a:prstGeom>
          <a:ln>
            <a:noFill/>
          </a:ln>
          <a:effectLst>
            <a:outerShdw blurRad="292100" dist="139700" dir="2700000" algn="tl" rotWithShape="0">
              <a:srgbClr val="333333">
                <a:alpha val="65000"/>
              </a:srgbClr>
            </a:outerShdw>
          </a:effectLst>
        </p:spPr>
      </p:pic>
      <p:sp>
        <p:nvSpPr>
          <p:cNvPr id="11" name="ZoneTexte 10">
            <a:extLst>
              <a:ext uri="{FF2B5EF4-FFF2-40B4-BE49-F238E27FC236}">
                <a16:creationId xmlns:a16="http://schemas.microsoft.com/office/drawing/2014/main" id="{B8D3B6E8-6FE5-452C-B907-E24D8EC58D33}"/>
              </a:ext>
            </a:extLst>
          </p:cNvPr>
          <p:cNvSpPr txBox="1"/>
          <p:nvPr/>
        </p:nvSpPr>
        <p:spPr>
          <a:xfrm>
            <a:off x="111457" y="1718966"/>
            <a:ext cx="12192000" cy="646331"/>
          </a:xfrm>
          <a:prstGeom prst="rect">
            <a:avLst/>
          </a:prstGeom>
          <a:noFill/>
        </p:spPr>
        <p:txBody>
          <a:bodyPr wrap="square" rtlCol="0">
            <a:spAutoFit/>
          </a:bodyPr>
          <a:lstStyle/>
          <a:p>
            <a:r>
              <a:rPr lang="fr-CA" dirty="0"/>
              <a:t>L’utilisation des balises est fortement conseillée afin de faciliter la recherche d’informations importantes ou spécifiques.</a:t>
            </a:r>
          </a:p>
          <a:p>
            <a:pPr algn="ctr"/>
            <a:endParaRPr lang="fr-CA" b="1" dirty="0"/>
          </a:p>
        </p:txBody>
      </p:sp>
      <p:pic>
        <p:nvPicPr>
          <p:cNvPr id="5" name="Image 4">
            <a:extLst>
              <a:ext uri="{FF2B5EF4-FFF2-40B4-BE49-F238E27FC236}">
                <a16:creationId xmlns:a16="http://schemas.microsoft.com/office/drawing/2014/main" id="{114E9007-E69C-452B-B817-48E2A4DC8FE8}"/>
              </a:ext>
            </a:extLst>
          </p:cNvPr>
          <p:cNvPicPr>
            <a:picLocks noChangeAspect="1"/>
          </p:cNvPicPr>
          <p:nvPr/>
        </p:nvPicPr>
        <p:blipFill rotWithShape="1">
          <a:blip r:embed="rId4"/>
          <a:srcRect l="35978" t="5876" r="55524" b="57361"/>
          <a:stretch/>
        </p:blipFill>
        <p:spPr>
          <a:xfrm>
            <a:off x="764691" y="3301736"/>
            <a:ext cx="2257236" cy="3209184"/>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95266C24-8B92-4980-A8AA-810652E49A98}"/>
              </a:ext>
            </a:extLst>
          </p:cNvPr>
          <p:cNvSpPr/>
          <p:nvPr/>
        </p:nvSpPr>
        <p:spPr>
          <a:xfrm>
            <a:off x="111457" y="2230116"/>
            <a:ext cx="3187406" cy="923330"/>
          </a:xfrm>
          <a:prstGeom prst="rect">
            <a:avLst/>
          </a:prstGeom>
        </p:spPr>
        <p:txBody>
          <a:bodyPr wrap="square">
            <a:spAutoFit/>
          </a:bodyPr>
          <a:lstStyle/>
          <a:p>
            <a:pPr algn="ctr"/>
            <a:r>
              <a:rPr lang="fr-CA" dirty="0"/>
              <a:t>Rappel:</a:t>
            </a:r>
          </a:p>
          <a:p>
            <a:pPr algn="ctr"/>
            <a:r>
              <a:rPr lang="fr-CA" dirty="0"/>
              <a:t>Insérer ou créer des indicateurs depuis l’onglet </a:t>
            </a:r>
            <a:r>
              <a:rPr lang="fr-CA" b="1" dirty="0"/>
              <a:t>Accueil</a:t>
            </a:r>
          </a:p>
        </p:txBody>
      </p:sp>
      <p:sp>
        <p:nvSpPr>
          <p:cNvPr id="15" name="Rectangle 14">
            <a:extLst>
              <a:ext uri="{FF2B5EF4-FFF2-40B4-BE49-F238E27FC236}">
                <a16:creationId xmlns:a16="http://schemas.microsoft.com/office/drawing/2014/main" id="{E3ADACA5-ABC0-4F2C-A1C6-2046743A1DD7}"/>
              </a:ext>
            </a:extLst>
          </p:cNvPr>
          <p:cNvSpPr/>
          <p:nvPr/>
        </p:nvSpPr>
        <p:spPr>
          <a:xfrm>
            <a:off x="3521123" y="2230116"/>
            <a:ext cx="9162197" cy="1477328"/>
          </a:xfrm>
          <a:prstGeom prst="rect">
            <a:avLst/>
          </a:prstGeom>
        </p:spPr>
        <p:txBody>
          <a:bodyPr wrap="square">
            <a:spAutoFit/>
          </a:bodyPr>
          <a:lstStyle/>
          <a:p>
            <a:pPr algn="ctr"/>
            <a:r>
              <a:rPr lang="fr-CA" dirty="0"/>
              <a:t>Rechercher des indicateurs depuis le champ de recherche:</a:t>
            </a:r>
          </a:p>
          <a:p>
            <a:pPr marL="285750" indent="-285750" algn="ctr">
              <a:buFont typeface="Arial" panose="020B0604020202020204" pitchFamily="34" charset="0"/>
              <a:buChar char="•"/>
            </a:pPr>
            <a:r>
              <a:rPr lang="fr-CA" dirty="0"/>
              <a:t>Renseigner le nom de votre balise</a:t>
            </a:r>
          </a:p>
          <a:p>
            <a:pPr marL="285750" indent="-285750" algn="ctr">
              <a:buFont typeface="Arial" panose="020B0604020202020204" pitchFamily="34" charset="0"/>
              <a:buChar char="•"/>
            </a:pPr>
            <a:r>
              <a:rPr lang="fr-CA" dirty="0"/>
              <a:t>Sélectionnez l’onglet Balises pour afficher les résultats</a:t>
            </a:r>
          </a:p>
          <a:p>
            <a:pPr marL="285750" indent="-285750" algn="ctr">
              <a:buFont typeface="Arial" panose="020B0604020202020204" pitchFamily="34" charset="0"/>
              <a:buChar char="•"/>
            </a:pPr>
            <a:r>
              <a:rPr lang="fr-CA" dirty="0"/>
              <a:t>Cliquez sur le résultat recherché pour afficher son emplacement </a:t>
            </a:r>
          </a:p>
          <a:p>
            <a:pPr algn="ctr"/>
            <a:r>
              <a:rPr lang="fr-CA" dirty="0"/>
              <a:t>     ( la phrase contenant la balise sera surlignée en gris)</a:t>
            </a:r>
          </a:p>
        </p:txBody>
      </p:sp>
      <p:pic>
        <p:nvPicPr>
          <p:cNvPr id="8" name="Image 7">
            <a:extLst>
              <a:ext uri="{FF2B5EF4-FFF2-40B4-BE49-F238E27FC236}">
                <a16:creationId xmlns:a16="http://schemas.microsoft.com/office/drawing/2014/main" id="{F33AB612-30A8-4E00-80BF-63D1CD6C2524}"/>
              </a:ext>
            </a:extLst>
          </p:cNvPr>
          <p:cNvPicPr>
            <a:picLocks noChangeAspect="1"/>
          </p:cNvPicPr>
          <p:nvPr/>
        </p:nvPicPr>
        <p:blipFill rotWithShape="1">
          <a:blip r:embed="rId5"/>
          <a:srcRect t="9890" r="83801" b="63803"/>
          <a:stretch/>
        </p:blipFill>
        <p:spPr>
          <a:xfrm>
            <a:off x="7121966" y="3786562"/>
            <a:ext cx="4437817" cy="2368579"/>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F38A5EF3-C0C8-4304-8A4A-306C774EE91A}"/>
              </a:ext>
            </a:extLst>
          </p:cNvPr>
          <p:cNvSpPr/>
          <p:nvPr/>
        </p:nvSpPr>
        <p:spPr>
          <a:xfrm>
            <a:off x="5186149" y="3807726"/>
            <a:ext cx="1282890" cy="1641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Ellipse 15">
            <a:extLst>
              <a:ext uri="{FF2B5EF4-FFF2-40B4-BE49-F238E27FC236}">
                <a16:creationId xmlns:a16="http://schemas.microsoft.com/office/drawing/2014/main" id="{5C932F0C-552D-4C7E-B943-9D9C87CC4C6E}"/>
              </a:ext>
            </a:extLst>
          </p:cNvPr>
          <p:cNvSpPr/>
          <p:nvPr/>
        </p:nvSpPr>
        <p:spPr>
          <a:xfrm>
            <a:off x="5440908" y="4185932"/>
            <a:ext cx="427629" cy="2495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Rectangle 16">
            <a:extLst>
              <a:ext uri="{FF2B5EF4-FFF2-40B4-BE49-F238E27FC236}">
                <a16:creationId xmlns:a16="http://schemas.microsoft.com/office/drawing/2014/main" id="{FB24D343-B713-480E-8557-1F488E0550CD}"/>
              </a:ext>
            </a:extLst>
          </p:cNvPr>
          <p:cNvSpPr/>
          <p:nvPr/>
        </p:nvSpPr>
        <p:spPr>
          <a:xfrm>
            <a:off x="7121966" y="5172502"/>
            <a:ext cx="2499706" cy="464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Flèche : droite 19">
            <a:extLst>
              <a:ext uri="{FF2B5EF4-FFF2-40B4-BE49-F238E27FC236}">
                <a16:creationId xmlns:a16="http://schemas.microsoft.com/office/drawing/2014/main" id="{EE88F801-E3AA-4ECC-9AAD-516CC705B2CB}"/>
              </a:ext>
            </a:extLst>
          </p:cNvPr>
          <p:cNvSpPr/>
          <p:nvPr/>
        </p:nvSpPr>
        <p:spPr>
          <a:xfrm rot="1779807">
            <a:off x="9671537" y="5404519"/>
            <a:ext cx="622209" cy="179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32971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500"/>
                                        <p:tgtEl>
                                          <p:spTgt spid="15">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animEffect transition="in" filter="fade">
                                      <p:cBhvr>
                                        <p:cTn id="29" dur="500"/>
                                        <p:tgtEl>
                                          <p:spTgt spid="15">
                                            <p:txEl>
                                              <p:pRg st="1" end="1"/>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animEffect transition="in" filter="fade">
                                      <p:cBhvr>
                                        <p:cTn id="37" dur="500"/>
                                        <p:tgtEl>
                                          <p:spTgt spid="15">
                                            <p:txEl>
                                              <p:pRg st="2" end="2"/>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xEl>
                                              <p:pRg st="3" end="3"/>
                                            </p:txEl>
                                          </p:spTgt>
                                        </p:tgtEl>
                                        <p:attrNameLst>
                                          <p:attrName>style.visibility</p:attrName>
                                        </p:attrNameLst>
                                      </p:cBhvr>
                                      <p:to>
                                        <p:strVal val="visible"/>
                                      </p:to>
                                    </p:set>
                                    <p:animEffect transition="in" filter="fade">
                                      <p:cBhvr>
                                        <p:cTn id="45" dur="500"/>
                                        <p:tgtEl>
                                          <p:spTgt spid="15">
                                            <p:txEl>
                                              <p:pRg st="3" end="3"/>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nodeType="withEffect">
                                  <p:stCondLst>
                                    <p:cond delay="0"/>
                                  </p:stCondLst>
                                  <p:childTnLst>
                                    <p:set>
                                      <p:cBhvr>
                                        <p:cTn id="50" dur="1" fill="hold">
                                          <p:stCondLst>
                                            <p:cond delay="0"/>
                                          </p:stCondLst>
                                        </p:cTn>
                                        <p:tgtEl>
                                          <p:spTgt spid="15">
                                            <p:txEl>
                                              <p:pRg st="4" end="4"/>
                                            </p:txEl>
                                          </p:spTgt>
                                        </p:tgtEl>
                                        <p:attrNameLst>
                                          <p:attrName>style.visibility</p:attrName>
                                        </p:attrNameLst>
                                      </p:cBhvr>
                                      <p:to>
                                        <p:strVal val="visible"/>
                                      </p:to>
                                    </p:set>
                                    <p:animEffect transition="in" filter="fade">
                                      <p:cBhvr>
                                        <p:cTn id="51" dur="500"/>
                                        <p:tgtEl>
                                          <p:spTgt spid="15">
                                            <p:txEl>
                                              <p:pRg st="4" end="4"/>
                                            </p:txEl>
                                          </p:spTgt>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6" grpId="0" animBg="1"/>
      <p:bldP spid="17"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92" y="106202"/>
            <a:ext cx="12113679" cy="1304232"/>
          </a:xfrm>
        </p:spPr>
        <p:txBody>
          <a:bodyPr>
            <a:normAutofit/>
          </a:bodyPr>
          <a:lstStyle/>
          <a:p>
            <a:pPr algn="ctr"/>
            <a:r>
              <a:rPr lang="fr-CA" sz="3200" b="1" dirty="0"/>
              <a:t>Consulter ses notes</a:t>
            </a:r>
          </a:p>
        </p:txBody>
      </p:sp>
      <p:sp>
        <p:nvSpPr>
          <p:cNvPr id="11" name="ZoneTexte 10">
            <a:extLst>
              <a:ext uri="{FF2B5EF4-FFF2-40B4-BE49-F238E27FC236}">
                <a16:creationId xmlns:a16="http://schemas.microsoft.com/office/drawing/2014/main" id="{B8D3B6E8-6FE5-452C-B907-E24D8EC58D33}"/>
              </a:ext>
            </a:extLst>
          </p:cNvPr>
          <p:cNvSpPr txBox="1"/>
          <p:nvPr/>
        </p:nvSpPr>
        <p:spPr>
          <a:xfrm>
            <a:off x="111457" y="1227645"/>
            <a:ext cx="12192000" cy="646331"/>
          </a:xfrm>
          <a:prstGeom prst="rect">
            <a:avLst/>
          </a:prstGeom>
          <a:noFill/>
        </p:spPr>
        <p:txBody>
          <a:bodyPr wrap="square" rtlCol="0">
            <a:spAutoFit/>
          </a:bodyPr>
          <a:lstStyle/>
          <a:p>
            <a:r>
              <a:rPr lang="fr-CA" dirty="0"/>
              <a:t>Afin d’optimiser la lecture de vos notes, différentes options vous sont proposés depuis l’onglet </a:t>
            </a:r>
            <a:r>
              <a:rPr lang="fr-CA" b="1" dirty="0"/>
              <a:t>Vue.</a:t>
            </a:r>
          </a:p>
          <a:p>
            <a:pPr algn="ctr"/>
            <a:endParaRPr lang="fr-CA" b="1" dirty="0"/>
          </a:p>
        </p:txBody>
      </p:sp>
      <p:pic>
        <p:nvPicPr>
          <p:cNvPr id="4" name="Image 3">
            <a:extLst>
              <a:ext uri="{FF2B5EF4-FFF2-40B4-BE49-F238E27FC236}">
                <a16:creationId xmlns:a16="http://schemas.microsoft.com/office/drawing/2014/main" id="{7674B4FD-29C9-45D8-92CE-16B2ED4FC047}"/>
              </a:ext>
            </a:extLst>
          </p:cNvPr>
          <p:cNvPicPr>
            <a:picLocks noChangeAspect="1"/>
          </p:cNvPicPr>
          <p:nvPr/>
        </p:nvPicPr>
        <p:blipFill>
          <a:blip r:embed="rId3"/>
          <a:stretch>
            <a:fillRect/>
          </a:stretch>
        </p:blipFill>
        <p:spPr>
          <a:xfrm>
            <a:off x="0" y="1657870"/>
            <a:ext cx="12192000" cy="587758"/>
          </a:xfrm>
          <a:prstGeom prst="rect">
            <a:avLst/>
          </a:prstGeom>
        </p:spPr>
      </p:pic>
      <p:sp>
        <p:nvSpPr>
          <p:cNvPr id="6" name="ZoneTexte 5">
            <a:extLst>
              <a:ext uri="{FF2B5EF4-FFF2-40B4-BE49-F238E27FC236}">
                <a16:creationId xmlns:a16="http://schemas.microsoft.com/office/drawing/2014/main" id="{C631C1FC-FF87-4B5B-AF94-99DC5D555908}"/>
              </a:ext>
            </a:extLst>
          </p:cNvPr>
          <p:cNvSpPr txBox="1"/>
          <p:nvPr/>
        </p:nvSpPr>
        <p:spPr>
          <a:xfrm>
            <a:off x="228035" y="2870336"/>
            <a:ext cx="11735929" cy="2862322"/>
          </a:xfrm>
          <a:prstGeom prst="rect">
            <a:avLst/>
          </a:prstGeom>
          <a:noFill/>
        </p:spPr>
        <p:txBody>
          <a:bodyPr wrap="square" rtlCol="0">
            <a:spAutoFit/>
          </a:bodyPr>
          <a:lstStyle/>
          <a:p>
            <a:pPr marL="285750" indent="-285750">
              <a:buFont typeface="Arial" panose="020B0604020202020204" pitchFamily="34" charset="0"/>
              <a:buChar char="•"/>
            </a:pPr>
            <a:r>
              <a:rPr lang="fr-CA" b="1" dirty="0"/>
              <a:t>Lecture immersif</a:t>
            </a:r>
            <a:r>
              <a:rPr lang="fr-CA" dirty="0"/>
              <a:t>: vous permet d’écouter vos notes.</a:t>
            </a:r>
          </a:p>
          <a:p>
            <a:pPr marL="285750" indent="-285750">
              <a:buFont typeface="Arial" panose="020B0604020202020204" pitchFamily="34" charset="0"/>
              <a:buChar char="•"/>
            </a:pPr>
            <a:r>
              <a:rPr lang="fr-CA" b="1" dirty="0"/>
              <a:t>Zoom</a:t>
            </a:r>
          </a:p>
          <a:p>
            <a:pPr marL="285750" indent="-285750">
              <a:buFont typeface="Arial" panose="020B0604020202020204" pitchFamily="34" charset="0"/>
              <a:buChar char="•"/>
            </a:pPr>
            <a:r>
              <a:rPr lang="fr-CA" b="1" dirty="0"/>
              <a:t>Largeur de page</a:t>
            </a:r>
          </a:p>
          <a:p>
            <a:pPr marL="285750" indent="-285750">
              <a:buFont typeface="Arial" panose="020B0604020202020204" pitchFamily="34" charset="0"/>
              <a:buChar char="•"/>
            </a:pPr>
            <a:r>
              <a:rPr lang="fr-CA" dirty="0">
                <a:hlinkClick r:id="rId4"/>
              </a:rPr>
              <a:t>Relire</a:t>
            </a:r>
            <a:endParaRPr lang="fr-CA" b="1" dirty="0"/>
          </a:p>
          <a:p>
            <a:pPr marL="285750" indent="-285750">
              <a:buFont typeface="Arial" panose="020B0604020202020204" pitchFamily="34" charset="0"/>
              <a:buChar char="•"/>
            </a:pPr>
            <a:r>
              <a:rPr lang="fr-CA" b="1" dirty="0"/>
              <a:t>Masquer les auteurs </a:t>
            </a:r>
            <a:r>
              <a:rPr lang="fr-CA" dirty="0"/>
              <a:t>: lorsque vous travaillez avec d’autres personnes dans un bloc-notes partagé, les notes nouvellement ajoutées et celles révisées par d’autres utilisateurs sont signalées à l’écran par une barre verticale de couleur et associées aux initiales de l’auteur qui a apporté les modifications. Cela permet de repérer les contributions des autres auteurs dans le cadre de la collaboration sur un projet. Vous pouvez désactiver ces marques de mise en forme si elles vous distraient dans la lecture de vos notes.</a:t>
            </a:r>
          </a:p>
          <a:p>
            <a:pPr marL="285750" indent="-285750">
              <a:buFont typeface="Arial" panose="020B0604020202020204" pitchFamily="34" charset="0"/>
              <a:buChar char="•"/>
            </a:pPr>
            <a:r>
              <a:rPr lang="fr-CA" b="1" dirty="0"/>
              <a:t>Imprimer ses notes</a:t>
            </a:r>
          </a:p>
        </p:txBody>
      </p:sp>
      <p:sp>
        <p:nvSpPr>
          <p:cNvPr id="10" name="Rectangle 9">
            <a:extLst>
              <a:ext uri="{FF2B5EF4-FFF2-40B4-BE49-F238E27FC236}">
                <a16:creationId xmlns:a16="http://schemas.microsoft.com/office/drawing/2014/main" id="{E926CC9B-C6C5-4043-BC8C-4FD34218B7CD}"/>
              </a:ext>
            </a:extLst>
          </p:cNvPr>
          <p:cNvSpPr/>
          <p:nvPr/>
        </p:nvSpPr>
        <p:spPr>
          <a:xfrm>
            <a:off x="2538484" y="1924453"/>
            <a:ext cx="1064525" cy="2938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Rectangle 17">
            <a:extLst>
              <a:ext uri="{FF2B5EF4-FFF2-40B4-BE49-F238E27FC236}">
                <a16:creationId xmlns:a16="http://schemas.microsoft.com/office/drawing/2014/main" id="{097F785C-F060-4DD6-BB89-5F1588F15FEE}"/>
              </a:ext>
            </a:extLst>
          </p:cNvPr>
          <p:cNvSpPr/>
          <p:nvPr/>
        </p:nvSpPr>
        <p:spPr>
          <a:xfrm>
            <a:off x="3671249" y="1924453"/>
            <a:ext cx="873456" cy="2938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Rectangle 23">
            <a:extLst>
              <a:ext uri="{FF2B5EF4-FFF2-40B4-BE49-F238E27FC236}">
                <a16:creationId xmlns:a16="http://schemas.microsoft.com/office/drawing/2014/main" id="{E990FFB1-61FF-4F49-9B49-3DB382785967}"/>
              </a:ext>
            </a:extLst>
          </p:cNvPr>
          <p:cNvSpPr/>
          <p:nvPr/>
        </p:nvSpPr>
        <p:spPr>
          <a:xfrm>
            <a:off x="4603845" y="1912862"/>
            <a:ext cx="309349" cy="2938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12">
            <a:extLst>
              <a:ext uri="{FF2B5EF4-FFF2-40B4-BE49-F238E27FC236}">
                <a16:creationId xmlns:a16="http://schemas.microsoft.com/office/drawing/2014/main" id="{AC73E807-D34C-443D-86B9-2D49B1A1871D}"/>
              </a:ext>
            </a:extLst>
          </p:cNvPr>
          <p:cNvPicPr>
            <a:picLocks noChangeAspect="1"/>
          </p:cNvPicPr>
          <p:nvPr/>
        </p:nvPicPr>
        <p:blipFill>
          <a:blip r:embed="rId5"/>
          <a:stretch>
            <a:fillRect/>
          </a:stretch>
        </p:blipFill>
        <p:spPr>
          <a:xfrm>
            <a:off x="6769643" y="5155819"/>
            <a:ext cx="4780911" cy="784560"/>
          </a:xfrm>
          <a:prstGeom prst="rect">
            <a:avLst/>
          </a:prstGeom>
          <a:ln>
            <a:noFill/>
          </a:ln>
          <a:effectLst>
            <a:outerShdw blurRad="292100" dist="139700" dir="2700000" algn="tl" rotWithShape="0">
              <a:srgbClr val="333333">
                <a:alpha val="65000"/>
              </a:srgbClr>
            </a:outerShdw>
          </a:effectLst>
        </p:spPr>
      </p:pic>
      <p:sp>
        <p:nvSpPr>
          <p:cNvPr id="14" name="Ellipse 13">
            <a:extLst>
              <a:ext uri="{FF2B5EF4-FFF2-40B4-BE49-F238E27FC236}">
                <a16:creationId xmlns:a16="http://schemas.microsoft.com/office/drawing/2014/main" id="{EC57226E-BF30-4CCF-8E1D-92A143F6F29B}"/>
              </a:ext>
            </a:extLst>
          </p:cNvPr>
          <p:cNvSpPr/>
          <p:nvPr/>
        </p:nvSpPr>
        <p:spPr>
          <a:xfrm>
            <a:off x="10979338" y="5469414"/>
            <a:ext cx="518614"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5" name="Image 24">
            <a:extLst>
              <a:ext uri="{FF2B5EF4-FFF2-40B4-BE49-F238E27FC236}">
                <a16:creationId xmlns:a16="http://schemas.microsoft.com/office/drawing/2014/main" id="{55A38B5E-543C-4CF8-9C4E-77411DB7328A}"/>
              </a:ext>
            </a:extLst>
          </p:cNvPr>
          <p:cNvPicPr>
            <a:picLocks noChangeAspect="1"/>
          </p:cNvPicPr>
          <p:nvPr/>
        </p:nvPicPr>
        <p:blipFill>
          <a:blip r:embed="rId6"/>
          <a:stretch>
            <a:fillRect/>
          </a:stretch>
        </p:blipFill>
        <p:spPr>
          <a:xfrm>
            <a:off x="9744074" y="1655292"/>
            <a:ext cx="2447925" cy="304800"/>
          </a:xfrm>
          <a:prstGeom prst="rect">
            <a:avLst/>
          </a:prstGeom>
        </p:spPr>
      </p:pic>
      <p:sp>
        <p:nvSpPr>
          <p:cNvPr id="26" name="Ellipse 25">
            <a:extLst>
              <a:ext uri="{FF2B5EF4-FFF2-40B4-BE49-F238E27FC236}">
                <a16:creationId xmlns:a16="http://schemas.microsoft.com/office/drawing/2014/main" id="{E553BFA1-8166-4FA7-A431-9B9E9266B850}"/>
              </a:ext>
            </a:extLst>
          </p:cNvPr>
          <p:cNvSpPr/>
          <p:nvPr/>
        </p:nvSpPr>
        <p:spPr>
          <a:xfrm>
            <a:off x="11950316" y="1682588"/>
            <a:ext cx="228035" cy="1989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7" name="Image 26">
            <a:extLst>
              <a:ext uri="{FF2B5EF4-FFF2-40B4-BE49-F238E27FC236}">
                <a16:creationId xmlns:a16="http://schemas.microsoft.com/office/drawing/2014/main" id="{32899EFB-F89F-4A11-B80D-B1B0BB36B0CD}"/>
              </a:ext>
            </a:extLst>
          </p:cNvPr>
          <p:cNvPicPr>
            <a:picLocks noChangeAspect="1"/>
          </p:cNvPicPr>
          <p:nvPr/>
        </p:nvPicPr>
        <p:blipFill rotWithShape="1">
          <a:blip r:embed="rId7"/>
          <a:srcRect l="54441" t="2931" r="41762" b="86565"/>
          <a:stretch/>
        </p:blipFill>
        <p:spPr>
          <a:xfrm>
            <a:off x="10766049" y="1670801"/>
            <a:ext cx="1425950" cy="1296681"/>
          </a:xfrm>
          <a:prstGeom prst="rect">
            <a:avLst/>
          </a:prstGeom>
        </p:spPr>
      </p:pic>
      <p:sp>
        <p:nvSpPr>
          <p:cNvPr id="19" name="Rectangle 18">
            <a:extLst>
              <a:ext uri="{FF2B5EF4-FFF2-40B4-BE49-F238E27FC236}">
                <a16:creationId xmlns:a16="http://schemas.microsoft.com/office/drawing/2014/main" id="{AB253D11-15C8-4212-9534-651923E66A5D}"/>
              </a:ext>
            </a:extLst>
          </p:cNvPr>
          <p:cNvSpPr/>
          <p:nvPr/>
        </p:nvSpPr>
        <p:spPr>
          <a:xfrm>
            <a:off x="10251744" y="1946701"/>
            <a:ext cx="625522" cy="2938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Rectangle 20">
            <a:extLst>
              <a:ext uri="{FF2B5EF4-FFF2-40B4-BE49-F238E27FC236}">
                <a16:creationId xmlns:a16="http://schemas.microsoft.com/office/drawing/2014/main" id="{398CB807-6CEA-4405-8856-6052C655D22A}"/>
              </a:ext>
            </a:extLst>
          </p:cNvPr>
          <p:cNvSpPr/>
          <p:nvPr/>
        </p:nvSpPr>
        <p:spPr>
          <a:xfrm>
            <a:off x="10909110" y="1946701"/>
            <a:ext cx="1282889" cy="2716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Flèche : droite 28">
            <a:extLst>
              <a:ext uri="{FF2B5EF4-FFF2-40B4-BE49-F238E27FC236}">
                <a16:creationId xmlns:a16="http://schemas.microsoft.com/office/drawing/2014/main" id="{D9681536-C9A4-449B-BC3E-E7D8211D99E9}"/>
              </a:ext>
            </a:extLst>
          </p:cNvPr>
          <p:cNvSpPr/>
          <p:nvPr/>
        </p:nvSpPr>
        <p:spPr>
          <a:xfrm rot="19581786">
            <a:off x="10548066" y="2444631"/>
            <a:ext cx="371843" cy="13995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27638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500"/>
                                        <p:tgtEl>
                                          <p:spTgt spid="6">
                                            <p:txEl>
                                              <p:pRg st="2" end="2"/>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fade">
                                      <p:cBhvr>
                                        <p:cTn id="43" dur="500"/>
                                        <p:tgtEl>
                                          <p:spTgt spid="6">
                                            <p:txEl>
                                              <p:pRg st="3" end="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subTnLst>
                                    <p:set>
                                      <p:cBhvr override="childStyle">
                                        <p:cTn dur="1" fill="hold" display="0" masterRel="sameClick" afterEffect="1">
                                          <p:stCondLst>
                                            <p:cond evt="end" delay="0">
                                              <p:tn val="44"/>
                                            </p:cond>
                                          </p:stCondLst>
                                        </p:cTn>
                                        <p:tgtEl>
                                          <p:spTgt spid="19"/>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Effect transition="in" filter="fade">
                                      <p:cBhvr>
                                        <p:cTn id="51" dur="500"/>
                                        <p:tgtEl>
                                          <p:spTgt spid="6">
                                            <p:txEl>
                                              <p:pRg st="4" end="4"/>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subTnLst>
                                    <p:set>
                                      <p:cBhvr override="childStyle">
                                        <p:cTn dur="1" fill="hold" display="0" masterRel="sameClick" afterEffect="1">
                                          <p:stCondLst>
                                            <p:cond evt="end" delay="0">
                                              <p:tn val="52"/>
                                            </p:cond>
                                          </p:stCondLst>
                                        </p:cTn>
                                        <p:tgtEl>
                                          <p:spTgt spid="21"/>
                                        </p:tgtEl>
                                        <p:attrNameLst>
                                          <p:attrName>style.visibility</p:attrName>
                                        </p:attrNameLst>
                                      </p:cBhvr>
                                      <p:to>
                                        <p:strVal val="hidden"/>
                                      </p:to>
                                    </p:set>
                                  </p:sub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
                                            <p:txEl>
                                              <p:pRg st="5" end="5"/>
                                            </p:txEl>
                                          </p:spTgt>
                                        </p:tgtEl>
                                        <p:attrNameLst>
                                          <p:attrName>style.visibility</p:attrName>
                                        </p:attrNameLst>
                                      </p:cBhvr>
                                      <p:to>
                                        <p:strVal val="visible"/>
                                      </p:to>
                                    </p:set>
                                    <p:animEffect transition="in" filter="fade">
                                      <p:cBhvr>
                                        <p:cTn id="67" dur="500"/>
                                        <p:tgtEl>
                                          <p:spTgt spid="6">
                                            <p:txEl>
                                              <p:pRg st="5" end="5"/>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24" grpId="0" animBg="1"/>
      <p:bldP spid="14" grpId="0" animBg="1"/>
      <p:bldP spid="26" grpId="0" animBg="1"/>
      <p:bldP spid="19" grpId="0" animBg="1"/>
      <p:bldP spid="21"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92" y="106202"/>
            <a:ext cx="12113679" cy="1304232"/>
          </a:xfrm>
        </p:spPr>
        <p:txBody>
          <a:bodyPr>
            <a:normAutofit/>
          </a:bodyPr>
          <a:lstStyle/>
          <a:p>
            <a:pPr algn="ctr"/>
            <a:r>
              <a:rPr lang="fr-CA" sz="3200" b="1" dirty="0"/>
              <a:t>Supprimer et restaures des notes ou sections</a:t>
            </a:r>
          </a:p>
        </p:txBody>
      </p:sp>
      <p:sp>
        <p:nvSpPr>
          <p:cNvPr id="11" name="ZoneTexte 10">
            <a:extLst>
              <a:ext uri="{FF2B5EF4-FFF2-40B4-BE49-F238E27FC236}">
                <a16:creationId xmlns:a16="http://schemas.microsoft.com/office/drawing/2014/main" id="{B8D3B6E8-6FE5-452C-B907-E24D8EC58D33}"/>
              </a:ext>
            </a:extLst>
          </p:cNvPr>
          <p:cNvSpPr txBox="1"/>
          <p:nvPr/>
        </p:nvSpPr>
        <p:spPr>
          <a:xfrm>
            <a:off x="111457" y="1227645"/>
            <a:ext cx="12192000" cy="1754326"/>
          </a:xfrm>
          <a:prstGeom prst="rect">
            <a:avLst/>
          </a:prstGeom>
          <a:noFill/>
        </p:spPr>
        <p:txBody>
          <a:bodyPr wrap="square" rtlCol="0">
            <a:spAutoFit/>
          </a:bodyPr>
          <a:lstStyle/>
          <a:p>
            <a:r>
              <a:rPr lang="fr-CA" dirty="0"/>
              <a:t>Nous avons vu précédemment qu’il était possible de supprimer une page ou une section en effectuant un clic droit sur celle-ci.</a:t>
            </a:r>
          </a:p>
          <a:p>
            <a:r>
              <a:rPr lang="fr-CA" dirty="0"/>
              <a:t>Si vous avez supprimer une page ou une section par erreur, vous avez </a:t>
            </a:r>
            <a:r>
              <a:rPr lang="fr-CA" b="1" dirty="0"/>
              <a:t>60 jours </a:t>
            </a:r>
            <a:r>
              <a:rPr lang="fr-CA" dirty="0"/>
              <a:t>pour les restaurer</a:t>
            </a:r>
            <a:r>
              <a:rPr lang="fr-CA" b="1" dirty="0"/>
              <a:t>.</a:t>
            </a:r>
          </a:p>
          <a:p>
            <a:r>
              <a:rPr lang="fr-CA" dirty="0"/>
              <a:t>Depuis l’onglet Vue, cliquez sur </a:t>
            </a:r>
            <a:r>
              <a:rPr lang="fr-CA" b="1" dirty="0"/>
              <a:t>Notes supprimées</a:t>
            </a:r>
          </a:p>
          <a:p>
            <a:endParaRPr lang="fr-CA" b="1" dirty="0"/>
          </a:p>
          <a:p>
            <a:endParaRPr lang="fr-CA" b="1" dirty="0"/>
          </a:p>
          <a:p>
            <a:pPr algn="ctr"/>
            <a:endParaRPr lang="fr-CA" b="1" dirty="0"/>
          </a:p>
        </p:txBody>
      </p:sp>
      <p:pic>
        <p:nvPicPr>
          <p:cNvPr id="3" name="Image 2">
            <a:extLst>
              <a:ext uri="{FF2B5EF4-FFF2-40B4-BE49-F238E27FC236}">
                <a16:creationId xmlns:a16="http://schemas.microsoft.com/office/drawing/2014/main" id="{9218F163-FE4B-4CE1-A4FE-C2FBB3185F67}"/>
              </a:ext>
            </a:extLst>
          </p:cNvPr>
          <p:cNvPicPr>
            <a:picLocks noChangeAspect="1"/>
          </p:cNvPicPr>
          <p:nvPr/>
        </p:nvPicPr>
        <p:blipFill>
          <a:blip r:embed="rId3"/>
          <a:stretch>
            <a:fillRect/>
          </a:stretch>
        </p:blipFill>
        <p:spPr>
          <a:xfrm>
            <a:off x="1309688" y="2385712"/>
            <a:ext cx="9572625" cy="704850"/>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11EC757C-9441-4D0F-8C38-0578B78A2837}"/>
              </a:ext>
            </a:extLst>
          </p:cNvPr>
          <p:cNvSpPr/>
          <p:nvPr/>
        </p:nvSpPr>
        <p:spPr>
          <a:xfrm>
            <a:off x="9498842" y="2724489"/>
            <a:ext cx="1383470" cy="352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a:extLst>
              <a:ext uri="{FF2B5EF4-FFF2-40B4-BE49-F238E27FC236}">
                <a16:creationId xmlns:a16="http://schemas.microsoft.com/office/drawing/2014/main" id="{E69403DD-E2F2-4303-9639-812B28C1F681}"/>
              </a:ext>
            </a:extLst>
          </p:cNvPr>
          <p:cNvSpPr txBox="1"/>
          <p:nvPr/>
        </p:nvSpPr>
        <p:spPr>
          <a:xfrm>
            <a:off x="111457" y="3398107"/>
            <a:ext cx="9184944" cy="369332"/>
          </a:xfrm>
          <a:prstGeom prst="rect">
            <a:avLst/>
          </a:prstGeom>
          <a:noFill/>
        </p:spPr>
        <p:txBody>
          <a:bodyPr wrap="square" rtlCol="0">
            <a:spAutoFit/>
          </a:bodyPr>
          <a:lstStyle/>
          <a:p>
            <a:r>
              <a:rPr lang="fr-CA" dirty="0"/>
              <a:t>Effectuez ensuite un clic droit ou appuyez longuement sur une page ou section pour la restaurer.</a:t>
            </a:r>
          </a:p>
        </p:txBody>
      </p:sp>
      <p:pic>
        <p:nvPicPr>
          <p:cNvPr id="9" name="Image 8">
            <a:extLst>
              <a:ext uri="{FF2B5EF4-FFF2-40B4-BE49-F238E27FC236}">
                <a16:creationId xmlns:a16="http://schemas.microsoft.com/office/drawing/2014/main" id="{D2D84A9E-0AAF-4655-8289-678586342A3B}"/>
              </a:ext>
            </a:extLst>
          </p:cNvPr>
          <p:cNvPicPr>
            <a:picLocks noChangeAspect="1"/>
          </p:cNvPicPr>
          <p:nvPr/>
        </p:nvPicPr>
        <p:blipFill>
          <a:blip r:embed="rId4"/>
          <a:stretch>
            <a:fillRect/>
          </a:stretch>
        </p:blipFill>
        <p:spPr>
          <a:xfrm>
            <a:off x="2333625" y="3767439"/>
            <a:ext cx="7524750" cy="2438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360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9BD0A92D-399A-41B4-B955-6B72A41B7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42264" y="0"/>
            <a:ext cx="934973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1">
            <a:extLst>
              <a:ext uri="{FF2B5EF4-FFF2-40B4-BE49-F238E27FC236}">
                <a16:creationId xmlns:a16="http://schemas.microsoft.com/office/drawing/2014/main" id="{D6A49DF9-534D-4905-8F46-02AB63EB6F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p:cNvSpPr>
            <a:spLocks noGrp="1"/>
          </p:cNvSpPr>
          <p:nvPr>
            <p:ph type="title"/>
          </p:nvPr>
        </p:nvSpPr>
        <p:spPr>
          <a:xfrm>
            <a:off x="804620" y="4592325"/>
            <a:ext cx="5946579" cy="1297115"/>
          </a:xfrm>
        </p:spPr>
        <p:txBody>
          <a:bodyPr vert="horz" lIns="91440" tIns="45720" rIns="91440" bIns="45720" rtlCol="0" anchor="t">
            <a:normAutofit/>
          </a:bodyPr>
          <a:lstStyle/>
          <a:p>
            <a:r>
              <a:rPr lang="en-US" b="1" kern="1200">
                <a:solidFill>
                  <a:srgbClr val="000000"/>
                </a:solidFill>
                <a:latin typeface="+mj-lt"/>
                <a:ea typeface="+mj-ea"/>
                <a:cs typeface="+mj-cs"/>
              </a:rPr>
              <a:t>OneNote sur smartphone</a:t>
            </a:r>
          </a:p>
        </p:txBody>
      </p:sp>
      <p:sp>
        <p:nvSpPr>
          <p:cNvPr id="19" name="Freeform 56">
            <a:extLst>
              <a:ext uri="{FF2B5EF4-FFF2-40B4-BE49-F238E27FC236}">
                <a16:creationId xmlns:a16="http://schemas.microsoft.com/office/drawing/2014/main" id="{9FA51AA9-DFBD-4CB2-9C70-26DAC24A3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35021" y="2"/>
            <a:ext cx="4305922" cy="3193227"/>
          </a:xfrm>
          <a:custGeom>
            <a:avLst/>
            <a:gdLst>
              <a:gd name="connsiteX0" fmla="*/ 268379 w 4305922"/>
              <a:gd name="connsiteY0" fmla="*/ 0 h 3193227"/>
              <a:gd name="connsiteX1" fmla="*/ 4037544 w 4305922"/>
              <a:gd name="connsiteY1" fmla="*/ 0 h 3193227"/>
              <a:gd name="connsiteX2" fmla="*/ 4046072 w 4305922"/>
              <a:gd name="connsiteY2" fmla="*/ 14037 h 3193227"/>
              <a:gd name="connsiteX3" fmla="*/ 4305922 w 4305922"/>
              <a:gd name="connsiteY3" fmla="*/ 1040266 h 3193227"/>
              <a:gd name="connsiteX4" fmla="*/ 2152962 w 4305922"/>
              <a:gd name="connsiteY4" fmla="*/ 3193227 h 3193227"/>
              <a:gd name="connsiteX5" fmla="*/ 0 w 4305922"/>
              <a:gd name="connsiteY5" fmla="*/ 1040266 h 3193227"/>
              <a:gd name="connsiteX6" fmla="*/ 259851 w 4305922"/>
              <a:gd name="connsiteY6" fmla="*/ 14037 h 319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5922" h="3193227">
                <a:moveTo>
                  <a:pt x="268379" y="0"/>
                </a:moveTo>
                <a:lnTo>
                  <a:pt x="4037544" y="0"/>
                </a:lnTo>
                <a:lnTo>
                  <a:pt x="4046072" y="14037"/>
                </a:lnTo>
                <a:cubicBezTo>
                  <a:pt x="4211790" y="319097"/>
                  <a:pt x="4305922" y="668689"/>
                  <a:pt x="4305922" y="1040266"/>
                </a:cubicBezTo>
                <a:cubicBezTo>
                  <a:pt x="4305922" y="2229314"/>
                  <a:pt x="3342009" y="3193227"/>
                  <a:pt x="2152962" y="3193227"/>
                </a:cubicBezTo>
                <a:cubicBezTo>
                  <a:pt x="963913" y="3193227"/>
                  <a:pt x="0" y="2229314"/>
                  <a:pt x="0" y="1040266"/>
                </a:cubicBezTo>
                <a:cubicBezTo>
                  <a:pt x="0" y="668689"/>
                  <a:pt x="94133" y="319097"/>
                  <a:pt x="259851" y="14037"/>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 4">
            <a:extLst>
              <a:ext uri="{FF2B5EF4-FFF2-40B4-BE49-F238E27FC236}">
                <a16:creationId xmlns:a16="http://schemas.microsoft.com/office/drawing/2014/main" id="{24C6787B-BA09-4FA7-BD40-179C55E400A3}"/>
              </a:ext>
            </a:extLst>
          </p:cNvPr>
          <p:cNvPicPr>
            <a:picLocks noChangeAspect="1"/>
          </p:cNvPicPr>
          <p:nvPr/>
        </p:nvPicPr>
        <p:blipFill rotWithShape="1">
          <a:blip r:embed="rId4">
            <a:alphaModFix/>
          </a:blip>
          <a:srcRect r="38819" b="-3"/>
          <a:stretch/>
        </p:blipFill>
        <p:spPr>
          <a:xfrm>
            <a:off x="3347837" y="1"/>
            <a:ext cx="4063868" cy="3072200"/>
          </a:xfrm>
          <a:custGeom>
            <a:avLst/>
            <a:gdLst>
              <a:gd name="connsiteX0" fmla="*/ 288818 w 4063868"/>
              <a:gd name="connsiteY0" fmla="*/ 0 h 3072200"/>
              <a:gd name="connsiteX1" fmla="*/ 3775050 w 4063868"/>
              <a:gd name="connsiteY1" fmla="*/ 0 h 3072200"/>
              <a:gd name="connsiteX2" fmla="*/ 3818625 w 4063868"/>
              <a:gd name="connsiteY2" fmla="*/ 71726 h 3072200"/>
              <a:gd name="connsiteX3" fmla="*/ 4063868 w 4063868"/>
              <a:gd name="connsiteY3" fmla="*/ 1040266 h 3072200"/>
              <a:gd name="connsiteX4" fmla="*/ 2031934 w 4063868"/>
              <a:gd name="connsiteY4" fmla="*/ 3072200 h 3072200"/>
              <a:gd name="connsiteX5" fmla="*/ 0 w 4063868"/>
              <a:gd name="connsiteY5" fmla="*/ 1040266 h 3072200"/>
              <a:gd name="connsiteX6" fmla="*/ 245244 w 4063868"/>
              <a:gd name="connsiteY6" fmla="*/ 71726 h 30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3868" h="3072200">
                <a:moveTo>
                  <a:pt x="288818" y="0"/>
                </a:moveTo>
                <a:lnTo>
                  <a:pt x="3775050" y="0"/>
                </a:lnTo>
                <a:lnTo>
                  <a:pt x="3818625" y="71726"/>
                </a:lnTo>
                <a:cubicBezTo>
                  <a:pt x="3975028" y="359637"/>
                  <a:pt x="4063868" y="689577"/>
                  <a:pt x="4063868" y="1040266"/>
                </a:cubicBezTo>
                <a:cubicBezTo>
                  <a:pt x="4063868" y="2162473"/>
                  <a:pt x="3154140" y="3072200"/>
                  <a:pt x="2031934" y="3072200"/>
                </a:cubicBezTo>
                <a:cubicBezTo>
                  <a:pt x="909728" y="3072200"/>
                  <a:pt x="0" y="2162473"/>
                  <a:pt x="0" y="1040266"/>
                </a:cubicBezTo>
                <a:cubicBezTo>
                  <a:pt x="0" y="689577"/>
                  <a:pt x="88841" y="359637"/>
                  <a:pt x="245244" y="71726"/>
                </a:cubicBezTo>
                <a:close/>
              </a:path>
            </a:pathLst>
          </a:custGeom>
          <a:effectLst>
            <a:softEdge rad="0"/>
          </a:effectLst>
        </p:spPr>
      </p:pic>
      <p:sp>
        <p:nvSpPr>
          <p:cNvPr id="16" name="Freeform 58">
            <a:extLst>
              <a:ext uri="{FF2B5EF4-FFF2-40B4-BE49-F238E27FC236}">
                <a16:creationId xmlns:a16="http://schemas.microsoft.com/office/drawing/2014/main" id="{D5905D0D-FE5E-454B-A340-4DE821C09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5658" y="1424717"/>
            <a:ext cx="4506342" cy="5442758"/>
          </a:xfrm>
          <a:custGeom>
            <a:avLst/>
            <a:gdLst>
              <a:gd name="connsiteX0" fmla="*/ 3034499 w 4506342"/>
              <a:gd name="connsiteY0" fmla="*/ 0 h 5442758"/>
              <a:gd name="connsiteX1" fmla="*/ 4480922 w 4506342"/>
              <a:gd name="connsiteY1" fmla="*/ 366248 h 5442758"/>
              <a:gd name="connsiteX2" fmla="*/ 4506342 w 4506342"/>
              <a:gd name="connsiteY2" fmla="*/ 381691 h 5442758"/>
              <a:gd name="connsiteX3" fmla="*/ 4506342 w 4506342"/>
              <a:gd name="connsiteY3" fmla="*/ 5442758 h 5442758"/>
              <a:gd name="connsiteX4" fmla="*/ 1193461 w 4506342"/>
              <a:gd name="connsiteY4" fmla="*/ 5442758 h 5442758"/>
              <a:gd name="connsiteX5" fmla="*/ 1104276 w 4506342"/>
              <a:gd name="connsiteY5" fmla="*/ 5376066 h 5442758"/>
              <a:gd name="connsiteX6" fmla="*/ 0 w 4506342"/>
              <a:gd name="connsiteY6" fmla="*/ 3034499 h 5442758"/>
              <a:gd name="connsiteX7" fmla="*/ 3034499 w 4506342"/>
              <a:gd name="connsiteY7" fmla="*/ 0 h 544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6342" h="5442758">
                <a:moveTo>
                  <a:pt x="3034499" y="0"/>
                </a:moveTo>
                <a:cubicBezTo>
                  <a:pt x="3558220" y="0"/>
                  <a:pt x="4050953" y="132675"/>
                  <a:pt x="4480922" y="366248"/>
                </a:cubicBezTo>
                <a:lnTo>
                  <a:pt x="4506342" y="381691"/>
                </a:lnTo>
                <a:lnTo>
                  <a:pt x="4506342" y="5442758"/>
                </a:lnTo>
                <a:lnTo>
                  <a:pt x="1193461" y="5442758"/>
                </a:lnTo>
                <a:lnTo>
                  <a:pt x="1104276" y="5376066"/>
                </a:lnTo>
                <a:cubicBezTo>
                  <a:pt x="429867" y="4819495"/>
                  <a:pt x="0" y="3977198"/>
                  <a:pt x="0" y="3034499"/>
                </a:cubicBezTo>
                <a:cubicBezTo>
                  <a:pt x="0" y="1358591"/>
                  <a:pt x="1358591" y="0"/>
                  <a:pt x="3034499"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6" name="Diagramme 5">
            <a:extLst>
              <a:ext uri="{FF2B5EF4-FFF2-40B4-BE49-F238E27FC236}">
                <a16:creationId xmlns:a16="http://schemas.microsoft.com/office/drawing/2014/main" id="{85713280-6FF7-4851-A7C9-3B239CAA2D38}"/>
              </a:ext>
            </a:extLst>
          </p:cNvPr>
          <p:cNvGraphicFramePr/>
          <p:nvPr>
            <p:extLst>
              <p:ext uri="{D42A27DB-BD31-4B8C-83A1-F6EECF244321}">
                <p14:modId xmlns:p14="http://schemas.microsoft.com/office/powerpoint/2010/main" val="1737355147"/>
              </p:ext>
            </p:extLst>
          </p:nvPr>
        </p:nvGraphicFramePr>
        <p:xfrm>
          <a:off x="7840768" y="1579827"/>
          <a:ext cx="4351232" cy="52876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Rectangle 12">
            <a:extLst>
              <a:ext uri="{FF2B5EF4-FFF2-40B4-BE49-F238E27FC236}">
                <a16:creationId xmlns:a16="http://schemas.microsoft.com/office/drawing/2014/main" id="{C42964A5-8AA5-4B20-A83C-F2298394E8FE}"/>
              </a:ext>
            </a:extLst>
          </p:cNvPr>
          <p:cNvSpPr/>
          <p:nvPr/>
        </p:nvSpPr>
        <p:spPr>
          <a:xfrm>
            <a:off x="8046516" y="2025353"/>
            <a:ext cx="3883413" cy="350378"/>
          </a:xfrm>
          <a:prstGeom prst="rect">
            <a:avLst/>
          </a:prstGeom>
          <a:solidFill>
            <a:srgbClr val="9B5496"/>
          </a:solidFill>
          <a:ln>
            <a:solidFill>
              <a:srgbClr val="9E57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634400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81050" y="3554932"/>
            <a:ext cx="10805208" cy="2236268"/>
          </a:xfrm>
        </p:spPr>
        <p:txBody>
          <a:bodyPr>
            <a:normAutofit/>
          </a:bodyPr>
          <a:lstStyle/>
          <a:p>
            <a:r>
              <a:rPr lang="fr-CA" sz="3300" dirty="0"/>
              <a:t>Formation sur One Note- L’outil de prise de notes</a:t>
            </a:r>
          </a:p>
          <a:p>
            <a:br>
              <a:rPr lang="fr-CA" sz="3300" dirty="0"/>
            </a:br>
            <a:r>
              <a:rPr lang="fr-CA" sz="6600" b="1" dirty="0">
                <a:solidFill>
                  <a:srgbClr val="7030A0"/>
                </a:solidFill>
              </a:rPr>
              <a:t>Merci!</a:t>
            </a:r>
            <a:endParaRPr lang="fr-CA" sz="6600" dirty="0">
              <a:solidFill>
                <a:srgbClr val="7030A0"/>
              </a:solidFill>
            </a:endParaRPr>
          </a:p>
        </p:txBody>
      </p:sp>
      <p:pic>
        <p:nvPicPr>
          <p:cNvPr id="5" name="Image 4">
            <a:extLst>
              <a:ext uri="{FF2B5EF4-FFF2-40B4-BE49-F238E27FC236}">
                <a16:creationId xmlns:a16="http://schemas.microsoft.com/office/drawing/2014/main" id="{551A7536-E1C1-4D36-B314-7A6353C81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011" y="1050444"/>
            <a:ext cx="8011978" cy="2378556"/>
          </a:xfrm>
          <a:prstGeom prst="rect">
            <a:avLst/>
          </a:prstGeom>
        </p:spPr>
      </p:pic>
    </p:spTree>
    <p:extLst>
      <p:ext uri="{BB962C8B-B14F-4D97-AF65-F5344CB8AC3E}">
        <p14:creationId xmlns:p14="http://schemas.microsoft.com/office/powerpoint/2010/main" val="336382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b="1" dirty="0"/>
              <a:t>Plan de la formation</a:t>
            </a:r>
          </a:p>
        </p:txBody>
      </p:sp>
      <p:sp>
        <p:nvSpPr>
          <p:cNvPr id="3" name="Content Placeholder 2"/>
          <p:cNvSpPr>
            <a:spLocks noGrp="1"/>
          </p:cNvSpPr>
          <p:nvPr>
            <p:ph idx="1"/>
          </p:nvPr>
        </p:nvSpPr>
        <p:spPr>
          <a:xfrm>
            <a:off x="838200" y="1922947"/>
            <a:ext cx="10515600" cy="4608000"/>
          </a:xfrm>
        </p:spPr>
        <p:txBody>
          <a:bodyPr>
            <a:normAutofit/>
          </a:bodyPr>
          <a:lstStyle/>
          <a:p>
            <a:pPr marL="228600" lvl="1">
              <a:lnSpc>
                <a:spcPct val="100000"/>
              </a:lnSpc>
              <a:spcBef>
                <a:spcPts val="0"/>
              </a:spcBef>
            </a:pPr>
            <a:r>
              <a:rPr lang="fr-CA" sz="2800" dirty="0"/>
              <a:t>Présentation générale de OneNote et de sa navigation</a:t>
            </a:r>
            <a:endParaRPr lang="fr-CA" sz="2800" baseline="0" dirty="0"/>
          </a:p>
          <a:p>
            <a:pPr>
              <a:lnSpc>
                <a:spcPct val="100000"/>
              </a:lnSpc>
              <a:spcBef>
                <a:spcPts val="0"/>
              </a:spcBef>
            </a:pPr>
            <a:r>
              <a:rPr lang="fr-CA" dirty="0"/>
              <a:t>Prise de notes et insertion de contenu</a:t>
            </a:r>
          </a:p>
          <a:p>
            <a:pPr>
              <a:lnSpc>
                <a:spcPct val="100000"/>
              </a:lnSpc>
              <a:spcBef>
                <a:spcPts val="0"/>
              </a:spcBef>
            </a:pPr>
            <a:r>
              <a:rPr lang="fr-CA" dirty="0"/>
              <a:t>Mise en forme des notes</a:t>
            </a:r>
          </a:p>
          <a:p>
            <a:pPr>
              <a:lnSpc>
                <a:spcPct val="100000"/>
              </a:lnSpc>
              <a:spcBef>
                <a:spcPts val="0"/>
              </a:spcBef>
            </a:pPr>
            <a:r>
              <a:rPr lang="fr-CA" dirty="0"/>
              <a:t>Ajout de dessins et croquis</a:t>
            </a:r>
          </a:p>
          <a:p>
            <a:pPr>
              <a:lnSpc>
                <a:spcPct val="100000"/>
              </a:lnSpc>
              <a:spcBef>
                <a:spcPts val="0"/>
              </a:spcBef>
            </a:pPr>
            <a:r>
              <a:rPr lang="fr-CA" dirty="0"/>
              <a:t>Partager et synchroniser votre bloc-notes</a:t>
            </a:r>
          </a:p>
          <a:p>
            <a:pPr>
              <a:lnSpc>
                <a:spcPct val="100000"/>
              </a:lnSpc>
              <a:spcBef>
                <a:spcPts val="0"/>
              </a:spcBef>
            </a:pPr>
            <a:r>
              <a:rPr lang="fr-CA" dirty="0"/>
              <a:t>Organiser, rechercher et consulter ses notes</a:t>
            </a:r>
          </a:p>
          <a:p>
            <a:pPr>
              <a:lnSpc>
                <a:spcPct val="100000"/>
              </a:lnSpc>
              <a:spcBef>
                <a:spcPts val="0"/>
              </a:spcBef>
            </a:pPr>
            <a:r>
              <a:rPr lang="fr-CA" dirty="0"/>
              <a:t>Supprimer et restaurer des notes</a:t>
            </a:r>
          </a:p>
          <a:p>
            <a:pPr>
              <a:lnSpc>
                <a:spcPct val="100000"/>
              </a:lnSpc>
              <a:spcBef>
                <a:spcPts val="0"/>
              </a:spcBef>
            </a:pPr>
            <a:r>
              <a:rPr lang="fr-CA" dirty="0"/>
              <a:t>OneNote et la mobilité</a:t>
            </a:r>
          </a:p>
          <a:p>
            <a:pPr>
              <a:lnSpc>
                <a:spcPct val="100000"/>
              </a:lnSpc>
              <a:spcBef>
                <a:spcPts val="0"/>
              </a:spcBef>
            </a:pPr>
            <a:endParaRPr lang="fr-CA" sz="2400" dirty="0"/>
          </a:p>
        </p:txBody>
      </p:sp>
    </p:spTree>
    <p:extLst>
      <p:ext uri="{BB962C8B-B14F-4D97-AF65-F5344CB8AC3E}">
        <p14:creationId xmlns:p14="http://schemas.microsoft.com/office/powerpoint/2010/main" val="99964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EF1118-00FE-495D-AD1E-2511588E8C81}"/>
              </a:ext>
            </a:extLst>
          </p:cNvPr>
          <p:cNvSpPr/>
          <p:nvPr/>
        </p:nvSpPr>
        <p:spPr>
          <a:xfrm>
            <a:off x="0" y="0"/>
            <a:ext cx="5468548" cy="685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Title 3">
            <a:extLst>
              <a:ext uri="{FF2B5EF4-FFF2-40B4-BE49-F238E27FC236}">
                <a16:creationId xmlns:a16="http://schemas.microsoft.com/office/drawing/2014/main" id="{331A8A41-817A-4A2B-8143-B7C4D6E4808F}"/>
              </a:ext>
            </a:extLst>
          </p:cNvPr>
          <p:cNvSpPr>
            <a:spLocks noGrp="1"/>
          </p:cNvSpPr>
          <p:nvPr>
            <p:ph type="title"/>
          </p:nvPr>
        </p:nvSpPr>
        <p:spPr>
          <a:xfrm>
            <a:off x="634276" y="803705"/>
            <a:ext cx="4208656" cy="3034857"/>
          </a:xfrm>
        </p:spPr>
        <p:txBody>
          <a:bodyPr vert="horz" lIns="91440" tIns="45720" rIns="91440" bIns="45720" rtlCol="0" anchor="b">
            <a:normAutofit/>
          </a:bodyPr>
          <a:lstStyle/>
          <a:p>
            <a:pPr algn="r"/>
            <a:r>
              <a:rPr lang="fr-CA" sz="5400" kern="1200" dirty="0">
                <a:solidFill>
                  <a:schemeClr val="bg1"/>
                </a:solidFill>
                <a:latin typeface="+mj-lt"/>
                <a:ea typeface="+mj-ea"/>
                <a:cs typeface="+mj-cs"/>
              </a:rPr>
              <a:t>Qu’est ce que OneNote?</a:t>
            </a:r>
            <a:endParaRPr lang="fr-CA" sz="5400" kern="1200" dirty="0">
              <a:solidFill>
                <a:srgbClr val="FFFFFF"/>
              </a:solidFill>
              <a:latin typeface="+mj-lt"/>
              <a:ea typeface="+mj-ea"/>
              <a:cs typeface="+mj-cs"/>
            </a:endParaRPr>
          </a:p>
        </p:txBody>
      </p:sp>
      <p:sp>
        <p:nvSpPr>
          <p:cNvPr id="5" name="Rectangle 4">
            <a:extLst>
              <a:ext uri="{FF2B5EF4-FFF2-40B4-BE49-F238E27FC236}">
                <a16:creationId xmlns:a16="http://schemas.microsoft.com/office/drawing/2014/main" id="{B205C7BC-B8C0-4A95-8354-FA437C11C964}"/>
              </a:ext>
            </a:extLst>
          </p:cNvPr>
          <p:cNvSpPr/>
          <p:nvPr/>
        </p:nvSpPr>
        <p:spPr>
          <a:xfrm>
            <a:off x="5800915" y="1650312"/>
            <a:ext cx="6276785" cy="4093428"/>
          </a:xfrm>
          <a:prstGeom prst="rect">
            <a:avLst/>
          </a:prstGeom>
        </p:spPr>
        <p:txBody>
          <a:bodyPr wrap="square">
            <a:spAutoFit/>
          </a:bodyPr>
          <a:lstStyle/>
          <a:p>
            <a:pPr marL="342900" indent="-342900">
              <a:buFont typeface="Arial" panose="020B0604020202020204" pitchFamily="34" charset="0"/>
              <a:buChar char="•"/>
            </a:pPr>
            <a:r>
              <a:rPr lang="fr-CA" sz="2000" dirty="0">
                <a:solidFill>
                  <a:srgbClr val="2F2F2F"/>
                </a:solidFill>
                <a:latin typeface="Segoe UI" panose="020B0502040204020203" pitchFamily="34" charset="0"/>
              </a:rPr>
              <a:t>OneNote est votre propre bloc-notes numérique.</a:t>
            </a:r>
          </a:p>
          <a:p>
            <a:pPr marL="342900" indent="-342900">
              <a:buFont typeface="Arial" panose="020B0604020202020204" pitchFamily="34" charset="0"/>
              <a:buChar char="•"/>
            </a:pPr>
            <a:endParaRPr lang="fr-CA" sz="2000" dirty="0">
              <a:solidFill>
                <a:srgbClr val="2F2F2F"/>
              </a:solidFill>
              <a:latin typeface="Segoe UI" panose="020B0502040204020203" pitchFamily="34" charset="0"/>
            </a:endParaRPr>
          </a:p>
          <a:p>
            <a:pPr marL="342900" indent="-342900">
              <a:buFont typeface="Arial" panose="020B0604020202020204" pitchFamily="34" charset="0"/>
              <a:buChar char="•"/>
            </a:pPr>
            <a:r>
              <a:rPr lang="fr-CA" sz="2000" dirty="0">
                <a:solidFill>
                  <a:srgbClr val="2F2F2F"/>
                </a:solidFill>
                <a:latin typeface="Segoe UI" panose="020B0502040204020203" pitchFamily="34" charset="0"/>
              </a:rPr>
              <a:t>Il vous propose un emplacement unique pour toutes vos notes, recherches, plans et informations.</a:t>
            </a:r>
          </a:p>
          <a:p>
            <a:pPr marL="342900" indent="-342900">
              <a:buFont typeface="Arial" panose="020B0604020202020204" pitchFamily="34" charset="0"/>
              <a:buChar char="•"/>
            </a:pPr>
            <a:endParaRPr lang="fr-CA" sz="2000" dirty="0">
              <a:solidFill>
                <a:srgbClr val="2F2F2F"/>
              </a:solidFill>
              <a:latin typeface="Segoe UI" panose="020B0502040204020203" pitchFamily="34" charset="0"/>
            </a:endParaRPr>
          </a:p>
          <a:p>
            <a:pPr marL="342900" indent="-342900">
              <a:buFont typeface="Arial" panose="020B0604020202020204" pitchFamily="34" charset="0"/>
              <a:buChar char="•"/>
            </a:pPr>
            <a:r>
              <a:rPr lang="fr-CA" sz="2000" dirty="0">
                <a:solidFill>
                  <a:srgbClr val="2F2F2F"/>
                </a:solidFill>
                <a:latin typeface="Segoe UI" panose="020B0502040204020203" pitchFamily="34" charset="0"/>
              </a:rPr>
              <a:t>Les notes sont faciles à organiser, à imprimer et à partager. Retrouvez rapidement vos informations importantes sans même savoir ou vous les avez saisi.</a:t>
            </a:r>
          </a:p>
          <a:p>
            <a:r>
              <a:rPr lang="fr-CA" sz="2000" dirty="0">
                <a:solidFill>
                  <a:srgbClr val="2F2F2F"/>
                </a:solidFill>
                <a:latin typeface="Segoe UI" panose="020B0502040204020203" pitchFamily="34" charset="0"/>
              </a:rPr>
              <a:t> </a:t>
            </a:r>
          </a:p>
          <a:p>
            <a:pPr marL="342900" indent="-342900">
              <a:buFont typeface="Arial" panose="020B0604020202020204" pitchFamily="34" charset="0"/>
              <a:buChar char="•"/>
            </a:pPr>
            <a:r>
              <a:rPr lang="fr-CA" sz="2000" dirty="0">
                <a:solidFill>
                  <a:srgbClr val="2F2F2F"/>
                </a:solidFill>
                <a:latin typeface="Segoe UI" panose="020B0502040204020203" pitchFamily="34" charset="0"/>
              </a:rPr>
              <a:t>Vos blocs-notes sont stockés en ligne pour vous permettre d’y accéder aisément sur vos appareils mobiles.</a:t>
            </a:r>
            <a:endParaRPr lang="fr-CA" sz="2000" dirty="0"/>
          </a:p>
        </p:txBody>
      </p:sp>
    </p:spTree>
    <p:extLst>
      <p:ext uri="{BB962C8B-B14F-4D97-AF65-F5344CB8AC3E}">
        <p14:creationId xmlns:p14="http://schemas.microsoft.com/office/powerpoint/2010/main" val="421133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202"/>
            <a:ext cx="12192001" cy="1304232"/>
          </a:xfrm>
        </p:spPr>
        <p:txBody>
          <a:bodyPr>
            <a:normAutofit/>
          </a:bodyPr>
          <a:lstStyle/>
          <a:p>
            <a:pPr algn="ctr"/>
            <a:r>
              <a:rPr lang="fr-CA" sz="3200" b="1" dirty="0"/>
              <a:t>La navigation dans OneNote</a:t>
            </a:r>
          </a:p>
        </p:txBody>
      </p:sp>
      <p:sp>
        <p:nvSpPr>
          <p:cNvPr id="21" name="ZoneTexte 20">
            <a:extLst>
              <a:ext uri="{FF2B5EF4-FFF2-40B4-BE49-F238E27FC236}">
                <a16:creationId xmlns:a16="http://schemas.microsoft.com/office/drawing/2014/main" id="{E41B63AF-B255-404E-903A-A9C75C37197D}"/>
              </a:ext>
            </a:extLst>
          </p:cNvPr>
          <p:cNvSpPr txBox="1"/>
          <p:nvPr/>
        </p:nvSpPr>
        <p:spPr>
          <a:xfrm>
            <a:off x="37068" y="2036055"/>
            <a:ext cx="5129429" cy="3477875"/>
          </a:xfrm>
          <a:prstGeom prst="rect">
            <a:avLst/>
          </a:prstGeom>
          <a:noFill/>
        </p:spPr>
        <p:txBody>
          <a:bodyPr wrap="square" rtlCol="0">
            <a:spAutoFit/>
          </a:bodyPr>
          <a:lstStyle/>
          <a:p>
            <a:pPr marL="285750" indent="-285750">
              <a:buFont typeface="Arial" panose="020B0604020202020204" pitchFamily="34" charset="0"/>
              <a:buChar char="•"/>
            </a:pPr>
            <a:r>
              <a:rPr lang="fr-CA" sz="2000" dirty="0"/>
              <a:t>Les blocs-notes sont constitués de sections et de pages. </a:t>
            </a:r>
          </a:p>
          <a:p>
            <a:pPr marL="285750" indent="-285750">
              <a:buFont typeface="Arial" panose="020B0604020202020204" pitchFamily="34" charset="0"/>
              <a:buChar char="•"/>
            </a:pPr>
            <a:endParaRPr lang="fr-CA" sz="2000" dirty="0"/>
          </a:p>
          <a:p>
            <a:pPr marL="285750" indent="-285750">
              <a:buFont typeface="Arial" panose="020B0604020202020204" pitchFamily="34" charset="0"/>
              <a:buChar char="•"/>
            </a:pPr>
            <a:r>
              <a:rPr lang="fr-CA" sz="2000" dirty="0"/>
              <a:t>Les pages contiennent vos notes tandis que les sections contiennent l’ensemble des pages correspondantes.</a:t>
            </a:r>
          </a:p>
          <a:p>
            <a:pPr marL="285750" indent="-285750">
              <a:buFont typeface="Arial" panose="020B0604020202020204" pitchFamily="34" charset="0"/>
              <a:buChar char="•"/>
            </a:pPr>
            <a:endParaRPr lang="fr-CA" sz="2000" dirty="0"/>
          </a:p>
          <a:p>
            <a:pPr marL="285750" indent="-285750">
              <a:buFont typeface="Arial" panose="020B0604020202020204" pitchFamily="34" charset="0"/>
              <a:buChar char="•"/>
            </a:pPr>
            <a:r>
              <a:rPr lang="fr-CA" sz="2000" dirty="0"/>
              <a:t>Dans chaque bloc-notes, vous pouvez créer autant de sections que vous le souhaitez et y inclure autant de pages que vous le souhaitez.</a:t>
            </a:r>
          </a:p>
        </p:txBody>
      </p:sp>
      <p:graphicFrame>
        <p:nvGraphicFramePr>
          <p:cNvPr id="22" name="Diagramme 21">
            <a:extLst>
              <a:ext uri="{FF2B5EF4-FFF2-40B4-BE49-F238E27FC236}">
                <a16:creationId xmlns:a16="http://schemas.microsoft.com/office/drawing/2014/main" id="{741515A9-3B91-4116-829E-01A9A0A48863}"/>
              </a:ext>
            </a:extLst>
          </p:cNvPr>
          <p:cNvGraphicFramePr/>
          <p:nvPr>
            <p:extLst>
              <p:ext uri="{D42A27DB-BD31-4B8C-83A1-F6EECF244321}">
                <p14:modId xmlns:p14="http://schemas.microsoft.com/office/powerpoint/2010/main" val="3706325124"/>
              </p:ext>
            </p:extLst>
          </p:nvPr>
        </p:nvGraphicFramePr>
        <p:xfrm>
          <a:off x="4791678" y="123287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ZoneTexte 23">
            <a:extLst>
              <a:ext uri="{FF2B5EF4-FFF2-40B4-BE49-F238E27FC236}">
                <a16:creationId xmlns:a16="http://schemas.microsoft.com/office/drawing/2014/main" id="{44004282-E66D-45C3-8256-32777D8CB0DF}"/>
              </a:ext>
            </a:extLst>
          </p:cNvPr>
          <p:cNvSpPr txBox="1"/>
          <p:nvPr/>
        </p:nvSpPr>
        <p:spPr>
          <a:xfrm>
            <a:off x="8225483" y="1803400"/>
            <a:ext cx="1260389" cy="369332"/>
          </a:xfrm>
          <a:prstGeom prst="rect">
            <a:avLst/>
          </a:prstGeom>
          <a:noFill/>
        </p:spPr>
        <p:txBody>
          <a:bodyPr wrap="square" rtlCol="0">
            <a:spAutoFit/>
          </a:bodyPr>
          <a:lstStyle/>
          <a:p>
            <a:r>
              <a:rPr lang="fr-CA" dirty="0"/>
              <a:t>Section</a:t>
            </a:r>
          </a:p>
        </p:txBody>
      </p:sp>
      <p:sp>
        <p:nvSpPr>
          <p:cNvPr id="25" name="ZoneTexte 24">
            <a:extLst>
              <a:ext uri="{FF2B5EF4-FFF2-40B4-BE49-F238E27FC236}">
                <a16:creationId xmlns:a16="http://schemas.microsoft.com/office/drawing/2014/main" id="{F8BDDEE3-32E9-407B-B77D-28BCD9731C89}"/>
              </a:ext>
            </a:extLst>
          </p:cNvPr>
          <p:cNvSpPr txBox="1"/>
          <p:nvPr/>
        </p:nvSpPr>
        <p:spPr>
          <a:xfrm>
            <a:off x="8711516" y="3757542"/>
            <a:ext cx="1260389" cy="369332"/>
          </a:xfrm>
          <a:prstGeom prst="rect">
            <a:avLst/>
          </a:prstGeom>
          <a:noFill/>
        </p:spPr>
        <p:txBody>
          <a:bodyPr wrap="square" rtlCol="0">
            <a:spAutoFit/>
          </a:bodyPr>
          <a:lstStyle/>
          <a:p>
            <a:r>
              <a:rPr lang="fr-CA" dirty="0"/>
              <a:t>Section</a:t>
            </a:r>
          </a:p>
        </p:txBody>
      </p:sp>
      <p:sp>
        <p:nvSpPr>
          <p:cNvPr id="26" name="ZoneTexte 25">
            <a:extLst>
              <a:ext uri="{FF2B5EF4-FFF2-40B4-BE49-F238E27FC236}">
                <a16:creationId xmlns:a16="http://schemas.microsoft.com/office/drawing/2014/main" id="{A6A790AC-CB64-4175-8EDB-7B32A245D076}"/>
              </a:ext>
            </a:extLst>
          </p:cNvPr>
          <p:cNvSpPr txBox="1"/>
          <p:nvPr/>
        </p:nvSpPr>
        <p:spPr>
          <a:xfrm>
            <a:off x="8225483" y="5711684"/>
            <a:ext cx="1260389" cy="369332"/>
          </a:xfrm>
          <a:prstGeom prst="rect">
            <a:avLst/>
          </a:prstGeom>
          <a:noFill/>
        </p:spPr>
        <p:txBody>
          <a:bodyPr wrap="square" rtlCol="0">
            <a:spAutoFit/>
          </a:bodyPr>
          <a:lstStyle/>
          <a:p>
            <a:r>
              <a:rPr lang="fr-CA" dirty="0"/>
              <a:t>Section</a:t>
            </a:r>
          </a:p>
        </p:txBody>
      </p:sp>
    </p:spTree>
    <p:extLst>
      <p:ext uri="{BB962C8B-B14F-4D97-AF65-F5344CB8AC3E}">
        <p14:creationId xmlns:p14="http://schemas.microsoft.com/office/powerpoint/2010/main" val="160045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2" end="2"/>
                                            </p:txEl>
                                          </p:spTgt>
                                        </p:tgtEl>
                                        <p:attrNameLst>
                                          <p:attrName>style.visibility</p:attrName>
                                        </p:attrNameLst>
                                      </p:cBhvr>
                                      <p:to>
                                        <p:strVal val="visible"/>
                                      </p:to>
                                    </p:set>
                                    <p:animEffect transition="in" filter="fade">
                                      <p:cBhvr>
                                        <p:cTn id="12" dur="500"/>
                                        <p:tgtEl>
                                          <p:spTgt spid="2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xEl>
                                              <p:pRg st="4" end="4"/>
                                            </p:txEl>
                                          </p:spTgt>
                                        </p:tgtEl>
                                        <p:attrNameLst>
                                          <p:attrName>style.visibility</p:attrName>
                                        </p:attrNameLst>
                                      </p:cBhvr>
                                      <p:to>
                                        <p:strVal val="visible"/>
                                      </p:to>
                                    </p:set>
                                    <p:animEffect transition="in" filter="fade">
                                      <p:cBhvr>
                                        <p:cTn id="17"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202"/>
            <a:ext cx="12192001" cy="1304232"/>
          </a:xfrm>
        </p:spPr>
        <p:txBody>
          <a:bodyPr>
            <a:normAutofit/>
          </a:bodyPr>
          <a:lstStyle/>
          <a:p>
            <a:pPr algn="ctr"/>
            <a:r>
              <a:rPr lang="fr-CA" sz="3200" b="1" dirty="0"/>
              <a:t>La navigation dans OneNote</a:t>
            </a:r>
          </a:p>
        </p:txBody>
      </p:sp>
      <p:sp>
        <p:nvSpPr>
          <p:cNvPr id="3" name="ZoneTexte 2">
            <a:extLst>
              <a:ext uri="{FF2B5EF4-FFF2-40B4-BE49-F238E27FC236}">
                <a16:creationId xmlns:a16="http://schemas.microsoft.com/office/drawing/2014/main" id="{43D3D1C1-1982-4C08-9738-108CD9C8F095}"/>
              </a:ext>
            </a:extLst>
          </p:cNvPr>
          <p:cNvSpPr txBox="1"/>
          <p:nvPr/>
        </p:nvSpPr>
        <p:spPr>
          <a:xfrm>
            <a:off x="0" y="1779373"/>
            <a:ext cx="3855307" cy="4678204"/>
          </a:xfrm>
          <a:prstGeom prst="rect">
            <a:avLst/>
          </a:prstGeom>
          <a:noFill/>
        </p:spPr>
        <p:txBody>
          <a:bodyPr wrap="square" rtlCol="0">
            <a:spAutoFit/>
          </a:bodyPr>
          <a:lstStyle/>
          <a:p>
            <a:r>
              <a:rPr lang="fr-CA" dirty="0"/>
              <a:t>Votre volet de navigation vous permet de naviguer entre vos pages, sections et bloc-notes.</a:t>
            </a:r>
          </a:p>
          <a:p>
            <a:r>
              <a:rPr lang="fr-CA" dirty="0"/>
              <a:t>Vous pouvez également créer un nouveau bloc-notes, une nouvelle section ou une nouvelle page.</a:t>
            </a:r>
          </a:p>
          <a:p>
            <a:endParaRPr lang="fr-CA" dirty="0"/>
          </a:p>
          <a:p>
            <a:r>
              <a:rPr lang="fr-CA" dirty="0"/>
              <a:t>Retrouvez vos options de prise de notes dans le ruban après avoir choisi l’onglet désiré.</a:t>
            </a:r>
          </a:p>
          <a:p>
            <a:endParaRPr lang="fr-CA" dirty="0"/>
          </a:p>
          <a:p>
            <a:r>
              <a:rPr lang="fr-CA" dirty="0"/>
              <a:t>Dans le groupe de commande supérieur droit, vous retrouverez:</a:t>
            </a:r>
          </a:p>
          <a:p>
            <a:pPr marL="285750" indent="-285750">
              <a:buFont typeface="Arial" panose="020B0604020202020204" pitchFamily="34" charset="0"/>
              <a:buChar char="•"/>
            </a:pPr>
            <a:r>
              <a:rPr lang="fr-CA" sz="1600" dirty="0"/>
              <a:t>Le champ de recherche</a:t>
            </a:r>
          </a:p>
          <a:p>
            <a:pPr marL="285750" indent="-285750">
              <a:buFont typeface="Arial" panose="020B0604020202020204" pitchFamily="34" charset="0"/>
              <a:buChar char="•"/>
            </a:pPr>
            <a:r>
              <a:rPr lang="fr-CA" sz="1600" dirty="0"/>
              <a:t>Le centre de notifications</a:t>
            </a:r>
          </a:p>
          <a:p>
            <a:pPr marL="285750" indent="-285750">
              <a:buFont typeface="Arial" panose="020B0604020202020204" pitchFamily="34" charset="0"/>
              <a:buChar char="•"/>
            </a:pPr>
            <a:r>
              <a:rPr lang="fr-CA" sz="1600" dirty="0"/>
              <a:t>Le bouton Partager</a:t>
            </a:r>
          </a:p>
          <a:p>
            <a:pPr marL="285750" indent="-285750">
              <a:buFont typeface="Arial" panose="020B0604020202020204" pitchFamily="34" charset="0"/>
              <a:buChar char="•"/>
            </a:pPr>
            <a:r>
              <a:rPr lang="fr-CA" sz="1600" dirty="0"/>
              <a:t>Vos paramètres</a:t>
            </a:r>
          </a:p>
        </p:txBody>
      </p:sp>
      <p:grpSp>
        <p:nvGrpSpPr>
          <p:cNvPr id="9" name="Groupe 8">
            <a:extLst>
              <a:ext uri="{FF2B5EF4-FFF2-40B4-BE49-F238E27FC236}">
                <a16:creationId xmlns:a16="http://schemas.microsoft.com/office/drawing/2014/main" id="{44A50B13-E1D2-4810-AB2D-FDCF79AA60EF}"/>
              </a:ext>
            </a:extLst>
          </p:cNvPr>
          <p:cNvGrpSpPr/>
          <p:nvPr/>
        </p:nvGrpSpPr>
        <p:grpSpPr>
          <a:xfrm>
            <a:off x="4009134" y="1552877"/>
            <a:ext cx="7658350" cy="3752246"/>
            <a:chOff x="4009134" y="1552877"/>
            <a:chExt cx="7658350" cy="3752246"/>
          </a:xfrm>
        </p:grpSpPr>
        <p:grpSp>
          <p:nvGrpSpPr>
            <p:cNvPr id="20" name="Groupe 19">
              <a:extLst>
                <a:ext uri="{FF2B5EF4-FFF2-40B4-BE49-F238E27FC236}">
                  <a16:creationId xmlns:a16="http://schemas.microsoft.com/office/drawing/2014/main" id="{C460D91A-5CB8-453A-BC21-6D41ACC9E642}"/>
                </a:ext>
              </a:extLst>
            </p:cNvPr>
            <p:cNvGrpSpPr/>
            <p:nvPr/>
          </p:nvGrpSpPr>
          <p:grpSpPr>
            <a:xfrm>
              <a:off x="4009134" y="1552877"/>
              <a:ext cx="7658350" cy="3752246"/>
              <a:chOff x="1893425" y="661769"/>
              <a:chExt cx="12192002" cy="5895461"/>
            </a:xfrm>
          </p:grpSpPr>
          <p:pic>
            <p:nvPicPr>
              <p:cNvPr id="5" name="Image 4">
                <a:extLst>
                  <a:ext uri="{FF2B5EF4-FFF2-40B4-BE49-F238E27FC236}">
                    <a16:creationId xmlns:a16="http://schemas.microsoft.com/office/drawing/2014/main" id="{3C0DD63A-5837-4C2F-B329-C3922DB75822}"/>
                  </a:ext>
                </a:extLst>
              </p:cNvPr>
              <p:cNvPicPr>
                <a:picLocks noChangeAspect="1"/>
              </p:cNvPicPr>
              <p:nvPr/>
            </p:nvPicPr>
            <p:blipFill>
              <a:blip r:embed="rId3"/>
              <a:stretch>
                <a:fillRect/>
              </a:stretch>
            </p:blipFill>
            <p:spPr>
              <a:xfrm>
                <a:off x="1893425" y="661769"/>
                <a:ext cx="12192002" cy="5511582"/>
              </a:xfrm>
              <a:prstGeom prst="rect">
                <a:avLst/>
              </a:prstGeom>
            </p:spPr>
          </p:pic>
          <p:pic>
            <p:nvPicPr>
              <p:cNvPr id="16" name="Image 15">
                <a:extLst>
                  <a:ext uri="{FF2B5EF4-FFF2-40B4-BE49-F238E27FC236}">
                    <a16:creationId xmlns:a16="http://schemas.microsoft.com/office/drawing/2014/main" id="{62A5D14E-1A8E-4654-AC3F-67A0DC332098}"/>
                  </a:ext>
                </a:extLst>
              </p:cNvPr>
              <p:cNvPicPr>
                <a:picLocks noChangeAspect="1"/>
              </p:cNvPicPr>
              <p:nvPr/>
            </p:nvPicPr>
            <p:blipFill rotWithShape="1">
              <a:blip r:embed="rId4"/>
              <a:srcRect b="7698"/>
              <a:stretch/>
            </p:blipFill>
            <p:spPr>
              <a:xfrm>
                <a:off x="1893425" y="6196231"/>
                <a:ext cx="4779088" cy="360999"/>
              </a:xfrm>
              <a:prstGeom prst="rect">
                <a:avLst/>
              </a:prstGeom>
            </p:spPr>
          </p:pic>
        </p:grpSp>
        <p:pic>
          <p:nvPicPr>
            <p:cNvPr id="8" name="Image 7">
              <a:extLst>
                <a:ext uri="{FF2B5EF4-FFF2-40B4-BE49-F238E27FC236}">
                  <a16:creationId xmlns:a16="http://schemas.microsoft.com/office/drawing/2014/main" id="{38278F03-00DF-4E72-82C6-81B90C6008AC}"/>
                </a:ext>
              </a:extLst>
            </p:cNvPr>
            <p:cNvPicPr>
              <a:picLocks noChangeAspect="1"/>
            </p:cNvPicPr>
            <p:nvPr/>
          </p:nvPicPr>
          <p:blipFill>
            <a:blip r:embed="rId5"/>
            <a:stretch>
              <a:fillRect/>
            </a:stretch>
          </p:blipFill>
          <p:spPr>
            <a:xfrm>
              <a:off x="9690490" y="1552877"/>
              <a:ext cx="1976993" cy="227832"/>
            </a:xfrm>
            <a:prstGeom prst="rect">
              <a:avLst/>
            </a:prstGeom>
          </p:spPr>
        </p:pic>
      </p:grpSp>
      <p:sp>
        <p:nvSpPr>
          <p:cNvPr id="7" name="Rectangle 6">
            <a:extLst>
              <a:ext uri="{FF2B5EF4-FFF2-40B4-BE49-F238E27FC236}">
                <a16:creationId xmlns:a16="http://schemas.microsoft.com/office/drawing/2014/main" id="{B8715966-4F9B-42FA-8BFA-CF84516E3A4E}"/>
              </a:ext>
            </a:extLst>
          </p:cNvPr>
          <p:cNvSpPr/>
          <p:nvPr/>
        </p:nvSpPr>
        <p:spPr>
          <a:xfrm>
            <a:off x="4009134" y="1552877"/>
            <a:ext cx="7658350" cy="4489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Ellipse 9">
            <a:extLst>
              <a:ext uri="{FF2B5EF4-FFF2-40B4-BE49-F238E27FC236}">
                <a16:creationId xmlns:a16="http://schemas.microsoft.com/office/drawing/2014/main" id="{98A5E26F-F071-4C42-9FF7-595373F8AD27}"/>
              </a:ext>
            </a:extLst>
          </p:cNvPr>
          <p:cNvSpPr/>
          <p:nvPr/>
        </p:nvSpPr>
        <p:spPr>
          <a:xfrm>
            <a:off x="9539415" y="1550672"/>
            <a:ext cx="2220111" cy="2410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Rectangle 3">
            <a:extLst>
              <a:ext uri="{FF2B5EF4-FFF2-40B4-BE49-F238E27FC236}">
                <a16:creationId xmlns:a16="http://schemas.microsoft.com/office/drawing/2014/main" id="{27247DD3-64CB-4650-9409-E14D3F49F087}"/>
              </a:ext>
            </a:extLst>
          </p:cNvPr>
          <p:cNvSpPr/>
          <p:nvPr/>
        </p:nvSpPr>
        <p:spPr>
          <a:xfrm>
            <a:off x="4009134" y="2016357"/>
            <a:ext cx="3960974" cy="30590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5">
            <a:extLst>
              <a:ext uri="{FF2B5EF4-FFF2-40B4-BE49-F238E27FC236}">
                <a16:creationId xmlns:a16="http://schemas.microsoft.com/office/drawing/2014/main" id="{FC4EF023-F8E5-4471-A963-873995715FDD}"/>
              </a:ext>
            </a:extLst>
          </p:cNvPr>
          <p:cNvSpPr/>
          <p:nvPr/>
        </p:nvSpPr>
        <p:spPr>
          <a:xfrm>
            <a:off x="4009134" y="5075360"/>
            <a:ext cx="2787082" cy="2297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16666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500"/>
                                        <p:tgtEl>
                                          <p:spTgt spid="3">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fade">
                                      <p:cBhvr>
                                        <p:cTn id="5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92" y="106202"/>
            <a:ext cx="12113679" cy="1304232"/>
          </a:xfrm>
        </p:spPr>
        <p:txBody>
          <a:bodyPr>
            <a:normAutofit/>
          </a:bodyPr>
          <a:lstStyle/>
          <a:p>
            <a:pPr algn="ctr"/>
            <a:r>
              <a:rPr lang="fr-CA" sz="3200" b="1" dirty="0"/>
              <a:t>La prise de notes</a:t>
            </a:r>
          </a:p>
        </p:txBody>
      </p:sp>
      <p:sp>
        <p:nvSpPr>
          <p:cNvPr id="21" name="Espace réservé du contenu 13">
            <a:extLst>
              <a:ext uri="{FF2B5EF4-FFF2-40B4-BE49-F238E27FC236}">
                <a16:creationId xmlns:a16="http://schemas.microsoft.com/office/drawing/2014/main" id="{E77C7A21-B924-4C8C-91BC-8C28D5B034F5}"/>
              </a:ext>
            </a:extLst>
          </p:cNvPr>
          <p:cNvSpPr txBox="1">
            <a:spLocks/>
          </p:cNvSpPr>
          <p:nvPr/>
        </p:nvSpPr>
        <p:spPr>
          <a:xfrm>
            <a:off x="580429" y="1315701"/>
            <a:ext cx="7886700" cy="22091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400" dirty="0">
                <a:latin typeface="Segoe UI Semibold" panose="020B0702040204020203" pitchFamily="34" charset="0"/>
              </a:rPr>
              <a:t>Les types de notes:</a:t>
            </a:r>
          </a:p>
          <a:p>
            <a:pPr marL="442800"/>
            <a:r>
              <a:rPr lang="fr-FR" sz="2000" dirty="0">
                <a:latin typeface="Segoe UI Light" panose="020B0502040204020203" pitchFamily="34" charset="0"/>
                <a:cs typeface="Segoe UI Light" panose="020B0502040204020203" pitchFamily="34" charset="0"/>
              </a:rPr>
              <a:t>tapées</a:t>
            </a:r>
          </a:p>
          <a:p>
            <a:pPr marL="442800"/>
            <a:r>
              <a:rPr lang="fr-FR" sz="2000" dirty="0">
                <a:latin typeface="Segoe UI Light" panose="020B0502040204020203" pitchFamily="34" charset="0"/>
                <a:cs typeface="Segoe UI Light" panose="020B0502040204020203" pitchFamily="34" charset="0"/>
              </a:rPr>
              <a:t>Manuscrites ( via un stylet ou via le doigt)</a:t>
            </a:r>
          </a:p>
          <a:p>
            <a:pPr marL="442800"/>
            <a:r>
              <a:rPr lang="fr-FR" sz="2000" dirty="0">
                <a:latin typeface="Segoe UI Light" panose="020B0502040204020203" pitchFamily="34" charset="0"/>
                <a:cs typeface="Segoe UI Light" panose="020B0502040204020203" pitchFamily="34" charset="0"/>
              </a:rPr>
              <a:t>audio</a:t>
            </a:r>
          </a:p>
        </p:txBody>
      </p:sp>
      <p:pic>
        <p:nvPicPr>
          <p:cNvPr id="16" name="Image 15">
            <a:extLst>
              <a:ext uri="{FF2B5EF4-FFF2-40B4-BE49-F238E27FC236}">
                <a16:creationId xmlns:a16="http://schemas.microsoft.com/office/drawing/2014/main" id="{E276A78B-5113-475F-B116-428D5DAC0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7541" y="1636979"/>
            <a:ext cx="1784661" cy="1143903"/>
          </a:xfrm>
          <a:prstGeom prst="rect">
            <a:avLst/>
          </a:prstGeom>
        </p:spPr>
      </p:pic>
      <p:pic>
        <p:nvPicPr>
          <p:cNvPr id="24" name="Image 23" descr="Une image contenant équipement électronique&#10;&#10;Description générée avec un niveau de confiance très élevé">
            <a:extLst>
              <a:ext uri="{FF2B5EF4-FFF2-40B4-BE49-F238E27FC236}">
                <a16:creationId xmlns:a16="http://schemas.microsoft.com/office/drawing/2014/main" id="{5F2721DA-538F-48CB-8341-8FED4C6F76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2575" y="1636979"/>
            <a:ext cx="1566909" cy="1143903"/>
          </a:xfrm>
          <a:prstGeom prst="rect">
            <a:avLst/>
          </a:prstGeom>
        </p:spPr>
      </p:pic>
      <p:pic>
        <p:nvPicPr>
          <p:cNvPr id="26" name="Image 25">
            <a:extLst>
              <a:ext uri="{FF2B5EF4-FFF2-40B4-BE49-F238E27FC236}">
                <a16:creationId xmlns:a16="http://schemas.microsoft.com/office/drawing/2014/main" id="{ADC163E8-3BF4-4D52-9350-29910428F6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3827" y="1621526"/>
            <a:ext cx="1566910" cy="1175182"/>
          </a:xfrm>
          <a:prstGeom prst="rect">
            <a:avLst/>
          </a:prstGeom>
        </p:spPr>
      </p:pic>
      <p:sp>
        <p:nvSpPr>
          <p:cNvPr id="3" name="ZoneTexte 2">
            <a:extLst>
              <a:ext uri="{FF2B5EF4-FFF2-40B4-BE49-F238E27FC236}">
                <a16:creationId xmlns:a16="http://schemas.microsoft.com/office/drawing/2014/main" id="{3EE48A08-C165-4C30-966B-FD9B5288F49E}"/>
              </a:ext>
            </a:extLst>
          </p:cNvPr>
          <p:cNvSpPr txBox="1"/>
          <p:nvPr/>
        </p:nvSpPr>
        <p:spPr>
          <a:xfrm>
            <a:off x="580429" y="3159591"/>
            <a:ext cx="7137112" cy="1754326"/>
          </a:xfrm>
          <a:prstGeom prst="rect">
            <a:avLst/>
          </a:prstGeom>
          <a:noFill/>
        </p:spPr>
        <p:txBody>
          <a:bodyPr wrap="square" rtlCol="0">
            <a:spAutoFit/>
          </a:bodyPr>
          <a:lstStyle/>
          <a:p>
            <a:r>
              <a:rPr lang="fr-CA" dirty="0"/>
              <a:t>Le type de notes choisi par défaut est </a:t>
            </a:r>
            <a:r>
              <a:rPr lang="fr-CA" b="1" dirty="0"/>
              <a:t>Notes tapées</a:t>
            </a:r>
            <a:r>
              <a:rPr lang="fr-CA" dirty="0"/>
              <a:t>.</a:t>
            </a:r>
          </a:p>
          <a:p>
            <a:endParaRPr lang="fr-CA" dirty="0"/>
          </a:p>
          <a:p>
            <a:r>
              <a:rPr lang="fr-CA" dirty="0"/>
              <a:t>Pour prendre des </a:t>
            </a:r>
            <a:r>
              <a:rPr lang="fr-CA" u="sng" dirty="0"/>
              <a:t>notes audios</a:t>
            </a:r>
            <a:r>
              <a:rPr lang="fr-CA" dirty="0"/>
              <a:t>:</a:t>
            </a:r>
          </a:p>
          <a:p>
            <a:r>
              <a:rPr lang="fr-CA" dirty="0"/>
              <a:t>Dans l’onglet </a:t>
            </a:r>
            <a:r>
              <a:rPr lang="fr-CA" b="1" dirty="0"/>
              <a:t>Accueil</a:t>
            </a:r>
            <a:r>
              <a:rPr lang="fr-CA" dirty="0"/>
              <a:t>, cliquez sur </a:t>
            </a:r>
            <a:r>
              <a:rPr lang="fr-CA" b="1" dirty="0"/>
              <a:t>Dicter</a:t>
            </a:r>
            <a:r>
              <a:rPr lang="fr-CA" dirty="0"/>
              <a:t>, choisissez la langue de saisie puis commencez à parler lorsque le rond rouge est apparu. L’onglet </a:t>
            </a:r>
            <a:r>
              <a:rPr lang="fr-CA" b="1" dirty="0"/>
              <a:t>Audio</a:t>
            </a:r>
            <a:r>
              <a:rPr lang="fr-CA" dirty="0"/>
              <a:t> vous permet également de démarrer votre enregistrement</a:t>
            </a:r>
          </a:p>
        </p:txBody>
      </p:sp>
      <p:sp>
        <p:nvSpPr>
          <p:cNvPr id="9" name="ZoneTexte 8">
            <a:extLst>
              <a:ext uri="{FF2B5EF4-FFF2-40B4-BE49-F238E27FC236}">
                <a16:creationId xmlns:a16="http://schemas.microsoft.com/office/drawing/2014/main" id="{0B44B01C-E5EA-420B-AEE8-16EFA86072E0}"/>
              </a:ext>
            </a:extLst>
          </p:cNvPr>
          <p:cNvSpPr txBox="1"/>
          <p:nvPr/>
        </p:nvSpPr>
        <p:spPr>
          <a:xfrm>
            <a:off x="580429" y="4775836"/>
            <a:ext cx="7137112" cy="923330"/>
          </a:xfrm>
          <a:prstGeom prst="rect">
            <a:avLst/>
          </a:prstGeom>
          <a:noFill/>
        </p:spPr>
        <p:txBody>
          <a:bodyPr wrap="square" rtlCol="0">
            <a:spAutoFit/>
          </a:bodyPr>
          <a:lstStyle/>
          <a:p>
            <a:endParaRPr lang="fr-CA" dirty="0"/>
          </a:p>
          <a:p>
            <a:r>
              <a:rPr lang="fr-CA" dirty="0"/>
              <a:t>Pour prendre des </a:t>
            </a:r>
            <a:r>
              <a:rPr lang="fr-CA" u="sng" dirty="0"/>
              <a:t>notes manuscrites</a:t>
            </a:r>
            <a:r>
              <a:rPr lang="fr-CA" dirty="0"/>
              <a:t>:</a:t>
            </a:r>
          </a:p>
          <a:p>
            <a:r>
              <a:rPr lang="fr-CA" dirty="0"/>
              <a:t> </a:t>
            </a:r>
          </a:p>
        </p:txBody>
      </p:sp>
      <p:pic>
        <p:nvPicPr>
          <p:cNvPr id="4" name="Image 3">
            <a:extLst>
              <a:ext uri="{FF2B5EF4-FFF2-40B4-BE49-F238E27FC236}">
                <a16:creationId xmlns:a16="http://schemas.microsoft.com/office/drawing/2014/main" id="{5FFA01E6-71B8-4167-9443-89DD5D1FA27C}"/>
              </a:ext>
            </a:extLst>
          </p:cNvPr>
          <p:cNvPicPr>
            <a:picLocks noChangeAspect="1"/>
          </p:cNvPicPr>
          <p:nvPr/>
        </p:nvPicPr>
        <p:blipFill rotWithShape="1">
          <a:blip r:embed="rId6"/>
          <a:srcRect l="46735" r="47835" b="74694"/>
          <a:stretch/>
        </p:blipFill>
        <p:spPr>
          <a:xfrm>
            <a:off x="8001705" y="3687557"/>
            <a:ext cx="1602122" cy="1548870"/>
          </a:xfrm>
          <a:prstGeom prst="rect">
            <a:avLst/>
          </a:prstGeom>
        </p:spPr>
      </p:pic>
      <p:sp>
        <p:nvSpPr>
          <p:cNvPr id="5" name="Rectangle 4">
            <a:extLst>
              <a:ext uri="{FF2B5EF4-FFF2-40B4-BE49-F238E27FC236}">
                <a16:creationId xmlns:a16="http://schemas.microsoft.com/office/drawing/2014/main" id="{17AB809B-24A1-47F0-AB6F-67F9C7DDC5B3}"/>
              </a:ext>
            </a:extLst>
          </p:cNvPr>
          <p:cNvSpPr/>
          <p:nvPr/>
        </p:nvSpPr>
        <p:spPr>
          <a:xfrm>
            <a:off x="580429" y="5326135"/>
            <a:ext cx="6096000" cy="1477328"/>
          </a:xfrm>
          <a:prstGeom prst="rect">
            <a:avLst/>
          </a:prstGeom>
        </p:spPr>
        <p:txBody>
          <a:bodyPr>
            <a:spAutoFit/>
          </a:bodyPr>
          <a:lstStyle/>
          <a:p>
            <a:pPr>
              <a:buFont typeface="+mj-lt"/>
              <a:buAutoNum type="arabicPeriod"/>
            </a:pPr>
            <a:r>
              <a:rPr lang="fr-CA" dirty="0">
                <a:solidFill>
                  <a:srgbClr val="2F2F2F"/>
                </a:solidFill>
                <a:latin typeface="Calibri" panose="020F0502020204030204" pitchFamily="34" charset="0"/>
                <a:cs typeface="Calibri" panose="020F0502020204030204" pitchFamily="34" charset="0"/>
              </a:rPr>
              <a:t>Dans le ruban, sélectionnez l’onglet </a:t>
            </a:r>
            <a:r>
              <a:rPr lang="fr-CA" b="1" dirty="0">
                <a:solidFill>
                  <a:srgbClr val="2F2F2F"/>
                </a:solidFill>
                <a:latin typeface="Calibri" panose="020F0502020204030204" pitchFamily="34" charset="0"/>
                <a:cs typeface="Calibri" panose="020F0502020204030204" pitchFamily="34" charset="0"/>
              </a:rPr>
              <a:t>Dessin</a:t>
            </a:r>
            <a:r>
              <a:rPr lang="fr-CA" dirty="0">
                <a:solidFill>
                  <a:srgbClr val="2F2F2F"/>
                </a:solidFill>
                <a:latin typeface="Calibri" panose="020F0502020204030204" pitchFamily="34" charset="0"/>
                <a:cs typeface="Calibri" panose="020F0502020204030204" pitchFamily="34" charset="0"/>
              </a:rPr>
              <a:t>.</a:t>
            </a:r>
          </a:p>
          <a:p>
            <a:pPr>
              <a:buFont typeface="+mj-lt"/>
              <a:buAutoNum type="arabicPeriod"/>
            </a:pPr>
            <a:r>
              <a:rPr lang="fr-CA" dirty="0">
                <a:solidFill>
                  <a:srgbClr val="2F2F2F"/>
                </a:solidFill>
                <a:latin typeface="Calibri" panose="020F0502020204030204" pitchFamily="34" charset="0"/>
                <a:cs typeface="Calibri" panose="020F0502020204030204" pitchFamily="34" charset="0"/>
              </a:rPr>
              <a:t> Sélectionnez un stylo ou un surligneur, puis écrivez vos notes à l’écran.</a:t>
            </a:r>
          </a:p>
          <a:p>
            <a:pPr>
              <a:buFont typeface="+mj-lt"/>
              <a:buAutoNum type="arabicPeriod"/>
            </a:pPr>
            <a:r>
              <a:rPr lang="fr-CA" dirty="0">
                <a:solidFill>
                  <a:srgbClr val="2F2F2F"/>
                </a:solidFill>
                <a:latin typeface="Calibri" panose="020F0502020204030204" pitchFamily="34" charset="0"/>
                <a:cs typeface="Calibri" panose="020F0502020204030204" pitchFamily="34" charset="0"/>
              </a:rPr>
              <a:t>Pour arrêter de dessiner, cliquez sur le bouton </a:t>
            </a:r>
            <a:r>
              <a:rPr lang="fr-CA" b="1" dirty="0">
                <a:solidFill>
                  <a:srgbClr val="2F2F2F"/>
                </a:solidFill>
                <a:latin typeface="Calibri" panose="020F0502020204030204" pitchFamily="34" charset="0"/>
                <a:cs typeface="Calibri" panose="020F0502020204030204" pitchFamily="34" charset="0"/>
              </a:rPr>
              <a:t>Sélectionner des objets ou entrée du texte</a:t>
            </a:r>
            <a:endParaRPr lang="fr-CA" b="0" i="0" dirty="0">
              <a:solidFill>
                <a:srgbClr val="2F2F2F"/>
              </a:solidFill>
              <a:effectLst/>
              <a:latin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id="{9D8530E3-7D6E-484F-A41B-392590B6399C}"/>
              </a:ext>
            </a:extLst>
          </p:cNvPr>
          <p:cNvPicPr>
            <a:picLocks noChangeAspect="1"/>
          </p:cNvPicPr>
          <p:nvPr/>
        </p:nvPicPr>
        <p:blipFill>
          <a:blip r:embed="rId7"/>
          <a:stretch>
            <a:fillRect/>
          </a:stretch>
        </p:blipFill>
        <p:spPr>
          <a:xfrm>
            <a:off x="6982839" y="5468167"/>
            <a:ext cx="5038725" cy="704850"/>
          </a:xfrm>
          <a:prstGeom prst="rect">
            <a:avLst/>
          </a:prstGeom>
        </p:spPr>
      </p:pic>
      <p:pic>
        <p:nvPicPr>
          <p:cNvPr id="8" name="Image 7">
            <a:extLst>
              <a:ext uri="{FF2B5EF4-FFF2-40B4-BE49-F238E27FC236}">
                <a16:creationId xmlns:a16="http://schemas.microsoft.com/office/drawing/2014/main" id="{ECAE55D6-B0A3-4A4D-B22E-7354F9A1F5D2}"/>
              </a:ext>
            </a:extLst>
          </p:cNvPr>
          <p:cNvPicPr>
            <a:picLocks noChangeAspect="1"/>
          </p:cNvPicPr>
          <p:nvPr/>
        </p:nvPicPr>
        <p:blipFill rotWithShape="1">
          <a:blip r:embed="rId8"/>
          <a:srcRect l="46512" t="5866" r="51852" b="90942"/>
          <a:stretch/>
        </p:blipFill>
        <p:spPr>
          <a:xfrm>
            <a:off x="9882570" y="3923287"/>
            <a:ext cx="2138994" cy="865502"/>
          </a:xfrm>
          <a:prstGeom prst="rect">
            <a:avLst/>
          </a:prstGeom>
        </p:spPr>
      </p:pic>
    </p:spTree>
    <p:extLst>
      <p:ext uri="{BB962C8B-B14F-4D97-AF65-F5344CB8AC3E}">
        <p14:creationId xmlns:p14="http://schemas.microsoft.com/office/powerpoint/2010/main" val="87637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animEffect transition="in" filter="fade">
                                      <p:cBhvr>
                                        <p:cTn id="7" dur="500"/>
                                        <p:tgtEl>
                                          <p:spTgt spid="2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animEffect transition="in" filter="fade">
                                      <p:cBhvr>
                                        <p:cTn id="15" dur="500"/>
                                        <p:tgtEl>
                                          <p:spTgt spid="21">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xEl>
                                              <p:pRg st="3" end="3"/>
                                            </p:txEl>
                                          </p:spTgt>
                                        </p:tgtEl>
                                        <p:attrNameLst>
                                          <p:attrName>style.visibility</p:attrName>
                                        </p:attrNameLst>
                                      </p:cBhvr>
                                      <p:to>
                                        <p:strVal val="visible"/>
                                      </p:to>
                                    </p:set>
                                    <p:animEffect transition="in" filter="fade">
                                      <p:cBhvr>
                                        <p:cTn id="23" dur="500"/>
                                        <p:tgtEl>
                                          <p:spTgt spid="21">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5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500"/>
                                        <p:tgtEl>
                                          <p:spTgt spid="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500"/>
                                        <p:tgtEl>
                                          <p:spTgt spid="3">
                                            <p:txEl>
                                              <p:pRg st="3" end="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xEl>
                                              <p:pRg st="1" end="1"/>
                                            </p:txEl>
                                          </p:spTgt>
                                        </p:tgtEl>
                                        <p:attrNameLst>
                                          <p:attrName>style.visibility</p:attrName>
                                        </p:attrNameLst>
                                      </p:cBhvr>
                                      <p:to>
                                        <p:strVal val="visible"/>
                                      </p:to>
                                    </p:set>
                                    <p:animEffect transition="in" filter="fade">
                                      <p:cBhvr>
                                        <p:cTn id="52" dur="500"/>
                                        <p:tgtEl>
                                          <p:spTgt spid="9">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
                                            <p:txEl>
                                              <p:pRg st="0" end="0"/>
                                            </p:txEl>
                                          </p:spTgt>
                                        </p:tgtEl>
                                        <p:attrNameLst>
                                          <p:attrName>style.visibility</p:attrName>
                                        </p:attrNameLst>
                                      </p:cBhvr>
                                      <p:to>
                                        <p:strVal val="visible"/>
                                      </p:to>
                                    </p:set>
                                    <p:animEffect transition="in" filter="fade">
                                      <p:cBhvr>
                                        <p:cTn id="57" dur="500"/>
                                        <p:tgtEl>
                                          <p:spTgt spid="5">
                                            <p:txEl>
                                              <p:pRg st="0" end="0"/>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5">
                                            <p:txEl>
                                              <p:pRg st="1" end="1"/>
                                            </p:txEl>
                                          </p:spTgt>
                                        </p:tgtEl>
                                        <p:attrNameLst>
                                          <p:attrName>style.visibility</p:attrName>
                                        </p:attrNameLst>
                                      </p:cBhvr>
                                      <p:to>
                                        <p:strVal val="visible"/>
                                      </p:to>
                                    </p:set>
                                    <p:animEffect transition="in" filter="fade">
                                      <p:cBhvr>
                                        <p:cTn id="60" dur="500"/>
                                        <p:tgtEl>
                                          <p:spTgt spid="5">
                                            <p:txEl>
                                              <p:pRg st="1" end="1"/>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5">
                                            <p:txEl>
                                              <p:pRg st="2" end="2"/>
                                            </p:txEl>
                                          </p:spTgt>
                                        </p:tgtEl>
                                        <p:attrNameLst>
                                          <p:attrName>style.visibility</p:attrName>
                                        </p:attrNameLst>
                                      </p:cBhvr>
                                      <p:to>
                                        <p:strVal val="visible"/>
                                      </p:to>
                                    </p:set>
                                    <p:animEffect transition="in" filter="fade">
                                      <p:cBhvr>
                                        <p:cTn id="63" dur="500"/>
                                        <p:tgtEl>
                                          <p:spTgt spid="5">
                                            <p:txEl>
                                              <p:pRg st="2" end="2"/>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92" y="106202"/>
            <a:ext cx="12113679" cy="1304232"/>
          </a:xfrm>
        </p:spPr>
        <p:txBody>
          <a:bodyPr>
            <a:normAutofit/>
          </a:bodyPr>
          <a:lstStyle/>
          <a:p>
            <a:pPr algn="ctr"/>
            <a:r>
              <a:rPr lang="fr-CA" sz="3200" b="1" dirty="0"/>
              <a:t>La prise de notes</a:t>
            </a:r>
          </a:p>
        </p:txBody>
      </p:sp>
      <p:sp>
        <p:nvSpPr>
          <p:cNvPr id="20" name="Espace réservé du contenu 13">
            <a:extLst>
              <a:ext uri="{FF2B5EF4-FFF2-40B4-BE49-F238E27FC236}">
                <a16:creationId xmlns:a16="http://schemas.microsoft.com/office/drawing/2014/main" id="{85E9CC81-61A5-4838-94FB-C9D31695A324}"/>
              </a:ext>
            </a:extLst>
          </p:cNvPr>
          <p:cNvSpPr>
            <a:spLocks noGrp="1"/>
          </p:cNvSpPr>
          <p:nvPr>
            <p:ph idx="1"/>
          </p:nvPr>
        </p:nvSpPr>
        <p:spPr>
          <a:xfrm>
            <a:off x="500218" y="1240958"/>
            <a:ext cx="11363089" cy="3348681"/>
          </a:xfrm>
        </p:spPr>
        <p:txBody>
          <a:bodyPr>
            <a:normAutofit/>
          </a:bodyPr>
          <a:lstStyle/>
          <a:p>
            <a:pPr marL="0" indent="0">
              <a:buNone/>
            </a:pPr>
            <a:r>
              <a:rPr lang="fr-FR" sz="2400" b="0" dirty="0">
                <a:latin typeface="Segoe UI Semibold" panose="020B0702040204020203" pitchFamily="34" charset="0"/>
              </a:rPr>
              <a:t>Insérez tous type de médias à vos OneNote :</a:t>
            </a:r>
          </a:p>
        </p:txBody>
      </p:sp>
      <p:pic>
        <p:nvPicPr>
          <p:cNvPr id="3" name="Image 2">
            <a:extLst>
              <a:ext uri="{FF2B5EF4-FFF2-40B4-BE49-F238E27FC236}">
                <a16:creationId xmlns:a16="http://schemas.microsoft.com/office/drawing/2014/main" id="{2B789DFF-BBFB-487A-A3D7-6B6F7F2543DF}"/>
              </a:ext>
            </a:extLst>
          </p:cNvPr>
          <p:cNvPicPr>
            <a:picLocks noChangeAspect="1"/>
          </p:cNvPicPr>
          <p:nvPr/>
        </p:nvPicPr>
        <p:blipFill>
          <a:blip r:embed="rId3"/>
          <a:stretch>
            <a:fillRect/>
          </a:stretch>
        </p:blipFill>
        <p:spPr>
          <a:xfrm>
            <a:off x="98953" y="2170179"/>
            <a:ext cx="2403246" cy="633823"/>
          </a:xfrm>
          <a:prstGeom prst="rect">
            <a:avLst/>
          </a:prstGeom>
          <a:ln>
            <a:noFill/>
          </a:ln>
          <a:effectLst>
            <a:outerShdw blurRad="292100" dist="139700" dir="2700000" algn="tl" rotWithShape="0">
              <a:srgbClr val="333333">
                <a:alpha val="65000"/>
              </a:srgbClr>
            </a:outerShdw>
          </a:effectLst>
        </p:spPr>
      </p:pic>
      <p:pic>
        <p:nvPicPr>
          <p:cNvPr id="4" name="Image 3">
            <a:extLst>
              <a:ext uri="{FF2B5EF4-FFF2-40B4-BE49-F238E27FC236}">
                <a16:creationId xmlns:a16="http://schemas.microsoft.com/office/drawing/2014/main" id="{F4953368-8032-481F-935B-7DE8C4A7AC52}"/>
              </a:ext>
            </a:extLst>
          </p:cNvPr>
          <p:cNvPicPr>
            <a:picLocks noChangeAspect="1"/>
          </p:cNvPicPr>
          <p:nvPr/>
        </p:nvPicPr>
        <p:blipFill>
          <a:blip r:embed="rId4"/>
          <a:stretch>
            <a:fillRect/>
          </a:stretch>
        </p:blipFill>
        <p:spPr>
          <a:xfrm>
            <a:off x="2919269" y="2188362"/>
            <a:ext cx="2257425" cy="771525"/>
          </a:xfrm>
          <a:prstGeom prst="rect">
            <a:avLst/>
          </a:prstGeom>
          <a:ln>
            <a:noFill/>
          </a:ln>
          <a:effectLst>
            <a:outerShdw blurRad="292100" dist="139700" dir="2700000" algn="tl" rotWithShape="0">
              <a:srgbClr val="333333">
                <a:alpha val="65000"/>
              </a:srgbClr>
            </a:outerShdw>
          </a:effectLst>
        </p:spPr>
      </p:pic>
      <p:pic>
        <p:nvPicPr>
          <p:cNvPr id="5" name="Image 4">
            <a:extLst>
              <a:ext uri="{FF2B5EF4-FFF2-40B4-BE49-F238E27FC236}">
                <a16:creationId xmlns:a16="http://schemas.microsoft.com/office/drawing/2014/main" id="{E895DB0F-A26F-4596-8B50-BDAD24468916}"/>
              </a:ext>
            </a:extLst>
          </p:cNvPr>
          <p:cNvPicPr>
            <a:picLocks noChangeAspect="1"/>
          </p:cNvPicPr>
          <p:nvPr/>
        </p:nvPicPr>
        <p:blipFill>
          <a:blip r:embed="rId5"/>
          <a:stretch>
            <a:fillRect/>
          </a:stretch>
        </p:blipFill>
        <p:spPr>
          <a:xfrm>
            <a:off x="5849726" y="2202398"/>
            <a:ext cx="957633" cy="1241376"/>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5B0BD8C9-7B88-4101-BBCD-132B234D0F6E}"/>
              </a:ext>
            </a:extLst>
          </p:cNvPr>
          <p:cNvPicPr>
            <a:picLocks noChangeAspect="1"/>
          </p:cNvPicPr>
          <p:nvPr/>
        </p:nvPicPr>
        <p:blipFill>
          <a:blip r:embed="rId6"/>
          <a:stretch>
            <a:fillRect/>
          </a:stretch>
        </p:blipFill>
        <p:spPr>
          <a:xfrm>
            <a:off x="7695526" y="2281711"/>
            <a:ext cx="957633" cy="973934"/>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2B928231-BC46-4B50-81B3-8B102714240F}"/>
              </a:ext>
            </a:extLst>
          </p:cNvPr>
          <p:cNvPicPr>
            <a:picLocks noChangeAspect="1"/>
          </p:cNvPicPr>
          <p:nvPr/>
        </p:nvPicPr>
        <p:blipFill>
          <a:blip r:embed="rId7"/>
          <a:stretch>
            <a:fillRect/>
          </a:stretch>
        </p:blipFill>
        <p:spPr>
          <a:xfrm>
            <a:off x="238070" y="4080540"/>
            <a:ext cx="2173507" cy="1548992"/>
          </a:xfrm>
          <a:prstGeom prst="rect">
            <a:avLst/>
          </a:prstGeom>
        </p:spPr>
      </p:pic>
      <p:pic>
        <p:nvPicPr>
          <p:cNvPr id="8" name="Image 7">
            <a:extLst>
              <a:ext uri="{FF2B5EF4-FFF2-40B4-BE49-F238E27FC236}">
                <a16:creationId xmlns:a16="http://schemas.microsoft.com/office/drawing/2014/main" id="{4C8BC3E1-2710-4FFA-A099-A8CDCB52C6D7}"/>
              </a:ext>
            </a:extLst>
          </p:cNvPr>
          <p:cNvPicPr>
            <a:picLocks noChangeAspect="1"/>
          </p:cNvPicPr>
          <p:nvPr/>
        </p:nvPicPr>
        <p:blipFill>
          <a:blip r:embed="rId8"/>
          <a:stretch>
            <a:fillRect/>
          </a:stretch>
        </p:blipFill>
        <p:spPr>
          <a:xfrm>
            <a:off x="9221475" y="2281711"/>
            <a:ext cx="1851841" cy="959097"/>
          </a:xfrm>
          <a:prstGeom prst="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FD2CCDEA-1721-4CA4-A427-D233CBD61DB8}"/>
              </a:ext>
            </a:extLst>
          </p:cNvPr>
          <p:cNvPicPr>
            <a:picLocks noChangeAspect="1"/>
          </p:cNvPicPr>
          <p:nvPr/>
        </p:nvPicPr>
        <p:blipFill>
          <a:blip r:embed="rId9"/>
          <a:stretch>
            <a:fillRect/>
          </a:stretch>
        </p:blipFill>
        <p:spPr>
          <a:xfrm>
            <a:off x="5549935" y="4159512"/>
            <a:ext cx="1381125" cy="1285875"/>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25685314-198B-42AC-A107-A1156E94372F}"/>
              </a:ext>
            </a:extLst>
          </p:cNvPr>
          <p:cNvPicPr>
            <a:picLocks noChangeAspect="1"/>
          </p:cNvPicPr>
          <p:nvPr/>
        </p:nvPicPr>
        <p:blipFill>
          <a:blip r:embed="rId10"/>
          <a:stretch>
            <a:fillRect/>
          </a:stretch>
        </p:blipFill>
        <p:spPr>
          <a:xfrm>
            <a:off x="9010891" y="4283936"/>
            <a:ext cx="2943039" cy="825649"/>
          </a:xfrm>
          <a:prstGeom prst="rect">
            <a:avLst/>
          </a:prstGeom>
          <a:ln>
            <a:no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id="{3BAF638C-BF52-42F4-8060-65C80E6A4B57}"/>
              </a:ext>
            </a:extLst>
          </p:cNvPr>
          <p:cNvPicPr>
            <a:picLocks noChangeAspect="1"/>
          </p:cNvPicPr>
          <p:nvPr/>
        </p:nvPicPr>
        <p:blipFill>
          <a:blip r:embed="rId11"/>
          <a:stretch>
            <a:fillRect/>
          </a:stretch>
        </p:blipFill>
        <p:spPr>
          <a:xfrm>
            <a:off x="7332325" y="4132425"/>
            <a:ext cx="1381125" cy="1292968"/>
          </a:xfrm>
          <a:prstGeom prst="rect">
            <a:avLst/>
          </a:prstGeom>
          <a:ln>
            <a:noFill/>
          </a:ln>
          <a:effectLst>
            <a:outerShdw blurRad="292100" dist="139700" dir="2700000" algn="tl" rotWithShape="0">
              <a:srgbClr val="333333">
                <a:alpha val="65000"/>
              </a:srgbClr>
            </a:outerShdw>
          </a:effectLst>
        </p:spPr>
      </p:pic>
      <p:sp>
        <p:nvSpPr>
          <p:cNvPr id="13" name="ZoneTexte 12">
            <a:extLst>
              <a:ext uri="{FF2B5EF4-FFF2-40B4-BE49-F238E27FC236}">
                <a16:creationId xmlns:a16="http://schemas.microsoft.com/office/drawing/2014/main" id="{2767CE90-4EB8-47EC-B64A-DC8AF0C311BC}"/>
              </a:ext>
            </a:extLst>
          </p:cNvPr>
          <p:cNvSpPr txBox="1"/>
          <p:nvPr/>
        </p:nvSpPr>
        <p:spPr>
          <a:xfrm>
            <a:off x="855152" y="1762724"/>
            <a:ext cx="741017" cy="369332"/>
          </a:xfrm>
          <a:prstGeom prst="rect">
            <a:avLst/>
          </a:prstGeom>
          <a:noFill/>
        </p:spPr>
        <p:txBody>
          <a:bodyPr wrap="square" rtlCol="0">
            <a:spAutoFit/>
          </a:bodyPr>
          <a:lstStyle/>
          <a:p>
            <a:r>
              <a:rPr lang="fr-CA" dirty="0"/>
              <a:t>Texte</a:t>
            </a:r>
          </a:p>
        </p:txBody>
      </p:sp>
      <p:sp>
        <p:nvSpPr>
          <p:cNvPr id="15" name="ZoneTexte 14">
            <a:extLst>
              <a:ext uri="{FF2B5EF4-FFF2-40B4-BE49-F238E27FC236}">
                <a16:creationId xmlns:a16="http://schemas.microsoft.com/office/drawing/2014/main" id="{CBDD6336-0B59-48A6-9DBE-134EE8DB2ED6}"/>
              </a:ext>
            </a:extLst>
          </p:cNvPr>
          <p:cNvSpPr txBox="1"/>
          <p:nvPr/>
        </p:nvSpPr>
        <p:spPr>
          <a:xfrm>
            <a:off x="3429153" y="1762724"/>
            <a:ext cx="1300889" cy="369332"/>
          </a:xfrm>
          <a:prstGeom prst="rect">
            <a:avLst/>
          </a:prstGeom>
          <a:noFill/>
        </p:spPr>
        <p:txBody>
          <a:bodyPr wrap="square" rtlCol="0">
            <a:spAutoFit/>
          </a:bodyPr>
          <a:lstStyle/>
          <a:p>
            <a:r>
              <a:rPr lang="fr-CA" dirty="0"/>
              <a:t>Indicateurs</a:t>
            </a:r>
          </a:p>
        </p:txBody>
      </p:sp>
      <p:sp>
        <p:nvSpPr>
          <p:cNvPr id="16" name="ZoneTexte 15">
            <a:extLst>
              <a:ext uri="{FF2B5EF4-FFF2-40B4-BE49-F238E27FC236}">
                <a16:creationId xmlns:a16="http://schemas.microsoft.com/office/drawing/2014/main" id="{3351B11D-A146-4F58-A9D9-30F12F02EF49}"/>
              </a:ext>
            </a:extLst>
          </p:cNvPr>
          <p:cNvSpPr txBox="1"/>
          <p:nvPr/>
        </p:nvSpPr>
        <p:spPr>
          <a:xfrm>
            <a:off x="5779129" y="1762724"/>
            <a:ext cx="1132886" cy="369332"/>
          </a:xfrm>
          <a:prstGeom prst="rect">
            <a:avLst/>
          </a:prstGeom>
          <a:noFill/>
        </p:spPr>
        <p:txBody>
          <a:bodyPr wrap="square" rtlCol="0">
            <a:spAutoFit/>
          </a:bodyPr>
          <a:lstStyle/>
          <a:p>
            <a:r>
              <a:rPr lang="fr-CA" dirty="0"/>
              <a:t>Fichiers</a:t>
            </a:r>
          </a:p>
        </p:txBody>
      </p:sp>
      <p:sp>
        <p:nvSpPr>
          <p:cNvPr id="17" name="ZoneTexte 16">
            <a:extLst>
              <a:ext uri="{FF2B5EF4-FFF2-40B4-BE49-F238E27FC236}">
                <a16:creationId xmlns:a16="http://schemas.microsoft.com/office/drawing/2014/main" id="{10EA5859-BDF4-4AB2-BE2A-C2CFFA6DFBB0}"/>
              </a:ext>
            </a:extLst>
          </p:cNvPr>
          <p:cNvSpPr txBox="1"/>
          <p:nvPr/>
        </p:nvSpPr>
        <p:spPr>
          <a:xfrm>
            <a:off x="7619799" y="1762724"/>
            <a:ext cx="957633" cy="369332"/>
          </a:xfrm>
          <a:prstGeom prst="rect">
            <a:avLst/>
          </a:prstGeom>
          <a:noFill/>
        </p:spPr>
        <p:txBody>
          <a:bodyPr wrap="square" rtlCol="0">
            <a:spAutoFit/>
          </a:bodyPr>
          <a:lstStyle/>
          <a:p>
            <a:r>
              <a:rPr lang="fr-CA" dirty="0"/>
              <a:t>Images</a:t>
            </a:r>
          </a:p>
        </p:txBody>
      </p:sp>
      <p:sp>
        <p:nvSpPr>
          <p:cNvPr id="18" name="ZoneTexte 17">
            <a:extLst>
              <a:ext uri="{FF2B5EF4-FFF2-40B4-BE49-F238E27FC236}">
                <a16:creationId xmlns:a16="http://schemas.microsoft.com/office/drawing/2014/main" id="{31362AC9-37CD-4754-9DB2-29AD17B32951}"/>
              </a:ext>
            </a:extLst>
          </p:cNvPr>
          <p:cNvSpPr txBox="1"/>
          <p:nvPr/>
        </p:nvSpPr>
        <p:spPr>
          <a:xfrm>
            <a:off x="9668579" y="1766068"/>
            <a:ext cx="957633" cy="369332"/>
          </a:xfrm>
          <a:prstGeom prst="rect">
            <a:avLst/>
          </a:prstGeom>
          <a:noFill/>
        </p:spPr>
        <p:txBody>
          <a:bodyPr wrap="square" rtlCol="0">
            <a:spAutoFit/>
          </a:bodyPr>
          <a:lstStyle/>
          <a:p>
            <a:r>
              <a:rPr lang="fr-CA" dirty="0"/>
              <a:t>Audio</a:t>
            </a:r>
          </a:p>
        </p:txBody>
      </p:sp>
      <p:sp>
        <p:nvSpPr>
          <p:cNvPr id="19" name="ZoneTexte 18">
            <a:extLst>
              <a:ext uri="{FF2B5EF4-FFF2-40B4-BE49-F238E27FC236}">
                <a16:creationId xmlns:a16="http://schemas.microsoft.com/office/drawing/2014/main" id="{280FFF2D-C6CC-44FF-AAD6-5288B0C15939}"/>
              </a:ext>
            </a:extLst>
          </p:cNvPr>
          <p:cNvSpPr txBox="1"/>
          <p:nvPr/>
        </p:nvSpPr>
        <p:spPr>
          <a:xfrm>
            <a:off x="902934" y="3694147"/>
            <a:ext cx="843778" cy="369332"/>
          </a:xfrm>
          <a:prstGeom prst="rect">
            <a:avLst/>
          </a:prstGeom>
          <a:noFill/>
        </p:spPr>
        <p:txBody>
          <a:bodyPr wrap="square" rtlCol="0">
            <a:spAutoFit/>
          </a:bodyPr>
          <a:lstStyle/>
          <a:p>
            <a:r>
              <a:rPr lang="fr-CA" dirty="0"/>
              <a:t>Vidéo</a:t>
            </a:r>
          </a:p>
        </p:txBody>
      </p:sp>
      <p:sp>
        <p:nvSpPr>
          <p:cNvPr id="21" name="ZoneTexte 20">
            <a:extLst>
              <a:ext uri="{FF2B5EF4-FFF2-40B4-BE49-F238E27FC236}">
                <a16:creationId xmlns:a16="http://schemas.microsoft.com/office/drawing/2014/main" id="{1086AFBB-8289-47AD-AE3F-0C628540527B}"/>
              </a:ext>
            </a:extLst>
          </p:cNvPr>
          <p:cNvSpPr txBox="1"/>
          <p:nvPr/>
        </p:nvSpPr>
        <p:spPr>
          <a:xfrm>
            <a:off x="2779660" y="3763093"/>
            <a:ext cx="2258083" cy="369332"/>
          </a:xfrm>
          <a:prstGeom prst="rect">
            <a:avLst/>
          </a:prstGeom>
          <a:noFill/>
        </p:spPr>
        <p:txBody>
          <a:bodyPr wrap="square" rtlCol="0">
            <a:spAutoFit/>
          </a:bodyPr>
          <a:lstStyle/>
          <a:p>
            <a:r>
              <a:rPr lang="fr-CA" dirty="0"/>
              <a:t>Détails de la réunion</a:t>
            </a:r>
          </a:p>
        </p:txBody>
      </p:sp>
      <p:pic>
        <p:nvPicPr>
          <p:cNvPr id="22" name="Image 21">
            <a:extLst>
              <a:ext uri="{FF2B5EF4-FFF2-40B4-BE49-F238E27FC236}">
                <a16:creationId xmlns:a16="http://schemas.microsoft.com/office/drawing/2014/main" id="{395189A2-BD54-449C-96D6-F46720E9ACBA}"/>
              </a:ext>
            </a:extLst>
          </p:cNvPr>
          <p:cNvPicPr>
            <a:picLocks noChangeAspect="1"/>
          </p:cNvPicPr>
          <p:nvPr/>
        </p:nvPicPr>
        <p:blipFill>
          <a:blip r:embed="rId12"/>
          <a:stretch>
            <a:fillRect/>
          </a:stretch>
        </p:blipFill>
        <p:spPr>
          <a:xfrm>
            <a:off x="2618107" y="4118569"/>
            <a:ext cx="2581188" cy="805917"/>
          </a:xfrm>
          <a:prstGeom prst="rect">
            <a:avLst/>
          </a:prstGeom>
          <a:ln>
            <a:noFill/>
          </a:ln>
          <a:effectLst>
            <a:outerShdw blurRad="292100" dist="139700" dir="2700000" algn="tl" rotWithShape="0">
              <a:srgbClr val="333333">
                <a:alpha val="65000"/>
              </a:srgbClr>
            </a:outerShdw>
          </a:effectLst>
        </p:spPr>
      </p:pic>
      <p:sp>
        <p:nvSpPr>
          <p:cNvPr id="23" name="ZoneTexte 22">
            <a:extLst>
              <a:ext uri="{FF2B5EF4-FFF2-40B4-BE49-F238E27FC236}">
                <a16:creationId xmlns:a16="http://schemas.microsoft.com/office/drawing/2014/main" id="{F9C2C4BF-A907-4DB0-AFA5-5B6A4972945B}"/>
              </a:ext>
            </a:extLst>
          </p:cNvPr>
          <p:cNvSpPr txBox="1"/>
          <p:nvPr/>
        </p:nvSpPr>
        <p:spPr>
          <a:xfrm>
            <a:off x="5818608" y="3780610"/>
            <a:ext cx="843778" cy="369332"/>
          </a:xfrm>
          <a:prstGeom prst="rect">
            <a:avLst/>
          </a:prstGeom>
          <a:noFill/>
        </p:spPr>
        <p:txBody>
          <a:bodyPr wrap="square" rtlCol="0">
            <a:spAutoFit/>
          </a:bodyPr>
          <a:lstStyle/>
          <a:p>
            <a:r>
              <a:rPr lang="fr-CA" dirty="0"/>
              <a:t>Dessin</a:t>
            </a:r>
          </a:p>
        </p:txBody>
      </p:sp>
      <p:sp>
        <p:nvSpPr>
          <p:cNvPr id="24" name="ZoneTexte 23">
            <a:extLst>
              <a:ext uri="{FF2B5EF4-FFF2-40B4-BE49-F238E27FC236}">
                <a16:creationId xmlns:a16="http://schemas.microsoft.com/office/drawing/2014/main" id="{C91B7586-175C-42B9-82A9-E16CE5C2FA34}"/>
              </a:ext>
            </a:extLst>
          </p:cNvPr>
          <p:cNvSpPr txBox="1"/>
          <p:nvPr/>
        </p:nvSpPr>
        <p:spPr>
          <a:xfrm>
            <a:off x="9811209" y="3783696"/>
            <a:ext cx="672372" cy="375816"/>
          </a:xfrm>
          <a:prstGeom prst="rect">
            <a:avLst/>
          </a:prstGeom>
          <a:noFill/>
        </p:spPr>
        <p:txBody>
          <a:bodyPr wrap="square" rtlCol="0">
            <a:spAutoFit/>
          </a:bodyPr>
          <a:lstStyle/>
          <a:p>
            <a:r>
              <a:rPr lang="fr-CA" dirty="0"/>
              <a:t>Liens</a:t>
            </a:r>
          </a:p>
        </p:txBody>
      </p:sp>
      <p:sp>
        <p:nvSpPr>
          <p:cNvPr id="25" name="ZoneTexte 24">
            <a:extLst>
              <a:ext uri="{FF2B5EF4-FFF2-40B4-BE49-F238E27FC236}">
                <a16:creationId xmlns:a16="http://schemas.microsoft.com/office/drawing/2014/main" id="{F7F48F68-F705-41B0-82CF-8FA9D006514D}"/>
              </a:ext>
            </a:extLst>
          </p:cNvPr>
          <p:cNvSpPr txBox="1"/>
          <p:nvPr/>
        </p:nvSpPr>
        <p:spPr>
          <a:xfrm>
            <a:off x="7544071" y="3777367"/>
            <a:ext cx="957633" cy="375818"/>
          </a:xfrm>
          <a:prstGeom prst="rect">
            <a:avLst/>
          </a:prstGeom>
          <a:noFill/>
        </p:spPr>
        <p:txBody>
          <a:bodyPr wrap="square" rtlCol="0">
            <a:spAutoFit/>
          </a:bodyPr>
          <a:lstStyle/>
          <a:p>
            <a:r>
              <a:rPr lang="fr-CA" dirty="0"/>
              <a:t>Formes</a:t>
            </a:r>
          </a:p>
        </p:txBody>
      </p:sp>
    </p:spTree>
    <p:extLst>
      <p:ext uri="{BB962C8B-B14F-4D97-AF65-F5344CB8AC3E}">
        <p14:creationId xmlns:p14="http://schemas.microsoft.com/office/powerpoint/2010/main" val="74661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0" presetClass="entr" presetSubtype="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par>
                                <p:cTn id="69" presetID="10" presetClass="entr" presetSubtype="0"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par>
                                <p:cTn id="77" presetID="10" presetClass="entr" presetSubtype="0" fill="hold"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500"/>
                                        <p:tgtEl>
                                          <p:spTgt spid="1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500"/>
                                        <p:tgtEl>
                                          <p:spTgt spid="24"/>
                                        </p:tgtEl>
                                      </p:cBhvr>
                                    </p:animEffect>
                                  </p:childTnLst>
                                </p:cTn>
                              </p:par>
                              <p:par>
                                <p:cTn id="85" presetID="10" presetClass="entr" presetSubtype="0" fill="hold" nodeType="with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18" grpId="0"/>
      <p:bldP spid="19" grpId="0"/>
      <p:bldP spid="21"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92" y="106202"/>
            <a:ext cx="12113679" cy="1304232"/>
          </a:xfrm>
        </p:spPr>
        <p:txBody>
          <a:bodyPr>
            <a:normAutofit/>
          </a:bodyPr>
          <a:lstStyle/>
          <a:p>
            <a:pPr algn="ctr"/>
            <a:r>
              <a:rPr lang="fr-CA" sz="3200" b="1" dirty="0"/>
              <a:t>La prise de notes</a:t>
            </a:r>
          </a:p>
        </p:txBody>
      </p:sp>
      <p:sp>
        <p:nvSpPr>
          <p:cNvPr id="21" name="Espace réservé du contenu 13">
            <a:extLst>
              <a:ext uri="{FF2B5EF4-FFF2-40B4-BE49-F238E27FC236}">
                <a16:creationId xmlns:a16="http://schemas.microsoft.com/office/drawing/2014/main" id="{E77C7A21-B924-4C8C-91BC-8C28D5B034F5}"/>
              </a:ext>
            </a:extLst>
          </p:cNvPr>
          <p:cNvSpPr txBox="1">
            <a:spLocks/>
          </p:cNvSpPr>
          <p:nvPr/>
        </p:nvSpPr>
        <p:spPr>
          <a:xfrm>
            <a:off x="604594" y="1092653"/>
            <a:ext cx="10936068" cy="220919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latin typeface="Segoe UI Semibold" panose="020B0702040204020203" pitchFamily="34" charset="0"/>
              </a:rPr>
              <a:t>Vous pouvez également:</a:t>
            </a:r>
          </a:p>
          <a:p>
            <a:r>
              <a:rPr lang="fr-FR" sz="1800" dirty="0">
                <a:latin typeface="Segoe UI Semibold" panose="020B0702040204020203" pitchFamily="34" charset="0"/>
              </a:rPr>
              <a:t>insérer des tableaux</a:t>
            </a:r>
          </a:p>
          <a:p>
            <a:r>
              <a:rPr lang="fr-FR" sz="1800" dirty="0">
                <a:latin typeface="Segoe UI Semibold" panose="020B0702040204020203" pitchFamily="34" charset="0"/>
              </a:rPr>
              <a:t>résoudre et tracer des équations mathématiques</a:t>
            </a:r>
          </a:p>
          <a:p>
            <a:r>
              <a:rPr lang="fr-FR" sz="1800" dirty="0">
                <a:latin typeface="Segoe UI Semibold" panose="020B0702040204020203" pitchFamily="34" charset="0"/>
              </a:rPr>
              <a:t>traduire vos pages dans une autre langue </a:t>
            </a:r>
          </a:p>
          <a:p>
            <a:r>
              <a:rPr lang="fr-FR" sz="1800" dirty="0">
                <a:latin typeface="Segoe UI Semibold" panose="020B0702040204020203" pitchFamily="34" charset="0"/>
              </a:rPr>
              <a:t>insérer la date et l’heure.</a:t>
            </a:r>
          </a:p>
          <a:p>
            <a:r>
              <a:rPr lang="fr-FR" sz="1800" dirty="0">
                <a:latin typeface="Segoe UI Semibold" panose="020B0702040204020203" pitchFamily="34" charset="0"/>
              </a:rPr>
              <a:t>Des recherches web…</a:t>
            </a:r>
          </a:p>
        </p:txBody>
      </p:sp>
      <p:pic>
        <p:nvPicPr>
          <p:cNvPr id="5" name="Image 4">
            <a:extLst>
              <a:ext uri="{FF2B5EF4-FFF2-40B4-BE49-F238E27FC236}">
                <a16:creationId xmlns:a16="http://schemas.microsoft.com/office/drawing/2014/main" id="{7A9AB5D8-CB68-4115-80AD-1B2340BDDB9C}"/>
              </a:ext>
            </a:extLst>
          </p:cNvPr>
          <p:cNvPicPr>
            <a:picLocks noChangeAspect="1"/>
          </p:cNvPicPr>
          <p:nvPr/>
        </p:nvPicPr>
        <p:blipFill>
          <a:blip r:embed="rId3"/>
          <a:stretch>
            <a:fillRect/>
          </a:stretch>
        </p:blipFill>
        <p:spPr>
          <a:xfrm>
            <a:off x="3637049" y="3851411"/>
            <a:ext cx="2458951" cy="2512740"/>
          </a:xfrm>
          <a:prstGeom prst="rect">
            <a:avLst/>
          </a:prstGeom>
        </p:spPr>
      </p:pic>
      <p:pic>
        <p:nvPicPr>
          <p:cNvPr id="6" name="Image 5">
            <a:extLst>
              <a:ext uri="{FF2B5EF4-FFF2-40B4-BE49-F238E27FC236}">
                <a16:creationId xmlns:a16="http://schemas.microsoft.com/office/drawing/2014/main" id="{861C353F-8896-48EF-89BC-374161FAB5E1}"/>
              </a:ext>
            </a:extLst>
          </p:cNvPr>
          <p:cNvPicPr>
            <a:picLocks noChangeAspect="1"/>
          </p:cNvPicPr>
          <p:nvPr/>
        </p:nvPicPr>
        <p:blipFill>
          <a:blip r:embed="rId4"/>
          <a:stretch>
            <a:fillRect/>
          </a:stretch>
        </p:blipFill>
        <p:spPr>
          <a:xfrm>
            <a:off x="6454454" y="3851410"/>
            <a:ext cx="1857243" cy="2512741"/>
          </a:xfrm>
          <a:prstGeom prst="rect">
            <a:avLst/>
          </a:prstGeom>
        </p:spPr>
      </p:pic>
      <p:pic>
        <p:nvPicPr>
          <p:cNvPr id="7" name="Image 6">
            <a:extLst>
              <a:ext uri="{FF2B5EF4-FFF2-40B4-BE49-F238E27FC236}">
                <a16:creationId xmlns:a16="http://schemas.microsoft.com/office/drawing/2014/main" id="{DF913F2B-39FA-4C7D-8A1B-8B0C42B443B6}"/>
              </a:ext>
            </a:extLst>
          </p:cNvPr>
          <p:cNvPicPr>
            <a:picLocks noChangeAspect="1"/>
          </p:cNvPicPr>
          <p:nvPr/>
        </p:nvPicPr>
        <p:blipFill>
          <a:blip r:embed="rId5"/>
          <a:stretch>
            <a:fillRect/>
          </a:stretch>
        </p:blipFill>
        <p:spPr>
          <a:xfrm>
            <a:off x="6783001" y="3314607"/>
            <a:ext cx="1200149" cy="364331"/>
          </a:xfrm>
          <a:prstGeom prst="rect">
            <a:avLst/>
          </a:prstGeom>
        </p:spPr>
      </p:pic>
      <p:pic>
        <p:nvPicPr>
          <p:cNvPr id="8" name="Image 7">
            <a:extLst>
              <a:ext uri="{FF2B5EF4-FFF2-40B4-BE49-F238E27FC236}">
                <a16:creationId xmlns:a16="http://schemas.microsoft.com/office/drawing/2014/main" id="{1741E3B0-AFB3-4D51-B9E9-F52845FC1FF1}"/>
              </a:ext>
            </a:extLst>
          </p:cNvPr>
          <p:cNvPicPr>
            <a:picLocks noChangeAspect="1"/>
          </p:cNvPicPr>
          <p:nvPr/>
        </p:nvPicPr>
        <p:blipFill>
          <a:blip r:embed="rId6"/>
          <a:stretch>
            <a:fillRect/>
          </a:stretch>
        </p:blipFill>
        <p:spPr>
          <a:xfrm>
            <a:off x="4266449" y="3331644"/>
            <a:ext cx="1200150" cy="285750"/>
          </a:xfrm>
          <a:prstGeom prst="rect">
            <a:avLst/>
          </a:prstGeom>
        </p:spPr>
      </p:pic>
      <p:sp>
        <p:nvSpPr>
          <p:cNvPr id="3" name="Rectangle 2">
            <a:extLst>
              <a:ext uri="{FF2B5EF4-FFF2-40B4-BE49-F238E27FC236}">
                <a16:creationId xmlns:a16="http://schemas.microsoft.com/office/drawing/2014/main" id="{6D70712C-6F90-4E05-9E47-BED93D8292E3}"/>
              </a:ext>
            </a:extLst>
          </p:cNvPr>
          <p:cNvSpPr/>
          <p:nvPr/>
        </p:nvSpPr>
        <p:spPr>
          <a:xfrm>
            <a:off x="8763052" y="3306295"/>
            <a:ext cx="3038504" cy="369332"/>
          </a:xfrm>
          <a:prstGeom prst="rect">
            <a:avLst/>
          </a:prstGeom>
        </p:spPr>
        <p:txBody>
          <a:bodyPr wrap="square">
            <a:spAutoFit/>
          </a:bodyPr>
          <a:lstStyle/>
          <a:p>
            <a:r>
              <a:rPr lang="fr-CA" dirty="0"/>
              <a:t>Insérer la date et/ou  l’heure:</a:t>
            </a:r>
          </a:p>
        </p:txBody>
      </p:sp>
      <p:pic>
        <p:nvPicPr>
          <p:cNvPr id="4" name="Image 3">
            <a:extLst>
              <a:ext uri="{FF2B5EF4-FFF2-40B4-BE49-F238E27FC236}">
                <a16:creationId xmlns:a16="http://schemas.microsoft.com/office/drawing/2014/main" id="{EEDB1222-2ED7-4C62-9457-2546A55FF12B}"/>
              </a:ext>
            </a:extLst>
          </p:cNvPr>
          <p:cNvPicPr>
            <a:picLocks noChangeAspect="1"/>
          </p:cNvPicPr>
          <p:nvPr/>
        </p:nvPicPr>
        <p:blipFill>
          <a:blip r:embed="rId7"/>
          <a:stretch>
            <a:fillRect/>
          </a:stretch>
        </p:blipFill>
        <p:spPr>
          <a:xfrm>
            <a:off x="10334563" y="3795576"/>
            <a:ext cx="1323987" cy="476635"/>
          </a:xfrm>
          <a:prstGeom prst="rect">
            <a:avLst/>
          </a:prstGeom>
          <a:ln>
            <a:solidFill>
              <a:schemeClr val="bg1">
                <a:lumMod val="50000"/>
              </a:schemeClr>
            </a:solidFill>
          </a:ln>
        </p:spPr>
      </p:pic>
      <p:pic>
        <p:nvPicPr>
          <p:cNvPr id="11" name="Image 10">
            <a:extLst>
              <a:ext uri="{FF2B5EF4-FFF2-40B4-BE49-F238E27FC236}">
                <a16:creationId xmlns:a16="http://schemas.microsoft.com/office/drawing/2014/main" id="{C9ADA9FA-79D1-4D83-A53B-F64A80E91B68}"/>
              </a:ext>
            </a:extLst>
          </p:cNvPr>
          <p:cNvPicPr>
            <a:picLocks noChangeAspect="1"/>
          </p:cNvPicPr>
          <p:nvPr/>
        </p:nvPicPr>
        <p:blipFill>
          <a:blip r:embed="rId8"/>
          <a:stretch>
            <a:fillRect/>
          </a:stretch>
        </p:blipFill>
        <p:spPr>
          <a:xfrm>
            <a:off x="10334563" y="4542333"/>
            <a:ext cx="774288" cy="463391"/>
          </a:xfrm>
          <a:prstGeom prst="rect">
            <a:avLst/>
          </a:prstGeom>
          <a:ln>
            <a:solidFill>
              <a:schemeClr val="bg1">
                <a:lumMod val="50000"/>
              </a:schemeClr>
            </a:solidFill>
          </a:ln>
        </p:spPr>
      </p:pic>
      <p:pic>
        <p:nvPicPr>
          <p:cNvPr id="12" name="Image 11">
            <a:extLst>
              <a:ext uri="{FF2B5EF4-FFF2-40B4-BE49-F238E27FC236}">
                <a16:creationId xmlns:a16="http://schemas.microsoft.com/office/drawing/2014/main" id="{C3EC1AB7-C8C8-498B-BDD8-08BA835A1F33}"/>
              </a:ext>
            </a:extLst>
          </p:cNvPr>
          <p:cNvPicPr>
            <a:picLocks noChangeAspect="1"/>
          </p:cNvPicPr>
          <p:nvPr/>
        </p:nvPicPr>
        <p:blipFill>
          <a:blip r:embed="rId9"/>
          <a:stretch>
            <a:fillRect/>
          </a:stretch>
        </p:blipFill>
        <p:spPr>
          <a:xfrm>
            <a:off x="10309357" y="5290264"/>
            <a:ext cx="1231305" cy="476634"/>
          </a:xfrm>
          <a:prstGeom prst="rect">
            <a:avLst/>
          </a:prstGeom>
          <a:ln>
            <a:solidFill>
              <a:schemeClr val="bg1">
                <a:lumMod val="50000"/>
              </a:schemeClr>
            </a:solidFill>
          </a:ln>
        </p:spPr>
      </p:pic>
      <p:pic>
        <p:nvPicPr>
          <p:cNvPr id="13" name="Image 12">
            <a:extLst>
              <a:ext uri="{FF2B5EF4-FFF2-40B4-BE49-F238E27FC236}">
                <a16:creationId xmlns:a16="http://schemas.microsoft.com/office/drawing/2014/main" id="{86230664-5105-48C7-9822-C4292D35F3ED}"/>
              </a:ext>
            </a:extLst>
          </p:cNvPr>
          <p:cNvPicPr>
            <a:picLocks noChangeAspect="1"/>
          </p:cNvPicPr>
          <p:nvPr/>
        </p:nvPicPr>
        <p:blipFill>
          <a:blip r:embed="rId10"/>
          <a:stretch>
            <a:fillRect/>
          </a:stretch>
        </p:blipFill>
        <p:spPr>
          <a:xfrm>
            <a:off x="143385" y="3791206"/>
            <a:ext cx="3298494" cy="1599270"/>
          </a:xfrm>
          <a:prstGeom prst="rect">
            <a:avLst/>
          </a:prstGeom>
        </p:spPr>
      </p:pic>
      <p:pic>
        <p:nvPicPr>
          <p:cNvPr id="14" name="Image 13">
            <a:extLst>
              <a:ext uri="{FF2B5EF4-FFF2-40B4-BE49-F238E27FC236}">
                <a16:creationId xmlns:a16="http://schemas.microsoft.com/office/drawing/2014/main" id="{1500394D-3188-476D-82F4-9DF467B3D489}"/>
              </a:ext>
            </a:extLst>
          </p:cNvPr>
          <p:cNvPicPr>
            <a:picLocks noChangeAspect="1"/>
          </p:cNvPicPr>
          <p:nvPr/>
        </p:nvPicPr>
        <p:blipFill>
          <a:blip r:embed="rId11"/>
          <a:stretch>
            <a:fillRect/>
          </a:stretch>
        </p:blipFill>
        <p:spPr>
          <a:xfrm>
            <a:off x="1378295" y="3271953"/>
            <a:ext cx="828675" cy="342900"/>
          </a:xfrm>
          <a:prstGeom prst="rect">
            <a:avLst/>
          </a:prstGeom>
        </p:spPr>
      </p:pic>
      <p:sp>
        <p:nvSpPr>
          <p:cNvPr id="15" name="ZoneTexte 14">
            <a:extLst>
              <a:ext uri="{FF2B5EF4-FFF2-40B4-BE49-F238E27FC236}">
                <a16:creationId xmlns:a16="http://schemas.microsoft.com/office/drawing/2014/main" id="{4206D591-AE5F-4643-953F-40F0CA303C02}"/>
              </a:ext>
            </a:extLst>
          </p:cNvPr>
          <p:cNvSpPr txBox="1"/>
          <p:nvPr/>
        </p:nvSpPr>
        <p:spPr>
          <a:xfrm>
            <a:off x="8961205" y="3791206"/>
            <a:ext cx="1231305" cy="646331"/>
          </a:xfrm>
          <a:prstGeom prst="rect">
            <a:avLst/>
          </a:prstGeom>
          <a:noFill/>
        </p:spPr>
        <p:txBody>
          <a:bodyPr wrap="square" rtlCol="0">
            <a:spAutoFit/>
          </a:bodyPr>
          <a:lstStyle/>
          <a:p>
            <a:r>
              <a:rPr lang="fr-CA" dirty="0" err="1"/>
              <a:t>Alt+Maj+F</a:t>
            </a:r>
            <a:endParaRPr lang="fr-CA" dirty="0"/>
          </a:p>
          <a:p>
            <a:r>
              <a:rPr lang="fr-CA" dirty="0"/>
              <a:t>                                                  </a:t>
            </a:r>
          </a:p>
        </p:txBody>
      </p:sp>
      <p:sp>
        <p:nvSpPr>
          <p:cNvPr id="17" name="ZoneTexte 16">
            <a:extLst>
              <a:ext uri="{FF2B5EF4-FFF2-40B4-BE49-F238E27FC236}">
                <a16:creationId xmlns:a16="http://schemas.microsoft.com/office/drawing/2014/main" id="{F600FFDF-E19C-46FB-B98E-B462325A0C3D}"/>
              </a:ext>
            </a:extLst>
          </p:cNvPr>
          <p:cNvSpPr txBox="1"/>
          <p:nvPr/>
        </p:nvSpPr>
        <p:spPr>
          <a:xfrm>
            <a:off x="8961205" y="4542333"/>
            <a:ext cx="1231305" cy="646331"/>
          </a:xfrm>
          <a:prstGeom prst="rect">
            <a:avLst/>
          </a:prstGeom>
          <a:noFill/>
        </p:spPr>
        <p:txBody>
          <a:bodyPr wrap="square" rtlCol="0">
            <a:spAutoFit/>
          </a:bodyPr>
          <a:lstStyle/>
          <a:p>
            <a:r>
              <a:rPr lang="fr-CA" dirty="0" err="1"/>
              <a:t>Alt+Maj+T</a:t>
            </a:r>
            <a:endParaRPr lang="fr-CA" dirty="0"/>
          </a:p>
          <a:p>
            <a:r>
              <a:rPr lang="fr-CA" dirty="0"/>
              <a:t>                                                  </a:t>
            </a:r>
          </a:p>
        </p:txBody>
      </p:sp>
      <p:sp>
        <p:nvSpPr>
          <p:cNvPr id="18" name="ZoneTexte 17">
            <a:extLst>
              <a:ext uri="{FF2B5EF4-FFF2-40B4-BE49-F238E27FC236}">
                <a16:creationId xmlns:a16="http://schemas.microsoft.com/office/drawing/2014/main" id="{D74D7D42-1007-43AC-8EA6-499E40FD2144}"/>
              </a:ext>
            </a:extLst>
          </p:cNvPr>
          <p:cNvSpPr txBox="1"/>
          <p:nvPr/>
        </p:nvSpPr>
        <p:spPr>
          <a:xfrm>
            <a:off x="8961205" y="5289816"/>
            <a:ext cx="1231305" cy="646331"/>
          </a:xfrm>
          <a:prstGeom prst="rect">
            <a:avLst/>
          </a:prstGeom>
          <a:noFill/>
        </p:spPr>
        <p:txBody>
          <a:bodyPr wrap="square" rtlCol="0">
            <a:spAutoFit/>
          </a:bodyPr>
          <a:lstStyle/>
          <a:p>
            <a:r>
              <a:rPr lang="fr-CA" dirty="0" err="1"/>
              <a:t>Alt+Maj+D</a:t>
            </a:r>
            <a:endParaRPr lang="fr-CA" dirty="0"/>
          </a:p>
          <a:p>
            <a:r>
              <a:rPr lang="fr-CA" dirty="0"/>
              <a:t>                                                  </a:t>
            </a:r>
          </a:p>
        </p:txBody>
      </p:sp>
    </p:spTree>
    <p:extLst>
      <p:ext uri="{BB962C8B-B14F-4D97-AF65-F5344CB8AC3E}">
        <p14:creationId xmlns:p14="http://schemas.microsoft.com/office/powerpoint/2010/main" val="283572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animEffect transition="in" filter="fade">
                                      <p:cBhvr>
                                        <p:cTn id="7" dur="500"/>
                                        <p:tgtEl>
                                          <p:spTgt spid="2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fade">
                                      <p:cBhvr>
                                        <p:cTn id="18" dur="500"/>
                                        <p:tgtEl>
                                          <p:spTgt spid="21">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xEl>
                                              <p:pRg st="3" end="3"/>
                                            </p:txEl>
                                          </p:spTgt>
                                        </p:tgtEl>
                                        <p:attrNameLst>
                                          <p:attrName>style.visibility</p:attrName>
                                        </p:attrNameLst>
                                      </p:cBhvr>
                                      <p:to>
                                        <p:strVal val="visible"/>
                                      </p:to>
                                    </p:set>
                                    <p:animEffect transition="in" filter="fade">
                                      <p:cBhvr>
                                        <p:cTn id="29" dur="500"/>
                                        <p:tgtEl>
                                          <p:spTgt spid="21">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xEl>
                                              <p:pRg st="4" end="4"/>
                                            </p:txEl>
                                          </p:spTgt>
                                        </p:tgtEl>
                                        <p:attrNameLst>
                                          <p:attrName>style.visibility</p:attrName>
                                        </p:attrNameLst>
                                      </p:cBhvr>
                                      <p:to>
                                        <p:strVal val="visible"/>
                                      </p:to>
                                    </p:set>
                                    <p:animEffect transition="in" filter="fade">
                                      <p:cBhvr>
                                        <p:cTn id="40" dur="500"/>
                                        <p:tgtEl>
                                          <p:spTgt spid="21">
                                            <p:txEl>
                                              <p:pRg st="4" end="4"/>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par>
                                <p:cTn id="44" presetID="10" presetClass="entr" presetSubtype="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par>
                                <p:cTn id="47" presetID="10"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1">
                                            <p:txEl>
                                              <p:pRg st="5" end="5"/>
                                            </p:txEl>
                                          </p:spTgt>
                                        </p:tgtEl>
                                        <p:attrNameLst>
                                          <p:attrName>style.visibility</p:attrName>
                                        </p:attrNameLst>
                                      </p:cBhvr>
                                      <p:to>
                                        <p:strVal val="visible"/>
                                      </p:to>
                                    </p:set>
                                    <p:animEffect transition="in" filter="fade">
                                      <p:cBhvr>
                                        <p:cTn id="66" dur="500"/>
                                        <p:tgtEl>
                                          <p:spTgt spid="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9442F2B52AC040A9CBD4A697B386D0" ma:contentTypeVersion="14" ma:contentTypeDescription="Crée un document." ma:contentTypeScope="" ma:versionID="188d9d5c4a0260250ec6aaac165d1f83">
  <xsd:schema xmlns:xsd="http://www.w3.org/2001/XMLSchema" xmlns:xs="http://www.w3.org/2001/XMLSchema" xmlns:p="http://schemas.microsoft.com/office/2006/metadata/properties" xmlns:ns2="6c9e7efe-57f2-42c2-b18a-ea5d9224d6fc" xmlns:ns3="70d28f07-6b0f-4c22-a56b-9bf303bbe28f" targetNamespace="http://schemas.microsoft.com/office/2006/metadata/properties" ma:root="true" ma:fieldsID="68c385dd8816b5de31958a9d4b0f3dc8" ns2:_="" ns3:_="">
    <xsd:import namespace="6c9e7efe-57f2-42c2-b18a-ea5d9224d6fc"/>
    <xsd:import namespace="70d28f07-6b0f-4c22-a56b-9bf303bbe28f"/>
    <xsd:element name="properties">
      <xsd:complexType>
        <xsd:sequence>
          <xsd:element name="documentManagement">
            <xsd:complexType>
              <xsd:all>
                <xsd:element ref="ns2:g9c108560b844eb2bfa293970c2eaed3" minOccurs="0"/>
                <xsd:element ref="ns3:TaxCatchAll" minOccurs="0"/>
                <xsd:element ref="ns2:MediaServiceMetadata" minOccurs="0"/>
                <xsd:element ref="ns2:MediaServiceFastMetadata" minOccurs="0"/>
                <xsd:element ref="ns2:fa634a0ed43744d9b4aefd48eeedf704"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9e7efe-57f2-42c2-b18a-ea5d9224d6fc" elementFormDefault="qualified">
    <xsd:import namespace="http://schemas.microsoft.com/office/2006/documentManagement/types"/>
    <xsd:import namespace="http://schemas.microsoft.com/office/infopath/2007/PartnerControls"/>
    <xsd:element name="g9c108560b844eb2bfa293970c2eaed3" ma:index="9" nillable="true" ma:taxonomy="true" ma:internalName="g9c108560b844eb2bfa293970c2eaed3" ma:taxonomyFieldName="D_x00e9_partement" ma:displayName="Département" ma:default="" ma:fieldId="{09c10856-0b84-4eb2-bfa2-93970c2eaed3}" ma:sspId="9fa39ea2-04cb-4669-8d92-bcedff166ac8" ma:termSetId="8ed8c9ea-7052-4c1d-a4d7-b9c10bffea6f"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fa634a0ed43744d9b4aefd48eeedf704" ma:index="14" ma:taxonomy="true" ma:internalName="fa634a0ed43744d9b4aefd48eeedf704" ma:taxonomyFieldName="Department" ma:displayName="District" ma:default="" ma:fieldId="{fa634a0e-d437-44d9-b4ae-fd48eeedf704}" ma:taxonomyMulti="true" ma:sspId="9fa39ea2-04cb-4669-8d92-bcedff166ac8" ma:termSetId="8ed8c9ea-7052-4c1d-a4d7-b9c10bffea6f" ma:anchorId="00000000-0000-0000-0000-000000000000"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d28f07-6b0f-4c22-a56b-9bf303bbe28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80afd0d-697b-445e-bb87-594028d39a49}" ma:internalName="TaxCatchAll" ma:showField="CatchAllData" ma:web="70d28f07-6b0f-4c22-a56b-9bf303bbe28f">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0d28f07-6b0f-4c22-a56b-9bf303bbe28f"/>
    <fa634a0ed43744d9b4aefd48eeedf704 xmlns="6c9e7efe-57f2-42c2-b18a-ea5d9224d6fc">
      <Terms xmlns="http://schemas.microsoft.com/office/infopath/2007/PartnerControls"/>
    </fa634a0ed43744d9b4aefd48eeedf704>
    <g9c108560b844eb2bfa293970c2eaed3 xmlns="6c9e7efe-57f2-42c2-b18a-ea5d9224d6fc">
      <Terms xmlns="http://schemas.microsoft.com/office/infopath/2007/PartnerControls"/>
    </g9c108560b844eb2bfa293970c2eaed3>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C59FAB-6875-4C05-A4B1-39D07CCBE7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9e7efe-57f2-42c2-b18a-ea5d9224d6fc"/>
    <ds:schemaRef ds:uri="70d28f07-6b0f-4c22-a56b-9bf303bbe2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28AC12-2BA2-43DE-8BFE-05330DE0428D}">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81211479-061b-4e2a-9906-4d9ed05cc1ff"/>
    <ds:schemaRef ds:uri="http://www.w3.org/XML/1998/namespace"/>
    <ds:schemaRef ds:uri="http://purl.org/dc/dcmitype/"/>
    <ds:schemaRef ds:uri="70d28f07-6b0f-4c22-a56b-9bf303bbe28f"/>
    <ds:schemaRef ds:uri="6c9e7efe-57f2-42c2-b18a-ea5d9224d6fc"/>
  </ds:schemaRefs>
</ds:datastoreItem>
</file>

<file path=customXml/itemProps3.xml><?xml version="1.0" encoding="utf-8"?>
<ds:datastoreItem xmlns:ds="http://schemas.openxmlformats.org/officeDocument/2006/customXml" ds:itemID="{FBA9A8B4-9936-4D3C-B733-0DDB5475A7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21857</TotalTime>
  <Words>2082</Words>
  <Application>Microsoft Office PowerPoint</Application>
  <PresentationFormat>Grand écran</PresentationFormat>
  <Paragraphs>273</Paragraphs>
  <Slides>28</Slides>
  <Notes>28</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28</vt:i4>
      </vt:variant>
    </vt:vector>
  </HeadingPairs>
  <TitlesOfParts>
    <vt:vector size="35" baseType="lpstr">
      <vt:lpstr>Arial</vt:lpstr>
      <vt:lpstr>Calibri</vt:lpstr>
      <vt:lpstr>Calibri Light</vt:lpstr>
      <vt:lpstr>Segoe UI</vt:lpstr>
      <vt:lpstr>Segoe UI Light</vt:lpstr>
      <vt:lpstr>Segoe UI Semibold</vt:lpstr>
      <vt:lpstr>Office Theme</vt:lpstr>
      <vt:lpstr>Présentation PowerPoint</vt:lpstr>
      <vt:lpstr>Introduction et aperçu</vt:lpstr>
      <vt:lpstr>Plan de la formation</vt:lpstr>
      <vt:lpstr>Qu’est ce que OneNote?</vt:lpstr>
      <vt:lpstr>La navigation dans OneNote</vt:lpstr>
      <vt:lpstr>La navigation dans OneNote</vt:lpstr>
      <vt:lpstr>La prise de notes</vt:lpstr>
      <vt:lpstr>La prise de notes</vt:lpstr>
      <vt:lpstr>La prise de notes</vt:lpstr>
      <vt:lpstr>A vous de tester!</vt:lpstr>
      <vt:lpstr>La mise en forme</vt:lpstr>
      <vt:lpstr>La mise en forme</vt:lpstr>
      <vt:lpstr>La mise en forme</vt:lpstr>
      <vt:lpstr>A vous de tester!</vt:lpstr>
      <vt:lpstr>Dessiner et esquisser</vt:lpstr>
      <vt:lpstr>Dessiner et esquiver</vt:lpstr>
      <vt:lpstr>Dessiner et esquisser</vt:lpstr>
      <vt:lpstr>Dessiner et esquisser</vt:lpstr>
      <vt:lpstr>Partager et synchroniser</vt:lpstr>
      <vt:lpstr>Partager et synchroniser</vt:lpstr>
      <vt:lpstr>Organiser ses notes</vt:lpstr>
      <vt:lpstr>Organiser ses notes</vt:lpstr>
      <vt:lpstr>Rechercher ses notes</vt:lpstr>
      <vt:lpstr>Rechercher ses notes</vt:lpstr>
      <vt:lpstr>Consulter ses notes</vt:lpstr>
      <vt:lpstr>Supprimer et restaures des notes ou sections</vt:lpstr>
      <vt:lpstr>OneNote sur smartphone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Soskin</dc:creator>
  <cp:lastModifiedBy>Chloé Bessette</cp:lastModifiedBy>
  <cp:revision>694</cp:revision>
  <cp:lastPrinted>2017-08-14T23:23:55Z</cp:lastPrinted>
  <dcterms:created xsi:type="dcterms:W3CDTF">2016-05-07T12:12:34Z</dcterms:created>
  <dcterms:modified xsi:type="dcterms:W3CDTF">2021-10-08T13:09:56Z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0x0101002E9442F2B52AC040A9CBD4A697B386D0</vt:lpwstr>
  </property>
  <property fmtid="{D5CDD505-2E9C-101B-9397-08002B2CF9AE}" pid="4" name="Département">
    <vt:lpwstr/>
  </property>
  <property fmtid="{D5CDD505-2E9C-101B-9397-08002B2CF9AE}" pid="5" name="Department">
    <vt:lpwstr/>
  </property>
</Properties>
</file>