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6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787"/>
    <p:restoredTop sz="90985" autoAdjust="0"/>
  </p:normalViewPr>
  <p:slideViewPr>
    <p:cSldViewPr>
      <p:cViewPr varScale="1">
        <p:scale>
          <a:sx n="63" d="100"/>
          <a:sy n="63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31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CA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CA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CA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64C174-4DAF-4320-A6A4-EAA5AE0256D1}" type="slidenum">
              <a:rPr lang="fr-CA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91396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CA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CA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CA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1320F7-467B-41E6-8AED-54A8CD9E39C4}" type="slidenum">
              <a:rPr lang="fr-CA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792726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C83C75-9824-4320-B285-1CB0BBC530BB}" type="slidenum">
              <a:rPr lang="fr-CA"/>
              <a:pPr/>
              <a:t>1</a:t>
            </a:fld>
            <a:endParaRPr lang="fr-CA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39D512-0807-4767-9993-761BD7938B5B}" type="slidenum">
              <a:rPr lang="fr-CA"/>
              <a:pPr/>
              <a:t>3</a:t>
            </a:fld>
            <a:endParaRPr lang="fr-CA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ltGray">
          <a:xfrm>
            <a:off x="484188" y="1549400"/>
            <a:ext cx="8158162" cy="16891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fr-CA">
              <a:solidFill>
                <a:schemeClr val="bg2"/>
              </a:solidFill>
            </a:endParaRPr>
          </a:p>
        </p:txBody>
      </p:sp>
      <p:sp>
        <p:nvSpPr>
          <p:cNvPr id="56323" name="AutoShape 3"/>
          <p:cNvSpPr>
            <a:spLocks noChangeArrowheads="1"/>
          </p:cNvSpPr>
          <p:nvPr/>
        </p:nvSpPr>
        <p:spPr bwMode="ltGray">
          <a:xfrm>
            <a:off x="228600" y="3206750"/>
            <a:ext cx="8686800" cy="777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fr-CA"/>
          </a:p>
        </p:txBody>
      </p:sp>
      <p:sp>
        <p:nvSpPr>
          <p:cNvPr id="56324" name="AutoShape 4"/>
          <p:cNvSpPr>
            <a:spLocks noChangeArrowheads="1"/>
          </p:cNvSpPr>
          <p:nvPr/>
        </p:nvSpPr>
        <p:spPr bwMode="ltGray">
          <a:xfrm>
            <a:off x="228600" y="1482725"/>
            <a:ext cx="8686800" cy="777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fr-CA"/>
          </a:p>
        </p:txBody>
      </p:sp>
      <p:sp>
        <p:nvSpPr>
          <p:cNvPr id="56325" name="AutoShape 5"/>
          <p:cNvSpPr>
            <a:spLocks noChangeArrowheads="1"/>
          </p:cNvSpPr>
          <p:nvPr/>
        </p:nvSpPr>
        <p:spPr bwMode="ltGray">
          <a:xfrm>
            <a:off x="8623300" y="1246188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fr-CA"/>
          </a:p>
        </p:txBody>
      </p:sp>
      <p:sp>
        <p:nvSpPr>
          <p:cNvPr id="56326" name="AutoShape 6"/>
          <p:cNvSpPr>
            <a:spLocks noChangeArrowheads="1"/>
          </p:cNvSpPr>
          <p:nvPr/>
        </p:nvSpPr>
        <p:spPr bwMode="ltGray">
          <a:xfrm>
            <a:off x="434975" y="1252538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fr-CA"/>
          </a:p>
        </p:txBody>
      </p:sp>
      <p:sp>
        <p:nvSpPr>
          <p:cNvPr id="56327" name="AutoShape 7"/>
          <p:cNvSpPr>
            <a:spLocks noChangeArrowheads="1"/>
          </p:cNvSpPr>
          <p:nvPr/>
        </p:nvSpPr>
        <p:spPr bwMode="ltGray">
          <a:xfrm>
            <a:off x="2830513" y="5783263"/>
            <a:ext cx="3481387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fr-CA"/>
          </a:p>
        </p:txBody>
      </p:sp>
      <p:sp>
        <p:nvSpPr>
          <p:cNvPr id="56328" name="Rectangle 8"/>
          <p:cNvSpPr>
            <a:spLocks noChangeArrowheads="1"/>
          </p:cNvSpPr>
          <p:nvPr/>
        </p:nvSpPr>
        <p:spPr bwMode="ltGray">
          <a:xfrm>
            <a:off x="4095750" y="5734050"/>
            <a:ext cx="949325" cy="176213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fr-CA">
              <a:solidFill>
                <a:schemeClr val="bg2"/>
              </a:solidFill>
            </a:endParaRPr>
          </a:p>
        </p:txBody>
      </p:sp>
      <p:sp>
        <p:nvSpPr>
          <p:cNvPr id="56329" name="Rectangle 9" descr="Large confetti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143000"/>
          </a:xfrm>
        </p:spPr>
        <p:txBody>
          <a:bodyPr anchor="ctr"/>
          <a:lstStyle>
            <a:lvl1pPr algn="ctr">
              <a:defRPr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46500"/>
            <a:ext cx="6400800" cy="1752600"/>
          </a:xfrm>
        </p:spPr>
        <p:txBody>
          <a:bodyPr lIns="91440" rIns="91440"/>
          <a:lstStyle>
            <a:lvl1pPr marL="0" indent="0" algn="ctr">
              <a:buFontTx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6332" name="Rectangle 1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63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noFill/>
        </p:spPr>
        <p:txBody>
          <a:bodyPr wrap="square" anchor="b"/>
          <a:lstStyle>
            <a:lvl1pPr algn="r">
              <a:defRPr kumimoji="0" sz="1400">
                <a:solidFill>
                  <a:schemeClr val="tx1"/>
                </a:solidFill>
              </a:defRPr>
            </a:lvl1pPr>
          </a:lstStyle>
          <a:p>
            <a:fld id="{EEDCB5BD-2A8C-4182-9BD1-2D1CB28C7E2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7D4255-8710-45E6-A5F2-51FD1B679CB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21488" y="284163"/>
            <a:ext cx="2044700" cy="5811837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284163"/>
            <a:ext cx="5983288" cy="581183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69D4D-8BD8-4D2A-A73E-2F678A2E71C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re. Texte et image de la bibliothè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3788" y="284163"/>
            <a:ext cx="77724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5800" y="1905000"/>
            <a:ext cx="3810000" cy="4191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'image de la bibliothèque 3"/>
          <p:cNvSpPr>
            <a:spLocks noGrp="1"/>
          </p:cNvSpPr>
          <p:nvPr>
            <p:ph type="clipArt" sz="half" idx="2"/>
          </p:nvPr>
        </p:nvSpPr>
        <p:spPr>
          <a:xfrm>
            <a:off x="4648200" y="1905000"/>
            <a:ext cx="3810000" cy="4191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216900" y="6248400"/>
            <a:ext cx="533400" cy="609600"/>
          </a:xfrm>
        </p:spPr>
        <p:txBody>
          <a:bodyPr/>
          <a:lstStyle>
            <a:lvl1pPr>
              <a:defRPr/>
            </a:lvl1pPr>
          </a:lstStyle>
          <a:p>
            <a:fld id="{05026FA1-CF0E-4E27-A97E-E0011259174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70909-F2C7-4005-9856-266222D2A2D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579D8-C9F5-4501-8E37-9AA8B0DCEC1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755E1A-B135-495B-865D-2CC3E426A28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9A501-D93A-46F5-B8DC-63FDA364910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97E7E-A683-4867-91C2-FBAF9364CEA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F62D20-86E0-420C-B9DB-097C560B4B7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1C224B-2E5F-411F-AB37-F21FD8E8E0A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4F53C-F98E-4FFD-A9FF-12D5D99105C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 descr="Large confetti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28416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05000"/>
            <a:ext cx="7772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/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0" y="1512888"/>
            <a:ext cx="8458200" cy="873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fr-CA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ltGray">
          <a:xfrm>
            <a:off x="247650" y="0"/>
            <a:ext cx="793750" cy="18415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fr-CA">
              <a:solidFill>
                <a:schemeClr val="bg2"/>
              </a:solidFill>
            </a:endParaRPr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7067550" y="6553200"/>
            <a:ext cx="2076450" cy="793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fr-CA"/>
          </a:p>
        </p:txBody>
      </p:sp>
      <p:sp>
        <p:nvSpPr>
          <p:cNvPr id="55305" name="Rectangle 9"/>
          <p:cNvSpPr>
            <a:spLocks noGrp="1" noChangeArrowheads="1"/>
          </p:cNvSpPr>
          <p:nvPr>
            <p:ph type="sldNum" sz="quarter" idx="4"/>
          </p:nvPr>
        </p:nvSpPr>
        <p:spPr bwMode="ltGray">
          <a:xfrm>
            <a:off x="8216900" y="6248400"/>
            <a:ext cx="533400" cy="609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1">
                <a:solidFill>
                  <a:schemeClr val="bg2"/>
                </a:solidFill>
              </a:defRPr>
            </a:lvl1pPr>
          </a:lstStyle>
          <a:p>
            <a:fld id="{C95B20ED-1F98-410E-AEBE-A4E34FD22BB7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488950" indent="-488950" algn="l" rtl="0" fontAlgn="base">
        <a:spcBef>
          <a:spcPct val="0"/>
        </a:spcBef>
        <a:spcAft>
          <a:spcPct val="50000"/>
        </a:spcAft>
        <a:buSzPct val="85000"/>
        <a:buBlip>
          <a:blip r:embed="rId15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1069975" indent="-390525" algn="l" rtl="0" fontAlgn="base">
        <a:spcBef>
          <a:spcPct val="0"/>
        </a:spcBef>
        <a:spcAft>
          <a:spcPct val="50000"/>
        </a:spcAft>
        <a:buClr>
          <a:schemeClr val="bg2"/>
        </a:buClr>
        <a:buSzPct val="90000"/>
        <a:buFont typeface="Wingdings 2" pitchFamily="18" charset="2"/>
        <a:buChar char="¹"/>
        <a:defRPr sz="2800">
          <a:solidFill>
            <a:schemeClr val="tx1"/>
          </a:solidFill>
          <a:latin typeface="+mn-lt"/>
        </a:defRPr>
      </a:lvl2pPr>
      <a:lvl3pPr marL="1489075" indent="-228600" algn="l" rtl="0" fontAlgn="base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908175" indent="-228600" algn="l" rtl="0" fontAlgn="base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327275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784475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3241675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698875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4156075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 descr="Large confetti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9" name="Rectangle 7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Coupure</a:t>
            </a:r>
            <a:endParaRPr lang="fr-CA" dirty="0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fr-CA" dirty="0" smtClean="0"/>
              <a:t>Symptômes</a:t>
            </a:r>
          </a:p>
          <a:p>
            <a:pPr>
              <a:spcAft>
                <a:spcPts val="0"/>
              </a:spcAft>
            </a:pPr>
            <a:r>
              <a:rPr lang="fr-CA" dirty="0" smtClean="0"/>
              <a:t>Saignement</a:t>
            </a:r>
          </a:p>
          <a:p>
            <a:pPr>
              <a:spcAft>
                <a:spcPts val="0"/>
              </a:spcAft>
            </a:pPr>
            <a:r>
              <a:rPr lang="fr-CA" dirty="0" smtClean="0"/>
              <a:t>Suintement</a:t>
            </a:r>
            <a:endParaRPr lang="fr-CA" dirty="0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fr-CA" dirty="0" smtClean="0"/>
              <a:t>Conduite à tenir</a:t>
            </a:r>
          </a:p>
          <a:p>
            <a:pPr>
              <a:spcAft>
                <a:spcPts val="0"/>
              </a:spcAft>
            </a:pPr>
            <a:r>
              <a:rPr lang="fr-CA" dirty="0" smtClean="0"/>
              <a:t>Nettoyer la plaie à l’eau et au savon</a:t>
            </a:r>
          </a:p>
          <a:p>
            <a:pPr>
              <a:spcAft>
                <a:spcPts val="0"/>
              </a:spcAft>
            </a:pPr>
            <a:r>
              <a:rPr lang="fr-CA" dirty="0" smtClean="0"/>
              <a:t>Faire un pansement sec</a:t>
            </a:r>
          </a:p>
          <a:p>
            <a:pPr>
              <a:spcAft>
                <a:spcPts val="0"/>
              </a:spcAft>
            </a:pPr>
            <a:r>
              <a:rPr lang="fr-CA" dirty="0" smtClean="0"/>
              <a:t>Vérifier la vaccination contre le tétanos</a:t>
            </a:r>
            <a:endParaRPr lang="fr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5" descr="Large confetti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SECOURS</a:t>
            </a:r>
            <a:endParaRPr lang="fr-CA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fr-CA" dirty="0" smtClean="0"/>
              <a:t>Centre </a:t>
            </a:r>
            <a:r>
              <a:rPr lang="fr-CA" dirty="0" err="1" smtClean="0"/>
              <a:t>anti-poison</a:t>
            </a:r>
            <a:r>
              <a:rPr lang="fr-CA" dirty="0" smtClean="0"/>
              <a:t> : 1-800-463-5060</a:t>
            </a:r>
          </a:p>
          <a:p>
            <a:pPr>
              <a:spcAft>
                <a:spcPts val="0"/>
              </a:spcAft>
            </a:pPr>
            <a:r>
              <a:rPr lang="fr-CA" dirty="0" smtClean="0"/>
              <a:t>Ambulance : 911</a:t>
            </a:r>
          </a:p>
          <a:p>
            <a:pPr>
              <a:spcAft>
                <a:spcPts val="0"/>
              </a:spcAft>
            </a:pPr>
            <a:r>
              <a:rPr lang="fr-CA" dirty="0" smtClean="0"/>
              <a:t>Police : 911</a:t>
            </a:r>
            <a:endParaRPr lang="fr-C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apier de riz">
  <a:themeElements>
    <a:clrScheme name="Papier de riz 4">
      <a:dk1>
        <a:srgbClr val="00264C"/>
      </a:dk1>
      <a:lt1>
        <a:srgbClr val="FFFFFF"/>
      </a:lt1>
      <a:dk2>
        <a:srgbClr val="333333"/>
      </a:dk2>
      <a:lt2>
        <a:srgbClr val="2E697E"/>
      </a:lt2>
      <a:accent1>
        <a:srgbClr val="BAC8AA"/>
      </a:accent1>
      <a:accent2>
        <a:srgbClr val="6E9883"/>
      </a:accent2>
      <a:accent3>
        <a:srgbClr val="FFFFFF"/>
      </a:accent3>
      <a:accent4>
        <a:srgbClr val="001F40"/>
      </a:accent4>
      <a:accent5>
        <a:srgbClr val="D9E0D2"/>
      </a:accent5>
      <a:accent6>
        <a:srgbClr val="638976"/>
      </a:accent6>
      <a:hlink>
        <a:srgbClr val="CC9900"/>
      </a:hlink>
      <a:folHlink>
        <a:srgbClr val="7DAECF"/>
      </a:folHlink>
    </a:clrScheme>
    <a:fontScheme name="Papier de riz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apier de riz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ier de riz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ier de riz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ier de riz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ier de riz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Designs\Papier de riz.pot</Template>
  <TotalTime>386</TotalTime>
  <Words>38</Words>
  <Application>Microsoft Office PowerPoint</Application>
  <PresentationFormat>Affichage à l'écran (4:3)</PresentationFormat>
  <Paragraphs>14</Paragraphs>
  <Slides>3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Papier de riz</vt:lpstr>
      <vt:lpstr>Présentation PowerPoint</vt:lpstr>
      <vt:lpstr>Coupure</vt:lpstr>
      <vt:lpstr>SECOURS</vt:lpstr>
    </vt:vector>
  </TitlesOfParts>
  <Company>Gestion Nicole Benoit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Premiers soins</dc:title>
  <dc:creator>Nicole Benoît</dc:creator>
  <cp:lastModifiedBy>Murielle</cp:lastModifiedBy>
  <cp:revision>45</cp:revision>
  <cp:lastPrinted>1601-01-01T00:00:00Z</cp:lastPrinted>
  <dcterms:created xsi:type="dcterms:W3CDTF">2000-06-26T18:28:44Z</dcterms:created>
  <dcterms:modified xsi:type="dcterms:W3CDTF">2016-09-11T17:59:30Z</dcterms:modified>
</cp:coreProperties>
</file>