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59" r:id="rId4"/>
    <p:sldId id="260" r:id="rId5"/>
    <p:sldId id="264" r:id="rId6"/>
    <p:sldId id="265" r:id="rId7"/>
    <p:sldId id="266" r:id="rId8"/>
    <p:sldId id="263" r:id="rId9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8F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15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8B6CF-07E2-486A-B42D-A0E92455DC34}" type="datetimeFigureOut">
              <a:rPr lang="fr-FR" smtClean="0"/>
              <a:t>13/06/2017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1D6D3-317F-4B39-AA42-67AE8ABAD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511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BA366-5486-4250-A236-2E1CE48614D0}" type="datetimeFigureOut">
              <a:rPr lang="fr-FR" smtClean="0"/>
              <a:pPr/>
              <a:t>13/06/2017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73C1B-FB69-4455-B6F1-E12E9186234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1275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0C9D8-0509-44B0-BCB0-B0A7A869EE13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63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FE43-A920-4C7E-B742-7C7672DF7F11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1371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6E151-3352-4232-ACE5-8756868B3EAE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8922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71A5D-A389-4427-9ECB-B56FFF3EE9BF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948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85AE9-81F4-4178-AD9C-7E39355DA0CF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3332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7986-A0E2-4F89-8A6E-8A447890293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6737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AE89-06F1-4271-805B-82484D051811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1013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84113-06E7-434B-8EE3-233726A7F4A9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778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F3C6E-141D-4CBB-89DF-FE9B2E08CAA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927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164F-1863-4672-980B-6578D87C44AD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6979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Activité de pêche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0D94-6323-4641-BD68-6B92E430FFC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2872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Activité de pêche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741CC-4C71-4636-9738-F11764930E57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9794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CA" smtClean="0"/>
              <a:t>La pêche au Lac à l’eau douce</a:t>
            </a:r>
            <a:endParaRPr lang="fr-CA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smtClean="0"/>
              <a:t>Sur le Mélibelle</a:t>
            </a:r>
            <a:endParaRPr lang="fr-C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Compétences</a:t>
            </a:r>
            <a:endParaRPr lang="fr-CA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smtClean="0"/>
              <a:t>Détenteur de la carte d’opérateur de la Garde côtière canadienne</a:t>
            </a:r>
          </a:p>
          <a:p>
            <a:r>
              <a:rPr lang="fr-CA" smtClean="0"/>
              <a:t>Détenteur d’une attestation de l’Escadrille canadienne de plaisance</a:t>
            </a:r>
          </a:p>
          <a:p>
            <a:r>
              <a:rPr lang="fr-CA" smtClean="0"/>
              <a:t>Détenteur d’un certificat de compétence de radiotéléphoniste</a:t>
            </a:r>
          </a:p>
          <a:p>
            <a:r>
              <a:rPr lang="fr-CA" smtClean="0"/>
              <a:t>Expérience de pêche sur le lac</a:t>
            </a:r>
          </a:p>
          <a:p>
            <a:r>
              <a:rPr lang="fr-CA" smtClean="0"/>
              <a:t>Assurance tous risques</a:t>
            </a:r>
            <a:endParaRPr lang="fr-C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Commodités</a:t>
            </a:r>
            <a:endParaRPr lang="fr-CA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smtClean="0"/>
              <a:t>Couche 4 personnes</a:t>
            </a:r>
          </a:p>
          <a:p>
            <a:r>
              <a:rPr lang="fr-CA" smtClean="0"/>
              <a:t>Toilette marine</a:t>
            </a:r>
          </a:p>
          <a:p>
            <a:r>
              <a:rPr lang="fr-CA" smtClean="0"/>
              <a:t>Toit rigide et toit campeur</a:t>
            </a:r>
          </a:p>
          <a:p>
            <a:pPr lvl="1"/>
            <a:r>
              <a:rPr lang="fr-CA" smtClean="0"/>
              <a:t>Protéger du vent et de la pluie</a:t>
            </a:r>
            <a:endParaRPr lang="fr-C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Vous apportez</a:t>
            </a:r>
            <a:endParaRPr lang="fr-CA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fr-CA" smtClean="0"/>
              <a:t>Sac de couchage et oreiller</a:t>
            </a:r>
          </a:p>
          <a:p>
            <a:r>
              <a:rPr lang="fr-CA" smtClean="0"/>
              <a:t>Lunch et rafraîchissements</a:t>
            </a:r>
          </a:p>
          <a:p>
            <a:r>
              <a:rPr lang="fr-CA" smtClean="0"/>
              <a:t>Glacière pour poissons</a:t>
            </a:r>
          </a:p>
          <a:p>
            <a:r>
              <a:rPr lang="fr-CA" smtClean="0"/>
              <a:t>Caméra</a:t>
            </a:r>
            <a:endParaRPr lang="fr-CA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fr-CA" smtClean="0"/>
              <a:t>Lotion solaire</a:t>
            </a:r>
          </a:p>
          <a:p>
            <a:r>
              <a:rPr lang="fr-CA" smtClean="0"/>
              <a:t>Lotion contre les moustiques</a:t>
            </a:r>
          </a:p>
          <a:p>
            <a:r>
              <a:rPr lang="fr-CA" smtClean="0"/>
              <a:t>Habit de pluie</a:t>
            </a:r>
          </a:p>
          <a:p>
            <a:r>
              <a:rPr lang="fr-CA" smtClean="0"/>
              <a:t>Chapeau</a:t>
            </a:r>
          </a:p>
          <a:p>
            <a:r>
              <a:rPr lang="fr-CA" smtClean="0"/>
              <a:t>Lunettes de soleil</a:t>
            </a:r>
            <a:endParaRPr lang="fr-C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Quota de pêche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Quantité maximale par jour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But et objectif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Pêche</a:t>
            </a:r>
            <a:endParaRPr lang="fr-FR" smtClean="0"/>
          </a:p>
          <a:p>
            <a:pPr lvl="1"/>
            <a:r>
              <a:rPr lang="fr-CA" smtClean="0"/>
              <a:t>Loisir?</a:t>
            </a:r>
            <a:endParaRPr lang="fr-FR" smtClean="0"/>
          </a:p>
          <a:p>
            <a:pPr lvl="1"/>
            <a:r>
              <a:rPr lang="fr-CA" smtClean="0"/>
              <a:t>Plaisir?</a:t>
            </a:r>
            <a:endParaRPr lang="fr-FR" smtClean="0"/>
          </a:p>
          <a:p>
            <a:pPr lvl="1"/>
            <a:r>
              <a:rPr lang="fr-CA" smtClean="0"/>
              <a:t>Repas?</a:t>
            </a:r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CA" smtClean="0"/>
              <a:t>Informations et réservations</a:t>
            </a:r>
            <a:endParaRPr lang="fr-CA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smtClean="0"/>
              <a:t>Médéric Bellerose</a:t>
            </a:r>
          </a:p>
          <a:p>
            <a:r>
              <a:rPr lang="fr-CA" smtClean="0"/>
              <a:t>15, avenue des Plaisanciers</a:t>
            </a:r>
          </a:p>
          <a:p>
            <a:r>
              <a:rPr lang="fr-CA" smtClean="0"/>
              <a:t>Lac à l’eau douce (Québec)  G8U 6T3</a:t>
            </a:r>
          </a:p>
          <a:p>
            <a:r>
              <a:rPr lang="fr-CA" smtClean="0"/>
              <a:t>Tél. : (753) 342-0947</a:t>
            </a:r>
            <a:endParaRPr lang="fr-CA" dirty="0"/>
          </a:p>
        </p:txBody>
      </p:sp>
      <p:pic>
        <p:nvPicPr>
          <p:cNvPr id="8" name="Image 7" descr="Bellerose.wm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8704" y="3240360"/>
            <a:ext cx="2263776" cy="32849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</TotalTime>
  <Words>133</Words>
  <Application>Microsoft Office PowerPoint</Application>
  <PresentationFormat>Affichage à l'écran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La pêche au Lac à l’eau douce</vt:lpstr>
      <vt:lpstr>Compétences</vt:lpstr>
      <vt:lpstr>Commodités</vt:lpstr>
      <vt:lpstr>Vous apportez</vt:lpstr>
      <vt:lpstr>Quota de pêche</vt:lpstr>
      <vt:lpstr>Quantité maximale par jour</vt:lpstr>
      <vt:lpstr>But et objectif</vt:lpstr>
      <vt:lpstr>Informations et réservations</vt:lpstr>
    </vt:vector>
  </TitlesOfParts>
  <Company>Gestion Nicole Benoit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pêche au Lac à l'eau douce</dc:title>
  <dc:creator>Nicole Benoît</dc:creator>
  <cp:lastModifiedBy>SALLE B-6</cp:lastModifiedBy>
  <cp:revision>54</cp:revision>
  <dcterms:created xsi:type="dcterms:W3CDTF">2000-07-13T12:12:48Z</dcterms:created>
  <dcterms:modified xsi:type="dcterms:W3CDTF">2017-06-13T19:35:53Z</dcterms:modified>
</cp:coreProperties>
</file>