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5"/>
  </p:notesMasterIdLst>
  <p:handoutMasterIdLst>
    <p:handoutMasterId r:id="rId6"/>
  </p:handout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8F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8B6CF-07E2-486A-B42D-A0E92455DC34}" type="datetimeFigureOut">
              <a:rPr lang="fr-FR" smtClean="0"/>
              <a:t>13/03/2016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1D6D3-317F-4B39-AA42-67AE8ABAD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511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BA366-5486-4250-A236-2E1CE48614D0}" type="datetimeFigureOut">
              <a:rPr lang="fr-FR" smtClean="0"/>
              <a:pPr/>
              <a:t>13/03/2016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73C1B-FB69-4455-B6F1-E12E9186234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1275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" name="Group 914"/>
            <p:cNvGrpSpPr>
              <a:grpSpLocks/>
            </p:cNvGrpSpPr>
            <p:nvPr userDrawn="1"/>
          </p:nvGrpSpPr>
          <p:grpSpPr bwMode="auto">
            <a:xfrm>
              <a:off x="0" y="0"/>
              <a:ext cx="5760" cy="2352"/>
              <a:chOff x="0" y="0"/>
              <a:chExt cx="5760" cy="2352"/>
            </a:xfrm>
          </p:grpSpPr>
          <p:sp>
            <p:nvSpPr>
              <p:cNvPr id="35842" name="Rectangle 2"/>
              <p:cNvSpPr>
                <a:spLocks noChangeArrowheads="1"/>
              </p:cNvSpPr>
              <p:nvPr userDrawn="1"/>
            </p:nvSpPr>
            <p:spPr bwMode="ltGray">
              <a:xfrm>
                <a:off x="0" y="1248"/>
                <a:ext cx="5760" cy="110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5844" name="Rectangle 4" descr="Cacback"/>
              <p:cNvSpPr>
                <a:spLocks noChangeArrowheads="1"/>
              </p:cNvSpPr>
              <p:nvPr userDrawn="1"/>
            </p:nvSpPr>
            <p:spPr bwMode="ltGray">
              <a:xfrm>
                <a:off x="0" y="0"/>
                <a:ext cx="5760" cy="1253"/>
              </a:xfrm>
              <a:prstGeom prst="rect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36744" name="Rectangle 904"/>
            <p:cNvSpPr>
              <a:spLocks noChangeArrowheads="1"/>
            </p:cNvSpPr>
            <p:nvPr/>
          </p:nvSpPr>
          <p:spPr bwMode="white">
            <a:xfrm>
              <a:off x="816" y="2592"/>
              <a:ext cx="701" cy="172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4" name="Group 912"/>
          <p:cNvGrpSpPr>
            <a:grpSpLocks/>
          </p:cNvGrpSpPr>
          <p:nvPr/>
        </p:nvGrpSpPr>
        <p:grpSpPr bwMode="auto">
          <a:xfrm>
            <a:off x="0" y="1371600"/>
            <a:ext cx="8405813" cy="1246188"/>
            <a:chOff x="0" y="864"/>
            <a:chExt cx="5295" cy="785"/>
          </a:xfrm>
        </p:grpSpPr>
        <p:sp>
          <p:nvSpPr>
            <p:cNvPr id="36732" name="Freeform 892"/>
            <p:cNvSpPr>
              <a:spLocks/>
            </p:cNvSpPr>
            <p:nvPr userDrawn="1"/>
          </p:nvSpPr>
          <p:spPr bwMode="auto">
            <a:xfrm rot="-507431">
              <a:off x="0" y="1477"/>
              <a:ext cx="1059" cy="172"/>
            </a:xfrm>
            <a:custGeom>
              <a:avLst/>
              <a:gdLst/>
              <a:ahLst/>
              <a:cxnLst>
                <a:cxn ang="0">
                  <a:pos x="1059" y="0"/>
                </a:cxn>
                <a:cxn ang="0">
                  <a:pos x="147" y="144"/>
                </a:cxn>
                <a:cxn ang="0">
                  <a:pos x="177" y="171"/>
                </a:cxn>
                <a:cxn ang="0">
                  <a:pos x="1059" y="24"/>
                </a:cxn>
                <a:cxn ang="0">
                  <a:pos x="1059" y="0"/>
                </a:cxn>
              </a:cxnLst>
              <a:rect l="0" t="0" r="r" b="b"/>
              <a:pathLst>
                <a:path w="1059" h="172">
                  <a:moveTo>
                    <a:pt x="1059" y="0"/>
                  </a:moveTo>
                  <a:cubicBezTo>
                    <a:pt x="543" y="45"/>
                    <a:pt x="291" y="112"/>
                    <a:pt x="147" y="144"/>
                  </a:cubicBezTo>
                  <a:cubicBezTo>
                    <a:pt x="0" y="172"/>
                    <a:pt x="153" y="147"/>
                    <a:pt x="177" y="171"/>
                  </a:cubicBezTo>
                  <a:cubicBezTo>
                    <a:pt x="329" y="151"/>
                    <a:pt x="339" y="99"/>
                    <a:pt x="1059" y="24"/>
                  </a:cubicBezTo>
                  <a:cubicBezTo>
                    <a:pt x="1059" y="24"/>
                    <a:pt x="1059" y="0"/>
                    <a:pt x="1059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733" name="Freeform 893"/>
            <p:cNvSpPr>
              <a:spLocks/>
            </p:cNvSpPr>
            <p:nvPr userDrawn="1"/>
          </p:nvSpPr>
          <p:spPr bwMode="auto">
            <a:xfrm rot="-507431">
              <a:off x="1173" y="864"/>
              <a:ext cx="4122" cy="630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3544" y="348"/>
                </a:cxn>
                <a:cxn ang="0">
                  <a:pos x="3680" y="630"/>
                </a:cxn>
                <a:cxn ang="0">
                  <a:pos x="3616" y="624"/>
                </a:cxn>
                <a:cxn ang="0">
                  <a:pos x="3534" y="368"/>
                </a:cxn>
                <a:cxn ang="0">
                  <a:pos x="17" y="231"/>
                </a:cxn>
                <a:cxn ang="0">
                  <a:pos x="0" y="204"/>
                </a:cxn>
              </a:cxnLst>
              <a:rect l="0" t="0" r="r" b="b"/>
              <a:pathLst>
                <a:path w="4122" h="630">
                  <a:moveTo>
                    <a:pt x="0" y="204"/>
                  </a:moveTo>
                  <a:cubicBezTo>
                    <a:pt x="255" y="198"/>
                    <a:pt x="1686" y="0"/>
                    <a:pt x="3544" y="348"/>
                  </a:cubicBezTo>
                  <a:cubicBezTo>
                    <a:pt x="4122" y="464"/>
                    <a:pt x="3754" y="614"/>
                    <a:pt x="3680" y="630"/>
                  </a:cubicBezTo>
                  <a:cubicBezTo>
                    <a:pt x="3680" y="630"/>
                    <a:pt x="3642" y="626"/>
                    <a:pt x="3616" y="624"/>
                  </a:cubicBezTo>
                  <a:cubicBezTo>
                    <a:pt x="3678" y="612"/>
                    <a:pt x="4118" y="488"/>
                    <a:pt x="3534" y="368"/>
                  </a:cubicBezTo>
                  <a:cubicBezTo>
                    <a:pt x="2029" y="98"/>
                    <a:pt x="696" y="156"/>
                    <a:pt x="17" y="231"/>
                  </a:cubicBezTo>
                  <a:cubicBezTo>
                    <a:pt x="17" y="231"/>
                    <a:pt x="0" y="204"/>
                    <a:pt x="0" y="204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" name="Group 894"/>
            <p:cNvGrpSpPr>
              <a:grpSpLocks/>
            </p:cNvGrpSpPr>
            <p:nvPr userDrawn="1"/>
          </p:nvGrpSpPr>
          <p:grpSpPr bwMode="auto">
            <a:xfrm>
              <a:off x="1008" y="1248"/>
              <a:ext cx="288" cy="288"/>
              <a:chOff x="1033" y="326"/>
              <a:chExt cx="192" cy="192"/>
            </a:xfrm>
          </p:grpSpPr>
          <p:sp>
            <p:nvSpPr>
              <p:cNvPr id="36735" name="Oval 895"/>
              <p:cNvSpPr>
                <a:spLocks noChangeArrowheads="1"/>
              </p:cNvSpPr>
              <p:nvPr/>
            </p:nvSpPr>
            <p:spPr bwMode="auto">
              <a:xfrm>
                <a:off x="1033" y="326"/>
                <a:ext cx="192" cy="192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6736" name="Oval 896"/>
              <p:cNvSpPr>
                <a:spLocks noChangeArrowheads="1"/>
              </p:cNvSpPr>
              <p:nvPr/>
            </p:nvSpPr>
            <p:spPr bwMode="auto">
              <a:xfrm>
                <a:off x="1129" y="377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6737" name="Oval 897"/>
              <p:cNvSpPr>
                <a:spLocks noChangeArrowheads="1"/>
              </p:cNvSpPr>
              <p:nvPr/>
            </p:nvSpPr>
            <p:spPr bwMode="auto">
              <a:xfrm>
                <a:off x="1063" y="350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6738" name="Oval 898"/>
              <p:cNvSpPr>
                <a:spLocks noChangeArrowheads="1"/>
              </p:cNvSpPr>
              <p:nvPr/>
            </p:nvSpPr>
            <p:spPr bwMode="auto">
              <a:xfrm>
                <a:off x="1063" y="404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6739" name="Oval 899"/>
              <p:cNvSpPr>
                <a:spLocks noChangeArrowheads="1"/>
              </p:cNvSpPr>
              <p:nvPr/>
            </p:nvSpPr>
            <p:spPr bwMode="auto">
              <a:xfrm>
                <a:off x="1108" y="422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6740" name="Oval 900"/>
              <p:cNvSpPr>
                <a:spLocks noChangeArrowheads="1"/>
              </p:cNvSpPr>
              <p:nvPr/>
            </p:nvSpPr>
            <p:spPr bwMode="auto">
              <a:xfrm>
                <a:off x="1168" y="416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6741" name="Oval 901"/>
              <p:cNvSpPr>
                <a:spLocks noChangeArrowheads="1"/>
              </p:cNvSpPr>
              <p:nvPr/>
            </p:nvSpPr>
            <p:spPr bwMode="auto">
              <a:xfrm>
                <a:off x="1120" y="461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6742" name="Oval 902"/>
              <p:cNvSpPr>
                <a:spLocks noChangeArrowheads="1"/>
              </p:cNvSpPr>
              <p:nvPr/>
            </p:nvSpPr>
            <p:spPr bwMode="auto">
              <a:xfrm>
                <a:off x="1063" y="452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6743" name="Oval 903"/>
              <p:cNvSpPr>
                <a:spLocks noChangeArrowheads="1"/>
              </p:cNvSpPr>
              <p:nvPr/>
            </p:nvSpPr>
            <p:spPr bwMode="auto">
              <a:xfrm>
                <a:off x="1117" y="329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36745" name="Rectangle 905"/>
          <p:cNvSpPr>
            <a:spLocks noGrp="1" noChangeArrowheads="1"/>
          </p:cNvSpPr>
          <p:nvPr>
            <p:ph type="ctrTitle"/>
          </p:nvPr>
        </p:nvSpPr>
        <p:spPr>
          <a:xfrm>
            <a:off x="1828800" y="2133600"/>
            <a:ext cx="7315200" cy="16002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l">
              <a:defRPr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ritannic Bold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6746" name="Rectangle 90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accent6">
                    <a:lumMod val="75000"/>
                  </a:schemeClr>
                </a:solidFill>
                <a:latin typeface="Britannic Bold" pitchFamily="34" charset="0"/>
              </a:defRPr>
            </a:lvl1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36747" name="Rectangle 907"/>
          <p:cNvSpPr>
            <a:spLocks noGrp="1" noChangeArrowheads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36748" name="Rectangle 908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36749" name="Rectangle 90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620C9D8-0509-44B0-BCB0-B0A7A869EE1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4FE43-A920-4C7E-B742-7C7672DF7F11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  <p:transition spd="med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67525" y="457200"/>
            <a:ext cx="2058988" cy="56388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6029325" cy="56388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6E151-3352-4232-ACE5-8756868B3EAE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  <p:transition spd="med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r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54113" y="457200"/>
            <a:ext cx="77724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5F741CC-4C71-4636-9738-F11764930E5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  <p:transition spd="med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FA3948-0080-4993-8278-8D1E4E99B1D0}" type="slidenum">
              <a:rPr lang="fr-CA"/>
              <a:pPr/>
              <a:t>‹N°›</a:t>
            </a:fld>
            <a:endParaRPr lang="fr-CA"/>
          </a:p>
        </p:txBody>
      </p:sp>
    </p:spTree>
  </p:cSld>
  <p:clrMapOvr>
    <a:masterClrMapping/>
  </p:clrMapOvr>
  <p:transition spd="med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fld id="{23571A5D-A389-4427-9ECB-B56FFF3EE9BF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85AE9-81F4-4178-AD9C-7E39355DA0CF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  <p:transition spd="med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67986-A0E2-4F89-8A6E-8A4478902930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  <p:transition spd="med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4AE89-06F1-4271-805B-82484D051811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  <p:transition spd="med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84113-06E7-434B-8EE3-233726A7F4A9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  <p:transition spd="med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F3C6E-141D-4CBB-89DF-FE9B2E08CAA6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  <p:transition spd="med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6164F-1863-4672-980B-6578D87C44AD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  <p:transition spd="med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C0D94-6323-4641-BD68-6B92E430FFC6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  <p:transition spd="med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ltGray">
          <a:xfrm>
            <a:off x="0" y="477838"/>
            <a:ext cx="9144000" cy="11541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fr-FR"/>
          </a:p>
        </p:txBody>
      </p:sp>
      <p:sp>
        <p:nvSpPr>
          <p:cNvPr id="22532" name="Rectangle 4" descr="Cacback"/>
          <p:cNvSpPr>
            <a:spLocks noChangeArrowheads="1"/>
          </p:cNvSpPr>
          <p:nvPr/>
        </p:nvSpPr>
        <p:spPr bwMode="ltGray">
          <a:xfrm>
            <a:off x="0" y="0"/>
            <a:ext cx="720000" cy="6858000"/>
          </a:xfrm>
          <a:prstGeom prst="rect">
            <a:avLst/>
          </a:prstGeom>
          <a:blipFill dpi="0" rotWithShape="0">
            <a:blip r:embed="rId1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" name="Group 915"/>
          <p:cNvGrpSpPr>
            <a:grpSpLocks/>
          </p:cNvGrpSpPr>
          <p:nvPr/>
        </p:nvGrpSpPr>
        <p:grpSpPr bwMode="auto">
          <a:xfrm>
            <a:off x="-23813" y="-141288"/>
            <a:ext cx="8405813" cy="1246188"/>
            <a:chOff x="20" y="-89"/>
            <a:chExt cx="5295" cy="785"/>
          </a:xfrm>
        </p:grpSpPr>
        <p:sp>
          <p:nvSpPr>
            <p:cNvPr id="23420" name="Freeform 892"/>
            <p:cNvSpPr>
              <a:spLocks/>
            </p:cNvSpPr>
            <p:nvPr userDrawn="1"/>
          </p:nvSpPr>
          <p:spPr bwMode="auto">
            <a:xfrm rot="-507431">
              <a:off x="20" y="524"/>
              <a:ext cx="1059" cy="172"/>
            </a:xfrm>
            <a:custGeom>
              <a:avLst/>
              <a:gdLst/>
              <a:ahLst/>
              <a:cxnLst>
                <a:cxn ang="0">
                  <a:pos x="1059" y="0"/>
                </a:cxn>
                <a:cxn ang="0">
                  <a:pos x="147" y="144"/>
                </a:cxn>
                <a:cxn ang="0">
                  <a:pos x="177" y="171"/>
                </a:cxn>
                <a:cxn ang="0">
                  <a:pos x="1059" y="24"/>
                </a:cxn>
                <a:cxn ang="0">
                  <a:pos x="1059" y="0"/>
                </a:cxn>
              </a:cxnLst>
              <a:rect l="0" t="0" r="r" b="b"/>
              <a:pathLst>
                <a:path w="1059" h="172">
                  <a:moveTo>
                    <a:pt x="1059" y="0"/>
                  </a:moveTo>
                  <a:cubicBezTo>
                    <a:pt x="543" y="45"/>
                    <a:pt x="291" y="112"/>
                    <a:pt x="147" y="144"/>
                  </a:cubicBezTo>
                  <a:cubicBezTo>
                    <a:pt x="0" y="172"/>
                    <a:pt x="153" y="147"/>
                    <a:pt x="177" y="171"/>
                  </a:cubicBezTo>
                  <a:cubicBezTo>
                    <a:pt x="329" y="151"/>
                    <a:pt x="339" y="99"/>
                    <a:pt x="1059" y="24"/>
                  </a:cubicBezTo>
                  <a:cubicBezTo>
                    <a:pt x="1059" y="24"/>
                    <a:pt x="1059" y="0"/>
                    <a:pt x="1059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421" name="Freeform 893"/>
            <p:cNvSpPr>
              <a:spLocks/>
            </p:cNvSpPr>
            <p:nvPr userDrawn="1"/>
          </p:nvSpPr>
          <p:spPr bwMode="auto">
            <a:xfrm rot="-507431">
              <a:off x="1193" y="-89"/>
              <a:ext cx="4122" cy="630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3544" y="348"/>
                </a:cxn>
                <a:cxn ang="0">
                  <a:pos x="3680" y="630"/>
                </a:cxn>
                <a:cxn ang="0">
                  <a:pos x="3616" y="624"/>
                </a:cxn>
                <a:cxn ang="0">
                  <a:pos x="3534" y="368"/>
                </a:cxn>
                <a:cxn ang="0">
                  <a:pos x="17" y="231"/>
                </a:cxn>
                <a:cxn ang="0">
                  <a:pos x="0" y="204"/>
                </a:cxn>
              </a:cxnLst>
              <a:rect l="0" t="0" r="r" b="b"/>
              <a:pathLst>
                <a:path w="4122" h="630">
                  <a:moveTo>
                    <a:pt x="0" y="204"/>
                  </a:moveTo>
                  <a:cubicBezTo>
                    <a:pt x="255" y="198"/>
                    <a:pt x="1686" y="0"/>
                    <a:pt x="3544" y="348"/>
                  </a:cubicBezTo>
                  <a:cubicBezTo>
                    <a:pt x="4122" y="464"/>
                    <a:pt x="3754" y="614"/>
                    <a:pt x="3680" y="630"/>
                  </a:cubicBezTo>
                  <a:cubicBezTo>
                    <a:pt x="3680" y="630"/>
                    <a:pt x="3642" y="626"/>
                    <a:pt x="3616" y="624"/>
                  </a:cubicBezTo>
                  <a:cubicBezTo>
                    <a:pt x="3678" y="612"/>
                    <a:pt x="4118" y="488"/>
                    <a:pt x="3534" y="368"/>
                  </a:cubicBezTo>
                  <a:cubicBezTo>
                    <a:pt x="2029" y="98"/>
                    <a:pt x="696" y="156"/>
                    <a:pt x="17" y="231"/>
                  </a:cubicBezTo>
                  <a:cubicBezTo>
                    <a:pt x="17" y="231"/>
                    <a:pt x="0" y="204"/>
                    <a:pt x="0" y="204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3" name="Group 894"/>
            <p:cNvGrpSpPr>
              <a:grpSpLocks/>
            </p:cNvGrpSpPr>
            <p:nvPr userDrawn="1"/>
          </p:nvGrpSpPr>
          <p:grpSpPr bwMode="auto">
            <a:xfrm>
              <a:off x="1033" y="326"/>
              <a:ext cx="192" cy="192"/>
              <a:chOff x="1033" y="326"/>
              <a:chExt cx="192" cy="192"/>
            </a:xfrm>
          </p:grpSpPr>
          <p:sp>
            <p:nvSpPr>
              <p:cNvPr id="23423" name="Oval 895"/>
              <p:cNvSpPr>
                <a:spLocks noChangeArrowheads="1"/>
              </p:cNvSpPr>
              <p:nvPr/>
            </p:nvSpPr>
            <p:spPr bwMode="auto">
              <a:xfrm>
                <a:off x="1033" y="326"/>
                <a:ext cx="192" cy="192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424" name="Oval 896"/>
              <p:cNvSpPr>
                <a:spLocks noChangeArrowheads="1"/>
              </p:cNvSpPr>
              <p:nvPr/>
            </p:nvSpPr>
            <p:spPr bwMode="auto">
              <a:xfrm>
                <a:off x="1129" y="377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425" name="Oval 897"/>
              <p:cNvSpPr>
                <a:spLocks noChangeArrowheads="1"/>
              </p:cNvSpPr>
              <p:nvPr/>
            </p:nvSpPr>
            <p:spPr bwMode="auto">
              <a:xfrm>
                <a:off x="1063" y="350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426" name="Oval 898"/>
              <p:cNvSpPr>
                <a:spLocks noChangeArrowheads="1"/>
              </p:cNvSpPr>
              <p:nvPr/>
            </p:nvSpPr>
            <p:spPr bwMode="auto">
              <a:xfrm>
                <a:off x="1063" y="404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427" name="Oval 899"/>
              <p:cNvSpPr>
                <a:spLocks noChangeArrowheads="1"/>
              </p:cNvSpPr>
              <p:nvPr/>
            </p:nvSpPr>
            <p:spPr bwMode="auto">
              <a:xfrm>
                <a:off x="1108" y="422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428" name="Oval 900"/>
              <p:cNvSpPr>
                <a:spLocks noChangeArrowheads="1"/>
              </p:cNvSpPr>
              <p:nvPr/>
            </p:nvSpPr>
            <p:spPr bwMode="auto">
              <a:xfrm>
                <a:off x="1168" y="416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429" name="Oval 901"/>
              <p:cNvSpPr>
                <a:spLocks noChangeArrowheads="1"/>
              </p:cNvSpPr>
              <p:nvPr/>
            </p:nvSpPr>
            <p:spPr bwMode="auto">
              <a:xfrm>
                <a:off x="1120" y="461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430" name="Oval 902"/>
              <p:cNvSpPr>
                <a:spLocks noChangeArrowheads="1"/>
              </p:cNvSpPr>
              <p:nvPr/>
            </p:nvSpPr>
            <p:spPr bwMode="auto">
              <a:xfrm>
                <a:off x="1063" y="452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431" name="Oval 903"/>
              <p:cNvSpPr>
                <a:spLocks noChangeArrowheads="1"/>
              </p:cNvSpPr>
              <p:nvPr/>
            </p:nvSpPr>
            <p:spPr bwMode="auto">
              <a:xfrm>
                <a:off x="1117" y="329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3432" name="Rectangle 904"/>
          <p:cNvSpPr>
            <a:spLocks noChangeArrowheads="1"/>
          </p:cNvSpPr>
          <p:nvPr/>
        </p:nvSpPr>
        <p:spPr bwMode="white">
          <a:xfrm>
            <a:off x="676275" y="1881188"/>
            <a:ext cx="1112838" cy="4976812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3433" name="Rectangle 905"/>
          <p:cNvSpPr>
            <a:spLocks noGrp="1" noChangeArrowheads="1"/>
          </p:cNvSpPr>
          <p:nvPr>
            <p:ph type="title"/>
          </p:nvPr>
        </p:nvSpPr>
        <p:spPr bwMode="auto">
          <a:xfrm>
            <a:off x="115411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/>
            <a:r>
              <a:rPr lang="fr-FR" dirty="0" smtClean="0"/>
              <a:t>Cliquez pour modifier le style du titre du masque</a:t>
            </a:r>
          </a:p>
        </p:txBody>
      </p:sp>
      <p:sp>
        <p:nvSpPr>
          <p:cNvPr id="23434" name="Rectangle 90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23435" name="Rectangle 90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fr-CA"/>
          </a:p>
        </p:txBody>
      </p:sp>
      <p:sp>
        <p:nvSpPr>
          <p:cNvPr id="23436" name="Rectangle 90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1">
                <a:latin typeface="+mn-lt"/>
              </a:defRPr>
            </a:lvl1pPr>
          </a:lstStyle>
          <a:p>
            <a:r>
              <a:rPr lang="fr-CA" smtClean="0"/>
              <a:t>Activité de pêche</a:t>
            </a:r>
            <a:endParaRPr lang="fr-CA" dirty="0"/>
          </a:p>
        </p:txBody>
      </p:sp>
      <p:sp>
        <p:nvSpPr>
          <p:cNvPr id="23437" name="Rectangle 90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1456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defRPr>
            </a:lvl1pPr>
          </a:lstStyle>
          <a:p>
            <a:fld id="{05F741CC-4C71-4636-9738-F11764930E57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cap="none" spc="150">
          <a:ln w="11430"/>
          <a:solidFill>
            <a:srgbClr val="F8F8F8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Britannic Bold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ts val="0"/>
        </a:spcBef>
        <a:spcAft>
          <a:spcPts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63638" indent="-1905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fr-CA" dirty="0"/>
              <a:t>La pêche au Lac à l’eau douce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Sur le Mélibelle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Commodités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r>
              <a:rPr lang="fr-CA" sz="2800" dirty="0"/>
              <a:t>Couche 4 personnes</a:t>
            </a:r>
          </a:p>
          <a:p>
            <a:r>
              <a:rPr lang="fr-CA" sz="2800" dirty="0"/>
              <a:t>Toilette marine</a:t>
            </a:r>
          </a:p>
          <a:p>
            <a:r>
              <a:rPr lang="fr-CA" sz="2800" dirty="0"/>
              <a:t>Toit rigide et toit </a:t>
            </a:r>
            <a:r>
              <a:rPr lang="fr-CA" sz="2800" dirty="0" smtClean="0"/>
              <a:t>campeur</a:t>
            </a:r>
          </a:p>
          <a:p>
            <a:pPr lvl="1"/>
            <a:r>
              <a:rPr lang="fr-CA" sz="2400" dirty="0" smtClean="0"/>
              <a:t>Protéger du vent et de la pluie</a:t>
            </a:r>
            <a:endParaRPr lang="fr-CA" sz="2400" dirty="0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Vous apportez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fr-CA" dirty="0"/>
              <a:t>Sac de couchage et oreiller</a:t>
            </a:r>
          </a:p>
          <a:p>
            <a:r>
              <a:rPr lang="fr-CA" dirty="0"/>
              <a:t>Lunch et rafraîchissements</a:t>
            </a:r>
          </a:p>
          <a:p>
            <a:r>
              <a:rPr lang="fr-CA" dirty="0"/>
              <a:t>Glacière pour poissons</a:t>
            </a:r>
          </a:p>
          <a:p>
            <a:r>
              <a:rPr lang="fr-CA" dirty="0"/>
              <a:t>Caméra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fr-CA" dirty="0"/>
              <a:t>Lotion solaire</a:t>
            </a:r>
          </a:p>
          <a:p>
            <a:r>
              <a:rPr lang="fr-CA" dirty="0"/>
              <a:t>Lotion contre les moustiques</a:t>
            </a:r>
          </a:p>
          <a:p>
            <a:r>
              <a:rPr lang="fr-CA" dirty="0"/>
              <a:t>Habit de pluie</a:t>
            </a:r>
          </a:p>
          <a:p>
            <a:r>
              <a:rPr lang="fr-CA" dirty="0"/>
              <a:t>Chapeau</a:t>
            </a:r>
          </a:p>
          <a:p>
            <a:r>
              <a:rPr lang="fr-CA" dirty="0"/>
              <a:t>Lunettes de soleil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35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8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5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65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35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400"/>
                            </p:stCondLst>
                            <p:childTnLst>
                              <p:par>
                                <p:cTn id="5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2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  <p:bldP spid="6148" grpId="0" build="p"/>
    </p:bldLst>
  </p:timing>
</p:sld>
</file>

<file path=ppt/theme/theme1.xml><?xml version="1.0" encoding="utf-8"?>
<a:theme xmlns:a="http://schemas.openxmlformats.org/drawingml/2006/main" name="Cact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ctu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actus 1">
        <a:dk1>
          <a:srgbClr val="FF9900"/>
        </a:dk1>
        <a:lt1>
          <a:srgbClr val="FFFFCC"/>
        </a:lt1>
        <a:dk2>
          <a:srgbClr val="000000"/>
        </a:dk2>
        <a:lt2>
          <a:srgbClr val="FFCC00"/>
        </a:lt2>
        <a:accent1>
          <a:srgbClr val="6B6253"/>
        </a:accent1>
        <a:accent2>
          <a:srgbClr val="72543E"/>
        </a:accent2>
        <a:accent3>
          <a:srgbClr val="AAAAAA"/>
        </a:accent3>
        <a:accent4>
          <a:srgbClr val="DADAAE"/>
        </a:accent4>
        <a:accent5>
          <a:srgbClr val="BAB7B3"/>
        </a:accent5>
        <a:accent6>
          <a:srgbClr val="674B37"/>
        </a:accent6>
        <a:hlink>
          <a:srgbClr val="DA988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ctus 2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F5EBC1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9F3DD"/>
        </a:accent5>
        <a:accent6>
          <a:srgbClr val="E7B900"/>
        </a:accent6>
        <a:hlink>
          <a:srgbClr val="D4876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ctus 3">
        <a:dk1>
          <a:srgbClr val="000000"/>
        </a:dk1>
        <a:lt1>
          <a:srgbClr val="FFFFFF"/>
        </a:lt1>
        <a:dk2>
          <a:srgbClr val="000000"/>
        </a:dk2>
        <a:lt2>
          <a:srgbClr val="292929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ctus 4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D8EBB3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E9F3D6"/>
        </a:accent5>
        <a:accent6>
          <a:srgbClr val="B9B900"/>
        </a:accent6>
        <a:hlink>
          <a:srgbClr val="FFBE7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ctus 5">
        <a:dk1>
          <a:srgbClr val="000000"/>
        </a:dk1>
        <a:lt1>
          <a:srgbClr val="E5D3B3"/>
        </a:lt1>
        <a:dk2>
          <a:srgbClr val="800000"/>
        </a:dk2>
        <a:lt2>
          <a:srgbClr val="009900"/>
        </a:lt2>
        <a:accent1>
          <a:srgbClr val="D5B095"/>
        </a:accent1>
        <a:accent2>
          <a:srgbClr val="E28666"/>
        </a:accent2>
        <a:accent3>
          <a:srgbClr val="F0E6D6"/>
        </a:accent3>
        <a:accent4>
          <a:srgbClr val="000000"/>
        </a:accent4>
        <a:accent5>
          <a:srgbClr val="E7D4C8"/>
        </a:accent5>
        <a:accent6>
          <a:srgbClr val="CD795C"/>
        </a:accent6>
        <a:hlink>
          <a:srgbClr val="B75735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ctus 6">
        <a:dk1>
          <a:srgbClr val="99CC00"/>
        </a:dk1>
        <a:lt1>
          <a:srgbClr val="FFFFFF"/>
        </a:lt1>
        <a:dk2>
          <a:srgbClr val="51399D"/>
        </a:dk2>
        <a:lt2>
          <a:srgbClr val="FFFFCC"/>
        </a:lt2>
        <a:accent1>
          <a:srgbClr val="877CAA"/>
        </a:accent1>
        <a:accent2>
          <a:srgbClr val="000058"/>
        </a:accent2>
        <a:accent3>
          <a:srgbClr val="B3AECC"/>
        </a:accent3>
        <a:accent4>
          <a:srgbClr val="DADADA"/>
        </a:accent4>
        <a:accent5>
          <a:srgbClr val="C3BFD2"/>
        </a:accent5>
        <a:accent6>
          <a:srgbClr val="00004F"/>
        </a:accent6>
        <a:hlink>
          <a:srgbClr val="FFCC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Route Vacances</Template>
  <TotalTime>453</TotalTime>
  <Words>55</Words>
  <Application>Microsoft Office PowerPoint</Application>
  <PresentationFormat>Affichage à l'écran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Cactus</vt:lpstr>
      <vt:lpstr>La pêche au Lac à l’eau douce</vt:lpstr>
      <vt:lpstr>Commodités</vt:lpstr>
      <vt:lpstr>Vous apportez</vt:lpstr>
    </vt:vector>
  </TitlesOfParts>
  <Company>Gestion Nicole Benoit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pêche au Lac à l'eau douce</dc:title>
  <dc:creator>Nicole Benoît</dc:creator>
  <cp:lastModifiedBy>Murielle</cp:lastModifiedBy>
  <cp:revision>54</cp:revision>
  <dcterms:created xsi:type="dcterms:W3CDTF">2000-07-13T12:12:48Z</dcterms:created>
  <dcterms:modified xsi:type="dcterms:W3CDTF">2016-03-13T18:43:22Z</dcterms:modified>
</cp:coreProperties>
</file>