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72" r:id="rId2"/>
    <p:sldId id="273" r:id="rId3"/>
    <p:sldId id="27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15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2577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574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832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02983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086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347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948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1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797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83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4281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0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14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017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793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454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C58195-007C-4ED0-9AC4-EEB6E9F3EA6F}" type="datetimeFigureOut">
              <a:rPr lang="fr-CA" smtClean="0"/>
              <a:t>2021-01-20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5DCBE8-0428-4C02-A1E3-93C89DDBFB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4242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B5B179-25E4-4D4C-A155-FC0E8A8C1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Mais pourquoi les animaux sont en voie de disparition ? 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D98D12-B3F3-4302-A8D8-90D7190B5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Les 5 principales causes de la disparition des animaux sont 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Les changements d'usage des terres et ou de la mer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L'exploitation directe de certains organismes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 changement climatique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La pollution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Les espèces exotiques envahissantes introduites par l'humain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131313"/>
                </a:solidFill>
                <a:effectLst/>
                <a:latin typeface="Calluna"/>
              </a:rPr>
              <a:t>S'ajoutent à cela surpêche, braconnage, maladies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3657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828F8-E289-4BCF-8EF0-AC9AA2A2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 faire pour améliorer cette situation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A173CF-7544-4A7B-82C9-B20A08DDC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sz="2900" dirty="0">
                <a:solidFill>
                  <a:srgbClr val="333333"/>
                </a:solidFill>
                <a:latin typeface="Catamaran"/>
              </a:rPr>
              <a:t>Utilisez les transports publiques, en </a:t>
            </a: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vélo ou marchez tout simplement !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Ne pas appuyer la capture d'animaux.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S'engager dans la préservation de l'habitat naturel des animaux.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Se manifester contre la déforestation.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Essayer de réduire son empreinte carbone.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Ne pas laisser les lumières allumées.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Éduquer les nouvelles générations.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Favoriser les circuits courts pour se nourrir.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Acheter sa nourriture de manière consciente.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Ne pas jeter sa poubelle dans la nature.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41304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98F2EE-4CDE-414D-B9A4-94BBC616D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Pourquoi cela arrive-t-il?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8A6939-7916-4561-B7F9-9DAD2D1CC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Les changements d'usage des terres et ou de la mer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L'exploitation directe de certains organismes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 changement climatique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La pollution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33333"/>
                </a:solidFill>
                <a:effectLst/>
                <a:latin typeface="Catamaran"/>
              </a:rPr>
              <a:t>Les espèces exotiques envahissantes introduites par l'humain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30627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426</TotalTime>
  <Words>171</Words>
  <Application>Microsoft Office PowerPoint</Application>
  <PresentationFormat>Grand écran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Calluna</vt:lpstr>
      <vt:lpstr>Catamaran</vt:lpstr>
      <vt:lpstr>Garamond</vt:lpstr>
      <vt:lpstr>Organique</vt:lpstr>
      <vt:lpstr>Mais pourquoi les animaux sont en voie de disparition ? </vt:lpstr>
      <vt:lpstr>Que faire pour améliorer cette situation</vt:lpstr>
      <vt:lpstr>Pourquoi cela arrive-t-il?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Mais pourquoi les animaux sont en voie de disparition ? </dc:title>
  <dc:creator>Murielle Richard</dc:creator>
  <cp:lastModifiedBy>Murielle Richard</cp:lastModifiedBy>
  <cp:revision>6</cp:revision>
  <dcterms:created xsi:type="dcterms:W3CDTF">2021-01-18T22:27:41Z</dcterms:created>
  <dcterms:modified xsi:type="dcterms:W3CDTF">2021-01-20T17:36:32Z</dcterms:modified>
</cp:coreProperties>
</file>