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4" r:id="rId3"/>
    <p:sldId id="257" r:id="rId4"/>
    <p:sldId id="262" r:id="rId5"/>
    <p:sldId id="258" r:id="rId6"/>
    <p:sldId id="259" r:id="rId7"/>
    <p:sldId id="260" r:id="rId8"/>
    <p:sldId id="261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04" autoAdjust="0"/>
    <p:restoredTop sz="90929"/>
  </p:normalViewPr>
  <p:slideViewPr>
    <p:cSldViewPr>
      <p:cViewPr varScale="1">
        <p:scale>
          <a:sx n="86" d="100"/>
          <a:sy n="86" d="100"/>
        </p:scale>
        <p:origin x="852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"/>
    </p:cViewPr>
  </p:sorterViewPr>
  <p:notesViewPr>
    <p:cSldViewPr>
      <p:cViewPr varScale="1">
        <p:scale>
          <a:sx n="28" d="100"/>
          <a:sy n="28" d="100"/>
        </p:scale>
        <p:origin x="-126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fr-CA"/>
              <a:t>Été 2000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9E89590-BE7F-4684-9DA1-40AC2F7DB4E8}" type="datetime3">
              <a:rPr lang="fr-CA" smtClean="0"/>
              <a:t>21/07/16</a:t>
            </a:fld>
            <a:endParaRPr lang="fr-CA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fr-CA"/>
              <a:t>www.aventurier.com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05A3EAE-F4F9-4DB4-9149-198EC94BB984}" type="slidenum">
              <a:rPr lang="fr-CA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fr-CA"/>
              <a:t>Été 2000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270256-6397-40C2-B638-79486BB369E0}" type="datetime3">
              <a:rPr lang="fr-CA" smtClean="0"/>
              <a:t>21/07/16</a:t>
            </a:fld>
            <a:endParaRPr lang="fr-CA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fr-CA"/>
              <a:t>www.aventurier.com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BA164F9-764F-430B-A7E8-F1A04393A399}" type="slidenum">
              <a:rPr lang="fr-CA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fr-CA"/>
              <a:t>Été 2000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A4C6FA9D-8ED8-45B9-8B83-000CE853E9C3}" type="datetime3">
              <a:rPr lang="fr-CA" smtClean="0"/>
              <a:t>21/07/16</a:t>
            </a:fld>
            <a:endParaRPr lang="fr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CA"/>
              <a:t>www.aventurier.com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E02706-F176-4F62-AA0F-703452C827C1}" type="slidenum">
              <a:rPr lang="fr-CA"/>
              <a:pPr/>
              <a:t>5</a:t>
            </a:fld>
            <a:endParaRPr lang="fr-CA"/>
          </a:p>
        </p:txBody>
      </p:sp>
      <p:sp>
        <p:nvSpPr>
          <p:cNvPr id="15362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5363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CA"/>
              <a:t>Tout le matériel nécessaire pour ce type de camp est fourni par la base de plein air.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fr-CA"/>
              <a:t>Été 2000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9BD5ADE-26AA-4C5B-AC86-91947C2D0002}" type="datetime3">
              <a:rPr lang="fr-CA" smtClean="0"/>
              <a:t>21/07/16</a:t>
            </a:fld>
            <a:endParaRPr lang="fr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CA"/>
              <a:t>www.aventurier.com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73D3E6-4E3C-4867-9300-C51082478795}" type="slidenum">
              <a:rPr lang="fr-CA"/>
              <a:pPr/>
              <a:t>6</a:t>
            </a:fld>
            <a:endParaRPr lang="fr-CA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fr-CA"/>
              <a:t>Été 2000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3A4797A0-AEAB-4C00-AE36-6A3657B10C92}" type="datetime3">
              <a:rPr lang="fr-CA" smtClean="0"/>
              <a:t>21/07/16</a:t>
            </a:fld>
            <a:endParaRPr lang="fr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CA"/>
              <a:t>www.aventurier.com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0C2FEE-4A81-43A2-8F8F-9BA2F9C91A8F}" type="slidenum">
              <a:rPr lang="fr-CA"/>
              <a:pPr/>
              <a:t>7</a:t>
            </a:fld>
            <a:endParaRPr lang="fr-CA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CA"/>
              <a:t>Ce camp est offert toute la saison.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fr-CA"/>
              <a:t>Été 2000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4C6C9B4E-7381-408C-BC2F-C5A09B92EAB6}" type="datetime3">
              <a:rPr lang="fr-CA" smtClean="0"/>
              <a:t>21/07/16</a:t>
            </a:fld>
            <a:endParaRPr lang="fr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CA"/>
              <a:t>www.aventurier.com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42D181-027F-4561-89A0-AEB7FFE99FB8}" type="slidenum">
              <a:rPr lang="fr-CA"/>
              <a:pPr/>
              <a:t>8</a:t>
            </a:fld>
            <a:endParaRPr lang="fr-CA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CA"/>
              <a:t>Ce camp comprend également toutes les activités de plein air (natation, canot, feux de camp, etc.)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BB5FE-4760-488D-B7A6-75DDB1B1B3E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5740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53308-F487-47B8-9184-6B2027C1C21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105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062D-09B1-4D97-9FB5-5601C07B7D6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6752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5F7B-6B3B-470D-AFD7-CFFFC14E9EA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2129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14842-ADBF-4088-B423-B95C46DA344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7109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BD24F-00BD-40E2-A1BB-0E3D973BE7D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215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092DA-E97A-4AAC-A944-9BDE3F2219F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5969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628B3-CEAA-4F3E-9007-6348D32DEDD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4903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44A42-09DF-49D2-A9A0-604722FCE32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9216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13D0B-0CA4-448F-8C48-08EA73F0E2D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335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07AD6-8D44-4C70-B096-A6F7D7BCE78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8875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FAA9-A47E-4C64-B410-EFCDADE48DE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0696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1828800"/>
            <a:ext cx="6248400" cy="762000"/>
          </a:xfrm>
        </p:spPr>
        <p:txBody>
          <a:bodyPr>
            <a:normAutofit fontScale="90000"/>
          </a:bodyPr>
          <a:lstStyle/>
          <a:p>
            <a:r>
              <a:rPr lang="fr-CA"/>
              <a:t>BASE DE PLEIN AIR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/>
              <a:t>LES AVENTURIERS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752600" y="990600"/>
            <a:ext cx="7467600" cy="762000"/>
          </a:xfrm>
        </p:spPr>
        <p:txBody>
          <a:bodyPr/>
          <a:lstStyle/>
          <a:p>
            <a:r>
              <a:rPr lang="fr-CA"/>
              <a:t>Qui sommes-nous?</a:t>
            </a:r>
          </a:p>
        </p:txBody>
      </p:sp>
      <p:sp>
        <p:nvSpPr>
          <p:cNvPr id="17411" name="Rectangle 205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sz="2800"/>
              <a:t>La base Les Aventuriers vous offre des camps spécialisés pour les jeunes de 6 à16 ans.</a:t>
            </a:r>
          </a:p>
          <a:p>
            <a:pPr marL="0" indent="0">
              <a:buNone/>
            </a:pPr>
            <a:endParaRPr lang="fr-CA" sz="2800"/>
          </a:p>
          <a:p>
            <a:pPr marL="0" indent="0">
              <a:buNone/>
            </a:pPr>
            <a:r>
              <a:rPr lang="fr-CA" sz="2800"/>
              <a:t>Le site s’étend sur 400 acres d’une campagne pittoresque à proximité de la ville.</a:t>
            </a:r>
          </a:p>
          <a:p>
            <a:pPr marL="0" indent="0">
              <a:buNone/>
            </a:pPr>
            <a:endParaRPr lang="fr-CA" sz="2800"/>
          </a:p>
          <a:p>
            <a:pPr marL="0" indent="0">
              <a:buNone/>
            </a:pPr>
            <a:r>
              <a:rPr lang="fr-CA" sz="2800"/>
              <a:t>Nous vous assurons :</a:t>
            </a:r>
          </a:p>
          <a:p>
            <a:pPr marL="0" indent="0" algn="ctr">
              <a:buNone/>
            </a:pPr>
            <a:r>
              <a:rPr lang="fr-CA" sz="2800"/>
              <a:t>Sécurité – Santé</a:t>
            </a:r>
          </a:p>
          <a:p>
            <a:pPr marL="0" indent="0" algn="ctr">
              <a:buNone/>
            </a:pPr>
            <a:r>
              <a:rPr lang="fr-CA" sz="2800"/>
              <a:t>Actions – Plaisirs – Émotions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3DE5650-7BA9-43C6-9EDE-803FEEDE1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TYPES DE CAMPS OFFERTS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/>
              <a:t>Camp scientifique</a:t>
            </a:r>
          </a:p>
          <a:p>
            <a:pPr lvl="4"/>
            <a:r>
              <a:rPr lang="fr-CA"/>
              <a:t>330 $</a:t>
            </a:r>
          </a:p>
          <a:p>
            <a:r>
              <a:rPr lang="fr-CA"/>
              <a:t>Camp plein air</a:t>
            </a:r>
          </a:p>
          <a:p>
            <a:pPr lvl="4"/>
            <a:r>
              <a:rPr lang="fr-CA"/>
              <a:t>225 $</a:t>
            </a:r>
          </a:p>
          <a:p>
            <a:r>
              <a:rPr lang="fr-CA"/>
              <a:t>Camp équestre</a:t>
            </a:r>
          </a:p>
          <a:p>
            <a:pPr lvl="4"/>
            <a:r>
              <a:rPr lang="fr-CA"/>
              <a:t>465 $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FF72B45F-B864-4B63-AEC2-E35FD0BE0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10 % de réduction pour inscription avant le 30 avril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CA"/>
              <a:t>Les camps sont de 6 jours / 5 nuits</a:t>
            </a:r>
          </a:p>
          <a:p>
            <a:r>
              <a:rPr lang="fr-CA"/>
              <a:t>du dimanche au vendredi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6C16CC61-6A2D-4311-97CE-7650658DE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990600"/>
            <a:ext cx="7467600" cy="762000"/>
          </a:xfrm>
        </p:spPr>
        <p:txBody>
          <a:bodyPr/>
          <a:lstStyle/>
          <a:p>
            <a:r>
              <a:rPr lang="fr-CA"/>
              <a:t>Camp scientifique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sz="2800"/>
              <a:t>La chimie</a:t>
            </a:r>
          </a:p>
          <a:p>
            <a:pPr lvl="1"/>
            <a:r>
              <a:rPr lang="fr-CA" sz="2400"/>
              <a:t>Viens découvrir la face cachée des volcans, les feux d’artifices et la production du fromage.</a:t>
            </a:r>
          </a:p>
          <a:p>
            <a:pPr lvl="2"/>
            <a:r>
              <a:rPr lang="fr-CA" sz="2000"/>
              <a:t>Du 11 au 16 juillet</a:t>
            </a:r>
          </a:p>
          <a:p>
            <a:pPr lvl="2"/>
            <a:r>
              <a:rPr lang="fr-CA" sz="2000"/>
              <a:t>Du 9 au 14 août</a:t>
            </a:r>
          </a:p>
          <a:p>
            <a:r>
              <a:rPr lang="fr-CA" sz="2800"/>
              <a:t>L’aéronautique</a:t>
            </a:r>
          </a:p>
          <a:p>
            <a:pPr lvl="1"/>
            <a:r>
              <a:rPr lang="fr-CA" sz="2400"/>
              <a:t>Viens construire un cerf-volant, une mini-fusée et effectuer ton lancement.</a:t>
            </a:r>
          </a:p>
          <a:p>
            <a:pPr lvl="2"/>
            <a:r>
              <a:rPr lang="fr-CA" sz="2000"/>
              <a:t>Du 4 au 9 juillet</a:t>
            </a:r>
          </a:p>
          <a:p>
            <a:pPr lvl="2"/>
            <a:endParaRPr lang="fr-CA" sz="2000"/>
          </a:p>
          <a:p>
            <a:endParaRPr lang="fr-CA" sz="280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CF5F0CF6-6725-4FB2-A794-8EED68ACE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fr-CA"/>
              <a:t>Camp scientifique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CA" sz="2800"/>
              <a:t>L’informatique</a:t>
            </a:r>
          </a:p>
          <a:p>
            <a:pPr lvl="1">
              <a:lnSpc>
                <a:spcPct val="90000"/>
              </a:lnSpc>
            </a:pPr>
            <a:r>
              <a:rPr lang="fr-CA" sz="2400"/>
              <a:t>Viens monter ton propre robot.</a:t>
            </a:r>
          </a:p>
          <a:p>
            <a:pPr lvl="2">
              <a:lnSpc>
                <a:spcPct val="90000"/>
              </a:lnSpc>
            </a:pPr>
            <a:r>
              <a:rPr lang="fr-CA" sz="2000"/>
              <a:t>Du 25 au 30 juillet</a:t>
            </a:r>
          </a:p>
          <a:p>
            <a:pPr>
              <a:lnSpc>
                <a:spcPct val="90000"/>
              </a:lnSpc>
            </a:pPr>
            <a:r>
              <a:rPr lang="fr-CA" sz="2800"/>
              <a:t>La physique</a:t>
            </a:r>
          </a:p>
          <a:p>
            <a:pPr lvl="1">
              <a:lnSpc>
                <a:spcPct val="90000"/>
              </a:lnSpc>
            </a:pPr>
            <a:r>
              <a:rPr lang="fr-CA" sz="2400"/>
              <a:t>Viens fabriquer un baromètre et observer les perséides.</a:t>
            </a:r>
          </a:p>
          <a:p>
            <a:pPr lvl="2">
              <a:lnSpc>
                <a:spcPct val="90000"/>
              </a:lnSpc>
            </a:pPr>
            <a:r>
              <a:rPr lang="fr-CA" sz="2000"/>
              <a:t>Du 16 au 21 août</a:t>
            </a:r>
          </a:p>
          <a:p>
            <a:pPr>
              <a:lnSpc>
                <a:spcPct val="90000"/>
              </a:lnSpc>
            </a:pPr>
            <a:r>
              <a:rPr lang="fr-CA" sz="2800"/>
              <a:t>L’écologie, la biologie</a:t>
            </a:r>
          </a:p>
          <a:p>
            <a:pPr lvl="1">
              <a:lnSpc>
                <a:spcPct val="90000"/>
              </a:lnSpc>
            </a:pPr>
            <a:r>
              <a:rPr lang="fr-CA" sz="2400"/>
              <a:t>Viens observer une fourmilière et fabriquer un poumon artificiel.</a:t>
            </a:r>
          </a:p>
          <a:p>
            <a:pPr lvl="2">
              <a:lnSpc>
                <a:spcPct val="90000"/>
              </a:lnSpc>
            </a:pPr>
            <a:r>
              <a:rPr lang="fr-CA" sz="2000"/>
              <a:t>Du 25 au 30 juin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09F56896-623E-4F37-B3C8-B72D868BA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990600"/>
            <a:ext cx="7467600" cy="762000"/>
          </a:xfrm>
        </p:spPr>
        <p:txBody>
          <a:bodyPr/>
          <a:lstStyle/>
          <a:p>
            <a:r>
              <a:rPr lang="fr-CA"/>
              <a:t>Camp plein air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sz="2400"/>
              <a:t>Randonnée avec lamas</a:t>
            </a:r>
          </a:p>
          <a:p>
            <a:r>
              <a:rPr lang="fr-CA" sz="2400"/>
              <a:t>Tir à l’arc</a:t>
            </a:r>
          </a:p>
          <a:p>
            <a:r>
              <a:rPr lang="fr-CA" sz="2400"/>
              <a:t>Rabaska</a:t>
            </a:r>
          </a:p>
          <a:p>
            <a:r>
              <a:rPr lang="fr-CA" sz="2400"/>
              <a:t>Piste d’hébertisme</a:t>
            </a:r>
          </a:p>
          <a:p>
            <a:r>
              <a:rPr lang="fr-CA" sz="2400"/>
              <a:t>Canot</a:t>
            </a:r>
          </a:p>
          <a:p>
            <a:r>
              <a:rPr lang="fr-CA" sz="2400"/>
              <a:t>Visite de grottes</a:t>
            </a:r>
          </a:p>
          <a:p>
            <a:r>
              <a:rPr lang="fr-CA" sz="2400"/>
              <a:t>Baignade</a:t>
            </a:r>
          </a:p>
          <a:p>
            <a:r>
              <a:rPr lang="fr-CA" sz="2400"/>
              <a:t>Feux de camp</a:t>
            </a:r>
          </a:p>
          <a:p>
            <a:r>
              <a:rPr lang="fr-CA" sz="2400"/>
              <a:t>Apnée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3C4F4DBA-63F4-4D2A-8BB2-ED09A0143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Camp équestre</a:t>
            </a:r>
          </a:p>
        </p:txBody>
      </p:sp>
      <p:pic>
        <p:nvPicPr>
          <p:cNvPr id="12294" name="Picture 6" descr="C:\Program Files\Fichiers communs\Microsoft Shared\Clipart\cagcat50\an02479_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483743" y="2263071"/>
            <a:ext cx="3890513" cy="3476445"/>
          </a:xfrm>
        </p:spPr>
      </p:pic>
      <p:sp>
        <p:nvSpPr>
          <p:cNvPr id="12291" name="Rectangle 3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fr-CA" sz="2800"/>
              <a:t>Soins aux chevaux</a:t>
            </a:r>
          </a:p>
          <a:p>
            <a:r>
              <a:rPr lang="fr-CA" sz="2800"/>
              <a:t>Dressage</a:t>
            </a:r>
          </a:p>
          <a:p>
            <a:r>
              <a:rPr lang="fr-CA" sz="2800"/>
              <a:t>Sauts</a:t>
            </a:r>
          </a:p>
          <a:p>
            <a:r>
              <a:rPr lang="fr-CA" sz="2800"/>
              <a:t>Randonnées</a:t>
            </a:r>
          </a:p>
          <a:p>
            <a:r>
              <a:rPr lang="fr-CA" sz="2800"/>
              <a:t>Jeux de poneys</a:t>
            </a:r>
          </a:p>
          <a:p>
            <a:pPr lvl="2"/>
            <a:r>
              <a:rPr lang="fr-CA" sz="2000"/>
              <a:t>Du 25 au 30 juillet</a:t>
            </a:r>
          </a:p>
          <a:p>
            <a:pPr lvl="2"/>
            <a:r>
              <a:rPr lang="fr-CA" sz="2000"/>
              <a:t>Du 23 au 28 août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F3879946-9B77-4B89-B0DB-A57BAAFF9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>
          <a:xfrm>
            <a:off x="1752600" y="-101610"/>
            <a:ext cx="7467600" cy="2101850"/>
          </a:xfrm>
        </p:spPr>
        <p:txBody>
          <a:bodyPr/>
          <a:lstStyle/>
          <a:p>
            <a:r>
              <a:rPr lang="fr-CA"/>
              <a:t>Chez-nous,</a:t>
            </a:r>
            <a:br>
              <a:rPr lang="fr-CA"/>
            </a:br>
            <a:r>
              <a:rPr lang="fr-CA"/>
              <a:t>l’aventure vous attend…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r-CA"/>
              <a:t>N’hésitez pas à nous contacter.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AF1EF3DB-561A-447B-ADED-77CF28083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</TotalTime>
  <Words>329</Words>
  <Application>Microsoft Office PowerPoint</Application>
  <PresentationFormat>Grand écran</PresentationFormat>
  <Paragraphs>77</Paragraphs>
  <Slides>9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Wingdings</vt:lpstr>
      <vt:lpstr>Thème Office</vt:lpstr>
      <vt:lpstr>BASE DE PLEIN AIR</vt:lpstr>
      <vt:lpstr>Qui sommes-nous?</vt:lpstr>
      <vt:lpstr>TYPES DE CAMPS OFFERTS</vt:lpstr>
      <vt:lpstr>10 % de réduction pour inscription avant le 30 avril</vt:lpstr>
      <vt:lpstr>Camp scientifique</vt:lpstr>
      <vt:lpstr>Camp scientifique</vt:lpstr>
      <vt:lpstr>Camp plein air</vt:lpstr>
      <vt:lpstr>Camp équestre</vt:lpstr>
      <vt:lpstr>Chez-nous, l’aventure vous attend…</vt:lpstr>
    </vt:vector>
  </TitlesOfParts>
  <Company>Gestion Nicole Benoit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BASE DE PLEIN AIR</dc:title>
  <dc:creator>Nicole Benoît</dc:creator>
  <cp:lastModifiedBy>Murielle Richard</cp:lastModifiedBy>
  <cp:revision>27</cp:revision>
  <dcterms:created xsi:type="dcterms:W3CDTF">2000-06-30T12:53:55Z</dcterms:created>
  <dcterms:modified xsi:type="dcterms:W3CDTF">2021-07-16T19:05:17Z</dcterms:modified>
</cp:coreProperties>
</file>