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89D8F-EE87-C771-4AFE-D794F3BD85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A913E-F8E4-EE08-EFF1-C0879C663F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69A6-6272-D123-3299-5668350FA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36FC9-3DE5-3977-B46B-D9F3F3C0E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1A1B0-65C8-A27D-0CBF-5D36BFBEE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3883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2F571-55D5-97EE-BFFF-D5796EFBB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2C8A3F-521B-8BB5-E4EF-F5C19FEE6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9A7CA-11E3-3E97-9AD7-7D6C471A9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9A1AA-49C7-ABEC-AE75-B8BD36F43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CD5A3-5239-FB08-030C-32B52C51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6437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C40A64-F492-32EB-39FA-1E6E31CD1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5C34F9-89E8-92C0-9372-60E1DD8A2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D73C2-3D04-A0DE-D994-82FBF64F9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535BC-CC75-5AFC-3DAB-95A2E3180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151F1-09A0-F9C4-A5FE-88EDFDA95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446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C179F-4588-5A68-F386-D634BCBD3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61C5B-A82D-1E26-6528-F61D3AE31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4D5C9-03F6-FB55-4DC0-4BAB22CD9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45DFA-660D-91BE-999C-F91AB4B64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42A76-FE1C-98A8-4E24-321925E1A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7382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00B12-F2E1-C642-B47D-12D936B76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CD6E1-523A-ABBF-2D2B-114CFB2B5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A805DF-53A9-829A-3DE4-A9940F5F8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AFE7C-6397-C05D-F8F3-7C9D77EB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832F7-6188-BAC2-405F-FBAF5E69A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3104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E83F9-9042-5887-48B0-4F5BAE104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63C3A-DC93-B808-8CCE-CA38B5591B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CE1139-E5E9-BC6C-F801-E8903BCC2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04BA24-FE23-EFAC-374A-CE7BA75F3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21735D-5834-380B-83C9-114BFCF36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E92B3F-6A6F-8FAA-1AD9-928D4048D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794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AB68F-F1BD-53A2-74C9-39A7F0DCD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9A1395-92F3-85E2-F9B4-3B15FA93F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CC4BB-8FE9-4E76-665A-55E25CC65F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D4AB05-D972-7282-41B2-86AC7BF54A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5EB92D-FE7F-69F5-0BB0-E833FB2736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E3F579-8B81-17D0-EF02-AD7EE3C5A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249C61-F55E-FF18-DC18-D9AC835CB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3FB5A9-A06D-EECA-36BF-C15B3C9A2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207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EFBFA-0B34-0021-0E8B-71C986204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AC13B4-452E-6B0E-EEBA-48F0030AC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48F0F4-4B46-D666-05D4-498CFC4D4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D5243C-3D25-D4F8-A748-F362584D3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800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10D4C4-C3FD-A661-6C37-FC2F26078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AC4600-CCEC-AB05-1973-9BB4D43B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E83C-8870-D72A-C025-4711FA11A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8960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7168D-BD78-6C2C-7602-E35871535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F6F34-8CDC-9FD8-D15C-6ED789920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61B907-DDF5-91B2-34AE-F698E457B2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1F045-08DA-CCF2-8FC5-BF6F02D8E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8ED57-7C8B-F734-E0E0-F4C9C1BE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EA7AF-FF00-B3DF-A2C0-9857B775B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7568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052DC-B920-2079-DB74-1F84CAA79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A41BB0-8048-39F4-CBFA-E2A22438AF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D34951-5F81-8EC4-D595-3287B6001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7558F1-EE5F-3DDC-5CAC-DE3302207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C9A2BE-4390-DAF5-82DE-AB59B0B6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A5E55E-F9E5-B693-B7C4-6BB3CC51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3357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56946D-0191-D171-780B-AAE1AFADF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D2CCA1-EC8F-DBEE-0AFE-F8E00F6C5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C6DBF-E006-79FA-9B9D-8AA0B6582B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F3772-9B0F-434E-AAA4-8B2F782287C0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0F0C5-BD9D-4B95-5EA7-7943240BDD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4860F-8E00-BD43-2065-0B9DB401F5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E7AE1-07D0-4A8D-9022-C37ADF7BCB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03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 cap="none" spc="0">
          <a:ln w="0"/>
          <a:solidFill>
            <a:schemeClr val="bg2">
              <a:lumMod val="10000"/>
            </a:schemeClr>
          </a:solidFill>
          <a:effectLst>
            <a:reflection blurRad="6350" stA="53000" endA="300" endPos="355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z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50838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349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7DA81-C948-B56C-6F9B-28DAF1E44A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OUTDOOR CAMP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137EB1-2D65-51AE-D5AB-7189EC6D59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THE ADVENTURERS</a:t>
            </a:r>
          </a:p>
        </p:txBody>
      </p:sp>
    </p:spTree>
    <p:extLst>
      <p:ext uri="{BB962C8B-B14F-4D97-AF65-F5344CB8AC3E}">
        <p14:creationId xmlns:p14="http://schemas.microsoft.com/office/powerpoint/2010/main" val="1757145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73F616-C94C-5349-5CBC-63332F06C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Who are we?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76A2EA-0242-A4A5-74ED-BBB05E1D3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CA" dirty="0"/>
              <a:t>The OUTDOOR BASE offers specialized camps for young people aged 6 to 16.</a:t>
            </a:r>
          </a:p>
          <a:p>
            <a:pPr>
              <a:spcBef>
                <a:spcPts val="2400"/>
              </a:spcBef>
            </a:pPr>
            <a:r>
              <a:rPr lang="en-CA" dirty="0"/>
              <a:t>The site spans 400 acres of picturesque countryside close to the city.</a:t>
            </a:r>
          </a:p>
          <a:p>
            <a:pPr>
              <a:spcBef>
                <a:spcPts val="2400"/>
              </a:spcBef>
            </a:pPr>
            <a:r>
              <a:rPr lang="en-CA" dirty="0"/>
              <a:t>We assure you:</a:t>
            </a:r>
          </a:p>
          <a:p>
            <a:pPr lvl="1"/>
            <a:r>
              <a:rPr lang="en-CA" dirty="0"/>
              <a:t>Safety – Health</a:t>
            </a:r>
          </a:p>
          <a:p>
            <a:pPr lvl="1"/>
            <a:r>
              <a:rPr lang="en-CA" dirty="0"/>
              <a:t>Actions – Pleasures – Emotions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D939F-BA51-A60F-C195-FC99A366F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671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837B7-188B-4D08-1FD8-6A4B903FB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TYPES OF CAMPS OFFERED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3E4BA-7CB6-3438-7431-A8A6D0BD7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CA" dirty="0"/>
              <a:t>Science Camp</a:t>
            </a:r>
          </a:p>
          <a:p>
            <a:pPr lvl="1"/>
            <a:r>
              <a:rPr lang="en-CA" dirty="0"/>
              <a:t>450 $</a:t>
            </a:r>
          </a:p>
          <a:p>
            <a:pPr>
              <a:spcBef>
                <a:spcPts val="2400"/>
              </a:spcBef>
            </a:pPr>
            <a:r>
              <a:rPr lang="en-CA" dirty="0"/>
              <a:t>Outdoor Camp</a:t>
            </a:r>
          </a:p>
          <a:p>
            <a:pPr lvl="1"/>
            <a:r>
              <a:rPr lang="en-CA" dirty="0"/>
              <a:t>375 $</a:t>
            </a:r>
          </a:p>
          <a:p>
            <a:pPr>
              <a:spcBef>
                <a:spcPts val="2400"/>
              </a:spcBef>
            </a:pPr>
            <a:r>
              <a:rPr lang="en-CA" dirty="0"/>
              <a:t>Equestrian camp</a:t>
            </a:r>
          </a:p>
          <a:p>
            <a:pPr lvl="1"/>
            <a:r>
              <a:rPr lang="en-CA" dirty="0"/>
              <a:t>515 $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A4EC61-640C-1AF6-E2CD-0C2A4AC16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0208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9824968-C107-A779-28ED-F289A2621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10% discount for registration before April 30th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B5BF8B-D6BA-2A6B-6A53-CE6D3B8453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Camps are 6 days / 5 nights</a:t>
            </a:r>
          </a:p>
          <a:p>
            <a:r>
              <a:rPr lang="en-CA"/>
              <a:t>Sunday to Friday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FB8DE-ACE8-1F3A-A78A-4902C3C80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2251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D69265E-3AC2-4FF3-493A-E8B242936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Science Camp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2F587C9-5E24-0245-92F7-AEE86CABF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CA" dirty="0"/>
              <a:t>Chemistry</a:t>
            </a:r>
          </a:p>
          <a:p>
            <a:pPr lvl="1"/>
            <a:r>
              <a:rPr lang="en-CA" dirty="0"/>
              <a:t>Come and discover the hidden side of volcanoes, fireworks and cheese production.</a:t>
            </a:r>
          </a:p>
          <a:p>
            <a:pPr lvl="2"/>
            <a:r>
              <a:rPr lang="en-CA" dirty="0"/>
              <a:t>July 11-16</a:t>
            </a:r>
          </a:p>
          <a:p>
            <a:pPr lvl="2"/>
            <a:r>
              <a:rPr lang="en-CA" dirty="0"/>
              <a:t>August 9-14</a:t>
            </a:r>
          </a:p>
          <a:p>
            <a:pPr>
              <a:spcBef>
                <a:spcPts val="2400"/>
              </a:spcBef>
            </a:pPr>
            <a:r>
              <a:rPr lang="en-CA" dirty="0"/>
              <a:t>Aeronautics</a:t>
            </a:r>
          </a:p>
          <a:p>
            <a:pPr lvl="1"/>
            <a:r>
              <a:rPr lang="en-CA" dirty="0"/>
              <a:t>Come build a kite, a mini-rocket and make your launch.</a:t>
            </a:r>
          </a:p>
          <a:p>
            <a:pPr lvl="2"/>
            <a:r>
              <a:rPr lang="en-CA" dirty="0"/>
              <a:t>July 4-9</a:t>
            </a:r>
          </a:p>
          <a:p>
            <a:pPr lvl="2"/>
            <a:endParaRPr lang="en-CA" dirty="0"/>
          </a:p>
          <a:p>
            <a:endParaRPr lang="en-C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4E6A52A-6CBF-7D05-0DE1-6EEDE7CF6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5365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9DF776F-4763-AA4D-AF54-B08CE09D0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Science Camp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194F3B-EC6D-9BEC-DD84-DFE06B2E7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spcBef>
                <a:spcPts val="2400"/>
              </a:spcBef>
            </a:pPr>
            <a:r>
              <a:rPr lang="en-CA" dirty="0"/>
              <a:t>Computing</a:t>
            </a:r>
          </a:p>
          <a:p>
            <a:pPr lvl="1"/>
            <a:r>
              <a:rPr lang="en-CA" dirty="0"/>
              <a:t>Come and set up your own robot.</a:t>
            </a:r>
          </a:p>
          <a:p>
            <a:pPr lvl="2"/>
            <a:r>
              <a:rPr lang="en-CA" dirty="0"/>
              <a:t>July 25-30</a:t>
            </a:r>
          </a:p>
          <a:p>
            <a:pPr>
              <a:spcBef>
                <a:spcPts val="2400"/>
              </a:spcBef>
            </a:pPr>
            <a:r>
              <a:rPr lang="en-CA" dirty="0"/>
              <a:t>Physics</a:t>
            </a:r>
          </a:p>
          <a:p>
            <a:pPr lvl="1"/>
            <a:r>
              <a:rPr lang="en-CA" dirty="0"/>
              <a:t>Come and make a barometer and observe the Perseids.</a:t>
            </a:r>
          </a:p>
          <a:p>
            <a:pPr lvl="2"/>
            <a:r>
              <a:rPr lang="en-CA" dirty="0"/>
              <a:t>August 16-21</a:t>
            </a:r>
          </a:p>
          <a:p>
            <a:pPr>
              <a:spcBef>
                <a:spcPts val="2400"/>
              </a:spcBef>
            </a:pPr>
            <a:r>
              <a:rPr lang="en-CA" dirty="0"/>
              <a:t>Ecology, biology</a:t>
            </a:r>
          </a:p>
          <a:p>
            <a:pPr lvl="1"/>
            <a:r>
              <a:rPr lang="en-CA" dirty="0"/>
              <a:t>Come and observe an anthill and make an artificial lung.</a:t>
            </a:r>
          </a:p>
          <a:p>
            <a:pPr lvl="2"/>
            <a:r>
              <a:rPr lang="en-CA" dirty="0"/>
              <a:t>June 25-30</a:t>
            </a:r>
          </a:p>
          <a:p>
            <a:endParaRPr lang="en-C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A84F90-D048-50FA-5343-63D316A57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2206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275A30-857E-B82F-7B78-CD18B0A4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Outdoor Camp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3B1EA1-D920-7E02-5996-7298F119D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Hiking with llamas</a:t>
            </a:r>
          </a:p>
          <a:p>
            <a:r>
              <a:rPr lang="en-CA"/>
              <a:t>Archery</a:t>
            </a:r>
          </a:p>
          <a:p>
            <a:r>
              <a:rPr lang="en-CA"/>
              <a:t>Rabaska</a:t>
            </a:r>
          </a:p>
          <a:p>
            <a:r>
              <a:rPr lang="en-CA"/>
              <a:t>Hebertism track</a:t>
            </a:r>
          </a:p>
          <a:p>
            <a:r>
              <a:rPr lang="en-CA"/>
              <a:t>Dinghy</a:t>
            </a:r>
          </a:p>
          <a:p>
            <a:r>
              <a:rPr lang="en-CA"/>
              <a:t>Visit caves</a:t>
            </a:r>
          </a:p>
          <a:p>
            <a:r>
              <a:rPr lang="en-CA"/>
              <a:t>Bathing</a:t>
            </a:r>
          </a:p>
          <a:p>
            <a:r>
              <a:rPr lang="en-CA"/>
              <a:t>Campfires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C69FD6-787A-0A3B-76E3-BCA62E21C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0336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08D25DA-D49F-F618-830A-B1266EABC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Equestrian camp</a:t>
            </a:r>
          </a:p>
        </p:txBody>
      </p:sp>
      <p:pic>
        <p:nvPicPr>
          <p:cNvPr id="14" name="Picture 6" descr="C:\Program Files\Fichiers communs\Microsoft Shared\Clipart\cagcat50\an02479_.wmf">
            <a:extLst>
              <a:ext uri="{FF2B5EF4-FFF2-40B4-BE49-F238E27FC236}">
                <a16:creationId xmlns:a16="http://schemas.microsoft.com/office/drawing/2014/main" id="{879869CA-43DD-12A5-AE47-EFFB75FEC66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93949" y="2265866"/>
            <a:ext cx="3870101" cy="3470856"/>
          </a:xfr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46527A0-CE39-D577-7F98-80C169AA12D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CA" dirty="0"/>
              <a:t>Horse care</a:t>
            </a:r>
          </a:p>
          <a:p>
            <a:pPr>
              <a:spcBef>
                <a:spcPts val="2400"/>
              </a:spcBef>
            </a:pPr>
            <a:r>
              <a:rPr lang="en-CA" dirty="0"/>
              <a:t>Training</a:t>
            </a:r>
          </a:p>
          <a:p>
            <a:pPr>
              <a:spcBef>
                <a:spcPts val="2400"/>
              </a:spcBef>
            </a:pPr>
            <a:r>
              <a:rPr lang="en-CA" dirty="0"/>
              <a:t>Jumps</a:t>
            </a:r>
          </a:p>
          <a:p>
            <a:pPr>
              <a:spcBef>
                <a:spcPts val="2400"/>
              </a:spcBef>
            </a:pPr>
            <a:r>
              <a:rPr lang="en-CA" dirty="0"/>
              <a:t>Hiking</a:t>
            </a:r>
          </a:p>
          <a:p>
            <a:pPr>
              <a:spcBef>
                <a:spcPts val="2400"/>
              </a:spcBef>
            </a:pPr>
            <a:r>
              <a:rPr lang="en-CA" dirty="0"/>
              <a:t>Pony games</a:t>
            </a:r>
          </a:p>
          <a:p>
            <a:pPr lvl="1"/>
            <a:r>
              <a:rPr lang="fr-CA" dirty="0"/>
              <a:t>July 25-30</a:t>
            </a:r>
          </a:p>
          <a:p>
            <a:pPr lvl="1"/>
            <a:r>
              <a:rPr lang="fr-CA" dirty="0"/>
              <a:t>August 23-28</a:t>
            </a:r>
          </a:p>
          <a:p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DB9A2-6169-4B2F-CF75-7FB2B589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7805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70693-27BA-6248-3F5D-6B7E0F5C9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With us, adventure awaits you...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060BD-A4B9-EB40-0445-A58325392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not hesitate to contact us.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68481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200</Words>
  <Application>Microsoft Office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OUTDOOR CAMP</vt:lpstr>
      <vt:lpstr>Who are we?</vt:lpstr>
      <vt:lpstr>TYPES OF CAMPS OFFERED</vt:lpstr>
      <vt:lpstr>10% discount for registration before April 30th</vt:lpstr>
      <vt:lpstr>Science Camp</vt:lpstr>
      <vt:lpstr>Science Camp</vt:lpstr>
      <vt:lpstr>Outdoor Camp</vt:lpstr>
      <vt:lpstr>Equestrian camp</vt:lpstr>
      <vt:lpstr>With us, adventure awaits you...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OUTDOOR CAMP</dc:title>
  <dc:creator>Murielle Richard</dc:creator>
  <cp:lastModifiedBy>Murielle Richard</cp:lastModifiedBy>
  <cp:revision>2</cp:revision>
  <dcterms:created xsi:type="dcterms:W3CDTF">2023-01-06T17:13:55Z</dcterms:created>
  <dcterms:modified xsi:type="dcterms:W3CDTF">2023-01-06T17:56:03Z</dcterms:modified>
</cp:coreProperties>
</file>