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7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70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827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540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726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338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140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033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425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01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7675" indent="-447675">
              <a:defRPr/>
            </a:lvl1pPr>
            <a:lvl2pPr marL="895350" indent="-438150">
              <a:buClr>
                <a:schemeClr val="accent6"/>
              </a:buClr>
              <a:buSzPct val="90000"/>
              <a:buFont typeface="Wingdings" panose="05000000000000000000" pitchFamily="2" charset="2"/>
              <a:buChar char="v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965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09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219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28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41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6035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33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591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CDC6D1-E4C0-4B10-A4E2-FF97061EB4AA}" type="datetimeFigureOut">
              <a:rPr lang="en-CA" smtClean="0"/>
              <a:t>2023-01-06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D4D836-99EF-4617-B58E-B89E5ECAB3F7}" type="slidenum">
              <a:rPr lang="en-CA" smtClean="0"/>
              <a:t>‹#›</a:t>
            </a:fld>
            <a:endParaRPr lang="en-C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E5D506-0E39-F154-E4BF-8F46C280CA25}"/>
              </a:ext>
            </a:extLst>
          </p:cNvPr>
          <p:cNvCxnSpPr/>
          <p:nvPr userDrawn="1"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1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47675" indent="-447675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895350" indent="-4381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v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6FB7A-692B-9BD9-BAFE-52C13D6BE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But why are animals endangered?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8F008-3498-9914-FF8D-8879988FF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5 main causes of the disappearance of animals are:</a:t>
            </a:r>
          </a:p>
          <a:p>
            <a:pPr lvl="1"/>
            <a:r>
              <a:rPr lang="en-CA" dirty="0"/>
              <a:t>Changes in land and/or sea use</a:t>
            </a:r>
          </a:p>
          <a:p>
            <a:pPr lvl="1"/>
            <a:r>
              <a:rPr lang="en-CA" dirty="0"/>
              <a:t>Direct exploitation of certain organisms</a:t>
            </a:r>
          </a:p>
          <a:p>
            <a:pPr lvl="1"/>
            <a:r>
              <a:rPr lang="en-CA" dirty="0"/>
              <a:t>Climate change</a:t>
            </a:r>
          </a:p>
          <a:p>
            <a:pPr lvl="1"/>
            <a:r>
              <a:rPr lang="en-CA" dirty="0"/>
              <a:t>Pollution</a:t>
            </a:r>
          </a:p>
          <a:p>
            <a:pPr lvl="1"/>
            <a:r>
              <a:rPr lang="en-CA" dirty="0"/>
              <a:t>Invasive alien species introduced by humans</a:t>
            </a:r>
          </a:p>
          <a:p>
            <a:pPr lvl="1"/>
            <a:r>
              <a:rPr lang="en-CA" dirty="0"/>
              <a:t>Added to this are overfishing, poaching, diseases</a:t>
            </a:r>
          </a:p>
        </p:txBody>
      </p:sp>
    </p:spTree>
    <p:extLst>
      <p:ext uri="{BB962C8B-B14F-4D97-AF65-F5344CB8AC3E}">
        <p14:creationId xmlns:p14="http://schemas.microsoft.com/office/powerpoint/2010/main" val="422148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6674-CC33-FC8E-19C8-041B4280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can be done to improve this situation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D1B26-CFAA-45DF-B5C6-CCB1E9B6C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dirty="0"/>
              <a:t>Use public transport, cycling or simply walking!</a:t>
            </a:r>
          </a:p>
          <a:p>
            <a:r>
              <a:rPr lang="en-CA" dirty="0"/>
              <a:t>Do not support the capture of animals.</a:t>
            </a:r>
          </a:p>
          <a:p>
            <a:r>
              <a:rPr lang="en-CA" dirty="0"/>
              <a:t>Engage in the preservation of the natural habitat of animals.</a:t>
            </a:r>
          </a:p>
          <a:p>
            <a:r>
              <a:rPr lang="en-CA" dirty="0"/>
              <a:t>Stand up against deforestation.</a:t>
            </a:r>
          </a:p>
          <a:p>
            <a:r>
              <a:rPr lang="en-CA" dirty="0"/>
              <a:t>Try to reduce your carbon footprint.</a:t>
            </a:r>
          </a:p>
          <a:p>
            <a:r>
              <a:rPr lang="en-CA" dirty="0"/>
              <a:t>Do not leave lights on.</a:t>
            </a:r>
          </a:p>
          <a:p>
            <a:r>
              <a:rPr lang="en-CA" dirty="0"/>
              <a:t>Educate new generations.</a:t>
            </a:r>
          </a:p>
          <a:p>
            <a:r>
              <a:rPr lang="en-CA" dirty="0"/>
              <a:t>Promote short circuits to eat.</a:t>
            </a:r>
          </a:p>
          <a:p>
            <a:r>
              <a:rPr lang="en-CA" dirty="0"/>
              <a:t>Buy your food consciously.</a:t>
            </a:r>
          </a:p>
          <a:p>
            <a:r>
              <a:rPr lang="en-CA" dirty="0"/>
              <a:t>Do not throw your garbage in nature.</a:t>
            </a:r>
          </a:p>
        </p:txBody>
      </p:sp>
    </p:spTree>
    <p:extLst>
      <p:ext uri="{BB962C8B-B14F-4D97-AF65-F5344CB8AC3E}">
        <p14:creationId xmlns:p14="http://schemas.microsoft.com/office/powerpoint/2010/main" val="157210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149A1-8022-5CFE-FFC4-004C62C95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does this happen?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95111-877B-3B62-03B9-8A5700641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Changes in land and/or sea use</a:t>
            </a:r>
          </a:p>
          <a:p>
            <a:r>
              <a:rPr lang="en-CA" dirty="0"/>
              <a:t>Direct exploitation of certain organisms</a:t>
            </a:r>
          </a:p>
          <a:p>
            <a:r>
              <a:rPr lang="en-CA" dirty="0"/>
              <a:t>Climate change</a:t>
            </a:r>
          </a:p>
          <a:p>
            <a:r>
              <a:rPr lang="en-CA" dirty="0"/>
              <a:t>Pollution</a:t>
            </a:r>
          </a:p>
          <a:p>
            <a:r>
              <a:rPr lang="en-CA" dirty="0"/>
              <a:t>Invasive alien species introduced by humans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60340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</TotalTime>
  <Words>152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Garamond</vt:lpstr>
      <vt:lpstr>Wingdings</vt:lpstr>
      <vt:lpstr>Organic</vt:lpstr>
      <vt:lpstr>But why are animals endangered?</vt:lpstr>
      <vt:lpstr>What can be done to improve this situation</vt:lpstr>
      <vt:lpstr>Why does this happen?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But why are animals endangered? 
</dc:title>
  <dc:creator>Murielle Richard</dc:creator>
  <cp:lastModifiedBy>Murielle Richard</cp:lastModifiedBy>
  <cp:revision>4</cp:revision>
  <dcterms:created xsi:type="dcterms:W3CDTF">2022-12-28T19:55:19Z</dcterms:created>
  <dcterms:modified xsi:type="dcterms:W3CDTF">2023-01-06T16:23:07Z</dcterms:modified>
</cp:coreProperties>
</file>