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2" r:id="rId5"/>
    <p:sldId id="261" r:id="rId6"/>
    <p:sldId id="263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034BB-A505-41AB-A1EB-B10604C62588}" type="datetimeFigureOut">
              <a:rPr lang="fr-CA" smtClean="0"/>
              <a:t>2023-04-10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31C2B-E998-41C1-99DA-9CCDAF484517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84158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theme of your presentation will be in your folder: « </a:t>
            </a:r>
            <a:r>
              <a:rPr lang="en-CA" sz="18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Template Fish » 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31C2B-E998-41C1-99DA-9CCDAF484517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65998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Arrange the text in two columns OR maybe see « Design idea ». Use paragraph spacing to improve presentation </a:t>
            </a:r>
            <a:endParaRPr lang="en-CA" noProof="0" dirty="0"/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31C2B-E998-41C1-99DA-9CCDAF484517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7881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 to create as follows: 2 columns and 4 rows – Use </a:t>
            </a:r>
            <a:r>
              <a:rPr lang="en-CA" sz="1800" noProof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tsble</a:t>
            </a:r>
            <a:r>
              <a:rPr lang="en-CA" sz="1800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Slide 3 and 4, then </a:t>
            </a:r>
            <a:r>
              <a:rPr lang="en-CA" sz="1800" noProof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</a:t>
            </a:r>
            <a:r>
              <a:rPr lang="en-CA" sz="1800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table</a:t>
            </a:r>
            <a:endParaRPr lang="en-CA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31C2B-E998-41C1-99DA-9CCDAF484517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16017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Chart to. create with the same information from the previous table. </a:t>
            </a:r>
            <a:r>
              <a:rPr lang="fr-C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Pie CHART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31C2B-E998-41C1-99DA-9CCDAF484517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70997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Convert to SmartArt (cycle)</a:t>
            </a:r>
            <a:endParaRPr lang="fr-CA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31C2B-E998-41C1-99DA-9CCDAF484517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25416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 a footer with the slide number and the following text : Fishing activity. Hide Slide 2</a:t>
            </a:r>
            <a:endParaRPr lang="en-CA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231C2B-E998-41C1-99DA-9CCDAF484517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02670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BAAD3-ED01-25CF-B18C-8BF7ACF1AF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A05971-25B7-6451-B3E7-34D980C88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F85EA-223D-92BC-0B86-D47ED6780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BC8C5-6E58-409E-CEA3-A9CE76370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CB694-529A-4F3D-6A81-B34F1058B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9436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2B203-538F-D907-B131-74DA10185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1ED279-4349-D9F8-2663-59E1908D9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48ED7-5ED3-CBBC-BA3E-7347EA3DF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9A65C-D4A4-6FB2-F805-C73743DAB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EA6C5-EF9C-65AF-B787-E0117E22F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017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1AF7D7-29EC-1661-8A6F-48AB5EB56A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BA619A-C9D3-06F2-7ED4-6D7DCD61FB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3020B-7704-45CF-1F32-30EB4BD6E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A2727-2E40-C2CF-1FEC-4F494F379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B396D-96D9-C0EC-876D-8754D8CEA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430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0F6B7-FB04-8D9C-7EE7-9E071EFE4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00193-CC8C-1B48-6BF7-A33EDAE23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952E9-D46A-FE48-DC06-581A5D9ED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01435-8149-DAF5-1993-DE7D59788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86394-004A-DEF2-3F1C-981F0F7A2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036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4EFBF-34CE-5E3A-8ADB-785E608FE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B681E-3124-9EA4-EC48-A1D292596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4FE54-1100-B368-C40A-CFA47B98B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F6121-4454-C7F4-DE9A-D2DB6FEFD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4A693-A311-32C1-A0D1-102156484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313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602A6-0CC9-CEE0-BF1E-857A20B61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D7DC2-1B59-3EC0-F0BB-1DB1E81E4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B2EC7-5E1A-9D2C-D03F-6BD4856D07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FCC1F-DB86-C3BC-B855-E8230A799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68D1F8-3AB1-BAB0-C0C7-EF16AB481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49B8E9-56A5-C0D0-69E6-7AB2B888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03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1547B-4550-FFF6-7D0E-22B95F8B8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D95E7-808E-756B-6405-6ADD18404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CDE2A7-6BAE-A490-6B97-A9CD3336F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78AEF3-524F-9655-5D00-145686E948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50B797-16FB-A67C-2665-969BC8747A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EBA691-1C0C-8A42-D948-8293A4593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12C2BD-BD4F-4C01-04A7-0DC4D3E26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39FA49-8201-718A-DFA3-2F0D4BC46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6599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90886-561B-2EAB-3055-FF15323D3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074071-23C6-3EAC-61F9-12E760C77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124CEA-C39F-3490-D83D-E9EF68F3E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5DD1B-EB60-89D2-3719-A4EA852DE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284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D33BA0-6E8A-4A57-77E8-3A20AF8C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3944D1-90F4-2B21-0E87-938453228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2DB534-B187-CDBD-BAB7-BBA42FA8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249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1D36D-78BA-6E86-AD88-27EF0622C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BBC70-94C7-88D2-E1AB-CCB95083D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BF9444-0BFF-FEEB-EE6D-00C2422E2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1CD72-2AF2-7B77-F819-8DFF4A8E4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D7BB94-D34D-ED2C-E5FB-F91299005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B800BB-37D4-0262-0A3B-1A9046DB0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757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E9B20-3F6B-59B3-952E-3F200612B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C5D2AE-8C35-6D62-902C-244E550996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1AC78A-FB48-98E9-6787-3144A18E2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F3E2CB-6070-B991-D108-E1ABFF822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620B1-5238-8F0D-B4EB-FD82A375F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57B9A-9C4D-4DDC-9068-43027A48B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603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543D14-4B8C-F2B8-0871-BD2903D5B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807C8-0F0F-5256-C6BC-8334E21763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4DA6D-01A0-40CB-393C-87D0359555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1C6C6-BB4E-468D-A324-9668319D6149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8143A-817E-8169-6E03-2CE35AE94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C99D3-9F2F-1FA6-291E-D4AC12BC5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4C69E-AC1C-481E-B482-E9EA5601E8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393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2D238-918A-88CC-8D27-5720CDB6B7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/>
              <a:t>Freshwater lake fishing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84B037-18C2-5E7A-69C2-0C2ECD43CC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/>
              <a:t>On the Mélibelle</a:t>
            </a:r>
          </a:p>
        </p:txBody>
      </p:sp>
    </p:spTree>
    <p:extLst>
      <p:ext uri="{BB962C8B-B14F-4D97-AF65-F5344CB8AC3E}">
        <p14:creationId xmlns:p14="http://schemas.microsoft.com/office/powerpoint/2010/main" val="2839527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CA9E-3437-3BCB-E4D3-014883F31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You bring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D516D-A47E-579F-8C25-45F138AEA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Sleeping bag and pillow</a:t>
            </a:r>
          </a:p>
          <a:p>
            <a:r>
              <a:rPr lang="en-CA" dirty="0"/>
              <a:t>Lunch and refreshments</a:t>
            </a:r>
          </a:p>
          <a:p>
            <a:r>
              <a:rPr lang="en-CA" dirty="0"/>
              <a:t>Fish cooler</a:t>
            </a:r>
          </a:p>
          <a:p>
            <a:r>
              <a:rPr lang="en-CA" dirty="0"/>
              <a:t>Camera</a:t>
            </a:r>
          </a:p>
          <a:p>
            <a:r>
              <a:rPr lang="en-CA" dirty="0"/>
              <a:t>Suntan lotion</a:t>
            </a:r>
          </a:p>
          <a:p>
            <a:r>
              <a:rPr lang="en-CA" dirty="0"/>
              <a:t>Lotion against mosquitoes</a:t>
            </a:r>
          </a:p>
          <a:p>
            <a:r>
              <a:rPr lang="en-CA" dirty="0"/>
              <a:t>Rain suit</a:t>
            </a:r>
          </a:p>
          <a:p>
            <a:r>
              <a:rPr lang="en-CA" dirty="0"/>
              <a:t>Hat</a:t>
            </a:r>
          </a:p>
          <a:p>
            <a:r>
              <a:rPr lang="en-CA" dirty="0"/>
              <a:t>Sunglasses</a:t>
            </a:r>
          </a:p>
        </p:txBody>
      </p:sp>
    </p:spTree>
    <p:extLst>
      <p:ext uri="{BB962C8B-B14F-4D97-AF65-F5344CB8AC3E}">
        <p14:creationId xmlns:p14="http://schemas.microsoft.com/office/powerpoint/2010/main" val="3485247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E7658-CC01-00C7-99A3-C9CFDF18A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Fishing quota 
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A3BCB-0125-DDE1-618C-D4477D975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FCFCD1-C9FE-7127-9020-F701E1769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042" y="230188"/>
            <a:ext cx="3048264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09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E7658-CC01-00C7-99A3-C9CFDF18A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Maximum amount per 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A3BCB-0125-DDE1-618C-D4477D975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4982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E7658-CC01-00C7-99A3-C9CFDF18A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Purpose and 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A3BCB-0125-DDE1-618C-D4477D975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Fishing</a:t>
            </a:r>
          </a:p>
          <a:p>
            <a:pPr lvl="1"/>
            <a:r>
              <a:rPr lang="en-CA" dirty="0"/>
              <a:t>Leisure?</a:t>
            </a:r>
          </a:p>
          <a:p>
            <a:pPr lvl="1"/>
            <a:r>
              <a:rPr lang="en-CA" dirty="0"/>
              <a:t>Pleasure?</a:t>
            </a:r>
          </a:p>
          <a:p>
            <a:pPr lvl="1"/>
            <a:r>
              <a:rPr lang="en-CA" dirty="0"/>
              <a:t>Meal?</a:t>
            </a:r>
          </a:p>
        </p:txBody>
      </p:sp>
    </p:spTree>
    <p:extLst>
      <p:ext uri="{BB962C8B-B14F-4D97-AF65-F5344CB8AC3E}">
        <p14:creationId xmlns:p14="http://schemas.microsoft.com/office/powerpoint/2010/main" val="3360363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1B86D-3B98-D76E-76E4-6A11555B5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Information and reservations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50F2F-9E14-D29F-A790-C306DCDC1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Médéric Bellerose
15 Plaisanciers Avenue
Freshwater Lake (Quebec) G8U 6T3
Tel.: (753) 342-0947</a:t>
            </a:r>
          </a:p>
        </p:txBody>
      </p:sp>
      <p:pic>
        <p:nvPicPr>
          <p:cNvPr id="4" name="Image 7" descr="Bellerose.wmf">
            <a:hlinkClick r:id="rId3" action="ppaction://hlinksldjump"/>
            <a:extLst>
              <a:ext uri="{FF2B5EF4-FFF2-40B4-BE49-F238E27FC236}">
                <a16:creationId xmlns:a16="http://schemas.microsoft.com/office/drawing/2014/main" id="{E94A9453-CDD0-6E07-1567-389C2AEE47E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34230" y="1825625"/>
            <a:ext cx="2263776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92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Fish</Template>
  <TotalTime>81</TotalTime>
  <Words>171</Words>
  <Application>Microsoft Office PowerPoint</Application>
  <PresentationFormat>Widescreen</PresentationFormat>
  <Paragraphs>33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Freshwater lake fishing</vt:lpstr>
      <vt:lpstr>You bring</vt:lpstr>
      <vt:lpstr>Fishing quota 
</vt:lpstr>
      <vt:lpstr>Maximum amount per day</vt:lpstr>
      <vt:lpstr>Purpose and objective</vt:lpstr>
      <vt:lpstr>Information and reservations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Freshwater lake fishing</dc:title>
  <dc:creator>Murielle Richard</dc:creator>
  <cp:lastModifiedBy>Murielle Richard</cp:lastModifiedBy>
  <cp:revision>6</cp:revision>
  <dcterms:created xsi:type="dcterms:W3CDTF">2023-03-18T17:03:34Z</dcterms:created>
  <dcterms:modified xsi:type="dcterms:W3CDTF">2023-04-10T17:01:10Z</dcterms:modified>
</cp:coreProperties>
</file>