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67" autoAdjust="0"/>
    <p:restoredTop sz="94660"/>
  </p:normalViewPr>
  <p:slideViewPr>
    <p:cSldViewPr snapToGrid="0">
      <p:cViewPr varScale="1">
        <p:scale>
          <a:sx n="97" d="100"/>
          <a:sy n="97" d="100"/>
        </p:scale>
        <p:origin x="102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F588B0-7A57-4935-B7EA-9854BBAB3C4F}" type="datetimeFigureOut">
              <a:rPr lang="en-CA" smtClean="0"/>
              <a:t>2023-04-10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E4AF4-5E08-46CF-B10F-631FBAF4425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118119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gram">
            <a:extLst>
              <a:ext uri="{FF2B5EF4-FFF2-40B4-BE49-F238E27FC236}">
                <a16:creationId xmlns:a16="http://schemas.microsoft.com/office/drawing/2014/main" id="{165CA97A-23A9-C9CC-76FD-EAFA87C6EE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alphaModFix amt="3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FilmGrain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598"/>
            <a:ext cx="12192000" cy="6858000"/>
          </a:xfrm>
          <a:prstGeom prst="rect">
            <a:avLst/>
          </a:prstGeom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95E7283-861B-7B91-313F-9DB79883B0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35954"/>
            <a:ext cx="9144000" cy="1730168"/>
          </a:xfrm>
        </p:spPr>
        <p:txBody>
          <a:bodyPr anchor="ctr"/>
          <a:lstStyle>
            <a:lvl1pPr algn="ctr">
              <a:defRPr sz="72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21961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339A14-BCD5-AE73-F372-9BF4B0ADA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AC4F86-321B-16BF-ABD8-6633016FBD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D67DD6-1E38-09AD-A896-2ACB2703BD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86CF5-D581-4BC9-B1B1-AABDAAD114F1}" type="datetimeFigureOut">
              <a:rPr lang="en-CA" smtClean="0"/>
              <a:t>2023-04-10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C0DFB9-0601-E9FE-351C-7ABC4DB1C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61852-EE58-D373-0453-215B323BF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D15A1-E4FD-40BF-A87D-887C7696066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54492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C4B99A9-2417-A213-51AE-9B9435F2C6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EE321E-2076-B151-76B2-D7F375C1F2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409975-ACCF-56DC-DDF5-A5D9A7B41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86CF5-D581-4BC9-B1B1-AABDAAD114F1}" type="datetimeFigureOut">
              <a:rPr lang="en-CA" smtClean="0"/>
              <a:t>2023-04-10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539809-86C1-154A-146F-50E4819D9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8D50E4-E261-47F7-12D6-B0D9F9868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D15A1-E4FD-40BF-A87D-887C7696066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28622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939D6-893D-0445-01E8-BBEFEC769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8F4D40-E75D-4E9D-179C-9A853B54AF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6749EF-E554-31B7-2C91-AAFFF45C2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86CF5-D581-4BC9-B1B1-AABDAAD114F1}" type="datetimeFigureOut">
              <a:rPr lang="en-CA" smtClean="0"/>
              <a:t>2023-04-10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3EFB6E-B677-0A81-5170-451596D6D8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A9C3CD-E7C0-C426-7CC0-290A995BB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D15A1-E4FD-40BF-A87D-887C7696066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70112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5CA9F5-5EF6-8B2B-D7C1-A979CA7BD7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1CEB73-1E86-8656-6860-118B70958A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513D33-DD59-F0A5-F51C-539F1DDCFC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86CF5-D581-4BC9-B1B1-AABDAAD114F1}" type="datetimeFigureOut">
              <a:rPr lang="en-CA" smtClean="0"/>
              <a:t>2023-04-10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66DF38-59BE-590A-83C7-B9BAB8FED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6D9000-B564-E553-0534-8D46677A8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D15A1-E4FD-40BF-A87D-887C7696066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54341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748EB-8C34-038F-655F-C31BBC95E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D5E9B8-8CA9-8C34-8899-91E42AA6B5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4CE69A-D869-DFA9-AD30-1C48014DAC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5C4D29-5A66-94A5-4C83-91886D10E9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86CF5-D581-4BC9-B1B1-AABDAAD114F1}" type="datetimeFigureOut">
              <a:rPr lang="en-CA" smtClean="0"/>
              <a:t>2023-04-10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EF86E6-9068-6E0D-EF45-A4CF13A9C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31F998-D377-117D-3DE9-46DB7864C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D15A1-E4FD-40BF-A87D-887C7696066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02548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27EB85-34DD-CA55-4B09-C0FE12903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E884CA-8EEE-8785-F213-3EC4F6938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CAFE81-964A-FB23-935F-4516EDCF7F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7DA09E0-E589-2887-2471-ACEB42C968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E8DE39-2FFC-6986-EE31-AAB484B55C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3C750FE-8BB8-F15D-2E3D-C382B36AF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86CF5-D581-4BC9-B1B1-AABDAAD114F1}" type="datetimeFigureOut">
              <a:rPr lang="en-CA" smtClean="0"/>
              <a:t>2023-04-10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561A138-B147-3853-5EAC-F9BFDE695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21DD838-F00D-6122-1D3C-DB61F3539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D15A1-E4FD-40BF-A87D-887C7696066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27388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B31D8-8653-08E4-4E0A-BCCC7C3B9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50E0A6-7DB2-7D95-2924-F5F05C5DB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86CF5-D581-4BC9-B1B1-AABDAAD114F1}" type="datetimeFigureOut">
              <a:rPr lang="en-CA" smtClean="0"/>
              <a:t>2023-04-10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178052-314C-8F01-BB37-4DA728256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32E1CA-3F82-1502-097F-5B238D5D9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D15A1-E4FD-40BF-A87D-887C7696066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60605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AC38F66-22D9-694C-0586-44E1C0401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86CF5-D581-4BC9-B1B1-AABDAAD114F1}" type="datetimeFigureOut">
              <a:rPr lang="en-CA" smtClean="0"/>
              <a:t>2023-04-10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283B22-53FB-8174-1059-64D1305523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84D406-A53F-54F4-98C7-39AB80D3C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D15A1-E4FD-40BF-A87D-887C7696066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24500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5DA03E-345E-0F7B-50CB-03DEFEB0DB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67162D-49DF-16D1-F0A7-B243706144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E79583-7C07-E2EE-69D5-AC49B5E19E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411A9D-FA35-1D7C-56A2-807B0767E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86CF5-D581-4BC9-B1B1-AABDAAD114F1}" type="datetimeFigureOut">
              <a:rPr lang="en-CA" smtClean="0"/>
              <a:t>2023-04-10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622E29-B452-99E7-15ED-2C9C5185D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E85273-A182-EBDE-1B92-BF627BCFB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D15A1-E4FD-40BF-A87D-887C7696066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10057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F756B5-54EB-2C93-FCD1-C4B8FD48F7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72F5752-7096-DAE6-5B75-5F2DBFBEC8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092E5C-AFE4-6DE4-FC7B-4C571B36AF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F86231-2D9A-85DF-2EFD-FE0939A09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86CF5-D581-4BC9-B1B1-AABDAAD114F1}" type="datetimeFigureOut">
              <a:rPr lang="en-CA" smtClean="0"/>
              <a:t>2023-04-10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2D075D-FECB-C25F-DD0B-9527132FE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C5A366-2214-6E6D-924A-ADA8AE49D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D15A1-E4FD-40BF-A87D-887C7696066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85715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sv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gram">
            <a:extLst>
              <a:ext uri="{FF2B5EF4-FFF2-40B4-BE49-F238E27FC236}">
                <a16:creationId xmlns:a16="http://schemas.microsoft.com/office/drawing/2014/main" id="{3100BB32-F0BF-CD3C-42C1-D8630884F80B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duotone>
              <a:schemeClr val="accent2">
                <a:shade val="45000"/>
                <a:satMod val="135000"/>
              </a:schemeClr>
              <a:prstClr val="white"/>
            </a:duotone>
            <a:alphaModFix amt="35000"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artisticFilmGrain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598"/>
            <a:ext cx="12192000" cy="6858000"/>
          </a:xfrm>
          <a:prstGeom prst="rect">
            <a:avLst/>
          </a:prstGeom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04B11D-E06A-DC35-3FAD-B0F3DD88C0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E7A268-E597-593F-DBD5-BACD3BB7A8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FBD7DF-EDF2-CF72-7AA3-E1B842508B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86CF5-D581-4BC9-B1B1-AABDAAD114F1}" type="datetimeFigureOut">
              <a:rPr lang="en-CA" smtClean="0"/>
              <a:t>2023-04-10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3E0432-7918-ADA6-7CB4-7656D59758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5DDB60-6F92-4594-2C15-2E1DD732D2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33483" y="6110494"/>
            <a:ext cx="897834" cy="6109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rgbClr val="C00000"/>
                </a:solidFill>
              </a:defRPr>
            </a:lvl1pPr>
          </a:lstStyle>
          <a:p>
            <a:fld id="{8AAD15A1-E4FD-40BF-A87D-887C7696066A}" type="slidenum">
              <a:rPr lang="en-CA" smtClean="0"/>
              <a:pPr/>
              <a:t>‹#›</a:t>
            </a:fld>
            <a:endParaRPr lang="en-CA" dirty="0"/>
          </a:p>
        </p:txBody>
      </p:sp>
      <p:pic>
        <p:nvPicPr>
          <p:cNvPr id="15" name="Graphic 14" descr="Home1 with solid fill">
            <a:extLst>
              <a:ext uri="{FF2B5EF4-FFF2-40B4-BE49-F238E27FC236}">
                <a16:creationId xmlns:a16="http://schemas.microsoft.com/office/drawing/2014/main" id="{6BE56F55-EE72-3928-272D-4F87A736FB99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0685834" y="366766"/>
            <a:ext cx="1335932" cy="1335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348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 cap="all" spc="50" baseline="0">
          <a:ln w="0"/>
          <a:solidFill>
            <a:srgbClr val="C00000"/>
          </a:solidFill>
          <a:effectLst>
            <a:innerShdw blurRad="63500" dist="50800" dir="13500000">
              <a:srgbClr val="000000">
                <a:alpha val="50000"/>
              </a:srgbClr>
            </a:innerShdw>
          </a:effectLst>
          <a:latin typeface="+mj-lt"/>
          <a:ea typeface="+mj-ea"/>
          <a:cs typeface="+mj-cs"/>
        </a:defRPr>
      </a:lvl1pPr>
    </p:titleStyle>
    <p:bodyStyle>
      <a:lvl1pPr marL="536575" indent="-536575" algn="l" defTabSz="914400" rtl="0" eaLnBrk="1" latinLnBrk="0" hangingPunct="1">
        <a:lnSpc>
          <a:spcPct val="90000"/>
        </a:lnSpc>
        <a:spcBef>
          <a:spcPts val="1000"/>
        </a:spcBef>
        <a:buClr>
          <a:srgbClr val="C00000"/>
        </a:buClr>
        <a:buSzPct val="70000"/>
        <a:buFont typeface="Wingdings" panose="05000000000000000000" pitchFamily="2" charset="2"/>
        <a:buChar char="Ë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93763" indent="-357188" algn="l" defTabSz="914400" rtl="0" eaLnBrk="1" latinLnBrk="0" hangingPunct="1">
        <a:lnSpc>
          <a:spcPct val="90000"/>
        </a:lnSpc>
        <a:spcBef>
          <a:spcPts val="500"/>
        </a:spcBef>
        <a:buClr>
          <a:srgbClr val="C00000"/>
        </a:buClr>
        <a:buSzPct val="70000"/>
        <a:buFont typeface="Wingdings" panose="05000000000000000000" pitchFamily="2" charset="2"/>
        <a:buChar char="¬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D3B4B5B-D32C-C120-85F0-42D539840A7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endParaRPr lang="en-CA" sz="7200" cap="all" dirty="0"/>
          </a:p>
        </p:txBody>
      </p:sp>
    </p:spTree>
    <p:extLst>
      <p:ext uri="{BB962C8B-B14F-4D97-AF65-F5344CB8AC3E}">
        <p14:creationId xmlns:p14="http://schemas.microsoft.com/office/powerpoint/2010/main" val="905821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D1F3DA-1E95-B46A-FFCD-B1811A4F6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noProof="0" dirty="0"/>
              <a:t>Cut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CD6C18-C9FF-6F53-1883-37CFAE7A020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CA" noProof="0" dirty="0"/>
              <a:t>Cut</a:t>
            </a:r>
          </a:p>
          <a:p>
            <a:r>
              <a:rPr lang="en-CA" noProof="0" dirty="0"/>
              <a:t>Frostbite</a:t>
            </a:r>
            <a:endParaRPr lang="fr-CA" noProof="0" dirty="0"/>
          </a:p>
          <a:p>
            <a:r>
              <a:rPr lang="en-CA" noProof="0" dirty="0"/>
              <a:t>Sunburn</a:t>
            </a:r>
            <a:endParaRPr lang="en-CA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4777CF-380C-59B8-DAA6-8E1556B8B0F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CA" dirty="0"/>
              <a:t>Action to be taken</a:t>
            </a:r>
          </a:p>
          <a:p>
            <a:r>
              <a:rPr lang="en-CA" dirty="0"/>
              <a:t>Clean the wound with soap and water</a:t>
            </a:r>
            <a:endParaRPr lang="fr-CA" dirty="0"/>
          </a:p>
          <a:p>
            <a:r>
              <a:rPr lang="en-CA" dirty="0"/>
              <a:t>Make a dry dressing</a:t>
            </a:r>
            <a:endParaRPr lang="fr-CA" dirty="0"/>
          </a:p>
          <a:p>
            <a:r>
              <a:rPr lang="en-CA" dirty="0"/>
              <a:t>Check tetanus vaccination</a:t>
            </a:r>
          </a:p>
        </p:txBody>
      </p:sp>
    </p:spTree>
    <p:extLst>
      <p:ext uri="{BB962C8B-B14F-4D97-AF65-F5344CB8AC3E}">
        <p14:creationId xmlns:p14="http://schemas.microsoft.com/office/powerpoint/2010/main" val="698492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3C4025-1D4F-D75E-79AD-4DBD3BE63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noProof="0" dirty="0"/>
              <a:t>AID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1CB4EA-F31E-3EE0-04EE-597A5A40A2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noProof="0" dirty="0"/>
              <a:t>Poison Control Centre: 1-800-463-5060</a:t>
            </a:r>
            <a:endParaRPr lang="fr-CA" noProof="0" dirty="0"/>
          </a:p>
          <a:p>
            <a:pPr lvl="0"/>
            <a:r>
              <a:rPr lang="en-CA" noProof="0" dirty="0"/>
              <a:t>Ambulance: 911</a:t>
            </a:r>
            <a:endParaRPr lang="fr-CA" noProof="0" dirty="0"/>
          </a:p>
          <a:p>
            <a:pPr lvl="0"/>
            <a:r>
              <a:rPr lang="en-CA" noProof="0" dirty="0"/>
              <a:t>Police: 911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104206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34</Words>
  <Application>Microsoft Office PowerPoint</Application>
  <PresentationFormat>Widescreen</PresentationFormat>
  <Paragraphs>12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Wingdings</vt:lpstr>
      <vt:lpstr>Office Theme</vt:lpstr>
      <vt:lpstr>PowerPoint Presentation</vt:lpstr>
      <vt:lpstr>Cut</vt:lpstr>
      <vt:lpstr>AID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aid</dc:title>
  <dc:creator>Murielle Richard</dc:creator>
  <cp:lastModifiedBy>Murielle Richard</cp:lastModifiedBy>
  <cp:revision>6</cp:revision>
  <dcterms:created xsi:type="dcterms:W3CDTF">2023-03-17T18:59:49Z</dcterms:created>
  <dcterms:modified xsi:type="dcterms:W3CDTF">2023-04-10T15:17:19Z</dcterms:modified>
</cp:coreProperties>
</file>