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256" r:id="rId2"/>
    <p:sldId id="257" r:id="rId3"/>
    <p:sldId id="258" r:id="rId4"/>
    <p:sldId id="259" r:id="rId5"/>
    <p:sldId id="261" r:id="rId6"/>
    <p:sldId id="262" r:id="rId7"/>
    <p:sldId id="263" r:id="rId8"/>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1A1E"/>
    <a:srgbClr val="EEC787"/>
    <a:srgbClr val="839E2C"/>
    <a:srgbClr val="831517"/>
    <a:srgbClr val="BEC9EB"/>
    <a:srgbClr val="E8C8A5"/>
    <a:srgbClr val="DCA01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984" autoAdjust="0"/>
    <p:restoredTop sz="94660"/>
  </p:normalViewPr>
  <p:slideViewPr>
    <p:cSldViewPr snapToGrid="0">
      <p:cViewPr varScale="1">
        <p:scale>
          <a:sx n="97" d="100"/>
          <a:sy n="97" d="100"/>
        </p:scale>
        <p:origin x="91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61DD2BF-637F-403B-9555-02EA16258B8E}" type="datetimeFigureOut">
              <a:rPr lang="fr-CA" smtClean="0"/>
              <a:t>2023-04-10</a:t>
            </a:fld>
            <a:endParaRPr lang="fr-C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52622E4-E9B8-486C-B61F-E047573C99BA}" type="slidenum">
              <a:rPr lang="fr-CA" smtClean="0"/>
              <a:t>‹#›</a:t>
            </a:fld>
            <a:endParaRPr lang="fr-CA"/>
          </a:p>
        </p:txBody>
      </p:sp>
    </p:spTree>
    <p:extLst>
      <p:ext uri="{BB962C8B-B14F-4D97-AF65-F5344CB8AC3E}">
        <p14:creationId xmlns:p14="http://schemas.microsoft.com/office/powerpoint/2010/main" val="36862414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800" b="0" dirty="0">
                <a:effectLst/>
                <a:latin typeface="Arial" panose="020B0604020202020204" pitchFamily="34" charset="0"/>
                <a:ea typeface="Times New Roman" panose="02020603050405020304" pitchFamily="18" charset="0"/>
                <a:cs typeface="Times New Roman" panose="02020603050405020304" pitchFamily="18" charset="0"/>
              </a:rPr>
              <a:t>In group « Design » – « Browse for Themes » choose « </a:t>
            </a:r>
            <a:r>
              <a:rPr lang="en-CA" sz="1800" b="0" dirty="0" err="1">
                <a:effectLst/>
                <a:latin typeface="Arial" panose="020B0604020202020204" pitchFamily="34" charset="0"/>
                <a:ea typeface="Times New Roman" panose="02020603050405020304" pitchFamily="18" charset="0"/>
                <a:cs typeface="Times New Roman" panose="02020603050405020304" pitchFamily="18" charset="0"/>
              </a:rPr>
              <a:t>Template_Food</a:t>
            </a:r>
            <a:r>
              <a:rPr lang="en-CA" sz="1800" b="0" dirty="0">
                <a:effectLst/>
                <a:latin typeface="Arial" panose="020B0604020202020204" pitchFamily="34" charset="0"/>
                <a:ea typeface="Times New Roman" panose="02020603050405020304" pitchFamily="18" charset="0"/>
                <a:cs typeface="Times New Roman" panose="02020603050405020304" pitchFamily="18" charset="0"/>
              </a:rPr>
              <a:t> » in your folder . Header and footer: Type your name in the footer and active Slide Number, don’t show on Title Slide</a:t>
            </a:r>
            <a:endParaRPr lang="fr-CA" sz="1800" b="0" dirty="0">
              <a:effectLst/>
              <a:latin typeface="Arial" panose="020B0604020202020204" pitchFamily="34" charset="0"/>
              <a:ea typeface="Times New Roman" panose="02020603050405020304" pitchFamily="18"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fr-CA" sz="1800" dirty="0">
              <a:effectLst/>
              <a:latin typeface="Arial" panose="020B0604020202020204" pitchFamily="34" charset="0"/>
              <a:ea typeface="Times New Roman" panose="02020603050405020304" pitchFamily="18" charset="0"/>
              <a:cs typeface="Times New Roman" panose="02020603050405020304" pitchFamily="18" charset="0"/>
            </a:endParaRPr>
          </a:p>
          <a:p>
            <a:endParaRPr lang="fr-CA" dirty="0"/>
          </a:p>
        </p:txBody>
      </p:sp>
      <p:sp>
        <p:nvSpPr>
          <p:cNvPr id="4" name="Slide Number Placeholder 3"/>
          <p:cNvSpPr>
            <a:spLocks noGrp="1"/>
          </p:cNvSpPr>
          <p:nvPr>
            <p:ph type="sldNum" sz="quarter" idx="5"/>
          </p:nvPr>
        </p:nvSpPr>
        <p:spPr/>
        <p:txBody>
          <a:bodyPr/>
          <a:lstStyle/>
          <a:p>
            <a:fld id="{C52622E4-E9B8-486C-B61F-E047573C99BA}" type="slidenum">
              <a:rPr lang="fr-CA" smtClean="0"/>
              <a:t>1</a:t>
            </a:fld>
            <a:endParaRPr lang="fr-CA"/>
          </a:p>
        </p:txBody>
      </p:sp>
    </p:spTree>
    <p:extLst>
      <p:ext uri="{BB962C8B-B14F-4D97-AF65-F5344CB8AC3E}">
        <p14:creationId xmlns:p14="http://schemas.microsoft.com/office/powerpoint/2010/main" val="20357362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dirty="0"/>
              <a:t>Reset </a:t>
            </a:r>
            <a:r>
              <a:rPr lang="fr-CA" dirty="0" err="1"/>
              <a:t>this</a:t>
            </a:r>
            <a:r>
              <a:rPr lang="fr-CA" dirty="0"/>
              <a:t> slide</a:t>
            </a:r>
          </a:p>
        </p:txBody>
      </p:sp>
      <p:sp>
        <p:nvSpPr>
          <p:cNvPr id="4" name="Slide Number Placeholder 3"/>
          <p:cNvSpPr>
            <a:spLocks noGrp="1"/>
          </p:cNvSpPr>
          <p:nvPr>
            <p:ph type="sldNum" sz="quarter" idx="5"/>
          </p:nvPr>
        </p:nvSpPr>
        <p:spPr/>
        <p:txBody>
          <a:bodyPr/>
          <a:lstStyle/>
          <a:p>
            <a:fld id="{C52622E4-E9B8-486C-B61F-E047573C99BA}" type="slidenum">
              <a:rPr lang="fr-CA" smtClean="0"/>
              <a:t>2</a:t>
            </a:fld>
            <a:endParaRPr lang="fr-CA"/>
          </a:p>
        </p:txBody>
      </p:sp>
    </p:spTree>
    <p:extLst>
      <p:ext uri="{BB962C8B-B14F-4D97-AF65-F5344CB8AC3E}">
        <p14:creationId xmlns:p14="http://schemas.microsoft.com/office/powerpoint/2010/main" val="122185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dirty="0" err="1"/>
              <a:t>Convert</a:t>
            </a:r>
            <a:r>
              <a:rPr lang="fr-CA" dirty="0"/>
              <a:t> to SmartArt and change </a:t>
            </a:r>
            <a:r>
              <a:rPr lang="fr-CA" dirty="0" err="1"/>
              <a:t>color</a:t>
            </a:r>
            <a:r>
              <a:rPr lang="fr-CA" dirty="0"/>
              <a:t> ans style</a:t>
            </a:r>
          </a:p>
        </p:txBody>
      </p:sp>
      <p:sp>
        <p:nvSpPr>
          <p:cNvPr id="4" name="Slide Number Placeholder 3"/>
          <p:cNvSpPr>
            <a:spLocks noGrp="1"/>
          </p:cNvSpPr>
          <p:nvPr>
            <p:ph type="sldNum" sz="quarter" idx="5"/>
          </p:nvPr>
        </p:nvSpPr>
        <p:spPr/>
        <p:txBody>
          <a:bodyPr/>
          <a:lstStyle/>
          <a:p>
            <a:fld id="{C52622E4-E9B8-486C-B61F-E047573C99BA}" type="slidenum">
              <a:rPr lang="fr-CA" smtClean="0"/>
              <a:t>3</a:t>
            </a:fld>
            <a:endParaRPr lang="fr-CA"/>
          </a:p>
        </p:txBody>
      </p:sp>
    </p:spTree>
    <p:extLst>
      <p:ext uri="{BB962C8B-B14F-4D97-AF65-F5344CB8AC3E}">
        <p14:creationId xmlns:p14="http://schemas.microsoft.com/office/powerpoint/2010/main" val="22203331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800" dirty="0">
                <a:effectLst/>
                <a:latin typeface="Arial" panose="020B0604020202020204" pitchFamily="34" charset="0"/>
                <a:ea typeface="Times New Roman" panose="02020603050405020304" pitchFamily="18" charset="0"/>
                <a:cs typeface="Times New Roman" panose="02020603050405020304" pitchFamily="18" charset="0"/>
              </a:rPr>
              <a:t>Change « Layout for « </a:t>
            </a:r>
            <a:r>
              <a:rPr lang="en-CA" sz="1800" b="1" dirty="0">
                <a:effectLst/>
                <a:latin typeface="Arial" panose="020B0604020202020204" pitchFamily="34" charset="0"/>
                <a:ea typeface="Times New Roman" panose="02020603050405020304" pitchFamily="18" charset="0"/>
                <a:cs typeface="Times New Roman" panose="02020603050405020304" pitchFamily="18" charset="0"/>
              </a:rPr>
              <a:t>Two Content</a:t>
            </a:r>
            <a:r>
              <a:rPr lang="en-CA" sz="1800" dirty="0">
                <a:effectLst/>
                <a:latin typeface="Arial" panose="020B0604020202020204" pitchFamily="34" charset="0"/>
                <a:ea typeface="Times New Roman" panose="02020603050405020304" pitchFamily="18" charset="0"/>
                <a:cs typeface="Times New Roman" panose="02020603050405020304" pitchFamily="18" charset="0"/>
              </a:rPr>
              <a:t> », Insert a picture and explore « </a:t>
            </a:r>
            <a:r>
              <a:rPr lang="en-CA" sz="1800" b="1" dirty="0">
                <a:effectLst/>
                <a:latin typeface="Arial" panose="020B0604020202020204" pitchFamily="34" charset="0"/>
                <a:ea typeface="Times New Roman" panose="02020603050405020304" pitchFamily="18" charset="0"/>
                <a:cs typeface="Times New Roman" panose="02020603050405020304" pitchFamily="18" charset="0"/>
              </a:rPr>
              <a:t>Picture Format</a:t>
            </a:r>
            <a:r>
              <a:rPr lang="en-CA" sz="1800" dirty="0">
                <a:effectLst/>
                <a:latin typeface="Arial" panose="020B0604020202020204" pitchFamily="34" charset="0"/>
                <a:ea typeface="Times New Roman" panose="02020603050405020304" pitchFamily="18" charset="0"/>
                <a:cs typeface="Times New Roman" panose="02020603050405020304" pitchFamily="18" charset="0"/>
              </a:rPr>
              <a:t> » </a:t>
            </a:r>
            <a:endParaRPr lang="fr-CA" dirty="0"/>
          </a:p>
        </p:txBody>
      </p:sp>
      <p:sp>
        <p:nvSpPr>
          <p:cNvPr id="4" name="Slide Number Placeholder 3"/>
          <p:cNvSpPr>
            <a:spLocks noGrp="1"/>
          </p:cNvSpPr>
          <p:nvPr>
            <p:ph type="sldNum" sz="quarter" idx="5"/>
          </p:nvPr>
        </p:nvSpPr>
        <p:spPr/>
        <p:txBody>
          <a:bodyPr/>
          <a:lstStyle/>
          <a:p>
            <a:fld id="{C52622E4-E9B8-486C-B61F-E047573C99BA}" type="slidenum">
              <a:rPr lang="fr-CA" smtClean="0"/>
              <a:t>4</a:t>
            </a:fld>
            <a:endParaRPr lang="fr-CA"/>
          </a:p>
        </p:txBody>
      </p:sp>
    </p:spTree>
    <p:extLst>
      <p:ext uri="{BB962C8B-B14F-4D97-AF65-F5344CB8AC3E}">
        <p14:creationId xmlns:p14="http://schemas.microsoft.com/office/powerpoint/2010/main" val="986891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800" dirty="0">
                <a:effectLst/>
                <a:latin typeface="Arial" panose="020B0604020202020204" pitchFamily="34" charset="0"/>
                <a:ea typeface="Times New Roman" panose="02020603050405020304" pitchFamily="18" charset="0"/>
                <a:cs typeface="Times New Roman" panose="02020603050405020304" pitchFamily="18" charset="0"/>
              </a:rPr>
              <a:t>Use « two columns » , Paragraph: Spacing before and After: 6pt</a:t>
            </a:r>
            <a:endParaRPr lang="fr-CA" dirty="0"/>
          </a:p>
        </p:txBody>
      </p:sp>
      <p:sp>
        <p:nvSpPr>
          <p:cNvPr id="4" name="Slide Number Placeholder 3"/>
          <p:cNvSpPr>
            <a:spLocks noGrp="1"/>
          </p:cNvSpPr>
          <p:nvPr>
            <p:ph type="sldNum" sz="quarter" idx="5"/>
          </p:nvPr>
        </p:nvSpPr>
        <p:spPr/>
        <p:txBody>
          <a:bodyPr/>
          <a:lstStyle/>
          <a:p>
            <a:fld id="{C52622E4-E9B8-486C-B61F-E047573C99BA}" type="slidenum">
              <a:rPr lang="fr-CA" smtClean="0"/>
              <a:t>5</a:t>
            </a:fld>
            <a:endParaRPr lang="fr-CA"/>
          </a:p>
        </p:txBody>
      </p:sp>
    </p:spTree>
    <p:extLst>
      <p:ext uri="{BB962C8B-B14F-4D97-AF65-F5344CB8AC3E}">
        <p14:creationId xmlns:p14="http://schemas.microsoft.com/office/powerpoint/2010/main" val="1342419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800" dirty="0">
                <a:effectLst/>
                <a:latin typeface="Arial" panose="020B0604020202020204" pitchFamily="34" charset="0"/>
                <a:ea typeface="Times New Roman" panose="02020603050405020304" pitchFamily="18" charset="0"/>
                <a:cs typeface="Times New Roman" panose="02020603050405020304" pitchFamily="18" charset="0"/>
              </a:rPr>
              <a:t>Hide Background Graphics and replace by a picture, make a few changes </a:t>
            </a:r>
            <a:r>
              <a:rPr lang="fr-CA" dirty="0"/>
              <a:t> </a:t>
            </a:r>
          </a:p>
        </p:txBody>
      </p:sp>
      <p:sp>
        <p:nvSpPr>
          <p:cNvPr id="4" name="Slide Number Placeholder 3"/>
          <p:cNvSpPr>
            <a:spLocks noGrp="1"/>
          </p:cNvSpPr>
          <p:nvPr>
            <p:ph type="sldNum" sz="quarter" idx="5"/>
          </p:nvPr>
        </p:nvSpPr>
        <p:spPr/>
        <p:txBody>
          <a:bodyPr/>
          <a:lstStyle/>
          <a:p>
            <a:fld id="{C52622E4-E9B8-486C-B61F-E047573C99BA}" type="slidenum">
              <a:rPr lang="fr-CA" smtClean="0"/>
              <a:t>6</a:t>
            </a:fld>
            <a:endParaRPr lang="fr-CA"/>
          </a:p>
        </p:txBody>
      </p:sp>
    </p:spTree>
    <p:extLst>
      <p:ext uri="{BB962C8B-B14F-4D97-AF65-F5344CB8AC3E}">
        <p14:creationId xmlns:p14="http://schemas.microsoft.com/office/powerpoint/2010/main" val="39226110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800" dirty="0">
                <a:effectLst/>
                <a:latin typeface="Arial" panose="020B0604020202020204" pitchFamily="34" charset="0"/>
                <a:ea typeface="Times New Roman" panose="02020603050405020304" pitchFamily="18" charset="0"/>
                <a:cs typeface="Times New Roman" panose="02020603050405020304" pitchFamily="18" charset="0"/>
              </a:rPr>
              <a:t>Change layout for « </a:t>
            </a:r>
            <a:r>
              <a:rPr lang="en-CA" sz="1800" b="1" dirty="0">
                <a:effectLst/>
                <a:latin typeface="Arial" panose="020B0604020202020204" pitchFamily="34" charset="0"/>
                <a:ea typeface="Times New Roman" panose="02020603050405020304" pitchFamily="18" charset="0"/>
                <a:cs typeface="Times New Roman" panose="02020603050405020304" pitchFamily="18" charset="0"/>
              </a:rPr>
              <a:t>Comparison</a:t>
            </a:r>
            <a:r>
              <a:rPr lang="en-CA" sz="1800" dirty="0">
                <a:effectLst/>
                <a:latin typeface="Arial" panose="020B0604020202020204" pitchFamily="34" charset="0"/>
                <a:ea typeface="Times New Roman" panose="02020603050405020304" pitchFamily="18" charset="0"/>
                <a:cs typeface="Times New Roman" panose="02020603050405020304" pitchFamily="18" charset="0"/>
              </a:rPr>
              <a:t> » , « </a:t>
            </a:r>
            <a:r>
              <a:rPr lang="en-CA" sz="1800" b="1" dirty="0">
                <a:effectLst/>
                <a:latin typeface="Arial" panose="020B0604020202020204" pitchFamily="34" charset="0"/>
                <a:ea typeface="Times New Roman" panose="02020603050405020304" pitchFamily="18" charset="0"/>
                <a:cs typeface="Times New Roman" panose="02020603050405020304" pitchFamily="18" charset="0"/>
              </a:rPr>
              <a:t>Ingredients</a:t>
            </a:r>
            <a:r>
              <a:rPr lang="en-CA" sz="1800" dirty="0">
                <a:effectLst/>
                <a:latin typeface="Arial" panose="020B0604020202020204" pitchFamily="34" charset="0"/>
                <a:ea typeface="Times New Roman" panose="02020603050405020304" pitchFamily="18" charset="0"/>
                <a:cs typeface="Times New Roman" panose="02020603050405020304" pitchFamily="18" charset="0"/>
              </a:rPr>
              <a:t>  » and « </a:t>
            </a:r>
            <a:r>
              <a:rPr lang="en-CA" sz="1800" b="1" dirty="0">
                <a:effectLst/>
                <a:latin typeface="Arial" panose="020B0604020202020204" pitchFamily="34" charset="0"/>
                <a:ea typeface="Times New Roman" panose="02020603050405020304" pitchFamily="18" charset="0"/>
                <a:cs typeface="Times New Roman" panose="02020603050405020304" pitchFamily="18" charset="0"/>
              </a:rPr>
              <a:t>Fruit filling</a:t>
            </a:r>
            <a:r>
              <a:rPr lang="en-CA" sz="1800" dirty="0">
                <a:effectLst/>
                <a:latin typeface="Arial" panose="020B0604020202020204" pitchFamily="34" charset="0"/>
                <a:ea typeface="Times New Roman" panose="02020603050405020304" pitchFamily="18" charset="0"/>
                <a:cs typeface="Times New Roman" panose="02020603050405020304" pitchFamily="18" charset="0"/>
              </a:rPr>
              <a:t> » are dialog box header.</a:t>
            </a:r>
            <a:r>
              <a:rPr lang="fr-CA" dirty="0"/>
              <a:t> </a:t>
            </a:r>
          </a:p>
        </p:txBody>
      </p:sp>
      <p:sp>
        <p:nvSpPr>
          <p:cNvPr id="4" name="Slide Number Placeholder 3"/>
          <p:cNvSpPr>
            <a:spLocks noGrp="1"/>
          </p:cNvSpPr>
          <p:nvPr>
            <p:ph type="sldNum" sz="quarter" idx="5"/>
          </p:nvPr>
        </p:nvSpPr>
        <p:spPr/>
        <p:txBody>
          <a:bodyPr/>
          <a:lstStyle/>
          <a:p>
            <a:fld id="{C52622E4-E9B8-486C-B61F-E047573C99BA}" type="slidenum">
              <a:rPr lang="fr-CA" smtClean="0"/>
              <a:t>7</a:t>
            </a:fld>
            <a:endParaRPr lang="fr-CA"/>
          </a:p>
        </p:txBody>
      </p:sp>
    </p:spTree>
    <p:extLst>
      <p:ext uri="{BB962C8B-B14F-4D97-AF65-F5344CB8AC3E}">
        <p14:creationId xmlns:p14="http://schemas.microsoft.com/office/powerpoint/2010/main" val="26038449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C9FEF3-F239-ECEB-94DE-D6A118AF873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CA"/>
          </a:p>
        </p:txBody>
      </p:sp>
      <p:sp>
        <p:nvSpPr>
          <p:cNvPr id="3" name="Subtitle 2">
            <a:extLst>
              <a:ext uri="{FF2B5EF4-FFF2-40B4-BE49-F238E27FC236}">
                <a16:creationId xmlns:a16="http://schemas.microsoft.com/office/drawing/2014/main" id="{2716B4AD-3248-60C8-4F0E-383BA2BCBEC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CA"/>
          </a:p>
        </p:txBody>
      </p:sp>
      <p:sp>
        <p:nvSpPr>
          <p:cNvPr id="4" name="Date Placeholder 3">
            <a:extLst>
              <a:ext uri="{FF2B5EF4-FFF2-40B4-BE49-F238E27FC236}">
                <a16:creationId xmlns:a16="http://schemas.microsoft.com/office/drawing/2014/main" id="{E4B2CA72-9362-6AB8-9907-99D0104810C4}"/>
              </a:ext>
            </a:extLst>
          </p:cNvPr>
          <p:cNvSpPr>
            <a:spLocks noGrp="1"/>
          </p:cNvSpPr>
          <p:nvPr>
            <p:ph type="dt" sz="half" idx="10"/>
          </p:nvPr>
        </p:nvSpPr>
        <p:spPr/>
        <p:txBody>
          <a:bodyPr/>
          <a:lstStyle/>
          <a:p>
            <a:fld id="{8BA30464-C9F5-4033-A4DD-2C5B8DAC318E}" type="datetimeFigureOut">
              <a:rPr lang="en-CA" smtClean="0"/>
              <a:t>2023-04-10</a:t>
            </a:fld>
            <a:endParaRPr lang="en-CA"/>
          </a:p>
        </p:txBody>
      </p:sp>
      <p:sp>
        <p:nvSpPr>
          <p:cNvPr id="5" name="Footer Placeholder 4">
            <a:extLst>
              <a:ext uri="{FF2B5EF4-FFF2-40B4-BE49-F238E27FC236}">
                <a16:creationId xmlns:a16="http://schemas.microsoft.com/office/drawing/2014/main" id="{5F466AAC-9659-5291-495E-8CCD0427547A}"/>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B39DEBF8-3D8D-25E2-6CC4-84CE88963FFD}"/>
              </a:ext>
            </a:extLst>
          </p:cNvPr>
          <p:cNvSpPr>
            <a:spLocks noGrp="1"/>
          </p:cNvSpPr>
          <p:nvPr>
            <p:ph type="sldNum" sz="quarter" idx="12"/>
          </p:nvPr>
        </p:nvSpPr>
        <p:spPr/>
        <p:txBody>
          <a:bodyPr/>
          <a:lstStyle/>
          <a:p>
            <a:fld id="{F48A7DCE-8073-45C3-AD85-152898EE7308}" type="slidenum">
              <a:rPr lang="en-CA" smtClean="0"/>
              <a:t>‹#›</a:t>
            </a:fld>
            <a:endParaRPr lang="en-CA"/>
          </a:p>
        </p:txBody>
      </p:sp>
    </p:spTree>
    <p:extLst>
      <p:ext uri="{BB962C8B-B14F-4D97-AF65-F5344CB8AC3E}">
        <p14:creationId xmlns:p14="http://schemas.microsoft.com/office/powerpoint/2010/main" val="17177040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448D6B-ABF3-CAE0-F0B1-246597126349}"/>
              </a:ext>
            </a:extLst>
          </p:cNvPr>
          <p:cNvSpPr>
            <a:spLocks noGrp="1"/>
          </p:cNvSpPr>
          <p:nvPr>
            <p:ph type="title"/>
          </p:nvPr>
        </p:nvSpPr>
        <p:spPr/>
        <p:txBody>
          <a:bodyPr/>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FB7C7645-EF97-8DED-405A-235EDE1799C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AD14804D-6B3A-0E5D-1371-CF01270217C1}"/>
              </a:ext>
            </a:extLst>
          </p:cNvPr>
          <p:cNvSpPr>
            <a:spLocks noGrp="1"/>
          </p:cNvSpPr>
          <p:nvPr>
            <p:ph type="dt" sz="half" idx="10"/>
          </p:nvPr>
        </p:nvSpPr>
        <p:spPr/>
        <p:txBody>
          <a:bodyPr/>
          <a:lstStyle/>
          <a:p>
            <a:fld id="{F6D3CEF4-67D2-46E0-A69D-8AA32E13BC56}" type="datetimeFigureOut">
              <a:rPr lang="en-CA" smtClean="0"/>
              <a:t>2023-04-10</a:t>
            </a:fld>
            <a:endParaRPr lang="en-CA"/>
          </a:p>
        </p:txBody>
      </p:sp>
      <p:sp>
        <p:nvSpPr>
          <p:cNvPr id="5" name="Footer Placeholder 4">
            <a:extLst>
              <a:ext uri="{FF2B5EF4-FFF2-40B4-BE49-F238E27FC236}">
                <a16:creationId xmlns:a16="http://schemas.microsoft.com/office/drawing/2014/main" id="{1DF87490-B905-AD17-BB5E-D84F6A0D7BEA}"/>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A22A67CD-7B8C-9EFD-D6A1-A65C99742607}"/>
              </a:ext>
            </a:extLst>
          </p:cNvPr>
          <p:cNvSpPr>
            <a:spLocks noGrp="1"/>
          </p:cNvSpPr>
          <p:nvPr>
            <p:ph type="sldNum" sz="quarter" idx="12"/>
          </p:nvPr>
        </p:nvSpPr>
        <p:spPr/>
        <p:txBody>
          <a:bodyPr/>
          <a:lstStyle/>
          <a:p>
            <a:fld id="{9DBF48F3-E5AC-4FD2-926D-9C8D2B8DBDA8}" type="slidenum">
              <a:rPr lang="en-CA" smtClean="0"/>
              <a:t>‹#›</a:t>
            </a:fld>
            <a:endParaRPr lang="en-CA"/>
          </a:p>
        </p:txBody>
      </p:sp>
    </p:spTree>
    <p:extLst>
      <p:ext uri="{BB962C8B-B14F-4D97-AF65-F5344CB8AC3E}">
        <p14:creationId xmlns:p14="http://schemas.microsoft.com/office/powerpoint/2010/main" val="22411548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0E429A7-1A64-46D5-2BEC-BAEFC22D0EA3}"/>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71A6C5F1-33D7-DAFD-EA3C-07A183BA82F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04F67165-9093-5001-5225-43018218A056}"/>
              </a:ext>
            </a:extLst>
          </p:cNvPr>
          <p:cNvSpPr>
            <a:spLocks noGrp="1"/>
          </p:cNvSpPr>
          <p:nvPr>
            <p:ph type="dt" sz="half" idx="10"/>
          </p:nvPr>
        </p:nvSpPr>
        <p:spPr/>
        <p:txBody>
          <a:bodyPr/>
          <a:lstStyle/>
          <a:p>
            <a:fld id="{F6D3CEF4-67D2-46E0-A69D-8AA32E13BC56}" type="datetimeFigureOut">
              <a:rPr lang="en-CA" smtClean="0"/>
              <a:t>2023-04-10</a:t>
            </a:fld>
            <a:endParaRPr lang="en-CA"/>
          </a:p>
        </p:txBody>
      </p:sp>
      <p:sp>
        <p:nvSpPr>
          <p:cNvPr id="5" name="Footer Placeholder 4">
            <a:extLst>
              <a:ext uri="{FF2B5EF4-FFF2-40B4-BE49-F238E27FC236}">
                <a16:creationId xmlns:a16="http://schemas.microsoft.com/office/drawing/2014/main" id="{E965D95A-9FEB-E1BD-9BCD-BA9D218E8892}"/>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7F0692BF-9BFA-22E5-97C3-A0A954F65D1D}"/>
              </a:ext>
            </a:extLst>
          </p:cNvPr>
          <p:cNvSpPr>
            <a:spLocks noGrp="1"/>
          </p:cNvSpPr>
          <p:nvPr>
            <p:ph type="sldNum" sz="quarter" idx="12"/>
          </p:nvPr>
        </p:nvSpPr>
        <p:spPr/>
        <p:txBody>
          <a:bodyPr/>
          <a:lstStyle/>
          <a:p>
            <a:fld id="{9DBF48F3-E5AC-4FD2-926D-9C8D2B8DBDA8}" type="slidenum">
              <a:rPr lang="en-CA" smtClean="0"/>
              <a:t>‹#›</a:t>
            </a:fld>
            <a:endParaRPr lang="en-CA"/>
          </a:p>
        </p:txBody>
      </p:sp>
    </p:spTree>
    <p:extLst>
      <p:ext uri="{BB962C8B-B14F-4D97-AF65-F5344CB8AC3E}">
        <p14:creationId xmlns:p14="http://schemas.microsoft.com/office/powerpoint/2010/main" val="10250629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50ED98-E195-7ED9-F3C6-36DD6142FA4F}"/>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006BFED9-C649-9A82-15F0-1CEEADEBC40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BE636E2D-3F11-E252-FC3C-D3AA7E1DF889}"/>
              </a:ext>
            </a:extLst>
          </p:cNvPr>
          <p:cNvSpPr>
            <a:spLocks noGrp="1"/>
          </p:cNvSpPr>
          <p:nvPr>
            <p:ph type="dt" sz="half" idx="10"/>
          </p:nvPr>
        </p:nvSpPr>
        <p:spPr/>
        <p:txBody>
          <a:bodyPr/>
          <a:lstStyle/>
          <a:p>
            <a:fld id="{F6D3CEF4-67D2-46E0-A69D-8AA32E13BC56}" type="datetimeFigureOut">
              <a:rPr lang="en-CA" smtClean="0"/>
              <a:t>2023-04-10</a:t>
            </a:fld>
            <a:endParaRPr lang="en-CA"/>
          </a:p>
        </p:txBody>
      </p:sp>
      <p:sp>
        <p:nvSpPr>
          <p:cNvPr id="5" name="Footer Placeholder 4">
            <a:extLst>
              <a:ext uri="{FF2B5EF4-FFF2-40B4-BE49-F238E27FC236}">
                <a16:creationId xmlns:a16="http://schemas.microsoft.com/office/drawing/2014/main" id="{B3CFA371-9C68-FE97-6268-0CD45F857FB5}"/>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575EE0DD-9403-642D-95AA-81E4C810B7CA}"/>
              </a:ext>
            </a:extLst>
          </p:cNvPr>
          <p:cNvSpPr>
            <a:spLocks noGrp="1"/>
          </p:cNvSpPr>
          <p:nvPr>
            <p:ph type="sldNum" sz="quarter" idx="12"/>
          </p:nvPr>
        </p:nvSpPr>
        <p:spPr/>
        <p:txBody>
          <a:bodyPr/>
          <a:lstStyle/>
          <a:p>
            <a:fld id="{9DBF48F3-E5AC-4FD2-926D-9C8D2B8DBDA8}" type="slidenum">
              <a:rPr lang="en-CA" smtClean="0"/>
              <a:t>‹#›</a:t>
            </a:fld>
            <a:endParaRPr lang="en-CA"/>
          </a:p>
        </p:txBody>
      </p:sp>
    </p:spTree>
    <p:extLst>
      <p:ext uri="{BB962C8B-B14F-4D97-AF65-F5344CB8AC3E}">
        <p14:creationId xmlns:p14="http://schemas.microsoft.com/office/powerpoint/2010/main" val="21060091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2A61F-C9C5-A5BF-DDC7-83E4F6BB52C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CA"/>
          </a:p>
        </p:txBody>
      </p:sp>
      <p:sp>
        <p:nvSpPr>
          <p:cNvPr id="3" name="Text Placeholder 2">
            <a:extLst>
              <a:ext uri="{FF2B5EF4-FFF2-40B4-BE49-F238E27FC236}">
                <a16:creationId xmlns:a16="http://schemas.microsoft.com/office/drawing/2014/main" id="{FE8990AE-0E5E-950C-CEAC-B2E8EA3762D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5E1DE38-0714-0E2B-7C60-A847CB32BA64}"/>
              </a:ext>
            </a:extLst>
          </p:cNvPr>
          <p:cNvSpPr>
            <a:spLocks noGrp="1"/>
          </p:cNvSpPr>
          <p:nvPr>
            <p:ph type="dt" sz="half" idx="10"/>
          </p:nvPr>
        </p:nvSpPr>
        <p:spPr/>
        <p:txBody>
          <a:bodyPr/>
          <a:lstStyle/>
          <a:p>
            <a:fld id="{F6D3CEF4-67D2-46E0-A69D-8AA32E13BC56}" type="datetimeFigureOut">
              <a:rPr lang="en-CA" smtClean="0"/>
              <a:t>2023-04-10</a:t>
            </a:fld>
            <a:endParaRPr lang="en-CA"/>
          </a:p>
        </p:txBody>
      </p:sp>
      <p:sp>
        <p:nvSpPr>
          <p:cNvPr id="5" name="Footer Placeholder 4">
            <a:extLst>
              <a:ext uri="{FF2B5EF4-FFF2-40B4-BE49-F238E27FC236}">
                <a16:creationId xmlns:a16="http://schemas.microsoft.com/office/drawing/2014/main" id="{D59EDB73-F26E-6E66-FB5C-62797C86AF1E}"/>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5E0ABCCE-2AD5-3D21-C5F2-22275C7D01B6}"/>
              </a:ext>
            </a:extLst>
          </p:cNvPr>
          <p:cNvSpPr>
            <a:spLocks noGrp="1"/>
          </p:cNvSpPr>
          <p:nvPr>
            <p:ph type="sldNum" sz="quarter" idx="12"/>
          </p:nvPr>
        </p:nvSpPr>
        <p:spPr/>
        <p:txBody>
          <a:bodyPr/>
          <a:lstStyle/>
          <a:p>
            <a:fld id="{9DBF48F3-E5AC-4FD2-926D-9C8D2B8DBDA8}" type="slidenum">
              <a:rPr lang="en-CA" smtClean="0"/>
              <a:t>‹#›</a:t>
            </a:fld>
            <a:endParaRPr lang="en-CA"/>
          </a:p>
        </p:txBody>
      </p:sp>
    </p:spTree>
    <p:extLst>
      <p:ext uri="{BB962C8B-B14F-4D97-AF65-F5344CB8AC3E}">
        <p14:creationId xmlns:p14="http://schemas.microsoft.com/office/powerpoint/2010/main" val="26238151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723E91-6270-9D10-F499-D3AEFDA388B9}"/>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48A71D08-7083-81FE-DC81-D3C116E8CAB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a:extLst>
              <a:ext uri="{FF2B5EF4-FFF2-40B4-BE49-F238E27FC236}">
                <a16:creationId xmlns:a16="http://schemas.microsoft.com/office/drawing/2014/main" id="{9952FBD7-FE84-32A1-6DD4-7CB0BEA7412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Date Placeholder 4">
            <a:extLst>
              <a:ext uri="{FF2B5EF4-FFF2-40B4-BE49-F238E27FC236}">
                <a16:creationId xmlns:a16="http://schemas.microsoft.com/office/drawing/2014/main" id="{C9FC2AB0-CEC8-E8E6-5288-C0FCB69F1328}"/>
              </a:ext>
            </a:extLst>
          </p:cNvPr>
          <p:cNvSpPr>
            <a:spLocks noGrp="1"/>
          </p:cNvSpPr>
          <p:nvPr>
            <p:ph type="dt" sz="half" idx="10"/>
          </p:nvPr>
        </p:nvSpPr>
        <p:spPr/>
        <p:txBody>
          <a:bodyPr/>
          <a:lstStyle/>
          <a:p>
            <a:fld id="{F6D3CEF4-67D2-46E0-A69D-8AA32E13BC56}" type="datetimeFigureOut">
              <a:rPr lang="en-CA" smtClean="0"/>
              <a:t>2023-04-10</a:t>
            </a:fld>
            <a:endParaRPr lang="en-CA"/>
          </a:p>
        </p:txBody>
      </p:sp>
      <p:sp>
        <p:nvSpPr>
          <p:cNvPr id="6" name="Footer Placeholder 5">
            <a:extLst>
              <a:ext uri="{FF2B5EF4-FFF2-40B4-BE49-F238E27FC236}">
                <a16:creationId xmlns:a16="http://schemas.microsoft.com/office/drawing/2014/main" id="{E950A4B2-043C-32BA-BC51-5B03394F7C6C}"/>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BADBC359-59B9-FF3C-FB44-5091BCEAD010}"/>
              </a:ext>
            </a:extLst>
          </p:cNvPr>
          <p:cNvSpPr>
            <a:spLocks noGrp="1"/>
          </p:cNvSpPr>
          <p:nvPr>
            <p:ph type="sldNum" sz="quarter" idx="12"/>
          </p:nvPr>
        </p:nvSpPr>
        <p:spPr/>
        <p:txBody>
          <a:bodyPr/>
          <a:lstStyle/>
          <a:p>
            <a:fld id="{9DBF48F3-E5AC-4FD2-926D-9C8D2B8DBDA8}" type="slidenum">
              <a:rPr lang="en-CA" smtClean="0"/>
              <a:t>‹#›</a:t>
            </a:fld>
            <a:endParaRPr lang="en-CA"/>
          </a:p>
        </p:txBody>
      </p:sp>
    </p:spTree>
    <p:extLst>
      <p:ext uri="{BB962C8B-B14F-4D97-AF65-F5344CB8AC3E}">
        <p14:creationId xmlns:p14="http://schemas.microsoft.com/office/powerpoint/2010/main" val="787100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ED2C67-9107-E4CE-8C0F-46F00205FBA5}"/>
              </a:ext>
            </a:extLst>
          </p:cNvPr>
          <p:cNvSpPr>
            <a:spLocks noGrp="1"/>
          </p:cNvSpPr>
          <p:nvPr>
            <p:ph type="title"/>
          </p:nvPr>
        </p:nvSpPr>
        <p:spPr>
          <a:xfrm>
            <a:off x="839788" y="365125"/>
            <a:ext cx="10515600" cy="1325563"/>
          </a:xfrm>
        </p:spPr>
        <p:txBody>
          <a:bodyPr/>
          <a:lstStyle/>
          <a:p>
            <a:r>
              <a:rPr lang="en-US"/>
              <a:t>Click to edit Master title style</a:t>
            </a:r>
            <a:endParaRPr lang="en-CA"/>
          </a:p>
        </p:txBody>
      </p:sp>
      <p:sp>
        <p:nvSpPr>
          <p:cNvPr id="3" name="Text Placeholder 2">
            <a:extLst>
              <a:ext uri="{FF2B5EF4-FFF2-40B4-BE49-F238E27FC236}">
                <a16:creationId xmlns:a16="http://schemas.microsoft.com/office/drawing/2014/main" id="{ED1AE910-9FCC-8813-719F-04BFE2F1440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0882CDE-3BDA-C368-A31E-6E4A9371468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a:extLst>
              <a:ext uri="{FF2B5EF4-FFF2-40B4-BE49-F238E27FC236}">
                <a16:creationId xmlns:a16="http://schemas.microsoft.com/office/drawing/2014/main" id="{49D60F7A-CAEC-56FC-AF71-8BAED6D7EBD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48EC71B-B714-1762-12A6-6D8EA3FF111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7" name="Date Placeholder 6">
            <a:extLst>
              <a:ext uri="{FF2B5EF4-FFF2-40B4-BE49-F238E27FC236}">
                <a16:creationId xmlns:a16="http://schemas.microsoft.com/office/drawing/2014/main" id="{119B704E-286D-100F-5F20-EDB51D14A7B4}"/>
              </a:ext>
            </a:extLst>
          </p:cNvPr>
          <p:cNvSpPr>
            <a:spLocks noGrp="1"/>
          </p:cNvSpPr>
          <p:nvPr>
            <p:ph type="dt" sz="half" idx="10"/>
          </p:nvPr>
        </p:nvSpPr>
        <p:spPr/>
        <p:txBody>
          <a:bodyPr/>
          <a:lstStyle/>
          <a:p>
            <a:fld id="{F6D3CEF4-67D2-46E0-A69D-8AA32E13BC56}" type="datetimeFigureOut">
              <a:rPr lang="en-CA" smtClean="0"/>
              <a:t>2023-04-10</a:t>
            </a:fld>
            <a:endParaRPr lang="en-CA"/>
          </a:p>
        </p:txBody>
      </p:sp>
      <p:sp>
        <p:nvSpPr>
          <p:cNvPr id="8" name="Footer Placeholder 7">
            <a:extLst>
              <a:ext uri="{FF2B5EF4-FFF2-40B4-BE49-F238E27FC236}">
                <a16:creationId xmlns:a16="http://schemas.microsoft.com/office/drawing/2014/main" id="{D53CFDA3-6802-0D17-C033-3EE8D831E37E}"/>
              </a:ext>
            </a:extLst>
          </p:cNvPr>
          <p:cNvSpPr>
            <a:spLocks noGrp="1"/>
          </p:cNvSpPr>
          <p:nvPr>
            <p:ph type="ftr" sz="quarter" idx="11"/>
          </p:nvPr>
        </p:nvSpPr>
        <p:spPr/>
        <p:txBody>
          <a:bodyPr/>
          <a:lstStyle/>
          <a:p>
            <a:endParaRPr lang="en-CA"/>
          </a:p>
        </p:txBody>
      </p:sp>
      <p:sp>
        <p:nvSpPr>
          <p:cNvPr id="9" name="Slide Number Placeholder 8">
            <a:extLst>
              <a:ext uri="{FF2B5EF4-FFF2-40B4-BE49-F238E27FC236}">
                <a16:creationId xmlns:a16="http://schemas.microsoft.com/office/drawing/2014/main" id="{2F97A4B9-2D27-297F-7F56-87F79855F942}"/>
              </a:ext>
            </a:extLst>
          </p:cNvPr>
          <p:cNvSpPr>
            <a:spLocks noGrp="1"/>
          </p:cNvSpPr>
          <p:nvPr>
            <p:ph type="sldNum" sz="quarter" idx="12"/>
          </p:nvPr>
        </p:nvSpPr>
        <p:spPr/>
        <p:txBody>
          <a:bodyPr/>
          <a:lstStyle/>
          <a:p>
            <a:fld id="{9DBF48F3-E5AC-4FD2-926D-9C8D2B8DBDA8}" type="slidenum">
              <a:rPr lang="en-CA" smtClean="0"/>
              <a:t>‹#›</a:t>
            </a:fld>
            <a:endParaRPr lang="en-CA"/>
          </a:p>
        </p:txBody>
      </p:sp>
    </p:spTree>
    <p:extLst>
      <p:ext uri="{BB962C8B-B14F-4D97-AF65-F5344CB8AC3E}">
        <p14:creationId xmlns:p14="http://schemas.microsoft.com/office/powerpoint/2010/main" val="1828889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E6331E-B911-3191-6C84-5209CD7356C4}"/>
              </a:ext>
            </a:extLst>
          </p:cNvPr>
          <p:cNvSpPr>
            <a:spLocks noGrp="1"/>
          </p:cNvSpPr>
          <p:nvPr>
            <p:ph type="title"/>
          </p:nvPr>
        </p:nvSpPr>
        <p:spPr/>
        <p:txBody>
          <a:bodyPr/>
          <a:lstStyle/>
          <a:p>
            <a:r>
              <a:rPr lang="en-US"/>
              <a:t>Click to edit Master title style</a:t>
            </a:r>
            <a:endParaRPr lang="en-CA"/>
          </a:p>
        </p:txBody>
      </p:sp>
      <p:sp>
        <p:nvSpPr>
          <p:cNvPr id="3" name="Date Placeholder 2">
            <a:extLst>
              <a:ext uri="{FF2B5EF4-FFF2-40B4-BE49-F238E27FC236}">
                <a16:creationId xmlns:a16="http://schemas.microsoft.com/office/drawing/2014/main" id="{845E716A-DB20-744E-C8D8-E4ECD3237350}"/>
              </a:ext>
            </a:extLst>
          </p:cNvPr>
          <p:cNvSpPr>
            <a:spLocks noGrp="1"/>
          </p:cNvSpPr>
          <p:nvPr>
            <p:ph type="dt" sz="half" idx="10"/>
          </p:nvPr>
        </p:nvSpPr>
        <p:spPr/>
        <p:txBody>
          <a:bodyPr/>
          <a:lstStyle/>
          <a:p>
            <a:fld id="{F6D3CEF4-67D2-46E0-A69D-8AA32E13BC56}" type="datetimeFigureOut">
              <a:rPr lang="en-CA" smtClean="0"/>
              <a:t>2023-04-10</a:t>
            </a:fld>
            <a:endParaRPr lang="en-CA"/>
          </a:p>
        </p:txBody>
      </p:sp>
      <p:sp>
        <p:nvSpPr>
          <p:cNvPr id="4" name="Footer Placeholder 3">
            <a:extLst>
              <a:ext uri="{FF2B5EF4-FFF2-40B4-BE49-F238E27FC236}">
                <a16:creationId xmlns:a16="http://schemas.microsoft.com/office/drawing/2014/main" id="{BE8020D5-1650-328C-0337-96E3753B0CEA}"/>
              </a:ext>
            </a:extLst>
          </p:cNvPr>
          <p:cNvSpPr>
            <a:spLocks noGrp="1"/>
          </p:cNvSpPr>
          <p:nvPr>
            <p:ph type="ftr" sz="quarter" idx="11"/>
          </p:nvPr>
        </p:nvSpPr>
        <p:spPr/>
        <p:txBody>
          <a:bodyPr/>
          <a:lstStyle/>
          <a:p>
            <a:endParaRPr lang="en-CA"/>
          </a:p>
        </p:txBody>
      </p:sp>
      <p:sp>
        <p:nvSpPr>
          <p:cNvPr id="5" name="Slide Number Placeholder 4">
            <a:extLst>
              <a:ext uri="{FF2B5EF4-FFF2-40B4-BE49-F238E27FC236}">
                <a16:creationId xmlns:a16="http://schemas.microsoft.com/office/drawing/2014/main" id="{4AA379FB-C6A1-CFE6-03D9-8CEAA68B7153}"/>
              </a:ext>
            </a:extLst>
          </p:cNvPr>
          <p:cNvSpPr>
            <a:spLocks noGrp="1"/>
          </p:cNvSpPr>
          <p:nvPr>
            <p:ph type="sldNum" sz="quarter" idx="12"/>
          </p:nvPr>
        </p:nvSpPr>
        <p:spPr/>
        <p:txBody>
          <a:bodyPr/>
          <a:lstStyle/>
          <a:p>
            <a:fld id="{9DBF48F3-E5AC-4FD2-926D-9C8D2B8DBDA8}" type="slidenum">
              <a:rPr lang="en-CA" smtClean="0"/>
              <a:t>‹#›</a:t>
            </a:fld>
            <a:endParaRPr lang="en-CA"/>
          </a:p>
        </p:txBody>
      </p:sp>
    </p:spTree>
    <p:extLst>
      <p:ext uri="{BB962C8B-B14F-4D97-AF65-F5344CB8AC3E}">
        <p14:creationId xmlns:p14="http://schemas.microsoft.com/office/powerpoint/2010/main" val="18333179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D1BF495-2674-0C3D-F669-A9473C809053}"/>
              </a:ext>
            </a:extLst>
          </p:cNvPr>
          <p:cNvSpPr>
            <a:spLocks noGrp="1"/>
          </p:cNvSpPr>
          <p:nvPr>
            <p:ph type="dt" sz="half" idx="10"/>
          </p:nvPr>
        </p:nvSpPr>
        <p:spPr/>
        <p:txBody>
          <a:bodyPr/>
          <a:lstStyle/>
          <a:p>
            <a:fld id="{F6D3CEF4-67D2-46E0-A69D-8AA32E13BC56}" type="datetimeFigureOut">
              <a:rPr lang="en-CA" smtClean="0"/>
              <a:t>2023-04-10</a:t>
            </a:fld>
            <a:endParaRPr lang="en-CA"/>
          </a:p>
        </p:txBody>
      </p:sp>
      <p:sp>
        <p:nvSpPr>
          <p:cNvPr id="3" name="Footer Placeholder 2">
            <a:extLst>
              <a:ext uri="{FF2B5EF4-FFF2-40B4-BE49-F238E27FC236}">
                <a16:creationId xmlns:a16="http://schemas.microsoft.com/office/drawing/2014/main" id="{DE448B49-88D3-372E-7321-037F29D333D4}"/>
              </a:ext>
            </a:extLst>
          </p:cNvPr>
          <p:cNvSpPr>
            <a:spLocks noGrp="1"/>
          </p:cNvSpPr>
          <p:nvPr>
            <p:ph type="ftr" sz="quarter" idx="11"/>
          </p:nvPr>
        </p:nvSpPr>
        <p:spPr/>
        <p:txBody>
          <a:bodyPr/>
          <a:lstStyle/>
          <a:p>
            <a:endParaRPr lang="en-CA"/>
          </a:p>
        </p:txBody>
      </p:sp>
      <p:sp>
        <p:nvSpPr>
          <p:cNvPr id="4" name="Slide Number Placeholder 3">
            <a:extLst>
              <a:ext uri="{FF2B5EF4-FFF2-40B4-BE49-F238E27FC236}">
                <a16:creationId xmlns:a16="http://schemas.microsoft.com/office/drawing/2014/main" id="{EA513ADB-84AE-80C2-E018-016A631B0C37}"/>
              </a:ext>
            </a:extLst>
          </p:cNvPr>
          <p:cNvSpPr>
            <a:spLocks noGrp="1"/>
          </p:cNvSpPr>
          <p:nvPr>
            <p:ph type="sldNum" sz="quarter" idx="12"/>
          </p:nvPr>
        </p:nvSpPr>
        <p:spPr/>
        <p:txBody>
          <a:bodyPr/>
          <a:lstStyle/>
          <a:p>
            <a:fld id="{9DBF48F3-E5AC-4FD2-926D-9C8D2B8DBDA8}" type="slidenum">
              <a:rPr lang="en-CA" smtClean="0"/>
              <a:t>‹#›</a:t>
            </a:fld>
            <a:endParaRPr lang="en-CA"/>
          </a:p>
        </p:txBody>
      </p:sp>
    </p:spTree>
    <p:extLst>
      <p:ext uri="{BB962C8B-B14F-4D97-AF65-F5344CB8AC3E}">
        <p14:creationId xmlns:p14="http://schemas.microsoft.com/office/powerpoint/2010/main" val="376238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E629E3-3F43-1962-8106-3982143EA2C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Content Placeholder 2">
            <a:extLst>
              <a:ext uri="{FF2B5EF4-FFF2-40B4-BE49-F238E27FC236}">
                <a16:creationId xmlns:a16="http://schemas.microsoft.com/office/drawing/2014/main" id="{FC717464-6F64-B762-8256-054922A5D19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Text Placeholder 3">
            <a:extLst>
              <a:ext uri="{FF2B5EF4-FFF2-40B4-BE49-F238E27FC236}">
                <a16:creationId xmlns:a16="http://schemas.microsoft.com/office/drawing/2014/main" id="{CC26B76D-E28A-4055-B2A8-876B91469DE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B3D0885-739C-3DEB-B1A6-0DB10599BAF9}"/>
              </a:ext>
            </a:extLst>
          </p:cNvPr>
          <p:cNvSpPr>
            <a:spLocks noGrp="1"/>
          </p:cNvSpPr>
          <p:nvPr>
            <p:ph type="dt" sz="half" idx="10"/>
          </p:nvPr>
        </p:nvSpPr>
        <p:spPr/>
        <p:txBody>
          <a:bodyPr/>
          <a:lstStyle/>
          <a:p>
            <a:fld id="{F6D3CEF4-67D2-46E0-A69D-8AA32E13BC56}" type="datetimeFigureOut">
              <a:rPr lang="en-CA" smtClean="0"/>
              <a:t>2023-04-10</a:t>
            </a:fld>
            <a:endParaRPr lang="en-CA"/>
          </a:p>
        </p:txBody>
      </p:sp>
      <p:sp>
        <p:nvSpPr>
          <p:cNvPr id="6" name="Footer Placeholder 5">
            <a:extLst>
              <a:ext uri="{FF2B5EF4-FFF2-40B4-BE49-F238E27FC236}">
                <a16:creationId xmlns:a16="http://schemas.microsoft.com/office/drawing/2014/main" id="{F37917D3-B923-B845-1777-524505855FF3}"/>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66FA6F89-80D1-4700-638D-5B3C4CE7B033}"/>
              </a:ext>
            </a:extLst>
          </p:cNvPr>
          <p:cNvSpPr>
            <a:spLocks noGrp="1"/>
          </p:cNvSpPr>
          <p:nvPr>
            <p:ph type="sldNum" sz="quarter" idx="12"/>
          </p:nvPr>
        </p:nvSpPr>
        <p:spPr/>
        <p:txBody>
          <a:bodyPr/>
          <a:lstStyle/>
          <a:p>
            <a:fld id="{9DBF48F3-E5AC-4FD2-926D-9C8D2B8DBDA8}" type="slidenum">
              <a:rPr lang="en-CA" smtClean="0"/>
              <a:t>‹#›</a:t>
            </a:fld>
            <a:endParaRPr lang="en-CA"/>
          </a:p>
        </p:txBody>
      </p:sp>
    </p:spTree>
    <p:extLst>
      <p:ext uri="{BB962C8B-B14F-4D97-AF65-F5344CB8AC3E}">
        <p14:creationId xmlns:p14="http://schemas.microsoft.com/office/powerpoint/2010/main" val="16957709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5E631A-44E7-E52C-C68B-79A45A05DF0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Picture Placeholder 2">
            <a:extLst>
              <a:ext uri="{FF2B5EF4-FFF2-40B4-BE49-F238E27FC236}">
                <a16:creationId xmlns:a16="http://schemas.microsoft.com/office/drawing/2014/main" id="{7104A091-8C2A-3206-CA4B-48BD06D7944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a:extLst>
              <a:ext uri="{FF2B5EF4-FFF2-40B4-BE49-F238E27FC236}">
                <a16:creationId xmlns:a16="http://schemas.microsoft.com/office/drawing/2014/main" id="{CAE8E79F-04EC-83F5-3F14-82AD78C15B6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C2885C8-7401-60CD-73F3-12F5FC0D67CD}"/>
              </a:ext>
            </a:extLst>
          </p:cNvPr>
          <p:cNvSpPr>
            <a:spLocks noGrp="1"/>
          </p:cNvSpPr>
          <p:nvPr>
            <p:ph type="dt" sz="half" idx="10"/>
          </p:nvPr>
        </p:nvSpPr>
        <p:spPr/>
        <p:txBody>
          <a:bodyPr/>
          <a:lstStyle/>
          <a:p>
            <a:fld id="{F6D3CEF4-67D2-46E0-A69D-8AA32E13BC56}" type="datetimeFigureOut">
              <a:rPr lang="en-CA" smtClean="0"/>
              <a:t>2023-04-10</a:t>
            </a:fld>
            <a:endParaRPr lang="en-CA"/>
          </a:p>
        </p:txBody>
      </p:sp>
      <p:sp>
        <p:nvSpPr>
          <p:cNvPr id="6" name="Footer Placeholder 5">
            <a:extLst>
              <a:ext uri="{FF2B5EF4-FFF2-40B4-BE49-F238E27FC236}">
                <a16:creationId xmlns:a16="http://schemas.microsoft.com/office/drawing/2014/main" id="{30B38BBA-74B2-1001-A2EF-BD5B56F2551C}"/>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0ACAEE45-9E7C-EB37-0DE4-B0ACD0FA5C0F}"/>
              </a:ext>
            </a:extLst>
          </p:cNvPr>
          <p:cNvSpPr>
            <a:spLocks noGrp="1"/>
          </p:cNvSpPr>
          <p:nvPr>
            <p:ph type="sldNum" sz="quarter" idx="12"/>
          </p:nvPr>
        </p:nvSpPr>
        <p:spPr/>
        <p:txBody>
          <a:bodyPr/>
          <a:lstStyle/>
          <a:p>
            <a:fld id="{9DBF48F3-E5AC-4FD2-926D-9C8D2B8DBDA8}" type="slidenum">
              <a:rPr lang="en-CA" smtClean="0"/>
              <a:t>‹#›</a:t>
            </a:fld>
            <a:endParaRPr lang="en-CA"/>
          </a:p>
        </p:txBody>
      </p:sp>
    </p:spTree>
    <p:extLst>
      <p:ext uri="{BB962C8B-B14F-4D97-AF65-F5344CB8AC3E}">
        <p14:creationId xmlns:p14="http://schemas.microsoft.com/office/powerpoint/2010/main" val="34987334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AFC3463-31A7-63F1-71C2-7B3C18EBEBE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a:extLst>
              <a:ext uri="{FF2B5EF4-FFF2-40B4-BE49-F238E27FC236}">
                <a16:creationId xmlns:a16="http://schemas.microsoft.com/office/drawing/2014/main" id="{F689721E-2A2D-3157-B10D-E9CE80B903F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C1F4A1FD-8495-8395-FB82-69A6B18E147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6D3CEF4-67D2-46E0-A69D-8AA32E13BC56}" type="datetimeFigureOut">
              <a:rPr lang="en-CA" smtClean="0"/>
              <a:pPr/>
              <a:t>2023-04-10</a:t>
            </a:fld>
            <a:endParaRPr lang="en-CA" dirty="0"/>
          </a:p>
        </p:txBody>
      </p:sp>
      <p:sp>
        <p:nvSpPr>
          <p:cNvPr id="5" name="Footer Placeholder 4">
            <a:extLst>
              <a:ext uri="{FF2B5EF4-FFF2-40B4-BE49-F238E27FC236}">
                <a16:creationId xmlns:a16="http://schemas.microsoft.com/office/drawing/2014/main" id="{7E8A9B9E-1D92-2FA5-3148-1B4FA304979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dirty="0"/>
          </a:p>
        </p:txBody>
      </p:sp>
      <p:sp>
        <p:nvSpPr>
          <p:cNvPr id="6" name="Slide Number Placeholder 5">
            <a:extLst>
              <a:ext uri="{FF2B5EF4-FFF2-40B4-BE49-F238E27FC236}">
                <a16:creationId xmlns:a16="http://schemas.microsoft.com/office/drawing/2014/main" id="{C9585215-6704-9659-9942-901B4CBA85C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BF48F3-E5AC-4FD2-926D-9C8D2B8DBDA8}" type="slidenum">
              <a:rPr lang="en-CA" smtClean="0"/>
              <a:pPr/>
              <a:t>‹#›</a:t>
            </a:fld>
            <a:endParaRPr lang="en-CA" dirty="0"/>
          </a:p>
        </p:txBody>
      </p:sp>
    </p:spTree>
    <p:extLst>
      <p:ext uri="{BB962C8B-B14F-4D97-AF65-F5344CB8AC3E}">
        <p14:creationId xmlns:p14="http://schemas.microsoft.com/office/powerpoint/2010/main" val="41212426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43FDE8-FAD7-803E-1D75-8B4A19413187}"/>
              </a:ext>
            </a:extLst>
          </p:cNvPr>
          <p:cNvSpPr>
            <a:spLocks noGrp="1"/>
          </p:cNvSpPr>
          <p:nvPr>
            <p:ph type="ctrTitle"/>
          </p:nvPr>
        </p:nvSpPr>
        <p:spPr/>
        <p:txBody>
          <a:bodyPr/>
          <a:lstStyle/>
          <a:p>
            <a:r>
              <a:rPr lang="en-CA" dirty="0"/>
              <a:t>Veggie for life</a:t>
            </a:r>
          </a:p>
        </p:txBody>
      </p:sp>
      <p:sp>
        <p:nvSpPr>
          <p:cNvPr id="3" name="Subtitle 2">
            <a:extLst>
              <a:ext uri="{FF2B5EF4-FFF2-40B4-BE49-F238E27FC236}">
                <a16:creationId xmlns:a16="http://schemas.microsoft.com/office/drawing/2014/main" id="{48E8B222-C65B-54FD-A68C-512BF26EFE46}"/>
              </a:ext>
            </a:extLst>
          </p:cNvPr>
          <p:cNvSpPr>
            <a:spLocks noGrp="1"/>
          </p:cNvSpPr>
          <p:nvPr>
            <p:ph type="subTitle" idx="1"/>
          </p:nvPr>
        </p:nvSpPr>
        <p:spPr/>
        <p:txBody>
          <a:bodyPr/>
          <a:lstStyle/>
          <a:p>
            <a:r>
              <a:rPr lang="en-CA" dirty="0"/>
              <a:t>Live healthy</a:t>
            </a:r>
          </a:p>
        </p:txBody>
      </p:sp>
    </p:spTree>
    <p:extLst>
      <p:ext uri="{BB962C8B-B14F-4D97-AF65-F5344CB8AC3E}">
        <p14:creationId xmlns:p14="http://schemas.microsoft.com/office/powerpoint/2010/main" val="21070236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E7F8CD-C858-4B8B-9E57-B2F8CA20FE30}"/>
              </a:ext>
            </a:extLst>
          </p:cNvPr>
          <p:cNvSpPr>
            <a:spLocks noGrp="1"/>
          </p:cNvSpPr>
          <p:nvPr>
            <p:ph type="title"/>
          </p:nvPr>
        </p:nvSpPr>
        <p:spPr/>
        <p:txBody>
          <a:bodyPr/>
          <a:lstStyle/>
          <a:p>
            <a:pPr algn="ctr"/>
            <a:r>
              <a:rPr lang="en-CA" b="1" dirty="0">
                <a:ln w="22225">
                  <a:solidFill>
                    <a:schemeClr val="accent2"/>
                  </a:solidFill>
                  <a:prstDash val="solid"/>
                </a:ln>
                <a:solidFill>
                  <a:schemeClr val="accent2">
                    <a:lumMod val="40000"/>
                    <a:lumOff val="60000"/>
                  </a:schemeClr>
                </a:solidFill>
              </a:rPr>
              <a:t>Welcome</a:t>
            </a:r>
          </a:p>
        </p:txBody>
      </p:sp>
      <p:sp>
        <p:nvSpPr>
          <p:cNvPr id="3" name="Content Placeholder 2">
            <a:extLst>
              <a:ext uri="{FF2B5EF4-FFF2-40B4-BE49-F238E27FC236}">
                <a16:creationId xmlns:a16="http://schemas.microsoft.com/office/drawing/2014/main" id="{59CD400C-6A30-0DD2-7CE9-DA966E8C6133}"/>
              </a:ext>
            </a:extLst>
          </p:cNvPr>
          <p:cNvSpPr>
            <a:spLocks noGrp="1"/>
          </p:cNvSpPr>
          <p:nvPr>
            <p:ph idx="1"/>
          </p:nvPr>
        </p:nvSpPr>
        <p:spPr/>
        <p:txBody>
          <a:bodyPr/>
          <a:lstStyle/>
          <a:p>
            <a:pPr marL="358775" lvl="0" indent="-358775">
              <a:spcBef>
                <a:spcPts val="0"/>
              </a:spcBef>
              <a:buClr>
                <a:schemeClr val="accent1"/>
              </a:buClr>
              <a:buSzPct val="50000"/>
              <a:buFont typeface="Wingdings" panose="05000000000000000000" pitchFamily="2" charset="2"/>
              <a:buChar char="Ë"/>
            </a:pPr>
            <a:r>
              <a:rPr lang="en-CA" dirty="0">
                <a:solidFill>
                  <a:schemeClr val="accent1">
                    <a:lumMod val="75000"/>
                  </a:schemeClr>
                </a:solidFill>
              </a:rPr>
              <a:t>Healthy vegetarian cooking can be a way of life or a step to take. Some will adopt it because of precarious health, others to vary their diet.</a:t>
            </a:r>
          </a:p>
          <a:p>
            <a:pPr marL="358775" lvl="0" indent="-358775">
              <a:spcBef>
                <a:spcPts val="0"/>
              </a:spcBef>
              <a:buClr>
                <a:schemeClr val="accent1"/>
              </a:buClr>
              <a:buSzPct val="50000"/>
              <a:buFont typeface="Wingdings" panose="05000000000000000000" pitchFamily="2" charset="2"/>
              <a:buChar char="Ë"/>
            </a:pPr>
            <a:r>
              <a:rPr lang="en-CA" dirty="0">
                <a:solidFill>
                  <a:schemeClr val="accent1">
                    <a:lumMod val="75000"/>
                  </a:schemeClr>
                </a:solidFill>
              </a:rPr>
              <a:t>No matter why you cook healthy, it will bring you well-being, health and pleasure as long as you follow the rules of good food.</a:t>
            </a:r>
          </a:p>
          <a:p>
            <a:pPr marL="358775" lvl="0" indent="-358775">
              <a:spcBef>
                <a:spcPts val="0"/>
              </a:spcBef>
              <a:buClr>
                <a:schemeClr val="accent1"/>
              </a:buClr>
              <a:buSzPct val="50000"/>
              <a:buFont typeface="Wingdings" panose="05000000000000000000" pitchFamily="2" charset="2"/>
              <a:buChar char="Ë"/>
            </a:pPr>
            <a:r>
              <a:rPr lang="en-CA" dirty="0">
                <a:solidFill>
                  <a:schemeClr val="accent1">
                    <a:lumMod val="75000"/>
                  </a:schemeClr>
                </a:solidFill>
              </a:rPr>
              <a:t>Do the virtual exploration and experiment with recipes that you will certainly find delicious.</a:t>
            </a:r>
          </a:p>
        </p:txBody>
      </p:sp>
    </p:spTree>
    <p:extLst>
      <p:ext uri="{BB962C8B-B14F-4D97-AF65-F5344CB8AC3E}">
        <p14:creationId xmlns:p14="http://schemas.microsoft.com/office/powerpoint/2010/main" val="37419160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3CFEE5-C47E-7C65-9FBE-0563C2A1E9B4}"/>
              </a:ext>
            </a:extLst>
          </p:cNvPr>
          <p:cNvSpPr>
            <a:spLocks noGrp="1"/>
          </p:cNvSpPr>
          <p:nvPr>
            <p:ph type="title"/>
          </p:nvPr>
        </p:nvSpPr>
        <p:spPr/>
        <p:txBody>
          <a:bodyPr/>
          <a:lstStyle/>
          <a:p>
            <a:r>
              <a:rPr lang="en-CA" dirty="0"/>
              <a:t>Additional information</a:t>
            </a:r>
          </a:p>
        </p:txBody>
      </p:sp>
      <p:sp>
        <p:nvSpPr>
          <p:cNvPr id="3" name="Content Placeholder 2">
            <a:extLst>
              <a:ext uri="{FF2B5EF4-FFF2-40B4-BE49-F238E27FC236}">
                <a16:creationId xmlns:a16="http://schemas.microsoft.com/office/drawing/2014/main" id="{78C3C8EA-DAB2-F135-68D9-EA32B5E19CC2}"/>
              </a:ext>
            </a:extLst>
          </p:cNvPr>
          <p:cNvSpPr>
            <a:spLocks noGrp="1"/>
          </p:cNvSpPr>
          <p:nvPr>
            <p:ph idx="1"/>
          </p:nvPr>
        </p:nvSpPr>
        <p:spPr/>
        <p:txBody>
          <a:bodyPr/>
          <a:lstStyle/>
          <a:p>
            <a:r>
              <a:rPr lang="en-US" dirty="0"/>
              <a:t>Who forms the committee?</a:t>
            </a:r>
          </a:p>
          <a:p>
            <a:r>
              <a:rPr lang="en-US" dirty="0"/>
              <a:t>Recommended servings per day</a:t>
            </a:r>
          </a:p>
          <a:p>
            <a:r>
              <a:rPr lang="en-US" dirty="0"/>
              <a:t>In harmony with the cosmos</a:t>
            </a:r>
          </a:p>
          <a:p>
            <a:endParaRPr lang="en-CA" dirty="0"/>
          </a:p>
        </p:txBody>
      </p:sp>
    </p:spTree>
    <p:extLst>
      <p:ext uri="{BB962C8B-B14F-4D97-AF65-F5344CB8AC3E}">
        <p14:creationId xmlns:p14="http://schemas.microsoft.com/office/powerpoint/2010/main" val="34198175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766266-554C-1CE8-D5C7-F21FC1385A50}"/>
              </a:ext>
            </a:extLst>
          </p:cNvPr>
          <p:cNvSpPr>
            <a:spLocks noGrp="1"/>
          </p:cNvSpPr>
          <p:nvPr>
            <p:ph type="title"/>
          </p:nvPr>
        </p:nvSpPr>
        <p:spPr/>
        <p:txBody>
          <a:bodyPr/>
          <a:lstStyle/>
          <a:p>
            <a:r>
              <a:rPr lang="en-CA" dirty="0"/>
              <a:t>Soups</a:t>
            </a:r>
          </a:p>
        </p:txBody>
      </p:sp>
      <p:sp>
        <p:nvSpPr>
          <p:cNvPr id="3" name="Content Placeholder 2">
            <a:extLst>
              <a:ext uri="{FF2B5EF4-FFF2-40B4-BE49-F238E27FC236}">
                <a16:creationId xmlns:a16="http://schemas.microsoft.com/office/drawing/2014/main" id="{E68B4683-FCDC-5794-FFBF-D1061EF6EE95}"/>
              </a:ext>
            </a:extLst>
          </p:cNvPr>
          <p:cNvSpPr>
            <a:spLocks noGrp="1"/>
          </p:cNvSpPr>
          <p:nvPr>
            <p:ph idx="1"/>
          </p:nvPr>
        </p:nvSpPr>
        <p:spPr/>
        <p:txBody>
          <a:bodyPr/>
          <a:lstStyle/>
          <a:p>
            <a:r>
              <a:rPr lang="en-US" dirty="0"/>
              <a:t>Lentil soup</a:t>
            </a:r>
          </a:p>
          <a:p>
            <a:r>
              <a:rPr lang="en-US" dirty="0"/>
              <a:t>Split green pea soup</a:t>
            </a:r>
            <a:endParaRPr lang="en-CA" dirty="0"/>
          </a:p>
        </p:txBody>
      </p:sp>
    </p:spTree>
    <p:extLst>
      <p:ext uri="{BB962C8B-B14F-4D97-AF65-F5344CB8AC3E}">
        <p14:creationId xmlns:p14="http://schemas.microsoft.com/office/powerpoint/2010/main" val="18171782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6BDCA0-4213-0405-D075-8E242C76D597}"/>
              </a:ext>
            </a:extLst>
          </p:cNvPr>
          <p:cNvSpPr>
            <a:spLocks noGrp="1"/>
          </p:cNvSpPr>
          <p:nvPr>
            <p:ph type="title"/>
          </p:nvPr>
        </p:nvSpPr>
        <p:spPr/>
        <p:txBody>
          <a:bodyPr/>
          <a:lstStyle/>
          <a:p>
            <a:r>
              <a:rPr lang="en-CA" dirty="0"/>
              <a:t>Lentil soup</a:t>
            </a:r>
          </a:p>
        </p:txBody>
      </p:sp>
      <p:sp>
        <p:nvSpPr>
          <p:cNvPr id="3" name="Content Placeholder 2">
            <a:extLst>
              <a:ext uri="{FF2B5EF4-FFF2-40B4-BE49-F238E27FC236}">
                <a16:creationId xmlns:a16="http://schemas.microsoft.com/office/drawing/2014/main" id="{26E1E047-C89C-CC0E-33C2-71DF0CAFBBE5}"/>
              </a:ext>
            </a:extLst>
          </p:cNvPr>
          <p:cNvSpPr>
            <a:spLocks noGrp="1"/>
          </p:cNvSpPr>
          <p:nvPr>
            <p:ph idx="1"/>
          </p:nvPr>
        </p:nvSpPr>
        <p:spPr/>
        <p:txBody>
          <a:bodyPr>
            <a:noAutofit/>
          </a:bodyPr>
          <a:lstStyle/>
          <a:p>
            <a:r>
              <a:rPr lang="en-CA" dirty="0"/>
              <a:t>1 tbsp olive oil</a:t>
            </a:r>
          </a:p>
          <a:p>
            <a:r>
              <a:rPr lang="en-CA" dirty="0"/>
              <a:t>1 c. lentils</a:t>
            </a:r>
          </a:p>
          <a:p>
            <a:r>
              <a:rPr lang="en-CA" dirty="0"/>
              <a:t>2 cups canned tomatoes</a:t>
            </a:r>
          </a:p>
          <a:p>
            <a:r>
              <a:rPr lang="en-CA" dirty="0"/>
              <a:t>1 large grated carrot</a:t>
            </a:r>
          </a:p>
          <a:p>
            <a:r>
              <a:rPr lang="en-CA" dirty="0"/>
              <a:t>2 large chopped onions</a:t>
            </a:r>
          </a:p>
          <a:p>
            <a:r>
              <a:rPr lang="en-CA" dirty="0"/>
              <a:t>1/2 cup grated Swiss cheese</a:t>
            </a:r>
          </a:p>
          <a:p>
            <a:r>
              <a:rPr lang="en-CA" dirty="0"/>
              <a:t>1 pinch thyme</a:t>
            </a:r>
          </a:p>
          <a:p>
            <a:r>
              <a:rPr lang="en-CA" dirty="0"/>
              <a:t>1 pinch marjoram</a:t>
            </a:r>
          </a:p>
          <a:p>
            <a:r>
              <a:rPr lang="en-CA" dirty="0"/>
              <a:t>4 tbsp chopped fresh parsley</a:t>
            </a:r>
          </a:p>
          <a:p>
            <a:r>
              <a:rPr lang="en-CA" dirty="0"/>
              <a:t>1/2 tsp sea salt</a:t>
            </a:r>
          </a:p>
          <a:p>
            <a:r>
              <a:rPr lang="en-CA" dirty="0"/>
              <a:t>5 cups vegetable broth</a:t>
            </a:r>
          </a:p>
        </p:txBody>
      </p:sp>
    </p:spTree>
    <p:extLst>
      <p:ext uri="{BB962C8B-B14F-4D97-AF65-F5344CB8AC3E}">
        <p14:creationId xmlns:p14="http://schemas.microsoft.com/office/powerpoint/2010/main" val="33759067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199DC3-2108-6EF0-DCD2-BF1225B179D3}"/>
              </a:ext>
            </a:extLst>
          </p:cNvPr>
          <p:cNvSpPr>
            <a:spLocks noGrp="1"/>
          </p:cNvSpPr>
          <p:nvPr>
            <p:ph type="title"/>
          </p:nvPr>
        </p:nvSpPr>
        <p:spPr/>
        <p:txBody>
          <a:bodyPr/>
          <a:lstStyle/>
          <a:p>
            <a:r>
              <a:rPr lang="en-CA" dirty="0"/>
              <a:t>Split green pea soup</a:t>
            </a:r>
          </a:p>
        </p:txBody>
      </p:sp>
      <p:sp>
        <p:nvSpPr>
          <p:cNvPr id="3" name="Content Placeholder 2">
            <a:extLst>
              <a:ext uri="{FF2B5EF4-FFF2-40B4-BE49-F238E27FC236}">
                <a16:creationId xmlns:a16="http://schemas.microsoft.com/office/drawing/2014/main" id="{7E06D3CA-7E2C-A860-0A79-A82ED0CB10DA}"/>
              </a:ext>
            </a:extLst>
          </p:cNvPr>
          <p:cNvSpPr>
            <a:spLocks noGrp="1"/>
          </p:cNvSpPr>
          <p:nvPr>
            <p:ph sz="half" idx="1"/>
          </p:nvPr>
        </p:nvSpPr>
        <p:spPr/>
        <p:txBody>
          <a:bodyPr/>
          <a:lstStyle/>
          <a:p>
            <a:r>
              <a:rPr lang="en-US" dirty="0"/>
              <a:t>1cup split green peas</a:t>
            </a:r>
          </a:p>
          <a:p>
            <a:r>
              <a:rPr lang="en-US" dirty="0"/>
              <a:t>1/2cup hulled barley soaked 8 hours</a:t>
            </a:r>
          </a:p>
          <a:p>
            <a:r>
              <a:rPr lang="en-US" dirty="0"/>
              <a:t>12 tasse of water</a:t>
            </a:r>
          </a:p>
          <a:p>
            <a:r>
              <a:rPr lang="en-US" dirty="0"/>
              <a:t>4 tsp vegetable concentrate</a:t>
            </a:r>
          </a:p>
          <a:p>
            <a:r>
              <a:rPr lang="en-US" dirty="0"/>
              <a:t>1 tsp celery seeds</a:t>
            </a:r>
          </a:p>
          <a:p>
            <a:r>
              <a:rPr lang="en-US" dirty="0"/>
              <a:t>1 bay leaf</a:t>
            </a:r>
            <a:endParaRPr lang="en-CA" dirty="0"/>
          </a:p>
        </p:txBody>
      </p:sp>
      <p:sp>
        <p:nvSpPr>
          <p:cNvPr id="6" name="Content Placeholder 5">
            <a:extLst>
              <a:ext uri="{FF2B5EF4-FFF2-40B4-BE49-F238E27FC236}">
                <a16:creationId xmlns:a16="http://schemas.microsoft.com/office/drawing/2014/main" id="{60783228-3259-CFB1-AEF5-2DF9F973DC3A}"/>
              </a:ext>
            </a:extLst>
          </p:cNvPr>
          <p:cNvSpPr>
            <a:spLocks noGrp="1"/>
          </p:cNvSpPr>
          <p:nvPr>
            <p:ph sz="half" idx="2"/>
          </p:nvPr>
        </p:nvSpPr>
        <p:spPr/>
        <p:txBody>
          <a:bodyPr/>
          <a:lstStyle/>
          <a:p>
            <a:r>
              <a:rPr lang="en-CA" dirty="0"/>
              <a:t>3 diced carrots</a:t>
            </a:r>
          </a:p>
          <a:p>
            <a:r>
              <a:rPr lang="en-CA" dirty="0"/>
              <a:t>1 diced potato</a:t>
            </a:r>
          </a:p>
          <a:p>
            <a:r>
              <a:rPr lang="en-CA" dirty="0"/>
              <a:t>4 tbsp tamari</a:t>
            </a:r>
          </a:p>
          <a:p>
            <a:r>
              <a:rPr lang="en-CA" dirty="0"/>
              <a:t>1 tsp sea salt</a:t>
            </a:r>
          </a:p>
          <a:p>
            <a:r>
              <a:rPr lang="en-CA" dirty="0"/>
              <a:t>1/2 tsp basil</a:t>
            </a:r>
          </a:p>
          <a:p>
            <a:r>
              <a:rPr lang="en-CA" dirty="0"/>
              <a:t>1/2 tsp thyme</a:t>
            </a:r>
          </a:p>
        </p:txBody>
      </p:sp>
      <p:sp>
        <p:nvSpPr>
          <p:cNvPr id="5" name="TextBox 4">
            <a:extLst>
              <a:ext uri="{FF2B5EF4-FFF2-40B4-BE49-F238E27FC236}">
                <a16:creationId xmlns:a16="http://schemas.microsoft.com/office/drawing/2014/main" id="{C0BB3ECC-03C2-2A02-75EB-CADE554AEB10}"/>
              </a:ext>
            </a:extLst>
          </p:cNvPr>
          <p:cNvSpPr txBox="1"/>
          <p:nvPr/>
        </p:nvSpPr>
        <p:spPr>
          <a:xfrm>
            <a:off x="2231193" y="5091252"/>
            <a:ext cx="9018103" cy="968278"/>
          </a:xfrm>
          <a:prstGeom prst="rect">
            <a:avLst/>
          </a:prstGeom>
          <a:noFill/>
        </p:spPr>
        <p:txBody>
          <a:bodyPr wrap="square">
            <a:spAutoFit/>
          </a:bodyPr>
          <a:lstStyle/>
          <a:p>
            <a:pPr marL="109855">
              <a:lnSpc>
                <a:spcPct val="107000"/>
              </a:lnSpc>
              <a:spcBef>
                <a:spcPts val="2785"/>
              </a:spcBef>
              <a:spcAft>
                <a:spcPts val="2785"/>
              </a:spcAft>
            </a:pPr>
            <a:r>
              <a:rPr lang="en-CA" sz="1800"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Cook the split green peas and barley over low heat in water and vegetable broth for about 45 min., adding the celery seeds and bay leaf. Add the vegetables and cook for another 20 min. Season with oil, salt, basil, thyme and parsley after cooking.</a:t>
            </a:r>
            <a:endParaRPr lang="en-CA" sz="9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728943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9D1B8-4909-2CCB-E5D4-FF84E6416A49}"/>
              </a:ext>
            </a:extLst>
          </p:cNvPr>
          <p:cNvSpPr>
            <a:spLocks noGrp="1"/>
          </p:cNvSpPr>
          <p:nvPr>
            <p:ph type="title"/>
          </p:nvPr>
        </p:nvSpPr>
        <p:spPr/>
        <p:txBody>
          <a:bodyPr/>
          <a:lstStyle/>
          <a:p>
            <a:r>
              <a:rPr lang="en-CA" dirty="0"/>
              <a:t>Fruit pancakes</a:t>
            </a:r>
          </a:p>
        </p:txBody>
      </p:sp>
      <p:sp>
        <p:nvSpPr>
          <p:cNvPr id="3" name="Content Placeholder 2">
            <a:extLst>
              <a:ext uri="{FF2B5EF4-FFF2-40B4-BE49-F238E27FC236}">
                <a16:creationId xmlns:a16="http://schemas.microsoft.com/office/drawing/2014/main" id="{1009F2FF-9C65-E78E-C676-C99790F9D55B}"/>
              </a:ext>
            </a:extLst>
          </p:cNvPr>
          <p:cNvSpPr>
            <a:spLocks noGrp="1"/>
          </p:cNvSpPr>
          <p:nvPr>
            <p:ph sz="half" idx="1"/>
          </p:nvPr>
        </p:nvSpPr>
        <p:spPr/>
        <p:txBody>
          <a:bodyPr>
            <a:normAutofit fontScale="92500" lnSpcReduction="10000"/>
          </a:bodyPr>
          <a:lstStyle/>
          <a:p>
            <a:r>
              <a:rPr lang="en-CA" dirty="0"/>
              <a:t>Ingredients</a:t>
            </a:r>
          </a:p>
          <a:p>
            <a:r>
              <a:rPr lang="en-CA" dirty="0"/>
              <a:t>3 eggs</a:t>
            </a:r>
          </a:p>
          <a:p>
            <a:r>
              <a:rPr lang="en-CA" dirty="0"/>
              <a:t>2 ml (1/2 tsp) salt</a:t>
            </a:r>
          </a:p>
          <a:p>
            <a:r>
              <a:rPr lang="en-CA" dirty="0"/>
              <a:t>250 ml (1 cup) all-purpose flour</a:t>
            </a:r>
          </a:p>
          <a:p>
            <a:r>
              <a:rPr lang="en-CA" dirty="0"/>
              <a:t>375 ml (1 1/2 cups) milk</a:t>
            </a:r>
          </a:p>
          <a:p>
            <a:r>
              <a:rPr lang="en-CA" dirty="0"/>
              <a:t>45 ml (3 tbsp) melted butter</a:t>
            </a:r>
          </a:p>
        </p:txBody>
      </p:sp>
      <p:sp>
        <p:nvSpPr>
          <p:cNvPr id="4" name="Content Placeholder 3">
            <a:extLst>
              <a:ext uri="{FF2B5EF4-FFF2-40B4-BE49-F238E27FC236}">
                <a16:creationId xmlns:a16="http://schemas.microsoft.com/office/drawing/2014/main" id="{CF912320-DD80-AA3F-D4EA-F0E2300B5D13}"/>
              </a:ext>
            </a:extLst>
          </p:cNvPr>
          <p:cNvSpPr>
            <a:spLocks noGrp="1"/>
          </p:cNvSpPr>
          <p:nvPr>
            <p:ph sz="half" idx="2"/>
          </p:nvPr>
        </p:nvSpPr>
        <p:spPr/>
        <p:txBody>
          <a:bodyPr>
            <a:normAutofit fontScale="92500" lnSpcReduction="10000"/>
          </a:bodyPr>
          <a:lstStyle/>
          <a:p>
            <a:r>
              <a:rPr lang="en-CA" dirty="0"/>
              <a:t>Fruit filling</a:t>
            </a:r>
          </a:p>
          <a:p>
            <a:r>
              <a:rPr lang="en-CA" dirty="0"/>
              <a:t>540 ml (19 oz) 1 can of well-drained pineapple pieces</a:t>
            </a:r>
          </a:p>
          <a:p>
            <a:r>
              <a:rPr lang="en-CA" dirty="0"/>
              <a:t>284 ml (10 oz) 2 boxes of drained mandarin wedges or 375 ml (1 1/2 cups) of half orange wedges</a:t>
            </a:r>
          </a:p>
          <a:p>
            <a:r>
              <a:rPr lang="en-CA" dirty="0"/>
              <a:t>125 ml (1/2 cup) sweet coconut flakes</a:t>
            </a:r>
          </a:p>
          <a:p>
            <a:r>
              <a:rPr lang="en-CA" dirty="0"/>
              <a:t>175 ml (3/4 cup) firm yogurt flavoured with orange, lemon or vanilla</a:t>
            </a:r>
          </a:p>
        </p:txBody>
      </p:sp>
      <p:sp>
        <p:nvSpPr>
          <p:cNvPr id="6" name="TextBox 5">
            <a:extLst>
              <a:ext uri="{FF2B5EF4-FFF2-40B4-BE49-F238E27FC236}">
                <a16:creationId xmlns:a16="http://schemas.microsoft.com/office/drawing/2014/main" id="{D3B6B90B-A8C9-4FC9-3336-207052BADB66}"/>
              </a:ext>
            </a:extLst>
          </p:cNvPr>
          <p:cNvSpPr txBox="1"/>
          <p:nvPr/>
        </p:nvSpPr>
        <p:spPr>
          <a:xfrm>
            <a:off x="2335696" y="5527273"/>
            <a:ext cx="9018104" cy="1260345"/>
          </a:xfrm>
          <a:prstGeom prst="rect">
            <a:avLst/>
          </a:prstGeom>
          <a:noFill/>
        </p:spPr>
        <p:txBody>
          <a:bodyPr wrap="square">
            <a:spAutoFit/>
          </a:bodyPr>
          <a:lstStyle/>
          <a:p>
            <a:pPr marL="228600">
              <a:lnSpc>
                <a:spcPct val="107000"/>
              </a:lnSpc>
              <a:spcAft>
                <a:spcPts val="800"/>
              </a:spcAft>
            </a:pPr>
            <a:r>
              <a:rPr lang="en-CA" sz="2400" kern="100" dirty="0">
                <a:effectLst/>
                <a:latin typeface="Calibri" panose="020F0502020204030204" pitchFamily="34" charset="0"/>
                <a:ea typeface="Calibri" panose="020F0502020204030204" pitchFamily="34" charset="0"/>
                <a:cs typeface="Times New Roman" panose="02020603050405020304" pitchFamily="18" charset="0"/>
              </a:rPr>
              <a:t>Cover the bulgur with boiling water and soak for about 30 min. If after this time there is water in the bulgur, wring it out in a cloth. Mix all ingredients and serve cold.</a:t>
            </a:r>
          </a:p>
        </p:txBody>
      </p:sp>
    </p:spTree>
    <p:extLst>
      <p:ext uri="{BB962C8B-B14F-4D97-AF65-F5344CB8AC3E}">
        <p14:creationId xmlns:p14="http://schemas.microsoft.com/office/powerpoint/2010/main" val="236133969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108</TotalTime>
  <Words>506</Words>
  <Application>Microsoft Office PowerPoint</Application>
  <PresentationFormat>Widescreen</PresentationFormat>
  <Paragraphs>66</Paragraphs>
  <Slides>7</Slides>
  <Notes>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Calibri</vt:lpstr>
      <vt:lpstr>Calibri Light</vt:lpstr>
      <vt:lpstr>Wingdings</vt:lpstr>
      <vt:lpstr>Office Theme</vt:lpstr>
      <vt:lpstr>Veggie for life</vt:lpstr>
      <vt:lpstr>Welcome</vt:lpstr>
      <vt:lpstr>Additional information</vt:lpstr>
      <vt:lpstr>Soups</vt:lpstr>
      <vt:lpstr>Lentil soup</vt:lpstr>
      <vt:lpstr>Split green pea soup</vt:lpstr>
      <vt:lpstr>Fruit pancakes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Veggie for life</dc:title>
  <dc:creator>Murielle Richard</dc:creator>
  <cp:lastModifiedBy>Murielle Richard</cp:lastModifiedBy>
  <cp:revision>5</cp:revision>
  <dcterms:created xsi:type="dcterms:W3CDTF">2023-03-17T16:38:24Z</dcterms:created>
  <dcterms:modified xsi:type="dcterms:W3CDTF">2023-04-10T13:16:02Z</dcterms:modified>
</cp:coreProperties>
</file>