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3.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4.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5.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6.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7" r:id="rId5"/>
    <p:sldId id="259" r:id="rId6"/>
    <p:sldId id="272" r:id="rId7"/>
    <p:sldId id="307" r:id="rId8"/>
    <p:sldId id="491" r:id="rId9"/>
    <p:sldId id="1823" r:id="rId10"/>
    <p:sldId id="288" r:id="rId11"/>
    <p:sldId id="289" r:id="rId12"/>
    <p:sldId id="301" r:id="rId13"/>
    <p:sldId id="313" r:id="rId14"/>
    <p:sldId id="304" r:id="rId15"/>
    <p:sldId id="300" r:id="rId16"/>
    <p:sldId id="305" r:id="rId17"/>
    <p:sldId id="586" r:id="rId18"/>
    <p:sldId id="2076137507" r:id="rId19"/>
    <p:sldId id="290" r:id="rId20"/>
    <p:sldId id="302" r:id="rId21"/>
    <p:sldId id="303" r:id="rId22"/>
    <p:sldId id="308" r:id="rId23"/>
    <p:sldId id="310" r:id="rId24"/>
    <p:sldId id="2076137509" r:id="rId25"/>
    <p:sldId id="2076137510" r:id="rId26"/>
    <p:sldId id="292" r:id="rId27"/>
    <p:sldId id="2076137508" r:id="rId28"/>
    <p:sldId id="29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EFF1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EC4B58-BC0E-47A6-974A-75FC3F5C5031}" v="2" dt="2021-10-06T16:10:21.1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7" autoAdjust="0"/>
    <p:restoredTop sz="91879" autoAdjust="0"/>
  </p:normalViewPr>
  <p:slideViewPr>
    <p:cSldViewPr snapToGrid="0">
      <p:cViewPr varScale="1">
        <p:scale>
          <a:sx n="101" d="100"/>
          <a:sy n="101" d="100"/>
        </p:scale>
        <p:origin x="90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C8F57-F77E-4B81-B146-1582662CF6BB}" type="datetimeFigureOut">
              <a:rPr lang="en-US" smtClean="0"/>
              <a:t>10/7/2023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90287-C0B8-4134-B0AE-BF09B8AD634C}" type="slidenum">
              <a:rPr lang="en-US" smtClean="0"/>
              <a:t>‹N°›</a:t>
            </a:fld>
            <a:endParaRPr lang="en-US"/>
          </a:p>
        </p:txBody>
      </p:sp>
    </p:spTree>
    <p:extLst>
      <p:ext uri="{BB962C8B-B14F-4D97-AF65-F5344CB8AC3E}">
        <p14:creationId xmlns:p14="http://schemas.microsoft.com/office/powerpoint/2010/main" val="1437224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514350"/>
            <a:ext cx="5949950" cy="3348038"/>
          </a:xfrm>
          <a:prstGeom prst="rect">
            <a:avLst/>
          </a:prstGeom>
        </p:spPr>
      </p:sp>
      <p:sp>
        <p:nvSpPr>
          <p:cNvPr id="3" name="Notes Placeholder 2"/>
          <p:cNvSpPr>
            <a:spLocks noGrp="1"/>
          </p:cNvSpPr>
          <p:nvPr>
            <p:ph type="body" idx="1"/>
          </p:nvPr>
        </p:nvSpPr>
        <p:spPr/>
        <p:txBody>
          <a:bodyPr/>
          <a:lstStyle/>
          <a:p>
            <a:endParaRPr lang="fr-FR" dirty="0"/>
          </a:p>
        </p:txBody>
      </p:sp>
      <p:sp>
        <p:nvSpPr>
          <p:cNvPr id="7" name="Slide Number Placeholder 6"/>
          <p:cNvSpPr>
            <a:spLocks noGrp="1"/>
          </p:cNvSpPr>
          <p:nvPr>
            <p:ph type="sldNum" sz="quarter" idx="13"/>
          </p:nvPr>
        </p:nvSpPr>
        <p:spPr>
          <a:xfrm>
            <a:off x="3815375" y="9371285"/>
            <a:ext cx="2918830" cy="493316"/>
          </a:xfrm>
          <a:prstGeom prst="rect">
            <a:avLst/>
          </a:prstGeom>
        </p:spPr>
        <p:txBody>
          <a:bodyPr lIns="87554" tIns="43777" rIns="87554" bIns="43777"/>
          <a:lstStyle/>
          <a:p>
            <a:fld id="{B4008EB6-D09E-4580-8CD6-DDB14511944F}" type="slidenum">
              <a:rPr lang="en-US" smtClean="0"/>
              <a:pPr/>
              <a:t>5</a:t>
            </a:fld>
            <a:endParaRPr lang="en-US"/>
          </a:p>
        </p:txBody>
      </p:sp>
    </p:spTree>
    <p:extLst>
      <p:ext uri="{BB962C8B-B14F-4D97-AF65-F5344CB8AC3E}">
        <p14:creationId xmlns:p14="http://schemas.microsoft.com/office/powerpoint/2010/main" val="3267028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fr-FR" dirty="0"/>
          </a:p>
        </p:txBody>
      </p:sp>
      <p:sp>
        <p:nvSpPr>
          <p:cNvPr id="6" name="Slide Number Placeholder 5"/>
          <p:cNvSpPr>
            <a:spLocks noGrp="1"/>
          </p:cNvSpPr>
          <p:nvPr>
            <p:ph type="sldNum" sz="quarter" idx="12"/>
          </p:nvPr>
        </p:nvSpPr>
        <p:spPr>
          <a:xfrm>
            <a:off x="3815375" y="9371285"/>
            <a:ext cx="2918830" cy="493316"/>
          </a:xfrm>
          <a:prstGeom prst="rect">
            <a:avLst/>
          </a:prstGeom>
        </p:spPr>
        <p:txBody>
          <a:bodyPr lIns="87554" tIns="43777" rIns="87554" bIns="43777"/>
          <a:lstStyle/>
          <a:p>
            <a:pPr algn="ctr" defTabSz="948645">
              <a:defRPr/>
            </a:pPr>
            <a:fld id="{B4008EB6-D09E-4580-8CD6-DDB14511944F}" type="slidenum">
              <a:rPr lang="en-US" sz="1000" b="1">
                <a:solidFill>
                  <a:prstClr val="black"/>
                </a:solidFill>
                <a:latin typeface="Calibri" panose="020F0502020204030204"/>
              </a:rPr>
              <a:pPr algn="ctr" defTabSz="948645">
                <a:defRPr/>
              </a:pPr>
              <a:t>6</a:t>
            </a:fld>
            <a:endParaRPr lang="en-US" sz="1000" b="1">
              <a:solidFill>
                <a:prstClr val="black"/>
              </a:solidFill>
              <a:latin typeface="Calibri" panose="020F0502020204030204"/>
            </a:endParaRPr>
          </a:p>
        </p:txBody>
      </p:sp>
      <p:sp>
        <p:nvSpPr>
          <p:cNvPr id="9" name="Espace réservé de l'image des diapositives 8">
            <a:extLst>
              <a:ext uri="{FF2B5EF4-FFF2-40B4-BE49-F238E27FC236}">
                <a16:creationId xmlns:a16="http://schemas.microsoft.com/office/drawing/2014/main" id="{9FF4735A-CB29-4FBC-959C-4A6A762118B0}"/>
              </a:ext>
            </a:extLst>
          </p:cNvPr>
          <p:cNvSpPr>
            <a:spLocks noGrp="1" noRot="1" noChangeAspect="1"/>
          </p:cNvSpPr>
          <p:nvPr>
            <p:ph type="sldImg"/>
          </p:nvPr>
        </p:nvSpPr>
        <p:spPr>
          <a:xfrm>
            <a:off x="407988" y="514350"/>
            <a:ext cx="5949950" cy="3348038"/>
          </a:xfrm>
          <a:prstGeom prst="rect">
            <a:avLst/>
          </a:prstGeom>
        </p:spPr>
      </p:sp>
    </p:spTree>
    <p:extLst>
      <p:ext uri="{BB962C8B-B14F-4D97-AF65-F5344CB8AC3E}">
        <p14:creationId xmlns:p14="http://schemas.microsoft.com/office/powerpoint/2010/main" val="13014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49490287-C0B8-4134-B0AE-BF09B8AD634C}" type="slidenum">
              <a:rPr lang="en-US" smtClean="0"/>
              <a:t>8</a:t>
            </a:fld>
            <a:endParaRPr lang="en-US"/>
          </a:p>
        </p:txBody>
      </p:sp>
    </p:spTree>
    <p:extLst>
      <p:ext uri="{BB962C8B-B14F-4D97-AF65-F5344CB8AC3E}">
        <p14:creationId xmlns:p14="http://schemas.microsoft.com/office/powerpoint/2010/main" val="170019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Show </a:t>
            </a:r>
            <a:r>
              <a:rPr lang="fr-CA" dirty="0" err="1"/>
              <a:t>also</a:t>
            </a:r>
            <a:r>
              <a:rPr lang="fr-CA" dirty="0"/>
              <a:t> </a:t>
            </a:r>
            <a:r>
              <a:rPr lang="fr-CA" dirty="0" err="1"/>
              <a:t>from</a:t>
            </a:r>
            <a:r>
              <a:rPr lang="fr-CA" dirty="0"/>
              <a:t> </a:t>
            </a:r>
            <a:r>
              <a:rPr lang="fr-CA" dirty="0" err="1"/>
              <a:t>outlook</a:t>
            </a:r>
            <a:r>
              <a:rPr lang="fr-CA" dirty="0"/>
              <a:t> how to </a:t>
            </a:r>
            <a:r>
              <a:rPr lang="fr-CA" dirty="0" err="1"/>
              <a:t>add</a:t>
            </a:r>
            <a:r>
              <a:rPr lang="fr-CA" dirty="0"/>
              <a:t> an </a:t>
            </a:r>
            <a:r>
              <a:rPr lang="fr-CA" dirty="0" err="1"/>
              <a:t>attachment</a:t>
            </a:r>
            <a:r>
              <a:rPr lang="fr-CA" dirty="0"/>
              <a:t> </a:t>
            </a:r>
            <a:r>
              <a:rPr lang="fr-CA" dirty="0" err="1"/>
              <a:t>from</a:t>
            </a:r>
            <a:r>
              <a:rPr lang="fr-CA" dirty="0"/>
              <a:t> </a:t>
            </a:r>
            <a:r>
              <a:rPr lang="fr-CA" dirty="0" err="1"/>
              <a:t>onedrive</a:t>
            </a:r>
            <a:endParaRPr lang="fr-CA" dirty="0"/>
          </a:p>
        </p:txBody>
      </p:sp>
      <p:sp>
        <p:nvSpPr>
          <p:cNvPr id="4" name="Espace réservé du numéro de diapositive 3"/>
          <p:cNvSpPr>
            <a:spLocks noGrp="1"/>
          </p:cNvSpPr>
          <p:nvPr>
            <p:ph type="sldNum" sz="quarter" idx="5"/>
          </p:nvPr>
        </p:nvSpPr>
        <p:spPr/>
        <p:txBody>
          <a:bodyPr/>
          <a:lstStyle/>
          <a:p>
            <a:fld id="{49490287-C0B8-4134-B0AE-BF09B8AD634C}" type="slidenum">
              <a:rPr lang="en-US" smtClean="0"/>
              <a:t>12</a:t>
            </a:fld>
            <a:endParaRPr lang="en-US"/>
          </a:p>
        </p:txBody>
      </p:sp>
    </p:spTree>
    <p:extLst>
      <p:ext uri="{BB962C8B-B14F-4D97-AF65-F5344CB8AC3E}">
        <p14:creationId xmlns:p14="http://schemas.microsoft.com/office/powerpoint/2010/main" val="2526582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90563" y="458788"/>
            <a:ext cx="8010526" cy="4506912"/>
          </a:xfrm>
          <a:prstGeom prst="rect">
            <a:avLst/>
          </a:prstGeom>
        </p:spPr>
      </p:sp>
      <p:sp>
        <p:nvSpPr>
          <p:cNvPr id="3" name="Espace réservé des notes 2"/>
          <p:cNvSpPr>
            <a:spLocks noGrp="1"/>
          </p:cNvSpPr>
          <p:nvPr>
            <p:ph type="body" idx="1"/>
          </p:nvPr>
        </p:nvSpPr>
        <p:spPr/>
        <p:txBody>
          <a:bodyPr/>
          <a:lstStyle/>
          <a:p>
            <a:r>
              <a:rPr lang="fr-FR" sz="1600" b="1" dirty="0"/>
              <a:t>Les « fichiers à la demande »</a:t>
            </a:r>
          </a:p>
          <a:p>
            <a:r>
              <a:rPr lang="fr-FR" dirty="0"/>
              <a:t>La fonctionnalité « </a:t>
            </a:r>
            <a:r>
              <a:rPr lang="fr-FR" b="1" dirty="0"/>
              <a:t>Fichiers à la demande</a:t>
            </a:r>
            <a:r>
              <a:rPr lang="fr-FR" dirty="0"/>
              <a:t> » vous permet d’accéder à tous vos fichiers dans OneDrive sans avoir à les télécharger et utiliser un espace de stockage sur votre appareil.</a:t>
            </a:r>
          </a:p>
          <a:p>
            <a:endParaRPr lang="fr-FR" dirty="0"/>
          </a:p>
          <a:p>
            <a:endParaRPr lang="fr-FR" dirty="0"/>
          </a:p>
          <a:p>
            <a:endParaRPr lang="fr-FR" dirty="0"/>
          </a:p>
          <a:p>
            <a:endParaRPr lang="fr-FR" dirty="0"/>
          </a:p>
          <a:p>
            <a:r>
              <a:rPr lang="fr-FR" dirty="0"/>
              <a:t>Lorsque vous activez sur les fichiers à la demande, vous voyez tous vos fichiers dans l’Explorateur de fichiers et obtenir des informations de nouveau sur chaque fichier. Nouveaux fichiers créés en ligne ou sur un autre appareil s’affichent sous forme de fichiers en ligne uniquement, qui n’utilisez pas d’espace sur votre appareil. Lorsque vous êtes connecté à Internet, vous pourrez utiliser les fichiers comme tous les fichiers sur votre appareil.</a:t>
            </a:r>
          </a:p>
          <a:p>
            <a:endParaRPr lang="fr-FR" dirty="0"/>
          </a:p>
          <a:p>
            <a:r>
              <a:rPr lang="fr-FR" dirty="0"/>
              <a:t>Avec OneDrive fichiers à la demande, vous pouvez :</a:t>
            </a:r>
          </a:p>
          <a:p>
            <a:pPr marL="652193" lvl="1" indent="-177871">
              <a:buFont typeface="Arial" panose="020B0604020202020204" pitchFamily="34" charset="0"/>
              <a:buChar char="•"/>
            </a:pPr>
            <a:r>
              <a:rPr lang="fr-FR" dirty="0"/>
              <a:t>Définir les fichiers et dossiers soit toujours disponible localement sur votre appareil ;</a:t>
            </a:r>
          </a:p>
          <a:p>
            <a:pPr marL="652193" lvl="1" indent="-177871">
              <a:buFont typeface="Arial" panose="020B0604020202020204" pitchFamily="34" charset="0"/>
              <a:buChar char="•"/>
            </a:pPr>
            <a:r>
              <a:rPr lang="fr-FR" dirty="0"/>
              <a:t>Économiser de l’espace sur votre appareil à l’aide des fichiers uniquement accessible en ligne ;</a:t>
            </a:r>
          </a:p>
          <a:p>
            <a:pPr marL="652193" lvl="1" indent="-177871">
              <a:buFont typeface="Arial" panose="020B0604020202020204" pitchFamily="34" charset="0"/>
              <a:buChar char="•"/>
            </a:pPr>
            <a:r>
              <a:rPr lang="fr-FR" dirty="0"/>
              <a:t>Voir les informations importantes à propos des fichiers, tels que si elles sont partagés ou à quoi il ressemble.</a:t>
            </a:r>
          </a:p>
        </p:txBody>
      </p:sp>
      <p:pic>
        <p:nvPicPr>
          <p:cNvPr id="9218" name="Picture 2" descr="Image conceptuelle de fichiers à la demande">
            <a:extLst>
              <a:ext uri="{FF2B5EF4-FFF2-40B4-BE49-F238E27FC236}">
                <a16:creationId xmlns:a16="http://schemas.microsoft.com/office/drawing/2014/main" id="{78EBD74C-2315-43A1-9913-E3F2046E2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802" y="5975174"/>
            <a:ext cx="3227553" cy="1038019"/>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a:extLst>
              <a:ext uri="{FF2B5EF4-FFF2-40B4-BE49-F238E27FC236}">
                <a16:creationId xmlns:a16="http://schemas.microsoft.com/office/drawing/2014/main" id="{401ADAE8-7F2D-4BA7-AD46-17728A075F71}"/>
              </a:ext>
            </a:extLst>
          </p:cNvPr>
          <p:cNvSpPr>
            <a:spLocks noGrp="1"/>
          </p:cNvSpPr>
          <p:nvPr>
            <p:ph type="sldNum" sz="quarter" idx="10"/>
          </p:nvPr>
        </p:nvSpPr>
        <p:spPr>
          <a:xfrm>
            <a:off x="3815375" y="9371285"/>
            <a:ext cx="2918830" cy="493316"/>
          </a:xfrm>
          <a:prstGeom prst="rect">
            <a:avLst/>
          </a:prstGeom>
        </p:spPr>
        <p:txBody>
          <a:bodyPr lIns="87554" tIns="43777" rIns="87554" bIns="43777"/>
          <a:lstStyle/>
          <a:p>
            <a:fld id="{48BDBD06-418C-42AA-B846-EEA467CF369B}" type="slidenum">
              <a:rPr lang="fr-FR" smtClean="0"/>
              <a:pPr/>
              <a:t>14</a:t>
            </a:fld>
            <a:endParaRPr lang="fr-FR" dirty="0"/>
          </a:p>
        </p:txBody>
      </p:sp>
    </p:spTree>
    <p:extLst>
      <p:ext uri="{BB962C8B-B14F-4D97-AF65-F5344CB8AC3E}">
        <p14:creationId xmlns:p14="http://schemas.microsoft.com/office/powerpoint/2010/main" val="1567514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9100" y="441325"/>
            <a:ext cx="5953125" cy="3348038"/>
          </a:xfrm>
        </p:spPr>
      </p:sp>
      <p:sp>
        <p:nvSpPr>
          <p:cNvPr id="3" name="Espace réservé des notes 2"/>
          <p:cNvSpPr>
            <a:spLocks noGrp="1"/>
          </p:cNvSpPr>
          <p:nvPr>
            <p:ph type="body" idx="1"/>
          </p:nvPr>
        </p:nvSpPr>
        <p:spPr/>
        <p:txBody>
          <a:bodyPr/>
          <a:lstStyle/>
          <a:p>
            <a:pPr algn="just"/>
            <a:r>
              <a:rPr lang="fr-FR" sz="1600" b="1" dirty="0"/>
              <a:t>La fonctionnalité « Protection des dossiers importants »</a:t>
            </a:r>
          </a:p>
          <a:p>
            <a:pPr algn="just"/>
            <a:r>
              <a:rPr lang="fr-FR" dirty="0"/>
              <a:t>La fonctionnalité </a:t>
            </a:r>
            <a:r>
              <a:rPr lang="fr-FR" b="1" dirty="0"/>
              <a:t>« Protection des dossiers importants »</a:t>
            </a:r>
            <a:r>
              <a:rPr lang="fr-FR" dirty="0"/>
              <a:t> vous permet de sauvegarder les dossiers importants de votre PC (</a:t>
            </a:r>
            <a:r>
              <a:rPr lang="fr-FR" b="1" dirty="0"/>
              <a:t>Bureau</a:t>
            </a:r>
            <a:r>
              <a:rPr lang="fr-FR" dirty="0"/>
              <a:t>, </a:t>
            </a:r>
            <a:r>
              <a:rPr lang="fr-FR" b="1" dirty="0"/>
              <a:t>Documents</a:t>
            </a:r>
            <a:r>
              <a:rPr lang="fr-FR" dirty="0"/>
              <a:t> et </a:t>
            </a:r>
            <a:r>
              <a:rPr lang="fr-FR" b="1" dirty="0"/>
              <a:t>Images</a:t>
            </a:r>
            <a:r>
              <a:rPr lang="fr-FR" dirty="0"/>
              <a:t>) avec OneDrive, de sorte qu'ils soient protégés et disponibles sur d'autres appareils.</a:t>
            </a:r>
          </a:p>
          <a:p>
            <a:pPr algn="just"/>
            <a:r>
              <a:rPr lang="fr-FR" dirty="0"/>
              <a:t>Ainsi, si vous travaillez sur plusieurs ordinateurs ou si votre ordinateur tombe en panne, vous retrouverez à l’identique les icones sur votre bureau et le contenu des dossiers </a:t>
            </a:r>
            <a:r>
              <a:rPr lang="fr-FR" b="1" dirty="0"/>
              <a:t>Documents</a:t>
            </a:r>
            <a:r>
              <a:rPr lang="fr-FR" dirty="0"/>
              <a:t> et </a:t>
            </a:r>
            <a:r>
              <a:rPr lang="fr-FR" b="1" dirty="0"/>
              <a:t>Images </a:t>
            </a:r>
            <a:r>
              <a:rPr lang="fr-FR" dirty="0"/>
              <a:t>sur une autre machine. En outre, vous pourrez consulter le contenu du dossier </a:t>
            </a:r>
            <a:r>
              <a:rPr lang="fr-FR" b="1" dirty="0"/>
              <a:t>Documents</a:t>
            </a:r>
            <a:r>
              <a:rPr lang="fr-FR" dirty="0"/>
              <a:t> sur votre iPad ou votre iPhone si vous y avez installé OneDrive.</a:t>
            </a:r>
          </a:p>
          <a:p>
            <a:r>
              <a:rPr lang="fr-FR" sz="1400" b="1" dirty="0"/>
              <a:t>Configurer la protection des dossiers importants</a:t>
            </a:r>
          </a:p>
          <a:p>
            <a:pPr marL="685800" lvl="1" indent="-228600" algn="just">
              <a:buFont typeface="+mj-lt"/>
              <a:buAutoNum type="arabicPeriod"/>
            </a:pPr>
            <a:r>
              <a:rPr lang="fr-FR" dirty="0"/>
              <a:t>Cliquez sur l’icone OneDrive, le nuage bleu dans la zone de notification de Windows, puis Cliquez sur </a:t>
            </a:r>
            <a:r>
              <a:rPr lang="fr-FR" b="1" dirty="0"/>
              <a:t>Plus</a:t>
            </a:r>
            <a:r>
              <a:rPr lang="fr-FR" dirty="0"/>
              <a:t> &gt; </a:t>
            </a:r>
            <a:r>
              <a:rPr lang="fr-FR" b="1" dirty="0"/>
              <a:t>Paramètres </a:t>
            </a:r>
            <a:r>
              <a:rPr lang="fr-FR" dirty="0"/>
              <a:t>&gt; E</a:t>
            </a:r>
            <a:r>
              <a:rPr lang="fr-FR" b="1" dirty="0"/>
              <a:t>nregistrement automatique</a:t>
            </a:r>
            <a:r>
              <a:rPr lang="fr-FR" dirty="0"/>
              <a:t> &gt; </a:t>
            </a:r>
            <a:r>
              <a:rPr lang="fr-FR" b="1" dirty="0"/>
              <a:t>Mettre à jour les dossiers</a:t>
            </a:r>
            <a:r>
              <a:rPr lang="fr-FR" dirty="0"/>
              <a:t>.</a:t>
            </a:r>
          </a:p>
          <a:p>
            <a:pPr marL="685800" lvl="1" indent="-228600" algn="just">
              <a:buFont typeface="+mj-lt"/>
              <a:buAutoNum type="arabicPeriod"/>
            </a:pPr>
            <a:r>
              <a:rPr lang="fr-FR" dirty="0"/>
              <a:t>Dans la boîte de dialogue </a:t>
            </a:r>
            <a:r>
              <a:rPr lang="fr-FR" b="1" dirty="0"/>
              <a:t>Configuration de la protection des dossiers importants</a:t>
            </a:r>
            <a:r>
              <a:rPr lang="fr-FR" dirty="0"/>
              <a:t>, assurez-vous que les dossiers que vous souhaitez protéger sont sélectionnés (coche bleu).</a:t>
            </a:r>
          </a:p>
          <a:p>
            <a:pPr algn="just"/>
            <a:endParaRPr lang="fr-FR" dirty="0"/>
          </a:p>
          <a:p>
            <a:pPr algn="just"/>
            <a:endParaRPr lang="fr-FR" dirty="0"/>
          </a:p>
          <a:p>
            <a:pPr algn="just"/>
            <a:endParaRPr lang="fr-FR" dirty="0"/>
          </a:p>
        </p:txBody>
      </p:sp>
      <p:sp>
        <p:nvSpPr>
          <p:cNvPr id="4" name="Espace réservé du numéro de diapositive 3"/>
          <p:cNvSpPr>
            <a:spLocks noGrp="1"/>
          </p:cNvSpPr>
          <p:nvPr>
            <p:ph type="sldNum" sz="quarter" idx="5"/>
          </p:nvPr>
        </p:nvSpPr>
        <p:spPr/>
        <p:txBody>
          <a:bodyPr/>
          <a:lstStyle/>
          <a:p>
            <a:fld id="{0ED720B4-DF8E-0346-839F-EBE9BD4B0DD0}" type="slidenum">
              <a:rPr lang="en-US" smtClean="0"/>
              <a:pPr/>
              <a:t>15</a:t>
            </a:fld>
            <a:endParaRPr lang="en-US"/>
          </a:p>
        </p:txBody>
      </p:sp>
      <p:pic>
        <p:nvPicPr>
          <p:cNvPr id="12290" name="Image 5" descr="image008">
            <a:extLst>
              <a:ext uri="{FF2B5EF4-FFF2-40B4-BE49-F238E27FC236}">
                <a16:creationId xmlns:a16="http://schemas.microsoft.com/office/drawing/2014/main" id="{1C79F7CF-25B6-455A-AD3C-0E354BE38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837" y="6825303"/>
            <a:ext cx="2880000" cy="272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344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9925"/>
            <a:ext cx="12192000" cy="3285640"/>
          </a:xfrm>
          <a:prstGeom prst="rect">
            <a:avLst/>
          </a:prstGeom>
        </p:spPr>
      </p:pic>
      <p:sp>
        <p:nvSpPr>
          <p:cNvPr id="2" name="Titre 1"/>
          <p:cNvSpPr>
            <a:spLocks noGrp="1"/>
          </p:cNvSpPr>
          <p:nvPr>
            <p:ph type="ctrTitle"/>
          </p:nvPr>
        </p:nvSpPr>
        <p:spPr>
          <a:xfrm>
            <a:off x="1524000" y="1122363"/>
            <a:ext cx="9144000" cy="2387600"/>
          </a:xfrm>
        </p:spPr>
        <p:txBody>
          <a:bodyPr anchor="ctr"/>
          <a:lstStyle>
            <a:lvl1pPr algn="ctr">
              <a:defRPr sz="60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524000" y="425498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sp>
        <p:nvSpPr>
          <p:cNvPr id="4" name="Espace réservé de la date 3"/>
          <p:cNvSpPr>
            <a:spLocks noGrp="1"/>
          </p:cNvSpPr>
          <p:nvPr>
            <p:ph type="dt" sz="half" idx="10"/>
          </p:nvPr>
        </p:nvSpPr>
        <p:spPr/>
        <p:txBody>
          <a:bodyPr/>
          <a:lstStyle/>
          <a:p>
            <a:fld id="{ED4FE67B-104C-4DF8-996E-D5A12DD36BD1}" type="datetimeFigureOut">
              <a:rPr lang="fr-FR" smtClean="0"/>
              <a:t>07/10/2023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9925"/>
            <a:ext cx="12192000" cy="3285640"/>
          </a:xfrm>
          <a:prstGeom prst="rect">
            <a:avLst/>
          </a:prstGeom>
        </p:spPr>
      </p:pic>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9925"/>
            <a:ext cx="12192000" cy="3285640"/>
          </a:xfrm>
          <a:prstGeom prst="rect">
            <a:avLst/>
          </a:prstGeom>
        </p:spPr>
      </p:pic>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9925"/>
            <a:ext cx="12192000" cy="3285640"/>
          </a:xfrm>
          <a:prstGeom prst="rect">
            <a:avLst/>
          </a:prstGeom>
        </p:spPr>
      </p:pic>
    </p:spTree>
    <p:extLst>
      <p:ext uri="{BB962C8B-B14F-4D97-AF65-F5344CB8AC3E}">
        <p14:creationId xmlns:p14="http://schemas.microsoft.com/office/powerpoint/2010/main" val="374291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4FE67B-104C-4DF8-996E-D5A12DD36BD1}" type="datetimeFigureOut">
              <a:rPr lang="fr-FR" smtClean="0"/>
              <a:t>07/10/2023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316837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4FE67B-104C-4DF8-996E-D5A12DD36BD1}" type="datetimeFigureOut">
              <a:rPr lang="fr-FR" smtClean="0"/>
              <a:t>07/10/2023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47819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re + Sous-titre Rubrique - Mandarine BS">
    <p:spTree>
      <p:nvGrpSpPr>
        <p:cNvPr id="1" name=""/>
        <p:cNvGrpSpPr/>
        <p:nvPr/>
      </p:nvGrpSpPr>
      <p:grpSpPr>
        <a:xfrm>
          <a:off x="0" y="0"/>
          <a:ext cx="0" cy="0"/>
          <a:chOff x="0" y="0"/>
          <a:chExt cx="0" cy="0"/>
        </a:xfrm>
      </p:grpSpPr>
      <p:sp>
        <p:nvSpPr>
          <p:cNvPr id="2" name="Title 1"/>
          <p:cNvSpPr>
            <a:spLocks noGrp="1"/>
          </p:cNvSpPr>
          <p:nvPr>
            <p:ph type="title"/>
          </p:nvPr>
        </p:nvSpPr>
        <p:spPr>
          <a:xfrm>
            <a:off x="1925052" y="733483"/>
            <a:ext cx="6141156" cy="466725"/>
          </a:xfrm>
          <a:prstGeom prst="rect">
            <a:avLst/>
          </a:prstGeom>
        </p:spPr>
        <p:txBody>
          <a:bodyPr anchor="ctr"/>
          <a:lstStyle>
            <a:lvl1pPr>
              <a:defRPr lang="en-US" sz="2400" kern="1200" cap="all" baseline="0" dirty="0">
                <a:solidFill>
                  <a:srgbClr val="333333"/>
                </a:solidFill>
                <a:latin typeface="Segoe UI Semibold" panose="020B0702040204020203" pitchFamily="34" charset="0"/>
                <a:ea typeface="Segoe UI" pitchFamily="34" charset="0"/>
                <a:cs typeface="Segoe UI Semibold" panose="020B0702040204020203" pitchFamily="34" charset="0"/>
              </a:defRPr>
            </a:lvl1pPr>
          </a:lstStyle>
          <a:p>
            <a:r>
              <a:rPr lang="fr-FR"/>
              <a:t>Modifiez le style du titre</a:t>
            </a:r>
            <a:endParaRPr lang="en-US" dirty="0"/>
          </a:p>
        </p:txBody>
      </p:sp>
      <p:sp>
        <p:nvSpPr>
          <p:cNvPr id="5" name="Espace réservé du texte 2"/>
          <p:cNvSpPr>
            <a:spLocks noGrp="1"/>
          </p:cNvSpPr>
          <p:nvPr>
            <p:ph idx="1"/>
          </p:nvPr>
        </p:nvSpPr>
        <p:spPr>
          <a:xfrm>
            <a:off x="1925052" y="1287780"/>
            <a:ext cx="9428747" cy="4351338"/>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229" y="1045998"/>
            <a:ext cx="361950" cy="51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821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re + Sous-titre Rubrique - Mandarine BS">
    <p:spTree>
      <p:nvGrpSpPr>
        <p:cNvPr id="1" name=""/>
        <p:cNvGrpSpPr/>
        <p:nvPr/>
      </p:nvGrpSpPr>
      <p:grpSpPr>
        <a:xfrm>
          <a:off x="0" y="0"/>
          <a:ext cx="0" cy="0"/>
          <a:chOff x="0" y="0"/>
          <a:chExt cx="0" cy="0"/>
        </a:xfrm>
      </p:grpSpPr>
      <p:sp>
        <p:nvSpPr>
          <p:cNvPr id="2" name="Title 1"/>
          <p:cNvSpPr>
            <a:spLocks noGrp="1"/>
          </p:cNvSpPr>
          <p:nvPr>
            <p:ph type="title"/>
          </p:nvPr>
        </p:nvSpPr>
        <p:spPr>
          <a:xfrm>
            <a:off x="1925052" y="733483"/>
            <a:ext cx="6141156" cy="466725"/>
          </a:xfrm>
          <a:prstGeom prst="rect">
            <a:avLst/>
          </a:prstGeom>
        </p:spPr>
        <p:txBody>
          <a:bodyPr anchor="ctr"/>
          <a:lstStyle>
            <a:lvl1pPr>
              <a:defRPr lang="en-US" sz="2400" kern="1200" cap="all" baseline="0" dirty="0">
                <a:solidFill>
                  <a:srgbClr val="333333"/>
                </a:solidFill>
                <a:latin typeface="Segoe UI Semibold" panose="020B0702040204020203" pitchFamily="34" charset="0"/>
                <a:ea typeface="Segoe UI" pitchFamily="34" charset="0"/>
                <a:cs typeface="Segoe UI Semibold" panose="020B0702040204020203" pitchFamily="34" charset="0"/>
              </a:defRPr>
            </a:lvl1pPr>
          </a:lstStyle>
          <a:p>
            <a:r>
              <a:rPr lang="fr-FR"/>
              <a:t>Modifiez le style du titre</a:t>
            </a:r>
            <a:endParaRPr lang="en-US" dirty="0"/>
          </a:p>
        </p:txBody>
      </p:sp>
      <p:sp>
        <p:nvSpPr>
          <p:cNvPr id="5" name="Espace réservé du texte 2"/>
          <p:cNvSpPr>
            <a:spLocks noGrp="1"/>
          </p:cNvSpPr>
          <p:nvPr>
            <p:ph idx="1"/>
          </p:nvPr>
        </p:nvSpPr>
        <p:spPr>
          <a:xfrm>
            <a:off x="1925052" y="1287780"/>
            <a:ext cx="9428747" cy="4351338"/>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229" y="1045998"/>
            <a:ext cx="361950" cy="51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texte 3"/>
          <p:cNvSpPr>
            <a:spLocks noGrp="1"/>
          </p:cNvSpPr>
          <p:nvPr>
            <p:ph type="body" sz="quarter" idx="10"/>
          </p:nvPr>
        </p:nvSpPr>
        <p:spPr>
          <a:xfrm>
            <a:off x="215212" y="1986202"/>
            <a:ext cx="1381125" cy="2163762"/>
          </a:xfrm>
        </p:spPr>
        <p:txBody>
          <a:bodyPr>
            <a:noAutofit/>
          </a:bodyPr>
          <a:lstStyle>
            <a:lvl1pPr marL="0" indent="0">
              <a:buFont typeface="Arial" panose="020B0604020202020204" pitchFamily="34" charset="0"/>
              <a:buNone/>
              <a:defRPr sz="1100">
                <a:solidFill>
                  <a:schemeClr val="tx1"/>
                </a:solidFill>
              </a:defRPr>
            </a:lvl1pPr>
            <a:lvl2pPr marL="457200" indent="0">
              <a:buFont typeface="Arial" panose="020B0604020202020204" pitchFamily="34" charset="0"/>
              <a:buNone/>
              <a:defRPr sz="1100">
                <a:solidFill>
                  <a:schemeClr val="tx1"/>
                </a:solidFill>
              </a:defRPr>
            </a:lvl2pPr>
            <a:lvl3pPr marL="914400" indent="0">
              <a:buFont typeface="Arial" panose="020B0604020202020204" pitchFamily="34" charset="0"/>
              <a:buNone/>
              <a:defRPr sz="1100">
                <a:solidFill>
                  <a:schemeClr val="tx1"/>
                </a:solidFill>
              </a:defRPr>
            </a:lvl3pPr>
            <a:lvl4pPr marL="1371600" indent="0">
              <a:buFont typeface="Arial" panose="020B0604020202020204" pitchFamily="34" charset="0"/>
              <a:buNone/>
              <a:defRPr sz="1100">
                <a:solidFill>
                  <a:schemeClr val="tx1"/>
                </a:solidFill>
              </a:defRPr>
            </a:lvl4pPr>
            <a:lvl5pPr marL="1828800" indent="0">
              <a:buFont typeface="Arial" panose="020B0604020202020204" pitchFamily="34" charset="0"/>
              <a:buNone/>
              <a:defRPr sz="1100">
                <a:solidFill>
                  <a:schemeClr val="tx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ZoneTexte 6"/>
          <p:cNvSpPr txBox="1"/>
          <p:nvPr/>
        </p:nvSpPr>
        <p:spPr>
          <a:xfrm>
            <a:off x="215212" y="1604515"/>
            <a:ext cx="1381125" cy="369332"/>
          </a:xfrm>
          <a:prstGeom prst="rect">
            <a:avLst/>
          </a:prstGeom>
          <a:noFill/>
        </p:spPr>
        <p:txBody>
          <a:bodyPr wrap="square" rtlCol="0">
            <a:spAutoFit/>
          </a:bodyPr>
          <a:lstStyle/>
          <a:p>
            <a:r>
              <a:rPr lang="fr-FR" dirty="0">
                <a:solidFill>
                  <a:srgbClr val="E93F25"/>
                </a:solidFill>
                <a:latin typeface="Segoe UI Semibold" panose="020B0702040204020203" pitchFamily="34" charset="0"/>
                <a:ea typeface="Segoe UI Black" panose="020B0A02040204020203" pitchFamily="34" charset="0"/>
                <a:cs typeface="Segoe UI Semibold" panose="020B0702040204020203" pitchFamily="34" charset="0"/>
              </a:rPr>
              <a:t>Plan</a:t>
            </a:r>
          </a:p>
        </p:txBody>
      </p:sp>
    </p:spTree>
    <p:extLst>
      <p:ext uri="{BB962C8B-B14F-4D97-AF65-F5344CB8AC3E}">
        <p14:creationId xmlns:p14="http://schemas.microsoft.com/office/powerpoint/2010/main" val="1132882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re + Sous-titre Rubrique - Mandarine BS">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229" y="1045998"/>
            <a:ext cx="361950" cy="51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739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re + Sous-titre Rubrique - Mandarine BS">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229" y="1045998"/>
            <a:ext cx="361950" cy="51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272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re + Sous-titre Rubrique - Mandarine BS">
    <p:spTree>
      <p:nvGrpSpPr>
        <p:cNvPr id="1" name=""/>
        <p:cNvGrpSpPr/>
        <p:nvPr/>
      </p:nvGrpSpPr>
      <p:grpSpPr>
        <a:xfrm>
          <a:off x="0" y="0"/>
          <a:ext cx="0" cy="0"/>
          <a:chOff x="0" y="0"/>
          <a:chExt cx="0" cy="0"/>
        </a:xfrm>
      </p:grpSpPr>
      <p:sp>
        <p:nvSpPr>
          <p:cNvPr id="2" name="Title 1"/>
          <p:cNvSpPr>
            <a:spLocks noGrp="1"/>
          </p:cNvSpPr>
          <p:nvPr>
            <p:ph type="title"/>
          </p:nvPr>
        </p:nvSpPr>
        <p:spPr>
          <a:xfrm>
            <a:off x="1925052" y="733483"/>
            <a:ext cx="6141156" cy="466725"/>
          </a:xfrm>
          <a:prstGeom prst="rect">
            <a:avLst/>
          </a:prstGeom>
        </p:spPr>
        <p:txBody>
          <a:bodyPr anchor="ctr"/>
          <a:lstStyle>
            <a:lvl1pPr>
              <a:defRPr lang="en-US" sz="2400" kern="1200" cap="all" baseline="0" dirty="0">
                <a:solidFill>
                  <a:srgbClr val="333333"/>
                </a:solidFill>
                <a:latin typeface="Segoe UI Semibold" panose="020B0702040204020203" pitchFamily="34" charset="0"/>
                <a:ea typeface="Segoe UI" pitchFamily="34" charset="0"/>
                <a:cs typeface="Segoe UI Semibold" panose="020B0702040204020203" pitchFamily="34" charset="0"/>
              </a:defRPr>
            </a:lvl1pPr>
          </a:lstStyle>
          <a:p>
            <a:r>
              <a:rPr lang="fr-FR"/>
              <a:t>Modifiez le style du titre</a:t>
            </a:r>
            <a:endParaRPr lang="en-US" dirty="0"/>
          </a:p>
        </p:txBody>
      </p:sp>
      <p:sp>
        <p:nvSpPr>
          <p:cNvPr id="5" name="Espace réservé du texte 2"/>
          <p:cNvSpPr>
            <a:spLocks noGrp="1"/>
          </p:cNvSpPr>
          <p:nvPr>
            <p:ph idx="1"/>
          </p:nvPr>
        </p:nvSpPr>
        <p:spPr>
          <a:xfrm>
            <a:off x="1925052" y="1287780"/>
            <a:ext cx="9428747" cy="4351338"/>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229" y="1045998"/>
            <a:ext cx="361950" cy="51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texte 3"/>
          <p:cNvSpPr>
            <a:spLocks noGrp="1"/>
          </p:cNvSpPr>
          <p:nvPr>
            <p:ph type="body" sz="quarter" idx="10"/>
          </p:nvPr>
        </p:nvSpPr>
        <p:spPr>
          <a:xfrm>
            <a:off x="215212" y="1986202"/>
            <a:ext cx="1381125" cy="2163762"/>
          </a:xfrm>
        </p:spPr>
        <p:txBody>
          <a:bodyPr>
            <a:noAutofit/>
          </a:bodyPr>
          <a:lstStyle>
            <a:lvl1pPr marL="0" indent="0">
              <a:buFont typeface="Arial" panose="020B0604020202020204" pitchFamily="34" charset="0"/>
              <a:buNone/>
              <a:defRPr sz="1100">
                <a:solidFill>
                  <a:schemeClr val="tx1"/>
                </a:solidFill>
              </a:defRPr>
            </a:lvl1pPr>
            <a:lvl2pPr marL="457200" indent="0">
              <a:buFont typeface="Arial" panose="020B0604020202020204" pitchFamily="34" charset="0"/>
              <a:buNone/>
              <a:defRPr sz="1100">
                <a:solidFill>
                  <a:schemeClr val="tx1"/>
                </a:solidFill>
              </a:defRPr>
            </a:lvl2pPr>
            <a:lvl3pPr marL="914400" indent="0">
              <a:buFont typeface="Arial" panose="020B0604020202020204" pitchFamily="34" charset="0"/>
              <a:buNone/>
              <a:defRPr sz="1100">
                <a:solidFill>
                  <a:schemeClr val="tx1"/>
                </a:solidFill>
              </a:defRPr>
            </a:lvl3pPr>
            <a:lvl4pPr marL="1371600" indent="0">
              <a:buFont typeface="Arial" panose="020B0604020202020204" pitchFamily="34" charset="0"/>
              <a:buNone/>
              <a:defRPr sz="1100">
                <a:solidFill>
                  <a:schemeClr val="tx1"/>
                </a:solidFill>
              </a:defRPr>
            </a:lvl4pPr>
            <a:lvl5pPr marL="1828800" indent="0">
              <a:buFont typeface="Arial" panose="020B0604020202020204" pitchFamily="34" charset="0"/>
              <a:buNone/>
              <a:defRPr sz="1100">
                <a:solidFill>
                  <a:schemeClr val="tx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ZoneTexte 6"/>
          <p:cNvSpPr txBox="1"/>
          <p:nvPr userDrawn="1"/>
        </p:nvSpPr>
        <p:spPr>
          <a:xfrm>
            <a:off x="215212" y="1604515"/>
            <a:ext cx="1381125" cy="369332"/>
          </a:xfrm>
          <a:prstGeom prst="rect">
            <a:avLst/>
          </a:prstGeom>
          <a:noFill/>
        </p:spPr>
        <p:txBody>
          <a:bodyPr wrap="square" rtlCol="0">
            <a:spAutoFit/>
          </a:bodyPr>
          <a:lstStyle/>
          <a:p>
            <a:r>
              <a:rPr lang="fr-FR" dirty="0">
                <a:solidFill>
                  <a:srgbClr val="E93F25"/>
                </a:solidFill>
                <a:latin typeface="Segoe UI Semibold" panose="020B0702040204020203" pitchFamily="34" charset="0"/>
                <a:ea typeface="Segoe UI Black" panose="020B0A02040204020203" pitchFamily="34" charset="0"/>
                <a:cs typeface="Segoe UI Semibold" panose="020B0702040204020203" pitchFamily="34" charset="0"/>
              </a:rPr>
              <a:t>Plan</a:t>
            </a:r>
          </a:p>
        </p:txBody>
      </p:sp>
    </p:spTree>
    <p:extLst>
      <p:ext uri="{BB962C8B-B14F-4D97-AF65-F5344CB8AC3E}">
        <p14:creationId xmlns:p14="http://schemas.microsoft.com/office/powerpoint/2010/main" val="1033615339"/>
      </p:ext>
    </p:extLst>
  </p:cSld>
  <p:clrMapOvr>
    <a:masterClrMapping/>
  </p:clrMapOvr>
  <p:extLst>
    <p:ext uri="{DCECCB84-F9BA-43D5-87BE-67443E8EF086}">
      <p15:sldGuideLst xmlns:p15="http://schemas.microsoft.com/office/powerpoint/2012/main">
        <p15:guide id="1" orient="horz" pos="1253">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 Vierge - bleu">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11824092" y="86252"/>
            <a:ext cx="238575" cy="292204"/>
          </a:xfrm>
          <a:prstGeom prst="rect">
            <a:avLst/>
          </a:prstGeom>
        </p:spPr>
      </p:pic>
      <p:sp>
        <p:nvSpPr>
          <p:cNvPr id="11" name="Espace réservé du texte 2"/>
          <p:cNvSpPr>
            <a:spLocks noGrp="1"/>
          </p:cNvSpPr>
          <p:nvPr>
            <p:ph idx="1"/>
          </p:nvPr>
        </p:nvSpPr>
        <p:spPr>
          <a:xfrm>
            <a:off x="838200" y="1558418"/>
            <a:ext cx="10515600" cy="4351338"/>
          </a:xfrm>
          <a:prstGeom prst="rect">
            <a:avLst/>
          </a:prstGeom>
        </p:spPr>
        <p:txBody>
          <a:bodyPr vert="horz" lIns="91440" tIns="45720" rIns="91440" bIns="45720" rtlCol="0" anchor="t">
            <a:normAutofit/>
          </a:bodyPr>
          <a:lstStyle>
            <a:lvl1pPr>
              <a:defRPr sz="1400">
                <a:latin typeface="Segoe UI Semibold" panose="020B0702040204020203" pitchFamily="34" charset="0"/>
                <a:cs typeface="Segoe UI Semibold" panose="020B0702040204020203" pitchFamily="34" charset="0"/>
              </a:defRPr>
            </a:lvl1pPr>
            <a:lvl2pPr>
              <a:defRPr sz="1400">
                <a:latin typeface="Segoe UI Light" panose="020B0502040204020203" pitchFamily="34" charset="0"/>
                <a:cs typeface="Segoe UI Light" panose="020B0502040204020203" pitchFamily="34" charset="0"/>
              </a:defRPr>
            </a:lvl2pPr>
            <a:lvl3pPr>
              <a:defRPr sz="1400">
                <a:latin typeface="Segoe UI Light" panose="020B0502040204020203" pitchFamily="34" charset="0"/>
                <a:cs typeface="Segoe UI Light" panose="020B0502040204020203" pitchFamily="34" charset="0"/>
              </a:defRPr>
            </a:lvl3pPr>
            <a:lvl4pPr>
              <a:defRPr sz="1400">
                <a:latin typeface="Segoe UI Light" panose="020B0502040204020203" pitchFamily="34" charset="0"/>
                <a:cs typeface="Segoe UI Light" panose="020B0502040204020203" pitchFamily="34" charset="0"/>
              </a:defRPr>
            </a:lvl4pPr>
            <a:lvl5pPr>
              <a:defRPr sz="1400">
                <a:latin typeface="Segoe UI Light" panose="020B0502040204020203" pitchFamily="34" charset="0"/>
                <a:cs typeface="Segoe UI Light" panose="020B0502040204020203"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texte 5"/>
          <p:cNvSpPr>
            <a:spLocks noGrp="1"/>
          </p:cNvSpPr>
          <p:nvPr>
            <p:ph type="body" sz="quarter" idx="11"/>
          </p:nvPr>
        </p:nvSpPr>
        <p:spPr>
          <a:xfrm>
            <a:off x="1" y="468001"/>
            <a:ext cx="12192000" cy="540000"/>
          </a:xfrm>
          <a:prstGeom prst="rect">
            <a:avLst/>
          </a:prstGeom>
        </p:spPr>
        <p:txBody>
          <a:bodyPr anchor="ctr"/>
          <a:lstStyle>
            <a:lvl1pPr marL="0" indent="0" algn="ctr">
              <a:buNone/>
              <a:defRPr sz="1600">
                <a:solidFill>
                  <a:schemeClr val="accent1"/>
                </a:solidFill>
                <a:latin typeface="Segoe UI Light" panose="020B0502040204020203" pitchFamily="34" charset="0"/>
                <a:cs typeface="Segoe UI Light" panose="020B0502040204020203" pitchFamily="34" charset="0"/>
              </a:defRPr>
            </a:lvl1pPr>
          </a:lstStyle>
          <a:p>
            <a:pPr lvl="0"/>
            <a:r>
              <a:rPr lang="fr-FR"/>
              <a:t>Modifiez les styles du texte du masque</a:t>
            </a:r>
          </a:p>
        </p:txBody>
      </p:sp>
    </p:spTree>
    <p:extLst>
      <p:ext uri="{BB962C8B-B14F-4D97-AF65-F5344CB8AC3E}">
        <p14:creationId xmlns:p14="http://schemas.microsoft.com/office/powerpoint/2010/main" val="11370724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622295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048932" y="863600"/>
            <a:ext cx="9304867" cy="547688"/>
          </a:xfrm>
        </p:spPr>
        <p:txBody>
          <a:bodyPr/>
          <a:lstStyle>
            <a:lvl1pPr>
              <a:defRPr>
                <a:latin typeface="Segoe UI Light" panose="020B0502040204020203" pitchFamily="34" charset="0"/>
                <a:cs typeface="Segoe UI Light" panose="020B0502040204020203" pitchFamily="34" charset="0"/>
              </a:defRPr>
            </a:lvl1pPr>
          </a:lstStyle>
          <a:p>
            <a:r>
              <a:rPr lang="fr-FR"/>
              <a:t>Modifiez le style du titre</a:t>
            </a:r>
          </a:p>
        </p:txBody>
      </p:sp>
      <p:sp>
        <p:nvSpPr>
          <p:cNvPr id="3" name="Espace réservé du contenu 2"/>
          <p:cNvSpPr>
            <a:spLocks noGrp="1"/>
          </p:cNvSpPr>
          <p:nvPr>
            <p:ph idx="1"/>
          </p:nvPr>
        </p:nvSpPr>
        <p:spPr>
          <a:xfrm>
            <a:off x="2048932" y="1546225"/>
            <a:ext cx="9304867" cy="4351338"/>
          </a:xfrm>
        </p:spPr>
        <p:txBody>
          <a:bodyPr/>
          <a:lstStyle>
            <a:lvl1pPr marL="0" indent="0">
              <a:buNone/>
              <a:defRPr>
                <a:solidFill>
                  <a:srgbClr val="FF0000"/>
                </a:solidFill>
                <a:latin typeface="Segoe UI Light" panose="020B0502040204020203" pitchFamily="34" charset="0"/>
                <a:cs typeface="Segoe UI Light" panose="020B0502040204020203" pitchFamily="34" charset="0"/>
              </a:defRPr>
            </a:lvl1pPr>
            <a:lvl2pPr marL="457200" indent="0">
              <a:buNone/>
              <a:defRPr>
                <a:latin typeface="Segoe UI Light" panose="020B0502040204020203" pitchFamily="34" charset="0"/>
                <a:cs typeface="Segoe UI Light" panose="020B0502040204020203" pitchFamily="34" charset="0"/>
              </a:defRPr>
            </a:lvl2pPr>
            <a:lvl3pPr marL="914400" indent="0">
              <a:buNone/>
              <a:defRPr>
                <a:latin typeface="Segoe UI Light" panose="020B0502040204020203" pitchFamily="34" charset="0"/>
                <a:cs typeface="Segoe UI Light" panose="020B0502040204020203" pitchFamily="34" charset="0"/>
              </a:defRPr>
            </a:lvl3pPr>
            <a:lvl4pPr marL="1371600" indent="0">
              <a:buNone/>
              <a:defRPr>
                <a:latin typeface="Segoe UI Light" panose="020B0502040204020203" pitchFamily="34" charset="0"/>
                <a:cs typeface="Segoe UI Light" panose="020B0502040204020203" pitchFamily="34" charset="0"/>
              </a:defRPr>
            </a:lvl4pPr>
            <a:lvl5pPr marL="1828800" indent="0">
              <a:buNone/>
              <a:defRPr>
                <a:latin typeface="Segoe UI Light" panose="020B0502040204020203" pitchFamily="34" charset="0"/>
                <a:cs typeface="Segoe UI Light" panose="020B0502040204020203"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fld id="{ED4FE67B-104C-4DF8-996E-D5A12DD36BD1}" type="datetimeFigureOut">
              <a:rPr lang="fr-FR" smtClean="0"/>
              <a:t>07/10/2023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3171156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ED4FE67B-104C-4DF8-996E-D5A12DD36BD1}" type="datetimeFigureOut">
              <a:rPr lang="fr-FR" smtClean="0"/>
              <a:t>07/10/2023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260496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D4FE67B-104C-4DF8-996E-D5A12DD36BD1}" type="datetimeFigureOut">
              <a:rPr lang="fr-FR" smtClean="0"/>
              <a:t>07/10/2023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2119871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D4FE67B-104C-4DF8-996E-D5A12DD36BD1}" type="datetimeFigureOut">
              <a:rPr lang="fr-FR" smtClean="0"/>
              <a:t>07/10/2023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176631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D4FE67B-104C-4DF8-996E-D5A12DD36BD1}" type="datetimeFigureOut">
              <a:rPr lang="fr-FR" smtClean="0"/>
              <a:t>07/10/2023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301802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D4FE67B-104C-4DF8-996E-D5A12DD36BD1}" type="datetimeFigureOut">
              <a:rPr lang="fr-FR" smtClean="0"/>
              <a:t>07/10/2023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3144174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D4FE67B-104C-4DF8-996E-D5A12DD36BD1}" type="datetimeFigureOut">
              <a:rPr lang="fr-FR" smtClean="0"/>
              <a:t>07/10/2023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4187482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D4FE67B-104C-4DF8-996E-D5A12DD36BD1}" type="datetimeFigureOut">
              <a:rPr lang="fr-FR" smtClean="0"/>
              <a:t>07/10/2023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389215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6932" y="982133"/>
            <a:ext cx="10066868" cy="708555"/>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1286932" y="1825625"/>
            <a:ext cx="10066868"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1286932" y="6356350"/>
            <a:ext cx="229446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FE67B-104C-4DF8-996E-D5A12DD36BD1}" type="datetimeFigureOut">
              <a:rPr lang="fr-FR" smtClean="0"/>
              <a:t>07/10/2023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81A9C-CD25-45F1-A2C1-FF1B29DDA3C7}" type="slidenum">
              <a:rPr lang="fr-FR" smtClean="0"/>
              <a:t>‹N°›</a:t>
            </a:fld>
            <a:endParaRPr lang="fr-FR"/>
          </a:p>
        </p:txBody>
      </p:sp>
      <p:sp>
        <p:nvSpPr>
          <p:cNvPr id="8" name="Rectangle 7"/>
          <p:cNvSpPr/>
          <p:nvPr/>
        </p:nvSpPr>
        <p:spPr>
          <a:xfrm>
            <a:off x="696484" y="0"/>
            <a:ext cx="11495516" cy="6950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prstClr val="white"/>
                </a:solidFill>
                <a:latin typeface="Segoe UI Light" panose="020B0502040204020203" pitchFamily="34" charset="0"/>
                <a:cs typeface="Segoe UI Light" panose="020B0502040204020203" pitchFamily="34" charset="0"/>
              </a:rPr>
              <a:t>Les formations du Mooc Office 365</a:t>
            </a:r>
          </a:p>
        </p:txBody>
      </p:sp>
      <p:sp>
        <p:nvSpPr>
          <p:cNvPr id="11" name="Rectangle 10"/>
          <p:cNvSpPr/>
          <p:nvPr/>
        </p:nvSpPr>
        <p:spPr>
          <a:xfrm>
            <a:off x="696484" y="0"/>
            <a:ext cx="11495516" cy="6950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dirty="0">
                <a:latin typeface="Segoe UI Light" panose="020B0502040204020203" pitchFamily="34" charset="0"/>
                <a:cs typeface="Segoe UI Light" panose="020B0502040204020203" pitchFamily="34" charset="0"/>
              </a:rPr>
              <a:t>Les formations</a:t>
            </a:r>
            <a:r>
              <a:rPr lang="fr-FR" baseline="0" dirty="0">
                <a:latin typeface="Segoe UI Light" panose="020B0502040204020203" pitchFamily="34" charset="0"/>
                <a:cs typeface="Segoe UI Light" panose="020B0502040204020203" pitchFamily="34" charset="0"/>
              </a:rPr>
              <a:t> du Mooc Office 365</a:t>
            </a:r>
            <a:endParaRPr lang="fr-FR" dirty="0">
              <a:latin typeface="Segoe UI Light" panose="020B0502040204020203" pitchFamily="34" charset="0"/>
              <a:cs typeface="Segoe UI Light" panose="020B0502040204020203" pitchFamily="34" charset="0"/>
            </a:endParaRPr>
          </a:p>
        </p:txBody>
      </p:sp>
      <p:sp>
        <p:nvSpPr>
          <p:cNvPr id="12" name="Rectangle 11"/>
          <p:cNvSpPr/>
          <p:nvPr/>
        </p:nvSpPr>
        <p:spPr>
          <a:xfrm>
            <a:off x="696484" y="0"/>
            <a:ext cx="11495516" cy="6950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dirty="0">
                <a:latin typeface="Segoe UI Light" panose="020B0502040204020203" pitchFamily="34" charset="0"/>
                <a:cs typeface="Segoe UI Light" panose="020B0502040204020203" pitchFamily="34" charset="0"/>
              </a:rPr>
              <a:t>Les formations</a:t>
            </a:r>
            <a:r>
              <a:rPr lang="fr-FR" baseline="0" dirty="0">
                <a:latin typeface="Segoe UI Light" panose="020B0502040204020203" pitchFamily="34" charset="0"/>
                <a:cs typeface="Segoe UI Light" panose="020B0502040204020203" pitchFamily="34" charset="0"/>
              </a:rPr>
              <a:t> du Mooc Office 365</a:t>
            </a:r>
            <a:endParaRPr lang="fr-FR" dirty="0">
              <a:latin typeface="Segoe UI Light" panose="020B0502040204020203" pitchFamily="34" charset="0"/>
              <a:cs typeface="Segoe UI Light" panose="020B0502040204020203" pitchFamily="34" charset="0"/>
            </a:endParaRPr>
          </a:p>
        </p:txBody>
      </p:sp>
      <p:sp>
        <p:nvSpPr>
          <p:cNvPr id="14" name="Rectangle 13"/>
          <p:cNvSpPr/>
          <p:nvPr userDrawn="1"/>
        </p:nvSpPr>
        <p:spPr>
          <a:xfrm>
            <a:off x="0" y="0"/>
            <a:ext cx="12192000" cy="6950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dirty="0">
                <a:latin typeface="Segoe UI Semibold" panose="020B0702040204020203" pitchFamily="34" charset="0"/>
                <a:cs typeface="Segoe UI Semibold" panose="020B0702040204020203" pitchFamily="34" charset="0"/>
              </a:rPr>
              <a:t>            	L’espace de stockage en ligne OneDrive</a:t>
            </a:r>
          </a:p>
        </p:txBody>
      </p:sp>
    </p:spTree>
    <p:extLst>
      <p:ext uri="{BB962C8B-B14F-4D97-AF65-F5344CB8AC3E}">
        <p14:creationId xmlns:p14="http://schemas.microsoft.com/office/powerpoint/2010/main" val="2098173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F0000"/>
          </a:solidFill>
          <a:latin typeface="Segoe UI Light" panose="020B0502040204020203" pitchFamily="34" charset="0"/>
          <a:ea typeface="+mn-ea"/>
          <a:cs typeface="Segoe UI Light"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Light" panose="020B0502040204020203" pitchFamily="34" charset="0"/>
          <a:ea typeface="+mn-ea"/>
          <a:cs typeface="Segoe UI Light"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jpg"/><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image" Target="../media/image27.png"/><Relationship Id="rId2" Type="http://schemas.openxmlformats.org/officeDocument/2006/relationships/tags" Target="../tags/tag95.xml"/><Relationship Id="rId16" Type="http://schemas.openxmlformats.org/officeDocument/2006/relationships/image" Target="../media/image25.jpg"/><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5" Type="http://schemas.openxmlformats.org/officeDocument/2006/relationships/image" Target="../media/image26.png"/><Relationship Id="rId10" Type="http://schemas.openxmlformats.org/officeDocument/2006/relationships/tags" Target="../tags/tag103.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109.xml"/><Relationship Id="rId7" Type="http://schemas.openxmlformats.org/officeDocument/2006/relationships/slideLayout" Target="../slideLayouts/slideLayout13.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s>
</file>

<file path=ppt/slides/_rels/slide12.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image" Target="../media/image31.png"/><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image" Target="../media/image30.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image" Target="../media/image29.png"/><Relationship Id="rId5" Type="http://schemas.openxmlformats.org/officeDocument/2006/relationships/tags" Target="../tags/tag117.xml"/><Relationship Id="rId10" Type="http://schemas.openxmlformats.org/officeDocument/2006/relationships/notesSlide" Target="../notesSlides/notesSlide4.xml"/><Relationship Id="rId4" Type="http://schemas.openxmlformats.org/officeDocument/2006/relationships/tags" Target="../tags/tag116.xml"/><Relationship Id="rId9"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tags" Target="../tags/tag128.xml"/><Relationship Id="rId3" Type="http://schemas.openxmlformats.org/officeDocument/2006/relationships/tags" Target="../tags/tag123.xml"/><Relationship Id="rId7" Type="http://schemas.openxmlformats.org/officeDocument/2006/relationships/tags" Target="../tags/tag127.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image" Target="../media/image33.png"/><Relationship Id="rId5" Type="http://schemas.openxmlformats.org/officeDocument/2006/relationships/tags" Target="../tags/tag125.xml"/><Relationship Id="rId10" Type="http://schemas.openxmlformats.org/officeDocument/2006/relationships/image" Target="../media/image32.png"/><Relationship Id="rId4" Type="http://schemas.openxmlformats.org/officeDocument/2006/relationships/tags" Target="../tags/tag124.xml"/><Relationship Id="rId9"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34.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36.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142.xml"/><Relationship Id="rId13" Type="http://schemas.openxmlformats.org/officeDocument/2006/relationships/tags" Target="../tags/tag147.xml"/><Relationship Id="rId18" Type="http://schemas.openxmlformats.org/officeDocument/2006/relationships/image" Target="../media/image40.png"/><Relationship Id="rId3" Type="http://schemas.openxmlformats.org/officeDocument/2006/relationships/tags" Target="../tags/tag137.xml"/><Relationship Id="rId7" Type="http://schemas.openxmlformats.org/officeDocument/2006/relationships/tags" Target="../tags/tag141.xml"/><Relationship Id="rId12" Type="http://schemas.openxmlformats.org/officeDocument/2006/relationships/tags" Target="../tags/tag146.xml"/><Relationship Id="rId17" Type="http://schemas.openxmlformats.org/officeDocument/2006/relationships/image" Target="../media/image39.png"/><Relationship Id="rId2" Type="http://schemas.openxmlformats.org/officeDocument/2006/relationships/tags" Target="../tags/tag136.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tags" Target="../tags/tag145.xml"/><Relationship Id="rId5" Type="http://schemas.openxmlformats.org/officeDocument/2006/relationships/tags" Target="../tags/tag139.xml"/><Relationship Id="rId15" Type="http://schemas.openxmlformats.org/officeDocument/2006/relationships/image" Target="../media/image37.png"/><Relationship Id="rId10" Type="http://schemas.openxmlformats.org/officeDocument/2006/relationships/tags" Target="../tags/tag144.xml"/><Relationship Id="rId19" Type="http://schemas.openxmlformats.org/officeDocument/2006/relationships/image" Target="../media/image41.png"/><Relationship Id="rId4" Type="http://schemas.openxmlformats.org/officeDocument/2006/relationships/tags" Target="../tags/tag138.xml"/><Relationship Id="rId9" Type="http://schemas.openxmlformats.org/officeDocument/2006/relationships/tags" Target="../tags/tag143.xml"/><Relationship Id="rId14"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tags" Target="../tags/tag155.xml"/><Relationship Id="rId3" Type="http://schemas.openxmlformats.org/officeDocument/2006/relationships/tags" Target="../tags/tag150.xml"/><Relationship Id="rId7" Type="http://schemas.openxmlformats.org/officeDocument/2006/relationships/tags" Target="../tags/tag154.xml"/><Relationship Id="rId12" Type="http://schemas.openxmlformats.org/officeDocument/2006/relationships/image" Target="../media/image45.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image" Target="../media/image44.png"/><Relationship Id="rId5" Type="http://schemas.openxmlformats.org/officeDocument/2006/relationships/tags" Target="../tags/tag152.xml"/><Relationship Id="rId10" Type="http://schemas.openxmlformats.org/officeDocument/2006/relationships/image" Target="../media/image43.png"/><Relationship Id="rId4" Type="http://schemas.openxmlformats.org/officeDocument/2006/relationships/tags" Target="../tags/tag151.xml"/><Relationship Id="rId9"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158.xml"/><Relationship Id="rId7" Type="http://schemas.openxmlformats.org/officeDocument/2006/relationships/tags" Target="../tags/tag162.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5" Type="http://schemas.openxmlformats.org/officeDocument/2006/relationships/tags" Target="../tags/tag160.xml"/><Relationship Id="rId10" Type="http://schemas.openxmlformats.org/officeDocument/2006/relationships/image" Target="../media/image47.png"/><Relationship Id="rId4" Type="http://schemas.openxmlformats.org/officeDocument/2006/relationships/tags" Target="../tags/tag159.xml"/><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tags" Target="../tags/tag170.xml"/><Relationship Id="rId13" Type="http://schemas.openxmlformats.org/officeDocument/2006/relationships/image" Target="../media/image48.png"/><Relationship Id="rId3" Type="http://schemas.openxmlformats.org/officeDocument/2006/relationships/tags" Target="../tags/tag165.xml"/><Relationship Id="rId7" Type="http://schemas.openxmlformats.org/officeDocument/2006/relationships/tags" Target="../tags/tag169.xml"/><Relationship Id="rId12" Type="http://schemas.openxmlformats.org/officeDocument/2006/relationships/slideLayout" Target="../slideLayouts/slideLayout13.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11" Type="http://schemas.openxmlformats.org/officeDocument/2006/relationships/tags" Target="../tags/tag173.xml"/><Relationship Id="rId5" Type="http://schemas.openxmlformats.org/officeDocument/2006/relationships/tags" Target="../tags/tag167.xml"/><Relationship Id="rId10" Type="http://schemas.openxmlformats.org/officeDocument/2006/relationships/tags" Target="../tags/tag172.xml"/><Relationship Id="rId4" Type="http://schemas.openxmlformats.org/officeDocument/2006/relationships/tags" Target="../tags/tag166.xml"/><Relationship Id="rId9" Type="http://schemas.openxmlformats.org/officeDocument/2006/relationships/tags" Target="../tags/tag171.xml"/><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5.jp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13.xml"/><Relationship Id="rId5" Type="http://schemas.openxmlformats.org/officeDocument/2006/relationships/tags" Target="../tags/tag9.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slideLayout" Target="../slideLayouts/slideLayout13.xml"/><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tags" Target="../tags/tag185.xml"/><Relationship Id="rId17" Type="http://schemas.openxmlformats.org/officeDocument/2006/relationships/image" Target="../media/image53.png"/><Relationship Id="rId2" Type="http://schemas.openxmlformats.org/officeDocument/2006/relationships/tags" Target="../tags/tag175.xml"/><Relationship Id="rId16" Type="http://schemas.openxmlformats.org/officeDocument/2006/relationships/image" Target="../media/image52.png"/><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5" Type="http://schemas.openxmlformats.org/officeDocument/2006/relationships/tags" Target="../tags/tag178.xml"/><Relationship Id="rId15" Type="http://schemas.openxmlformats.org/officeDocument/2006/relationships/image" Target="../media/image51.png"/><Relationship Id="rId10" Type="http://schemas.openxmlformats.org/officeDocument/2006/relationships/tags" Target="../tags/tag183.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tags" Target="../tags/tag193.xml"/><Relationship Id="rId3" Type="http://schemas.openxmlformats.org/officeDocument/2006/relationships/tags" Target="../tags/tag188.xml"/><Relationship Id="rId7" Type="http://schemas.openxmlformats.org/officeDocument/2006/relationships/tags" Target="../tags/tag192.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image" Target="../media/image54.png"/><Relationship Id="rId5" Type="http://schemas.openxmlformats.org/officeDocument/2006/relationships/tags" Target="../tags/tag190.xml"/><Relationship Id="rId10" Type="http://schemas.openxmlformats.org/officeDocument/2006/relationships/slideLayout" Target="../slideLayouts/slideLayout13.xml"/><Relationship Id="rId4" Type="http://schemas.openxmlformats.org/officeDocument/2006/relationships/tags" Target="../tags/tag189.xml"/><Relationship Id="rId9" Type="http://schemas.openxmlformats.org/officeDocument/2006/relationships/tags" Target="../tags/tag194.xml"/></Relationships>
</file>

<file path=ppt/slides/_rels/slide22.xml.rels><?xml version="1.0" encoding="UTF-8" standalone="yes"?>
<Relationships xmlns="http://schemas.openxmlformats.org/package/2006/relationships"><Relationship Id="rId8" Type="http://schemas.openxmlformats.org/officeDocument/2006/relationships/tags" Target="../tags/tag202.xml"/><Relationship Id="rId3" Type="http://schemas.openxmlformats.org/officeDocument/2006/relationships/tags" Target="../tags/tag197.xml"/><Relationship Id="rId7" Type="http://schemas.openxmlformats.org/officeDocument/2006/relationships/tags" Target="../tags/tag201.xml"/><Relationship Id="rId12" Type="http://schemas.openxmlformats.org/officeDocument/2006/relationships/image" Target="../media/image57.png"/><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image" Target="../media/image56.png"/><Relationship Id="rId5" Type="http://schemas.openxmlformats.org/officeDocument/2006/relationships/tags" Target="../tags/tag199.xml"/><Relationship Id="rId10" Type="http://schemas.openxmlformats.org/officeDocument/2006/relationships/image" Target="../media/image55.png"/><Relationship Id="rId4" Type="http://schemas.openxmlformats.org/officeDocument/2006/relationships/tags" Target="../tags/tag198.xml"/><Relationship Id="rId9"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58.jpg"/><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slideLayout" Target="../slideLayouts/slideLayout13.xml"/><Relationship Id="rId5" Type="http://schemas.openxmlformats.org/officeDocument/2006/relationships/tags" Target="../tags/tag207.xml"/><Relationship Id="rId4" Type="http://schemas.openxmlformats.org/officeDocument/2006/relationships/tags" Target="../tags/tag206.xml"/></Relationships>
</file>

<file path=ppt/slides/_rels/slide24.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slideLayout" Target="../slideLayouts/slideLayout13.xml"/><Relationship Id="rId5" Type="http://schemas.openxmlformats.org/officeDocument/2006/relationships/tags" Target="../tags/tag212.xml"/><Relationship Id="rId4" Type="http://schemas.openxmlformats.org/officeDocument/2006/relationships/tags" Target="../tags/tag211.xml"/></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215.xml"/><Relationship Id="rId7" Type="http://schemas.openxmlformats.org/officeDocument/2006/relationships/slideLayout" Target="../slideLayouts/slideLayout13.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9" Type="http://schemas.openxmlformats.org/officeDocument/2006/relationships/image" Target="../media/image60.png"/></Relationships>
</file>

<file path=ppt/slides/_rels/slide3.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7.png"/><Relationship Id="rId5" Type="http://schemas.openxmlformats.org/officeDocument/2006/relationships/tags" Target="../tags/tag14.xml"/><Relationship Id="rId10" Type="http://schemas.openxmlformats.org/officeDocument/2006/relationships/image" Target="../media/image6.png"/><Relationship Id="rId4" Type="http://schemas.openxmlformats.org/officeDocument/2006/relationships/tags" Target="../tags/tag13.xml"/><Relationship Id="rId9"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8.png"/><Relationship Id="rId4" Type="http://schemas.openxmlformats.org/officeDocument/2006/relationships/tags" Target="../tags/tag21.xml"/><Relationship Id="rId9"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18" Type="http://schemas.openxmlformats.org/officeDocument/2006/relationships/notesSlide" Target="../notesSlides/notesSlide1.xml"/><Relationship Id="rId26" Type="http://schemas.openxmlformats.org/officeDocument/2006/relationships/image" Target="../media/image16.png"/><Relationship Id="rId3" Type="http://schemas.openxmlformats.org/officeDocument/2006/relationships/tags" Target="../tags/tag28.xml"/><Relationship Id="rId21" Type="http://schemas.openxmlformats.org/officeDocument/2006/relationships/image" Target="../media/image11.png"/><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slideLayout" Target="../slideLayouts/slideLayout18.xml"/><Relationship Id="rId25" Type="http://schemas.openxmlformats.org/officeDocument/2006/relationships/image" Target="../media/image15.png"/><Relationship Id="rId2" Type="http://schemas.openxmlformats.org/officeDocument/2006/relationships/tags" Target="../tags/tag27.xml"/><Relationship Id="rId16" Type="http://schemas.openxmlformats.org/officeDocument/2006/relationships/tags" Target="../tags/tag41.xml"/><Relationship Id="rId20" Type="http://schemas.openxmlformats.org/officeDocument/2006/relationships/image" Target="../media/image10.png"/><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24" Type="http://schemas.openxmlformats.org/officeDocument/2006/relationships/image" Target="../media/image14.png"/><Relationship Id="rId5" Type="http://schemas.openxmlformats.org/officeDocument/2006/relationships/tags" Target="../tags/tag30.xml"/><Relationship Id="rId15" Type="http://schemas.openxmlformats.org/officeDocument/2006/relationships/tags" Target="../tags/tag40.xml"/><Relationship Id="rId23" Type="http://schemas.openxmlformats.org/officeDocument/2006/relationships/image" Target="../media/image13.png"/><Relationship Id="rId10" Type="http://schemas.openxmlformats.org/officeDocument/2006/relationships/tags" Target="../tags/tag35.xml"/><Relationship Id="rId19" Type="http://schemas.openxmlformats.org/officeDocument/2006/relationships/image" Target="../media/image9.png"/><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 Id="rId22"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tags" Target="../tags/tag59.xml"/><Relationship Id="rId3" Type="http://schemas.openxmlformats.org/officeDocument/2006/relationships/tags" Target="../tags/tag44.xml"/><Relationship Id="rId21" Type="http://schemas.openxmlformats.org/officeDocument/2006/relationships/image" Target="../media/image17.png"/><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tags" Target="../tags/tag58.xml"/><Relationship Id="rId2" Type="http://schemas.openxmlformats.org/officeDocument/2006/relationships/tags" Target="../tags/tag43.xml"/><Relationship Id="rId16" Type="http://schemas.openxmlformats.org/officeDocument/2006/relationships/tags" Target="../tags/tag57.xml"/><Relationship Id="rId20" Type="http://schemas.openxmlformats.org/officeDocument/2006/relationships/notesSlide" Target="../notesSlides/notesSlide2.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tags" Target="../tags/tag56.xml"/><Relationship Id="rId10" Type="http://schemas.openxmlformats.org/officeDocument/2006/relationships/tags" Target="../tags/tag51.xml"/><Relationship Id="rId19" Type="http://schemas.openxmlformats.org/officeDocument/2006/relationships/slideLayout" Target="../slideLayouts/slideLayout18.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image" Target="../media/image21.png"/><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20.sv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19.png"/><Relationship Id="rId5" Type="http://schemas.openxmlformats.org/officeDocument/2006/relationships/tags" Target="../tags/tag64.xml"/><Relationship Id="rId10" Type="http://schemas.openxmlformats.org/officeDocument/2006/relationships/slideLayout" Target="../slideLayouts/slideLayout13.xml"/><Relationship Id="rId4" Type="http://schemas.openxmlformats.org/officeDocument/2006/relationships/tags" Target="../tags/tag63.xml"/><Relationship Id="rId9" Type="http://schemas.openxmlformats.org/officeDocument/2006/relationships/tags" Target="../tags/tag68.xml"/></Relationships>
</file>

<file path=ppt/slides/_rels/slide8.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slideLayout" Target="../slideLayouts/slideLayout13.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tags" Target="../tags/tag80.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5" Type="http://schemas.openxmlformats.org/officeDocument/2006/relationships/tags" Target="../tags/tag73.xml"/><Relationship Id="rId15" Type="http://schemas.openxmlformats.org/officeDocument/2006/relationships/image" Target="../media/image22.png"/><Relationship Id="rId10" Type="http://schemas.openxmlformats.org/officeDocument/2006/relationships/tags" Target="../tags/tag78.xm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image" Target="../media/image25.jpg"/><Relationship Id="rId2" Type="http://schemas.openxmlformats.org/officeDocument/2006/relationships/tags" Target="../tags/tag82.xml"/><Relationship Id="rId16" Type="http://schemas.openxmlformats.org/officeDocument/2006/relationships/image" Target="../media/image24.png"/><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5" Type="http://schemas.openxmlformats.org/officeDocument/2006/relationships/image" Target="../media/image23.png"/><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5372423" y="2331763"/>
            <a:ext cx="6454929" cy="1055772"/>
          </a:xfrm>
        </p:spPr>
        <p:txBody>
          <a:bodyPr anchor="t">
            <a:noAutofit/>
          </a:bodyPr>
          <a:lstStyle/>
          <a:p>
            <a:r>
              <a:rPr lang="fr-FR" dirty="0"/>
              <a:t>OneDrive</a:t>
            </a:r>
            <a:br>
              <a:rPr lang="fr-FR" sz="3600" dirty="0"/>
            </a:br>
            <a:endParaRPr lang="fr-FR" sz="3600" dirty="0"/>
          </a:p>
        </p:txBody>
      </p:sp>
      <p:sp>
        <p:nvSpPr>
          <p:cNvPr id="4" name="Titre 1"/>
          <p:cNvSpPr txBox="1">
            <a:spLocks/>
          </p:cNvSpPr>
          <p:nvPr>
            <p:custDataLst>
              <p:tags r:id="rId2"/>
            </p:custDataLst>
          </p:nvPr>
        </p:nvSpPr>
        <p:spPr>
          <a:xfrm>
            <a:off x="5262586" y="1083418"/>
            <a:ext cx="6674605" cy="155416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bg1"/>
                </a:solidFill>
                <a:latin typeface="Segoe UI Light" panose="020B0502040204020203" pitchFamily="34" charset="0"/>
                <a:ea typeface="+mj-ea"/>
                <a:cs typeface="Segoe UI Light" panose="020B0502040204020203" pitchFamily="34" charset="0"/>
              </a:defRPr>
            </a:lvl1pPr>
          </a:lstStyle>
          <a:p>
            <a:r>
              <a:rPr lang="fr-FR" dirty="0"/>
              <a:t>Démarrer avec</a:t>
            </a:r>
          </a:p>
        </p:txBody>
      </p:sp>
      <p:sp>
        <p:nvSpPr>
          <p:cNvPr id="8" name="ZoneTexte 7"/>
          <p:cNvSpPr txBox="1"/>
          <p:nvPr>
            <p:custDataLst>
              <p:tags r:id="rId3"/>
            </p:custDataLst>
          </p:nvPr>
        </p:nvSpPr>
        <p:spPr>
          <a:xfrm>
            <a:off x="2446865" y="4879354"/>
            <a:ext cx="7084888" cy="646331"/>
          </a:xfrm>
          <a:prstGeom prst="rect">
            <a:avLst/>
          </a:prstGeom>
          <a:noFill/>
        </p:spPr>
        <p:txBody>
          <a:bodyPr wrap="square" rtlCol="0">
            <a:spAutoFit/>
          </a:bodyPr>
          <a:lstStyle/>
          <a:p>
            <a:pPr algn="ctr"/>
            <a:r>
              <a:rPr lang="fr-FR" sz="3600" b="1" dirty="0">
                <a:solidFill>
                  <a:srgbClr val="E83E24"/>
                </a:solidFill>
                <a:latin typeface="Segoe UI Light" panose="020B0502040204020203" pitchFamily="34" charset="0"/>
                <a:ea typeface="+mj-ea"/>
                <a:cs typeface="Segoe UI Light" panose="020B0502040204020203" pitchFamily="34" charset="0"/>
              </a:rPr>
              <a:t>Bienvenue</a:t>
            </a:r>
          </a:p>
        </p:txBody>
      </p:sp>
      <p:pic>
        <p:nvPicPr>
          <p:cNvPr id="10" name="Image 9">
            <a:extLst>
              <a:ext uri="{FF2B5EF4-FFF2-40B4-BE49-F238E27FC236}">
                <a16:creationId xmlns:a16="http://schemas.microsoft.com/office/drawing/2014/main" id="{4177BB69-FF8F-4191-8667-17F8E8B9C691}"/>
              </a:ext>
            </a:extLst>
          </p:cNvPr>
          <p:cNvPicPr>
            <a:picLocks noChangeAspect="1"/>
          </p:cNvPicPr>
          <p:nvPr>
            <p:custDataLst>
              <p:tags r:id="rId4"/>
            </p:custDataLst>
          </p:nvPr>
        </p:nvPicPr>
        <p:blipFill rotWithShape="1">
          <a:blip r:embed="rId6">
            <a:extLst>
              <a:ext uri="{28A0092B-C50C-407E-A947-70E740481C1C}">
                <a14:useLocalDpi xmlns:a14="http://schemas.microsoft.com/office/drawing/2010/main" val="0"/>
              </a:ext>
            </a:extLst>
          </a:blip>
          <a:srcRect t="53891"/>
          <a:stretch/>
        </p:blipFill>
        <p:spPr>
          <a:xfrm>
            <a:off x="0" y="1607749"/>
            <a:ext cx="5585774" cy="1448028"/>
          </a:xfrm>
          <a:prstGeom prst="rect">
            <a:avLst/>
          </a:prstGeom>
        </p:spPr>
      </p:pic>
    </p:spTree>
    <p:extLst>
      <p:ext uri="{BB962C8B-B14F-4D97-AF65-F5344CB8AC3E}">
        <p14:creationId xmlns:p14="http://schemas.microsoft.com/office/powerpoint/2010/main" val="3534703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925052" y="1034304"/>
            <a:ext cx="9428747" cy="4351338"/>
          </a:xfrm>
        </p:spPr>
        <p:txBody>
          <a:bodyPr/>
          <a:lstStyle/>
          <a:p>
            <a:r>
              <a:rPr lang="en-GB" dirty="0"/>
              <a:t>La </a:t>
            </a:r>
            <a:r>
              <a:rPr lang="en-GB" dirty="0" err="1"/>
              <a:t>bibliothèque</a:t>
            </a:r>
            <a:r>
              <a:rPr lang="en-GB" dirty="0"/>
              <a:t> de documents</a:t>
            </a:r>
            <a:endParaRPr lang="en-CA" dirty="0"/>
          </a:p>
        </p:txBody>
      </p:sp>
      <p:grpSp>
        <p:nvGrpSpPr>
          <p:cNvPr id="8" name="Groupe 7">
            <a:extLst>
              <a:ext uri="{FF2B5EF4-FFF2-40B4-BE49-F238E27FC236}">
                <a16:creationId xmlns:a16="http://schemas.microsoft.com/office/drawing/2014/main" id="{E9F2EC11-2E96-4647-A2E8-D4A5BF323315}"/>
              </a:ext>
            </a:extLst>
          </p:cNvPr>
          <p:cNvGrpSpPr/>
          <p:nvPr>
            <p:custDataLst>
              <p:tags r:id="rId2"/>
            </p:custDataLst>
          </p:nvPr>
        </p:nvGrpSpPr>
        <p:grpSpPr>
          <a:xfrm>
            <a:off x="94184" y="2234427"/>
            <a:ext cx="1592786" cy="623073"/>
            <a:chOff x="94184" y="1957975"/>
            <a:chExt cx="1592786" cy="399759"/>
          </a:xfrm>
        </p:grpSpPr>
        <p:sp>
          <p:nvSpPr>
            <p:cNvPr id="6" name="Rectangle 5">
              <a:extLst>
                <a:ext uri="{FF2B5EF4-FFF2-40B4-BE49-F238E27FC236}">
                  <a16:creationId xmlns:a16="http://schemas.microsoft.com/office/drawing/2014/main" id="{4E6307C8-DB58-49E8-AF09-58C8DFC36B42}"/>
                </a:ext>
              </a:extLst>
            </p:cNvPr>
            <p:cNvSpPr/>
            <p:nvPr/>
          </p:nvSpPr>
          <p:spPr>
            <a:xfrm>
              <a:off x="94184" y="1957975"/>
              <a:ext cx="1592786" cy="278962"/>
            </a:xfrm>
            <a:prstGeom prst="rect">
              <a:avLst/>
            </a:prstGeom>
            <a:solidFill>
              <a:srgbClr val="E83E24">
                <a:alpha val="23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sp>
          <p:nvSpPr>
            <p:cNvPr id="7" name="Rectangle 4">
              <a:extLst>
                <a:ext uri="{FF2B5EF4-FFF2-40B4-BE49-F238E27FC236}">
                  <a16:creationId xmlns:a16="http://schemas.microsoft.com/office/drawing/2014/main" id="{DDE3B3E5-E8A4-4587-B4E2-8A66720BC17D}"/>
                </a:ext>
              </a:extLst>
            </p:cNvPr>
            <p:cNvSpPr/>
            <p:nvPr/>
          </p:nvSpPr>
          <p:spPr>
            <a:xfrm>
              <a:off x="94184" y="2227939"/>
              <a:ext cx="133064" cy="129795"/>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solidFill>
              <a:srgbClr val="E83E2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grpSp>
      <p:sp>
        <p:nvSpPr>
          <p:cNvPr id="19" name="TextBox 18">
            <a:extLst>
              <a:ext uri="{FF2B5EF4-FFF2-40B4-BE49-F238E27FC236}">
                <a16:creationId xmlns:a16="http://schemas.microsoft.com/office/drawing/2014/main" id="{67049E10-72C1-4AC4-A7DC-F21397F62E77}"/>
              </a:ext>
            </a:extLst>
          </p:cNvPr>
          <p:cNvSpPr txBox="1"/>
          <p:nvPr>
            <p:custDataLst>
              <p:tags r:id="rId3"/>
            </p:custDataLst>
          </p:nvPr>
        </p:nvSpPr>
        <p:spPr>
          <a:xfrm>
            <a:off x="2257926" y="4438616"/>
            <a:ext cx="7676148" cy="1200329"/>
          </a:xfrm>
          <a:prstGeom prst="rect">
            <a:avLst/>
          </a:prstGeom>
          <a:noFill/>
        </p:spPr>
        <p:txBody>
          <a:bodyPr wrap="square" rtlCol="0">
            <a:spAutoFit/>
          </a:bodyPr>
          <a:lstStyle/>
          <a:p>
            <a:r>
              <a:rPr lang="fr-CA" dirty="0"/>
              <a:t>3 façons d’interagir sur un document ou dossier:</a:t>
            </a:r>
          </a:p>
          <a:p>
            <a:pPr marL="285750" indent="-285750">
              <a:buFont typeface="Arial" panose="020B0604020202020204" pitchFamily="34" charset="0"/>
              <a:buChar char="•"/>
            </a:pPr>
            <a:r>
              <a:rPr lang="fr-CA" dirty="0"/>
              <a:t>Le clic droit</a:t>
            </a:r>
          </a:p>
          <a:p>
            <a:pPr marL="285750" indent="-285750">
              <a:buFont typeface="Arial" panose="020B0604020202020204" pitchFamily="34" charset="0"/>
              <a:buChar char="•"/>
            </a:pPr>
            <a:r>
              <a:rPr lang="fr-CA" dirty="0"/>
              <a:t>Les 3 petits points</a:t>
            </a:r>
          </a:p>
          <a:p>
            <a:pPr marL="285750" indent="-285750">
              <a:buFont typeface="Arial" panose="020B0604020202020204" pitchFamily="34" charset="0"/>
              <a:buChar char="•"/>
            </a:pPr>
            <a:r>
              <a:rPr lang="fr-CA" dirty="0"/>
              <a:t>Les boutons du ruban</a:t>
            </a:r>
          </a:p>
        </p:txBody>
      </p:sp>
      <p:sp>
        <p:nvSpPr>
          <p:cNvPr id="21" name="Espace réservé du texte 17">
            <a:extLst>
              <a:ext uri="{FF2B5EF4-FFF2-40B4-BE49-F238E27FC236}">
                <a16:creationId xmlns:a16="http://schemas.microsoft.com/office/drawing/2014/main" id="{033FFC32-8B49-4FFB-A3BB-5179BA4C3513}"/>
              </a:ext>
            </a:extLst>
          </p:cNvPr>
          <p:cNvSpPr>
            <a:spLocks noGrp="1"/>
          </p:cNvSpPr>
          <p:nvPr>
            <p:ph type="body" sz="quarter" idx="10"/>
            <p:custDataLst>
              <p:tags r:id="rId4"/>
            </p:custDataLst>
          </p:nvPr>
        </p:nvSpPr>
        <p:spPr>
          <a:xfrm>
            <a:off x="227248" y="1989138"/>
            <a:ext cx="1592786" cy="3073498"/>
          </a:xfrm>
        </p:spPr>
        <p:txBody>
          <a:bodyPr/>
          <a:lstStyle/>
          <a:p>
            <a:r>
              <a:rPr lang="fr-FR" dirty="0">
                <a:solidFill>
                  <a:schemeClr val="tx1">
                    <a:lumMod val="65000"/>
                    <a:lumOff val="35000"/>
                  </a:schemeClr>
                </a:solidFill>
              </a:rPr>
              <a:t>Introduction</a:t>
            </a:r>
          </a:p>
          <a:p>
            <a:r>
              <a:rPr lang="fr-FR" dirty="0">
                <a:solidFill>
                  <a:schemeClr val="tx1">
                    <a:lumMod val="65000"/>
                    <a:lumOff val="35000"/>
                  </a:schemeClr>
                </a:solidFill>
              </a:rPr>
              <a:t>La bibliothèque de documents</a:t>
            </a:r>
          </a:p>
          <a:p>
            <a:r>
              <a:rPr lang="fr-FR" dirty="0">
                <a:solidFill>
                  <a:schemeClr val="tx1">
                    <a:lumMod val="65000"/>
                    <a:lumOff val="35000"/>
                  </a:schemeClr>
                </a:solidFill>
              </a:rPr>
              <a:t>Le partage de documents</a:t>
            </a:r>
          </a:p>
          <a:p>
            <a:r>
              <a:rPr lang="fr-FR" dirty="0">
                <a:solidFill>
                  <a:schemeClr val="tx1">
                    <a:lumMod val="65000"/>
                    <a:lumOff val="35000"/>
                  </a:schemeClr>
                </a:solidFill>
              </a:rPr>
              <a:t>Fonctionnalités supplémentaires</a:t>
            </a:r>
          </a:p>
          <a:p>
            <a:r>
              <a:rPr lang="fr-FR" dirty="0">
                <a:solidFill>
                  <a:schemeClr val="tx1">
                    <a:lumMod val="65000"/>
                    <a:lumOff val="35000"/>
                  </a:schemeClr>
                </a:solidFill>
              </a:rPr>
              <a:t>Conclusion</a:t>
            </a:r>
          </a:p>
          <a:p>
            <a:r>
              <a:rPr lang="fr-FR" dirty="0">
                <a:solidFill>
                  <a:schemeClr val="tx1">
                    <a:lumMod val="65000"/>
                    <a:lumOff val="35000"/>
                  </a:schemeClr>
                </a:solidFill>
              </a:rPr>
              <a:t>Questions/Réponses</a:t>
            </a:r>
          </a:p>
          <a:p>
            <a:endParaRPr lang="fr-FR" dirty="0">
              <a:solidFill>
                <a:schemeClr val="tx1">
                  <a:lumMod val="65000"/>
                  <a:lumOff val="35000"/>
                </a:schemeClr>
              </a:solidFill>
            </a:endParaRPr>
          </a:p>
        </p:txBody>
      </p:sp>
      <p:pic>
        <p:nvPicPr>
          <p:cNvPr id="4" name="Image 3">
            <a:extLst>
              <a:ext uri="{FF2B5EF4-FFF2-40B4-BE49-F238E27FC236}">
                <a16:creationId xmlns:a16="http://schemas.microsoft.com/office/drawing/2014/main" id="{6C3585C8-85CC-4109-857F-BEA36C9666B2}"/>
              </a:ext>
            </a:extLst>
          </p:cNvPr>
          <p:cNvPicPr>
            <a:picLocks noChangeAspect="1"/>
          </p:cNvPicPr>
          <p:nvPr>
            <p:custDataLst>
              <p:tags r:id="rId5"/>
            </p:custDataLst>
          </p:nvPr>
        </p:nvPicPr>
        <p:blipFill>
          <a:blip r:embed="rId15"/>
          <a:stretch>
            <a:fillRect/>
          </a:stretch>
        </p:blipFill>
        <p:spPr>
          <a:xfrm>
            <a:off x="2109501" y="1567339"/>
            <a:ext cx="8863299" cy="2835811"/>
          </a:xfrm>
          <a:prstGeom prst="rect">
            <a:avLst/>
          </a:prstGeom>
        </p:spPr>
      </p:pic>
      <p:sp>
        <p:nvSpPr>
          <p:cNvPr id="25" name="Rectangle 24">
            <a:extLst>
              <a:ext uri="{FF2B5EF4-FFF2-40B4-BE49-F238E27FC236}">
                <a16:creationId xmlns:a16="http://schemas.microsoft.com/office/drawing/2014/main" id="{60BB8939-3829-4A31-94A1-3416B0B32836}"/>
              </a:ext>
            </a:extLst>
          </p:cNvPr>
          <p:cNvSpPr/>
          <p:nvPr>
            <p:custDataLst>
              <p:tags r:id="rId6"/>
            </p:custDataLst>
          </p:nvPr>
        </p:nvSpPr>
        <p:spPr>
          <a:xfrm>
            <a:off x="2109501" y="1562092"/>
            <a:ext cx="8478874" cy="427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Oval 10">
            <a:extLst>
              <a:ext uri="{FF2B5EF4-FFF2-40B4-BE49-F238E27FC236}">
                <a16:creationId xmlns:a16="http://schemas.microsoft.com/office/drawing/2014/main" id="{FD1518AB-3E0E-4CB0-BC6E-A2E99480ECCE}"/>
              </a:ext>
            </a:extLst>
          </p:cNvPr>
          <p:cNvSpPr/>
          <p:nvPr>
            <p:custDataLst>
              <p:tags r:id="rId7"/>
            </p:custDataLst>
          </p:nvPr>
        </p:nvSpPr>
        <p:spPr>
          <a:xfrm>
            <a:off x="6002008" y="3964500"/>
            <a:ext cx="343045" cy="3608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20" name="Straight Arrow Connector 19">
            <a:extLst>
              <a:ext uri="{FF2B5EF4-FFF2-40B4-BE49-F238E27FC236}">
                <a16:creationId xmlns:a16="http://schemas.microsoft.com/office/drawing/2014/main" id="{89E997D8-DD0C-4E28-8E66-A208A6249182}"/>
              </a:ext>
            </a:extLst>
          </p:cNvPr>
          <p:cNvCxnSpPr>
            <a:cxnSpLocks/>
            <a:stCxn id="9" idx="6"/>
          </p:cNvCxnSpPr>
          <p:nvPr>
            <p:custDataLst>
              <p:tags r:id="rId8"/>
            </p:custDataLst>
          </p:nvPr>
        </p:nvCxnSpPr>
        <p:spPr>
          <a:xfrm>
            <a:off x="5240337" y="3582254"/>
            <a:ext cx="4252612" cy="753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867FD6F-9826-40C5-A30D-C0BEACB98B1E}"/>
              </a:ext>
            </a:extLst>
          </p:cNvPr>
          <p:cNvCxnSpPr>
            <a:cxnSpLocks/>
          </p:cNvCxnSpPr>
          <p:nvPr>
            <p:custDataLst>
              <p:tags r:id="rId9"/>
            </p:custDataLst>
          </p:nvPr>
        </p:nvCxnSpPr>
        <p:spPr>
          <a:xfrm flipV="1">
            <a:off x="6345053" y="3657600"/>
            <a:ext cx="3147896" cy="4873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D5EE1383-C68C-46B1-9C43-ECAB0E52EEA5}"/>
              </a:ext>
            </a:extLst>
          </p:cNvPr>
          <p:cNvSpPr/>
          <p:nvPr>
            <p:custDataLst>
              <p:tags r:id="rId10"/>
            </p:custDataLst>
          </p:nvPr>
        </p:nvSpPr>
        <p:spPr>
          <a:xfrm>
            <a:off x="2329907" y="3934974"/>
            <a:ext cx="279954" cy="4270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Picture 4" descr="A picture containing text&#10;&#10;Description generated with high confidence">
            <a:extLst>
              <a:ext uri="{FF2B5EF4-FFF2-40B4-BE49-F238E27FC236}">
                <a16:creationId xmlns:a16="http://schemas.microsoft.com/office/drawing/2014/main" id="{93EAF3EF-D4BD-4A7C-8F53-31D3037203EA}"/>
              </a:ext>
            </a:extLst>
          </p:cNvPr>
          <p:cNvPicPr>
            <a:picLocks noChangeAspect="1"/>
          </p:cNvPicPr>
          <p:nvPr>
            <p:custDataLst>
              <p:tags r:id="rId11"/>
            </p:custDataLst>
          </p:nvPr>
        </p:nvPicPr>
        <p:blipFill>
          <a:blip r:embed="rId16">
            <a:extLst>
              <a:ext uri="{28A0092B-C50C-407E-A947-70E740481C1C}">
                <a14:useLocalDpi xmlns:a14="http://schemas.microsoft.com/office/drawing/2010/main" val="0"/>
              </a:ext>
            </a:extLst>
          </a:blip>
          <a:stretch>
            <a:fillRect/>
          </a:stretch>
        </p:blipFill>
        <p:spPr>
          <a:xfrm>
            <a:off x="4723402" y="3329319"/>
            <a:ext cx="489225" cy="570909"/>
          </a:xfrm>
          <a:prstGeom prst="rect">
            <a:avLst/>
          </a:prstGeom>
        </p:spPr>
      </p:pic>
      <p:sp>
        <p:nvSpPr>
          <p:cNvPr id="9" name="Oval 8">
            <a:extLst>
              <a:ext uri="{FF2B5EF4-FFF2-40B4-BE49-F238E27FC236}">
                <a16:creationId xmlns:a16="http://schemas.microsoft.com/office/drawing/2014/main" id="{EBA49005-08AA-4305-B941-FF55926BDB80}"/>
              </a:ext>
            </a:extLst>
          </p:cNvPr>
          <p:cNvSpPr/>
          <p:nvPr>
            <p:custDataLst>
              <p:tags r:id="rId12"/>
            </p:custDataLst>
          </p:nvPr>
        </p:nvSpPr>
        <p:spPr>
          <a:xfrm>
            <a:off x="4641274" y="3296799"/>
            <a:ext cx="599063" cy="5709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4" name="Image 13">
            <a:extLst>
              <a:ext uri="{FF2B5EF4-FFF2-40B4-BE49-F238E27FC236}">
                <a16:creationId xmlns:a16="http://schemas.microsoft.com/office/drawing/2014/main" id="{DF44CA6B-DA6C-453A-9A7F-91A618F381A6}"/>
              </a:ext>
            </a:extLst>
          </p:cNvPr>
          <p:cNvPicPr>
            <a:picLocks noChangeAspect="1"/>
          </p:cNvPicPr>
          <p:nvPr>
            <p:custDataLst>
              <p:tags r:id="rId13"/>
            </p:custDataLst>
          </p:nvPr>
        </p:nvPicPr>
        <p:blipFill>
          <a:blip r:embed="rId17"/>
          <a:stretch>
            <a:fillRect/>
          </a:stretch>
        </p:blipFill>
        <p:spPr>
          <a:xfrm>
            <a:off x="9522854" y="2857500"/>
            <a:ext cx="1600200" cy="2724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699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500"/>
                                        <p:tgtEl>
                                          <p:spTgt spid="1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xEl>
                                              <p:pRg st="2" end="2"/>
                                            </p:txEl>
                                          </p:spTgt>
                                        </p:tgtEl>
                                        <p:attrNameLst>
                                          <p:attrName>style.visibility</p:attrName>
                                        </p:attrNameLst>
                                      </p:cBhvr>
                                      <p:to>
                                        <p:strVal val="visible"/>
                                      </p:to>
                                    </p:set>
                                    <p:animEffect transition="in" filter="fade">
                                      <p:cBhvr>
                                        <p:cTn id="18" dur="500"/>
                                        <p:tgtEl>
                                          <p:spTgt spid="1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animEffect transition="in" filter="fade">
                                      <p:cBhvr>
                                        <p:cTn id="29" dur="500"/>
                                        <p:tgtEl>
                                          <p:spTgt spid="19">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animBg="1"/>
      <p:bldP spid="2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925052" y="1034304"/>
            <a:ext cx="9428747" cy="4351338"/>
          </a:xfrm>
        </p:spPr>
        <p:txBody>
          <a:bodyPr/>
          <a:lstStyle/>
          <a:p>
            <a:r>
              <a:rPr lang="en-GB" dirty="0"/>
              <a:t>La </a:t>
            </a:r>
            <a:r>
              <a:rPr lang="en-GB" dirty="0" err="1"/>
              <a:t>bibliothèque</a:t>
            </a:r>
            <a:r>
              <a:rPr lang="en-GB" dirty="0"/>
              <a:t> de documents</a:t>
            </a:r>
            <a:endParaRPr lang="en-CA" dirty="0"/>
          </a:p>
          <a:p>
            <a:r>
              <a:rPr lang="en-GB" sz="1800" dirty="0">
                <a:solidFill>
                  <a:schemeClr val="tx1"/>
                </a:solidFill>
              </a:rPr>
              <a:t>Le </a:t>
            </a:r>
            <a:r>
              <a:rPr lang="en-GB" sz="1800" dirty="0" err="1">
                <a:solidFill>
                  <a:schemeClr val="tx1"/>
                </a:solidFill>
              </a:rPr>
              <a:t>volet</a:t>
            </a:r>
            <a:r>
              <a:rPr lang="en-GB" sz="1800" dirty="0">
                <a:solidFill>
                  <a:schemeClr val="tx1"/>
                </a:solidFill>
              </a:rPr>
              <a:t> </a:t>
            </a:r>
            <a:r>
              <a:rPr lang="en-GB" sz="1800" dirty="0" err="1">
                <a:solidFill>
                  <a:schemeClr val="tx1"/>
                </a:solidFill>
              </a:rPr>
              <a:t>d’informations</a:t>
            </a:r>
            <a:endParaRPr lang="en-CA" sz="1800" dirty="0">
              <a:solidFill>
                <a:schemeClr val="tx1"/>
              </a:solidFill>
            </a:endParaRPr>
          </a:p>
        </p:txBody>
      </p:sp>
      <p:grpSp>
        <p:nvGrpSpPr>
          <p:cNvPr id="8" name="Groupe 7">
            <a:extLst>
              <a:ext uri="{FF2B5EF4-FFF2-40B4-BE49-F238E27FC236}">
                <a16:creationId xmlns:a16="http://schemas.microsoft.com/office/drawing/2014/main" id="{E9F2EC11-2E96-4647-A2E8-D4A5BF323315}"/>
              </a:ext>
            </a:extLst>
          </p:cNvPr>
          <p:cNvGrpSpPr/>
          <p:nvPr>
            <p:custDataLst>
              <p:tags r:id="rId2"/>
            </p:custDataLst>
          </p:nvPr>
        </p:nvGrpSpPr>
        <p:grpSpPr>
          <a:xfrm>
            <a:off x="94184" y="2234427"/>
            <a:ext cx="1592786" cy="623073"/>
            <a:chOff x="94184" y="1957975"/>
            <a:chExt cx="1592786" cy="399759"/>
          </a:xfrm>
        </p:grpSpPr>
        <p:sp>
          <p:nvSpPr>
            <p:cNvPr id="6" name="Rectangle 5">
              <a:extLst>
                <a:ext uri="{FF2B5EF4-FFF2-40B4-BE49-F238E27FC236}">
                  <a16:creationId xmlns:a16="http://schemas.microsoft.com/office/drawing/2014/main" id="{4E6307C8-DB58-49E8-AF09-58C8DFC36B42}"/>
                </a:ext>
              </a:extLst>
            </p:cNvPr>
            <p:cNvSpPr/>
            <p:nvPr/>
          </p:nvSpPr>
          <p:spPr>
            <a:xfrm>
              <a:off x="94184" y="1957975"/>
              <a:ext cx="1592786" cy="278962"/>
            </a:xfrm>
            <a:prstGeom prst="rect">
              <a:avLst/>
            </a:prstGeom>
            <a:solidFill>
              <a:srgbClr val="E83E24">
                <a:alpha val="23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sp>
          <p:nvSpPr>
            <p:cNvPr id="7" name="Rectangle 4">
              <a:extLst>
                <a:ext uri="{FF2B5EF4-FFF2-40B4-BE49-F238E27FC236}">
                  <a16:creationId xmlns:a16="http://schemas.microsoft.com/office/drawing/2014/main" id="{DDE3B3E5-E8A4-4587-B4E2-8A66720BC17D}"/>
                </a:ext>
              </a:extLst>
            </p:cNvPr>
            <p:cNvSpPr/>
            <p:nvPr/>
          </p:nvSpPr>
          <p:spPr>
            <a:xfrm>
              <a:off x="94184" y="2227939"/>
              <a:ext cx="133064" cy="129795"/>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solidFill>
              <a:srgbClr val="E83E2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grpSp>
      <p:sp>
        <p:nvSpPr>
          <p:cNvPr id="12" name="TextBox 11">
            <a:extLst>
              <a:ext uri="{FF2B5EF4-FFF2-40B4-BE49-F238E27FC236}">
                <a16:creationId xmlns:a16="http://schemas.microsoft.com/office/drawing/2014/main" id="{4EE5E591-3913-40EC-BA79-6EABD84760AA}"/>
              </a:ext>
            </a:extLst>
          </p:cNvPr>
          <p:cNvSpPr txBox="1"/>
          <p:nvPr>
            <p:custDataLst>
              <p:tags r:id="rId3"/>
            </p:custDataLst>
          </p:nvPr>
        </p:nvSpPr>
        <p:spPr>
          <a:xfrm>
            <a:off x="9277479" y="3235139"/>
            <a:ext cx="2847533" cy="1477328"/>
          </a:xfrm>
          <a:prstGeom prst="rect">
            <a:avLst/>
          </a:prstGeom>
          <a:noFill/>
        </p:spPr>
        <p:txBody>
          <a:bodyPr wrap="square" rtlCol="0">
            <a:spAutoFit/>
          </a:bodyPr>
          <a:lstStyle/>
          <a:p>
            <a:pPr marL="285750" indent="-285750">
              <a:buFont typeface="Arial" panose="020B0604020202020204" pitchFamily="34" charset="0"/>
              <a:buChar char="•"/>
            </a:pPr>
            <a:r>
              <a:rPr lang="fr-CA" dirty="0"/>
              <a:t>Aperçu du document</a:t>
            </a:r>
          </a:p>
          <a:p>
            <a:pPr marL="285750" indent="-285750">
              <a:buFont typeface="Arial" panose="020B0604020202020204" pitchFamily="34" charset="0"/>
              <a:buChar char="•"/>
            </a:pPr>
            <a:r>
              <a:rPr lang="fr-CA" dirty="0"/>
              <a:t>Gérer l’accès</a:t>
            </a:r>
          </a:p>
          <a:p>
            <a:pPr marL="285750" indent="-285750">
              <a:buFont typeface="Arial" panose="020B0604020202020204" pitchFamily="34" charset="0"/>
              <a:buChar char="•"/>
            </a:pPr>
            <a:r>
              <a:rPr lang="fr-CA" dirty="0"/>
              <a:t>Propriétés</a:t>
            </a:r>
          </a:p>
          <a:p>
            <a:pPr marL="285750" indent="-285750">
              <a:buFont typeface="Arial" panose="020B0604020202020204" pitchFamily="34" charset="0"/>
              <a:buChar char="•"/>
            </a:pPr>
            <a:r>
              <a:rPr lang="fr-CA" dirty="0"/>
              <a:t>Activité</a:t>
            </a:r>
          </a:p>
          <a:p>
            <a:endParaRPr lang="fr-CA" dirty="0"/>
          </a:p>
        </p:txBody>
      </p:sp>
      <p:sp>
        <p:nvSpPr>
          <p:cNvPr id="13" name="Espace réservé du texte 17">
            <a:extLst>
              <a:ext uri="{FF2B5EF4-FFF2-40B4-BE49-F238E27FC236}">
                <a16:creationId xmlns:a16="http://schemas.microsoft.com/office/drawing/2014/main" id="{9C1F1185-3F65-4FDB-BEE8-5005C0A9DEE8}"/>
              </a:ext>
            </a:extLst>
          </p:cNvPr>
          <p:cNvSpPr>
            <a:spLocks noGrp="1"/>
          </p:cNvSpPr>
          <p:nvPr>
            <p:ph type="body" sz="quarter" idx="10"/>
            <p:custDataLst>
              <p:tags r:id="rId4"/>
            </p:custDataLst>
          </p:nvPr>
        </p:nvSpPr>
        <p:spPr>
          <a:xfrm>
            <a:off x="227248" y="1989138"/>
            <a:ext cx="1592786" cy="3073498"/>
          </a:xfrm>
        </p:spPr>
        <p:txBody>
          <a:bodyPr/>
          <a:lstStyle/>
          <a:p>
            <a:r>
              <a:rPr lang="fr-FR" dirty="0">
                <a:solidFill>
                  <a:schemeClr val="tx1">
                    <a:lumMod val="65000"/>
                    <a:lumOff val="35000"/>
                  </a:schemeClr>
                </a:solidFill>
              </a:rPr>
              <a:t>Introduction</a:t>
            </a:r>
          </a:p>
          <a:p>
            <a:r>
              <a:rPr lang="fr-FR" dirty="0">
                <a:solidFill>
                  <a:schemeClr val="tx1">
                    <a:lumMod val="65000"/>
                    <a:lumOff val="35000"/>
                  </a:schemeClr>
                </a:solidFill>
              </a:rPr>
              <a:t>La bibliothèque de documents</a:t>
            </a:r>
          </a:p>
          <a:p>
            <a:r>
              <a:rPr lang="fr-FR" dirty="0">
                <a:solidFill>
                  <a:schemeClr val="tx1">
                    <a:lumMod val="65000"/>
                    <a:lumOff val="35000"/>
                  </a:schemeClr>
                </a:solidFill>
              </a:rPr>
              <a:t>Le partage de documents</a:t>
            </a:r>
          </a:p>
          <a:p>
            <a:r>
              <a:rPr lang="fr-FR" dirty="0">
                <a:solidFill>
                  <a:schemeClr val="tx1">
                    <a:lumMod val="65000"/>
                    <a:lumOff val="35000"/>
                  </a:schemeClr>
                </a:solidFill>
              </a:rPr>
              <a:t>Fonctionnalités supplémentaires</a:t>
            </a:r>
          </a:p>
          <a:p>
            <a:r>
              <a:rPr lang="fr-FR" dirty="0">
                <a:solidFill>
                  <a:schemeClr val="tx1">
                    <a:lumMod val="65000"/>
                    <a:lumOff val="35000"/>
                  </a:schemeClr>
                </a:solidFill>
              </a:rPr>
              <a:t>Conclusion</a:t>
            </a:r>
          </a:p>
          <a:p>
            <a:r>
              <a:rPr lang="fr-FR" dirty="0">
                <a:solidFill>
                  <a:schemeClr val="tx1">
                    <a:lumMod val="65000"/>
                    <a:lumOff val="35000"/>
                  </a:schemeClr>
                </a:solidFill>
              </a:rPr>
              <a:t>Questions/Réponses</a:t>
            </a:r>
          </a:p>
          <a:p>
            <a:endParaRPr lang="fr-FR" dirty="0">
              <a:solidFill>
                <a:schemeClr val="tx1">
                  <a:lumMod val="65000"/>
                  <a:lumOff val="35000"/>
                </a:schemeClr>
              </a:solidFill>
            </a:endParaRPr>
          </a:p>
        </p:txBody>
      </p:sp>
      <p:pic>
        <p:nvPicPr>
          <p:cNvPr id="9" name="Image 8">
            <a:extLst>
              <a:ext uri="{FF2B5EF4-FFF2-40B4-BE49-F238E27FC236}">
                <a16:creationId xmlns:a16="http://schemas.microsoft.com/office/drawing/2014/main" id="{33A2E533-86DE-4548-B450-E5F4E5D21979}"/>
              </a:ext>
            </a:extLst>
          </p:cNvPr>
          <p:cNvPicPr>
            <a:picLocks noChangeAspect="1"/>
          </p:cNvPicPr>
          <p:nvPr>
            <p:custDataLst>
              <p:tags r:id="rId5"/>
            </p:custDataLst>
          </p:nvPr>
        </p:nvPicPr>
        <p:blipFill rotWithShape="1">
          <a:blip r:embed="rId8"/>
          <a:srcRect t="1651"/>
          <a:stretch/>
        </p:blipFill>
        <p:spPr>
          <a:xfrm>
            <a:off x="2077688" y="2114550"/>
            <a:ext cx="7199791" cy="3781998"/>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35F8D019-A540-4F9F-87D4-1C00C333952D}"/>
              </a:ext>
            </a:extLst>
          </p:cNvPr>
          <p:cNvSpPr/>
          <p:nvPr>
            <p:custDataLst>
              <p:tags r:id="rId6"/>
            </p:custDataLst>
          </p:nvPr>
        </p:nvSpPr>
        <p:spPr>
          <a:xfrm>
            <a:off x="7259541" y="2333625"/>
            <a:ext cx="2017938" cy="35629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2592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14"/>
                                        </p:tgtEl>
                                      </p:cBhvr>
                                    </p:animEffect>
                                    <p:animScale>
                                      <p:cBhvr>
                                        <p:cTn id="7" dur="50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925052" y="1034304"/>
            <a:ext cx="9428747" cy="4351338"/>
          </a:xfrm>
        </p:spPr>
        <p:txBody>
          <a:bodyPr/>
          <a:lstStyle/>
          <a:p>
            <a:r>
              <a:rPr lang="en-GB" dirty="0"/>
              <a:t>La </a:t>
            </a:r>
            <a:r>
              <a:rPr lang="en-GB" dirty="0" err="1"/>
              <a:t>bibliothèque</a:t>
            </a:r>
            <a:r>
              <a:rPr lang="en-GB" dirty="0"/>
              <a:t> de documents</a:t>
            </a:r>
            <a:endParaRPr lang="en-CA" dirty="0"/>
          </a:p>
        </p:txBody>
      </p:sp>
      <p:grpSp>
        <p:nvGrpSpPr>
          <p:cNvPr id="8" name="Groupe 7">
            <a:extLst>
              <a:ext uri="{FF2B5EF4-FFF2-40B4-BE49-F238E27FC236}">
                <a16:creationId xmlns:a16="http://schemas.microsoft.com/office/drawing/2014/main" id="{E9F2EC11-2E96-4647-A2E8-D4A5BF323315}"/>
              </a:ext>
            </a:extLst>
          </p:cNvPr>
          <p:cNvGrpSpPr/>
          <p:nvPr>
            <p:custDataLst>
              <p:tags r:id="rId2"/>
            </p:custDataLst>
          </p:nvPr>
        </p:nvGrpSpPr>
        <p:grpSpPr>
          <a:xfrm>
            <a:off x="94184" y="2234427"/>
            <a:ext cx="1592786" cy="651648"/>
            <a:chOff x="94184" y="1957975"/>
            <a:chExt cx="1592786" cy="399759"/>
          </a:xfrm>
        </p:grpSpPr>
        <p:sp>
          <p:nvSpPr>
            <p:cNvPr id="6" name="Rectangle 5">
              <a:extLst>
                <a:ext uri="{FF2B5EF4-FFF2-40B4-BE49-F238E27FC236}">
                  <a16:creationId xmlns:a16="http://schemas.microsoft.com/office/drawing/2014/main" id="{4E6307C8-DB58-49E8-AF09-58C8DFC36B42}"/>
                </a:ext>
              </a:extLst>
            </p:cNvPr>
            <p:cNvSpPr/>
            <p:nvPr/>
          </p:nvSpPr>
          <p:spPr>
            <a:xfrm>
              <a:off x="94184" y="1957975"/>
              <a:ext cx="1592786" cy="278962"/>
            </a:xfrm>
            <a:prstGeom prst="rect">
              <a:avLst/>
            </a:prstGeom>
            <a:solidFill>
              <a:srgbClr val="E83E24">
                <a:alpha val="23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sp>
          <p:nvSpPr>
            <p:cNvPr id="7" name="Rectangle 4">
              <a:extLst>
                <a:ext uri="{FF2B5EF4-FFF2-40B4-BE49-F238E27FC236}">
                  <a16:creationId xmlns:a16="http://schemas.microsoft.com/office/drawing/2014/main" id="{DDE3B3E5-E8A4-4587-B4E2-8A66720BC17D}"/>
                </a:ext>
              </a:extLst>
            </p:cNvPr>
            <p:cNvSpPr/>
            <p:nvPr/>
          </p:nvSpPr>
          <p:spPr>
            <a:xfrm>
              <a:off x="94184" y="2227939"/>
              <a:ext cx="133064" cy="129795"/>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solidFill>
              <a:srgbClr val="E83E2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grpSp>
      <p:sp>
        <p:nvSpPr>
          <p:cNvPr id="10" name="TextBox 9">
            <a:extLst>
              <a:ext uri="{FF2B5EF4-FFF2-40B4-BE49-F238E27FC236}">
                <a16:creationId xmlns:a16="http://schemas.microsoft.com/office/drawing/2014/main" id="{91553F7B-85D9-4B7B-8C8D-EC83FD949FD2}"/>
              </a:ext>
            </a:extLst>
          </p:cNvPr>
          <p:cNvSpPr txBox="1"/>
          <p:nvPr>
            <p:custDataLst>
              <p:tags r:id="rId3"/>
            </p:custDataLst>
          </p:nvPr>
        </p:nvSpPr>
        <p:spPr>
          <a:xfrm>
            <a:off x="2365512" y="1556847"/>
            <a:ext cx="10007463" cy="369332"/>
          </a:xfrm>
          <a:prstGeom prst="rect">
            <a:avLst/>
          </a:prstGeom>
          <a:noFill/>
        </p:spPr>
        <p:txBody>
          <a:bodyPr wrap="square" rtlCol="0">
            <a:spAutoFit/>
          </a:bodyPr>
          <a:lstStyle/>
          <a:p>
            <a:r>
              <a:rPr lang="fr-CA" dirty="0"/>
              <a:t>Vous pouvez enregistrer vos documents directement dans OneDrive à partir de vos applications Office.</a:t>
            </a:r>
          </a:p>
        </p:txBody>
      </p:sp>
      <p:sp>
        <p:nvSpPr>
          <p:cNvPr id="14" name="Espace réservé du texte 17">
            <a:extLst>
              <a:ext uri="{FF2B5EF4-FFF2-40B4-BE49-F238E27FC236}">
                <a16:creationId xmlns:a16="http://schemas.microsoft.com/office/drawing/2014/main" id="{333C863F-C0D1-4806-BCF2-B0F6C401D6FD}"/>
              </a:ext>
            </a:extLst>
          </p:cNvPr>
          <p:cNvSpPr>
            <a:spLocks noGrp="1"/>
          </p:cNvSpPr>
          <p:nvPr>
            <p:ph type="body" sz="quarter" idx="10"/>
            <p:custDataLst>
              <p:tags r:id="rId4"/>
            </p:custDataLst>
          </p:nvPr>
        </p:nvSpPr>
        <p:spPr>
          <a:xfrm>
            <a:off x="227248" y="1989138"/>
            <a:ext cx="1592786" cy="3073498"/>
          </a:xfrm>
        </p:spPr>
        <p:txBody>
          <a:bodyPr/>
          <a:lstStyle/>
          <a:p>
            <a:r>
              <a:rPr lang="fr-FR" dirty="0">
                <a:solidFill>
                  <a:schemeClr val="tx1">
                    <a:lumMod val="65000"/>
                    <a:lumOff val="35000"/>
                  </a:schemeClr>
                </a:solidFill>
              </a:rPr>
              <a:t>Introduction</a:t>
            </a:r>
          </a:p>
          <a:p>
            <a:r>
              <a:rPr lang="fr-FR" dirty="0">
                <a:solidFill>
                  <a:schemeClr val="tx1">
                    <a:lumMod val="65000"/>
                    <a:lumOff val="35000"/>
                  </a:schemeClr>
                </a:solidFill>
              </a:rPr>
              <a:t>La bibliothèque de documents</a:t>
            </a:r>
          </a:p>
          <a:p>
            <a:r>
              <a:rPr lang="fr-FR" dirty="0">
                <a:solidFill>
                  <a:schemeClr val="tx1">
                    <a:lumMod val="65000"/>
                    <a:lumOff val="35000"/>
                  </a:schemeClr>
                </a:solidFill>
              </a:rPr>
              <a:t>Le partage de documents</a:t>
            </a:r>
          </a:p>
          <a:p>
            <a:r>
              <a:rPr lang="fr-FR" dirty="0">
                <a:solidFill>
                  <a:schemeClr val="tx1">
                    <a:lumMod val="65000"/>
                    <a:lumOff val="35000"/>
                  </a:schemeClr>
                </a:solidFill>
              </a:rPr>
              <a:t>Fonctionnalités supplémentaires</a:t>
            </a:r>
          </a:p>
          <a:p>
            <a:r>
              <a:rPr lang="fr-FR" dirty="0">
                <a:solidFill>
                  <a:schemeClr val="tx1">
                    <a:lumMod val="65000"/>
                    <a:lumOff val="35000"/>
                  </a:schemeClr>
                </a:solidFill>
              </a:rPr>
              <a:t>Conclusion</a:t>
            </a:r>
          </a:p>
          <a:p>
            <a:r>
              <a:rPr lang="fr-FR" dirty="0">
                <a:solidFill>
                  <a:schemeClr val="tx1">
                    <a:lumMod val="65000"/>
                    <a:lumOff val="35000"/>
                  </a:schemeClr>
                </a:solidFill>
              </a:rPr>
              <a:t>Questions/Réponses</a:t>
            </a:r>
          </a:p>
          <a:p>
            <a:endParaRPr lang="fr-FR" dirty="0">
              <a:solidFill>
                <a:schemeClr val="tx1">
                  <a:lumMod val="65000"/>
                  <a:lumOff val="35000"/>
                </a:schemeClr>
              </a:solidFill>
            </a:endParaRPr>
          </a:p>
        </p:txBody>
      </p:sp>
      <p:pic>
        <p:nvPicPr>
          <p:cNvPr id="12" name="Image 11">
            <a:extLst>
              <a:ext uri="{FF2B5EF4-FFF2-40B4-BE49-F238E27FC236}">
                <a16:creationId xmlns:a16="http://schemas.microsoft.com/office/drawing/2014/main" id="{CE1CF687-04BD-448E-90E7-41E7ABCD1C87}"/>
              </a:ext>
            </a:extLst>
          </p:cNvPr>
          <p:cNvPicPr>
            <a:picLocks noChangeAspect="1"/>
          </p:cNvPicPr>
          <p:nvPr>
            <p:custDataLst>
              <p:tags r:id="rId5"/>
            </p:custDataLst>
          </p:nvPr>
        </p:nvPicPr>
        <p:blipFill>
          <a:blip r:embed="rId11"/>
          <a:stretch>
            <a:fillRect/>
          </a:stretch>
        </p:blipFill>
        <p:spPr>
          <a:xfrm>
            <a:off x="2227047" y="1966912"/>
            <a:ext cx="4610100" cy="2409825"/>
          </a:xfrm>
          <a:prstGeom prst="rect">
            <a:avLst/>
          </a:prstGeom>
        </p:spPr>
      </p:pic>
      <p:pic>
        <p:nvPicPr>
          <p:cNvPr id="17" name="Image 16">
            <a:extLst>
              <a:ext uri="{FF2B5EF4-FFF2-40B4-BE49-F238E27FC236}">
                <a16:creationId xmlns:a16="http://schemas.microsoft.com/office/drawing/2014/main" id="{896A3E39-4859-4C8F-B36E-FB2249F260DB}"/>
              </a:ext>
            </a:extLst>
          </p:cNvPr>
          <p:cNvPicPr>
            <a:picLocks noChangeAspect="1"/>
          </p:cNvPicPr>
          <p:nvPr>
            <p:custDataLst>
              <p:tags r:id="rId6"/>
            </p:custDataLst>
          </p:nvPr>
        </p:nvPicPr>
        <p:blipFill>
          <a:blip r:embed="rId12"/>
          <a:stretch>
            <a:fillRect/>
          </a:stretch>
        </p:blipFill>
        <p:spPr>
          <a:xfrm>
            <a:off x="3389999" y="2902250"/>
            <a:ext cx="4610100" cy="2543175"/>
          </a:xfrm>
          <a:prstGeom prst="rect">
            <a:avLst/>
          </a:prstGeom>
        </p:spPr>
      </p:pic>
      <p:pic>
        <p:nvPicPr>
          <p:cNvPr id="13" name="Image 12">
            <a:extLst>
              <a:ext uri="{FF2B5EF4-FFF2-40B4-BE49-F238E27FC236}">
                <a16:creationId xmlns:a16="http://schemas.microsoft.com/office/drawing/2014/main" id="{DB415206-E44D-49A8-88CB-829472AB4DB3}"/>
              </a:ext>
            </a:extLst>
          </p:cNvPr>
          <p:cNvPicPr>
            <a:picLocks noChangeAspect="1"/>
          </p:cNvPicPr>
          <p:nvPr>
            <p:custDataLst>
              <p:tags r:id="rId7"/>
            </p:custDataLst>
          </p:nvPr>
        </p:nvPicPr>
        <p:blipFill>
          <a:blip r:embed="rId13"/>
          <a:stretch>
            <a:fillRect/>
          </a:stretch>
        </p:blipFill>
        <p:spPr>
          <a:xfrm>
            <a:off x="4532097" y="4000500"/>
            <a:ext cx="4629150" cy="2524125"/>
          </a:xfrm>
          <a:prstGeom prst="rect">
            <a:avLst/>
          </a:prstGeom>
        </p:spPr>
      </p:pic>
      <p:sp>
        <p:nvSpPr>
          <p:cNvPr id="19" name="Rectangle 18">
            <a:extLst>
              <a:ext uri="{FF2B5EF4-FFF2-40B4-BE49-F238E27FC236}">
                <a16:creationId xmlns:a16="http://schemas.microsoft.com/office/drawing/2014/main" id="{0DE144DB-42A8-4220-ABD0-F074BB157734}"/>
              </a:ext>
            </a:extLst>
          </p:cNvPr>
          <p:cNvSpPr/>
          <p:nvPr>
            <p:custDataLst>
              <p:tags r:id="rId8"/>
            </p:custDataLst>
          </p:nvPr>
        </p:nvSpPr>
        <p:spPr>
          <a:xfrm>
            <a:off x="6096000" y="5943600"/>
            <a:ext cx="1943100" cy="5360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515402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925052" y="1034305"/>
            <a:ext cx="9428747" cy="2394696"/>
          </a:xfrm>
        </p:spPr>
        <p:txBody>
          <a:bodyPr/>
          <a:lstStyle/>
          <a:p>
            <a:r>
              <a:rPr lang="en-GB" dirty="0"/>
              <a:t>La synchronisation</a:t>
            </a:r>
            <a:endParaRPr lang="en-CA" dirty="0"/>
          </a:p>
        </p:txBody>
      </p:sp>
      <p:grpSp>
        <p:nvGrpSpPr>
          <p:cNvPr id="8" name="Groupe 7">
            <a:extLst>
              <a:ext uri="{FF2B5EF4-FFF2-40B4-BE49-F238E27FC236}">
                <a16:creationId xmlns:a16="http://schemas.microsoft.com/office/drawing/2014/main" id="{E9F2EC11-2E96-4647-A2E8-D4A5BF323315}"/>
              </a:ext>
            </a:extLst>
          </p:cNvPr>
          <p:cNvGrpSpPr/>
          <p:nvPr>
            <p:custDataLst>
              <p:tags r:id="rId2"/>
            </p:custDataLst>
          </p:nvPr>
        </p:nvGrpSpPr>
        <p:grpSpPr>
          <a:xfrm>
            <a:off x="94184" y="2272527"/>
            <a:ext cx="1592786" cy="565923"/>
            <a:chOff x="94184" y="1957975"/>
            <a:chExt cx="1592786" cy="399759"/>
          </a:xfrm>
        </p:grpSpPr>
        <p:sp>
          <p:nvSpPr>
            <p:cNvPr id="6" name="Rectangle 5">
              <a:extLst>
                <a:ext uri="{FF2B5EF4-FFF2-40B4-BE49-F238E27FC236}">
                  <a16:creationId xmlns:a16="http://schemas.microsoft.com/office/drawing/2014/main" id="{4E6307C8-DB58-49E8-AF09-58C8DFC36B42}"/>
                </a:ext>
              </a:extLst>
            </p:cNvPr>
            <p:cNvSpPr/>
            <p:nvPr/>
          </p:nvSpPr>
          <p:spPr>
            <a:xfrm>
              <a:off x="94184" y="1957975"/>
              <a:ext cx="1592786" cy="278962"/>
            </a:xfrm>
            <a:prstGeom prst="rect">
              <a:avLst/>
            </a:prstGeom>
            <a:solidFill>
              <a:srgbClr val="E83E24">
                <a:alpha val="23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sp>
          <p:nvSpPr>
            <p:cNvPr id="7" name="Rectangle 4">
              <a:extLst>
                <a:ext uri="{FF2B5EF4-FFF2-40B4-BE49-F238E27FC236}">
                  <a16:creationId xmlns:a16="http://schemas.microsoft.com/office/drawing/2014/main" id="{DDE3B3E5-E8A4-4587-B4E2-8A66720BC17D}"/>
                </a:ext>
              </a:extLst>
            </p:cNvPr>
            <p:cNvSpPr/>
            <p:nvPr/>
          </p:nvSpPr>
          <p:spPr>
            <a:xfrm>
              <a:off x="94184" y="2227939"/>
              <a:ext cx="133064" cy="129795"/>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solidFill>
              <a:srgbClr val="E83E2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grpSp>
      <p:sp>
        <p:nvSpPr>
          <p:cNvPr id="10" name="TextBox 9">
            <a:extLst>
              <a:ext uri="{FF2B5EF4-FFF2-40B4-BE49-F238E27FC236}">
                <a16:creationId xmlns:a16="http://schemas.microsoft.com/office/drawing/2014/main" id="{91553F7B-85D9-4B7B-8C8D-EC83FD949FD2}"/>
              </a:ext>
            </a:extLst>
          </p:cNvPr>
          <p:cNvSpPr txBox="1"/>
          <p:nvPr>
            <p:custDataLst>
              <p:tags r:id="rId3"/>
            </p:custDataLst>
          </p:nvPr>
        </p:nvSpPr>
        <p:spPr>
          <a:xfrm>
            <a:off x="2365512" y="1556847"/>
            <a:ext cx="8007927" cy="369332"/>
          </a:xfrm>
          <a:prstGeom prst="rect">
            <a:avLst/>
          </a:prstGeom>
          <a:noFill/>
        </p:spPr>
        <p:txBody>
          <a:bodyPr wrap="square" rtlCol="0">
            <a:spAutoFit/>
          </a:bodyPr>
          <a:lstStyle/>
          <a:p>
            <a:endParaRPr lang="fr-CA" dirty="0"/>
          </a:p>
        </p:txBody>
      </p:sp>
      <p:sp>
        <p:nvSpPr>
          <p:cNvPr id="2" name="TextBox 1">
            <a:extLst>
              <a:ext uri="{FF2B5EF4-FFF2-40B4-BE49-F238E27FC236}">
                <a16:creationId xmlns:a16="http://schemas.microsoft.com/office/drawing/2014/main" id="{2DBA3FFF-83DE-49F2-A9D2-3D5A7A51444A}"/>
              </a:ext>
            </a:extLst>
          </p:cNvPr>
          <p:cNvSpPr txBox="1"/>
          <p:nvPr>
            <p:custDataLst>
              <p:tags r:id="rId4"/>
            </p:custDataLst>
          </p:nvPr>
        </p:nvSpPr>
        <p:spPr>
          <a:xfrm>
            <a:off x="2715490" y="1670478"/>
            <a:ext cx="8638309" cy="1754326"/>
          </a:xfrm>
          <a:prstGeom prst="rect">
            <a:avLst/>
          </a:prstGeom>
          <a:noFill/>
        </p:spPr>
        <p:txBody>
          <a:bodyPr wrap="square" rtlCol="0">
            <a:spAutoFit/>
          </a:bodyPr>
          <a:lstStyle/>
          <a:p>
            <a:pPr marL="285750" indent="-285750">
              <a:buFont typeface="Arial" panose="020B0604020202020204" pitchFamily="34" charset="0"/>
              <a:buChar char="•"/>
            </a:pPr>
            <a:r>
              <a:rPr lang="en-US" dirty="0"/>
              <a:t>Une </a:t>
            </a:r>
            <a:r>
              <a:rPr lang="en-US" dirty="0" err="1"/>
              <a:t>fois</a:t>
            </a:r>
            <a:r>
              <a:rPr lang="en-US" dirty="0"/>
              <a:t> que </a:t>
            </a:r>
            <a:r>
              <a:rPr lang="en-US" dirty="0" err="1"/>
              <a:t>vous</a:t>
            </a:r>
            <a:r>
              <a:rPr lang="en-US" dirty="0"/>
              <a:t> </a:t>
            </a:r>
            <a:r>
              <a:rPr lang="en-US" dirty="0" err="1"/>
              <a:t>avez</a:t>
            </a:r>
            <a:r>
              <a:rPr lang="en-US" dirty="0"/>
              <a:t> </a:t>
            </a:r>
            <a:r>
              <a:rPr lang="en-US" dirty="0" err="1"/>
              <a:t>synchronisé</a:t>
            </a:r>
            <a:r>
              <a:rPr lang="en-US" dirty="0"/>
              <a:t> </a:t>
            </a:r>
            <a:r>
              <a:rPr lang="en-US" dirty="0" err="1"/>
              <a:t>vos</a:t>
            </a:r>
            <a:r>
              <a:rPr lang="en-US" dirty="0"/>
              <a:t> </a:t>
            </a:r>
            <a:r>
              <a:rPr lang="en-US" dirty="0" err="1"/>
              <a:t>fichiers</a:t>
            </a:r>
            <a:r>
              <a:rPr lang="en-US" dirty="0"/>
              <a:t> avec </a:t>
            </a:r>
            <a:r>
              <a:rPr lang="en-US" dirty="0" err="1"/>
              <a:t>votre</a:t>
            </a:r>
            <a:r>
              <a:rPr lang="en-US" dirty="0"/>
              <a:t> </a:t>
            </a:r>
            <a:r>
              <a:rPr lang="en-US" dirty="0" err="1"/>
              <a:t>ordinateur</a:t>
            </a:r>
            <a:r>
              <a:rPr lang="en-US" dirty="0"/>
              <a:t> </a:t>
            </a:r>
            <a:r>
              <a:rPr lang="en-US" dirty="0" err="1"/>
              <a:t>ou</a:t>
            </a:r>
            <a:r>
              <a:rPr lang="en-US" dirty="0"/>
              <a:t> </a:t>
            </a:r>
            <a:r>
              <a:rPr lang="en-US" dirty="0" err="1"/>
              <a:t>votre</a:t>
            </a:r>
            <a:r>
              <a:rPr lang="en-US" dirty="0"/>
              <a:t> </a:t>
            </a:r>
            <a:r>
              <a:rPr lang="en-US" dirty="0" err="1"/>
              <a:t>appareil</a:t>
            </a:r>
            <a:r>
              <a:rPr lang="en-US" dirty="0"/>
              <a:t> mobile, </a:t>
            </a:r>
            <a:r>
              <a:rPr lang="en-US" dirty="0" err="1"/>
              <a:t>vous</a:t>
            </a:r>
            <a:r>
              <a:rPr lang="en-US" dirty="0"/>
              <a:t> </a:t>
            </a:r>
            <a:r>
              <a:rPr lang="en-US" dirty="0" err="1"/>
              <a:t>pouvez</a:t>
            </a:r>
            <a:r>
              <a:rPr lang="en-US" dirty="0"/>
              <a:t> </a:t>
            </a:r>
            <a:r>
              <a:rPr lang="en-US" dirty="0" err="1"/>
              <a:t>accéder</a:t>
            </a:r>
            <a:r>
              <a:rPr lang="en-US" dirty="0"/>
              <a:t> à </a:t>
            </a:r>
            <a:r>
              <a:rPr lang="en-US" dirty="0" err="1"/>
              <a:t>votre</a:t>
            </a:r>
            <a:r>
              <a:rPr lang="en-US" dirty="0"/>
              <a:t> </a:t>
            </a:r>
            <a:r>
              <a:rPr lang="en-US" dirty="0" err="1"/>
              <a:t>contenu</a:t>
            </a:r>
            <a:r>
              <a:rPr lang="en-US" dirty="0"/>
              <a:t> via </a:t>
            </a:r>
            <a:r>
              <a:rPr lang="en-US" dirty="0" err="1"/>
              <a:t>votre</a:t>
            </a:r>
            <a:r>
              <a:rPr lang="en-US" dirty="0"/>
              <a:t> </a:t>
            </a:r>
            <a:r>
              <a:rPr lang="en-US" dirty="0" err="1"/>
              <a:t>système</a:t>
            </a:r>
            <a:r>
              <a:rPr lang="en-US" dirty="0"/>
              <a:t> de </a:t>
            </a:r>
            <a:r>
              <a:rPr lang="en-US" dirty="0" err="1"/>
              <a:t>fichiers</a:t>
            </a:r>
            <a:r>
              <a:rPr lang="en-US" dirty="0"/>
              <a:t> local au lieu d’un </a:t>
            </a:r>
            <a:r>
              <a:rPr lang="en-US" dirty="0" err="1"/>
              <a:t>navigateur</a:t>
            </a:r>
            <a:r>
              <a:rPr lang="en-US" dirty="0"/>
              <a:t> Web.</a:t>
            </a:r>
          </a:p>
          <a:p>
            <a:pPr marL="285750" indent="-285750">
              <a:buFont typeface="Arial" panose="020B0604020202020204" pitchFamily="34" charset="0"/>
              <a:buChar char="•"/>
            </a:pPr>
            <a:r>
              <a:rPr lang="en-US" dirty="0" err="1"/>
              <a:t>Vous</a:t>
            </a:r>
            <a:r>
              <a:rPr lang="en-US" dirty="0"/>
              <a:t> </a:t>
            </a:r>
            <a:r>
              <a:rPr lang="en-US" dirty="0" err="1"/>
              <a:t>pouvez</a:t>
            </a:r>
            <a:r>
              <a:rPr lang="en-US" dirty="0"/>
              <a:t> </a:t>
            </a:r>
            <a:r>
              <a:rPr lang="en-US" dirty="0" err="1"/>
              <a:t>également</a:t>
            </a:r>
            <a:r>
              <a:rPr lang="en-US" dirty="0"/>
              <a:t> </a:t>
            </a:r>
            <a:r>
              <a:rPr lang="en-US" dirty="0" err="1"/>
              <a:t>accéder</a:t>
            </a:r>
            <a:r>
              <a:rPr lang="en-US" dirty="0"/>
              <a:t> à </a:t>
            </a:r>
            <a:r>
              <a:rPr lang="en-US" dirty="0" err="1"/>
              <a:t>vos</a:t>
            </a:r>
            <a:r>
              <a:rPr lang="en-US" dirty="0"/>
              <a:t> </a:t>
            </a:r>
            <a:r>
              <a:rPr lang="en-US" dirty="0" err="1"/>
              <a:t>fichiers</a:t>
            </a:r>
            <a:r>
              <a:rPr lang="en-US" dirty="0"/>
              <a:t> </a:t>
            </a:r>
            <a:r>
              <a:rPr lang="en-US" dirty="0" err="1"/>
              <a:t>lorsque</a:t>
            </a:r>
            <a:r>
              <a:rPr lang="en-US" dirty="0"/>
              <a:t> </a:t>
            </a:r>
            <a:r>
              <a:rPr lang="en-US" dirty="0" err="1"/>
              <a:t>vous</a:t>
            </a:r>
            <a:r>
              <a:rPr lang="en-US" dirty="0"/>
              <a:t> </a:t>
            </a:r>
            <a:r>
              <a:rPr lang="en-US" dirty="0" err="1"/>
              <a:t>êtes</a:t>
            </a:r>
            <a:r>
              <a:rPr lang="en-US" dirty="0"/>
              <a:t> hors </a:t>
            </a:r>
            <a:r>
              <a:rPr lang="en-US" dirty="0" err="1"/>
              <a:t>ligne</a:t>
            </a:r>
            <a:r>
              <a:rPr lang="en-US" dirty="0"/>
              <a:t>.</a:t>
            </a:r>
          </a:p>
          <a:p>
            <a:pPr marL="285750" indent="-285750">
              <a:buFont typeface="Arial" panose="020B0604020202020204" pitchFamily="34" charset="0"/>
              <a:buChar char="•"/>
            </a:pPr>
            <a:r>
              <a:rPr lang="en-US" dirty="0"/>
              <a:t>Les modifications hors </a:t>
            </a:r>
            <a:r>
              <a:rPr lang="en-US" dirty="0" err="1"/>
              <a:t>connexion</a:t>
            </a:r>
            <a:r>
              <a:rPr lang="en-US" dirty="0"/>
              <a:t> </a:t>
            </a:r>
            <a:r>
              <a:rPr lang="en-US" dirty="0" err="1"/>
              <a:t>seront</a:t>
            </a:r>
            <a:r>
              <a:rPr lang="en-US" dirty="0"/>
              <a:t> </a:t>
            </a:r>
            <a:r>
              <a:rPr lang="en-US" dirty="0" err="1"/>
              <a:t>automatiquement</a:t>
            </a:r>
            <a:r>
              <a:rPr lang="en-US" dirty="0"/>
              <a:t> </a:t>
            </a:r>
            <a:r>
              <a:rPr lang="en-US" dirty="0" err="1"/>
              <a:t>synchronisées</a:t>
            </a:r>
            <a:r>
              <a:rPr lang="en-US" dirty="0"/>
              <a:t> avec OneDrive </a:t>
            </a:r>
            <a:r>
              <a:rPr lang="en-US" dirty="0" err="1"/>
              <a:t>Entreprise</a:t>
            </a:r>
            <a:r>
              <a:rPr lang="en-US" dirty="0"/>
              <a:t> </a:t>
            </a:r>
            <a:r>
              <a:rPr lang="en-US" dirty="0" err="1"/>
              <a:t>lors</a:t>
            </a:r>
            <a:r>
              <a:rPr lang="en-US" dirty="0"/>
              <a:t> de </a:t>
            </a:r>
            <a:r>
              <a:rPr lang="en-US" dirty="0" err="1"/>
              <a:t>votre</a:t>
            </a:r>
            <a:r>
              <a:rPr lang="en-US" dirty="0"/>
              <a:t> </a:t>
            </a:r>
            <a:r>
              <a:rPr lang="en-US" dirty="0" err="1"/>
              <a:t>prochaine</a:t>
            </a:r>
            <a:r>
              <a:rPr lang="en-US" dirty="0"/>
              <a:t> </a:t>
            </a:r>
            <a:r>
              <a:rPr lang="en-US" dirty="0" err="1"/>
              <a:t>connexion</a:t>
            </a:r>
            <a:r>
              <a:rPr lang="en-US" dirty="0"/>
              <a:t>.</a:t>
            </a:r>
            <a:endParaRPr lang="fr-CA" dirty="0"/>
          </a:p>
        </p:txBody>
      </p:sp>
      <p:pic>
        <p:nvPicPr>
          <p:cNvPr id="5" name="Picture 4">
            <a:extLst>
              <a:ext uri="{FF2B5EF4-FFF2-40B4-BE49-F238E27FC236}">
                <a16:creationId xmlns:a16="http://schemas.microsoft.com/office/drawing/2014/main" id="{9C018AE6-AA2C-4D2C-AB5A-8F17DCCB74A7}"/>
              </a:ext>
            </a:extLst>
          </p:cNvPr>
          <p:cNvPicPr>
            <a:picLocks noChangeAspect="1"/>
          </p:cNvPicPr>
          <p:nvPr>
            <p:custDataLst>
              <p:tags r:id="rId5"/>
            </p:custDataLst>
          </p:nvPr>
        </p:nvPicPr>
        <p:blipFill rotWithShape="1">
          <a:blip r:embed="rId10"/>
          <a:srcRect t="4282" b="16568"/>
          <a:stretch/>
        </p:blipFill>
        <p:spPr>
          <a:xfrm>
            <a:off x="2470611" y="4248646"/>
            <a:ext cx="9494141" cy="2295205"/>
          </a:xfrm>
          <a:prstGeom prst="rect">
            <a:avLst/>
          </a:prstGeom>
          <a:ln>
            <a:noFill/>
          </a:ln>
          <a:effectLst>
            <a:outerShdw blurRad="292100" dist="139700" dir="2700000" algn="tl" rotWithShape="0">
              <a:srgbClr val="333333">
                <a:alpha val="65000"/>
              </a:srgbClr>
            </a:outerShdw>
          </a:effectLst>
        </p:spPr>
      </p:pic>
      <p:sp>
        <p:nvSpPr>
          <p:cNvPr id="15" name="Espace réservé du texte 17">
            <a:extLst>
              <a:ext uri="{FF2B5EF4-FFF2-40B4-BE49-F238E27FC236}">
                <a16:creationId xmlns:a16="http://schemas.microsoft.com/office/drawing/2014/main" id="{A7FBBEF5-A143-476E-9099-5507CB29DB92}"/>
              </a:ext>
            </a:extLst>
          </p:cNvPr>
          <p:cNvSpPr>
            <a:spLocks noGrp="1"/>
          </p:cNvSpPr>
          <p:nvPr>
            <p:ph type="body" sz="quarter" idx="10"/>
            <p:custDataLst>
              <p:tags r:id="rId6"/>
            </p:custDataLst>
          </p:nvPr>
        </p:nvSpPr>
        <p:spPr>
          <a:xfrm>
            <a:off x="227248" y="1989138"/>
            <a:ext cx="1592786" cy="3073498"/>
          </a:xfrm>
        </p:spPr>
        <p:txBody>
          <a:bodyPr/>
          <a:lstStyle/>
          <a:p>
            <a:r>
              <a:rPr lang="fr-FR" dirty="0">
                <a:solidFill>
                  <a:schemeClr val="tx1">
                    <a:lumMod val="65000"/>
                    <a:lumOff val="35000"/>
                  </a:schemeClr>
                </a:solidFill>
              </a:rPr>
              <a:t>Introduction</a:t>
            </a:r>
          </a:p>
          <a:p>
            <a:r>
              <a:rPr lang="fr-FR" dirty="0">
                <a:solidFill>
                  <a:schemeClr val="tx1">
                    <a:lumMod val="65000"/>
                    <a:lumOff val="35000"/>
                  </a:schemeClr>
                </a:solidFill>
              </a:rPr>
              <a:t>La bibliothèque de documents</a:t>
            </a:r>
          </a:p>
          <a:p>
            <a:r>
              <a:rPr lang="fr-FR" dirty="0">
                <a:solidFill>
                  <a:schemeClr val="tx1">
                    <a:lumMod val="65000"/>
                    <a:lumOff val="35000"/>
                  </a:schemeClr>
                </a:solidFill>
              </a:rPr>
              <a:t>Le partage de documents</a:t>
            </a:r>
          </a:p>
          <a:p>
            <a:r>
              <a:rPr lang="fr-FR" dirty="0">
                <a:solidFill>
                  <a:schemeClr val="tx1">
                    <a:lumMod val="65000"/>
                    <a:lumOff val="35000"/>
                  </a:schemeClr>
                </a:solidFill>
              </a:rPr>
              <a:t>Fonctionnalités supplémentaires</a:t>
            </a:r>
          </a:p>
          <a:p>
            <a:r>
              <a:rPr lang="fr-FR" dirty="0">
                <a:solidFill>
                  <a:schemeClr val="tx1">
                    <a:lumMod val="65000"/>
                    <a:lumOff val="35000"/>
                  </a:schemeClr>
                </a:solidFill>
              </a:rPr>
              <a:t>Conclusion</a:t>
            </a:r>
          </a:p>
          <a:p>
            <a:r>
              <a:rPr lang="fr-FR" dirty="0">
                <a:solidFill>
                  <a:schemeClr val="tx1">
                    <a:lumMod val="65000"/>
                    <a:lumOff val="35000"/>
                  </a:schemeClr>
                </a:solidFill>
              </a:rPr>
              <a:t>Questions/Réponses</a:t>
            </a:r>
          </a:p>
          <a:p>
            <a:endParaRPr lang="fr-FR" dirty="0">
              <a:solidFill>
                <a:schemeClr val="tx1">
                  <a:lumMod val="65000"/>
                  <a:lumOff val="35000"/>
                </a:schemeClr>
              </a:solidFill>
            </a:endParaRPr>
          </a:p>
        </p:txBody>
      </p:sp>
      <p:pic>
        <p:nvPicPr>
          <p:cNvPr id="13" name="Image 12">
            <a:extLst>
              <a:ext uri="{FF2B5EF4-FFF2-40B4-BE49-F238E27FC236}">
                <a16:creationId xmlns:a16="http://schemas.microsoft.com/office/drawing/2014/main" id="{CAFC16AC-80DD-4BA9-810B-C4500A947CC0}"/>
              </a:ext>
            </a:extLst>
          </p:cNvPr>
          <p:cNvPicPr>
            <a:picLocks noChangeAspect="1"/>
          </p:cNvPicPr>
          <p:nvPr>
            <p:custDataLst>
              <p:tags r:id="rId7"/>
            </p:custDataLst>
          </p:nvPr>
        </p:nvPicPr>
        <p:blipFill>
          <a:blip r:embed="rId11"/>
          <a:stretch>
            <a:fillRect/>
          </a:stretch>
        </p:blipFill>
        <p:spPr>
          <a:xfrm>
            <a:off x="3529502" y="3446796"/>
            <a:ext cx="6737446" cy="626046"/>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E19553EE-C1DD-4DC6-A8AC-1D6D7C2DC5CC}"/>
              </a:ext>
            </a:extLst>
          </p:cNvPr>
          <p:cNvSpPr/>
          <p:nvPr>
            <p:custDataLst>
              <p:tags r:id="rId8"/>
            </p:custDataLst>
          </p:nvPr>
        </p:nvSpPr>
        <p:spPr>
          <a:xfrm>
            <a:off x="8286750" y="3547694"/>
            <a:ext cx="1970673" cy="4502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a:solidFill>
                  <a:srgbClr val="FF0000"/>
                </a:solidFill>
              </a:ln>
              <a:noFill/>
            </a:endParaRPr>
          </a:p>
        </p:txBody>
      </p:sp>
    </p:spTree>
    <p:extLst>
      <p:ext uri="{BB962C8B-B14F-4D97-AF65-F5344CB8AC3E}">
        <p14:creationId xmlns:p14="http://schemas.microsoft.com/office/powerpoint/2010/main" val="64408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BC6499C-2E71-42C3-90E5-39949F5D2B59}"/>
              </a:ext>
            </a:extLst>
          </p:cNvPr>
          <p:cNvSpPr>
            <a:spLocks noGrp="1"/>
          </p:cNvSpPr>
          <p:nvPr>
            <p:ph type="title"/>
            <p:custDataLst>
              <p:tags r:id="rId1"/>
            </p:custDataLst>
          </p:nvPr>
        </p:nvSpPr>
        <p:spPr/>
        <p:txBody>
          <a:bodyPr>
            <a:normAutofit fontScale="90000"/>
          </a:bodyPr>
          <a:lstStyle/>
          <a:p>
            <a:r>
              <a:rPr lang="fr-FR" dirty="0"/>
              <a:t>Les « fichiers à la demande »</a:t>
            </a:r>
          </a:p>
        </p:txBody>
      </p:sp>
      <p:sp>
        <p:nvSpPr>
          <p:cNvPr id="5" name="Espace réservé du texte 4">
            <a:extLst>
              <a:ext uri="{FF2B5EF4-FFF2-40B4-BE49-F238E27FC236}">
                <a16:creationId xmlns:a16="http://schemas.microsoft.com/office/drawing/2014/main" id="{783E5BB0-8382-4847-ABBE-6D9EC7560A3A}"/>
              </a:ext>
            </a:extLst>
          </p:cNvPr>
          <p:cNvSpPr>
            <a:spLocks noGrp="1"/>
          </p:cNvSpPr>
          <p:nvPr>
            <p:ph idx="1"/>
            <p:custDataLst>
              <p:tags r:id="rId2"/>
            </p:custDataLst>
          </p:nvPr>
        </p:nvSpPr>
        <p:spPr>
          <a:xfrm>
            <a:off x="480060" y="1997393"/>
            <a:ext cx="5615940" cy="5573077"/>
          </a:xfrm>
        </p:spPr>
        <p:txBody>
          <a:bodyPr>
            <a:noAutofit/>
          </a:bodyPr>
          <a:lstStyle/>
          <a:p>
            <a:pPr marL="0" indent="0" algn="just">
              <a:buNone/>
            </a:pPr>
            <a:r>
              <a:rPr lang="fr-FR" dirty="0"/>
              <a:t>Avec OneDrive fichiers à la demande, vous pouvez :</a:t>
            </a:r>
          </a:p>
          <a:p>
            <a:pPr marL="342900" indent="-342900" algn="just">
              <a:buFont typeface="Arial" panose="020B0604020202020204" pitchFamily="34" charset="0"/>
              <a:buChar char="•"/>
            </a:pPr>
            <a:r>
              <a:rPr lang="fr-FR" sz="2000" dirty="0"/>
              <a:t>Définir les fichiers et dossiers soit toujours disponibles localement sur votre appareil ;</a:t>
            </a:r>
          </a:p>
          <a:p>
            <a:pPr marL="342900" indent="-342900" algn="just">
              <a:buFont typeface="Arial" panose="020B0604020202020204" pitchFamily="34" charset="0"/>
              <a:buChar char="•"/>
            </a:pPr>
            <a:endParaRPr lang="fr-FR" sz="2000" dirty="0"/>
          </a:p>
          <a:p>
            <a:pPr marL="342900" indent="-342900" algn="just">
              <a:buFont typeface="Arial" panose="020B0604020202020204" pitchFamily="34" charset="0"/>
              <a:buChar char="•"/>
            </a:pPr>
            <a:r>
              <a:rPr lang="fr-FR" sz="2000" dirty="0"/>
              <a:t>Économiser de l’espace sur votre appareil à l’aide des fichiers uniquement accessibles en ligne ;</a:t>
            </a:r>
          </a:p>
          <a:p>
            <a:pPr marL="342900" indent="-342900" algn="just">
              <a:buFont typeface="Arial" panose="020B0604020202020204" pitchFamily="34" charset="0"/>
              <a:buChar char="•"/>
            </a:pPr>
            <a:endParaRPr lang="fr-FR" sz="2000" dirty="0"/>
          </a:p>
          <a:p>
            <a:pPr marL="342900" indent="-342900" algn="just">
              <a:buFont typeface="Arial" panose="020B0604020202020204" pitchFamily="34" charset="0"/>
              <a:buChar char="•"/>
            </a:pPr>
            <a:r>
              <a:rPr lang="fr-FR" sz="2000" dirty="0"/>
              <a:t>Voir les informations importantes à propos des fichiers, tels que si elles sont partagées ou à quoi il ressemble</a:t>
            </a:r>
            <a:r>
              <a:rPr lang="fr-FR" dirty="0"/>
              <a:t>.</a:t>
            </a:r>
            <a:endParaRPr lang="fr-FR" sz="2000" dirty="0"/>
          </a:p>
        </p:txBody>
      </p:sp>
      <p:pic>
        <p:nvPicPr>
          <p:cNvPr id="6" name="Image 5">
            <a:extLst>
              <a:ext uri="{FF2B5EF4-FFF2-40B4-BE49-F238E27FC236}">
                <a16:creationId xmlns:a16="http://schemas.microsoft.com/office/drawing/2014/main" id="{0F1B36B4-0F25-4793-B31F-A41061C3E167}"/>
              </a:ext>
            </a:extLst>
          </p:cNvPr>
          <p:cNvPicPr>
            <a:picLocks noChangeAspect="1"/>
          </p:cNvPicPr>
          <p:nvPr>
            <p:custDataLst>
              <p:tags r:id="rId3"/>
            </p:custDataLst>
          </p:nvPr>
        </p:nvPicPr>
        <p:blipFill rotWithShape="1">
          <a:blip r:embed="rId6">
            <a:extLst>
              <a:ext uri="{28A0092B-C50C-407E-A947-70E740481C1C}">
                <a14:useLocalDpi xmlns:a14="http://schemas.microsoft.com/office/drawing/2010/main"/>
              </a:ext>
            </a:extLst>
          </a:blip>
          <a:srcRect/>
          <a:stretch/>
        </p:blipFill>
        <p:spPr>
          <a:xfrm>
            <a:off x="6799443" y="2005152"/>
            <a:ext cx="3673175" cy="51795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46675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ACACF2-BC93-469B-B1D3-AAB28111EE6D}"/>
              </a:ext>
            </a:extLst>
          </p:cNvPr>
          <p:cNvSpPr>
            <a:spLocks noGrp="1"/>
          </p:cNvSpPr>
          <p:nvPr>
            <p:ph type="title"/>
            <p:custDataLst>
              <p:tags r:id="rId1"/>
            </p:custDataLst>
          </p:nvPr>
        </p:nvSpPr>
        <p:spPr/>
        <p:txBody>
          <a:bodyPr>
            <a:noAutofit/>
          </a:bodyPr>
          <a:lstStyle/>
          <a:p>
            <a:r>
              <a:rPr lang="fr-FR" sz="3200" dirty="0"/>
              <a:t>La </a:t>
            </a:r>
            <a:r>
              <a:rPr lang="fr-FR" sz="2800" dirty="0"/>
              <a:t>fonctionnalité</a:t>
            </a:r>
            <a:r>
              <a:rPr lang="fr-FR" sz="3200" dirty="0"/>
              <a:t> « Protection des dossiers importants »</a:t>
            </a:r>
          </a:p>
        </p:txBody>
      </p:sp>
      <p:sp>
        <p:nvSpPr>
          <p:cNvPr id="3" name="Espace réservé du texte 2">
            <a:extLst>
              <a:ext uri="{FF2B5EF4-FFF2-40B4-BE49-F238E27FC236}">
                <a16:creationId xmlns:a16="http://schemas.microsoft.com/office/drawing/2014/main" id="{A67EC2D1-7E94-4AF1-B4D1-8985B414E061}"/>
              </a:ext>
            </a:extLst>
          </p:cNvPr>
          <p:cNvSpPr>
            <a:spLocks noGrp="1"/>
          </p:cNvSpPr>
          <p:nvPr>
            <p:ph idx="1"/>
            <p:custDataLst>
              <p:tags r:id="rId2"/>
            </p:custDataLst>
          </p:nvPr>
        </p:nvSpPr>
        <p:spPr>
          <a:xfrm>
            <a:off x="6116583" y="1571550"/>
            <a:ext cx="5076880" cy="5063627"/>
          </a:xfrm>
        </p:spPr>
        <p:txBody>
          <a:bodyPr/>
          <a:lstStyle/>
          <a:p>
            <a:pPr marL="0" indent="0" algn="just">
              <a:buNone/>
            </a:pPr>
            <a:r>
              <a:rPr lang="fr-FR" dirty="0"/>
              <a:t>La fonctionnalité « </a:t>
            </a:r>
            <a:r>
              <a:rPr lang="fr-FR" b="1" dirty="0"/>
              <a:t>Protection des dossiers importants</a:t>
            </a:r>
            <a:r>
              <a:rPr lang="fr-FR" dirty="0"/>
              <a:t> » vous permet de sauvegarder les dossiers importants de votre PC (Bureau, Documents et Images) avec OneDrive, de sorte qu'ils soient protégés et disponibles sur d'autres appareils.</a:t>
            </a:r>
          </a:p>
          <a:p>
            <a:endParaRPr lang="fr-FR" dirty="0"/>
          </a:p>
        </p:txBody>
      </p:sp>
      <p:pic>
        <p:nvPicPr>
          <p:cNvPr id="11266" name="Image 5" descr="image008">
            <a:extLst>
              <a:ext uri="{FF2B5EF4-FFF2-40B4-BE49-F238E27FC236}">
                <a16:creationId xmlns:a16="http://schemas.microsoft.com/office/drawing/2014/main" id="{6E5EB1F5-088C-44BC-91E1-22F9EE15CF98}"/>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a:ext>
            </a:extLst>
          </a:blip>
          <a:srcRect/>
          <a:stretch>
            <a:fillRect/>
          </a:stretch>
        </p:blipFill>
        <p:spPr bwMode="auto">
          <a:xfrm>
            <a:off x="998537" y="1586141"/>
            <a:ext cx="4567852" cy="43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902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925052" y="1034304"/>
            <a:ext cx="9428747" cy="4351338"/>
          </a:xfrm>
        </p:spPr>
        <p:txBody>
          <a:bodyPr/>
          <a:lstStyle/>
          <a:p>
            <a:r>
              <a:rPr lang="en-GB" dirty="0"/>
              <a:t>Le partage de documents</a:t>
            </a:r>
          </a:p>
          <a:p>
            <a:r>
              <a:rPr lang="en-GB" sz="1600" dirty="0">
                <a:solidFill>
                  <a:schemeClr val="tx1"/>
                </a:solidFill>
              </a:rPr>
              <a:t>4 </a:t>
            </a:r>
            <a:r>
              <a:rPr lang="en-GB" sz="1600" dirty="0" err="1">
                <a:solidFill>
                  <a:schemeClr val="tx1"/>
                </a:solidFill>
              </a:rPr>
              <a:t>façons</a:t>
            </a:r>
            <a:r>
              <a:rPr lang="en-GB" sz="1600" dirty="0">
                <a:solidFill>
                  <a:schemeClr val="tx1"/>
                </a:solidFill>
              </a:rPr>
              <a:t> de </a:t>
            </a:r>
            <a:r>
              <a:rPr lang="en-GB" sz="1600" dirty="0" err="1">
                <a:solidFill>
                  <a:schemeClr val="tx1"/>
                </a:solidFill>
              </a:rPr>
              <a:t>partager</a:t>
            </a:r>
            <a:r>
              <a:rPr lang="en-GB" sz="1600" dirty="0">
                <a:solidFill>
                  <a:schemeClr val="tx1"/>
                </a:solidFill>
              </a:rPr>
              <a:t> un document</a:t>
            </a:r>
            <a:endParaRPr lang="en-CA" sz="1600" dirty="0">
              <a:solidFill>
                <a:schemeClr val="tx1"/>
              </a:solidFill>
            </a:endParaRPr>
          </a:p>
        </p:txBody>
      </p:sp>
      <p:grpSp>
        <p:nvGrpSpPr>
          <p:cNvPr id="8" name="Groupe 7">
            <a:extLst>
              <a:ext uri="{FF2B5EF4-FFF2-40B4-BE49-F238E27FC236}">
                <a16:creationId xmlns:a16="http://schemas.microsoft.com/office/drawing/2014/main" id="{E9F2EC11-2E96-4647-A2E8-D4A5BF323315}"/>
              </a:ext>
            </a:extLst>
          </p:cNvPr>
          <p:cNvGrpSpPr/>
          <p:nvPr>
            <p:custDataLst>
              <p:tags r:id="rId2"/>
            </p:custDataLst>
          </p:nvPr>
        </p:nvGrpSpPr>
        <p:grpSpPr>
          <a:xfrm>
            <a:off x="94184" y="2500244"/>
            <a:ext cx="1592786" cy="399759"/>
            <a:chOff x="94184" y="1957975"/>
            <a:chExt cx="1592786" cy="399759"/>
          </a:xfrm>
        </p:grpSpPr>
        <p:sp>
          <p:nvSpPr>
            <p:cNvPr id="6" name="Rectangle 5">
              <a:extLst>
                <a:ext uri="{FF2B5EF4-FFF2-40B4-BE49-F238E27FC236}">
                  <a16:creationId xmlns:a16="http://schemas.microsoft.com/office/drawing/2014/main" id="{4E6307C8-DB58-49E8-AF09-58C8DFC36B42}"/>
                </a:ext>
              </a:extLst>
            </p:cNvPr>
            <p:cNvSpPr/>
            <p:nvPr/>
          </p:nvSpPr>
          <p:spPr>
            <a:xfrm>
              <a:off x="94184" y="1957975"/>
              <a:ext cx="1592786" cy="278962"/>
            </a:xfrm>
            <a:prstGeom prst="rect">
              <a:avLst/>
            </a:prstGeom>
            <a:solidFill>
              <a:srgbClr val="E83E24">
                <a:alpha val="23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sp>
          <p:nvSpPr>
            <p:cNvPr id="7" name="Rectangle 4">
              <a:extLst>
                <a:ext uri="{FF2B5EF4-FFF2-40B4-BE49-F238E27FC236}">
                  <a16:creationId xmlns:a16="http://schemas.microsoft.com/office/drawing/2014/main" id="{DDE3B3E5-E8A4-4587-B4E2-8A66720BC17D}"/>
                </a:ext>
              </a:extLst>
            </p:cNvPr>
            <p:cNvSpPr/>
            <p:nvPr/>
          </p:nvSpPr>
          <p:spPr>
            <a:xfrm>
              <a:off x="94184" y="2227939"/>
              <a:ext cx="133064" cy="129795"/>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solidFill>
              <a:srgbClr val="E83E2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grpSp>
      <p:sp>
        <p:nvSpPr>
          <p:cNvPr id="17" name="TextBox 16">
            <a:extLst>
              <a:ext uri="{FF2B5EF4-FFF2-40B4-BE49-F238E27FC236}">
                <a16:creationId xmlns:a16="http://schemas.microsoft.com/office/drawing/2014/main" id="{6BB68B13-2B4D-4C5C-8581-AC8B892BCD21}"/>
              </a:ext>
            </a:extLst>
          </p:cNvPr>
          <p:cNvSpPr txBox="1"/>
          <p:nvPr>
            <p:custDataLst>
              <p:tags r:id="rId3"/>
            </p:custDataLst>
          </p:nvPr>
        </p:nvSpPr>
        <p:spPr>
          <a:xfrm>
            <a:off x="4436907" y="2040152"/>
            <a:ext cx="2350560" cy="830997"/>
          </a:xfrm>
          <a:prstGeom prst="rect">
            <a:avLst/>
          </a:prstGeom>
          <a:noFill/>
        </p:spPr>
        <p:txBody>
          <a:bodyPr wrap="square" rtlCol="0">
            <a:spAutoFit/>
          </a:bodyPr>
          <a:lstStyle/>
          <a:p>
            <a:pPr algn="ctr"/>
            <a:r>
              <a:rPr lang="fr-CA" sz="1600" dirty="0"/>
              <a:t>A partir de votre dossier OneDrive dans l’explorateur Windows</a:t>
            </a:r>
          </a:p>
        </p:txBody>
      </p:sp>
      <p:sp>
        <p:nvSpPr>
          <p:cNvPr id="18" name="TextBox 17">
            <a:extLst>
              <a:ext uri="{FF2B5EF4-FFF2-40B4-BE49-F238E27FC236}">
                <a16:creationId xmlns:a16="http://schemas.microsoft.com/office/drawing/2014/main" id="{D7DB2A1C-00E5-444B-B787-461CE0945608}"/>
              </a:ext>
            </a:extLst>
          </p:cNvPr>
          <p:cNvSpPr txBox="1"/>
          <p:nvPr>
            <p:custDataLst>
              <p:tags r:id="rId4"/>
            </p:custDataLst>
          </p:nvPr>
        </p:nvSpPr>
        <p:spPr>
          <a:xfrm>
            <a:off x="9953625" y="2180937"/>
            <a:ext cx="2162705" cy="584775"/>
          </a:xfrm>
          <a:prstGeom prst="rect">
            <a:avLst/>
          </a:prstGeom>
          <a:noFill/>
        </p:spPr>
        <p:txBody>
          <a:bodyPr wrap="square" rtlCol="0">
            <a:spAutoFit/>
          </a:bodyPr>
          <a:lstStyle/>
          <a:p>
            <a:pPr algn="ctr"/>
            <a:r>
              <a:rPr lang="fr-CA" sz="1600" dirty="0"/>
              <a:t>Depuis vos applications bureautiques</a:t>
            </a:r>
          </a:p>
        </p:txBody>
      </p:sp>
      <p:sp>
        <p:nvSpPr>
          <p:cNvPr id="19" name="TextBox 18">
            <a:extLst>
              <a:ext uri="{FF2B5EF4-FFF2-40B4-BE49-F238E27FC236}">
                <a16:creationId xmlns:a16="http://schemas.microsoft.com/office/drawing/2014/main" id="{10ABE7C4-00C1-4715-B8F0-50F909C71708}"/>
              </a:ext>
            </a:extLst>
          </p:cNvPr>
          <p:cNvSpPr txBox="1"/>
          <p:nvPr>
            <p:custDataLst>
              <p:tags r:id="rId5"/>
            </p:custDataLst>
          </p:nvPr>
        </p:nvSpPr>
        <p:spPr>
          <a:xfrm>
            <a:off x="7555843" y="2163263"/>
            <a:ext cx="2232248" cy="584775"/>
          </a:xfrm>
          <a:prstGeom prst="rect">
            <a:avLst/>
          </a:prstGeom>
          <a:noFill/>
        </p:spPr>
        <p:txBody>
          <a:bodyPr wrap="square" rtlCol="0">
            <a:spAutoFit/>
          </a:bodyPr>
          <a:lstStyle/>
          <a:p>
            <a:pPr algn="ctr"/>
            <a:r>
              <a:rPr lang="fr-CA" sz="1600" dirty="0"/>
              <a:t>A partir de OneDrive Entreprise online</a:t>
            </a:r>
          </a:p>
        </p:txBody>
      </p:sp>
      <p:sp>
        <p:nvSpPr>
          <p:cNvPr id="23" name="TextBox 22">
            <a:extLst>
              <a:ext uri="{FF2B5EF4-FFF2-40B4-BE49-F238E27FC236}">
                <a16:creationId xmlns:a16="http://schemas.microsoft.com/office/drawing/2014/main" id="{74A69DF3-8708-4019-8BCD-D59C24E7275C}"/>
              </a:ext>
            </a:extLst>
          </p:cNvPr>
          <p:cNvSpPr txBox="1"/>
          <p:nvPr>
            <p:custDataLst>
              <p:tags r:id="rId6"/>
            </p:custDataLst>
          </p:nvPr>
        </p:nvSpPr>
        <p:spPr>
          <a:xfrm>
            <a:off x="1399552" y="2286373"/>
            <a:ext cx="2710122" cy="338554"/>
          </a:xfrm>
          <a:prstGeom prst="rect">
            <a:avLst/>
          </a:prstGeom>
          <a:noFill/>
        </p:spPr>
        <p:txBody>
          <a:bodyPr wrap="square" rtlCol="0">
            <a:spAutoFit/>
          </a:bodyPr>
          <a:lstStyle/>
          <a:p>
            <a:pPr algn="ctr"/>
            <a:r>
              <a:rPr lang="fr-CA" sz="1600" dirty="0"/>
              <a:t>Depuis un email</a:t>
            </a:r>
          </a:p>
        </p:txBody>
      </p:sp>
      <p:sp>
        <p:nvSpPr>
          <p:cNvPr id="21" name="Espace réservé du texte 17">
            <a:extLst>
              <a:ext uri="{FF2B5EF4-FFF2-40B4-BE49-F238E27FC236}">
                <a16:creationId xmlns:a16="http://schemas.microsoft.com/office/drawing/2014/main" id="{65C993BF-7111-406B-BB6F-46B1F6094FEA}"/>
              </a:ext>
            </a:extLst>
          </p:cNvPr>
          <p:cNvSpPr>
            <a:spLocks noGrp="1"/>
          </p:cNvSpPr>
          <p:nvPr>
            <p:ph type="body" sz="quarter" idx="10"/>
            <p:custDataLst>
              <p:tags r:id="rId7"/>
            </p:custDataLst>
          </p:nvPr>
        </p:nvSpPr>
        <p:spPr>
          <a:xfrm>
            <a:off x="227248" y="1989138"/>
            <a:ext cx="1592786" cy="3073498"/>
          </a:xfrm>
        </p:spPr>
        <p:txBody>
          <a:bodyPr/>
          <a:lstStyle/>
          <a:p>
            <a:r>
              <a:rPr lang="fr-FR" dirty="0">
                <a:solidFill>
                  <a:schemeClr val="tx1">
                    <a:lumMod val="65000"/>
                    <a:lumOff val="35000"/>
                  </a:schemeClr>
                </a:solidFill>
              </a:rPr>
              <a:t>Introduction</a:t>
            </a:r>
          </a:p>
          <a:p>
            <a:r>
              <a:rPr lang="fr-FR" dirty="0">
                <a:solidFill>
                  <a:schemeClr val="tx1">
                    <a:lumMod val="65000"/>
                    <a:lumOff val="35000"/>
                  </a:schemeClr>
                </a:solidFill>
              </a:rPr>
              <a:t>La bibliothèque de documents</a:t>
            </a:r>
          </a:p>
          <a:p>
            <a:r>
              <a:rPr lang="fr-FR" dirty="0">
                <a:solidFill>
                  <a:schemeClr val="tx1">
                    <a:lumMod val="65000"/>
                    <a:lumOff val="35000"/>
                  </a:schemeClr>
                </a:solidFill>
              </a:rPr>
              <a:t>Le partage de documents</a:t>
            </a:r>
          </a:p>
          <a:p>
            <a:r>
              <a:rPr lang="fr-FR" dirty="0">
                <a:solidFill>
                  <a:schemeClr val="tx1">
                    <a:lumMod val="65000"/>
                    <a:lumOff val="35000"/>
                  </a:schemeClr>
                </a:solidFill>
              </a:rPr>
              <a:t>Fonctionnalités supplémentaires</a:t>
            </a:r>
          </a:p>
          <a:p>
            <a:r>
              <a:rPr lang="fr-FR" dirty="0">
                <a:solidFill>
                  <a:schemeClr val="tx1">
                    <a:lumMod val="65000"/>
                    <a:lumOff val="35000"/>
                  </a:schemeClr>
                </a:solidFill>
              </a:rPr>
              <a:t>Conclusion</a:t>
            </a:r>
          </a:p>
          <a:p>
            <a:r>
              <a:rPr lang="fr-FR" dirty="0">
                <a:solidFill>
                  <a:schemeClr val="tx1">
                    <a:lumMod val="65000"/>
                    <a:lumOff val="35000"/>
                  </a:schemeClr>
                </a:solidFill>
              </a:rPr>
              <a:t>Questions/Réponses</a:t>
            </a:r>
          </a:p>
          <a:p>
            <a:endParaRPr lang="fr-FR" dirty="0">
              <a:solidFill>
                <a:schemeClr val="tx1">
                  <a:lumMod val="65000"/>
                  <a:lumOff val="35000"/>
                </a:schemeClr>
              </a:solidFill>
            </a:endParaRPr>
          </a:p>
        </p:txBody>
      </p:sp>
      <p:grpSp>
        <p:nvGrpSpPr>
          <p:cNvPr id="20" name="Groupe 19">
            <a:extLst>
              <a:ext uri="{FF2B5EF4-FFF2-40B4-BE49-F238E27FC236}">
                <a16:creationId xmlns:a16="http://schemas.microsoft.com/office/drawing/2014/main" id="{BD413019-5E9E-48B3-A4E6-D17B763CB82A}"/>
              </a:ext>
            </a:extLst>
          </p:cNvPr>
          <p:cNvGrpSpPr/>
          <p:nvPr>
            <p:custDataLst>
              <p:tags r:id="rId8"/>
            </p:custDataLst>
          </p:nvPr>
        </p:nvGrpSpPr>
        <p:grpSpPr>
          <a:xfrm>
            <a:off x="1793818" y="2870748"/>
            <a:ext cx="1921590" cy="3448111"/>
            <a:chOff x="2059860" y="2748038"/>
            <a:chExt cx="2300673" cy="3769944"/>
          </a:xfrm>
        </p:grpSpPr>
        <p:pic>
          <p:nvPicPr>
            <p:cNvPr id="15" name="Image 14">
              <a:extLst>
                <a:ext uri="{FF2B5EF4-FFF2-40B4-BE49-F238E27FC236}">
                  <a16:creationId xmlns:a16="http://schemas.microsoft.com/office/drawing/2014/main" id="{6F834CCD-395F-4B92-91DC-69308CBBB826}"/>
                </a:ext>
              </a:extLst>
            </p:cNvPr>
            <p:cNvPicPr>
              <a:picLocks noChangeAspect="1"/>
            </p:cNvPicPr>
            <p:nvPr/>
          </p:nvPicPr>
          <p:blipFill rotWithShape="1">
            <a:blip r:embed="rId15"/>
            <a:srcRect r="84754" b="32410"/>
            <a:stretch/>
          </p:blipFill>
          <p:spPr>
            <a:xfrm>
              <a:off x="2059860" y="2748038"/>
              <a:ext cx="2201444" cy="3207861"/>
            </a:xfrm>
            <a:prstGeom prst="rect">
              <a:avLst/>
            </a:prstGeom>
            <a:ln>
              <a:noFill/>
            </a:ln>
            <a:effectLst>
              <a:outerShdw blurRad="292100" dist="139700" dir="2700000" algn="tl" rotWithShape="0">
                <a:srgbClr val="333333">
                  <a:alpha val="65000"/>
                </a:srgbClr>
              </a:outerShdw>
            </a:effectLst>
          </p:spPr>
        </p:pic>
        <p:pic>
          <p:nvPicPr>
            <p:cNvPr id="25" name="Image 24">
              <a:extLst>
                <a:ext uri="{FF2B5EF4-FFF2-40B4-BE49-F238E27FC236}">
                  <a16:creationId xmlns:a16="http://schemas.microsoft.com/office/drawing/2014/main" id="{8FBE83C3-A150-4040-B10C-3C3A1E7AAA64}"/>
                </a:ext>
              </a:extLst>
            </p:cNvPr>
            <p:cNvPicPr>
              <a:picLocks noChangeAspect="1"/>
            </p:cNvPicPr>
            <p:nvPr/>
          </p:nvPicPr>
          <p:blipFill rotWithShape="1">
            <a:blip r:embed="rId15"/>
            <a:srcRect l="15318" t="49849" r="78768" b="32410"/>
            <a:stretch/>
          </p:blipFill>
          <p:spPr>
            <a:xfrm>
              <a:off x="3220231" y="5393815"/>
              <a:ext cx="1140302" cy="1124167"/>
            </a:xfrm>
            <a:prstGeom prst="rect">
              <a:avLst/>
            </a:prstGeom>
            <a:ln>
              <a:noFill/>
            </a:ln>
            <a:effectLst>
              <a:outerShdw blurRad="292100" dist="139700" dir="2700000" algn="tl" rotWithShape="0">
                <a:srgbClr val="333333">
                  <a:alpha val="65000"/>
                </a:srgbClr>
              </a:outerShdw>
            </a:effectLst>
          </p:spPr>
        </p:pic>
      </p:grpSp>
      <p:pic>
        <p:nvPicPr>
          <p:cNvPr id="26" name="Image 25">
            <a:extLst>
              <a:ext uri="{FF2B5EF4-FFF2-40B4-BE49-F238E27FC236}">
                <a16:creationId xmlns:a16="http://schemas.microsoft.com/office/drawing/2014/main" id="{09F1EDA3-35DA-424B-8C91-E82A4485E092}"/>
              </a:ext>
            </a:extLst>
          </p:cNvPr>
          <p:cNvPicPr>
            <a:picLocks noChangeAspect="1"/>
          </p:cNvPicPr>
          <p:nvPr>
            <p:custDataLst>
              <p:tags r:id="rId9"/>
            </p:custDataLst>
          </p:nvPr>
        </p:nvPicPr>
        <p:blipFill>
          <a:blip r:embed="rId16"/>
          <a:stretch>
            <a:fillRect/>
          </a:stretch>
        </p:blipFill>
        <p:spPr>
          <a:xfrm>
            <a:off x="4056224" y="3112603"/>
            <a:ext cx="3097052" cy="2586254"/>
          </a:xfrm>
          <a:prstGeom prst="rect">
            <a:avLst/>
          </a:prstGeom>
          <a:ln>
            <a:noFill/>
          </a:ln>
          <a:effectLst>
            <a:outerShdw blurRad="292100" dist="139700" dir="2700000" algn="tl" rotWithShape="0">
              <a:srgbClr val="333333">
                <a:alpha val="65000"/>
              </a:srgbClr>
            </a:outerShdw>
          </a:effectLst>
        </p:spPr>
      </p:pic>
      <p:pic>
        <p:nvPicPr>
          <p:cNvPr id="27" name="Image 26">
            <a:extLst>
              <a:ext uri="{FF2B5EF4-FFF2-40B4-BE49-F238E27FC236}">
                <a16:creationId xmlns:a16="http://schemas.microsoft.com/office/drawing/2014/main" id="{589CF745-FC0F-4D22-B091-810C6187A415}"/>
              </a:ext>
            </a:extLst>
          </p:cNvPr>
          <p:cNvPicPr>
            <a:picLocks noChangeAspect="1"/>
          </p:cNvPicPr>
          <p:nvPr>
            <p:custDataLst>
              <p:tags r:id="rId10"/>
            </p:custDataLst>
          </p:nvPr>
        </p:nvPicPr>
        <p:blipFill>
          <a:blip r:embed="rId17"/>
          <a:stretch>
            <a:fillRect/>
          </a:stretch>
        </p:blipFill>
        <p:spPr>
          <a:xfrm>
            <a:off x="7320910" y="3112602"/>
            <a:ext cx="2806103" cy="2576706"/>
          </a:xfrm>
          <a:prstGeom prst="rect">
            <a:avLst/>
          </a:prstGeom>
          <a:ln>
            <a:noFill/>
          </a:ln>
          <a:effectLst>
            <a:outerShdw blurRad="292100" dist="139700" dir="2700000" algn="tl" rotWithShape="0">
              <a:srgbClr val="333333">
                <a:alpha val="65000"/>
              </a:srgbClr>
            </a:outerShdw>
          </a:effectLst>
        </p:spPr>
      </p:pic>
      <p:pic>
        <p:nvPicPr>
          <p:cNvPr id="28" name="Image 27">
            <a:extLst>
              <a:ext uri="{FF2B5EF4-FFF2-40B4-BE49-F238E27FC236}">
                <a16:creationId xmlns:a16="http://schemas.microsoft.com/office/drawing/2014/main" id="{554BFFE8-1196-4456-973F-318C4BDA9B93}"/>
              </a:ext>
            </a:extLst>
          </p:cNvPr>
          <p:cNvPicPr>
            <a:picLocks noChangeAspect="1"/>
          </p:cNvPicPr>
          <p:nvPr>
            <p:custDataLst>
              <p:tags r:id="rId11"/>
            </p:custDataLst>
          </p:nvPr>
        </p:nvPicPr>
        <p:blipFill>
          <a:blip r:embed="rId18"/>
          <a:stretch>
            <a:fillRect/>
          </a:stretch>
        </p:blipFill>
        <p:spPr>
          <a:xfrm>
            <a:off x="10451035" y="3963100"/>
            <a:ext cx="1167884" cy="455020"/>
          </a:xfrm>
          <a:prstGeom prst="rect">
            <a:avLst/>
          </a:prstGeom>
        </p:spPr>
      </p:pic>
      <p:pic>
        <p:nvPicPr>
          <p:cNvPr id="29" name="Image 28">
            <a:extLst>
              <a:ext uri="{FF2B5EF4-FFF2-40B4-BE49-F238E27FC236}">
                <a16:creationId xmlns:a16="http://schemas.microsoft.com/office/drawing/2014/main" id="{84C94457-D8B7-4C48-81C7-1EB2F6E9C957}"/>
              </a:ext>
            </a:extLst>
          </p:cNvPr>
          <p:cNvPicPr>
            <a:picLocks noChangeAspect="1"/>
          </p:cNvPicPr>
          <p:nvPr>
            <p:custDataLst>
              <p:tags r:id="rId12"/>
            </p:custDataLst>
          </p:nvPr>
        </p:nvPicPr>
        <p:blipFill>
          <a:blip r:embed="rId19"/>
          <a:stretch>
            <a:fillRect/>
          </a:stretch>
        </p:blipFill>
        <p:spPr>
          <a:xfrm>
            <a:off x="10446056" y="4510452"/>
            <a:ext cx="1177842" cy="417463"/>
          </a:xfrm>
          <a:prstGeom prst="rect">
            <a:avLst/>
          </a:prstGeom>
        </p:spPr>
      </p:pic>
      <p:pic>
        <p:nvPicPr>
          <p:cNvPr id="30" name="Image 29">
            <a:extLst>
              <a:ext uri="{FF2B5EF4-FFF2-40B4-BE49-F238E27FC236}">
                <a16:creationId xmlns:a16="http://schemas.microsoft.com/office/drawing/2014/main" id="{F2E4CE4D-72EF-49AF-BDDB-B931404DCC60}"/>
              </a:ext>
            </a:extLst>
          </p:cNvPr>
          <p:cNvPicPr>
            <a:picLocks noChangeAspect="1"/>
          </p:cNvPicPr>
          <p:nvPr>
            <p:custDataLst>
              <p:tags r:id="rId13"/>
            </p:custDataLst>
          </p:nvPr>
        </p:nvPicPr>
        <p:blipFill>
          <a:blip r:embed="rId20"/>
          <a:stretch>
            <a:fillRect/>
          </a:stretch>
        </p:blipFill>
        <p:spPr>
          <a:xfrm>
            <a:off x="10446056" y="3441798"/>
            <a:ext cx="1177842" cy="417463"/>
          </a:xfrm>
          <a:prstGeom prst="rect">
            <a:avLst/>
          </a:prstGeom>
        </p:spPr>
      </p:pic>
    </p:spTree>
    <p:extLst>
      <p:ext uri="{BB962C8B-B14F-4D97-AF65-F5344CB8AC3E}">
        <p14:creationId xmlns:p14="http://schemas.microsoft.com/office/powerpoint/2010/main" val="372202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fade">
                                      <p:cBhvr>
                                        <p:cTn id="23" dur="500"/>
                                        <p:tgtEl>
                                          <p:spTgt spid="19">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500"/>
                                        <p:tgtEl>
                                          <p:spTgt spid="18">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P spid="18" grpId="0" build="allAtOnce"/>
      <p:bldP spid="19" grpId="0" build="allAtOnce"/>
      <p:bldP spid="2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820034" y="903941"/>
            <a:ext cx="9428747" cy="924859"/>
          </a:xfrm>
        </p:spPr>
        <p:txBody>
          <a:bodyPr/>
          <a:lstStyle/>
          <a:p>
            <a:r>
              <a:rPr lang="en-GB" dirty="0"/>
              <a:t>Le partage de documents</a:t>
            </a:r>
          </a:p>
          <a:p>
            <a:r>
              <a:rPr lang="en-GB" sz="1600" dirty="0">
                <a:solidFill>
                  <a:schemeClr val="tx1"/>
                </a:solidFill>
              </a:rPr>
              <a:t>Vos options de partage:</a:t>
            </a:r>
          </a:p>
          <a:p>
            <a:endParaRPr lang="en-GB" sz="1600" dirty="0">
              <a:solidFill>
                <a:schemeClr val="tx1"/>
              </a:solidFill>
            </a:endParaRPr>
          </a:p>
        </p:txBody>
      </p:sp>
      <p:grpSp>
        <p:nvGrpSpPr>
          <p:cNvPr id="8" name="Groupe 7">
            <a:extLst>
              <a:ext uri="{FF2B5EF4-FFF2-40B4-BE49-F238E27FC236}">
                <a16:creationId xmlns:a16="http://schemas.microsoft.com/office/drawing/2014/main" id="{E9F2EC11-2E96-4647-A2E8-D4A5BF323315}"/>
              </a:ext>
            </a:extLst>
          </p:cNvPr>
          <p:cNvGrpSpPr/>
          <p:nvPr>
            <p:custDataLst>
              <p:tags r:id="rId2"/>
            </p:custDataLst>
          </p:nvPr>
        </p:nvGrpSpPr>
        <p:grpSpPr>
          <a:xfrm>
            <a:off x="94184" y="2728844"/>
            <a:ext cx="1592786" cy="555625"/>
            <a:chOff x="94184" y="1957975"/>
            <a:chExt cx="1592786" cy="399759"/>
          </a:xfrm>
        </p:grpSpPr>
        <p:sp>
          <p:nvSpPr>
            <p:cNvPr id="6" name="Rectangle 5">
              <a:extLst>
                <a:ext uri="{FF2B5EF4-FFF2-40B4-BE49-F238E27FC236}">
                  <a16:creationId xmlns:a16="http://schemas.microsoft.com/office/drawing/2014/main" id="{4E6307C8-DB58-49E8-AF09-58C8DFC36B42}"/>
                </a:ext>
              </a:extLst>
            </p:cNvPr>
            <p:cNvSpPr/>
            <p:nvPr/>
          </p:nvSpPr>
          <p:spPr>
            <a:xfrm>
              <a:off x="94184" y="1957975"/>
              <a:ext cx="1592786" cy="278962"/>
            </a:xfrm>
            <a:prstGeom prst="rect">
              <a:avLst/>
            </a:prstGeom>
            <a:solidFill>
              <a:srgbClr val="E83E24">
                <a:alpha val="23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sp>
          <p:nvSpPr>
            <p:cNvPr id="7" name="Rectangle 4">
              <a:extLst>
                <a:ext uri="{FF2B5EF4-FFF2-40B4-BE49-F238E27FC236}">
                  <a16:creationId xmlns:a16="http://schemas.microsoft.com/office/drawing/2014/main" id="{DDE3B3E5-E8A4-4587-B4E2-8A66720BC17D}"/>
                </a:ext>
              </a:extLst>
            </p:cNvPr>
            <p:cNvSpPr/>
            <p:nvPr/>
          </p:nvSpPr>
          <p:spPr>
            <a:xfrm>
              <a:off x="94184" y="2227939"/>
              <a:ext cx="133064" cy="129795"/>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solidFill>
              <a:srgbClr val="E83E2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grpSp>
      <p:sp>
        <p:nvSpPr>
          <p:cNvPr id="15" name="TextBox 14">
            <a:extLst>
              <a:ext uri="{FF2B5EF4-FFF2-40B4-BE49-F238E27FC236}">
                <a16:creationId xmlns:a16="http://schemas.microsoft.com/office/drawing/2014/main" id="{FFADDBF0-4236-42F2-9520-BF4ED4D50607}"/>
              </a:ext>
            </a:extLst>
          </p:cNvPr>
          <p:cNvSpPr txBox="1"/>
          <p:nvPr>
            <p:custDataLst>
              <p:tags r:id="rId3"/>
            </p:custDataLst>
          </p:nvPr>
        </p:nvSpPr>
        <p:spPr>
          <a:xfrm>
            <a:off x="1657461" y="1845986"/>
            <a:ext cx="5021635" cy="1477328"/>
          </a:xfrm>
          <a:prstGeom prst="rect">
            <a:avLst/>
          </a:prstGeom>
          <a:noFill/>
        </p:spPr>
        <p:txBody>
          <a:bodyPr wrap="square" rtlCol="0">
            <a:spAutoFit/>
          </a:bodyPr>
          <a:lstStyle/>
          <a:p>
            <a:r>
              <a:rPr lang="en-GB" u="sng" dirty="0"/>
              <a:t>Les </a:t>
            </a:r>
            <a:r>
              <a:rPr lang="en-GB" u="sng" dirty="0" err="1"/>
              <a:t>personnes</a:t>
            </a:r>
            <a:r>
              <a:rPr lang="en-GB" u="sng" dirty="0"/>
              <a:t> au sein de … </a:t>
            </a:r>
            <a:r>
              <a:rPr lang="en-GB" u="sng" dirty="0" err="1"/>
              <a:t>ayant</a:t>
            </a:r>
            <a:r>
              <a:rPr lang="en-GB" u="sng" dirty="0"/>
              <a:t> le lien</a:t>
            </a:r>
            <a:r>
              <a:rPr lang="en-GB" dirty="0"/>
              <a:t>:</a:t>
            </a:r>
          </a:p>
          <a:p>
            <a:r>
              <a:rPr lang="fr-CA" dirty="0"/>
              <a:t>Partage interne, indiquez si vous souhaitez autoriser l’édition, vous pouvez également bloquer les téléchargements.</a:t>
            </a:r>
            <a:endParaRPr lang="en-CA" dirty="0"/>
          </a:p>
          <a:p>
            <a:endParaRPr lang="fr-CA" dirty="0"/>
          </a:p>
        </p:txBody>
      </p:sp>
      <p:sp>
        <p:nvSpPr>
          <p:cNvPr id="25" name="TextBox 24">
            <a:extLst>
              <a:ext uri="{FF2B5EF4-FFF2-40B4-BE49-F238E27FC236}">
                <a16:creationId xmlns:a16="http://schemas.microsoft.com/office/drawing/2014/main" id="{6510C4EC-0CBC-49C2-96C8-DC94A7A23CA7}"/>
              </a:ext>
            </a:extLst>
          </p:cNvPr>
          <p:cNvSpPr txBox="1"/>
          <p:nvPr>
            <p:custDataLst>
              <p:tags r:id="rId4"/>
            </p:custDataLst>
          </p:nvPr>
        </p:nvSpPr>
        <p:spPr>
          <a:xfrm>
            <a:off x="6799682" y="1845986"/>
            <a:ext cx="5481915" cy="1477328"/>
          </a:xfrm>
          <a:prstGeom prst="rect">
            <a:avLst/>
          </a:prstGeom>
          <a:noFill/>
        </p:spPr>
        <p:txBody>
          <a:bodyPr wrap="square" rtlCol="0">
            <a:spAutoFit/>
          </a:bodyPr>
          <a:lstStyle/>
          <a:p>
            <a:r>
              <a:rPr lang="en-GB" u="sng" dirty="0" err="1"/>
              <a:t>Personnes</a:t>
            </a:r>
            <a:r>
              <a:rPr lang="en-GB" u="sng" dirty="0"/>
              <a:t> </a:t>
            </a:r>
            <a:r>
              <a:rPr lang="en-GB" u="sng" dirty="0" err="1"/>
              <a:t>ayant</a:t>
            </a:r>
            <a:r>
              <a:rPr lang="en-GB" u="sng" dirty="0"/>
              <a:t> déjà </a:t>
            </a:r>
            <a:r>
              <a:rPr lang="en-GB" u="sng" dirty="0" err="1"/>
              <a:t>l’accès</a:t>
            </a:r>
            <a:r>
              <a:rPr lang="en-GB" dirty="0"/>
              <a:t>:</a:t>
            </a:r>
          </a:p>
          <a:p>
            <a:r>
              <a:rPr lang="en-US" dirty="0"/>
              <a:t>Les </a:t>
            </a:r>
            <a:r>
              <a:rPr lang="en-US" dirty="0" err="1"/>
              <a:t>personnes</a:t>
            </a:r>
            <a:r>
              <a:rPr lang="en-US" dirty="0"/>
              <a:t> </a:t>
            </a:r>
            <a:r>
              <a:rPr lang="en-US" dirty="0" err="1"/>
              <a:t>ayant</a:t>
            </a:r>
            <a:r>
              <a:rPr lang="en-US" dirty="0"/>
              <a:t> un </a:t>
            </a:r>
            <a:r>
              <a:rPr lang="en-US" dirty="0" err="1"/>
              <a:t>accès</a:t>
            </a:r>
            <a:r>
              <a:rPr lang="en-US" dirty="0"/>
              <a:t> </a:t>
            </a:r>
            <a:r>
              <a:rPr lang="en-US" dirty="0" err="1"/>
              <a:t>existant</a:t>
            </a:r>
            <a:r>
              <a:rPr lang="en-US" dirty="0"/>
              <a:t> </a:t>
            </a:r>
            <a:r>
              <a:rPr lang="en-US" dirty="0" err="1"/>
              <a:t>peuvent</a:t>
            </a:r>
            <a:r>
              <a:rPr lang="en-US" dirty="0"/>
              <a:t> </a:t>
            </a:r>
            <a:r>
              <a:rPr lang="en-US" dirty="0" err="1"/>
              <a:t>être</a:t>
            </a:r>
            <a:r>
              <a:rPr lang="en-US" dirty="0"/>
              <a:t> </a:t>
            </a:r>
            <a:r>
              <a:rPr lang="en-US" dirty="0" err="1"/>
              <a:t>utilisées</a:t>
            </a:r>
            <a:r>
              <a:rPr lang="en-US" dirty="0"/>
              <a:t> par des </a:t>
            </a:r>
            <a:r>
              <a:rPr lang="en-US" dirty="0" err="1"/>
              <a:t>personnes</a:t>
            </a:r>
            <a:r>
              <a:rPr lang="en-US" dirty="0"/>
              <a:t> </a:t>
            </a:r>
            <a:r>
              <a:rPr lang="en-US" dirty="0" err="1"/>
              <a:t>ayant</a:t>
            </a:r>
            <a:r>
              <a:rPr lang="en-US" dirty="0"/>
              <a:t> déjà </a:t>
            </a:r>
            <a:r>
              <a:rPr lang="en-US" dirty="0" err="1"/>
              <a:t>accès</a:t>
            </a:r>
            <a:r>
              <a:rPr lang="en-US" dirty="0"/>
              <a:t> au document </a:t>
            </a:r>
            <a:r>
              <a:rPr lang="en-US" dirty="0" err="1"/>
              <a:t>ou</a:t>
            </a:r>
            <a:r>
              <a:rPr lang="en-US" dirty="0"/>
              <a:t> au dossier. </a:t>
            </a:r>
            <a:r>
              <a:rPr lang="en-US" dirty="0" err="1"/>
              <a:t>Cela</a:t>
            </a:r>
            <a:r>
              <a:rPr lang="en-US" dirty="0"/>
              <a:t> ne change pas les </a:t>
            </a:r>
            <a:r>
              <a:rPr lang="en-US" dirty="0" err="1"/>
              <a:t>autorisations</a:t>
            </a:r>
            <a:r>
              <a:rPr lang="en-US" dirty="0"/>
              <a:t> sur </a:t>
            </a:r>
            <a:r>
              <a:rPr lang="en-US" dirty="0" err="1"/>
              <a:t>l’élément</a:t>
            </a:r>
            <a:r>
              <a:rPr lang="en-US" dirty="0"/>
              <a:t>.</a:t>
            </a:r>
            <a:endParaRPr lang="fr-CA" dirty="0"/>
          </a:p>
        </p:txBody>
      </p:sp>
      <p:sp>
        <p:nvSpPr>
          <p:cNvPr id="17" name="Espace réservé du texte 17">
            <a:extLst>
              <a:ext uri="{FF2B5EF4-FFF2-40B4-BE49-F238E27FC236}">
                <a16:creationId xmlns:a16="http://schemas.microsoft.com/office/drawing/2014/main" id="{4426F897-B386-4D9A-8147-925A4EF17786}"/>
              </a:ext>
            </a:extLst>
          </p:cNvPr>
          <p:cNvSpPr>
            <a:spLocks noGrp="1"/>
          </p:cNvSpPr>
          <p:nvPr>
            <p:ph type="body" sz="quarter" idx="10"/>
            <p:custDataLst>
              <p:tags r:id="rId5"/>
            </p:custDataLst>
          </p:nvPr>
        </p:nvSpPr>
        <p:spPr>
          <a:xfrm>
            <a:off x="227248" y="1989138"/>
            <a:ext cx="1592786" cy="3073498"/>
          </a:xfrm>
        </p:spPr>
        <p:txBody>
          <a:bodyPr/>
          <a:lstStyle/>
          <a:p>
            <a:r>
              <a:rPr lang="fr-FR" dirty="0">
                <a:solidFill>
                  <a:schemeClr val="tx1">
                    <a:lumMod val="65000"/>
                    <a:lumOff val="35000"/>
                  </a:schemeClr>
                </a:solidFill>
              </a:rPr>
              <a:t>Introduction</a:t>
            </a:r>
          </a:p>
          <a:p>
            <a:r>
              <a:rPr lang="fr-FR" dirty="0">
                <a:solidFill>
                  <a:schemeClr val="tx1">
                    <a:lumMod val="65000"/>
                    <a:lumOff val="35000"/>
                  </a:schemeClr>
                </a:solidFill>
              </a:rPr>
              <a:t>La bibliothèque de documents</a:t>
            </a:r>
          </a:p>
          <a:p>
            <a:r>
              <a:rPr lang="fr-FR" dirty="0">
                <a:solidFill>
                  <a:schemeClr val="tx1">
                    <a:lumMod val="65000"/>
                    <a:lumOff val="35000"/>
                  </a:schemeClr>
                </a:solidFill>
              </a:rPr>
              <a:t>Le partage de documents</a:t>
            </a:r>
          </a:p>
          <a:p>
            <a:r>
              <a:rPr lang="fr-FR" dirty="0">
                <a:solidFill>
                  <a:schemeClr val="tx1">
                    <a:lumMod val="65000"/>
                    <a:lumOff val="35000"/>
                  </a:schemeClr>
                </a:solidFill>
              </a:rPr>
              <a:t>Fonctionnalités supplémentaires</a:t>
            </a:r>
          </a:p>
          <a:p>
            <a:r>
              <a:rPr lang="fr-FR" dirty="0">
                <a:solidFill>
                  <a:schemeClr val="tx1">
                    <a:lumMod val="65000"/>
                    <a:lumOff val="35000"/>
                  </a:schemeClr>
                </a:solidFill>
              </a:rPr>
              <a:t>Conclusion</a:t>
            </a:r>
          </a:p>
          <a:p>
            <a:r>
              <a:rPr lang="fr-FR" dirty="0">
                <a:solidFill>
                  <a:schemeClr val="tx1">
                    <a:lumMod val="65000"/>
                    <a:lumOff val="35000"/>
                  </a:schemeClr>
                </a:solidFill>
              </a:rPr>
              <a:t>Questions/Réponses</a:t>
            </a:r>
          </a:p>
          <a:p>
            <a:endParaRPr lang="fr-FR" dirty="0">
              <a:solidFill>
                <a:schemeClr val="tx1">
                  <a:lumMod val="65000"/>
                  <a:lumOff val="35000"/>
                </a:schemeClr>
              </a:solidFill>
            </a:endParaRPr>
          </a:p>
        </p:txBody>
      </p:sp>
      <p:pic>
        <p:nvPicPr>
          <p:cNvPr id="10" name="Image 9">
            <a:extLst>
              <a:ext uri="{FF2B5EF4-FFF2-40B4-BE49-F238E27FC236}">
                <a16:creationId xmlns:a16="http://schemas.microsoft.com/office/drawing/2014/main" id="{03CB37B8-795B-4516-8FDC-AD0E618D0FBD}"/>
              </a:ext>
            </a:extLst>
          </p:cNvPr>
          <p:cNvPicPr>
            <a:picLocks noChangeAspect="1"/>
          </p:cNvPicPr>
          <p:nvPr>
            <p:custDataLst>
              <p:tags r:id="rId6"/>
            </p:custDataLst>
          </p:nvPr>
        </p:nvPicPr>
        <p:blipFill>
          <a:blip r:embed="rId10"/>
          <a:stretch>
            <a:fillRect/>
          </a:stretch>
        </p:blipFill>
        <p:spPr>
          <a:xfrm>
            <a:off x="4097960" y="3359129"/>
            <a:ext cx="2450456" cy="3170742"/>
          </a:xfrm>
          <a:prstGeom prst="rect">
            <a:avLst/>
          </a:prstGeom>
          <a:ln>
            <a:noFill/>
          </a:ln>
          <a:effectLst>
            <a:outerShdw blurRad="292100" dist="139700" dir="2700000" algn="tl" rotWithShape="0">
              <a:srgbClr val="333333">
                <a:alpha val="65000"/>
              </a:srgbClr>
            </a:outerShdw>
          </a:effectLst>
        </p:spPr>
      </p:pic>
      <p:pic>
        <p:nvPicPr>
          <p:cNvPr id="11" name="Image 10">
            <a:extLst>
              <a:ext uri="{FF2B5EF4-FFF2-40B4-BE49-F238E27FC236}">
                <a16:creationId xmlns:a16="http://schemas.microsoft.com/office/drawing/2014/main" id="{298CC564-012F-43BC-A05E-2C652DBB6D33}"/>
              </a:ext>
            </a:extLst>
          </p:cNvPr>
          <p:cNvPicPr>
            <a:picLocks noChangeAspect="1"/>
          </p:cNvPicPr>
          <p:nvPr>
            <p:custDataLst>
              <p:tags r:id="rId7"/>
            </p:custDataLst>
          </p:nvPr>
        </p:nvPicPr>
        <p:blipFill>
          <a:blip r:embed="rId11"/>
          <a:stretch>
            <a:fillRect/>
          </a:stretch>
        </p:blipFill>
        <p:spPr>
          <a:xfrm>
            <a:off x="1743096" y="3359129"/>
            <a:ext cx="2198840" cy="3170742"/>
          </a:xfrm>
          <a:prstGeom prst="rect">
            <a:avLst/>
          </a:prstGeom>
          <a:ln>
            <a:noFill/>
          </a:ln>
          <a:effectLst>
            <a:outerShdw blurRad="292100" dist="139700" dir="2700000" algn="tl" rotWithShape="0">
              <a:srgbClr val="333333">
                <a:alpha val="65000"/>
              </a:srgbClr>
            </a:outerShdw>
          </a:effectLst>
        </p:spPr>
      </p:pic>
      <p:pic>
        <p:nvPicPr>
          <p:cNvPr id="12" name="Image 11">
            <a:extLst>
              <a:ext uri="{FF2B5EF4-FFF2-40B4-BE49-F238E27FC236}">
                <a16:creationId xmlns:a16="http://schemas.microsoft.com/office/drawing/2014/main" id="{8BF82D01-F16B-4904-9C81-2A5E8EDE117C}"/>
              </a:ext>
            </a:extLst>
          </p:cNvPr>
          <p:cNvPicPr>
            <a:picLocks noChangeAspect="1"/>
          </p:cNvPicPr>
          <p:nvPr>
            <p:custDataLst>
              <p:tags r:id="rId8"/>
            </p:custDataLst>
          </p:nvPr>
        </p:nvPicPr>
        <p:blipFill>
          <a:blip r:embed="rId12"/>
          <a:stretch>
            <a:fillRect/>
          </a:stretch>
        </p:blipFill>
        <p:spPr>
          <a:xfrm>
            <a:off x="8011877" y="3382409"/>
            <a:ext cx="3057525" cy="2981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213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animEffect transition="in" filter="fade">
                                      <p:cBhvr>
                                        <p:cTn id="21" dur="500"/>
                                        <p:tgtEl>
                                          <p:spTgt spid="25">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xEl>
                                              <p:pRg st="1" end="1"/>
                                            </p:txEl>
                                          </p:spTgt>
                                        </p:tgtEl>
                                        <p:attrNameLst>
                                          <p:attrName>style.visibility</p:attrName>
                                        </p:attrNameLst>
                                      </p:cBhvr>
                                      <p:to>
                                        <p:strVal val="visible"/>
                                      </p:to>
                                    </p:set>
                                    <p:animEffect transition="in" filter="fade">
                                      <p:cBhvr>
                                        <p:cTn id="24" dur="500"/>
                                        <p:tgtEl>
                                          <p:spTgt spid="25">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820034" y="903941"/>
            <a:ext cx="9428747" cy="924859"/>
          </a:xfrm>
        </p:spPr>
        <p:txBody>
          <a:bodyPr/>
          <a:lstStyle/>
          <a:p>
            <a:r>
              <a:rPr lang="en-GB" dirty="0"/>
              <a:t>Le partage de documents</a:t>
            </a:r>
          </a:p>
          <a:p>
            <a:r>
              <a:rPr lang="en-GB" sz="1600" dirty="0">
                <a:solidFill>
                  <a:schemeClr val="tx1"/>
                </a:solidFill>
              </a:rPr>
              <a:t>Les options de partage:</a:t>
            </a:r>
          </a:p>
          <a:p>
            <a:endParaRPr lang="en-GB" sz="1600" dirty="0">
              <a:solidFill>
                <a:schemeClr val="tx1"/>
              </a:solidFill>
            </a:endParaRPr>
          </a:p>
        </p:txBody>
      </p:sp>
      <p:grpSp>
        <p:nvGrpSpPr>
          <p:cNvPr id="8" name="Groupe 7">
            <a:extLst>
              <a:ext uri="{FF2B5EF4-FFF2-40B4-BE49-F238E27FC236}">
                <a16:creationId xmlns:a16="http://schemas.microsoft.com/office/drawing/2014/main" id="{E9F2EC11-2E96-4647-A2E8-D4A5BF323315}"/>
              </a:ext>
            </a:extLst>
          </p:cNvPr>
          <p:cNvGrpSpPr/>
          <p:nvPr>
            <p:custDataLst>
              <p:tags r:id="rId2"/>
            </p:custDataLst>
          </p:nvPr>
        </p:nvGrpSpPr>
        <p:grpSpPr>
          <a:xfrm>
            <a:off x="94184" y="2709794"/>
            <a:ext cx="1592786" cy="528706"/>
            <a:chOff x="94184" y="1957975"/>
            <a:chExt cx="1592786" cy="399759"/>
          </a:xfrm>
        </p:grpSpPr>
        <p:sp>
          <p:nvSpPr>
            <p:cNvPr id="6" name="Rectangle 5">
              <a:extLst>
                <a:ext uri="{FF2B5EF4-FFF2-40B4-BE49-F238E27FC236}">
                  <a16:creationId xmlns:a16="http://schemas.microsoft.com/office/drawing/2014/main" id="{4E6307C8-DB58-49E8-AF09-58C8DFC36B42}"/>
                </a:ext>
              </a:extLst>
            </p:cNvPr>
            <p:cNvSpPr/>
            <p:nvPr/>
          </p:nvSpPr>
          <p:spPr>
            <a:xfrm>
              <a:off x="94184" y="1957975"/>
              <a:ext cx="1592786" cy="278962"/>
            </a:xfrm>
            <a:prstGeom prst="rect">
              <a:avLst/>
            </a:prstGeom>
            <a:solidFill>
              <a:srgbClr val="E83E24">
                <a:alpha val="23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sp>
          <p:nvSpPr>
            <p:cNvPr id="7" name="Rectangle 4">
              <a:extLst>
                <a:ext uri="{FF2B5EF4-FFF2-40B4-BE49-F238E27FC236}">
                  <a16:creationId xmlns:a16="http://schemas.microsoft.com/office/drawing/2014/main" id="{DDE3B3E5-E8A4-4587-B4E2-8A66720BC17D}"/>
                </a:ext>
              </a:extLst>
            </p:cNvPr>
            <p:cNvSpPr/>
            <p:nvPr/>
          </p:nvSpPr>
          <p:spPr>
            <a:xfrm>
              <a:off x="94184" y="2227939"/>
              <a:ext cx="133064" cy="129795"/>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solidFill>
              <a:srgbClr val="E83E2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grpSp>
      <p:sp>
        <p:nvSpPr>
          <p:cNvPr id="15" name="TextBox 14">
            <a:extLst>
              <a:ext uri="{FF2B5EF4-FFF2-40B4-BE49-F238E27FC236}">
                <a16:creationId xmlns:a16="http://schemas.microsoft.com/office/drawing/2014/main" id="{FFADDBF0-4236-42F2-9520-BF4ED4D50607}"/>
              </a:ext>
            </a:extLst>
          </p:cNvPr>
          <p:cNvSpPr txBox="1"/>
          <p:nvPr>
            <p:custDataLst>
              <p:tags r:id="rId3"/>
            </p:custDataLst>
          </p:nvPr>
        </p:nvSpPr>
        <p:spPr>
          <a:xfrm>
            <a:off x="1743131" y="1855876"/>
            <a:ext cx="5134747" cy="1200329"/>
          </a:xfrm>
          <a:prstGeom prst="rect">
            <a:avLst/>
          </a:prstGeom>
          <a:noFill/>
        </p:spPr>
        <p:txBody>
          <a:bodyPr wrap="square" rtlCol="0">
            <a:spAutoFit/>
          </a:bodyPr>
          <a:lstStyle/>
          <a:p>
            <a:r>
              <a:rPr lang="en-GB" u="sng" dirty="0"/>
              <a:t>Des </a:t>
            </a:r>
            <a:r>
              <a:rPr lang="en-GB" u="sng" dirty="0" err="1"/>
              <a:t>personnes</a:t>
            </a:r>
            <a:r>
              <a:rPr lang="en-GB" u="sng" dirty="0"/>
              <a:t> </a:t>
            </a:r>
            <a:r>
              <a:rPr lang="en-GB" u="sng" dirty="0" err="1"/>
              <a:t>spécifiques</a:t>
            </a:r>
            <a:r>
              <a:rPr lang="en-GB" dirty="0"/>
              <a:t>:</a:t>
            </a:r>
          </a:p>
          <a:p>
            <a:r>
              <a:rPr lang="en-GB" dirty="0"/>
              <a:t>Partage </a:t>
            </a:r>
            <a:r>
              <a:rPr lang="en-GB" dirty="0" err="1"/>
              <a:t>externe</a:t>
            </a:r>
            <a:r>
              <a:rPr lang="en-GB" dirty="0"/>
              <a:t>, </a:t>
            </a:r>
            <a:r>
              <a:rPr lang="en-GB" dirty="0" err="1"/>
              <a:t>indiquez</a:t>
            </a:r>
            <a:r>
              <a:rPr lang="en-GB" dirty="0"/>
              <a:t> </a:t>
            </a:r>
            <a:r>
              <a:rPr lang="en-GB" dirty="0" err="1"/>
              <a:t>si</a:t>
            </a:r>
            <a:r>
              <a:rPr lang="en-GB" dirty="0"/>
              <a:t> </a:t>
            </a:r>
            <a:r>
              <a:rPr lang="en-GB" dirty="0" err="1"/>
              <a:t>vous</a:t>
            </a:r>
            <a:r>
              <a:rPr lang="en-GB" dirty="0"/>
              <a:t> </a:t>
            </a:r>
            <a:r>
              <a:rPr lang="en-GB" dirty="0" err="1"/>
              <a:t>souhaitez</a:t>
            </a:r>
            <a:r>
              <a:rPr lang="en-GB" dirty="0"/>
              <a:t> </a:t>
            </a:r>
            <a:r>
              <a:rPr lang="en-GB" dirty="0" err="1"/>
              <a:t>autoriser</a:t>
            </a:r>
            <a:r>
              <a:rPr lang="en-GB" dirty="0"/>
              <a:t> la modification.</a:t>
            </a:r>
          </a:p>
          <a:p>
            <a:endParaRPr lang="fr-CA" dirty="0"/>
          </a:p>
        </p:txBody>
      </p:sp>
      <p:sp>
        <p:nvSpPr>
          <p:cNvPr id="11" name="TextBox 10">
            <a:extLst>
              <a:ext uri="{FF2B5EF4-FFF2-40B4-BE49-F238E27FC236}">
                <a16:creationId xmlns:a16="http://schemas.microsoft.com/office/drawing/2014/main" id="{88643CCB-02AD-4A77-890D-CB21463F3945}"/>
              </a:ext>
            </a:extLst>
          </p:cNvPr>
          <p:cNvSpPr txBox="1"/>
          <p:nvPr>
            <p:custDataLst>
              <p:tags r:id="rId4"/>
            </p:custDataLst>
          </p:nvPr>
        </p:nvSpPr>
        <p:spPr>
          <a:xfrm>
            <a:off x="7106159" y="1828800"/>
            <a:ext cx="5085841" cy="1200329"/>
          </a:xfrm>
          <a:prstGeom prst="rect">
            <a:avLst/>
          </a:prstGeom>
          <a:noFill/>
        </p:spPr>
        <p:txBody>
          <a:bodyPr wrap="square" rtlCol="0">
            <a:spAutoFit/>
          </a:bodyPr>
          <a:lstStyle/>
          <a:p>
            <a:r>
              <a:rPr lang="en-GB" dirty="0" err="1"/>
              <a:t>L’externe</a:t>
            </a:r>
            <a:r>
              <a:rPr lang="en-GB" dirty="0"/>
              <a:t> </a:t>
            </a:r>
            <a:r>
              <a:rPr lang="en-GB" dirty="0" err="1"/>
              <a:t>devra</a:t>
            </a:r>
            <a:r>
              <a:rPr lang="en-GB" dirty="0"/>
              <a:t> </a:t>
            </a:r>
            <a:r>
              <a:rPr lang="en-GB" dirty="0" err="1"/>
              <a:t>s’authentifier</a:t>
            </a:r>
            <a:r>
              <a:rPr lang="en-GB" dirty="0"/>
              <a:t> avec son </a:t>
            </a:r>
            <a:r>
              <a:rPr lang="en-GB" dirty="0" err="1"/>
              <a:t>adresse</a:t>
            </a:r>
            <a:r>
              <a:rPr lang="en-GB" dirty="0"/>
              <a:t> </a:t>
            </a:r>
            <a:r>
              <a:rPr lang="en-GB" dirty="0" err="1"/>
              <a:t>courriel</a:t>
            </a:r>
            <a:r>
              <a:rPr lang="en-GB" dirty="0"/>
              <a:t> et </a:t>
            </a:r>
            <a:r>
              <a:rPr lang="en-GB" dirty="0" err="1"/>
              <a:t>insérer</a:t>
            </a:r>
            <a:r>
              <a:rPr lang="en-GB" dirty="0"/>
              <a:t> le code de </a:t>
            </a:r>
            <a:r>
              <a:rPr lang="en-GB" dirty="0" err="1"/>
              <a:t>vérification</a:t>
            </a:r>
            <a:r>
              <a:rPr lang="en-GB" dirty="0"/>
              <a:t> </a:t>
            </a:r>
            <a:r>
              <a:rPr lang="en-GB" dirty="0" err="1"/>
              <a:t>reçu</a:t>
            </a:r>
            <a:r>
              <a:rPr lang="en-GB" dirty="0"/>
              <a:t> par </a:t>
            </a:r>
            <a:r>
              <a:rPr lang="en-GB" dirty="0" err="1"/>
              <a:t>courriel</a:t>
            </a:r>
            <a:r>
              <a:rPr lang="en-GB" dirty="0"/>
              <a:t>.</a:t>
            </a:r>
          </a:p>
          <a:p>
            <a:endParaRPr lang="fr-CA" dirty="0"/>
          </a:p>
        </p:txBody>
      </p:sp>
      <p:sp>
        <p:nvSpPr>
          <p:cNvPr id="14" name="Espace réservé du texte 17">
            <a:extLst>
              <a:ext uri="{FF2B5EF4-FFF2-40B4-BE49-F238E27FC236}">
                <a16:creationId xmlns:a16="http://schemas.microsoft.com/office/drawing/2014/main" id="{23A5DFB5-98CC-4805-A92B-FB099DA923EE}"/>
              </a:ext>
            </a:extLst>
          </p:cNvPr>
          <p:cNvSpPr>
            <a:spLocks noGrp="1"/>
          </p:cNvSpPr>
          <p:nvPr>
            <p:ph type="body" sz="quarter" idx="10"/>
            <p:custDataLst>
              <p:tags r:id="rId5"/>
            </p:custDataLst>
          </p:nvPr>
        </p:nvSpPr>
        <p:spPr>
          <a:xfrm>
            <a:off x="227248" y="1989138"/>
            <a:ext cx="1592786" cy="3073498"/>
          </a:xfrm>
        </p:spPr>
        <p:txBody>
          <a:bodyPr/>
          <a:lstStyle/>
          <a:p>
            <a:r>
              <a:rPr lang="fr-FR" dirty="0">
                <a:solidFill>
                  <a:schemeClr val="tx1">
                    <a:lumMod val="65000"/>
                    <a:lumOff val="35000"/>
                  </a:schemeClr>
                </a:solidFill>
              </a:rPr>
              <a:t>Introduction</a:t>
            </a:r>
          </a:p>
          <a:p>
            <a:r>
              <a:rPr lang="fr-FR" dirty="0">
                <a:solidFill>
                  <a:schemeClr val="tx1">
                    <a:lumMod val="65000"/>
                    <a:lumOff val="35000"/>
                  </a:schemeClr>
                </a:solidFill>
              </a:rPr>
              <a:t>La bibliothèque de documents</a:t>
            </a:r>
          </a:p>
          <a:p>
            <a:r>
              <a:rPr lang="fr-FR" dirty="0">
                <a:solidFill>
                  <a:schemeClr val="tx1">
                    <a:lumMod val="65000"/>
                    <a:lumOff val="35000"/>
                  </a:schemeClr>
                </a:solidFill>
              </a:rPr>
              <a:t>Le partage de documents</a:t>
            </a:r>
          </a:p>
          <a:p>
            <a:r>
              <a:rPr lang="fr-FR" dirty="0">
                <a:solidFill>
                  <a:schemeClr val="tx1">
                    <a:lumMod val="65000"/>
                    <a:lumOff val="35000"/>
                  </a:schemeClr>
                </a:solidFill>
              </a:rPr>
              <a:t>Fonctionnalités supplémentaires</a:t>
            </a:r>
          </a:p>
          <a:p>
            <a:r>
              <a:rPr lang="fr-FR" dirty="0">
                <a:solidFill>
                  <a:schemeClr val="tx1">
                    <a:lumMod val="65000"/>
                    <a:lumOff val="35000"/>
                  </a:schemeClr>
                </a:solidFill>
              </a:rPr>
              <a:t>Conclusion</a:t>
            </a:r>
          </a:p>
          <a:p>
            <a:r>
              <a:rPr lang="fr-FR" dirty="0">
                <a:solidFill>
                  <a:schemeClr val="tx1">
                    <a:lumMod val="65000"/>
                    <a:lumOff val="35000"/>
                  </a:schemeClr>
                </a:solidFill>
              </a:rPr>
              <a:t>Questions/Réponses</a:t>
            </a:r>
          </a:p>
          <a:p>
            <a:endParaRPr lang="fr-FR" dirty="0">
              <a:solidFill>
                <a:schemeClr val="tx1">
                  <a:lumMod val="65000"/>
                  <a:lumOff val="35000"/>
                </a:schemeClr>
              </a:solidFill>
            </a:endParaRPr>
          </a:p>
        </p:txBody>
      </p:sp>
      <p:pic>
        <p:nvPicPr>
          <p:cNvPr id="10" name="Image 9">
            <a:extLst>
              <a:ext uri="{FF2B5EF4-FFF2-40B4-BE49-F238E27FC236}">
                <a16:creationId xmlns:a16="http://schemas.microsoft.com/office/drawing/2014/main" id="{EE32095F-EFCE-4080-A525-45908EB887F0}"/>
              </a:ext>
            </a:extLst>
          </p:cNvPr>
          <p:cNvPicPr>
            <a:picLocks noChangeAspect="1"/>
          </p:cNvPicPr>
          <p:nvPr>
            <p:custDataLst>
              <p:tags r:id="rId6"/>
            </p:custDataLst>
          </p:nvPr>
        </p:nvPicPr>
        <p:blipFill>
          <a:blip r:embed="rId9"/>
          <a:stretch>
            <a:fillRect/>
          </a:stretch>
        </p:blipFill>
        <p:spPr>
          <a:xfrm>
            <a:off x="2981036" y="2858542"/>
            <a:ext cx="2658936" cy="3495080"/>
          </a:xfrm>
          <a:prstGeom prst="rect">
            <a:avLst/>
          </a:prstGeom>
          <a:ln>
            <a:noFill/>
          </a:ln>
          <a:effectLst>
            <a:outerShdw blurRad="292100" dist="139700" dir="2700000" algn="tl" rotWithShape="0">
              <a:srgbClr val="333333">
                <a:alpha val="65000"/>
              </a:srgbClr>
            </a:outerShdw>
          </a:effectLst>
        </p:spPr>
      </p:pic>
      <p:pic>
        <p:nvPicPr>
          <p:cNvPr id="12" name="Image 11">
            <a:extLst>
              <a:ext uri="{FF2B5EF4-FFF2-40B4-BE49-F238E27FC236}">
                <a16:creationId xmlns:a16="http://schemas.microsoft.com/office/drawing/2014/main" id="{398865AC-FDC4-4862-9666-3B4F16186C89}"/>
              </a:ext>
            </a:extLst>
          </p:cNvPr>
          <p:cNvPicPr>
            <a:picLocks noChangeAspect="1"/>
          </p:cNvPicPr>
          <p:nvPr>
            <p:custDataLst>
              <p:tags r:id="rId7"/>
            </p:custDataLst>
          </p:nvPr>
        </p:nvPicPr>
        <p:blipFill>
          <a:blip r:embed="rId10"/>
          <a:stretch>
            <a:fillRect/>
          </a:stretch>
        </p:blipFill>
        <p:spPr>
          <a:xfrm>
            <a:off x="8086979" y="2801094"/>
            <a:ext cx="3124200" cy="3609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199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820034" y="903941"/>
            <a:ext cx="9428747" cy="924859"/>
          </a:xfrm>
        </p:spPr>
        <p:txBody>
          <a:bodyPr/>
          <a:lstStyle/>
          <a:p>
            <a:r>
              <a:rPr lang="en-GB" dirty="0"/>
              <a:t>Le partage de documents</a:t>
            </a:r>
          </a:p>
          <a:p>
            <a:r>
              <a:rPr lang="en-GB" sz="1600" dirty="0">
                <a:solidFill>
                  <a:schemeClr val="tx1"/>
                </a:solidFill>
              </a:rPr>
              <a:t>La </a:t>
            </a:r>
            <a:r>
              <a:rPr lang="en-GB" sz="1600" dirty="0" err="1">
                <a:solidFill>
                  <a:schemeClr val="tx1"/>
                </a:solidFill>
              </a:rPr>
              <a:t>coédition</a:t>
            </a:r>
            <a:endParaRPr lang="en-GB" sz="1600" dirty="0">
              <a:solidFill>
                <a:schemeClr val="tx1"/>
              </a:solidFill>
            </a:endParaRPr>
          </a:p>
          <a:p>
            <a:endParaRPr lang="en-GB" sz="1600" dirty="0">
              <a:solidFill>
                <a:schemeClr val="tx1"/>
              </a:solidFill>
            </a:endParaRPr>
          </a:p>
        </p:txBody>
      </p:sp>
      <p:grpSp>
        <p:nvGrpSpPr>
          <p:cNvPr id="8" name="Groupe 7">
            <a:extLst>
              <a:ext uri="{FF2B5EF4-FFF2-40B4-BE49-F238E27FC236}">
                <a16:creationId xmlns:a16="http://schemas.microsoft.com/office/drawing/2014/main" id="{E9F2EC11-2E96-4647-A2E8-D4A5BF323315}"/>
              </a:ext>
            </a:extLst>
          </p:cNvPr>
          <p:cNvGrpSpPr/>
          <p:nvPr>
            <p:custDataLst>
              <p:tags r:id="rId2"/>
            </p:custDataLst>
          </p:nvPr>
        </p:nvGrpSpPr>
        <p:grpSpPr>
          <a:xfrm>
            <a:off x="94184" y="2709794"/>
            <a:ext cx="1592786" cy="576331"/>
            <a:chOff x="94184" y="1957975"/>
            <a:chExt cx="1592786" cy="399759"/>
          </a:xfrm>
        </p:grpSpPr>
        <p:sp>
          <p:nvSpPr>
            <p:cNvPr id="6" name="Rectangle 5">
              <a:extLst>
                <a:ext uri="{FF2B5EF4-FFF2-40B4-BE49-F238E27FC236}">
                  <a16:creationId xmlns:a16="http://schemas.microsoft.com/office/drawing/2014/main" id="{4E6307C8-DB58-49E8-AF09-58C8DFC36B42}"/>
                </a:ext>
              </a:extLst>
            </p:cNvPr>
            <p:cNvSpPr/>
            <p:nvPr/>
          </p:nvSpPr>
          <p:spPr>
            <a:xfrm>
              <a:off x="94184" y="1957975"/>
              <a:ext cx="1592786" cy="278962"/>
            </a:xfrm>
            <a:prstGeom prst="rect">
              <a:avLst/>
            </a:prstGeom>
            <a:solidFill>
              <a:srgbClr val="E83E24">
                <a:alpha val="23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sp>
          <p:nvSpPr>
            <p:cNvPr id="7" name="Rectangle 4">
              <a:extLst>
                <a:ext uri="{FF2B5EF4-FFF2-40B4-BE49-F238E27FC236}">
                  <a16:creationId xmlns:a16="http://schemas.microsoft.com/office/drawing/2014/main" id="{DDE3B3E5-E8A4-4587-B4E2-8A66720BC17D}"/>
                </a:ext>
              </a:extLst>
            </p:cNvPr>
            <p:cNvSpPr/>
            <p:nvPr/>
          </p:nvSpPr>
          <p:spPr>
            <a:xfrm>
              <a:off x="94184" y="2227939"/>
              <a:ext cx="133064" cy="129795"/>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solidFill>
              <a:srgbClr val="E83E2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grpSp>
      <p:sp>
        <p:nvSpPr>
          <p:cNvPr id="12" name="ZoneTexte 11">
            <a:extLst>
              <a:ext uri="{FF2B5EF4-FFF2-40B4-BE49-F238E27FC236}">
                <a16:creationId xmlns:a16="http://schemas.microsoft.com/office/drawing/2014/main" id="{2458FABF-D751-4671-B2C9-DBCF645DACA3}"/>
              </a:ext>
            </a:extLst>
          </p:cNvPr>
          <p:cNvSpPr txBox="1"/>
          <p:nvPr>
            <p:custDataLst>
              <p:tags r:id="rId3"/>
            </p:custDataLst>
          </p:nvPr>
        </p:nvSpPr>
        <p:spPr>
          <a:xfrm>
            <a:off x="1820034" y="1982487"/>
            <a:ext cx="12288688" cy="369332"/>
          </a:xfrm>
          <a:prstGeom prst="rect">
            <a:avLst/>
          </a:prstGeom>
          <a:noFill/>
        </p:spPr>
        <p:txBody>
          <a:bodyPr wrap="square" rtlCol="0">
            <a:spAutoFit/>
          </a:bodyPr>
          <a:lstStyle/>
          <a:p>
            <a:r>
              <a:rPr lang="fr-CA" dirty="0"/>
              <a:t>Une fois vos documents partagés, vous pouvez les co-éditer simultanément avec vos collègues.</a:t>
            </a:r>
          </a:p>
        </p:txBody>
      </p:sp>
      <p:sp>
        <p:nvSpPr>
          <p:cNvPr id="14" name="ZoneTexte 13">
            <a:extLst>
              <a:ext uri="{FF2B5EF4-FFF2-40B4-BE49-F238E27FC236}">
                <a16:creationId xmlns:a16="http://schemas.microsoft.com/office/drawing/2014/main" id="{C121D15E-762B-405A-97F6-E53E7354D613}"/>
              </a:ext>
            </a:extLst>
          </p:cNvPr>
          <p:cNvSpPr txBox="1"/>
          <p:nvPr>
            <p:custDataLst>
              <p:tags r:id="rId4"/>
            </p:custDataLst>
          </p:nvPr>
        </p:nvSpPr>
        <p:spPr>
          <a:xfrm>
            <a:off x="1953097" y="4812628"/>
            <a:ext cx="9029227" cy="1200329"/>
          </a:xfrm>
          <a:prstGeom prst="rect">
            <a:avLst/>
          </a:prstGeom>
          <a:noFill/>
        </p:spPr>
        <p:txBody>
          <a:bodyPr wrap="square" rtlCol="0">
            <a:spAutoFit/>
          </a:bodyPr>
          <a:lstStyle/>
          <a:p>
            <a:pPr marL="285750" indent="-285750">
              <a:buFont typeface="Arial" panose="020B0604020202020204" pitchFamily="34" charset="0"/>
              <a:buChar char="•"/>
            </a:pPr>
            <a:r>
              <a:rPr lang="fr-CA" dirty="0"/>
              <a:t>Un indicateur visuel vous indique ou se trouve votre collaborateur dans le document.</a:t>
            </a:r>
          </a:p>
          <a:p>
            <a:pPr marL="285750" indent="-285750">
              <a:buFont typeface="Arial" panose="020B0604020202020204" pitchFamily="34" charset="0"/>
              <a:buChar char="•"/>
            </a:pPr>
            <a:r>
              <a:rPr lang="fr-CA" dirty="0"/>
              <a:t>Affichez la liste des collaborateurs qui modifient actuellement le document.</a:t>
            </a:r>
          </a:p>
          <a:p>
            <a:pPr marL="285750" indent="-285750">
              <a:buFont typeface="Arial" panose="020B0604020202020204" pitchFamily="34" charset="0"/>
              <a:buChar char="•"/>
            </a:pPr>
            <a:r>
              <a:rPr lang="fr-CA" dirty="0"/>
              <a:t>Consulter le chat pour communiquer avec vos collaborateurs.</a:t>
            </a:r>
          </a:p>
          <a:p>
            <a:pPr marL="285750" indent="-285750">
              <a:buFont typeface="Arial" panose="020B0604020202020204" pitchFamily="34" charset="0"/>
              <a:buChar char="•"/>
            </a:pPr>
            <a:r>
              <a:rPr lang="fr-CA" dirty="0"/>
              <a:t>Ajouter un commentaire pour vos collègues</a:t>
            </a:r>
          </a:p>
        </p:txBody>
      </p:sp>
      <p:sp>
        <p:nvSpPr>
          <p:cNvPr id="21" name="Espace réservé du texte 17">
            <a:extLst>
              <a:ext uri="{FF2B5EF4-FFF2-40B4-BE49-F238E27FC236}">
                <a16:creationId xmlns:a16="http://schemas.microsoft.com/office/drawing/2014/main" id="{51DCDB48-DFD5-4BA4-A9CA-279650D10F30}"/>
              </a:ext>
            </a:extLst>
          </p:cNvPr>
          <p:cNvSpPr>
            <a:spLocks noGrp="1"/>
          </p:cNvSpPr>
          <p:nvPr>
            <p:ph type="body" sz="quarter" idx="10"/>
            <p:custDataLst>
              <p:tags r:id="rId5"/>
            </p:custDataLst>
          </p:nvPr>
        </p:nvSpPr>
        <p:spPr>
          <a:xfrm>
            <a:off x="227248" y="1989138"/>
            <a:ext cx="1592786" cy="3073498"/>
          </a:xfrm>
        </p:spPr>
        <p:txBody>
          <a:bodyPr/>
          <a:lstStyle/>
          <a:p>
            <a:r>
              <a:rPr lang="fr-FR" dirty="0">
                <a:solidFill>
                  <a:schemeClr val="tx1">
                    <a:lumMod val="65000"/>
                    <a:lumOff val="35000"/>
                  </a:schemeClr>
                </a:solidFill>
              </a:rPr>
              <a:t>Introduction</a:t>
            </a:r>
          </a:p>
          <a:p>
            <a:r>
              <a:rPr lang="fr-FR" dirty="0">
                <a:solidFill>
                  <a:schemeClr val="tx1">
                    <a:lumMod val="65000"/>
                    <a:lumOff val="35000"/>
                  </a:schemeClr>
                </a:solidFill>
              </a:rPr>
              <a:t>La bibliothèque de documents</a:t>
            </a:r>
          </a:p>
          <a:p>
            <a:r>
              <a:rPr lang="fr-FR" dirty="0">
                <a:solidFill>
                  <a:schemeClr val="tx1">
                    <a:lumMod val="65000"/>
                    <a:lumOff val="35000"/>
                  </a:schemeClr>
                </a:solidFill>
              </a:rPr>
              <a:t>Le partage de documents</a:t>
            </a:r>
          </a:p>
          <a:p>
            <a:r>
              <a:rPr lang="fr-FR" dirty="0">
                <a:solidFill>
                  <a:schemeClr val="tx1">
                    <a:lumMod val="65000"/>
                    <a:lumOff val="35000"/>
                  </a:schemeClr>
                </a:solidFill>
              </a:rPr>
              <a:t>Fonctionnalités supplémentaires</a:t>
            </a:r>
          </a:p>
          <a:p>
            <a:r>
              <a:rPr lang="fr-FR" dirty="0">
                <a:solidFill>
                  <a:schemeClr val="tx1">
                    <a:lumMod val="65000"/>
                    <a:lumOff val="35000"/>
                  </a:schemeClr>
                </a:solidFill>
              </a:rPr>
              <a:t>Conclusion</a:t>
            </a:r>
          </a:p>
          <a:p>
            <a:r>
              <a:rPr lang="fr-FR" dirty="0">
                <a:solidFill>
                  <a:schemeClr val="tx1">
                    <a:lumMod val="65000"/>
                    <a:lumOff val="35000"/>
                  </a:schemeClr>
                </a:solidFill>
              </a:rPr>
              <a:t>Questions/Réponses</a:t>
            </a:r>
          </a:p>
          <a:p>
            <a:endParaRPr lang="fr-FR" dirty="0">
              <a:solidFill>
                <a:schemeClr val="tx1">
                  <a:lumMod val="65000"/>
                  <a:lumOff val="35000"/>
                </a:schemeClr>
              </a:solidFill>
            </a:endParaRPr>
          </a:p>
        </p:txBody>
      </p:sp>
      <p:pic>
        <p:nvPicPr>
          <p:cNvPr id="9" name="Image 8">
            <a:extLst>
              <a:ext uri="{FF2B5EF4-FFF2-40B4-BE49-F238E27FC236}">
                <a16:creationId xmlns:a16="http://schemas.microsoft.com/office/drawing/2014/main" id="{E0C7EA10-68C9-48D7-AF1D-438F6EC379E6}"/>
              </a:ext>
            </a:extLst>
          </p:cNvPr>
          <p:cNvPicPr>
            <a:picLocks noChangeAspect="1"/>
          </p:cNvPicPr>
          <p:nvPr>
            <p:custDataLst>
              <p:tags r:id="rId6"/>
            </p:custDataLst>
          </p:nvPr>
        </p:nvPicPr>
        <p:blipFill rotWithShape="1">
          <a:blip r:embed="rId13"/>
          <a:srcRect l="67902"/>
          <a:stretch/>
        </p:blipFill>
        <p:spPr>
          <a:xfrm>
            <a:off x="2353148" y="2427539"/>
            <a:ext cx="5635150" cy="1738245"/>
          </a:xfrm>
          <a:prstGeom prst="rect">
            <a:avLst/>
          </a:prstGeom>
          <a:ln>
            <a:noFill/>
          </a:ln>
          <a:effectLst>
            <a:outerShdw blurRad="292100" dist="139700" dir="2700000" algn="tl" rotWithShape="0">
              <a:srgbClr val="333333">
                <a:alpha val="65000"/>
              </a:srgbClr>
            </a:outerShdw>
          </a:effectLst>
        </p:spPr>
      </p:pic>
      <p:sp>
        <p:nvSpPr>
          <p:cNvPr id="17" name="Ellipse 16">
            <a:extLst>
              <a:ext uri="{FF2B5EF4-FFF2-40B4-BE49-F238E27FC236}">
                <a16:creationId xmlns:a16="http://schemas.microsoft.com/office/drawing/2014/main" id="{DE57A676-D44B-4754-B496-CE550DCC8214}"/>
              </a:ext>
            </a:extLst>
          </p:cNvPr>
          <p:cNvSpPr/>
          <p:nvPr>
            <p:custDataLst>
              <p:tags r:id="rId7"/>
            </p:custDataLst>
          </p:nvPr>
        </p:nvSpPr>
        <p:spPr>
          <a:xfrm>
            <a:off x="4909915" y="2874838"/>
            <a:ext cx="92891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Ellipse 19">
            <a:extLst>
              <a:ext uri="{FF2B5EF4-FFF2-40B4-BE49-F238E27FC236}">
                <a16:creationId xmlns:a16="http://schemas.microsoft.com/office/drawing/2014/main" id="{34A2998E-7C00-4203-BD23-94CF4320EA4F}"/>
              </a:ext>
            </a:extLst>
          </p:cNvPr>
          <p:cNvSpPr/>
          <p:nvPr>
            <p:custDataLst>
              <p:tags r:id="rId8"/>
            </p:custDataLst>
          </p:nvPr>
        </p:nvSpPr>
        <p:spPr>
          <a:xfrm>
            <a:off x="5857875" y="2874838"/>
            <a:ext cx="857249" cy="295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Ellipse 18">
            <a:extLst>
              <a:ext uri="{FF2B5EF4-FFF2-40B4-BE49-F238E27FC236}">
                <a16:creationId xmlns:a16="http://schemas.microsoft.com/office/drawing/2014/main" id="{6613958E-1377-4B57-B7C6-84B32987F192}"/>
              </a:ext>
            </a:extLst>
          </p:cNvPr>
          <p:cNvSpPr/>
          <p:nvPr>
            <p:custDataLst>
              <p:tags r:id="rId9"/>
            </p:custDataLst>
          </p:nvPr>
        </p:nvSpPr>
        <p:spPr>
          <a:xfrm>
            <a:off x="6734173" y="2877176"/>
            <a:ext cx="1225549" cy="295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Flèche : droite 17">
            <a:extLst>
              <a:ext uri="{FF2B5EF4-FFF2-40B4-BE49-F238E27FC236}">
                <a16:creationId xmlns:a16="http://schemas.microsoft.com/office/drawing/2014/main" id="{CD447DE4-C567-4FD9-AB4A-B3BE943EE786}"/>
              </a:ext>
            </a:extLst>
          </p:cNvPr>
          <p:cNvSpPr/>
          <p:nvPr>
            <p:custDataLst>
              <p:tags r:id="rId10"/>
            </p:custDataLst>
          </p:nvPr>
        </p:nvSpPr>
        <p:spPr>
          <a:xfrm>
            <a:off x="2136699" y="2954203"/>
            <a:ext cx="276425" cy="1469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 name="Image 9">
            <a:extLst>
              <a:ext uri="{FF2B5EF4-FFF2-40B4-BE49-F238E27FC236}">
                <a16:creationId xmlns:a16="http://schemas.microsoft.com/office/drawing/2014/main" id="{B8F2C306-8B79-45C8-9A61-274F2C6C8D0C}"/>
              </a:ext>
            </a:extLst>
          </p:cNvPr>
          <p:cNvPicPr>
            <a:picLocks noChangeAspect="1"/>
          </p:cNvPicPr>
          <p:nvPr>
            <p:custDataLst>
              <p:tags r:id="rId11"/>
            </p:custDataLst>
          </p:nvPr>
        </p:nvPicPr>
        <p:blipFill>
          <a:blip r:embed="rId14"/>
          <a:stretch>
            <a:fillRect/>
          </a:stretch>
        </p:blipFill>
        <p:spPr>
          <a:xfrm>
            <a:off x="8702751" y="2358448"/>
            <a:ext cx="2705100" cy="1876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234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500"/>
                                        <p:tgtEl>
                                          <p:spTgt spid="1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fade">
                                      <p:cBhvr>
                                        <p:cTn id="25" dur="500"/>
                                        <p:tgtEl>
                                          <p:spTgt spid="14">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animEffect transition="in" filter="fade">
                                      <p:cBhvr>
                                        <p:cTn id="33" dur="500"/>
                                        <p:tgtEl>
                                          <p:spTgt spid="1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xEl>
                                              <p:pRg st="3" end="3"/>
                                            </p:txEl>
                                          </p:spTgt>
                                        </p:tgtEl>
                                        <p:attrNameLst>
                                          <p:attrName>style.visibility</p:attrName>
                                        </p:attrNameLst>
                                      </p:cBhvr>
                                      <p:to>
                                        <p:strVal val="visible"/>
                                      </p:to>
                                    </p:set>
                                    <p:animEffect transition="in" filter="fade">
                                      <p:cBhvr>
                                        <p:cTn id="43" dur="500"/>
                                        <p:tgtEl>
                                          <p:spTgt spid="14">
                                            <p:txEl>
                                              <p:pRg st="3" end="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19"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925052" y="690692"/>
            <a:ext cx="6141156" cy="466725"/>
          </a:xfrm>
        </p:spPr>
        <p:txBody>
          <a:bodyPr/>
          <a:lstStyle/>
          <a:p>
            <a:r>
              <a:rPr lang="fr-FR" dirty="0"/>
              <a:t>Plan</a:t>
            </a:r>
          </a:p>
        </p:txBody>
      </p:sp>
      <p:sp>
        <p:nvSpPr>
          <p:cNvPr id="3" name="Espace réservé du contenu 2"/>
          <p:cNvSpPr>
            <a:spLocks noGrp="1"/>
          </p:cNvSpPr>
          <p:nvPr>
            <p:ph idx="1"/>
            <p:custDataLst>
              <p:tags r:id="rId2"/>
            </p:custDataLst>
          </p:nvPr>
        </p:nvSpPr>
        <p:spPr>
          <a:xfrm>
            <a:off x="1925052" y="1108883"/>
            <a:ext cx="9428747" cy="3404232"/>
          </a:xfrm>
        </p:spPr>
        <p:txBody>
          <a:bodyPr>
            <a:noAutofit/>
          </a:bodyPr>
          <a:lstStyle/>
          <a:p>
            <a:pPr marL="285750" indent="-285750">
              <a:spcBef>
                <a:spcPts val="0"/>
              </a:spcBef>
              <a:buFont typeface="Wingdings" panose="05000000000000000000" pitchFamily="2" charset="2"/>
              <a:buChar char="ü"/>
            </a:pPr>
            <a:r>
              <a:rPr lang="fr-FR" sz="1500" dirty="0">
                <a:solidFill>
                  <a:schemeClr val="tx1"/>
                </a:solidFill>
                <a:latin typeface="+mn-lt"/>
              </a:rPr>
              <a:t>Introduction à votre espace de stockage en ligne</a:t>
            </a:r>
          </a:p>
          <a:p>
            <a:pPr marL="800100" lvl="1" indent="-342900">
              <a:spcBef>
                <a:spcPts val="0"/>
              </a:spcBef>
              <a:buFont typeface="Arial" panose="020B0604020202020204" pitchFamily="34" charset="0"/>
              <a:buChar char="•"/>
            </a:pPr>
            <a:r>
              <a:rPr lang="fr-FR" sz="1500" dirty="0">
                <a:latin typeface="+mn-lt"/>
              </a:rPr>
              <a:t>Définition</a:t>
            </a:r>
          </a:p>
          <a:p>
            <a:pPr marL="800100" lvl="1" indent="-342900">
              <a:spcBef>
                <a:spcPts val="0"/>
              </a:spcBef>
              <a:buFont typeface="Arial" panose="020B0604020202020204" pitchFamily="34" charset="0"/>
              <a:buChar char="•"/>
            </a:pPr>
            <a:r>
              <a:rPr lang="fr-FR" sz="1500" dirty="0">
                <a:latin typeface="+mn-lt"/>
              </a:rPr>
              <a:t>Avantages</a:t>
            </a:r>
          </a:p>
          <a:p>
            <a:pPr marL="800100" lvl="1" indent="-342900">
              <a:spcBef>
                <a:spcPts val="0"/>
              </a:spcBef>
              <a:buFont typeface="Arial" panose="020B0604020202020204" pitchFamily="34" charset="0"/>
              <a:buChar char="•"/>
            </a:pPr>
            <a:r>
              <a:rPr lang="fr-FR" sz="1500" dirty="0">
                <a:latin typeface="+mn-lt"/>
              </a:rPr>
              <a:t>Accéder à votre application: le portail Office 365</a:t>
            </a:r>
          </a:p>
          <a:p>
            <a:pPr marL="800100" lvl="1" indent="-342900">
              <a:spcBef>
                <a:spcPts val="0"/>
              </a:spcBef>
              <a:buFont typeface="Arial" panose="020B0604020202020204" pitchFamily="34" charset="0"/>
              <a:buChar char="•"/>
            </a:pPr>
            <a:endParaRPr lang="fr-FR" sz="1500" dirty="0">
              <a:latin typeface="+mn-lt"/>
            </a:endParaRPr>
          </a:p>
          <a:p>
            <a:pPr marL="285750" indent="-285750">
              <a:spcBef>
                <a:spcPts val="0"/>
              </a:spcBef>
              <a:buFont typeface="Wingdings" panose="05000000000000000000" pitchFamily="2" charset="2"/>
              <a:buChar char="ü"/>
            </a:pPr>
            <a:r>
              <a:rPr lang="fr-FR" sz="1500" dirty="0">
                <a:solidFill>
                  <a:schemeClr val="tx1"/>
                </a:solidFill>
                <a:latin typeface="+mn-lt"/>
              </a:rPr>
              <a:t>L’utilisation de la bibliothèque de documents</a:t>
            </a:r>
          </a:p>
          <a:p>
            <a:pPr marL="800100" lvl="1" indent="-342900">
              <a:spcBef>
                <a:spcPts val="0"/>
              </a:spcBef>
              <a:buFont typeface="Arial" panose="020B0604020202020204" pitchFamily="34" charset="0"/>
              <a:buChar char="•"/>
            </a:pPr>
            <a:r>
              <a:rPr lang="fr-FR" sz="1500" dirty="0">
                <a:latin typeface="+mn-lt"/>
              </a:rPr>
              <a:t>Créer, charger et télécharger un document</a:t>
            </a:r>
          </a:p>
          <a:p>
            <a:pPr marL="800100" lvl="1" indent="-342900">
              <a:spcBef>
                <a:spcPts val="0"/>
              </a:spcBef>
              <a:buFont typeface="Arial" panose="020B0604020202020204" pitchFamily="34" charset="0"/>
              <a:buChar char="•"/>
            </a:pPr>
            <a:r>
              <a:rPr lang="fr-FR" sz="1500" dirty="0">
                <a:latin typeface="+mn-lt"/>
              </a:rPr>
              <a:t>Les options</a:t>
            </a:r>
          </a:p>
          <a:p>
            <a:pPr marL="800100" lvl="1" indent="-342900">
              <a:spcBef>
                <a:spcPts val="0"/>
              </a:spcBef>
              <a:buFont typeface="Arial" panose="020B0604020202020204" pitchFamily="34" charset="0"/>
              <a:buChar char="•"/>
            </a:pPr>
            <a:r>
              <a:rPr lang="fr-FR" sz="1500" dirty="0">
                <a:latin typeface="+mn-lt"/>
              </a:rPr>
              <a:t>Synchroniser votre bibliothèque</a:t>
            </a:r>
          </a:p>
          <a:p>
            <a:pPr marL="800100" lvl="1" indent="-342900">
              <a:spcBef>
                <a:spcPts val="0"/>
              </a:spcBef>
              <a:buFont typeface="Arial" panose="020B0604020202020204" pitchFamily="34" charset="0"/>
              <a:buChar char="•"/>
            </a:pPr>
            <a:endParaRPr lang="fr-FR" sz="1500" dirty="0">
              <a:latin typeface="+mn-lt"/>
            </a:endParaRPr>
          </a:p>
          <a:p>
            <a:pPr marL="285750" indent="-285750">
              <a:spcBef>
                <a:spcPts val="0"/>
              </a:spcBef>
              <a:buFont typeface="Wingdings" panose="05000000000000000000" pitchFamily="2" charset="2"/>
              <a:buChar char="ü"/>
            </a:pPr>
            <a:r>
              <a:rPr lang="fr-FR" sz="1500" dirty="0">
                <a:solidFill>
                  <a:schemeClr val="tx1"/>
                </a:solidFill>
                <a:latin typeface="+mn-lt"/>
              </a:rPr>
              <a:t>Le partage de document</a:t>
            </a:r>
          </a:p>
          <a:p>
            <a:pPr marL="800100" lvl="1" indent="-342900">
              <a:spcBef>
                <a:spcPts val="0"/>
              </a:spcBef>
              <a:buFont typeface="Arial" panose="020B0604020202020204" pitchFamily="34" charset="0"/>
              <a:buChar char="•"/>
            </a:pPr>
            <a:r>
              <a:rPr lang="fr-FR" sz="1500" dirty="0">
                <a:latin typeface="+mn-lt"/>
              </a:rPr>
              <a:t>Quatre façons de partager un document</a:t>
            </a:r>
          </a:p>
          <a:p>
            <a:pPr marL="800100" lvl="1" indent="-342900">
              <a:spcBef>
                <a:spcPts val="0"/>
              </a:spcBef>
              <a:buFont typeface="Arial" panose="020B0604020202020204" pitchFamily="34" charset="0"/>
              <a:buChar char="•"/>
            </a:pPr>
            <a:r>
              <a:rPr lang="fr-FR" sz="1500" dirty="0">
                <a:latin typeface="+mn-lt"/>
              </a:rPr>
              <a:t>Coéditer un document avec vos collègues</a:t>
            </a:r>
          </a:p>
          <a:p>
            <a:pPr marL="800100" lvl="1" indent="-342900">
              <a:spcBef>
                <a:spcPts val="0"/>
              </a:spcBef>
              <a:buFont typeface="Arial" panose="020B0604020202020204" pitchFamily="34" charset="0"/>
              <a:buChar char="•"/>
            </a:pPr>
            <a:endParaRPr lang="fr-FR" sz="1500" dirty="0">
              <a:latin typeface="+mn-lt"/>
            </a:endParaRPr>
          </a:p>
          <a:p>
            <a:pPr marL="285750" indent="-285750">
              <a:spcBef>
                <a:spcPts val="0"/>
              </a:spcBef>
              <a:buFont typeface="Wingdings" panose="05000000000000000000" pitchFamily="2" charset="2"/>
              <a:buChar char="ü"/>
            </a:pPr>
            <a:r>
              <a:rPr lang="fr-FR" sz="1500" dirty="0">
                <a:solidFill>
                  <a:schemeClr val="tx1"/>
                </a:solidFill>
                <a:latin typeface="+mn-lt"/>
              </a:rPr>
              <a:t>Quelques fonctionnalités supplémentaires</a:t>
            </a:r>
          </a:p>
          <a:p>
            <a:pPr marL="742950" lvl="1" indent="-285750">
              <a:spcBef>
                <a:spcPts val="0"/>
              </a:spcBef>
              <a:buFont typeface="Arial" panose="020B0604020202020204" pitchFamily="34" charset="0"/>
              <a:buChar char="•"/>
            </a:pPr>
            <a:r>
              <a:rPr lang="fr-FR" sz="1500" dirty="0">
                <a:latin typeface="+mn-lt"/>
              </a:rPr>
              <a:t>Rechercher un document</a:t>
            </a:r>
          </a:p>
          <a:p>
            <a:pPr marL="742950" lvl="1" indent="-285750">
              <a:spcBef>
                <a:spcPts val="0"/>
              </a:spcBef>
              <a:buFont typeface="Arial" panose="020B0604020202020204" pitchFamily="34" charset="0"/>
              <a:buChar char="•"/>
            </a:pPr>
            <a:r>
              <a:rPr lang="fr-FR" sz="1500" dirty="0">
                <a:latin typeface="+mn-lt"/>
              </a:rPr>
              <a:t>Restaurer un document supprimé</a:t>
            </a:r>
          </a:p>
          <a:p>
            <a:pPr marL="742950" lvl="1" indent="-285750">
              <a:spcBef>
                <a:spcPts val="0"/>
              </a:spcBef>
              <a:buFont typeface="Arial" panose="020B0604020202020204" pitchFamily="34" charset="0"/>
              <a:buChar char="•"/>
            </a:pPr>
            <a:r>
              <a:rPr lang="fr-FR" sz="1500" dirty="0">
                <a:latin typeface="+mn-lt"/>
              </a:rPr>
              <a:t>Power Automate</a:t>
            </a:r>
          </a:p>
          <a:p>
            <a:pPr>
              <a:spcBef>
                <a:spcPts val="0"/>
              </a:spcBef>
            </a:pPr>
            <a:endParaRPr lang="fr-FR" sz="1500" dirty="0">
              <a:solidFill>
                <a:schemeClr val="tx1"/>
              </a:solidFill>
              <a:latin typeface="+mn-lt"/>
            </a:endParaRPr>
          </a:p>
          <a:p>
            <a:pPr marL="285750" indent="-285750">
              <a:spcBef>
                <a:spcPts val="0"/>
              </a:spcBef>
              <a:buFont typeface="Wingdings" panose="05000000000000000000" pitchFamily="2" charset="2"/>
              <a:buChar char="ü"/>
            </a:pPr>
            <a:r>
              <a:rPr lang="fr-FR" sz="1500" dirty="0">
                <a:solidFill>
                  <a:schemeClr val="tx1"/>
                </a:solidFill>
                <a:latin typeface="+mn-lt"/>
              </a:rPr>
              <a:t>Conclusion</a:t>
            </a:r>
          </a:p>
          <a:p>
            <a:pPr marL="285750" indent="-285750">
              <a:spcBef>
                <a:spcPts val="0"/>
              </a:spcBef>
              <a:buFont typeface="Wingdings" panose="05000000000000000000" pitchFamily="2" charset="2"/>
              <a:buChar char="ü"/>
            </a:pPr>
            <a:endParaRPr lang="fr-FR" sz="1500" dirty="0">
              <a:solidFill>
                <a:schemeClr val="tx1"/>
              </a:solidFill>
              <a:latin typeface="+mn-lt"/>
            </a:endParaRPr>
          </a:p>
          <a:p>
            <a:pPr marL="285750" indent="-285750">
              <a:spcBef>
                <a:spcPts val="0"/>
              </a:spcBef>
              <a:buFont typeface="Wingdings" panose="05000000000000000000" pitchFamily="2" charset="2"/>
              <a:buChar char="ü"/>
            </a:pPr>
            <a:r>
              <a:rPr lang="fr-FR" sz="1500" dirty="0">
                <a:solidFill>
                  <a:schemeClr val="tx1"/>
                </a:solidFill>
                <a:latin typeface="+mn-lt"/>
              </a:rPr>
              <a:t>Questions et réponses</a:t>
            </a:r>
          </a:p>
        </p:txBody>
      </p:sp>
      <p:sp>
        <p:nvSpPr>
          <p:cNvPr id="18" name="Espace réservé du texte 17"/>
          <p:cNvSpPr>
            <a:spLocks noGrp="1"/>
          </p:cNvSpPr>
          <p:nvPr>
            <p:ph type="body" sz="quarter" idx="10"/>
            <p:custDataLst>
              <p:tags r:id="rId3"/>
            </p:custDataLst>
          </p:nvPr>
        </p:nvSpPr>
        <p:spPr>
          <a:xfrm>
            <a:off x="227248" y="1989138"/>
            <a:ext cx="1592786" cy="3073498"/>
          </a:xfrm>
        </p:spPr>
        <p:txBody>
          <a:bodyPr/>
          <a:lstStyle/>
          <a:p>
            <a:r>
              <a:rPr lang="fr-FR" dirty="0">
                <a:solidFill>
                  <a:schemeClr val="tx1">
                    <a:lumMod val="65000"/>
                    <a:lumOff val="35000"/>
                  </a:schemeClr>
                </a:solidFill>
              </a:rPr>
              <a:t>Introduction</a:t>
            </a:r>
          </a:p>
          <a:p>
            <a:r>
              <a:rPr lang="fr-FR" dirty="0">
                <a:solidFill>
                  <a:schemeClr val="tx1">
                    <a:lumMod val="65000"/>
                    <a:lumOff val="35000"/>
                  </a:schemeClr>
                </a:solidFill>
              </a:rPr>
              <a:t>La bibliothèque de documents</a:t>
            </a:r>
          </a:p>
          <a:p>
            <a:r>
              <a:rPr lang="fr-FR" dirty="0">
                <a:solidFill>
                  <a:schemeClr val="tx1">
                    <a:lumMod val="65000"/>
                    <a:lumOff val="35000"/>
                  </a:schemeClr>
                </a:solidFill>
              </a:rPr>
              <a:t>Le partage de documents</a:t>
            </a:r>
          </a:p>
          <a:p>
            <a:r>
              <a:rPr lang="fr-FR" dirty="0">
                <a:solidFill>
                  <a:schemeClr val="tx1">
                    <a:lumMod val="65000"/>
                    <a:lumOff val="35000"/>
                  </a:schemeClr>
                </a:solidFill>
              </a:rPr>
              <a:t>Fonctionnalités supplémentaires</a:t>
            </a:r>
          </a:p>
          <a:p>
            <a:r>
              <a:rPr lang="fr-FR" dirty="0">
                <a:solidFill>
                  <a:schemeClr val="tx1">
                    <a:lumMod val="65000"/>
                    <a:lumOff val="35000"/>
                  </a:schemeClr>
                </a:solidFill>
              </a:rPr>
              <a:t>Conclusion</a:t>
            </a:r>
          </a:p>
          <a:p>
            <a:r>
              <a:rPr lang="fr-FR" dirty="0">
                <a:solidFill>
                  <a:schemeClr val="tx1">
                    <a:lumMod val="65000"/>
                    <a:lumOff val="35000"/>
                  </a:schemeClr>
                </a:solidFill>
              </a:rPr>
              <a:t>Questions/Réponses</a:t>
            </a:r>
          </a:p>
          <a:p>
            <a:endParaRPr lang="fr-FR" dirty="0">
              <a:solidFill>
                <a:schemeClr val="tx1">
                  <a:lumMod val="65000"/>
                  <a:lumOff val="35000"/>
                </a:schemeClr>
              </a:solidFill>
            </a:endParaRPr>
          </a:p>
        </p:txBody>
      </p:sp>
      <p:grpSp>
        <p:nvGrpSpPr>
          <p:cNvPr id="5" name="Groupe 4"/>
          <p:cNvGrpSpPr/>
          <p:nvPr>
            <p:custDataLst>
              <p:tags r:id="rId4"/>
            </p:custDataLst>
          </p:nvPr>
        </p:nvGrpSpPr>
        <p:grpSpPr>
          <a:xfrm>
            <a:off x="94184" y="1647874"/>
            <a:ext cx="1592786" cy="407713"/>
            <a:chOff x="126955" y="1345926"/>
            <a:chExt cx="1457529" cy="455599"/>
          </a:xfrm>
          <a:solidFill>
            <a:srgbClr val="E83E24">
              <a:alpha val="23000"/>
            </a:srgbClr>
          </a:solidFill>
        </p:grpSpPr>
        <p:sp>
          <p:nvSpPr>
            <p:cNvPr id="7" name="Rectangle 6"/>
            <p:cNvSpPr/>
            <p:nvPr/>
          </p:nvSpPr>
          <p:spPr>
            <a:xfrm>
              <a:off x="126955" y="1345926"/>
              <a:ext cx="1457529" cy="31172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59D7F1"/>
                </a:solidFill>
                <a:latin typeface="Segoe UI Light" panose="020B0502040204020203" pitchFamily="34" charset="0"/>
                <a:cs typeface="Segoe UI Light" panose="020B0502040204020203" pitchFamily="34" charset="0"/>
              </a:endParaRPr>
            </a:p>
          </p:txBody>
        </p:sp>
        <p:sp>
          <p:nvSpPr>
            <p:cNvPr id="6" name="Rectangle 4"/>
            <p:cNvSpPr/>
            <p:nvPr/>
          </p:nvSpPr>
          <p:spPr>
            <a:xfrm>
              <a:off x="126955" y="1656485"/>
              <a:ext cx="121764" cy="145040"/>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59D7F1"/>
                </a:solidFill>
                <a:latin typeface="Segoe UI Light" panose="020B0502040204020203" pitchFamily="34" charset="0"/>
                <a:cs typeface="Segoe UI Light" panose="020B0502040204020203" pitchFamily="34" charset="0"/>
              </a:endParaRPr>
            </a:p>
          </p:txBody>
        </p:sp>
      </p:grpSp>
      <p:pic>
        <p:nvPicPr>
          <p:cNvPr id="8" name="Image 7"/>
          <p:cNvPicPr>
            <a:picLocks noChangeAspect="1"/>
          </p:cNvPicPr>
          <p:nvPr>
            <p:custDataLst>
              <p:tags r:id="rId5"/>
            </p:custDataLst>
          </p:nvPr>
        </p:nvPicPr>
        <p:blipFill>
          <a:blip r:embed="rId7">
            <a:extLst>
              <a:ext uri="{28A0092B-C50C-407E-A947-70E740481C1C}">
                <a14:useLocalDpi xmlns:a14="http://schemas.microsoft.com/office/drawing/2010/main" val="0"/>
              </a:ext>
            </a:extLst>
          </a:blip>
          <a:stretch>
            <a:fillRect/>
          </a:stretch>
        </p:blipFill>
        <p:spPr>
          <a:xfrm>
            <a:off x="8578217" y="3802740"/>
            <a:ext cx="1529042" cy="1529042"/>
          </a:xfrm>
          <a:prstGeom prst="rect">
            <a:avLst/>
          </a:prstGeom>
        </p:spPr>
      </p:pic>
    </p:spTree>
    <p:extLst>
      <p:ext uri="{BB962C8B-B14F-4D97-AF65-F5344CB8AC3E}">
        <p14:creationId xmlns:p14="http://schemas.microsoft.com/office/powerpoint/2010/main" val="4092331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B6E6DFA-19CF-4A2B-A0F2-7060A03D3F66}"/>
              </a:ext>
            </a:extLst>
          </p:cNvPr>
          <p:cNvPicPr>
            <a:picLocks noChangeAspect="1"/>
          </p:cNvPicPr>
          <p:nvPr>
            <p:custDataLst>
              <p:tags r:id="rId1"/>
            </p:custDataLst>
          </p:nvPr>
        </p:nvPicPr>
        <p:blipFill>
          <a:blip r:embed="rId14"/>
          <a:stretch>
            <a:fillRect/>
          </a:stretch>
        </p:blipFill>
        <p:spPr>
          <a:xfrm>
            <a:off x="2377775" y="4806826"/>
            <a:ext cx="1470477" cy="1829466"/>
          </a:xfrm>
          <a:prstGeom prst="rect">
            <a:avLst/>
          </a:prstGeom>
        </p:spPr>
      </p:pic>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2"/>
            </p:custDataLst>
          </p:nvPr>
        </p:nvSpPr>
        <p:spPr>
          <a:xfrm>
            <a:off x="1820034" y="1056341"/>
            <a:ext cx="9428747" cy="924859"/>
          </a:xfrm>
        </p:spPr>
        <p:txBody>
          <a:bodyPr/>
          <a:lstStyle/>
          <a:p>
            <a:r>
              <a:rPr lang="en-GB" dirty="0" err="1"/>
              <a:t>Restaurer</a:t>
            </a:r>
            <a:r>
              <a:rPr lang="en-GB" dirty="0"/>
              <a:t> les </a:t>
            </a:r>
            <a:r>
              <a:rPr lang="en-GB" dirty="0" err="1"/>
              <a:t>fichiers</a:t>
            </a:r>
            <a:r>
              <a:rPr lang="en-GB" dirty="0"/>
              <a:t> </a:t>
            </a:r>
            <a:r>
              <a:rPr lang="en-GB" dirty="0" err="1"/>
              <a:t>supprimés</a:t>
            </a:r>
            <a:r>
              <a:rPr lang="en-GB" dirty="0"/>
              <a:t> </a:t>
            </a:r>
            <a:r>
              <a:rPr lang="en-GB" dirty="0" err="1"/>
              <a:t>rechercher</a:t>
            </a:r>
            <a:r>
              <a:rPr lang="en-GB" dirty="0"/>
              <a:t> un document</a:t>
            </a:r>
          </a:p>
          <a:p>
            <a:endParaRPr lang="en-GB" sz="1600" dirty="0">
              <a:solidFill>
                <a:schemeClr val="tx1"/>
              </a:solidFill>
            </a:endParaRPr>
          </a:p>
        </p:txBody>
      </p:sp>
      <p:grpSp>
        <p:nvGrpSpPr>
          <p:cNvPr id="8" name="Groupe 7">
            <a:extLst>
              <a:ext uri="{FF2B5EF4-FFF2-40B4-BE49-F238E27FC236}">
                <a16:creationId xmlns:a16="http://schemas.microsoft.com/office/drawing/2014/main" id="{E9F2EC11-2E96-4647-A2E8-D4A5BF323315}"/>
              </a:ext>
            </a:extLst>
          </p:cNvPr>
          <p:cNvGrpSpPr/>
          <p:nvPr>
            <p:custDataLst>
              <p:tags r:id="rId3"/>
            </p:custDataLst>
          </p:nvPr>
        </p:nvGrpSpPr>
        <p:grpSpPr>
          <a:xfrm>
            <a:off x="94184" y="3147944"/>
            <a:ext cx="1592786" cy="528706"/>
            <a:chOff x="94184" y="1957975"/>
            <a:chExt cx="1592786" cy="399759"/>
          </a:xfrm>
        </p:grpSpPr>
        <p:sp>
          <p:nvSpPr>
            <p:cNvPr id="6" name="Rectangle 5">
              <a:extLst>
                <a:ext uri="{FF2B5EF4-FFF2-40B4-BE49-F238E27FC236}">
                  <a16:creationId xmlns:a16="http://schemas.microsoft.com/office/drawing/2014/main" id="{4E6307C8-DB58-49E8-AF09-58C8DFC36B42}"/>
                </a:ext>
              </a:extLst>
            </p:cNvPr>
            <p:cNvSpPr/>
            <p:nvPr/>
          </p:nvSpPr>
          <p:spPr>
            <a:xfrm>
              <a:off x="94184" y="1957975"/>
              <a:ext cx="1592786" cy="278962"/>
            </a:xfrm>
            <a:prstGeom prst="rect">
              <a:avLst/>
            </a:prstGeom>
            <a:solidFill>
              <a:srgbClr val="E83E24">
                <a:alpha val="23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sp>
          <p:nvSpPr>
            <p:cNvPr id="7" name="Rectangle 4">
              <a:extLst>
                <a:ext uri="{FF2B5EF4-FFF2-40B4-BE49-F238E27FC236}">
                  <a16:creationId xmlns:a16="http://schemas.microsoft.com/office/drawing/2014/main" id="{DDE3B3E5-E8A4-4587-B4E2-8A66720BC17D}"/>
                </a:ext>
              </a:extLst>
            </p:cNvPr>
            <p:cNvSpPr/>
            <p:nvPr/>
          </p:nvSpPr>
          <p:spPr>
            <a:xfrm>
              <a:off x="94184" y="2227939"/>
              <a:ext cx="133064" cy="129795"/>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solidFill>
              <a:srgbClr val="E83E2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grpSp>
      <p:sp>
        <p:nvSpPr>
          <p:cNvPr id="12" name="ZoneTexte 11">
            <a:extLst>
              <a:ext uri="{FF2B5EF4-FFF2-40B4-BE49-F238E27FC236}">
                <a16:creationId xmlns:a16="http://schemas.microsoft.com/office/drawing/2014/main" id="{2458FABF-D751-4671-B2C9-DBCF645DACA3}"/>
              </a:ext>
            </a:extLst>
          </p:cNvPr>
          <p:cNvSpPr txBox="1"/>
          <p:nvPr>
            <p:custDataLst>
              <p:tags r:id="rId4"/>
            </p:custDataLst>
          </p:nvPr>
        </p:nvSpPr>
        <p:spPr>
          <a:xfrm>
            <a:off x="1820034" y="1585804"/>
            <a:ext cx="9680202" cy="646331"/>
          </a:xfrm>
          <a:prstGeom prst="rect">
            <a:avLst/>
          </a:prstGeom>
          <a:noFill/>
        </p:spPr>
        <p:txBody>
          <a:bodyPr wrap="square" rtlCol="0">
            <a:spAutoFit/>
          </a:bodyPr>
          <a:lstStyle/>
          <a:p>
            <a:pPr marL="285750" indent="-285750">
              <a:buFont typeface="Arial" panose="020B0604020202020204" pitchFamily="34" charset="0"/>
              <a:buChar char="•"/>
            </a:pPr>
            <a:r>
              <a:rPr lang="fr-CA" dirty="0"/>
              <a:t>Si vous avez supprimé des fichiers par erreur, vous disposez de 30 jours pour les restaurer dans l’onglet Corbeille.</a:t>
            </a:r>
          </a:p>
        </p:txBody>
      </p:sp>
      <p:sp>
        <p:nvSpPr>
          <p:cNvPr id="21" name="ZoneTexte 20">
            <a:extLst>
              <a:ext uri="{FF2B5EF4-FFF2-40B4-BE49-F238E27FC236}">
                <a16:creationId xmlns:a16="http://schemas.microsoft.com/office/drawing/2014/main" id="{0C714347-A462-43EC-BF74-D7F297534B0D}"/>
              </a:ext>
            </a:extLst>
          </p:cNvPr>
          <p:cNvSpPr txBox="1"/>
          <p:nvPr>
            <p:custDataLst>
              <p:tags r:id="rId5"/>
            </p:custDataLst>
          </p:nvPr>
        </p:nvSpPr>
        <p:spPr>
          <a:xfrm>
            <a:off x="1993024" y="4210181"/>
            <a:ext cx="9680202" cy="646331"/>
          </a:xfrm>
          <a:prstGeom prst="rect">
            <a:avLst/>
          </a:prstGeom>
          <a:noFill/>
        </p:spPr>
        <p:txBody>
          <a:bodyPr wrap="square" rtlCol="0">
            <a:spAutoFit/>
          </a:bodyPr>
          <a:lstStyle/>
          <a:p>
            <a:pPr marL="285750" indent="-285750">
              <a:buFont typeface="Arial" panose="020B0604020202020204" pitchFamily="34" charset="0"/>
              <a:buChar char="•"/>
            </a:pPr>
            <a:r>
              <a:rPr lang="fr-CA" dirty="0"/>
              <a:t>Si vous voulez trouver un document rapidement, utilisez la recherche rapide et affinez vos résultats avec des filtres.</a:t>
            </a:r>
          </a:p>
        </p:txBody>
      </p:sp>
      <p:sp>
        <p:nvSpPr>
          <p:cNvPr id="19" name="Espace réservé du texte 17">
            <a:extLst>
              <a:ext uri="{FF2B5EF4-FFF2-40B4-BE49-F238E27FC236}">
                <a16:creationId xmlns:a16="http://schemas.microsoft.com/office/drawing/2014/main" id="{FAE3DF79-31C5-4FBF-A005-11E3806839D2}"/>
              </a:ext>
            </a:extLst>
          </p:cNvPr>
          <p:cNvSpPr>
            <a:spLocks noGrp="1"/>
          </p:cNvSpPr>
          <p:nvPr>
            <p:ph type="body" sz="quarter" idx="10"/>
            <p:custDataLst>
              <p:tags r:id="rId6"/>
            </p:custDataLst>
          </p:nvPr>
        </p:nvSpPr>
        <p:spPr>
          <a:xfrm>
            <a:off x="227248" y="1989138"/>
            <a:ext cx="1592786" cy="3073498"/>
          </a:xfrm>
        </p:spPr>
        <p:txBody>
          <a:bodyPr/>
          <a:lstStyle/>
          <a:p>
            <a:r>
              <a:rPr lang="fr-FR" dirty="0">
                <a:solidFill>
                  <a:schemeClr val="tx1">
                    <a:lumMod val="65000"/>
                    <a:lumOff val="35000"/>
                  </a:schemeClr>
                </a:solidFill>
              </a:rPr>
              <a:t>Introduction</a:t>
            </a:r>
          </a:p>
          <a:p>
            <a:r>
              <a:rPr lang="fr-FR" dirty="0">
                <a:solidFill>
                  <a:schemeClr val="tx1">
                    <a:lumMod val="65000"/>
                    <a:lumOff val="35000"/>
                  </a:schemeClr>
                </a:solidFill>
              </a:rPr>
              <a:t>La bibliothèque de documents</a:t>
            </a:r>
          </a:p>
          <a:p>
            <a:r>
              <a:rPr lang="fr-FR" dirty="0">
                <a:solidFill>
                  <a:schemeClr val="tx1">
                    <a:lumMod val="65000"/>
                    <a:lumOff val="35000"/>
                  </a:schemeClr>
                </a:solidFill>
              </a:rPr>
              <a:t>Le partage de documents</a:t>
            </a:r>
          </a:p>
          <a:p>
            <a:r>
              <a:rPr lang="fr-FR" dirty="0">
                <a:solidFill>
                  <a:schemeClr val="tx1">
                    <a:lumMod val="65000"/>
                    <a:lumOff val="35000"/>
                  </a:schemeClr>
                </a:solidFill>
              </a:rPr>
              <a:t>Fonctionnalités supplémentaires</a:t>
            </a:r>
          </a:p>
          <a:p>
            <a:r>
              <a:rPr lang="fr-FR" dirty="0">
                <a:solidFill>
                  <a:schemeClr val="tx1">
                    <a:lumMod val="65000"/>
                    <a:lumOff val="35000"/>
                  </a:schemeClr>
                </a:solidFill>
              </a:rPr>
              <a:t>Conclusion</a:t>
            </a:r>
          </a:p>
          <a:p>
            <a:r>
              <a:rPr lang="fr-FR" dirty="0">
                <a:solidFill>
                  <a:schemeClr val="tx1">
                    <a:lumMod val="65000"/>
                    <a:lumOff val="35000"/>
                  </a:schemeClr>
                </a:solidFill>
              </a:rPr>
              <a:t>Questions/Réponses</a:t>
            </a:r>
          </a:p>
          <a:p>
            <a:endParaRPr lang="fr-FR" dirty="0">
              <a:solidFill>
                <a:schemeClr val="tx1">
                  <a:lumMod val="65000"/>
                  <a:lumOff val="35000"/>
                </a:schemeClr>
              </a:solidFill>
            </a:endParaRPr>
          </a:p>
        </p:txBody>
      </p:sp>
      <p:pic>
        <p:nvPicPr>
          <p:cNvPr id="13" name="Image 12">
            <a:extLst>
              <a:ext uri="{FF2B5EF4-FFF2-40B4-BE49-F238E27FC236}">
                <a16:creationId xmlns:a16="http://schemas.microsoft.com/office/drawing/2014/main" id="{69AC1F60-35D4-41E2-A630-C8C5D7D1DF12}"/>
              </a:ext>
            </a:extLst>
          </p:cNvPr>
          <p:cNvPicPr>
            <a:picLocks noChangeAspect="1"/>
          </p:cNvPicPr>
          <p:nvPr>
            <p:custDataLst>
              <p:tags r:id="rId7"/>
            </p:custDataLst>
          </p:nvPr>
        </p:nvPicPr>
        <p:blipFill>
          <a:blip r:embed="rId15"/>
          <a:stretch>
            <a:fillRect/>
          </a:stretch>
        </p:blipFill>
        <p:spPr>
          <a:xfrm>
            <a:off x="2651522" y="2211001"/>
            <a:ext cx="6888957" cy="1720652"/>
          </a:xfrm>
          <a:prstGeom prst="rect">
            <a:avLst/>
          </a:prstGeom>
        </p:spPr>
      </p:pic>
      <p:sp>
        <p:nvSpPr>
          <p:cNvPr id="23" name="Rectangle 22">
            <a:extLst>
              <a:ext uri="{FF2B5EF4-FFF2-40B4-BE49-F238E27FC236}">
                <a16:creationId xmlns:a16="http://schemas.microsoft.com/office/drawing/2014/main" id="{8E719F72-F5FF-447D-A99E-EEE45E9C3B26}"/>
              </a:ext>
            </a:extLst>
          </p:cNvPr>
          <p:cNvSpPr/>
          <p:nvPr>
            <p:custDataLst>
              <p:tags r:id="rId8"/>
            </p:custDataLst>
          </p:nvPr>
        </p:nvSpPr>
        <p:spPr>
          <a:xfrm>
            <a:off x="3481127" y="2259728"/>
            <a:ext cx="553815" cy="1578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Rectangle 14">
            <a:extLst>
              <a:ext uri="{FF2B5EF4-FFF2-40B4-BE49-F238E27FC236}">
                <a16:creationId xmlns:a16="http://schemas.microsoft.com/office/drawing/2014/main" id="{1CB5A026-B352-4243-8EC2-EA0C208423C6}"/>
              </a:ext>
            </a:extLst>
          </p:cNvPr>
          <p:cNvSpPr/>
          <p:nvPr>
            <p:custDataLst>
              <p:tags r:id="rId9"/>
            </p:custDataLst>
          </p:nvPr>
        </p:nvSpPr>
        <p:spPr>
          <a:xfrm>
            <a:off x="2840804" y="3316234"/>
            <a:ext cx="216721" cy="2153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Rectangle 24">
            <a:extLst>
              <a:ext uri="{FF2B5EF4-FFF2-40B4-BE49-F238E27FC236}">
                <a16:creationId xmlns:a16="http://schemas.microsoft.com/office/drawing/2014/main" id="{CF16DD7B-8306-42C6-9062-41ABB9A07E40}"/>
              </a:ext>
            </a:extLst>
          </p:cNvPr>
          <p:cNvSpPr/>
          <p:nvPr>
            <p:custDataLst>
              <p:tags r:id="rId10"/>
            </p:custDataLst>
          </p:nvPr>
        </p:nvSpPr>
        <p:spPr>
          <a:xfrm>
            <a:off x="2457161" y="4828971"/>
            <a:ext cx="867064" cy="266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é</a:t>
            </a:r>
          </a:p>
        </p:txBody>
      </p:sp>
      <p:pic>
        <p:nvPicPr>
          <p:cNvPr id="17" name="Image 16">
            <a:extLst>
              <a:ext uri="{FF2B5EF4-FFF2-40B4-BE49-F238E27FC236}">
                <a16:creationId xmlns:a16="http://schemas.microsoft.com/office/drawing/2014/main" id="{7FCB398F-FAAC-4D3E-84F0-282006C9DA21}"/>
              </a:ext>
            </a:extLst>
          </p:cNvPr>
          <p:cNvPicPr>
            <a:picLocks noChangeAspect="1"/>
          </p:cNvPicPr>
          <p:nvPr>
            <p:custDataLst>
              <p:tags r:id="rId11"/>
            </p:custDataLst>
          </p:nvPr>
        </p:nvPicPr>
        <p:blipFill>
          <a:blip r:embed="rId16"/>
          <a:stretch>
            <a:fillRect/>
          </a:stretch>
        </p:blipFill>
        <p:spPr>
          <a:xfrm>
            <a:off x="4034942" y="4806826"/>
            <a:ext cx="5023333" cy="1162314"/>
          </a:xfrm>
          <a:prstGeom prst="rect">
            <a:avLst/>
          </a:prstGeom>
          <a:ln>
            <a:noFill/>
          </a:ln>
          <a:effectLst>
            <a:outerShdw blurRad="292100" dist="139700" dir="2700000" algn="tl" rotWithShape="0">
              <a:srgbClr val="333333">
                <a:alpha val="65000"/>
              </a:srgbClr>
            </a:outerShdw>
          </a:effectLst>
        </p:spPr>
      </p:pic>
      <p:pic>
        <p:nvPicPr>
          <p:cNvPr id="18" name="Image 17">
            <a:extLst>
              <a:ext uri="{FF2B5EF4-FFF2-40B4-BE49-F238E27FC236}">
                <a16:creationId xmlns:a16="http://schemas.microsoft.com/office/drawing/2014/main" id="{331B4D45-8F9C-4F60-AF7C-546183C87260}"/>
              </a:ext>
            </a:extLst>
          </p:cNvPr>
          <p:cNvPicPr>
            <a:picLocks noChangeAspect="1"/>
          </p:cNvPicPr>
          <p:nvPr>
            <p:custDataLst>
              <p:tags r:id="rId12"/>
            </p:custDataLst>
          </p:nvPr>
        </p:nvPicPr>
        <p:blipFill>
          <a:blip r:embed="rId17"/>
          <a:stretch>
            <a:fillRect/>
          </a:stretch>
        </p:blipFill>
        <p:spPr>
          <a:xfrm>
            <a:off x="9540479" y="4705466"/>
            <a:ext cx="1134409" cy="19308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997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fade">
                                      <p:cBhvr>
                                        <p:cTn id="25" dur="500"/>
                                        <p:tgtEl>
                                          <p:spTgt spid="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820034" y="1056341"/>
            <a:ext cx="9428747" cy="924859"/>
          </a:xfrm>
        </p:spPr>
        <p:txBody>
          <a:bodyPr/>
          <a:lstStyle/>
          <a:p>
            <a:r>
              <a:rPr lang="en-GB" dirty="0"/>
              <a:t>Introduction à power automate</a:t>
            </a:r>
          </a:p>
          <a:p>
            <a:endParaRPr lang="en-GB" sz="1600" dirty="0">
              <a:solidFill>
                <a:schemeClr val="tx1"/>
              </a:solidFill>
            </a:endParaRPr>
          </a:p>
        </p:txBody>
      </p:sp>
      <p:grpSp>
        <p:nvGrpSpPr>
          <p:cNvPr id="8" name="Groupe 7">
            <a:extLst>
              <a:ext uri="{FF2B5EF4-FFF2-40B4-BE49-F238E27FC236}">
                <a16:creationId xmlns:a16="http://schemas.microsoft.com/office/drawing/2014/main" id="{E9F2EC11-2E96-4647-A2E8-D4A5BF323315}"/>
              </a:ext>
            </a:extLst>
          </p:cNvPr>
          <p:cNvGrpSpPr/>
          <p:nvPr>
            <p:custDataLst>
              <p:tags r:id="rId2"/>
            </p:custDataLst>
          </p:nvPr>
        </p:nvGrpSpPr>
        <p:grpSpPr>
          <a:xfrm>
            <a:off x="94184" y="3147944"/>
            <a:ext cx="1592786" cy="528706"/>
            <a:chOff x="94184" y="1957975"/>
            <a:chExt cx="1592786" cy="399759"/>
          </a:xfrm>
        </p:grpSpPr>
        <p:sp>
          <p:nvSpPr>
            <p:cNvPr id="6" name="Rectangle 5">
              <a:extLst>
                <a:ext uri="{FF2B5EF4-FFF2-40B4-BE49-F238E27FC236}">
                  <a16:creationId xmlns:a16="http://schemas.microsoft.com/office/drawing/2014/main" id="{4E6307C8-DB58-49E8-AF09-58C8DFC36B42}"/>
                </a:ext>
              </a:extLst>
            </p:cNvPr>
            <p:cNvSpPr/>
            <p:nvPr/>
          </p:nvSpPr>
          <p:spPr>
            <a:xfrm>
              <a:off x="94184" y="1957975"/>
              <a:ext cx="1592786" cy="278962"/>
            </a:xfrm>
            <a:prstGeom prst="rect">
              <a:avLst/>
            </a:prstGeom>
            <a:solidFill>
              <a:srgbClr val="E83E24">
                <a:alpha val="23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sp>
          <p:nvSpPr>
            <p:cNvPr id="7" name="Rectangle 4">
              <a:extLst>
                <a:ext uri="{FF2B5EF4-FFF2-40B4-BE49-F238E27FC236}">
                  <a16:creationId xmlns:a16="http://schemas.microsoft.com/office/drawing/2014/main" id="{DDE3B3E5-E8A4-4587-B4E2-8A66720BC17D}"/>
                </a:ext>
              </a:extLst>
            </p:cNvPr>
            <p:cNvSpPr/>
            <p:nvPr/>
          </p:nvSpPr>
          <p:spPr>
            <a:xfrm>
              <a:off x="94184" y="2227939"/>
              <a:ext cx="133064" cy="129795"/>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solidFill>
              <a:srgbClr val="E83E2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grpSp>
      <p:sp>
        <p:nvSpPr>
          <p:cNvPr id="12" name="ZoneTexte 11">
            <a:extLst>
              <a:ext uri="{FF2B5EF4-FFF2-40B4-BE49-F238E27FC236}">
                <a16:creationId xmlns:a16="http://schemas.microsoft.com/office/drawing/2014/main" id="{2458FABF-D751-4671-B2C9-DBCF645DACA3}"/>
              </a:ext>
            </a:extLst>
          </p:cNvPr>
          <p:cNvSpPr txBox="1"/>
          <p:nvPr>
            <p:custDataLst>
              <p:tags r:id="rId3"/>
            </p:custDataLst>
          </p:nvPr>
        </p:nvSpPr>
        <p:spPr>
          <a:xfrm>
            <a:off x="1820034" y="1585804"/>
            <a:ext cx="9680202" cy="1754326"/>
          </a:xfrm>
          <a:prstGeom prst="rect">
            <a:avLst/>
          </a:prstGeom>
          <a:noFill/>
        </p:spPr>
        <p:txBody>
          <a:bodyPr wrap="square" rtlCol="0">
            <a:spAutoFit/>
          </a:bodyPr>
          <a:lstStyle/>
          <a:p>
            <a:pPr marL="285750" indent="-285750">
              <a:buFont typeface="Arial" panose="020B0604020202020204" pitchFamily="34" charset="0"/>
              <a:buChar char="•"/>
            </a:pPr>
            <a:r>
              <a:rPr lang="fr-FR" dirty="0"/>
              <a:t>Power Automate est un service Microsoft pour automatiser les processus. Il crée des flux automatisés entre applications et services en ligne. Les utilisateurs peuvent créer des flux à partir de modèles ou personnalisés. Les flux sont déclenchés par des événements comme les courriels ou les actions dans Office 365, etc. Ils peuvent automatiser des tâches complexes et intégrer des données. Power Automate offre un suivi et des analyses de performance, ainsi que des fonctionnalités de sécurité.</a:t>
            </a:r>
            <a:endParaRPr lang="fr-CA" dirty="0"/>
          </a:p>
        </p:txBody>
      </p:sp>
      <p:sp>
        <p:nvSpPr>
          <p:cNvPr id="21" name="ZoneTexte 20">
            <a:extLst>
              <a:ext uri="{FF2B5EF4-FFF2-40B4-BE49-F238E27FC236}">
                <a16:creationId xmlns:a16="http://schemas.microsoft.com/office/drawing/2014/main" id="{0C714347-A462-43EC-BF74-D7F297534B0D}"/>
              </a:ext>
            </a:extLst>
          </p:cNvPr>
          <p:cNvSpPr txBox="1"/>
          <p:nvPr>
            <p:custDataLst>
              <p:tags r:id="rId4"/>
            </p:custDataLst>
          </p:nvPr>
        </p:nvSpPr>
        <p:spPr>
          <a:xfrm>
            <a:off x="1820034" y="3348068"/>
            <a:ext cx="9680202" cy="369332"/>
          </a:xfrm>
          <a:prstGeom prst="rect">
            <a:avLst/>
          </a:prstGeom>
          <a:noFill/>
        </p:spPr>
        <p:txBody>
          <a:bodyPr wrap="square" rtlCol="0">
            <a:spAutoFit/>
          </a:bodyPr>
          <a:lstStyle/>
          <a:p>
            <a:pPr marL="285750" indent="-285750">
              <a:buFont typeface="Arial" panose="020B0604020202020204" pitchFamily="34" charset="0"/>
              <a:buChar char="•"/>
            </a:pPr>
            <a:r>
              <a:rPr lang="fr-CA" dirty="0"/>
              <a:t>Créez un flux de travail pour OneDrive</a:t>
            </a:r>
          </a:p>
        </p:txBody>
      </p:sp>
      <p:sp>
        <p:nvSpPr>
          <p:cNvPr id="19" name="Espace réservé du texte 17">
            <a:extLst>
              <a:ext uri="{FF2B5EF4-FFF2-40B4-BE49-F238E27FC236}">
                <a16:creationId xmlns:a16="http://schemas.microsoft.com/office/drawing/2014/main" id="{FAE3DF79-31C5-4FBF-A005-11E3806839D2}"/>
              </a:ext>
            </a:extLst>
          </p:cNvPr>
          <p:cNvSpPr>
            <a:spLocks noGrp="1"/>
          </p:cNvSpPr>
          <p:nvPr>
            <p:ph type="body" sz="quarter" idx="10"/>
            <p:custDataLst>
              <p:tags r:id="rId5"/>
            </p:custDataLst>
          </p:nvPr>
        </p:nvSpPr>
        <p:spPr>
          <a:xfrm>
            <a:off x="227248" y="1989138"/>
            <a:ext cx="1592786" cy="3073498"/>
          </a:xfrm>
        </p:spPr>
        <p:txBody>
          <a:bodyPr/>
          <a:lstStyle/>
          <a:p>
            <a:r>
              <a:rPr lang="fr-FR" dirty="0">
                <a:solidFill>
                  <a:schemeClr val="tx1">
                    <a:lumMod val="65000"/>
                    <a:lumOff val="35000"/>
                  </a:schemeClr>
                </a:solidFill>
              </a:rPr>
              <a:t>Introduction</a:t>
            </a:r>
          </a:p>
          <a:p>
            <a:r>
              <a:rPr lang="fr-FR" dirty="0">
                <a:solidFill>
                  <a:schemeClr val="tx1">
                    <a:lumMod val="65000"/>
                    <a:lumOff val="35000"/>
                  </a:schemeClr>
                </a:solidFill>
              </a:rPr>
              <a:t>La bibliothèque de documents</a:t>
            </a:r>
          </a:p>
          <a:p>
            <a:r>
              <a:rPr lang="fr-FR" dirty="0">
                <a:solidFill>
                  <a:schemeClr val="tx1">
                    <a:lumMod val="65000"/>
                    <a:lumOff val="35000"/>
                  </a:schemeClr>
                </a:solidFill>
              </a:rPr>
              <a:t>Le partage de documents</a:t>
            </a:r>
          </a:p>
          <a:p>
            <a:r>
              <a:rPr lang="fr-FR" dirty="0">
                <a:solidFill>
                  <a:schemeClr val="tx1">
                    <a:lumMod val="65000"/>
                    <a:lumOff val="35000"/>
                  </a:schemeClr>
                </a:solidFill>
              </a:rPr>
              <a:t>Fonctionnalités supplémentaires</a:t>
            </a:r>
          </a:p>
          <a:p>
            <a:r>
              <a:rPr lang="fr-FR" dirty="0">
                <a:solidFill>
                  <a:schemeClr val="tx1">
                    <a:lumMod val="65000"/>
                    <a:lumOff val="35000"/>
                  </a:schemeClr>
                </a:solidFill>
              </a:rPr>
              <a:t>Conclusion</a:t>
            </a:r>
          </a:p>
          <a:p>
            <a:r>
              <a:rPr lang="fr-FR" dirty="0">
                <a:solidFill>
                  <a:schemeClr val="tx1">
                    <a:lumMod val="65000"/>
                    <a:lumOff val="35000"/>
                  </a:schemeClr>
                </a:solidFill>
              </a:rPr>
              <a:t>Questions/Réponses</a:t>
            </a:r>
          </a:p>
          <a:p>
            <a:endParaRPr lang="fr-FR" dirty="0">
              <a:solidFill>
                <a:schemeClr val="tx1">
                  <a:lumMod val="65000"/>
                  <a:lumOff val="35000"/>
                </a:schemeClr>
              </a:solidFill>
            </a:endParaRPr>
          </a:p>
        </p:txBody>
      </p:sp>
      <p:sp>
        <p:nvSpPr>
          <p:cNvPr id="5" name="ZoneTexte 4">
            <a:extLst>
              <a:ext uri="{FF2B5EF4-FFF2-40B4-BE49-F238E27FC236}">
                <a16:creationId xmlns:a16="http://schemas.microsoft.com/office/drawing/2014/main" id="{168CDEB4-67CF-2DF1-61FB-365DC2899BC3}"/>
              </a:ext>
            </a:extLst>
          </p:cNvPr>
          <p:cNvSpPr txBox="1"/>
          <p:nvPr>
            <p:custDataLst>
              <p:tags r:id="rId6"/>
            </p:custDataLst>
          </p:nvPr>
        </p:nvSpPr>
        <p:spPr>
          <a:xfrm>
            <a:off x="2190750" y="3676650"/>
            <a:ext cx="9680202" cy="1200329"/>
          </a:xfrm>
          <a:prstGeom prst="rect">
            <a:avLst/>
          </a:prstGeom>
          <a:noFill/>
        </p:spPr>
        <p:txBody>
          <a:bodyPr wrap="square" rtlCol="0">
            <a:spAutoFit/>
          </a:bodyPr>
          <a:lstStyle/>
          <a:p>
            <a:pPr marL="342900" indent="-342900">
              <a:buFont typeface="+mj-lt"/>
              <a:buAutoNum type="arabicPeriod"/>
            </a:pPr>
            <a:r>
              <a:rPr lang="fr-CA" dirty="0"/>
              <a:t>Connectez-vous à Power Automate</a:t>
            </a:r>
          </a:p>
          <a:p>
            <a:pPr marL="342900" indent="-342900">
              <a:buFont typeface="+mj-lt"/>
              <a:buAutoNum type="arabicPeriod"/>
            </a:pPr>
            <a:r>
              <a:rPr lang="fr-CA" dirty="0"/>
              <a:t>Cliquez sur créer</a:t>
            </a:r>
          </a:p>
          <a:p>
            <a:pPr marL="342900" indent="-342900">
              <a:buFont typeface="+mj-lt"/>
              <a:buAutoNum type="arabicPeriod"/>
            </a:pPr>
            <a:r>
              <a:rPr lang="fr-CA" dirty="0"/>
              <a:t>Recherchez le modèle désirez</a:t>
            </a:r>
          </a:p>
          <a:p>
            <a:pPr marL="342900" indent="-342900">
              <a:buFont typeface="+mj-lt"/>
              <a:buAutoNum type="arabicPeriod"/>
            </a:pPr>
            <a:r>
              <a:rPr lang="fr-CA" dirty="0"/>
              <a:t>Créez-le</a:t>
            </a:r>
          </a:p>
        </p:txBody>
      </p:sp>
      <p:pic>
        <p:nvPicPr>
          <p:cNvPr id="22" name="Image 21">
            <a:extLst>
              <a:ext uri="{FF2B5EF4-FFF2-40B4-BE49-F238E27FC236}">
                <a16:creationId xmlns:a16="http://schemas.microsoft.com/office/drawing/2014/main" id="{AA1CC157-1A4C-D3B9-A98F-D8960E5C7AAE}"/>
              </a:ext>
            </a:extLst>
          </p:cNvPr>
          <p:cNvPicPr>
            <a:picLocks noChangeAspect="1"/>
          </p:cNvPicPr>
          <p:nvPr>
            <p:custDataLst>
              <p:tags r:id="rId7"/>
            </p:custDataLst>
          </p:nvPr>
        </p:nvPicPr>
        <p:blipFill>
          <a:blip r:embed="rId11"/>
          <a:stretch>
            <a:fillRect/>
          </a:stretch>
        </p:blipFill>
        <p:spPr>
          <a:xfrm>
            <a:off x="5926602" y="3429000"/>
            <a:ext cx="6038150" cy="2916493"/>
          </a:xfrm>
          <a:prstGeom prst="rect">
            <a:avLst/>
          </a:prstGeom>
        </p:spPr>
      </p:pic>
      <p:sp>
        <p:nvSpPr>
          <p:cNvPr id="24" name="Rectangle 23">
            <a:extLst>
              <a:ext uri="{FF2B5EF4-FFF2-40B4-BE49-F238E27FC236}">
                <a16:creationId xmlns:a16="http://schemas.microsoft.com/office/drawing/2014/main" id="{825DB6C6-5B20-E6D0-714A-D8E83F950E21}"/>
              </a:ext>
            </a:extLst>
          </p:cNvPr>
          <p:cNvSpPr/>
          <p:nvPr>
            <p:custDataLst>
              <p:tags r:id="rId8"/>
            </p:custDataLst>
          </p:nvPr>
        </p:nvSpPr>
        <p:spPr>
          <a:xfrm>
            <a:off x="5926602" y="3812443"/>
            <a:ext cx="731373" cy="1526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6" name="Rectangle 25">
            <a:extLst>
              <a:ext uri="{FF2B5EF4-FFF2-40B4-BE49-F238E27FC236}">
                <a16:creationId xmlns:a16="http://schemas.microsoft.com/office/drawing/2014/main" id="{6097B7E8-EBBC-B5E3-6D55-CCC2CA2AF127}"/>
              </a:ext>
            </a:extLst>
          </p:cNvPr>
          <p:cNvSpPr/>
          <p:nvPr>
            <p:custDataLst>
              <p:tags r:id="rId9"/>
            </p:custDataLst>
          </p:nvPr>
        </p:nvSpPr>
        <p:spPr>
          <a:xfrm>
            <a:off x="11134549" y="4965849"/>
            <a:ext cx="731373" cy="1526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5159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820034" y="1056341"/>
            <a:ext cx="9428747" cy="924859"/>
          </a:xfrm>
        </p:spPr>
        <p:txBody>
          <a:bodyPr/>
          <a:lstStyle/>
          <a:p>
            <a:r>
              <a:rPr lang="en-GB" dirty="0"/>
              <a:t>Introduction à power automate</a:t>
            </a:r>
          </a:p>
          <a:p>
            <a:endParaRPr lang="en-GB" sz="1600" dirty="0">
              <a:solidFill>
                <a:schemeClr val="tx1"/>
              </a:solidFill>
            </a:endParaRPr>
          </a:p>
        </p:txBody>
      </p:sp>
      <p:grpSp>
        <p:nvGrpSpPr>
          <p:cNvPr id="8" name="Groupe 7">
            <a:extLst>
              <a:ext uri="{FF2B5EF4-FFF2-40B4-BE49-F238E27FC236}">
                <a16:creationId xmlns:a16="http://schemas.microsoft.com/office/drawing/2014/main" id="{E9F2EC11-2E96-4647-A2E8-D4A5BF323315}"/>
              </a:ext>
            </a:extLst>
          </p:cNvPr>
          <p:cNvGrpSpPr/>
          <p:nvPr>
            <p:custDataLst>
              <p:tags r:id="rId2"/>
            </p:custDataLst>
          </p:nvPr>
        </p:nvGrpSpPr>
        <p:grpSpPr>
          <a:xfrm>
            <a:off x="94184" y="3147944"/>
            <a:ext cx="1592786" cy="528706"/>
            <a:chOff x="94184" y="1957975"/>
            <a:chExt cx="1592786" cy="399759"/>
          </a:xfrm>
        </p:grpSpPr>
        <p:sp>
          <p:nvSpPr>
            <p:cNvPr id="6" name="Rectangle 5">
              <a:extLst>
                <a:ext uri="{FF2B5EF4-FFF2-40B4-BE49-F238E27FC236}">
                  <a16:creationId xmlns:a16="http://schemas.microsoft.com/office/drawing/2014/main" id="{4E6307C8-DB58-49E8-AF09-58C8DFC36B42}"/>
                </a:ext>
              </a:extLst>
            </p:cNvPr>
            <p:cNvSpPr/>
            <p:nvPr/>
          </p:nvSpPr>
          <p:spPr>
            <a:xfrm>
              <a:off x="94184" y="1957975"/>
              <a:ext cx="1592786" cy="278962"/>
            </a:xfrm>
            <a:prstGeom prst="rect">
              <a:avLst/>
            </a:prstGeom>
            <a:solidFill>
              <a:srgbClr val="E83E24">
                <a:alpha val="23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sp>
          <p:nvSpPr>
            <p:cNvPr id="7" name="Rectangle 4">
              <a:extLst>
                <a:ext uri="{FF2B5EF4-FFF2-40B4-BE49-F238E27FC236}">
                  <a16:creationId xmlns:a16="http://schemas.microsoft.com/office/drawing/2014/main" id="{DDE3B3E5-E8A4-4587-B4E2-8A66720BC17D}"/>
                </a:ext>
              </a:extLst>
            </p:cNvPr>
            <p:cNvSpPr/>
            <p:nvPr/>
          </p:nvSpPr>
          <p:spPr>
            <a:xfrm>
              <a:off x="94184" y="2227939"/>
              <a:ext cx="133064" cy="129795"/>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solidFill>
              <a:srgbClr val="E83E2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grpSp>
      <p:sp>
        <p:nvSpPr>
          <p:cNvPr id="19" name="Espace réservé du texte 17">
            <a:extLst>
              <a:ext uri="{FF2B5EF4-FFF2-40B4-BE49-F238E27FC236}">
                <a16:creationId xmlns:a16="http://schemas.microsoft.com/office/drawing/2014/main" id="{FAE3DF79-31C5-4FBF-A005-11E3806839D2}"/>
              </a:ext>
            </a:extLst>
          </p:cNvPr>
          <p:cNvSpPr>
            <a:spLocks noGrp="1"/>
          </p:cNvSpPr>
          <p:nvPr>
            <p:ph type="body" sz="quarter" idx="10"/>
            <p:custDataLst>
              <p:tags r:id="rId3"/>
            </p:custDataLst>
          </p:nvPr>
        </p:nvSpPr>
        <p:spPr>
          <a:xfrm>
            <a:off x="227248" y="1989138"/>
            <a:ext cx="1592786" cy="3073498"/>
          </a:xfrm>
        </p:spPr>
        <p:txBody>
          <a:bodyPr/>
          <a:lstStyle/>
          <a:p>
            <a:r>
              <a:rPr lang="fr-FR" dirty="0">
                <a:solidFill>
                  <a:schemeClr val="tx1">
                    <a:lumMod val="65000"/>
                    <a:lumOff val="35000"/>
                  </a:schemeClr>
                </a:solidFill>
              </a:rPr>
              <a:t>Introduction</a:t>
            </a:r>
          </a:p>
          <a:p>
            <a:r>
              <a:rPr lang="fr-FR" dirty="0">
                <a:solidFill>
                  <a:schemeClr val="tx1">
                    <a:lumMod val="65000"/>
                    <a:lumOff val="35000"/>
                  </a:schemeClr>
                </a:solidFill>
              </a:rPr>
              <a:t>La bibliothèque de documents</a:t>
            </a:r>
          </a:p>
          <a:p>
            <a:r>
              <a:rPr lang="fr-FR" dirty="0">
                <a:solidFill>
                  <a:schemeClr val="tx1">
                    <a:lumMod val="65000"/>
                    <a:lumOff val="35000"/>
                  </a:schemeClr>
                </a:solidFill>
              </a:rPr>
              <a:t>Le partage de documents</a:t>
            </a:r>
          </a:p>
          <a:p>
            <a:r>
              <a:rPr lang="fr-FR" dirty="0">
                <a:solidFill>
                  <a:schemeClr val="tx1">
                    <a:lumMod val="65000"/>
                    <a:lumOff val="35000"/>
                  </a:schemeClr>
                </a:solidFill>
              </a:rPr>
              <a:t>Fonctionnalités supplémentaires</a:t>
            </a:r>
          </a:p>
          <a:p>
            <a:r>
              <a:rPr lang="fr-FR" dirty="0">
                <a:solidFill>
                  <a:schemeClr val="tx1">
                    <a:lumMod val="65000"/>
                    <a:lumOff val="35000"/>
                  </a:schemeClr>
                </a:solidFill>
              </a:rPr>
              <a:t>Conclusion</a:t>
            </a:r>
          </a:p>
          <a:p>
            <a:r>
              <a:rPr lang="fr-FR" dirty="0">
                <a:solidFill>
                  <a:schemeClr val="tx1">
                    <a:lumMod val="65000"/>
                    <a:lumOff val="35000"/>
                  </a:schemeClr>
                </a:solidFill>
              </a:rPr>
              <a:t>Questions/Réponses</a:t>
            </a:r>
          </a:p>
          <a:p>
            <a:endParaRPr lang="fr-FR" dirty="0">
              <a:solidFill>
                <a:schemeClr val="tx1">
                  <a:lumMod val="65000"/>
                  <a:lumOff val="35000"/>
                </a:schemeClr>
              </a:solidFill>
            </a:endParaRPr>
          </a:p>
        </p:txBody>
      </p:sp>
      <p:pic>
        <p:nvPicPr>
          <p:cNvPr id="4" name="Image 3">
            <a:extLst>
              <a:ext uri="{FF2B5EF4-FFF2-40B4-BE49-F238E27FC236}">
                <a16:creationId xmlns:a16="http://schemas.microsoft.com/office/drawing/2014/main" id="{FD658371-88EC-772A-6266-1695B676172E}"/>
              </a:ext>
            </a:extLst>
          </p:cNvPr>
          <p:cNvPicPr>
            <a:picLocks noChangeAspect="1"/>
          </p:cNvPicPr>
          <p:nvPr>
            <p:custDataLst>
              <p:tags r:id="rId4"/>
            </p:custDataLst>
          </p:nvPr>
        </p:nvPicPr>
        <p:blipFill>
          <a:blip r:embed="rId10"/>
          <a:stretch>
            <a:fillRect/>
          </a:stretch>
        </p:blipFill>
        <p:spPr>
          <a:xfrm>
            <a:off x="1953098" y="2587092"/>
            <a:ext cx="3085627" cy="2007454"/>
          </a:xfrm>
          <a:prstGeom prst="rect">
            <a:avLst/>
          </a:prstGeom>
        </p:spPr>
      </p:pic>
      <p:pic>
        <p:nvPicPr>
          <p:cNvPr id="10" name="Image 9">
            <a:extLst>
              <a:ext uri="{FF2B5EF4-FFF2-40B4-BE49-F238E27FC236}">
                <a16:creationId xmlns:a16="http://schemas.microsoft.com/office/drawing/2014/main" id="{AF860606-D0AF-FBEE-CD1E-F1AB8A29C987}"/>
              </a:ext>
            </a:extLst>
          </p:cNvPr>
          <p:cNvPicPr>
            <a:picLocks noChangeAspect="1"/>
          </p:cNvPicPr>
          <p:nvPr>
            <p:custDataLst>
              <p:tags r:id="rId5"/>
            </p:custDataLst>
          </p:nvPr>
        </p:nvPicPr>
        <p:blipFill>
          <a:blip r:embed="rId11"/>
          <a:stretch>
            <a:fillRect/>
          </a:stretch>
        </p:blipFill>
        <p:spPr>
          <a:xfrm>
            <a:off x="5404554" y="2288300"/>
            <a:ext cx="2535432" cy="2575837"/>
          </a:xfrm>
          <a:prstGeom prst="rect">
            <a:avLst/>
          </a:prstGeom>
        </p:spPr>
      </p:pic>
      <p:pic>
        <p:nvPicPr>
          <p:cNvPr id="13" name="Image 12">
            <a:extLst>
              <a:ext uri="{FF2B5EF4-FFF2-40B4-BE49-F238E27FC236}">
                <a16:creationId xmlns:a16="http://schemas.microsoft.com/office/drawing/2014/main" id="{C4D94484-BF55-B3A9-3EBA-C1CFBB59F47E}"/>
              </a:ext>
            </a:extLst>
          </p:cNvPr>
          <p:cNvPicPr>
            <a:picLocks noChangeAspect="1"/>
          </p:cNvPicPr>
          <p:nvPr>
            <p:custDataLst>
              <p:tags r:id="rId6"/>
            </p:custDataLst>
          </p:nvPr>
        </p:nvPicPr>
        <p:blipFill>
          <a:blip r:embed="rId12"/>
          <a:stretch>
            <a:fillRect/>
          </a:stretch>
        </p:blipFill>
        <p:spPr>
          <a:xfrm>
            <a:off x="8305815" y="1879577"/>
            <a:ext cx="3696141" cy="3250822"/>
          </a:xfrm>
          <a:prstGeom prst="rect">
            <a:avLst/>
          </a:prstGeom>
        </p:spPr>
      </p:pic>
      <p:sp>
        <p:nvSpPr>
          <p:cNvPr id="24" name="Rectangle 23">
            <a:extLst>
              <a:ext uri="{FF2B5EF4-FFF2-40B4-BE49-F238E27FC236}">
                <a16:creationId xmlns:a16="http://schemas.microsoft.com/office/drawing/2014/main" id="{825DB6C6-5B20-E6D0-714A-D8E83F950E21}"/>
              </a:ext>
            </a:extLst>
          </p:cNvPr>
          <p:cNvSpPr/>
          <p:nvPr>
            <p:custDataLst>
              <p:tags r:id="rId7"/>
            </p:custDataLst>
          </p:nvPr>
        </p:nvSpPr>
        <p:spPr>
          <a:xfrm>
            <a:off x="6306583" y="4607567"/>
            <a:ext cx="731373" cy="26959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ectangle 13">
            <a:extLst>
              <a:ext uri="{FF2B5EF4-FFF2-40B4-BE49-F238E27FC236}">
                <a16:creationId xmlns:a16="http://schemas.microsoft.com/office/drawing/2014/main" id="{0E32B102-0D02-7A5F-84F8-BB46D215B9D5}"/>
              </a:ext>
            </a:extLst>
          </p:cNvPr>
          <p:cNvSpPr/>
          <p:nvPr>
            <p:custDataLst>
              <p:tags r:id="rId8"/>
            </p:custDataLst>
          </p:nvPr>
        </p:nvSpPr>
        <p:spPr>
          <a:xfrm>
            <a:off x="10153885" y="4793045"/>
            <a:ext cx="731373" cy="26959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928353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925052" y="1034304"/>
            <a:ext cx="9428747" cy="4351338"/>
          </a:xfrm>
        </p:spPr>
        <p:txBody>
          <a:bodyPr/>
          <a:lstStyle/>
          <a:p>
            <a:r>
              <a:rPr lang="en-GB" dirty="0"/>
              <a:t>Conclusion</a:t>
            </a:r>
            <a:endParaRPr lang="en-CA" dirty="0"/>
          </a:p>
        </p:txBody>
      </p:sp>
      <p:grpSp>
        <p:nvGrpSpPr>
          <p:cNvPr id="8" name="Groupe 7">
            <a:extLst>
              <a:ext uri="{FF2B5EF4-FFF2-40B4-BE49-F238E27FC236}">
                <a16:creationId xmlns:a16="http://schemas.microsoft.com/office/drawing/2014/main" id="{E9F2EC11-2E96-4647-A2E8-D4A5BF323315}"/>
              </a:ext>
            </a:extLst>
          </p:cNvPr>
          <p:cNvGrpSpPr/>
          <p:nvPr>
            <p:custDataLst>
              <p:tags r:id="rId2"/>
            </p:custDataLst>
          </p:nvPr>
        </p:nvGrpSpPr>
        <p:grpSpPr>
          <a:xfrm>
            <a:off x="94184" y="3544447"/>
            <a:ext cx="1592786" cy="399759"/>
            <a:chOff x="94184" y="1957975"/>
            <a:chExt cx="1592786" cy="399759"/>
          </a:xfrm>
        </p:grpSpPr>
        <p:sp>
          <p:nvSpPr>
            <p:cNvPr id="6" name="Rectangle 5">
              <a:extLst>
                <a:ext uri="{FF2B5EF4-FFF2-40B4-BE49-F238E27FC236}">
                  <a16:creationId xmlns:a16="http://schemas.microsoft.com/office/drawing/2014/main" id="{4E6307C8-DB58-49E8-AF09-58C8DFC36B42}"/>
                </a:ext>
              </a:extLst>
            </p:cNvPr>
            <p:cNvSpPr/>
            <p:nvPr/>
          </p:nvSpPr>
          <p:spPr>
            <a:xfrm>
              <a:off x="94184" y="1957975"/>
              <a:ext cx="1592786" cy="278962"/>
            </a:xfrm>
            <a:prstGeom prst="rect">
              <a:avLst/>
            </a:prstGeom>
            <a:solidFill>
              <a:srgbClr val="E83E24">
                <a:alpha val="23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sp>
          <p:nvSpPr>
            <p:cNvPr id="7" name="Rectangle 4">
              <a:extLst>
                <a:ext uri="{FF2B5EF4-FFF2-40B4-BE49-F238E27FC236}">
                  <a16:creationId xmlns:a16="http://schemas.microsoft.com/office/drawing/2014/main" id="{DDE3B3E5-E8A4-4587-B4E2-8A66720BC17D}"/>
                </a:ext>
              </a:extLst>
            </p:cNvPr>
            <p:cNvSpPr/>
            <p:nvPr/>
          </p:nvSpPr>
          <p:spPr>
            <a:xfrm>
              <a:off x="94184" y="2227939"/>
              <a:ext cx="133064" cy="129795"/>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solidFill>
              <a:srgbClr val="E83E2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grpSp>
      <p:sp>
        <p:nvSpPr>
          <p:cNvPr id="2" name="ZoneTexte 1">
            <a:extLst>
              <a:ext uri="{FF2B5EF4-FFF2-40B4-BE49-F238E27FC236}">
                <a16:creationId xmlns:a16="http://schemas.microsoft.com/office/drawing/2014/main" id="{63B0400F-4EC5-4E46-B9A8-38BEAF190043}"/>
              </a:ext>
            </a:extLst>
          </p:cNvPr>
          <p:cNvSpPr txBox="1"/>
          <p:nvPr>
            <p:custDataLst>
              <p:tags r:id="rId3"/>
            </p:custDataLst>
          </p:nvPr>
        </p:nvSpPr>
        <p:spPr>
          <a:xfrm>
            <a:off x="2755232" y="1652250"/>
            <a:ext cx="9342584" cy="2308324"/>
          </a:xfrm>
          <a:prstGeom prst="rect">
            <a:avLst/>
          </a:prstGeom>
          <a:noFill/>
        </p:spPr>
        <p:txBody>
          <a:bodyPr wrap="square" rtlCol="0">
            <a:spAutoFit/>
          </a:bodyPr>
          <a:lstStyle/>
          <a:p>
            <a:r>
              <a:rPr lang="fr-CA" dirty="0">
                <a:latin typeface="Segoe UI Light" panose="020B0502040204020203" pitchFamily="34" charset="0"/>
                <a:cs typeface="Segoe UI Light" panose="020B0502040204020203" pitchFamily="34" charset="0"/>
              </a:rPr>
              <a:t>Utilisez OneDrive pour stocker, consulter et partager vos fichiers privés.</a:t>
            </a:r>
          </a:p>
          <a:p>
            <a:r>
              <a:rPr lang="fr-CA" dirty="0">
                <a:latin typeface="Segoe UI Light" panose="020B0502040204020203" pitchFamily="34" charset="0"/>
                <a:cs typeface="Segoe UI Light" panose="020B0502040204020203" pitchFamily="34" charset="0"/>
              </a:rPr>
              <a:t>Accédez à vos documents OneDrive à partir du portail Office</a:t>
            </a:r>
          </a:p>
          <a:p>
            <a:endParaRPr lang="fr-CA" dirty="0">
              <a:latin typeface="Segoe UI Light" panose="020B0502040204020203" pitchFamily="34" charset="0"/>
              <a:cs typeface="Segoe UI Light" panose="020B0502040204020203" pitchFamily="34" charset="0"/>
            </a:endParaRPr>
          </a:p>
          <a:p>
            <a:r>
              <a:rPr lang="fr-CA" dirty="0">
                <a:latin typeface="Segoe UI Light" panose="020B0502040204020203" pitchFamily="34" charset="0"/>
                <a:cs typeface="Segoe UI Light" panose="020B0502040204020203" pitchFamily="34" charset="0"/>
              </a:rPr>
              <a:t>4 façons de partager un document:</a:t>
            </a:r>
          </a:p>
          <a:p>
            <a:pPr marL="285750" indent="-285750">
              <a:buFont typeface="Arial" panose="020B0604020202020204" pitchFamily="34" charset="0"/>
              <a:buChar char="•"/>
            </a:pPr>
            <a:r>
              <a:rPr lang="fr-CA" dirty="0">
                <a:latin typeface="Segoe UI Light" panose="020B0502040204020203" pitchFamily="34" charset="0"/>
                <a:cs typeface="Segoe UI Light" panose="020B0502040204020203" pitchFamily="34" charset="0"/>
              </a:rPr>
              <a:t>Depuis OneDrive</a:t>
            </a:r>
          </a:p>
          <a:p>
            <a:pPr marL="285750" indent="-285750">
              <a:buFont typeface="Arial" panose="020B0604020202020204" pitchFamily="34" charset="0"/>
              <a:buChar char="•"/>
            </a:pPr>
            <a:r>
              <a:rPr lang="fr-CA" dirty="0">
                <a:latin typeface="Segoe UI Light" panose="020B0502040204020203" pitchFamily="34" charset="0"/>
                <a:cs typeface="Segoe UI Light" panose="020B0502040204020203" pitchFamily="34" charset="0"/>
              </a:rPr>
              <a:t>Depuis les applications bureautiques ( Excel, Word, PowerPoint, Etc.)</a:t>
            </a:r>
          </a:p>
          <a:p>
            <a:pPr marL="285750" indent="-285750">
              <a:buFont typeface="Arial" panose="020B0604020202020204" pitchFamily="34" charset="0"/>
              <a:buChar char="•"/>
            </a:pPr>
            <a:r>
              <a:rPr lang="fr-CA" dirty="0">
                <a:latin typeface="Segoe UI Light" panose="020B0502040204020203" pitchFamily="34" charset="0"/>
                <a:cs typeface="Segoe UI Light" panose="020B0502040204020203" pitchFamily="34" charset="0"/>
              </a:rPr>
              <a:t>Depuis votre explorer Windows</a:t>
            </a:r>
          </a:p>
          <a:p>
            <a:pPr marL="285750" indent="-285750">
              <a:buFont typeface="Arial" panose="020B0604020202020204" pitchFamily="34" charset="0"/>
              <a:buChar char="•"/>
            </a:pPr>
            <a:r>
              <a:rPr lang="fr-CA" dirty="0">
                <a:latin typeface="Segoe UI Light" panose="020B0502040204020203" pitchFamily="34" charset="0"/>
                <a:cs typeface="Segoe UI Light" panose="020B0502040204020203" pitchFamily="34" charset="0"/>
              </a:rPr>
              <a:t>Depuis Outlook</a:t>
            </a:r>
          </a:p>
        </p:txBody>
      </p:sp>
      <p:pic>
        <p:nvPicPr>
          <p:cNvPr id="10" name="Image 9">
            <a:extLst>
              <a:ext uri="{FF2B5EF4-FFF2-40B4-BE49-F238E27FC236}">
                <a16:creationId xmlns:a16="http://schemas.microsoft.com/office/drawing/2014/main" id="{F75886F8-E9F1-46E3-AE87-34307A993D1E}"/>
              </a:ext>
            </a:extLst>
          </p:cNvPr>
          <p:cNvPicPr>
            <a:picLocks noChangeAspect="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4792781" y="4608458"/>
            <a:ext cx="3876436" cy="2089722"/>
          </a:xfrm>
          <a:prstGeom prst="rect">
            <a:avLst/>
          </a:prstGeom>
        </p:spPr>
      </p:pic>
      <p:sp>
        <p:nvSpPr>
          <p:cNvPr id="12" name="Espace réservé du texte 17">
            <a:extLst>
              <a:ext uri="{FF2B5EF4-FFF2-40B4-BE49-F238E27FC236}">
                <a16:creationId xmlns:a16="http://schemas.microsoft.com/office/drawing/2014/main" id="{5A851B5C-AEAD-4D12-A321-4D9EDB4CFC29}"/>
              </a:ext>
            </a:extLst>
          </p:cNvPr>
          <p:cNvSpPr>
            <a:spLocks noGrp="1"/>
          </p:cNvSpPr>
          <p:nvPr>
            <p:ph type="body" sz="quarter" idx="10"/>
            <p:custDataLst>
              <p:tags r:id="rId5"/>
            </p:custDataLst>
          </p:nvPr>
        </p:nvSpPr>
        <p:spPr>
          <a:xfrm>
            <a:off x="227248" y="1989138"/>
            <a:ext cx="1592786" cy="3073498"/>
          </a:xfrm>
        </p:spPr>
        <p:txBody>
          <a:bodyPr/>
          <a:lstStyle/>
          <a:p>
            <a:r>
              <a:rPr lang="fr-FR" dirty="0">
                <a:solidFill>
                  <a:schemeClr val="tx1">
                    <a:lumMod val="65000"/>
                    <a:lumOff val="35000"/>
                  </a:schemeClr>
                </a:solidFill>
              </a:rPr>
              <a:t>Introduction</a:t>
            </a:r>
          </a:p>
          <a:p>
            <a:r>
              <a:rPr lang="fr-FR" dirty="0">
                <a:solidFill>
                  <a:schemeClr val="tx1">
                    <a:lumMod val="65000"/>
                    <a:lumOff val="35000"/>
                  </a:schemeClr>
                </a:solidFill>
              </a:rPr>
              <a:t>La bibliothèque de documents</a:t>
            </a:r>
          </a:p>
          <a:p>
            <a:r>
              <a:rPr lang="fr-FR" dirty="0">
                <a:solidFill>
                  <a:schemeClr val="tx1">
                    <a:lumMod val="65000"/>
                    <a:lumOff val="35000"/>
                  </a:schemeClr>
                </a:solidFill>
              </a:rPr>
              <a:t>Le partage de documents</a:t>
            </a:r>
          </a:p>
          <a:p>
            <a:r>
              <a:rPr lang="fr-FR" dirty="0">
                <a:solidFill>
                  <a:schemeClr val="tx1">
                    <a:lumMod val="65000"/>
                    <a:lumOff val="35000"/>
                  </a:schemeClr>
                </a:solidFill>
              </a:rPr>
              <a:t>Fonctionnalités supplémentaires</a:t>
            </a:r>
          </a:p>
          <a:p>
            <a:r>
              <a:rPr lang="fr-FR" dirty="0">
                <a:solidFill>
                  <a:schemeClr val="tx1">
                    <a:lumMod val="65000"/>
                    <a:lumOff val="35000"/>
                  </a:schemeClr>
                </a:solidFill>
              </a:rPr>
              <a:t>Conclusion</a:t>
            </a:r>
          </a:p>
          <a:p>
            <a:r>
              <a:rPr lang="fr-FR" dirty="0">
                <a:solidFill>
                  <a:schemeClr val="tx1">
                    <a:lumMod val="65000"/>
                    <a:lumOff val="35000"/>
                  </a:schemeClr>
                </a:solidFill>
              </a:rPr>
              <a:t>Questions/Réponses</a:t>
            </a:r>
          </a:p>
          <a:p>
            <a:endParaRPr lang="fr-FR" dirty="0">
              <a:solidFill>
                <a:schemeClr val="tx1">
                  <a:lumMod val="65000"/>
                  <a:lumOff val="35000"/>
                </a:schemeClr>
              </a:solidFill>
            </a:endParaRPr>
          </a:p>
        </p:txBody>
      </p:sp>
    </p:spTree>
    <p:extLst>
      <p:ext uri="{BB962C8B-B14F-4D97-AF65-F5344CB8AC3E}">
        <p14:creationId xmlns:p14="http://schemas.microsoft.com/office/powerpoint/2010/main" val="74470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925052" y="1034304"/>
            <a:ext cx="9428747" cy="4351338"/>
          </a:xfrm>
        </p:spPr>
        <p:txBody>
          <a:bodyPr/>
          <a:lstStyle/>
          <a:p>
            <a:r>
              <a:rPr lang="en-GB" dirty="0"/>
              <a:t>Conclusion</a:t>
            </a:r>
            <a:endParaRPr lang="en-CA" dirty="0"/>
          </a:p>
        </p:txBody>
      </p:sp>
      <p:grpSp>
        <p:nvGrpSpPr>
          <p:cNvPr id="8" name="Groupe 7">
            <a:extLst>
              <a:ext uri="{FF2B5EF4-FFF2-40B4-BE49-F238E27FC236}">
                <a16:creationId xmlns:a16="http://schemas.microsoft.com/office/drawing/2014/main" id="{E9F2EC11-2E96-4647-A2E8-D4A5BF323315}"/>
              </a:ext>
            </a:extLst>
          </p:cNvPr>
          <p:cNvGrpSpPr/>
          <p:nvPr>
            <p:custDataLst>
              <p:tags r:id="rId2"/>
            </p:custDataLst>
          </p:nvPr>
        </p:nvGrpSpPr>
        <p:grpSpPr>
          <a:xfrm>
            <a:off x="94184" y="3544447"/>
            <a:ext cx="1592786" cy="399759"/>
            <a:chOff x="94184" y="1957975"/>
            <a:chExt cx="1592786" cy="399759"/>
          </a:xfrm>
        </p:grpSpPr>
        <p:sp>
          <p:nvSpPr>
            <p:cNvPr id="6" name="Rectangle 5">
              <a:extLst>
                <a:ext uri="{FF2B5EF4-FFF2-40B4-BE49-F238E27FC236}">
                  <a16:creationId xmlns:a16="http://schemas.microsoft.com/office/drawing/2014/main" id="{4E6307C8-DB58-49E8-AF09-58C8DFC36B42}"/>
                </a:ext>
              </a:extLst>
            </p:cNvPr>
            <p:cNvSpPr/>
            <p:nvPr/>
          </p:nvSpPr>
          <p:spPr>
            <a:xfrm>
              <a:off x="94184" y="1957975"/>
              <a:ext cx="1592786" cy="278962"/>
            </a:xfrm>
            <a:prstGeom prst="rect">
              <a:avLst/>
            </a:prstGeom>
            <a:solidFill>
              <a:srgbClr val="E83E24">
                <a:alpha val="23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sp>
          <p:nvSpPr>
            <p:cNvPr id="7" name="Rectangle 4">
              <a:extLst>
                <a:ext uri="{FF2B5EF4-FFF2-40B4-BE49-F238E27FC236}">
                  <a16:creationId xmlns:a16="http://schemas.microsoft.com/office/drawing/2014/main" id="{DDE3B3E5-E8A4-4587-B4E2-8A66720BC17D}"/>
                </a:ext>
              </a:extLst>
            </p:cNvPr>
            <p:cNvSpPr/>
            <p:nvPr/>
          </p:nvSpPr>
          <p:spPr>
            <a:xfrm>
              <a:off x="94184" y="2227939"/>
              <a:ext cx="133064" cy="129795"/>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solidFill>
              <a:srgbClr val="E83E2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grpSp>
      <p:sp>
        <p:nvSpPr>
          <p:cNvPr id="2" name="ZoneTexte 1">
            <a:extLst>
              <a:ext uri="{FF2B5EF4-FFF2-40B4-BE49-F238E27FC236}">
                <a16:creationId xmlns:a16="http://schemas.microsoft.com/office/drawing/2014/main" id="{63B0400F-4EC5-4E46-B9A8-38BEAF190043}"/>
              </a:ext>
            </a:extLst>
          </p:cNvPr>
          <p:cNvSpPr txBox="1"/>
          <p:nvPr>
            <p:custDataLst>
              <p:tags r:id="rId3"/>
            </p:custDataLst>
          </p:nvPr>
        </p:nvSpPr>
        <p:spPr>
          <a:xfrm>
            <a:off x="1953098" y="1665972"/>
            <a:ext cx="9342584" cy="4801314"/>
          </a:xfrm>
          <a:prstGeom prst="rect">
            <a:avLst/>
          </a:prstGeom>
          <a:noFill/>
        </p:spPr>
        <p:txBody>
          <a:bodyPr wrap="square" rtlCol="0">
            <a:spAutoFit/>
          </a:bodyPr>
          <a:lstStyle/>
          <a:p>
            <a:r>
              <a:rPr lang="fr-CA" b="1" dirty="0">
                <a:latin typeface="Segoe UI Light" panose="020B0502040204020203" pitchFamily="34" charset="0"/>
                <a:cs typeface="Segoe UI Light" panose="020B0502040204020203" pitchFamily="34" charset="0"/>
              </a:rPr>
              <a:t>Exercices</a:t>
            </a:r>
          </a:p>
          <a:p>
            <a:pPr marL="342900" indent="-342900">
              <a:buFont typeface="+mj-lt"/>
              <a:buAutoNum type="arabicPeriod"/>
            </a:pPr>
            <a:r>
              <a:rPr lang="fr-CA" dirty="0">
                <a:latin typeface="Segoe UI Light" panose="020B0502040204020203" pitchFamily="34" charset="0"/>
                <a:cs typeface="Segoe UI Light" panose="020B0502040204020203" pitchFamily="34" charset="0"/>
              </a:rPr>
              <a:t>Connectez-vous sur OneDrive en ligne.</a:t>
            </a:r>
          </a:p>
          <a:p>
            <a:pPr marL="342900" indent="-342900">
              <a:buFont typeface="+mj-lt"/>
              <a:buAutoNum type="arabicPeriod"/>
            </a:pPr>
            <a:r>
              <a:rPr lang="fr-CA" dirty="0">
                <a:latin typeface="Segoe UI Light" panose="020B0502040204020203" pitchFamily="34" charset="0"/>
                <a:cs typeface="Segoe UI Light" panose="020B0502040204020203" pitchFamily="34" charset="0"/>
              </a:rPr>
              <a:t>Combien de capacité de stockage avez-vous utilisée jusqu’à maintenant?</a:t>
            </a:r>
          </a:p>
          <a:p>
            <a:pPr marL="342900" indent="-342900">
              <a:buFont typeface="+mj-lt"/>
              <a:buAutoNum type="arabicPeriod"/>
            </a:pPr>
            <a:r>
              <a:rPr lang="fr-CA" dirty="0">
                <a:latin typeface="Segoe UI Light" panose="020B0502040204020203" pitchFamily="34" charset="0"/>
                <a:cs typeface="Segoe UI Light" panose="020B0502040204020203" pitchFamily="34" charset="0"/>
              </a:rPr>
              <a:t>Créez un fichier dans OneDrive</a:t>
            </a:r>
          </a:p>
          <a:p>
            <a:pPr marL="342900" indent="-342900">
              <a:buFont typeface="+mj-lt"/>
              <a:buAutoNum type="arabicPeriod"/>
            </a:pPr>
            <a:r>
              <a:rPr lang="fr-CA" dirty="0">
                <a:latin typeface="Segoe UI Light" panose="020B0502040204020203" pitchFamily="34" charset="0"/>
                <a:cs typeface="Segoe UI Light" panose="020B0502040204020203" pitchFamily="34" charset="0"/>
              </a:rPr>
              <a:t>Ouvrez le fichier créez et modifiez-le.</a:t>
            </a:r>
          </a:p>
          <a:p>
            <a:pPr marL="342900" indent="-342900">
              <a:buFont typeface="+mj-lt"/>
              <a:buAutoNum type="arabicPeriod"/>
            </a:pPr>
            <a:r>
              <a:rPr lang="fr-CA" dirty="0">
                <a:latin typeface="Segoe UI Light" panose="020B0502040204020203" pitchFamily="34" charset="0"/>
                <a:cs typeface="Segoe UI Light" panose="020B0502040204020203" pitchFamily="34" charset="0"/>
              </a:rPr>
              <a:t>Télécharger le fichier.</a:t>
            </a:r>
          </a:p>
          <a:p>
            <a:pPr marL="342900" indent="-342900">
              <a:buFont typeface="+mj-lt"/>
              <a:buAutoNum type="arabicPeriod"/>
            </a:pPr>
            <a:r>
              <a:rPr lang="fr-CA" dirty="0">
                <a:latin typeface="Segoe UI Light" panose="020B0502040204020203" pitchFamily="34" charset="0"/>
                <a:cs typeface="Segoe UI Light" panose="020B0502040204020203" pitchFamily="34" charset="0"/>
              </a:rPr>
              <a:t>Importez un fichier de votre ordinateur dans OneDrive.</a:t>
            </a:r>
          </a:p>
          <a:p>
            <a:pPr marL="342900" indent="-342900">
              <a:buFont typeface="+mj-lt"/>
              <a:buAutoNum type="arabicPeriod"/>
            </a:pPr>
            <a:r>
              <a:rPr lang="fr-CA" dirty="0">
                <a:latin typeface="Segoe UI Light" panose="020B0502040204020203" pitchFamily="34" charset="0"/>
                <a:cs typeface="Segoe UI Light" panose="020B0502040204020203" pitchFamily="34" charset="0"/>
              </a:rPr>
              <a:t>Supprimez un fichier.</a:t>
            </a:r>
          </a:p>
          <a:p>
            <a:pPr marL="342900" indent="-342900">
              <a:buFont typeface="+mj-lt"/>
              <a:buAutoNum type="arabicPeriod"/>
            </a:pPr>
            <a:r>
              <a:rPr lang="fr-CA" dirty="0">
                <a:latin typeface="Segoe UI Light" panose="020B0502040204020203" pitchFamily="34" charset="0"/>
                <a:cs typeface="Segoe UI Light" panose="020B0502040204020203" pitchFamily="34" charset="0"/>
              </a:rPr>
              <a:t>Restaurez un fichier supprimé.</a:t>
            </a:r>
          </a:p>
          <a:p>
            <a:pPr marL="342900" indent="-342900">
              <a:buFont typeface="+mj-lt"/>
              <a:buAutoNum type="arabicPeriod"/>
            </a:pPr>
            <a:r>
              <a:rPr lang="fr-CA" dirty="0">
                <a:latin typeface="Segoe UI Light" panose="020B0502040204020203" pitchFamily="34" charset="0"/>
                <a:cs typeface="Segoe UI Light" panose="020B0502040204020203" pitchFamily="34" charset="0"/>
              </a:rPr>
              <a:t>Comment pouvez-vous partager un fichier dans OneDrive?</a:t>
            </a:r>
          </a:p>
          <a:p>
            <a:pPr marL="342900" indent="-342900">
              <a:buFont typeface="+mj-lt"/>
              <a:buAutoNum type="arabicPeriod"/>
            </a:pPr>
            <a:r>
              <a:rPr lang="fr-CA" dirty="0">
                <a:latin typeface="Segoe UI Light" panose="020B0502040204020203" pitchFamily="34" charset="0"/>
                <a:cs typeface="Segoe UI Light" panose="020B0502040204020203" pitchFamily="34" charset="0"/>
              </a:rPr>
              <a:t>Trouvez l’historique de versions.</a:t>
            </a:r>
          </a:p>
          <a:p>
            <a:pPr marL="342900" indent="-342900">
              <a:buFont typeface="+mj-lt"/>
              <a:buAutoNum type="arabicPeriod"/>
            </a:pPr>
            <a:r>
              <a:rPr lang="fr-CA" dirty="0">
                <a:latin typeface="Segoe UI Light" panose="020B0502040204020203" pitchFamily="34" charset="0"/>
                <a:cs typeface="Segoe UI Light" panose="020B0502040204020203" pitchFamily="34" charset="0"/>
              </a:rPr>
              <a:t>Rechercher un document dans OneDrive</a:t>
            </a:r>
          </a:p>
          <a:p>
            <a:pPr marL="342900" indent="-342900">
              <a:buFont typeface="+mj-lt"/>
              <a:buAutoNum type="arabicPeriod"/>
            </a:pPr>
            <a:r>
              <a:rPr lang="fr-CA" dirty="0">
                <a:latin typeface="Segoe UI Light" panose="020B0502040204020203" pitchFamily="34" charset="0"/>
                <a:cs typeface="Segoe UI Light" panose="020B0502040204020203" pitchFamily="34" charset="0"/>
              </a:rPr>
              <a:t>Créez un dossier.</a:t>
            </a:r>
          </a:p>
          <a:p>
            <a:pPr marL="342900" indent="-342900">
              <a:buFont typeface="+mj-lt"/>
              <a:buAutoNum type="arabicPeriod"/>
            </a:pPr>
            <a:r>
              <a:rPr lang="fr-CA" dirty="0">
                <a:latin typeface="Segoe UI Light" panose="020B0502040204020203" pitchFamily="34" charset="0"/>
                <a:cs typeface="Segoe UI Light" panose="020B0502040204020203" pitchFamily="34" charset="0"/>
              </a:rPr>
              <a:t>Déplacez un fichier dans un dossier.</a:t>
            </a:r>
          </a:p>
          <a:p>
            <a:pPr marL="342900" indent="-342900">
              <a:buFont typeface="+mj-lt"/>
              <a:buAutoNum type="arabicPeriod"/>
            </a:pPr>
            <a:r>
              <a:rPr lang="fr-CA" dirty="0">
                <a:latin typeface="Segoe UI Light" panose="020B0502040204020203" pitchFamily="34" charset="0"/>
                <a:cs typeface="Segoe UI Light" panose="020B0502040204020203" pitchFamily="34" charset="0"/>
              </a:rPr>
              <a:t>Triez vos fichiers.</a:t>
            </a:r>
          </a:p>
          <a:p>
            <a:pPr marL="342900" indent="-342900">
              <a:buFont typeface="+mj-lt"/>
              <a:buAutoNum type="arabicPeriod"/>
            </a:pPr>
            <a:endParaRPr lang="fr-CA" dirty="0">
              <a:latin typeface="Segoe UI Light" panose="020B0502040204020203" pitchFamily="34" charset="0"/>
              <a:cs typeface="Segoe UI Light" panose="020B0502040204020203" pitchFamily="34" charset="0"/>
            </a:endParaRPr>
          </a:p>
          <a:p>
            <a:endParaRPr lang="fr-CA" dirty="0">
              <a:latin typeface="Segoe UI Light" panose="020B0502040204020203" pitchFamily="34" charset="0"/>
              <a:cs typeface="Segoe UI Light" panose="020B0502040204020203" pitchFamily="34" charset="0"/>
            </a:endParaRPr>
          </a:p>
        </p:txBody>
      </p:sp>
      <p:sp>
        <p:nvSpPr>
          <p:cNvPr id="12" name="Espace réservé du texte 17">
            <a:extLst>
              <a:ext uri="{FF2B5EF4-FFF2-40B4-BE49-F238E27FC236}">
                <a16:creationId xmlns:a16="http://schemas.microsoft.com/office/drawing/2014/main" id="{5A851B5C-AEAD-4D12-A321-4D9EDB4CFC29}"/>
              </a:ext>
            </a:extLst>
          </p:cNvPr>
          <p:cNvSpPr>
            <a:spLocks noGrp="1"/>
          </p:cNvSpPr>
          <p:nvPr>
            <p:ph type="body" sz="quarter" idx="10"/>
            <p:custDataLst>
              <p:tags r:id="rId4"/>
            </p:custDataLst>
          </p:nvPr>
        </p:nvSpPr>
        <p:spPr>
          <a:xfrm>
            <a:off x="227248" y="1989138"/>
            <a:ext cx="1592786" cy="3073498"/>
          </a:xfrm>
        </p:spPr>
        <p:txBody>
          <a:bodyPr/>
          <a:lstStyle/>
          <a:p>
            <a:r>
              <a:rPr lang="fr-FR" dirty="0">
                <a:solidFill>
                  <a:schemeClr val="tx1">
                    <a:lumMod val="65000"/>
                    <a:lumOff val="35000"/>
                  </a:schemeClr>
                </a:solidFill>
              </a:rPr>
              <a:t>Introduction</a:t>
            </a:r>
          </a:p>
          <a:p>
            <a:r>
              <a:rPr lang="fr-FR" dirty="0">
                <a:solidFill>
                  <a:schemeClr val="tx1">
                    <a:lumMod val="65000"/>
                    <a:lumOff val="35000"/>
                  </a:schemeClr>
                </a:solidFill>
              </a:rPr>
              <a:t>La bibliothèque de documents</a:t>
            </a:r>
          </a:p>
          <a:p>
            <a:r>
              <a:rPr lang="fr-FR" dirty="0">
                <a:solidFill>
                  <a:schemeClr val="tx1">
                    <a:lumMod val="65000"/>
                    <a:lumOff val="35000"/>
                  </a:schemeClr>
                </a:solidFill>
              </a:rPr>
              <a:t>Le partage de documents</a:t>
            </a:r>
          </a:p>
          <a:p>
            <a:r>
              <a:rPr lang="fr-FR" dirty="0">
                <a:solidFill>
                  <a:schemeClr val="tx1">
                    <a:lumMod val="65000"/>
                    <a:lumOff val="35000"/>
                  </a:schemeClr>
                </a:solidFill>
              </a:rPr>
              <a:t>Fonctionnalités supplémentaires</a:t>
            </a:r>
          </a:p>
          <a:p>
            <a:r>
              <a:rPr lang="fr-FR" dirty="0">
                <a:solidFill>
                  <a:schemeClr val="tx1">
                    <a:lumMod val="65000"/>
                    <a:lumOff val="35000"/>
                  </a:schemeClr>
                </a:solidFill>
              </a:rPr>
              <a:t>Conclusion</a:t>
            </a:r>
          </a:p>
          <a:p>
            <a:r>
              <a:rPr lang="fr-FR" dirty="0">
                <a:solidFill>
                  <a:schemeClr val="tx1">
                    <a:lumMod val="65000"/>
                    <a:lumOff val="35000"/>
                  </a:schemeClr>
                </a:solidFill>
              </a:rPr>
              <a:t>Questions/Réponses</a:t>
            </a:r>
          </a:p>
          <a:p>
            <a:endParaRPr lang="fr-FR" dirty="0">
              <a:solidFill>
                <a:schemeClr val="tx1">
                  <a:lumMod val="65000"/>
                  <a:lumOff val="35000"/>
                </a:schemeClr>
              </a:solidFill>
            </a:endParaRPr>
          </a:p>
        </p:txBody>
      </p:sp>
      <p:sp>
        <p:nvSpPr>
          <p:cNvPr id="13" name="ce qu'il faut retenir">
            <a:extLst>
              <a:ext uri="{FF2B5EF4-FFF2-40B4-BE49-F238E27FC236}">
                <a16:creationId xmlns:a16="http://schemas.microsoft.com/office/drawing/2014/main" id="{8E231251-D953-4ACF-B1A6-1A1988F6EC1C}"/>
              </a:ext>
            </a:extLst>
          </p:cNvPr>
          <p:cNvSpPr txBox="1"/>
          <p:nvPr>
            <p:custDataLst>
              <p:tags r:id="rId5"/>
            </p:custDataLst>
          </p:nvPr>
        </p:nvSpPr>
        <p:spPr>
          <a:xfrm>
            <a:off x="8426451" y="736143"/>
            <a:ext cx="3765549" cy="369332"/>
          </a:xfrm>
          <a:prstGeom prst="rect">
            <a:avLst/>
          </a:prstGeom>
          <a:solidFill>
            <a:schemeClr val="bg1"/>
          </a:solidFill>
        </p:spPr>
        <p:txBody>
          <a:bodyPr wrap="square" rtlCol="0" anchor="ctr">
            <a:spAutoFit/>
          </a:bodyPr>
          <a:lstStyle/>
          <a:p>
            <a:pPr algn="r"/>
            <a:r>
              <a:rPr lang="fr-FR" dirty="0">
                <a:latin typeface="Segoe UI Light" panose="020B0502040204020203" pitchFamily="34" charset="0"/>
                <a:cs typeface="Segoe UI Light" panose="020B0502040204020203" pitchFamily="34" charset="0"/>
              </a:rPr>
              <a:t>Ce que vous devez vous rappeler…</a:t>
            </a:r>
          </a:p>
        </p:txBody>
      </p:sp>
    </p:spTree>
    <p:extLst>
      <p:ext uri="{BB962C8B-B14F-4D97-AF65-F5344CB8AC3E}">
        <p14:creationId xmlns:p14="http://schemas.microsoft.com/office/powerpoint/2010/main" val="2021864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925052" y="1034304"/>
            <a:ext cx="9428747" cy="4351338"/>
          </a:xfrm>
        </p:spPr>
        <p:txBody>
          <a:bodyPr/>
          <a:lstStyle/>
          <a:p>
            <a:r>
              <a:rPr lang="en-GB" dirty="0"/>
              <a:t>Questions/</a:t>
            </a:r>
            <a:r>
              <a:rPr lang="en-GB" dirty="0" err="1"/>
              <a:t>Réponses</a:t>
            </a:r>
            <a:endParaRPr lang="en-CA" dirty="0"/>
          </a:p>
        </p:txBody>
      </p:sp>
      <p:grpSp>
        <p:nvGrpSpPr>
          <p:cNvPr id="8" name="Groupe 7">
            <a:extLst>
              <a:ext uri="{FF2B5EF4-FFF2-40B4-BE49-F238E27FC236}">
                <a16:creationId xmlns:a16="http://schemas.microsoft.com/office/drawing/2014/main" id="{E9F2EC11-2E96-4647-A2E8-D4A5BF323315}"/>
              </a:ext>
            </a:extLst>
          </p:cNvPr>
          <p:cNvGrpSpPr/>
          <p:nvPr>
            <p:custDataLst>
              <p:tags r:id="rId2"/>
            </p:custDataLst>
          </p:nvPr>
        </p:nvGrpSpPr>
        <p:grpSpPr>
          <a:xfrm>
            <a:off x="94184" y="3827101"/>
            <a:ext cx="1592786" cy="399759"/>
            <a:chOff x="94184" y="1957975"/>
            <a:chExt cx="1592786" cy="399759"/>
          </a:xfrm>
        </p:grpSpPr>
        <p:sp>
          <p:nvSpPr>
            <p:cNvPr id="6" name="Rectangle 5">
              <a:extLst>
                <a:ext uri="{FF2B5EF4-FFF2-40B4-BE49-F238E27FC236}">
                  <a16:creationId xmlns:a16="http://schemas.microsoft.com/office/drawing/2014/main" id="{4E6307C8-DB58-49E8-AF09-58C8DFC36B42}"/>
                </a:ext>
              </a:extLst>
            </p:cNvPr>
            <p:cNvSpPr/>
            <p:nvPr/>
          </p:nvSpPr>
          <p:spPr>
            <a:xfrm>
              <a:off x="94184" y="1957975"/>
              <a:ext cx="1592786" cy="278962"/>
            </a:xfrm>
            <a:prstGeom prst="rect">
              <a:avLst/>
            </a:prstGeom>
            <a:solidFill>
              <a:srgbClr val="E83E24">
                <a:alpha val="23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sp>
          <p:nvSpPr>
            <p:cNvPr id="7" name="Rectangle 4">
              <a:extLst>
                <a:ext uri="{FF2B5EF4-FFF2-40B4-BE49-F238E27FC236}">
                  <a16:creationId xmlns:a16="http://schemas.microsoft.com/office/drawing/2014/main" id="{DDE3B3E5-E8A4-4587-B4E2-8A66720BC17D}"/>
                </a:ext>
              </a:extLst>
            </p:cNvPr>
            <p:cNvSpPr/>
            <p:nvPr/>
          </p:nvSpPr>
          <p:spPr>
            <a:xfrm>
              <a:off x="94184" y="2227939"/>
              <a:ext cx="133064" cy="129795"/>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solidFill>
              <a:srgbClr val="E83E2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grpSp>
      <p:sp>
        <p:nvSpPr>
          <p:cNvPr id="10" name="Titre 1">
            <a:extLst>
              <a:ext uri="{FF2B5EF4-FFF2-40B4-BE49-F238E27FC236}">
                <a16:creationId xmlns:a16="http://schemas.microsoft.com/office/drawing/2014/main" id="{F295EE40-C90C-4028-AAFF-92C697033062}"/>
              </a:ext>
            </a:extLst>
          </p:cNvPr>
          <p:cNvSpPr txBox="1">
            <a:spLocks/>
          </p:cNvSpPr>
          <p:nvPr>
            <p:custDataLst>
              <p:tags r:id="rId3"/>
            </p:custDataLst>
          </p:nvPr>
        </p:nvSpPr>
        <p:spPr>
          <a:xfrm>
            <a:off x="706353" y="744135"/>
            <a:ext cx="2437398" cy="4667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400" kern="1200" cap="all" baseline="0" dirty="0">
                <a:solidFill>
                  <a:srgbClr val="333333"/>
                </a:solidFill>
                <a:latin typeface="Segoe UI Semibold" panose="020B0702040204020203" pitchFamily="34" charset="0"/>
                <a:ea typeface="Segoe UI" pitchFamily="34" charset="0"/>
                <a:cs typeface="Segoe UI Semibold" panose="020B0702040204020203" pitchFamily="34" charset="0"/>
              </a:defRPr>
            </a:lvl1pPr>
          </a:lstStyle>
          <a:p>
            <a:r>
              <a:rPr lang="fr-FR"/>
              <a:t>Skype</a:t>
            </a:r>
          </a:p>
        </p:txBody>
      </p:sp>
      <p:pic>
        <p:nvPicPr>
          <p:cNvPr id="11" name="Image 10">
            <a:extLst>
              <a:ext uri="{FF2B5EF4-FFF2-40B4-BE49-F238E27FC236}">
                <a16:creationId xmlns:a16="http://schemas.microsoft.com/office/drawing/2014/main" id="{E6B9794A-1365-4B11-BD45-C8A7288CAD76}"/>
              </a:ext>
            </a:extLst>
          </p:cNvPr>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130352" y="689497"/>
            <a:ext cx="576000" cy="576000"/>
          </a:xfrm>
          <a:prstGeom prst="rect">
            <a:avLst/>
          </a:prstGeom>
        </p:spPr>
      </p:pic>
      <p:pic>
        <p:nvPicPr>
          <p:cNvPr id="12" name="Image 11">
            <a:extLst>
              <a:ext uri="{FF2B5EF4-FFF2-40B4-BE49-F238E27FC236}">
                <a16:creationId xmlns:a16="http://schemas.microsoft.com/office/drawing/2014/main" id="{FA8A325A-7E2F-49ED-A6C2-36DE4648880A}"/>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5263055" y="1786269"/>
            <a:ext cx="2225546" cy="4265211"/>
          </a:xfrm>
          <a:prstGeom prst="rect">
            <a:avLst/>
          </a:prstGeom>
        </p:spPr>
      </p:pic>
      <p:sp>
        <p:nvSpPr>
          <p:cNvPr id="13" name="Espace réservé du texte 17">
            <a:extLst>
              <a:ext uri="{FF2B5EF4-FFF2-40B4-BE49-F238E27FC236}">
                <a16:creationId xmlns:a16="http://schemas.microsoft.com/office/drawing/2014/main" id="{201BE062-9F28-4723-A971-2D8E77A37C52}"/>
              </a:ext>
            </a:extLst>
          </p:cNvPr>
          <p:cNvSpPr>
            <a:spLocks noGrp="1"/>
          </p:cNvSpPr>
          <p:nvPr>
            <p:ph type="body" sz="quarter" idx="10"/>
            <p:custDataLst>
              <p:tags r:id="rId6"/>
            </p:custDataLst>
          </p:nvPr>
        </p:nvSpPr>
        <p:spPr>
          <a:xfrm>
            <a:off x="227248" y="1989138"/>
            <a:ext cx="1592786" cy="3073498"/>
          </a:xfrm>
        </p:spPr>
        <p:txBody>
          <a:bodyPr/>
          <a:lstStyle/>
          <a:p>
            <a:r>
              <a:rPr lang="fr-FR" dirty="0">
                <a:solidFill>
                  <a:schemeClr val="tx1">
                    <a:lumMod val="65000"/>
                    <a:lumOff val="35000"/>
                  </a:schemeClr>
                </a:solidFill>
              </a:rPr>
              <a:t>Introduction</a:t>
            </a:r>
          </a:p>
          <a:p>
            <a:r>
              <a:rPr lang="fr-FR" dirty="0">
                <a:solidFill>
                  <a:schemeClr val="tx1">
                    <a:lumMod val="65000"/>
                    <a:lumOff val="35000"/>
                  </a:schemeClr>
                </a:solidFill>
              </a:rPr>
              <a:t>La bibliothèque de documents</a:t>
            </a:r>
          </a:p>
          <a:p>
            <a:r>
              <a:rPr lang="fr-FR" dirty="0">
                <a:solidFill>
                  <a:schemeClr val="tx1">
                    <a:lumMod val="65000"/>
                    <a:lumOff val="35000"/>
                  </a:schemeClr>
                </a:solidFill>
              </a:rPr>
              <a:t>Le partage de documents</a:t>
            </a:r>
          </a:p>
          <a:p>
            <a:r>
              <a:rPr lang="fr-FR" dirty="0">
                <a:solidFill>
                  <a:schemeClr val="tx1">
                    <a:lumMod val="65000"/>
                    <a:lumOff val="35000"/>
                  </a:schemeClr>
                </a:solidFill>
              </a:rPr>
              <a:t>Fonctionnalités supplémentaires</a:t>
            </a:r>
          </a:p>
          <a:p>
            <a:r>
              <a:rPr lang="fr-FR" dirty="0">
                <a:solidFill>
                  <a:schemeClr val="tx1">
                    <a:lumMod val="65000"/>
                    <a:lumOff val="35000"/>
                  </a:schemeClr>
                </a:solidFill>
              </a:rPr>
              <a:t>Conclusion</a:t>
            </a:r>
          </a:p>
          <a:p>
            <a:r>
              <a:rPr lang="fr-FR" dirty="0">
                <a:solidFill>
                  <a:schemeClr val="tx1">
                    <a:lumMod val="65000"/>
                    <a:lumOff val="35000"/>
                  </a:schemeClr>
                </a:solidFill>
              </a:rPr>
              <a:t>Questions/Réponses</a:t>
            </a:r>
          </a:p>
          <a:p>
            <a:endParaRPr lang="fr-FR" dirty="0">
              <a:solidFill>
                <a:schemeClr val="tx1">
                  <a:lumMod val="65000"/>
                  <a:lumOff val="35000"/>
                </a:schemeClr>
              </a:solidFill>
            </a:endParaRPr>
          </a:p>
        </p:txBody>
      </p:sp>
    </p:spTree>
    <p:extLst>
      <p:ext uri="{BB962C8B-B14F-4D97-AF65-F5344CB8AC3E}">
        <p14:creationId xmlns:p14="http://schemas.microsoft.com/office/powerpoint/2010/main" val="1675910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925052" y="913984"/>
            <a:ext cx="9428747" cy="4351338"/>
          </a:xfrm>
        </p:spPr>
        <p:txBody>
          <a:bodyPr/>
          <a:lstStyle/>
          <a:p>
            <a:r>
              <a:rPr lang="en-GB" dirty="0"/>
              <a:t>Introduction</a:t>
            </a:r>
            <a:endParaRPr lang="en-CA" dirty="0"/>
          </a:p>
        </p:txBody>
      </p:sp>
      <p:grpSp>
        <p:nvGrpSpPr>
          <p:cNvPr id="8" name="Groupe 7">
            <a:extLst>
              <a:ext uri="{FF2B5EF4-FFF2-40B4-BE49-F238E27FC236}">
                <a16:creationId xmlns:a16="http://schemas.microsoft.com/office/drawing/2014/main" id="{E9F2EC11-2E96-4647-A2E8-D4A5BF323315}"/>
              </a:ext>
            </a:extLst>
          </p:cNvPr>
          <p:cNvGrpSpPr/>
          <p:nvPr>
            <p:custDataLst>
              <p:tags r:id="rId2"/>
            </p:custDataLst>
          </p:nvPr>
        </p:nvGrpSpPr>
        <p:grpSpPr>
          <a:xfrm>
            <a:off x="94184" y="1957975"/>
            <a:ext cx="1592786" cy="399759"/>
            <a:chOff x="94184" y="1957975"/>
            <a:chExt cx="1592786" cy="399759"/>
          </a:xfrm>
        </p:grpSpPr>
        <p:sp>
          <p:nvSpPr>
            <p:cNvPr id="6" name="Rectangle 5">
              <a:extLst>
                <a:ext uri="{FF2B5EF4-FFF2-40B4-BE49-F238E27FC236}">
                  <a16:creationId xmlns:a16="http://schemas.microsoft.com/office/drawing/2014/main" id="{4E6307C8-DB58-49E8-AF09-58C8DFC36B42}"/>
                </a:ext>
              </a:extLst>
            </p:cNvPr>
            <p:cNvSpPr/>
            <p:nvPr/>
          </p:nvSpPr>
          <p:spPr>
            <a:xfrm>
              <a:off x="94184" y="1957975"/>
              <a:ext cx="1592786" cy="278962"/>
            </a:xfrm>
            <a:prstGeom prst="rect">
              <a:avLst/>
            </a:prstGeom>
            <a:solidFill>
              <a:srgbClr val="E83E24">
                <a:alpha val="23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59D7F1"/>
                </a:solidFill>
                <a:latin typeface="Segoe UI Light" panose="020B0502040204020203" pitchFamily="34" charset="0"/>
                <a:cs typeface="Segoe UI Light" panose="020B0502040204020203" pitchFamily="34" charset="0"/>
              </a:endParaRPr>
            </a:p>
          </p:txBody>
        </p:sp>
        <p:sp>
          <p:nvSpPr>
            <p:cNvPr id="7" name="Rectangle 4">
              <a:extLst>
                <a:ext uri="{FF2B5EF4-FFF2-40B4-BE49-F238E27FC236}">
                  <a16:creationId xmlns:a16="http://schemas.microsoft.com/office/drawing/2014/main" id="{DDE3B3E5-E8A4-4587-B4E2-8A66720BC17D}"/>
                </a:ext>
              </a:extLst>
            </p:cNvPr>
            <p:cNvSpPr/>
            <p:nvPr/>
          </p:nvSpPr>
          <p:spPr>
            <a:xfrm>
              <a:off x="94184" y="2227939"/>
              <a:ext cx="133064" cy="129795"/>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solidFill>
              <a:srgbClr val="E83E2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59D7F1"/>
                </a:solidFill>
                <a:latin typeface="Segoe UI Light" panose="020B0502040204020203" pitchFamily="34" charset="0"/>
                <a:cs typeface="Segoe UI Light" panose="020B0502040204020203" pitchFamily="34" charset="0"/>
              </a:endParaRPr>
            </a:p>
          </p:txBody>
        </p:sp>
      </p:grpSp>
      <p:sp>
        <p:nvSpPr>
          <p:cNvPr id="14" name="ZoneTexte 13">
            <a:extLst>
              <a:ext uri="{FF2B5EF4-FFF2-40B4-BE49-F238E27FC236}">
                <a16:creationId xmlns:a16="http://schemas.microsoft.com/office/drawing/2014/main" id="{09E775FA-30C7-4FDD-90C8-3743946C1ACE}"/>
              </a:ext>
            </a:extLst>
          </p:cNvPr>
          <p:cNvSpPr txBox="1"/>
          <p:nvPr>
            <p:custDataLst>
              <p:tags r:id="rId3"/>
            </p:custDataLst>
          </p:nvPr>
        </p:nvSpPr>
        <p:spPr>
          <a:xfrm>
            <a:off x="3809350" y="1846801"/>
            <a:ext cx="8155402" cy="2585323"/>
          </a:xfrm>
          <a:prstGeom prst="rect">
            <a:avLst/>
          </a:prstGeom>
          <a:noFill/>
        </p:spPr>
        <p:txBody>
          <a:bodyPr wrap="square" rtlCol="0">
            <a:spAutoFit/>
          </a:bodyPr>
          <a:lstStyle/>
          <a:p>
            <a:pPr marL="285750" indent="-285750">
              <a:buFont typeface="Arial" panose="020B0604020202020204" pitchFamily="34" charset="0"/>
              <a:buChar char="•"/>
            </a:pPr>
            <a:r>
              <a:rPr lang="fr-CA" dirty="0">
                <a:solidFill>
                  <a:schemeClr val="accent1"/>
                </a:solidFill>
              </a:rPr>
              <a:t>OneDrive</a:t>
            </a:r>
            <a:r>
              <a:rPr lang="fr-CA" dirty="0"/>
              <a:t> est une plateforme de stockage de documents en ligne. Il est généralement utilisé par les particuliers et les professionnelles qui ont besoin d’un emplacement central pour stocker et accéder aux fichiers. Les fonctionnalités d’historique de versions et de partage de OneDrive facilitent la collaboration.</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a:t>Vous pouvez mettre à jour et partager vos fichiers à partir de n’importe quel appareil avec OneDrive Entreprise. Vous pouvez même travailler sur des documents Office à plusieurs simultanément.</a:t>
            </a:r>
          </a:p>
          <a:p>
            <a:pPr marL="285750" indent="-285750">
              <a:buFont typeface="Arial" panose="020B0604020202020204" pitchFamily="34" charset="0"/>
              <a:buChar char="•"/>
            </a:pPr>
            <a:endParaRPr lang="fr-CA" dirty="0"/>
          </a:p>
        </p:txBody>
      </p:sp>
      <p:pic>
        <p:nvPicPr>
          <p:cNvPr id="18" name="Image 17">
            <a:extLst>
              <a:ext uri="{FF2B5EF4-FFF2-40B4-BE49-F238E27FC236}">
                <a16:creationId xmlns:a16="http://schemas.microsoft.com/office/drawing/2014/main" id="{17A57CD0-6DE1-450D-AEF1-10E827DBF58B}"/>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2058116" y="1851441"/>
            <a:ext cx="1614333" cy="895495"/>
          </a:xfrm>
          <a:prstGeom prst="rect">
            <a:avLst/>
          </a:prstGeom>
        </p:spPr>
      </p:pic>
      <p:sp>
        <p:nvSpPr>
          <p:cNvPr id="2" name="ZoneTexte 1">
            <a:extLst>
              <a:ext uri="{FF2B5EF4-FFF2-40B4-BE49-F238E27FC236}">
                <a16:creationId xmlns:a16="http://schemas.microsoft.com/office/drawing/2014/main" id="{C2C92C22-3CEE-41EF-8822-0F552CF2B45B}"/>
              </a:ext>
            </a:extLst>
          </p:cNvPr>
          <p:cNvSpPr txBox="1"/>
          <p:nvPr>
            <p:custDataLst>
              <p:tags r:id="rId5"/>
            </p:custDataLst>
          </p:nvPr>
        </p:nvSpPr>
        <p:spPr>
          <a:xfrm>
            <a:off x="1967834" y="1306981"/>
            <a:ext cx="2007031" cy="369332"/>
          </a:xfrm>
          <a:prstGeom prst="rect">
            <a:avLst/>
          </a:prstGeom>
          <a:noFill/>
        </p:spPr>
        <p:txBody>
          <a:bodyPr wrap="square" rtlCol="0">
            <a:spAutoFit/>
          </a:bodyPr>
          <a:lstStyle/>
          <a:p>
            <a:r>
              <a:rPr lang="fr-CA" dirty="0" err="1"/>
              <a:t>Definition</a:t>
            </a:r>
            <a:endParaRPr lang="fr-CA" dirty="0"/>
          </a:p>
        </p:txBody>
      </p:sp>
      <p:sp>
        <p:nvSpPr>
          <p:cNvPr id="4" name="Rectangle 3">
            <a:extLst>
              <a:ext uri="{FF2B5EF4-FFF2-40B4-BE49-F238E27FC236}">
                <a16:creationId xmlns:a16="http://schemas.microsoft.com/office/drawing/2014/main" id="{8E050530-913D-4571-9F59-417F9A44729D}"/>
              </a:ext>
            </a:extLst>
          </p:cNvPr>
          <p:cNvSpPr/>
          <p:nvPr>
            <p:custDataLst>
              <p:tags r:id="rId6"/>
            </p:custDataLst>
          </p:nvPr>
        </p:nvSpPr>
        <p:spPr>
          <a:xfrm>
            <a:off x="1820034" y="4229589"/>
            <a:ext cx="10039701" cy="2308324"/>
          </a:xfrm>
          <a:prstGeom prst="rect">
            <a:avLst/>
          </a:prstGeom>
        </p:spPr>
        <p:txBody>
          <a:bodyPr wrap="square">
            <a:spAutoFit/>
          </a:bodyPr>
          <a:lstStyle/>
          <a:p>
            <a:r>
              <a:rPr lang="en-US" b="1" i="1" dirty="0"/>
              <a:t>Note:</a:t>
            </a:r>
            <a:r>
              <a:rPr lang="en-US" i="1" dirty="0"/>
              <a:t> OneDrive </a:t>
            </a:r>
            <a:r>
              <a:rPr lang="en-US" i="1" dirty="0" err="1"/>
              <a:t>Entreprise</a:t>
            </a:r>
            <a:r>
              <a:rPr lang="en-US" i="1" dirty="0"/>
              <a:t> </a:t>
            </a:r>
            <a:r>
              <a:rPr lang="en-US" i="1" dirty="0" err="1"/>
              <a:t>est</a:t>
            </a:r>
            <a:r>
              <a:rPr lang="en-US" i="1" dirty="0"/>
              <a:t> </a:t>
            </a:r>
            <a:r>
              <a:rPr lang="en-US" i="1" dirty="0" err="1"/>
              <a:t>différent</a:t>
            </a:r>
            <a:r>
              <a:rPr lang="en-US" i="1" dirty="0"/>
              <a:t> de OneDrive.</a:t>
            </a:r>
          </a:p>
          <a:p>
            <a:endParaRPr lang="en-US" i="1" dirty="0"/>
          </a:p>
          <a:p>
            <a:pPr marL="285750" indent="-285750">
              <a:buFont typeface="Wingdings" panose="05000000000000000000" pitchFamily="2" charset="2"/>
              <a:buChar char="§"/>
            </a:pPr>
            <a:r>
              <a:rPr lang="en-US" u="sng" dirty="0">
                <a:solidFill>
                  <a:srgbClr val="2D2D2D"/>
                </a:solidFill>
                <a:latin typeface="wf_segoe-ui_normal"/>
              </a:rPr>
              <a:t>OneDrive </a:t>
            </a:r>
            <a:r>
              <a:rPr lang="en-US" dirty="0" err="1">
                <a:solidFill>
                  <a:srgbClr val="2D2D2D"/>
                </a:solidFill>
                <a:latin typeface="wf_segoe-ui_normal"/>
              </a:rPr>
              <a:t>est</a:t>
            </a:r>
            <a:r>
              <a:rPr lang="en-US" dirty="0">
                <a:solidFill>
                  <a:srgbClr val="2D2D2D"/>
                </a:solidFill>
                <a:latin typeface="wf_segoe-ui_normal"/>
              </a:rPr>
              <a:t> un </a:t>
            </a:r>
            <a:r>
              <a:rPr lang="en-US" dirty="0" err="1">
                <a:solidFill>
                  <a:srgbClr val="2D2D2D"/>
                </a:solidFill>
                <a:latin typeface="wf_segoe-ui_normal"/>
              </a:rPr>
              <a:t>espace</a:t>
            </a:r>
            <a:r>
              <a:rPr lang="en-US" dirty="0">
                <a:solidFill>
                  <a:srgbClr val="2D2D2D"/>
                </a:solidFill>
                <a:latin typeface="wf_segoe-ui_normal"/>
              </a:rPr>
              <a:t> de stockage personnel </a:t>
            </a:r>
            <a:r>
              <a:rPr lang="en-US" dirty="0" err="1">
                <a:solidFill>
                  <a:srgbClr val="2D2D2D"/>
                </a:solidFill>
                <a:latin typeface="wf_segoe-ui_normal"/>
              </a:rPr>
              <a:t>en</a:t>
            </a:r>
            <a:r>
              <a:rPr lang="en-US" dirty="0">
                <a:solidFill>
                  <a:srgbClr val="2D2D2D"/>
                </a:solidFill>
                <a:latin typeface="wf_segoe-ui_normal"/>
              </a:rPr>
              <a:t> </a:t>
            </a:r>
            <a:r>
              <a:rPr lang="en-US" dirty="0" err="1">
                <a:solidFill>
                  <a:srgbClr val="2D2D2D"/>
                </a:solidFill>
                <a:latin typeface="wf_segoe-ui_normal"/>
              </a:rPr>
              <a:t>ligne</a:t>
            </a:r>
            <a:r>
              <a:rPr lang="en-US" dirty="0">
                <a:solidFill>
                  <a:srgbClr val="2D2D2D"/>
                </a:solidFill>
                <a:latin typeface="wf_segoe-ui_normal"/>
              </a:rPr>
              <a:t> que </a:t>
            </a:r>
            <a:r>
              <a:rPr lang="en-US" dirty="0" err="1">
                <a:solidFill>
                  <a:srgbClr val="2D2D2D"/>
                </a:solidFill>
                <a:latin typeface="wf_segoe-ui_normal"/>
              </a:rPr>
              <a:t>vous</a:t>
            </a:r>
            <a:r>
              <a:rPr lang="en-US" dirty="0">
                <a:solidFill>
                  <a:srgbClr val="2D2D2D"/>
                </a:solidFill>
                <a:latin typeface="wf_segoe-ui_normal"/>
              </a:rPr>
              <a:t> </a:t>
            </a:r>
            <a:r>
              <a:rPr lang="en-US" dirty="0" err="1">
                <a:solidFill>
                  <a:srgbClr val="2D2D2D"/>
                </a:solidFill>
                <a:latin typeface="wf_segoe-ui_normal"/>
              </a:rPr>
              <a:t>obteniez</a:t>
            </a:r>
            <a:r>
              <a:rPr lang="en-US" dirty="0">
                <a:solidFill>
                  <a:srgbClr val="2D2D2D"/>
                </a:solidFill>
                <a:latin typeface="wf_segoe-ui_normal"/>
              </a:rPr>
              <a:t> avec un </a:t>
            </a:r>
            <a:r>
              <a:rPr lang="en-US" dirty="0" err="1">
                <a:solidFill>
                  <a:srgbClr val="2D2D2D"/>
                </a:solidFill>
                <a:latin typeface="wf_segoe-ui_normal"/>
              </a:rPr>
              <a:t>compte</a:t>
            </a:r>
            <a:r>
              <a:rPr lang="en-US" dirty="0">
                <a:solidFill>
                  <a:srgbClr val="2D2D2D"/>
                </a:solidFill>
                <a:latin typeface="wf_segoe-ui_normal"/>
              </a:rPr>
              <a:t> Microsoft </a:t>
            </a:r>
            <a:r>
              <a:rPr lang="en-US" dirty="0" err="1">
                <a:solidFill>
                  <a:srgbClr val="2D2D2D"/>
                </a:solidFill>
                <a:latin typeface="wf_segoe-ui_normal"/>
              </a:rPr>
              <a:t>ou</a:t>
            </a:r>
            <a:r>
              <a:rPr lang="en-US" dirty="0">
                <a:solidFill>
                  <a:srgbClr val="2D2D2D"/>
                </a:solidFill>
                <a:latin typeface="wf_segoe-ui_normal"/>
              </a:rPr>
              <a:t> Outlook.com.. </a:t>
            </a:r>
            <a:r>
              <a:rPr lang="en-US" dirty="0" err="1">
                <a:solidFill>
                  <a:srgbClr val="2D2D2D"/>
                </a:solidFill>
                <a:latin typeface="wf_segoe-ui_normal"/>
              </a:rPr>
              <a:t>Vous</a:t>
            </a:r>
            <a:r>
              <a:rPr lang="en-US" dirty="0">
                <a:solidFill>
                  <a:srgbClr val="2D2D2D"/>
                </a:solidFill>
                <a:latin typeface="wf_segoe-ui_normal"/>
              </a:rPr>
              <a:t> </a:t>
            </a:r>
            <a:r>
              <a:rPr lang="en-US" dirty="0" err="1">
                <a:solidFill>
                  <a:srgbClr val="2D2D2D"/>
                </a:solidFill>
                <a:latin typeface="wf_segoe-ui_normal"/>
              </a:rPr>
              <a:t>êtes</a:t>
            </a:r>
            <a:r>
              <a:rPr lang="en-US" dirty="0">
                <a:solidFill>
                  <a:srgbClr val="2D2D2D"/>
                </a:solidFill>
                <a:latin typeface="wf_segoe-ui_normal"/>
              </a:rPr>
              <a:t> libre de </a:t>
            </a:r>
            <a:r>
              <a:rPr lang="en-US" dirty="0" err="1">
                <a:solidFill>
                  <a:srgbClr val="2D2D2D"/>
                </a:solidFill>
                <a:latin typeface="wf_segoe-ui_normal"/>
              </a:rPr>
              <a:t>décider</a:t>
            </a:r>
            <a:r>
              <a:rPr lang="en-US" dirty="0">
                <a:solidFill>
                  <a:srgbClr val="2D2D2D"/>
                </a:solidFill>
                <a:latin typeface="wf_segoe-ui_normal"/>
              </a:rPr>
              <a:t> de la </a:t>
            </a:r>
            <a:r>
              <a:rPr lang="fr-FR" dirty="0">
                <a:solidFill>
                  <a:srgbClr val="2D2D2D"/>
                </a:solidFill>
                <a:latin typeface="wf_segoe-ui_normal"/>
              </a:rPr>
              <a:t>façon</a:t>
            </a:r>
            <a:r>
              <a:rPr lang="en-US" dirty="0">
                <a:solidFill>
                  <a:srgbClr val="2D2D2D"/>
                </a:solidFill>
                <a:latin typeface="wf_segoe-ui_normal"/>
              </a:rPr>
              <a:t> dont vous souhaitez l’utiliser.</a:t>
            </a:r>
          </a:p>
          <a:p>
            <a:pPr marL="285750" indent="-285750">
              <a:buFont typeface="Wingdings" panose="05000000000000000000" pitchFamily="2" charset="2"/>
              <a:buChar char="§"/>
            </a:pPr>
            <a:endParaRPr lang="en-US" dirty="0">
              <a:solidFill>
                <a:srgbClr val="2D2D2D"/>
              </a:solidFill>
              <a:latin typeface="wf_segoe-ui_normal"/>
            </a:endParaRPr>
          </a:p>
          <a:p>
            <a:pPr marL="285750" indent="-285750">
              <a:buFont typeface="Wingdings" panose="05000000000000000000" pitchFamily="2" charset="2"/>
              <a:buChar char="§"/>
            </a:pPr>
            <a:r>
              <a:rPr lang="en-US" u="sng" dirty="0"/>
              <a:t>OneDrive </a:t>
            </a:r>
            <a:r>
              <a:rPr lang="en-US" u="sng" dirty="0" err="1"/>
              <a:t>entreprise</a:t>
            </a:r>
            <a:r>
              <a:rPr lang="en-US" u="sng" dirty="0"/>
              <a:t> </a:t>
            </a:r>
            <a:r>
              <a:rPr lang="en-US" dirty="0" err="1"/>
              <a:t>est</a:t>
            </a:r>
            <a:r>
              <a:rPr lang="en-US" dirty="0"/>
              <a:t> un stockage </a:t>
            </a:r>
            <a:r>
              <a:rPr lang="en-US" dirty="0" err="1"/>
              <a:t>en</a:t>
            </a:r>
            <a:r>
              <a:rPr lang="en-US" dirty="0"/>
              <a:t> </a:t>
            </a:r>
            <a:r>
              <a:rPr lang="en-US" dirty="0" err="1"/>
              <a:t>ligne</a:t>
            </a:r>
            <a:r>
              <a:rPr lang="en-US" dirty="0"/>
              <a:t> </a:t>
            </a:r>
            <a:r>
              <a:rPr lang="en-US" dirty="0" err="1"/>
              <a:t>destiné</a:t>
            </a:r>
            <a:r>
              <a:rPr lang="en-US" dirty="0"/>
              <a:t> à un usage </a:t>
            </a:r>
            <a:r>
              <a:rPr lang="en-US" dirty="0" err="1"/>
              <a:t>professionnel</a:t>
            </a:r>
            <a:r>
              <a:rPr lang="en-US" dirty="0"/>
              <a:t>. </a:t>
            </a:r>
            <a:r>
              <a:rPr lang="en-US" dirty="0" err="1"/>
              <a:t>Votre</a:t>
            </a:r>
            <a:r>
              <a:rPr lang="en-US" dirty="0"/>
              <a:t> OneDrive </a:t>
            </a:r>
            <a:r>
              <a:rPr lang="en-US" dirty="0" err="1"/>
              <a:t>entreprise</a:t>
            </a:r>
            <a:r>
              <a:rPr lang="en-US" dirty="0"/>
              <a:t> </a:t>
            </a:r>
            <a:r>
              <a:rPr lang="en-US" dirty="0" err="1"/>
              <a:t>est</a:t>
            </a:r>
            <a:r>
              <a:rPr lang="en-US" dirty="0"/>
              <a:t> </a:t>
            </a:r>
            <a:r>
              <a:rPr lang="en-US" dirty="0" err="1"/>
              <a:t>gérée</a:t>
            </a:r>
            <a:r>
              <a:rPr lang="en-US" dirty="0"/>
              <a:t> par </a:t>
            </a:r>
            <a:r>
              <a:rPr lang="en-US" dirty="0" err="1"/>
              <a:t>votre</a:t>
            </a:r>
            <a:r>
              <a:rPr lang="en-US" dirty="0"/>
              <a:t> </a:t>
            </a:r>
            <a:r>
              <a:rPr lang="en-US" dirty="0" err="1"/>
              <a:t>organisation</a:t>
            </a:r>
            <a:r>
              <a:rPr lang="en-US" dirty="0"/>
              <a:t> et </a:t>
            </a:r>
            <a:r>
              <a:rPr lang="en-US" dirty="0" err="1"/>
              <a:t>vous</a:t>
            </a:r>
            <a:r>
              <a:rPr lang="en-US" dirty="0"/>
              <a:t> </a:t>
            </a:r>
            <a:r>
              <a:rPr lang="en-US" dirty="0" err="1"/>
              <a:t>permet</a:t>
            </a:r>
            <a:r>
              <a:rPr lang="en-US" dirty="0"/>
              <a:t> de </a:t>
            </a:r>
            <a:r>
              <a:rPr lang="en-US" dirty="0" err="1"/>
              <a:t>partager</a:t>
            </a:r>
            <a:r>
              <a:rPr lang="en-US" dirty="0"/>
              <a:t> et de </a:t>
            </a:r>
            <a:r>
              <a:rPr lang="en-US" dirty="0" err="1"/>
              <a:t>collaborer</a:t>
            </a:r>
            <a:r>
              <a:rPr lang="en-US" dirty="0"/>
              <a:t> sur des documents de travail avec des </a:t>
            </a:r>
            <a:r>
              <a:rPr lang="en-US" dirty="0" err="1"/>
              <a:t>collègues</a:t>
            </a:r>
            <a:r>
              <a:rPr lang="en-US" dirty="0"/>
              <a:t>.</a:t>
            </a:r>
            <a:endParaRPr lang="fr-CA" dirty="0"/>
          </a:p>
        </p:txBody>
      </p:sp>
      <p:pic>
        <p:nvPicPr>
          <p:cNvPr id="5" name="Image 4">
            <a:extLst>
              <a:ext uri="{FF2B5EF4-FFF2-40B4-BE49-F238E27FC236}">
                <a16:creationId xmlns:a16="http://schemas.microsoft.com/office/drawing/2014/main" id="{29699B08-532D-40F9-8E5F-BEC01EC76086}"/>
              </a:ext>
            </a:extLst>
          </p:cNvPr>
          <p:cNvPicPr>
            <a:picLocks noChangeAspect="1"/>
          </p:cNvPicPr>
          <p:nvPr>
            <p:custDataLst>
              <p:tags r:id="rId7"/>
            </p:custDataLst>
          </p:nvPr>
        </p:nvPicPr>
        <p:blipFill>
          <a:blip r:embed="rId11"/>
          <a:stretch>
            <a:fillRect/>
          </a:stretch>
        </p:blipFill>
        <p:spPr>
          <a:xfrm>
            <a:off x="2258703" y="2804441"/>
            <a:ext cx="1216997" cy="1186667"/>
          </a:xfrm>
          <a:prstGeom prst="rect">
            <a:avLst/>
          </a:prstGeom>
        </p:spPr>
      </p:pic>
      <p:sp>
        <p:nvSpPr>
          <p:cNvPr id="15" name="Espace réservé du texte 17">
            <a:extLst>
              <a:ext uri="{FF2B5EF4-FFF2-40B4-BE49-F238E27FC236}">
                <a16:creationId xmlns:a16="http://schemas.microsoft.com/office/drawing/2014/main" id="{4A6FF20E-77E9-44EB-8530-D64557940574}"/>
              </a:ext>
            </a:extLst>
          </p:cNvPr>
          <p:cNvSpPr>
            <a:spLocks noGrp="1"/>
          </p:cNvSpPr>
          <p:nvPr>
            <p:ph type="body" sz="quarter" idx="10"/>
            <p:custDataLst>
              <p:tags r:id="rId8"/>
            </p:custDataLst>
          </p:nvPr>
        </p:nvSpPr>
        <p:spPr>
          <a:xfrm>
            <a:off x="227248" y="1989138"/>
            <a:ext cx="1592786" cy="3073498"/>
          </a:xfrm>
        </p:spPr>
        <p:txBody>
          <a:bodyPr/>
          <a:lstStyle/>
          <a:p>
            <a:r>
              <a:rPr lang="fr-FR" dirty="0">
                <a:solidFill>
                  <a:schemeClr val="tx1">
                    <a:lumMod val="65000"/>
                    <a:lumOff val="35000"/>
                  </a:schemeClr>
                </a:solidFill>
              </a:rPr>
              <a:t>Introduction</a:t>
            </a:r>
          </a:p>
          <a:p>
            <a:r>
              <a:rPr lang="fr-FR" dirty="0">
                <a:solidFill>
                  <a:schemeClr val="tx1">
                    <a:lumMod val="65000"/>
                    <a:lumOff val="35000"/>
                  </a:schemeClr>
                </a:solidFill>
              </a:rPr>
              <a:t>La bibliothèque de documents</a:t>
            </a:r>
          </a:p>
          <a:p>
            <a:r>
              <a:rPr lang="fr-FR" dirty="0">
                <a:solidFill>
                  <a:schemeClr val="tx1">
                    <a:lumMod val="65000"/>
                    <a:lumOff val="35000"/>
                  </a:schemeClr>
                </a:solidFill>
              </a:rPr>
              <a:t>Le partage de documents</a:t>
            </a:r>
          </a:p>
          <a:p>
            <a:r>
              <a:rPr lang="fr-FR" dirty="0">
                <a:solidFill>
                  <a:schemeClr val="tx1">
                    <a:lumMod val="65000"/>
                    <a:lumOff val="35000"/>
                  </a:schemeClr>
                </a:solidFill>
              </a:rPr>
              <a:t>Fonctionnalités supplémentaires</a:t>
            </a:r>
          </a:p>
          <a:p>
            <a:r>
              <a:rPr lang="fr-FR" dirty="0">
                <a:solidFill>
                  <a:schemeClr val="tx1">
                    <a:lumMod val="65000"/>
                    <a:lumOff val="35000"/>
                  </a:schemeClr>
                </a:solidFill>
              </a:rPr>
              <a:t>Conclusion</a:t>
            </a:r>
          </a:p>
          <a:p>
            <a:r>
              <a:rPr lang="fr-FR" dirty="0">
                <a:solidFill>
                  <a:schemeClr val="tx1">
                    <a:lumMod val="65000"/>
                    <a:lumOff val="35000"/>
                  </a:schemeClr>
                </a:solidFill>
              </a:rPr>
              <a:t>Questions/Réponses</a:t>
            </a:r>
          </a:p>
          <a:p>
            <a:endParaRPr lang="fr-FR" dirty="0">
              <a:solidFill>
                <a:schemeClr val="tx1">
                  <a:lumMod val="65000"/>
                  <a:lumOff val="35000"/>
                </a:schemeClr>
              </a:solidFill>
            </a:endParaRPr>
          </a:p>
        </p:txBody>
      </p:sp>
    </p:spTree>
    <p:extLst>
      <p:ext uri="{BB962C8B-B14F-4D97-AF65-F5344CB8AC3E}">
        <p14:creationId xmlns:p14="http://schemas.microsoft.com/office/powerpoint/2010/main" val="155426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925052" y="913984"/>
            <a:ext cx="9428747" cy="4351338"/>
          </a:xfrm>
        </p:spPr>
        <p:txBody>
          <a:bodyPr/>
          <a:lstStyle/>
          <a:p>
            <a:r>
              <a:rPr lang="en-GB" dirty="0"/>
              <a:t>Introduction</a:t>
            </a:r>
            <a:endParaRPr lang="en-CA" dirty="0"/>
          </a:p>
        </p:txBody>
      </p:sp>
      <p:grpSp>
        <p:nvGrpSpPr>
          <p:cNvPr id="8" name="Groupe 7">
            <a:extLst>
              <a:ext uri="{FF2B5EF4-FFF2-40B4-BE49-F238E27FC236}">
                <a16:creationId xmlns:a16="http://schemas.microsoft.com/office/drawing/2014/main" id="{E9F2EC11-2E96-4647-A2E8-D4A5BF323315}"/>
              </a:ext>
            </a:extLst>
          </p:cNvPr>
          <p:cNvGrpSpPr/>
          <p:nvPr>
            <p:custDataLst>
              <p:tags r:id="rId2"/>
            </p:custDataLst>
          </p:nvPr>
        </p:nvGrpSpPr>
        <p:grpSpPr>
          <a:xfrm>
            <a:off x="94184" y="1957975"/>
            <a:ext cx="1592786" cy="399759"/>
            <a:chOff x="94184" y="1957975"/>
            <a:chExt cx="1592786" cy="399759"/>
          </a:xfrm>
        </p:grpSpPr>
        <p:sp>
          <p:nvSpPr>
            <p:cNvPr id="6" name="Rectangle 5">
              <a:extLst>
                <a:ext uri="{FF2B5EF4-FFF2-40B4-BE49-F238E27FC236}">
                  <a16:creationId xmlns:a16="http://schemas.microsoft.com/office/drawing/2014/main" id="{4E6307C8-DB58-49E8-AF09-58C8DFC36B42}"/>
                </a:ext>
              </a:extLst>
            </p:cNvPr>
            <p:cNvSpPr/>
            <p:nvPr/>
          </p:nvSpPr>
          <p:spPr>
            <a:xfrm>
              <a:off x="94184" y="1957975"/>
              <a:ext cx="1592786" cy="278962"/>
            </a:xfrm>
            <a:prstGeom prst="rect">
              <a:avLst/>
            </a:prstGeom>
            <a:solidFill>
              <a:srgbClr val="E83E24">
                <a:alpha val="23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59D7F1"/>
                </a:solidFill>
                <a:latin typeface="Segoe UI Light" panose="020B0502040204020203" pitchFamily="34" charset="0"/>
                <a:cs typeface="Segoe UI Light" panose="020B0502040204020203" pitchFamily="34" charset="0"/>
              </a:endParaRPr>
            </a:p>
          </p:txBody>
        </p:sp>
        <p:sp>
          <p:nvSpPr>
            <p:cNvPr id="7" name="Rectangle 4">
              <a:extLst>
                <a:ext uri="{FF2B5EF4-FFF2-40B4-BE49-F238E27FC236}">
                  <a16:creationId xmlns:a16="http://schemas.microsoft.com/office/drawing/2014/main" id="{DDE3B3E5-E8A4-4587-B4E2-8A66720BC17D}"/>
                </a:ext>
              </a:extLst>
            </p:cNvPr>
            <p:cNvSpPr/>
            <p:nvPr/>
          </p:nvSpPr>
          <p:spPr>
            <a:xfrm>
              <a:off x="94184" y="2227939"/>
              <a:ext cx="133064" cy="129795"/>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solidFill>
              <a:srgbClr val="E83E2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59D7F1"/>
                </a:solidFill>
                <a:latin typeface="Segoe UI Light" panose="020B0502040204020203" pitchFamily="34" charset="0"/>
                <a:cs typeface="Segoe UI Light" panose="020B0502040204020203" pitchFamily="34" charset="0"/>
              </a:endParaRPr>
            </a:p>
          </p:txBody>
        </p:sp>
      </p:grpSp>
      <p:sp>
        <p:nvSpPr>
          <p:cNvPr id="2" name="ZoneTexte 1">
            <a:extLst>
              <a:ext uri="{FF2B5EF4-FFF2-40B4-BE49-F238E27FC236}">
                <a16:creationId xmlns:a16="http://schemas.microsoft.com/office/drawing/2014/main" id="{C2C92C22-3CEE-41EF-8822-0F552CF2B45B}"/>
              </a:ext>
            </a:extLst>
          </p:cNvPr>
          <p:cNvSpPr txBox="1"/>
          <p:nvPr>
            <p:custDataLst>
              <p:tags r:id="rId3"/>
            </p:custDataLst>
          </p:nvPr>
        </p:nvSpPr>
        <p:spPr>
          <a:xfrm>
            <a:off x="1967834" y="1306981"/>
            <a:ext cx="2007031" cy="369332"/>
          </a:xfrm>
          <a:prstGeom prst="rect">
            <a:avLst/>
          </a:prstGeom>
          <a:noFill/>
        </p:spPr>
        <p:txBody>
          <a:bodyPr wrap="square" rtlCol="0">
            <a:spAutoFit/>
          </a:bodyPr>
          <a:lstStyle/>
          <a:p>
            <a:r>
              <a:rPr lang="fr-CA" dirty="0"/>
              <a:t>Avantages</a:t>
            </a:r>
          </a:p>
        </p:txBody>
      </p:sp>
      <p:sp>
        <p:nvSpPr>
          <p:cNvPr id="13" name="ZoneTexte 12">
            <a:extLst>
              <a:ext uri="{FF2B5EF4-FFF2-40B4-BE49-F238E27FC236}">
                <a16:creationId xmlns:a16="http://schemas.microsoft.com/office/drawing/2014/main" id="{C6163A0D-9A5C-4843-A1F2-16DED7FA5E13}"/>
              </a:ext>
            </a:extLst>
          </p:cNvPr>
          <p:cNvSpPr txBox="1"/>
          <p:nvPr>
            <p:custDataLst>
              <p:tags r:id="rId4"/>
            </p:custDataLst>
          </p:nvPr>
        </p:nvSpPr>
        <p:spPr>
          <a:xfrm>
            <a:off x="1925051" y="1640303"/>
            <a:ext cx="10409823" cy="4247317"/>
          </a:xfrm>
          <a:prstGeom prst="rect">
            <a:avLst/>
          </a:prstGeom>
          <a:noFill/>
        </p:spPr>
        <p:txBody>
          <a:bodyPr wrap="square" rtlCol="0">
            <a:spAutoFit/>
          </a:bodyPr>
          <a:lstStyle/>
          <a:p>
            <a:r>
              <a:rPr lang="en-US" dirty="0"/>
              <a:t>Grâce à OneDrive </a:t>
            </a:r>
            <a:r>
              <a:rPr lang="en-US" dirty="0" err="1"/>
              <a:t>Entreprise</a:t>
            </a:r>
            <a:r>
              <a:rPr lang="en-US" dirty="0"/>
              <a:t>, </a:t>
            </a:r>
            <a:r>
              <a:rPr lang="en-US" dirty="0" err="1"/>
              <a:t>vous</a:t>
            </a:r>
            <a:r>
              <a:rPr lang="en-US" dirty="0"/>
              <a:t> </a:t>
            </a:r>
            <a:r>
              <a:rPr lang="en-US" dirty="0" err="1"/>
              <a:t>pouvez</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Accéder</a:t>
            </a:r>
            <a:r>
              <a:rPr lang="en-US" dirty="0"/>
              <a:t> à </a:t>
            </a:r>
            <a:r>
              <a:rPr lang="en-US" dirty="0" err="1"/>
              <a:t>vos</a:t>
            </a:r>
            <a:r>
              <a:rPr lang="en-US" dirty="0"/>
              <a:t> </a:t>
            </a:r>
            <a:r>
              <a:rPr lang="en-US" dirty="0" err="1"/>
              <a:t>fichiers</a:t>
            </a:r>
            <a:r>
              <a:rPr lang="en-US" dirty="0"/>
              <a:t> </a:t>
            </a:r>
            <a:r>
              <a:rPr lang="en-US" dirty="0" err="1"/>
              <a:t>n’importe</a:t>
            </a:r>
            <a:r>
              <a:rPr lang="en-US" dirty="0"/>
              <a:t> </a:t>
            </a:r>
            <a:r>
              <a:rPr lang="en-US" dirty="0" err="1"/>
              <a:t>où</a:t>
            </a:r>
            <a:r>
              <a:rPr lang="en-US" dirty="0"/>
              <a:t>.</a:t>
            </a:r>
          </a:p>
          <a:p>
            <a:pPr marL="742950" lvl="1" indent="-285750">
              <a:buFont typeface="Wingdings" panose="05000000000000000000" pitchFamily="2" charset="2"/>
              <a:buChar char="§"/>
            </a:pPr>
            <a:r>
              <a:rPr lang="en-US" dirty="0" err="1"/>
              <a:t>Facilement</a:t>
            </a:r>
            <a:r>
              <a:rPr lang="en-US" dirty="0"/>
              <a:t> stocker et </a:t>
            </a:r>
            <a:r>
              <a:rPr lang="en-US" dirty="0" err="1"/>
              <a:t>accéder</a:t>
            </a:r>
            <a:r>
              <a:rPr lang="en-US" dirty="0"/>
              <a:t> à </a:t>
            </a:r>
            <a:r>
              <a:rPr lang="en-US" dirty="0" err="1"/>
              <a:t>vos</a:t>
            </a:r>
            <a:r>
              <a:rPr lang="en-US" dirty="0"/>
              <a:t> </a:t>
            </a:r>
            <a:r>
              <a:rPr lang="en-US" dirty="0" err="1"/>
              <a:t>fichiers</a:t>
            </a:r>
            <a:r>
              <a:rPr lang="en-US" dirty="0"/>
              <a:t> à </a:t>
            </a:r>
            <a:r>
              <a:rPr lang="en-US" dirty="0" err="1"/>
              <a:t>partir</a:t>
            </a:r>
            <a:r>
              <a:rPr lang="en-US" dirty="0"/>
              <a:t> de </a:t>
            </a:r>
            <a:r>
              <a:rPr lang="en-US" dirty="0" err="1"/>
              <a:t>tous</a:t>
            </a:r>
            <a:r>
              <a:rPr lang="en-US" dirty="0"/>
              <a:t> </a:t>
            </a:r>
            <a:r>
              <a:rPr lang="en-US" dirty="0" err="1"/>
              <a:t>vos</a:t>
            </a:r>
            <a:r>
              <a:rPr lang="en-US" dirty="0"/>
              <a:t> </a:t>
            </a:r>
            <a:r>
              <a:rPr lang="en-US" dirty="0" err="1"/>
              <a:t>appareils</a:t>
            </a:r>
            <a:r>
              <a:rPr lang="en-US" dirty="0"/>
              <a:t>. Les modifications que </a:t>
            </a:r>
            <a:r>
              <a:rPr lang="en-US" dirty="0" err="1"/>
              <a:t>vous</a:t>
            </a:r>
            <a:r>
              <a:rPr lang="en-US" dirty="0"/>
              <a:t> </a:t>
            </a:r>
            <a:r>
              <a:rPr lang="en-US" dirty="0" err="1"/>
              <a:t>effectuez</a:t>
            </a:r>
            <a:r>
              <a:rPr lang="en-US" dirty="0"/>
              <a:t> hors </a:t>
            </a:r>
            <a:r>
              <a:rPr lang="en-US" dirty="0" err="1"/>
              <a:t>ligne</a:t>
            </a:r>
            <a:r>
              <a:rPr lang="en-US" dirty="0"/>
              <a:t> </a:t>
            </a:r>
            <a:r>
              <a:rPr lang="en-US" dirty="0" err="1"/>
              <a:t>sont</a:t>
            </a:r>
            <a:r>
              <a:rPr lang="en-US" dirty="0"/>
              <a:t> </a:t>
            </a:r>
            <a:r>
              <a:rPr lang="en-US" dirty="0" err="1"/>
              <a:t>automatiquement</a:t>
            </a:r>
            <a:r>
              <a:rPr lang="en-US" dirty="0"/>
              <a:t> </a:t>
            </a:r>
            <a:r>
              <a:rPr lang="en-US" dirty="0" err="1"/>
              <a:t>téléchargées</a:t>
            </a:r>
            <a:r>
              <a:rPr lang="en-US" dirty="0"/>
              <a:t> </a:t>
            </a:r>
            <a:r>
              <a:rPr lang="en-US" dirty="0" err="1"/>
              <a:t>en</a:t>
            </a:r>
            <a:r>
              <a:rPr lang="en-US" dirty="0"/>
              <a:t> temps net </a:t>
            </a:r>
            <a:r>
              <a:rPr lang="en-US" dirty="0" err="1"/>
              <a:t>auquel</a:t>
            </a:r>
            <a:r>
              <a:rPr lang="en-US" dirty="0"/>
              <a:t> </a:t>
            </a:r>
            <a:r>
              <a:rPr lang="en-US" dirty="0" err="1"/>
              <a:t>vous</a:t>
            </a:r>
            <a:r>
              <a:rPr lang="en-US" dirty="0"/>
              <a:t> </a:t>
            </a:r>
            <a:r>
              <a:rPr lang="en-US" dirty="0" err="1"/>
              <a:t>vous</a:t>
            </a:r>
            <a:r>
              <a:rPr lang="en-US" dirty="0"/>
              <a:t> </a:t>
            </a:r>
            <a:r>
              <a:rPr lang="en-US" dirty="0" err="1"/>
              <a:t>connectez</a:t>
            </a:r>
            <a:r>
              <a:rPr lang="en-US" dirty="0"/>
              <a:t>.</a:t>
            </a:r>
          </a:p>
          <a:p>
            <a:pPr lvl="1"/>
            <a:endParaRPr lang="en-US" dirty="0"/>
          </a:p>
          <a:p>
            <a:pPr marL="285750" indent="-285750">
              <a:buFont typeface="Arial" panose="020B0604020202020204" pitchFamily="34" charset="0"/>
              <a:buChar char="•"/>
            </a:pPr>
            <a:r>
              <a:rPr lang="en-US" dirty="0" err="1"/>
              <a:t>Travailler</a:t>
            </a:r>
            <a:r>
              <a:rPr lang="en-US" dirty="0"/>
              <a:t> avec </a:t>
            </a:r>
            <a:r>
              <a:rPr lang="en-US" dirty="0" err="1"/>
              <a:t>n’importe</a:t>
            </a:r>
            <a:r>
              <a:rPr lang="en-US" dirty="0"/>
              <a:t> qui</a:t>
            </a:r>
          </a:p>
          <a:p>
            <a:pPr marL="742950" lvl="1" indent="-285750">
              <a:buFont typeface="Wingdings" panose="05000000000000000000" pitchFamily="2" charset="2"/>
              <a:buChar char="§"/>
            </a:pPr>
            <a:r>
              <a:rPr lang="en-US" dirty="0" err="1"/>
              <a:t>Partagez</a:t>
            </a:r>
            <a:r>
              <a:rPr lang="en-US" dirty="0"/>
              <a:t> des </a:t>
            </a:r>
            <a:r>
              <a:rPr lang="en-US" dirty="0" err="1"/>
              <a:t>fichiers</a:t>
            </a:r>
            <a:r>
              <a:rPr lang="en-US" dirty="0"/>
              <a:t> et </a:t>
            </a:r>
            <a:r>
              <a:rPr lang="en-US" dirty="0" err="1"/>
              <a:t>collaborez</a:t>
            </a:r>
            <a:r>
              <a:rPr lang="en-US" dirty="0"/>
              <a:t> sur des documents avec </a:t>
            </a:r>
            <a:r>
              <a:rPr lang="en-US" dirty="0" err="1"/>
              <a:t>toute</a:t>
            </a:r>
            <a:r>
              <a:rPr lang="en-US" dirty="0"/>
              <a:t> </a:t>
            </a:r>
            <a:r>
              <a:rPr lang="en-US" dirty="0" err="1"/>
              <a:t>personne</a:t>
            </a:r>
            <a:r>
              <a:rPr lang="en-US" dirty="0"/>
              <a:t> interne </a:t>
            </a:r>
            <a:r>
              <a:rPr lang="en-US" dirty="0" err="1"/>
              <a:t>ou</a:t>
            </a:r>
            <a:r>
              <a:rPr lang="en-US" dirty="0"/>
              <a:t> </a:t>
            </a:r>
            <a:r>
              <a:rPr lang="en-US" dirty="0" err="1"/>
              <a:t>externe</a:t>
            </a:r>
            <a:r>
              <a:rPr lang="en-US" dirty="0"/>
              <a:t> de </a:t>
            </a:r>
            <a:r>
              <a:rPr lang="en-US" dirty="0" err="1"/>
              <a:t>votre</a:t>
            </a:r>
            <a:r>
              <a:rPr lang="en-US" dirty="0"/>
              <a:t> </a:t>
            </a:r>
            <a:r>
              <a:rPr lang="en-US" dirty="0" err="1"/>
              <a:t>entreprise</a:t>
            </a:r>
            <a:r>
              <a:rPr lang="en-US" dirty="0"/>
              <a:t>.</a:t>
            </a:r>
          </a:p>
          <a:p>
            <a:pPr marL="742950" lvl="1" indent="-285750">
              <a:buFont typeface="Wingdings" panose="05000000000000000000" pitchFamily="2" charset="2"/>
              <a:buChar char="§"/>
            </a:pPr>
            <a:endParaRPr lang="en-US" dirty="0"/>
          </a:p>
          <a:p>
            <a:pPr marL="285750" indent="-285750">
              <a:buFont typeface="Arial" panose="020B0604020202020204" pitchFamily="34" charset="0"/>
              <a:buChar char="•"/>
            </a:pPr>
            <a:r>
              <a:rPr lang="en-US" dirty="0" err="1"/>
              <a:t>Trouver</a:t>
            </a:r>
            <a:r>
              <a:rPr lang="en-US" dirty="0"/>
              <a:t> des </a:t>
            </a:r>
            <a:r>
              <a:rPr lang="en-US" dirty="0" err="1"/>
              <a:t>fichiers</a:t>
            </a:r>
            <a:r>
              <a:rPr lang="en-US" dirty="0"/>
              <a:t> plus </a:t>
            </a:r>
            <a:r>
              <a:rPr lang="en-US" dirty="0" err="1"/>
              <a:t>rapidement</a:t>
            </a:r>
            <a:endParaRPr lang="en-US" dirty="0"/>
          </a:p>
          <a:p>
            <a:pPr marL="742950" lvl="1" indent="-285750">
              <a:buFont typeface="Wingdings" panose="05000000000000000000" pitchFamily="2" charset="2"/>
              <a:buChar char="§"/>
            </a:pPr>
            <a:r>
              <a:rPr lang="en-US" dirty="0" err="1"/>
              <a:t>Recherchez</a:t>
            </a:r>
            <a:r>
              <a:rPr lang="en-US" dirty="0"/>
              <a:t> </a:t>
            </a:r>
            <a:r>
              <a:rPr lang="en-US" dirty="0" err="1"/>
              <a:t>rapidement</a:t>
            </a:r>
            <a:r>
              <a:rPr lang="en-US" dirty="0"/>
              <a:t> des </a:t>
            </a:r>
            <a:r>
              <a:rPr lang="en-US" dirty="0" err="1"/>
              <a:t>fichiers</a:t>
            </a:r>
            <a:r>
              <a:rPr lang="en-US" dirty="0"/>
              <a:t>, des photos et des documents à </a:t>
            </a:r>
            <a:r>
              <a:rPr lang="en-US" dirty="0" err="1"/>
              <a:t>partir</a:t>
            </a:r>
            <a:r>
              <a:rPr lang="en-US" dirty="0"/>
              <a:t> de </a:t>
            </a:r>
            <a:r>
              <a:rPr lang="en-US" dirty="0" err="1"/>
              <a:t>résultats</a:t>
            </a:r>
            <a:r>
              <a:rPr lang="en-US" dirty="0"/>
              <a:t> de recherche </a:t>
            </a:r>
            <a:r>
              <a:rPr lang="en-US" dirty="0" err="1"/>
              <a:t>personnalisés</a:t>
            </a:r>
            <a:r>
              <a:rPr lang="en-US" dirty="0"/>
              <a:t> et </a:t>
            </a:r>
            <a:r>
              <a:rPr lang="en-US" dirty="0" err="1"/>
              <a:t>optimisés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Partager</a:t>
            </a:r>
            <a:r>
              <a:rPr lang="en-US" dirty="0"/>
              <a:t> </a:t>
            </a:r>
            <a:r>
              <a:rPr lang="en-US" dirty="0" err="1"/>
              <a:t>votre</a:t>
            </a:r>
            <a:r>
              <a:rPr lang="en-US" dirty="0"/>
              <a:t> travail</a:t>
            </a:r>
          </a:p>
        </p:txBody>
      </p:sp>
      <p:pic>
        <p:nvPicPr>
          <p:cNvPr id="9" name="Image 8">
            <a:extLst>
              <a:ext uri="{FF2B5EF4-FFF2-40B4-BE49-F238E27FC236}">
                <a16:creationId xmlns:a16="http://schemas.microsoft.com/office/drawing/2014/main" id="{A8386930-CF00-4C0D-B7BE-93AA4320B0C6}"/>
              </a:ext>
            </a:extLst>
          </p:cNvPr>
          <p:cNvPicPr>
            <a:picLocks noChangeAspect="1"/>
          </p:cNvPicPr>
          <p:nvPr>
            <p:custDataLst>
              <p:tags r:id="rId5"/>
            </p:custDataLst>
          </p:nvPr>
        </p:nvPicPr>
        <p:blipFill rotWithShape="1">
          <a:blip r:embed="rId10"/>
          <a:srcRect r="1028" b="62721"/>
          <a:stretch/>
        </p:blipFill>
        <p:spPr>
          <a:xfrm>
            <a:off x="9529889" y="5062636"/>
            <a:ext cx="1542965" cy="578749"/>
          </a:xfrm>
          <a:prstGeom prst="rect">
            <a:avLst/>
          </a:prstGeom>
          <a:ln>
            <a:noFill/>
          </a:ln>
          <a:effectLst>
            <a:outerShdw blurRad="292100" dist="139700" dir="2700000" algn="tl" rotWithShape="0">
              <a:srgbClr val="333333">
                <a:alpha val="65000"/>
              </a:srgbClr>
            </a:outerShdw>
          </a:effectLst>
        </p:spPr>
      </p:pic>
      <p:pic>
        <p:nvPicPr>
          <p:cNvPr id="15" name="Image 14">
            <a:extLst>
              <a:ext uri="{FF2B5EF4-FFF2-40B4-BE49-F238E27FC236}">
                <a16:creationId xmlns:a16="http://schemas.microsoft.com/office/drawing/2014/main" id="{DD7B3386-5849-4010-9ECB-11B3D0DD030E}"/>
              </a:ext>
            </a:extLst>
          </p:cNvPr>
          <p:cNvPicPr>
            <a:picLocks noChangeAspect="1"/>
          </p:cNvPicPr>
          <p:nvPr>
            <p:custDataLst>
              <p:tags r:id="rId6"/>
            </p:custDataLst>
          </p:nvPr>
        </p:nvPicPr>
        <p:blipFill rotWithShape="1">
          <a:blip r:embed="rId10"/>
          <a:srcRect t="37617" r="32487"/>
          <a:stretch/>
        </p:blipFill>
        <p:spPr>
          <a:xfrm>
            <a:off x="9490656" y="5641385"/>
            <a:ext cx="1148447" cy="1056750"/>
          </a:xfrm>
          <a:prstGeom prst="rect">
            <a:avLst/>
          </a:prstGeom>
          <a:ln>
            <a:noFill/>
          </a:ln>
          <a:effectLst>
            <a:outerShdw blurRad="292100" dist="139700" dir="2700000" algn="tl" rotWithShape="0">
              <a:srgbClr val="333333">
                <a:alpha val="65000"/>
              </a:srgbClr>
            </a:outerShdw>
          </a:effectLst>
        </p:spPr>
      </p:pic>
      <p:sp>
        <p:nvSpPr>
          <p:cNvPr id="21" name="ZoneTexte 20">
            <a:extLst>
              <a:ext uri="{FF2B5EF4-FFF2-40B4-BE49-F238E27FC236}">
                <a16:creationId xmlns:a16="http://schemas.microsoft.com/office/drawing/2014/main" id="{E0963A9C-E73D-47A2-8913-96C88FAFC2DB}"/>
              </a:ext>
            </a:extLst>
          </p:cNvPr>
          <p:cNvSpPr txBox="1"/>
          <p:nvPr>
            <p:custDataLst>
              <p:tags r:id="rId7"/>
            </p:custDataLst>
          </p:nvPr>
        </p:nvSpPr>
        <p:spPr>
          <a:xfrm>
            <a:off x="1967834" y="5959668"/>
            <a:ext cx="8155402" cy="646331"/>
          </a:xfrm>
          <a:prstGeom prst="rect">
            <a:avLst/>
          </a:prstGeom>
          <a:noFill/>
        </p:spPr>
        <p:txBody>
          <a:bodyPr wrap="square" rtlCol="0">
            <a:spAutoFit/>
          </a:bodyPr>
          <a:lstStyle/>
          <a:p>
            <a:r>
              <a:rPr lang="en-US" dirty="0" err="1"/>
              <a:t>Capacité</a:t>
            </a:r>
            <a:r>
              <a:rPr lang="en-US" dirty="0"/>
              <a:t> de stockage: - 1 To de stockage par </a:t>
            </a:r>
            <a:r>
              <a:rPr lang="en-US" dirty="0" err="1"/>
              <a:t>utilisateur</a:t>
            </a:r>
            <a:endParaRPr lang="en-US" dirty="0"/>
          </a:p>
          <a:p>
            <a:r>
              <a:rPr lang="en-US" dirty="0"/>
              <a:t>                                       - </a:t>
            </a:r>
            <a:r>
              <a:rPr lang="en-US" dirty="0" err="1"/>
              <a:t>Fichier</a:t>
            </a:r>
            <a:r>
              <a:rPr lang="en-US" dirty="0"/>
              <a:t> </a:t>
            </a:r>
            <a:r>
              <a:rPr lang="en-US" dirty="0" err="1"/>
              <a:t>individuel</a:t>
            </a:r>
            <a:r>
              <a:rPr lang="en-US" dirty="0"/>
              <a:t> de 100 Go maximum</a:t>
            </a:r>
          </a:p>
        </p:txBody>
      </p:sp>
      <p:sp>
        <p:nvSpPr>
          <p:cNvPr id="22" name="Espace réservé du texte 17">
            <a:extLst>
              <a:ext uri="{FF2B5EF4-FFF2-40B4-BE49-F238E27FC236}">
                <a16:creationId xmlns:a16="http://schemas.microsoft.com/office/drawing/2014/main" id="{69AC111E-B4C0-41BA-A710-97057C47BBCB}"/>
              </a:ext>
            </a:extLst>
          </p:cNvPr>
          <p:cNvSpPr>
            <a:spLocks noGrp="1"/>
          </p:cNvSpPr>
          <p:nvPr>
            <p:ph type="body" sz="quarter" idx="10"/>
            <p:custDataLst>
              <p:tags r:id="rId8"/>
            </p:custDataLst>
          </p:nvPr>
        </p:nvSpPr>
        <p:spPr>
          <a:xfrm>
            <a:off x="227248" y="1989138"/>
            <a:ext cx="1592786" cy="3073498"/>
          </a:xfrm>
        </p:spPr>
        <p:txBody>
          <a:bodyPr/>
          <a:lstStyle/>
          <a:p>
            <a:r>
              <a:rPr lang="fr-FR" dirty="0">
                <a:solidFill>
                  <a:schemeClr val="tx1">
                    <a:lumMod val="65000"/>
                    <a:lumOff val="35000"/>
                  </a:schemeClr>
                </a:solidFill>
              </a:rPr>
              <a:t>Introduction</a:t>
            </a:r>
          </a:p>
          <a:p>
            <a:r>
              <a:rPr lang="fr-FR" dirty="0">
                <a:solidFill>
                  <a:schemeClr val="tx1">
                    <a:lumMod val="65000"/>
                    <a:lumOff val="35000"/>
                  </a:schemeClr>
                </a:solidFill>
              </a:rPr>
              <a:t>La bibliothèque de documents</a:t>
            </a:r>
          </a:p>
          <a:p>
            <a:r>
              <a:rPr lang="fr-FR" dirty="0">
                <a:solidFill>
                  <a:schemeClr val="tx1">
                    <a:lumMod val="65000"/>
                    <a:lumOff val="35000"/>
                  </a:schemeClr>
                </a:solidFill>
              </a:rPr>
              <a:t>Le partage de documents</a:t>
            </a:r>
          </a:p>
          <a:p>
            <a:r>
              <a:rPr lang="fr-FR" dirty="0">
                <a:solidFill>
                  <a:schemeClr val="tx1">
                    <a:lumMod val="65000"/>
                    <a:lumOff val="35000"/>
                  </a:schemeClr>
                </a:solidFill>
              </a:rPr>
              <a:t>Fonctionnalités supplémentaires</a:t>
            </a:r>
          </a:p>
          <a:p>
            <a:r>
              <a:rPr lang="fr-FR" dirty="0">
                <a:solidFill>
                  <a:schemeClr val="tx1">
                    <a:lumMod val="65000"/>
                    <a:lumOff val="35000"/>
                  </a:schemeClr>
                </a:solidFill>
              </a:rPr>
              <a:t>Conclusion</a:t>
            </a:r>
          </a:p>
          <a:p>
            <a:r>
              <a:rPr lang="fr-FR" dirty="0">
                <a:solidFill>
                  <a:schemeClr val="tx1">
                    <a:lumMod val="65000"/>
                    <a:lumOff val="35000"/>
                  </a:schemeClr>
                </a:solidFill>
              </a:rPr>
              <a:t>Questions/Réponses</a:t>
            </a:r>
          </a:p>
          <a:p>
            <a:endParaRPr lang="fr-FR" dirty="0">
              <a:solidFill>
                <a:schemeClr val="tx1">
                  <a:lumMod val="65000"/>
                  <a:lumOff val="35000"/>
                </a:schemeClr>
              </a:solidFill>
            </a:endParaRPr>
          </a:p>
        </p:txBody>
      </p:sp>
    </p:spTree>
    <p:extLst>
      <p:ext uri="{BB962C8B-B14F-4D97-AF65-F5344CB8AC3E}">
        <p14:creationId xmlns:p14="http://schemas.microsoft.com/office/powerpoint/2010/main" val="234999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5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5" end="5"/>
                                            </p:txEl>
                                          </p:spTgt>
                                        </p:tgtEl>
                                        <p:attrNameLst>
                                          <p:attrName>style.visibility</p:attrName>
                                        </p:attrNameLst>
                                      </p:cBhvr>
                                      <p:to>
                                        <p:strVal val="visible"/>
                                      </p:to>
                                    </p:set>
                                    <p:animEffect transition="in" filter="fade">
                                      <p:cBhvr>
                                        <p:cTn id="22" dur="500"/>
                                        <p:tgtEl>
                                          <p:spTgt spid="1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animEffect transition="in" filter="fade">
                                      <p:cBhvr>
                                        <p:cTn id="27" dur="500"/>
                                        <p:tgtEl>
                                          <p:spTgt spid="1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8" end="8"/>
                                            </p:txEl>
                                          </p:spTgt>
                                        </p:tgtEl>
                                        <p:attrNameLst>
                                          <p:attrName>style.visibility</p:attrName>
                                        </p:attrNameLst>
                                      </p:cBhvr>
                                      <p:to>
                                        <p:strVal val="visible"/>
                                      </p:to>
                                    </p:set>
                                    <p:animEffect transition="in" filter="fade">
                                      <p:cBhvr>
                                        <p:cTn id="32" dur="500"/>
                                        <p:tgtEl>
                                          <p:spTgt spid="1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9" end="9"/>
                                            </p:txEl>
                                          </p:spTgt>
                                        </p:tgtEl>
                                        <p:attrNameLst>
                                          <p:attrName>style.visibility</p:attrName>
                                        </p:attrNameLst>
                                      </p:cBhvr>
                                      <p:to>
                                        <p:strVal val="visible"/>
                                      </p:to>
                                    </p:set>
                                    <p:animEffect transition="in" filter="fade">
                                      <p:cBhvr>
                                        <p:cTn id="37" dur="500"/>
                                        <p:tgtEl>
                                          <p:spTgt spid="1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xEl>
                                              <p:pRg st="11" end="11"/>
                                            </p:txEl>
                                          </p:spTgt>
                                        </p:tgtEl>
                                        <p:attrNameLst>
                                          <p:attrName>style.visibility</p:attrName>
                                        </p:attrNameLst>
                                      </p:cBhvr>
                                      <p:to>
                                        <p:strVal val="visible"/>
                                      </p:to>
                                    </p:set>
                                    <p:animEffect transition="in" filter="fade">
                                      <p:cBhvr>
                                        <p:cTn id="42" dur="500"/>
                                        <p:tgtEl>
                                          <p:spTgt spid="1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45CED7E-D8EA-41D3-A03A-AAD61173929B}"/>
              </a:ext>
            </a:extLst>
          </p:cNvPr>
          <p:cNvSpPr>
            <a:spLocks noGrp="1"/>
          </p:cNvSpPr>
          <p:nvPr>
            <p:ph type="title"/>
            <p:custDataLst>
              <p:tags r:id="rId1"/>
            </p:custDataLst>
          </p:nvPr>
        </p:nvSpPr>
        <p:spPr/>
        <p:txBody>
          <a:bodyPr/>
          <a:lstStyle/>
          <a:p>
            <a:r>
              <a:rPr lang="fr-FR" dirty="0"/>
              <a:t>Qu’est-ce que OneDrive ?</a:t>
            </a:r>
          </a:p>
        </p:txBody>
      </p:sp>
      <p:sp>
        <p:nvSpPr>
          <p:cNvPr id="19" name="Rectangle 18"/>
          <p:cNvSpPr/>
          <p:nvPr>
            <p:custDataLst>
              <p:tags r:id="rId2"/>
            </p:custDataLst>
          </p:nvPr>
        </p:nvSpPr>
        <p:spPr bwMode="auto">
          <a:xfrm>
            <a:off x="1" y="1673363"/>
            <a:ext cx="12195259" cy="3561123"/>
          </a:xfrm>
          <a:prstGeom prst="rect">
            <a:avLst/>
          </a:prstGeom>
          <a:solidFill>
            <a:srgbClr val="F1EFED"/>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6" name="TextBox 25">
            <a:extLst>
              <a:ext uri="{FF2B5EF4-FFF2-40B4-BE49-F238E27FC236}">
                <a16:creationId xmlns:a16="http://schemas.microsoft.com/office/drawing/2014/main" id="{65F40D24-512B-4144-8ADB-5891F9A72C8E}"/>
              </a:ext>
            </a:extLst>
          </p:cNvPr>
          <p:cNvSpPr txBox="1"/>
          <p:nvPr>
            <p:custDataLst>
              <p:tags r:id="rId3"/>
            </p:custDataLst>
          </p:nvPr>
        </p:nvSpPr>
        <p:spPr>
          <a:xfrm>
            <a:off x="4850061" y="1874743"/>
            <a:ext cx="2491880" cy="621206"/>
          </a:xfrm>
          <a:prstGeom prst="rect">
            <a:avLst/>
          </a:prstGeom>
          <a:noFill/>
        </p:spPr>
        <p:txBody>
          <a:bodyPr wrap="square" lIns="182802" tIns="146243" rIns="182802" bIns="146243" rtlCol="0">
            <a:spAutoFit/>
          </a:bodyPr>
          <a:lstStyle/>
          <a:p>
            <a:pPr algn="ctr" defTabSz="896042">
              <a:lnSpc>
                <a:spcPct val="90000"/>
              </a:lnSpc>
              <a:spcAft>
                <a:spcPts val="600"/>
              </a:spcAft>
              <a:defRPr/>
            </a:pPr>
            <a:r>
              <a:rPr lang="en-US" sz="2353" kern="0">
                <a:gradFill>
                  <a:gsLst>
                    <a:gs pos="2917">
                      <a:schemeClr val="tx1"/>
                    </a:gs>
                    <a:gs pos="30000">
                      <a:schemeClr val="tx1"/>
                    </a:gs>
                  </a:gsLst>
                  <a:lin ang="5400000" scaled="0"/>
                </a:gradFill>
                <a:latin typeface="+mj-lt"/>
                <a:cs typeface="Segoe UI Light" panose="020B0502040204020203" pitchFamily="34" charset="0"/>
              </a:rPr>
              <a:t>Web</a:t>
            </a:r>
          </a:p>
        </p:txBody>
      </p:sp>
      <p:sp>
        <p:nvSpPr>
          <p:cNvPr id="29" name="TextBox 28">
            <a:extLst>
              <a:ext uri="{FF2B5EF4-FFF2-40B4-BE49-F238E27FC236}">
                <a16:creationId xmlns:a16="http://schemas.microsoft.com/office/drawing/2014/main" id="{3FA49523-B1AA-4B86-9CFB-5CD28BA7A0F2}"/>
              </a:ext>
            </a:extLst>
          </p:cNvPr>
          <p:cNvSpPr txBox="1"/>
          <p:nvPr>
            <p:custDataLst>
              <p:tags r:id="rId4"/>
            </p:custDataLst>
          </p:nvPr>
        </p:nvSpPr>
        <p:spPr>
          <a:xfrm>
            <a:off x="1006303" y="1874748"/>
            <a:ext cx="2717260" cy="621206"/>
          </a:xfrm>
          <a:prstGeom prst="rect">
            <a:avLst/>
          </a:prstGeom>
          <a:noFill/>
        </p:spPr>
        <p:txBody>
          <a:bodyPr wrap="square" lIns="182802" tIns="146243" rIns="182802" bIns="146243" rtlCol="0">
            <a:spAutoFit/>
          </a:bodyPr>
          <a:lstStyle/>
          <a:p>
            <a:pPr algn="ctr" defTabSz="896042">
              <a:lnSpc>
                <a:spcPct val="90000"/>
              </a:lnSpc>
              <a:spcAft>
                <a:spcPts val="600"/>
              </a:spcAft>
              <a:defRPr/>
            </a:pPr>
            <a:r>
              <a:rPr lang="en-US" sz="2353" kern="0">
                <a:gradFill>
                  <a:gsLst>
                    <a:gs pos="2917">
                      <a:schemeClr val="tx1"/>
                    </a:gs>
                    <a:gs pos="30000">
                      <a:schemeClr val="tx1"/>
                    </a:gs>
                  </a:gsLst>
                  <a:lin ang="5400000" scaled="0"/>
                </a:gradFill>
                <a:latin typeface="+mj-lt"/>
                <a:cs typeface="Segoe UI Light" panose="020B0502040204020203" pitchFamily="34" charset="0"/>
              </a:rPr>
              <a:t>Bureau</a:t>
            </a:r>
          </a:p>
        </p:txBody>
      </p:sp>
      <p:sp>
        <p:nvSpPr>
          <p:cNvPr id="36" name="TextBox 35">
            <a:extLst>
              <a:ext uri="{FF2B5EF4-FFF2-40B4-BE49-F238E27FC236}">
                <a16:creationId xmlns:a16="http://schemas.microsoft.com/office/drawing/2014/main" id="{2DEE5D1E-A482-4F6D-80B9-5AA65E0AAE2D}"/>
              </a:ext>
            </a:extLst>
          </p:cNvPr>
          <p:cNvSpPr txBox="1"/>
          <p:nvPr>
            <p:custDataLst>
              <p:tags r:id="rId5"/>
            </p:custDataLst>
          </p:nvPr>
        </p:nvSpPr>
        <p:spPr>
          <a:xfrm>
            <a:off x="8487854" y="1840863"/>
            <a:ext cx="2704085" cy="621206"/>
          </a:xfrm>
          <a:prstGeom prst="rect">
            <a:avLst/>
          </a:prstGeom>
          <a:noFill/>
        </p:spPr>
        <p:txBody>
          <a:bodyPr wrap="square" lIns="182802" tIns="146243" rIns="182802" bIns="146243" rtlCol="0">
            <a:spAutoFit/>
          </a:bodyPr>
          <a:lstStyle/>
          <a:p>
            <a:pPr algn="ctr" defTabSz="896042">
              <a:lnSpc>
                <a:spcPct val="90000"/>
              </a:lnSpc>
              <a:spcAft>
                <a:spcPts val="600"/>
              </a:spcAft>
              <a:defRPr/>
            </a:pPr>
            <a:r>
              <a:rPr lang="en-US" sz="2353" kern="0">
                <a:gradFill>
                  <a:gsLst>
                    <a:gs pos="2917">
                      <a:schemeClr val="tx1"/>
                    </a:gs>
                    <a:gs pos="30000">
                      <a:schemeClr val="tx1"/>
                    </a:gs>
                  </a:gsLst>
                  <a:lin ang="5400000" scaled="0"/>
                </a:gradFill>
                <a:latin typeface="+mj-lt"/>
                <a:cs typeface="Segoe UI Light" panose="020B0502040204020203" pitchFamily="34" charset="0"/>
              </a:rPr>
              <a:t>Mobile</a:t>
            </a:r>
          </a:p>
        </p:txBody>
      </p:sp>
      <p:pic>
        <p:nvPicPr>
          <p:cNvPr id="38" name="Picture 37">
            <a:extLst>
              <a:ext uri="{FF2B5EF4-FFF2-40B4-BE49-F238E27FC236}">
                <a16:creationId xmlns:a16="http://schemas.microsoft.com/office/drawing/2014/main" id="{DE7420A3-6BB1-4665-9634-FDD0179DE2AD}"/>
              </a:ext>
            </a:extLst>
          </p:cNvPr>
          <p:cNvPicPr>
            <a:picLocks noChangeAspect="1"/>
          </p:cNvPicPr>
          <p:nvPr>
            <p:custDataLst>
              <p:tags r:id="rId6"/>
            </p:custDataLst>
          </p:nvPr>
        </p:nvPicPr>
        <p:blipFill>
          <a:blip r:embed="rId19" cstate="screen">
            <a:extLst>
              <a:ext uri="{28A0092B-C50C-407E-A947-70E740481C1C}">
                <a14:useLocalDpi xmlns:a14="http://schemas.microsoft.com/office/drawing/2010/main"/>
              </a:ext>
            </a:extLst>
          </a:blip>
          <a:stretch>
            <a:fillRect/>
          </a:stretch>
        </p:blipFill>
        <p:spPr>
          <a:xfrm>
            <a:off x="4935248" y="2422264"/>
            <a:ext cx="2339788" cy="1315481"/>
          </a:xfrm>
          <a:prstGeom prst="rect">
            <a:avLst/>
          </a:prstGeom>
        </p:spPr>
      </p:pic>
      <p:pic>
        <p:nvPicPr>
          <p:cNvPr id="39" name="Picture 38">
            <a:extLst>
              <a:ext uri="{FF2B5EF4-FFF2-40B4-BE49-F238E27FC236}">
                <a16:creationId xmlns:a16="http://schemas.microsoft.com/office/drawing/2014/main" id="{FAC27ABE-3E4A-4141-B97A-D169CBE6CE7A}"/>
              </a:ext>
            </a:extLst>
          </p:cNvPr>
          <p:cNvPicPr>
            <a:picLocks noChangeAspect="1"/>
          </p:cNvPicPr>
          <p:nvPr>
            <p:custDataLst>
              <p:tags r:id="rId7"/>
            </p:custDataLst>
          </p:nvPr>
        </p:nvPicPr>
        <p:blipFill>
          <a:blip r:embed="rId20" cstate="screen">
            <a:extLst>
              <a:ext uri="{28A0092B-C50C-407E-A947-70E740481C1C}">
                <a14:useLocalDpi xmlns:a14="http://schemas.microsoft.com/office/drawing/2010/main"/>
              </a:ext>
            </a:extLst>
          </a:blip>
          <a:stretch>
            <a:fillRect/>
          </a:stretch>
        </p:blipFill>
        <p:spPr>
          <a:xfrm>
            <a:off x="1175844" y="2417972"/>
            <a:ext cx="2541656" cy="1444057"/>
          </a:xfrm>
          <a:prstGeom prst="rect">
            <a:avLst/>
          </a:prstGeom>
          <a:ln>
            <a:noFill/>
          </a:ln>
        </p:spPr>
      </p:pic>
      <p:pic>
        <p:nvPicPr>
          <p:cNvPr id="46" name="Picture 45">
            <a:extLst>
              <a:ext uri="{FF2B5EF4-FFF2-40B4-BE49-F238E27FC236}">
                <a16:creationId xmlns:a16="http://schemas.microsoft.com/office/drawing/2014/main" id="{F170B0B0-2BD2-460C-8B3F-357414B2DFCC}"/>
              </a:ext>
            </a:extLst>
          </p:cNvPr>
          <p:cNvPicPr>
            <a:picLocks noChangeAspect="1"/>
          </p:cNvPicPr>
          <p:nvPr>
            <p:custDataLst>
              <p:tags r:id="rId8"/>
            </p:custDataLst>
          </p:nvPr>
        </p:nvPicPr>
        <p:blipFill>
          <a:blip r:embed="rId21" cstate="screen">
            <a:extLst>
              <a:ext uri="{28A0092B-C50C-407E-A947-70E740481C1C}">
                <a14:useLocalDpi xmlns:a14="http://schemas.microsoft.com/office/drawing/2010/main"/>
              </a:ext>
            </a:extLst>
          </a:blip>
          <a:stretch>
            <a:fillRect/>
          </a:stretch>
        </p:blipFill>
        <p:spPr>
          <a:xfrm>
            <a:off x="1878031" y="3135437"/>
            <a:ext cx="1731018" cy="1580997"/>
          </a:xfrm>
          <a:prstGeom prst="rect">
            <a:avLst/>
          </a:prstGeom>
        </p:spPr>
      </p:pic>
      <p:pic>
        <p:nvPicPr>
          <p:cNvPr id="47" name="Picture 46">
            <a:extLst>
              <a:ext uri="{FF2B5EF4-FFF2-40B4-BE49-F238E27FC236}">
                <a16:creationId xmlns:a16="http://schemas.microsoft.com/office/drawing/2014/main" id="{F5571982-C699-48B1-BF17-1B25066DD70D}"/>
              </a:ext>
            </a:extLst>
          </p:cNvPr>
          <p:cNvPicPr>
            <a:picLocks noChangeAspect="1"/>
          </p:cNvPicPr>
          <p:nvPr>
            <p:custDataLst>
              <p:tags r:id="rId9"/>
            </p:custDataLst>
          </p:nvPr>
        </p:nvPicPr>
        <p:blipFill>
          <a:blip r:embed="rId22" cstate="screen">
            <a:extLst>
              <a:ext uri="{28A0092B-C50C-407E-A947-70E740481C1C}">
                <a14:useLocalDpi xmlns:a14="http://schemas.microsoft.com/office/drawing/2010/main"/>
              </a:ext>
            </a:extLst>
          </a:blip>
          <a:stretch>
            <a:fillRect/>
          </a:stretch>
        </p:blipFill>
        <p:spPr>
          <a:xfrm>
            <a:off x="5212172" y="3285134"/>
            <a:ext cx="2257907" cy="1391461"/>
          </a:xfrm>
          <a:prstGeom prst="rect">
            <a:avLst/>
          </a:prstGeom>
        </p:spPr>
      </p:pic>
      <p:pic>
        <p:nvPicPr>
          <p:cNvPr id="48" name="Picture 47">
            <a:extLst>
              <a:ext uri="{FF2B5EF4-FFF2-40B4-BE49-F238E27FC236}">
                <a16:creationId xmlns:a16="http://schemas.microsoft.com/office/drawing/2014/main" id="{08D4CD84-4514-485B-8F75-B04B4F57155D}"/>
              </a:ext>
            </a:extLst>
          </p:cNvPr>
          <p:cNvPicPr>
            <a:picLocks noChangeAspect="1"/>
          </p:cNvPicPr>
          <p:nvPr>
            <p:custDataLst>
              <p:tags r:id="rId10"/>
            </p:custDataLst>
          </p:nvPr>
        </p:nvPicPr>
        <p:blipFill>
          <a:blip r:embed="rId23" cstate="screen">
            <a:extLst>
              <a:ext uri="{28A0092B-C50C-407E-A947-70E740481C1C}">
                <a14:useLocalDpi xmlns:a14="http://schemas.microsoft.com/office/drawing/2010/main"/>
              </a:ext>
            </a:extLst>
          </a:blip>
          <a:stretch>
            <a:fillRect/>
          </a:stretch>
        </p:blipFill>
        <p:spPr>
          <a:xfrm>
            <a:off x="8710572" y="2432974"/>
            <a:ext cx="1792850" cy="1466487"/>
          </a:xfrm>
          <a:prstGeom prst="rect">
            <a:avLst/>
          </a:prstGeom>
        </p:spPr>
      </p:pic>
      <p:pic>
        <p:nvPicPr>
          <p:cNvPr id="49" name="Picture 48">
            <a:extLst>
              <a:ext uri="{FF2B5EF4-FFF2-40B4-BE49-F238E27FC236}">
                <a16:creationId xmlns:a16="http://schemas.microsoft.com/office/drawing/2014/main" id="{9D043B76-0AFD-4E8F-916D-398E9A187B37}"/>
              </a:ext>
            </a:extLst>
          </p:cNvPr>
          <p:cNvPicPr>
            <a:picLocks noChangeAspect="1"/>
          </p:cNvPicPr>
          <p:nvPr>
            <p:custDataLst>
              <p:tags r:id="rId11"/>
            </p:custDataLst>
          </p:nvPr>
        </p:nvPicPr>
        <p:blipFill>
          <a:blip r:embed="rId24" cstate="screen">
            <a:extLst>
              <a:ext uri="{28A0092B-C50C-407E-A947-70E740481C1C}">
                <a14:useLocalDpi xmlns:a14="http://schemas.microsoft.com/office/drawing/2010/main"/>
              </a:ext>
            </a:extLst>
          </a:blip>
          <a:stretch>
            <a:fillRect/>
          </a:stretch>
        </p:blipFill>
        <p:spPr>
          <a:xfrm>
            <a:off x="1375931" y="3116023"/>
            <a:ext cx="1191302" cy="1807801"/>
          </a:xfrm>
          <a:prstGeom prst="rect">
            <a:avLst/>
          </a:prstGeom>
        </p:spPr>
      </p:pic>
      <p:pic>
        <p:nvPicPr>
          <p:cNvPr id="50" name="Picture 49">
            <a:extLst>
              <a:ext uri="{FF2B5EF4-FFF2-40B4-BE49-F238E27FC236}">
                <a16:creationId xmlns:a16="http://schemas.microsoft.com/office/drawing/2014/main" id="{CEEA47A4-0D05-444C-A07E-FE53846F143D}"/>
              </a:ext>
            </a:extLst>
          </p:cNvPr>
          <p:cNvPicPr>
            <a:picLocks noChangeAspect="1"/>
          </p:cNvPicPr>
          <p:nvPr>
            <p:custDataLst>
              <p:tags r:id="rId12"/>
            </p:custDataLst>
          </p:nvPr>
        </p:nvPicPr>
        <p:blipFill>
          <a:blip r:embed="rId25" cstate="screen">
            <a:extLst>
              <a:ext uri="{28A0092B-C50C-407E-A947-70E740481C1C}">
                <a14:useLocalDpi xmlns:a14="http://schemas.microsoft.com/office/drawing/2010/main"/>
              </a:ext>
            </a:extLst>
          </a:blip>
          <a:stretch>
            <a:fillRect/>
          </a:stretch>
        </p:blipFill>
        <p:spPr>
          <a:xfrm>
            <a:off x="10081575" y="2779804"/>
            <a:ext cx="936013" cy="1664023"/>
          </a:xfrm>
          <a:prstGeom prst="rect">
            <a:avLst/>
          </a:prstGeom>
          <a:ln>
            <a:solidFill>
              <a:srgbClr val="FFFFFF">
                <a:lumMod val="75000"/>
              </a:srgbClr>
            </a:solidFill>
          </a:ln>
        </p:spPr>
      </p:pic>
      <p:sp>
        <p:nvSpPr>
          <p:cNvPr id="18" name="Title 1"/>
          <p:cNvSpPr txBox="1">
            <a:spLocks/>
          </p:cNvSpPr>
          <p:nvPr>
            <p:custDataLst>
              <p:tags r:id="rId13"/>
            </p:custDataLst>
          </p:nvPr>
        </p:nvSpPr>
        <p:spPr>
          <a:xfrm>
            <a:off x="227986" y="5670349"/>
            <a:ext cx="11655840" cy="511628"/>
          </a:xfrm>
          <a:prstGeom prst="rect">
            <a:avLst/>
          </a:prstGeom>
        </p:spPr>
        <p:txBody>
          <a:bodyPr vert="horz" wrap="square" lIns="143428" tIns="89642" rIns="143428" bIns="89642"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defTabSz="914192">
              <a:defRPr/>
            </a:pPr>
            <a:r>
              <a:rPr lang="fr-FR" sz="2941" dirty="0">
                <a:gradFill>
                  <a:gsLst>
                    <a:gs pos="91000">
                      <a:schemeClr val="tx2"/>
                    </a:gs>
                    <a:gs pos="0">
                      <a:schemeClr val="tx2"/>
                    </a:gs>
                  </a:gsLst>
                  <a:lin ang="5400000" scaled="0"/>
                </a:gradFill>
                <a:latin typeface="Segoe UI Semibold" panose="020B0702040204020203" pitchFamily="34" charset="0"/>
                <a:cs typeface="Segoe UI Semibold" panose="020B0702040204020203" pitchFamily="34" charset="0"/>
              </a:rPr>
              <a:t>Avec OneDrive Entreprise, chaque utilisateur obtient 1 To</a:t>
            </a:r>
          </a:p>
        </p:txBody>
      </p:sp>
      <p:sp>
        <p:nvSpPr>
          <p:cNvPr id="31" name="TextBox 30"/>
          <p:cNvSpPr txBox="1"/>
          <p:nvPr>
            <p:custDataLst>
              <p:tags r:id="rId14"/>
            </p:custDataLst>
          </p:nvPr>
        </p:nvSpPr>
        <p:spPr>
          <a:xfrm>
            <a:off x="3961629" y="3241691"/>
            <a:ext cx="643194" cy="747259"/>
          </a:xfrm>
          <a:prstGeom prst="rect">
            <a:avLst/>
          </a:prstGeom>
          <a:noFill/>
        </p:spPr>
        <p:txBody>
          <a:bodyPr wrap="square" lIns="182802" tIns="146243" rIns="182802" bIns="146243" rtlCol="0">
            <a:spAutoFit/>
          </a:bodyPr>
          <a:lstStyle/>
          <a:p>
            <a:pPr defTabSz="896042">
              <a:lnSpc>
                <a:spcPct val="90000"/>
              </a:lnSpc>
              <a:spcAft>
                <a:spcPts val="600"/>
              </a:spcAft>
              <a:defRPr/>
            </a:pPr>
            <a:r>
              <a:rPr lang="en-US" sz="3200" kern="0">
                <a:gradFill>
                  <a:gsLst>
                    <a:gs pos="2917">
                      <a:schemeClr val="tx1"/>
                    </a:gs>
                    <a:gs pos="30000">
                      <a:schemeClr val="tx1"/>
                    </a:gs>
                  </a:gsLst>
                  <a:lin ang="5400000" scaled="0"/>
                </a:gradFill>
                <a:latin typeface="+mj-lt"/>
              </a:rPr>
              <a:t>+</a:t>
            </a:r>
          </a:p>
        </p:txBody>
      </p:sp>
      <p:sp>
        <p:nvSpPr>
          <p:cNvPr id="32" name="TextBox 31"/>
          <p:cNvSpPr txBox="1"/>
          <p:nvPr>
            <p:custDataLst>
              <p:tags r:id="rId15"/>
            </p:custDataLst>
          </p:nvPr>
        </p:nvSpPr>
        <p:spPr>
          <a:xfrm>
            <a:off x="7699192" y="3250427"/>
            <a:ext cx="643194" cy="747259"/>
          </a:xfrm>
          <a:prstGeom prst="rect">
            <a:avLst/>
          </a:prstGeom>
          <a:noFill/>
        </p:spPr>
        <p:txBody>
          <a:bodyPr wrap="square" lIns="182802" tIns="146243" rIns="182802" bIns="146243" rtlCol="0">
            <a:spAutoFit/>
          </a:bodyPr>
          <a:lstStyle/>
          <a:p>
            <a:pPr defTabSz="896042">
              <a:lnSpc>
                <a:spcPct val="90000"/>
              </a:lnSpc>
              <a:spcAft>
                <a:spcPts val="600"/>
              </a:spcAft>
              <a:defRPr/>
            </a:pPr>
            <a:r>
              <a:rPr lang="en-US" sz="3200" kern="0">
                <a:gradFill>
                  <a:gsLst>
                    <a:gs pos="2917">
                      <a:schemeClr val="tx1"/>
                    </a:gs>
                    <a:gs pos="30000">
                      <a:schemeClr val="tx1"/>
                    </a:gs>
                  </a:gsLst>
                  <a:lin ang="5400000" scaled="0"/>
                </a:gradFill>
                <a:latin typeface="+mj-lt"/>
              </a:rPr>
              <a:t>+</a:t>
            </a:r>
          </a:p>
        </p:txBody>
      </p:sp>
      <p:pic>
        <p:nvPicPr>
          <p:cNvPr id="34" name="Picture 33"/>
          <p:cNvPicPr>
            <a:picLocks noChangeAspect="1"/>
          </p:cNvPicPr>
          <p:nvPr>
            <p:custDataLst>
              <p:tags r:id="rId16"/>
            </p:custDataLst>
          </p:nvPr>
        </p:nvPicPr>
        <p:blipFill>
          <a:blip r:embed="rId26" cstate="screen">
            <a:extLst>
              <a:ext uri="{28A0092B-C50C-407E-A947-70E740481C1C}">
                <a14:useLocalDpi xmlns:a14="http://schemas.microsoft.com/office/drawing/2010/main"/>
              </a:ext>
            </a:extLst>
          </a:blip>
          <a:stretch>
            <a:fillRect/>
          </a:stretch>
        </p:blipFill>
        <p:spPr>
          <a:xfrm>
            <a:off x="9403585" y="2942083"/>
            <a:ext cx="807829" cy="1657239"/>
          </a:xfrm>
          <a:prstGeom prst="rect">
            <a:avLst/>
          </a:prstGeom>
        </p:spPr>
      </p:pic>
    </p:spTree>
    <p:extLst>
      <p:ext uri="{BB962C8B-B14F-4D97-AF65-F5344CB8AC3E}">
        <p14:creationId xmlns:p14="http://schemas.microsoft.com/office/powerpoint/2010/main" val="3886894258"/>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42" presetClass="path" presetSubtype="0" decel="100000" fill="hold" grpId="1" nodeType="withEffect">
                                  <p:stCondLst>
                                    <p:cond delay="500"/>
                                  </p:stCondLst>
                                  <p:childTnLst>
                                    <p:animMotion origin="layout" path="M 1.04161E-6 -6.71811E-7 L 1.04161E-6 0.04358 " pathEditMode="relative" rAng="0" ptsTypes="AA">
                                      <p:cBhvr>
                                        <p:cTn id="13" dur="500" spd="-100000" fill="hold"/>
                                        <p:tgtEl>
                                          <p:spTgt spid="29"/>
                                        </p:tgtEl>
                                        <p:attrNameLst>
                                          <p:attrName>ppt_x</p:attrName>
                                          <p:attrName>ppt_y</p:attrName>
                                        </p:attrNameLst>
                                      </p:cBhvr>
                                      <p:rCtr x="0" y="2179"/>
                                    </p:animMotion>
                                  </p:childTnLst>
                                </p:cTn>
                              </p:par>
                              <p:par>
                                <p:cTn id="14" presetID="10" presetClass="entr" presetSubtype="0" fill="hold" nodeType="withEffect">
                                  <p:stCondLst>
                                    <p:cond delay="55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42" presetClass="path" presetSubtype="0" decel="100000" fill="hold" nodeType="withEffect">
                                  <p:stCondLst>
                                    <p:cond delay="550"/>
                                  </p:stCondLst>
                                  <p:childTnLst>
                                    <p:animMotion origin="layout" path="M 1.04161E-6 -6.71811E-7 L 1.04161E-6 0.04358 " pathEditMode="relative" rAng="0" ptsTypes="AA">
                                      <p:cBhvr>
                                        <p:cTn id="18" dur="500" spd="-100000" fill="hold"/>
                                        <p:tgtEl>
                                          <p:spTgt spid="39"/>
                                        </p:tgtEl>
                                        <p:attrNameLst>
                                          <p:attrName>ppt_x</p:attrName>
                                          <p:attrName>ppt_y</p:attrName>
                                        </p:attrNameLst>
                                      </p:cBhvr>
                                      <p:rCtr x="0" y="2179"/>
                                    </p:animMotion>
                                  </p:childTnLst>
                                </p:cTn>
                              </p:par>
                              <p:par>
                                <p:cTn id="19" presetID="10" presetClass="entr" presetSubtype="0" fill="hold" nodeType="withEffect">
                                  <p:stCondLst>
                                    <p:cond delay="60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42" presetClass="path" presetSubtype="0" decel="100000" fill="hold" nodeType="withEffect">
                                  <p:stCondLst>
                                    <p:cond delay="600"/>
                                  </p:stCondLst>
                                  <p:childTnLst>
                                    <p:animMotion origin="layout" path="M 1.04161E-6 -6.71811E-7 L 1.04161E-6 0.04358 " pathEditMode="relative" rAng="0" ptsTypes="AA">
                                      <p:cBhvr>
                                        <p:cTn id="23" dur="500" spd="-100000" fill="hold"/>
                                        <p:tgtEl>
                                          <p:spTgt spid="46"/>
                                        </p:tgtEl>
                                        <p:attrNameLst>
                                          <p:attrName>ppt_x</p:attrName>
                                          <p:attrName>ppt_y</p:attrName>
                                        </p:attrNameLst>
                                      </p:cBhvr>
                                      <p:rCtr x="0" y="2179"/>
                                    </p:animMotion>
                                  </p:childTnLst>
                                </p:cTn>
                              </p:par>
                              <p:par>
                                <p:cTn id="24" presetID="10" presetClass="entr" presetSubtype="0" fill="hold" nodeType="withEffect">
                                  <p:stCondLst>
                                    <p:cond delay="65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par>
                                <p:cTn id="27" presetID="42" presetClass="path" presetSubtype="0" decel="100000" fill="hold" nodeType="withEffect">
                                  <p:stCondLst>
                                    <p:cond delay="650"/>
                                  </p:stCondLst>
                                  <p:childTnLst>
                                    <p:animMotion origin="layout" path="M -9.16518E-7 3.97186E-6 L -9.16518E-7 0.04357 " pathEditMode="relative" rAng="0" ptsTypes="AA">
                                      <p:cBhvr>
                                        <p:cTn id="28" dur="500" spd="-100000" fill="hold"/>
                                        <p:tgtEl>
                                          <p:spTgt spid="49"/>
                                        </p:tgtEl>
                                        <p:attrNameLst>
                                          <p:attrName>ppt_x</p:attrName>
                                          <p:attrName>ppt_y</p:attrName>
                                        </p:attrNameLst>
                                      </p:cBhvr>
                                      <p:rCtr x="0" y="2179"/>
                                    </p:animMotion>
                                  </p:childTnLst>
                                </p:cTn>
                              </p:par>
                              <p:par>
                                <p:cTn id="29" presetID="53" presetClass="entr" presetSubtype="16" fill="hold" grpId="0" nodeType="withEffect">
                                  <p:stCondLst>
                                    <p:cond delay="70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10" presetClass="entr" presetSubtype="0" fill="hold" grpId="0" nodeType="withEffect">
                                  <p:stCondLst>
                                    <p:cond delay="75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42" presetClass="path" presetSubtype="0" decel="100000" fill="hold" grpId="1" nodeType="withEffect">
                                  <p:stCondLst>
                                    <p:cond delay="750"/>
                                  </p:stCondLst>
                                  <p:childTnLst>
                                    <p:animMotion origin="layout" path="M 1.04161E-6 -6.71811E-7 L 1.04161E-6 0.04358 " pathEditMode="relative" rAng="0" ptsTypes="AA">
                                      <p:cBhvr>
                                        <p:cTn id="38" dur="500" spd="-100000" fill="hold"/>
                                        <p:tgtEl>
                                          <p:spTgt spid="26"/>
                                        </p:tgtEl>
                                        <p:attrNameLst>
                                          <p:attrName>ppt_x</p:attrName>
                                          <p:attrName>ppt_y</p:attrName>
                                        </p:attrNameLst>
                                      </p:cBhvr>
                                      <p:rCtr x="0" y="2179"/>
                                    </p:animMotion>
                                  </p:childTnLst>
                                </p:cTn>
                              </p:par>
                              <p:par>
                                <p:cTn id="39" presetID="10" presetClass="entr" presetSubtype="0" fill="hold" nodeType="withEffect">
                                  <p:stCondLst>
                                    <p:cond delay="80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42" presetClass="path" presetSubtype="0" decel="100000" fill="hold" nodeType="withEffect">
                                  <p:stCondLst>
                                    <p:cond delay="800"/>
                                  </p:stCondLst>
                                  <p:childTnLst>
                                    <p:animMotion origin="layout" path="M 1.04161E-6 -6.71811E-7 L 1.04161E-6 0.04358 " pathEditMode="relative" rAng="0" ptsTypes="AA">
                                      <p:cBhvr>
                                        <p:cTn id="43" dur="500" spd="-100000" fill="hold"/>
                                        <p:tgtEl>
                                          <p:spTgt spid="38"/>
                                        </p:tgtEl>
                                        <p:attrNameLst>
                                          <p:attrName>ppt_x</p:attrName>
                                          <p:attrName>ppt_y</p:attrName>
                                        </p:attrNameLst>
                                      </p:cBhvr>
                                      <p:rCtr x="0" y="2179"/>
                                    </p:animMotion>
                                  </p:childTnLst>
                                </p:cTn>
                              </p:par>
                              <p:par>
                                <p:cTn id="44" presetID="10" presetClass="entr" presetSubtype="0" fill="hold" nodeType="withEffect">
                                  <p:stCondLst>
                                    <p:cond delay="85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42" presetClass="path" presetSubtype="0" decel="100000" fill="hold" nodeType="withEffect">
                                  <p:stCondLst>
                                    <p:cond delay="850"/>
                                  </p:stCondLst>
                                  <p:childTnLst>
                                    <p:animMotion origin="layout" path="M 1.04161E-6 -6.71811E-7 L 1.04161E-6 0.04358 " pathEditMode="relative" rAng="0" ptsTypes="AA">
                                      <p:cBhvr>
                                        <p:cTn id="48" dur="500" spd="-100000" fill="hold"/>
                                        <p:tgtEl>
                                          <p:spTgt spid="47"/>
                                        </p:tgtEl>
                                        <p:attrNameLst>
                                          <p:attrName>ppt_x</p:attrName>
                                          <p:attrName>ppt_y</p:attrName>
                                        </p:attrNameLst>
                                      </p:cBhvr>
                                      <p:rCtr x="0" y="2179"/>
                                    </p:animMotion>
                                  </p:childTnLst>
                                </p:cTn>
                              </p:par>
                              <p:par>
                                <p:cTn id="49" presetID="53" presetClass="entr" presetSubtype="16" fill="hold" grpId="0" nodeType="withEffect">
                                  <p:stCondLst>
                                    <p:cond delay="90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par>
                                <p:cTn id="54" presetID="10" presetClass="entr" presetSubtype="0" fill="hold" grpId="0" nodeType="withEffect">
                                  <p:stCondLst>
                                    <p:cond delay="95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par>
                                <p:cTn id="57" presetID="42" presetClass="path" presetSubtype="0" decel="100000" fill="hold" grpId="1" nodeType="withEffect">
                                  <p:stCondLst>
                                    <p:cond delay="950"/>
                                  </p:stCondLst>
                                  <p:childTnLst>
                                    <p:animMotion origin="layout" path="M 1.04161E-6 -6.71811E-7 L 1.04161E-6 0.04358 " pathEditMode="relative" rAng="0" ptsTypes="AA">
                                      <p:cBhvr>
                                        <p:cTn id="58" dur="500" spd="-100000" fill="hold"/>
                                        <p:tgtEl>
                                          <p:spTgt spid="36"/>
                                        </p:tgtEl>
                                        <p:attrNameLst>
                                          <p:attrName>ppt_x</p:attrName>
                                          <p:attrName>ppt_y</p:attrName>
                                        </p:attrNameLst>
                                      </p:cBhvr>
                                      <p:rCtr x="0" y="2179"/>
                                    </p:animMotion>
                                  </p:childTnLst>
                                </p:cTn>
                              </p:par>
                              <p:par>
                                <p:cTn id="59" presetID="10" presetClass="entr" presetSubtype="0" fill="hold" nodeType="withEffect">
                                  <p:stCondLst>
                                    <p:cond delay="100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par>
                                <p:cTn id="62" presetID="42" presetClass="path" presetSubtype="0" decel="100000" fill="hold" nodeType="withEffect">
                                  <p:stCondLst>
                                    <p:cond delay="1000"/>
                                  </p:stCondLst>
                                  <p:childTnLst>
                                    <p:animMotion origin="layout" path="M 1.04161E-6 -6.71811E-7 L 1.04161E-6 0.04358 " pathEditMode="relative" rAng="0" ptsTypes="AA">
                                      <p:cBhvr>
                                        <p:cTn id="63" dur="500" spd="-100000" fill="hold"/>
                                        <p:tgtEl>
                                          <p:spTgt spid="48"/>
                                        </p:tgtEl>
                                        <p:attrNameLst>
                                          <p:attrName>ppt_x</p:attrName>
                                          <p:attrName>ppt_y</p:attrName>
                                        </p:attrNameLst>
                                      </p:cBhvr>
                                      <p:rCtr x="0" y="2179"/>
                                    </p:animMotion>
                                  </p:childTnLst>
                                </p:cTn>
                              </p:par>
                              <p:par>
                                <p:cTn id="64" presetID="10" presetClass="entr" presetSubtype="0" fill="hold" nodeType="withEffect">
                                  <p:stCondLst>
                                    <p:cond delay="1050"/>
                                  </p:stCondLst>
                                  <p:childTnLst>
                                    <p:set>
                                      <p:cBhvr>
                                        <p:cTn id="65" dur="1" fill="hold">
                                          <p:stCondLst>
                                            <p:cond delay="0"/>
                                          </p:stCondLst>
                                        </p:cTn>
                                        <p:tgtEl>
                                          <p:spTgt spid="50"/>
                                        </p:tgtEl>
                                        <p:attrNameLst>
                                          <p:attrName>style.visibility</p:attrName>
                                        </p:attrNameLst>
                                      </p:cBhvr>
                                      <p:to>
                                        <p:strVal val="visible"/>
                                      </p:to>
                                    </p:set>
                                    <p:animEffect transition="in" filter="fade">
                                      <p:cBhvr>
                                        <p:cTn id="66" dur="500"/>
                                        <p:tgtEl>
                                          <p:spTgt spid="50"/>
                                        </p:tgtEl>
                                      </p:cBhvr>
                                    </p:animEffect>
                                  </p:childTnLst>
                                </p:cTn>
                              </p:par>
                              <p:par>
                                <p:cTn id="67" presetID="42" presetClass="path" presetSubtype="0" decel="100000" fill="hold" nodeType="withEffect">
                                  <p:stCondLst>
                                    <p:cond delay="1050"/>
                                  </p:stCondLst>
                                  <p:childTnLst>
                                    <p:animMotion origin="layout" path="M 1.04161E-6 -6.71811E-7 L 1.04161E-6 0.04358 " pathEditMode="relative" rAng="0" ptsTypes="AA">
                                      <p:cBhvr>
                                        <p:cTn id="68" dur="500" spd="-100000" fill="hold"/>
                                        <p:tgtEl>
                                          <p:spTgt spid="50"/>
                                        </p:tgtEl>
                                        <p:attrNameLst>
                                          <p:attrName>ppt_x</p:attrName>
                                          <p:attrName>ppt_y</p:attrName>
                                        </p:attrNameLst>
                                      </p:cBhvr>
                                      <p:rCtr x="0" y="2179"/>
                                    </p:animMotion>
                                  </p:childTnLst>
                                </p:cTn>
                              </p:par>
                              <p:par>
                                <p:cTn id="69" presetID="10" presetClass="entr" presetSubtype="0" fill="hold" nodeType="withEffect">
                                  <p:stCondLst>
                                    <p:cond delay="110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par>
                                <p:cTn id="72" presetID="42" presetClass="path" presetSubtype="0" decel="100000" fill="hold" nodeType="withEffect">
                                  <p:stCondLst>
                                    <p:cond delay="1100"/>
                                  </p:stCondLst>
                                  <p:childTnLst>
                                    <p:animMotion origin="layout" path="M -4.52642E-6 -4.9478E-6 L -4.52642E-6 0.04358 " pathEditMode="relative" rAng="0" ptsTypes="AA">
                                      <p:cBhvr>
                                        <p:cTn id="73" dur="500" spd="-100000" fill="hold"/>
                                        <p:tgtEl>
                                          <p:spTgt spid="34"/>
                                        </p:tgtEl>
                                        <p:attrNameLst>
                                          <p:attrName>ppt_x</p:attrName>
                                          <p:attrName>ppt_y</p:attrName>
                                        </p:attrNameLst>
                                      </p:cBhvr>
                                      <p:rCtr x="0" y="2179"/>
                                    </p:animMotion>
                                  </p:childTnLst>
                                </p:cTn>
                              </p:par>
                            </p:childTnLst>
                          </p:cTn>
                        </p:par>
                        <p:par>
                          <p:cTn id="74" fill="hold">
                            <p:stCondLst>
                              <p:cond delay="1600"/>
                            </p:stCondLst>
                            <p:childTnLst>
                              <p:par>
                                <p:cTn id="75" presetID="10" presetClass="entr" presetSubtype="0"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par>
                                <p:cTn id="78" presetID="42" presetClass="path" presetSubtype="0" decel="100000" fill="hold" grpId="1" nodeType="withEffect">
                                  <p:stCondLst>
                                    <p:cond delay="0"/>
                                  </p:stCondLst>
                                  <p:childTnLst>
                                    <p:animMotion origin="layout" path="M 3.55629E-6 4.87971E-6 L 3.55629E-6 -0.05448 " pathEditMode="relative" rAng="0" ptsTypes="AA">
                                      <p:cBhvr>
                                        <p:cTn id="79" dur="500" spd="-100000" fill="hold"/>
                                        <p:tgtEl>
                                          <p:spTgt spid="18"/>
                                        </p:tgtEl>
                                        <p:attrNameLst>
                                          <p:attrName>ppt_x</p:attrName>
                                          <p:attrName>ppt_y</p:attrName>
                                        </p:attrNameLst>
                                      </p:cBhvr>
                                      <p:rCtr x="0" y="-27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p:bldP spid="26" grpId="1"/>
      <p:bldP spid="29" grpId="0"/>
      <p:bldP spid="29" grpId="1"/>
      <p:bldP spid="36" grpId="0"/>
      <p:bldP spid="36" grpId="1"/>
      <p:bldP spid="18" grpId="0"/>
      <p:bldP spid="18" grpId="1"/>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noAutofit/>
          </a:bodyPr>
          <a:lstStyle/>
          <a:p>
            <a:r>
              <a:rPr lang="fr-FR" sz="3200" dirty="0"/>
              <a:t>Partage de fichiers versus collaboration</a:t>
            </a:r>
          </a:p>
        </p:txBody>
      </p:sp>
      <p:sp>
        <p:nvSpPr>
          <p:cNvPr id="86" name="Rectangle 85"/>
          <p:cNvSpPr/>
          <p:nvPr>
            <p:custDataLst>
              <p:tags r:id="rId2"/>
            </p:custDataLst>
          </p:nvPr>
        </p:nvSpPr>
        <p:spPr bwMode="auto">
          <a:xfrm>
            <a:off x="1" y="1628800"/>
            <a:ext cx="12191999" cy="4242299"/>
          </a:xfrm>
          <a:prstGeom prst="rect">
            <a:avLst/>
          </a:prstGeom>
          <a:solidFill>
            <a:schemeClr val="bg1">
              <a:lumMod val="95000"/>
            </a:schemeClr>
          </a:solidFill>
          <a:ln w="10795" cap="flat" cmpd="sng" algn="ctr">
            <a:no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nvGrpSpPr>
          <p:cNvPr id="87" name="Group 86"/>
          <p:cNvGrpSpPr/>
          <p:nvPr>
            <p:custDataLst>
              <p:tags r:id="rId3"/>
            </p:custDataLst>
          </p:nvPr>
        </p:nvGrpSpPr>
        <p:grpSpPr>
          <a:xfrm>
            <a:off x="1446291" y="3429332"/>
            <a:ext cx="2917806" cy="691035"/>
            <a:chOff x="1236489" y="3673558"/>
            <a:chExt cx="2976736" cy="704992"/>
          </a:xfrm>
        </p:grpSpPr>
        <p:grpSp>
          <p:nvGrpSpPr>
            <p:cNvPr id="88" name="Group 87"/>
            <p:cNvGrpSpPr/>
            <p:nvPr/>
          </p:nvGrpSpPr>
          <p:grpSpPr>
            <a:xfrm>
              <a:off x="1236489" y="3673558"/>
              <a:ext cx="2976736" cy="704992"/>
              <a:chOff x="1236489" y="3673558"/>
              <a:chExt cx="2976736" cy="704992"/>
            </a:xfrm>
          </p:grpSpPr>
          <p:sp>
            <p:nvSpPr>
              <p:cNvPr id="90" name="Rectangle 89"/>
              <p:cNvSpPr/>
              <p:nvPr/>
            </p:nvSpPr>
            <p:spPr>
              <a:xfrm>
                <a:off x="1236489" y="3673558"/>
                <a:ext cx="2976736" cy="704992"/>
              </a:xfrm>
              <a:prstGeom prst="rect">
                <a:avLst/>
              </a:prstGeom>
              <a:solidFill>
                <a:srgbClr val="0078D7"/>
              </a:solidFill>
              <a:ln w="10795"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gradFill>
                    <a:gsLst>
                      <a:gs pos="12879">
                        <a:srgbClr val="161616"/>
                      </a:gs>
                      <a:gs pos="24000">
                        <a:srgbClr val="161616"/>
                      </a:gs>
                    </a:gsLst>
                    <a:lin ang="5400000" scaled="0"/>
                  </a:gradFill>
                  <a:effectLst/>
                  <a:uLnTx/>
                  <a:uFillTx/>
                  <a:latin typeface="Segoe UI"/>
                  <a:ea typeface="+mn-ea"/>
                  <a:cs typeface="+mn-cs"/>
                </a:endParaRPr>
              </a:p>
            </p:txBody>
          </p:sp>
          <p:sp>
            <p:nvSpPr>
              <p:cNvPr id="91" name="Rectangle 90"/>
              <p:cNvSpPr/>
              <p:nvPr/>
            </p:nvSpPr>
            <p:spPr>
              <a:xfrm>
                <a:off x="1904102" y="3791260"/>
                <a:ext cx="2289132" cy="489828"/>
              </a:xfrm>
              <a:prstGeom prst="rect">
                <a:avLst/>
              </a:prstGeom>
            </p:spPr>
            <p:txBody>
              <a:bodyPr wrap="square">
                <a:spAutoFit/>
              </a:bodyPr>
              <a:lstStyle/>
              <a:p>
                <a:pPr marL="0" marR="0" lvl="0" indent="0" algn="ctr" defTabSz="896042" rtl="0" eaLnBrk="1" fontAlgn="auto" latinLnBrk="0" hangingPunct="1">
                  <a:lnSpc>
                    <a:spcPct val="90000"/>
                  </a:lnSpc>
                  <a:spcBef>
                    <a:spcPts val="0"/>
                  </a:spcBef>
                  <a:spcAft>
                    <a:spcPts val="0"/>
                  </a:spcAft>
                  <a:buClrTx/>
                  <a:buSzPct val="90000"/>
                  <a:buFontTx/>
                  <a:buNone/>
                  <a:tabLst/>
                  <a:defRPr/>
                </a:pPr>
                <a:r>
                  <a:rPr kumimoji="0" lang="en-US" sz="2745" b="1" i="0" u="none" strike="noStrike" kern="0" cap="none" spc="0" normalizeH="0" baseline="0" noProof="0" dirty="0" err="1">
                    <a:ln>
                      <a:noFill/>
                    </a:ln>
                    <a:gradFill>
                      <a:gsLst>
                        <a:gs pos="3409">
                          <a:srgbClr val="FFFFFF"/>
                        </a:gs>
                        <a:gs pos="12879">
                          <a:srgbClr val="FFFFFF"/>
                        </a:gs>
                      </a:gsLst>
                      <a:lin ang="5400000" scaled="0"/>
                    </a:gradFill>
                    <a:effectLst/>
                    <a:uLnTx/>
                    <a:uFillTx/>
                    <a:latin typeface="Segoe UI"/>
                    <a:ea typeface="+mn-ea"/>
                    <a:cs typeface="Segoe UI Semilight" panose="020B0402040204020203" pitchFamily="34" charset="0"/>
                  </a:rPr>
                  <a:t>Mes</a:t>
                </a:r>
                <a:r>
                  <a:rPr kumimoji="0" lang="en-US" sz="2745" b="1" i="0" u="none" strike="noStrike" kern="0" cap="none" spc="0" normalizeH="0" baseline="0" noProof="0" dirty="0">
                    <a:ln>
                      <a:noFill/>
                    </a:ln>
                    <a:gradFill>
                      <a:gsLst>
                        <a:gs pos="3409">
                          <a:srgbClr val="FFFFFF"/>
                        </a:gs>
                        <a:gs pos="12879">
                          <a:srgbClr val="FFFFFF"/>
                        </a:gs>
                      </a:gsLst>
                      <a:lin ang="5400000" scaled="0"/>
                    </a:gradFill>
                    <a:effectLst/>
                    <a:uLnTx/>
                    <a:uFillTx/>
                    <a:latin typeface="Segoe UI"/>
                    <a:ea typeface="+mn-ea"/>
                    <a:cs typeface="Segoe UI Semilight" panose="020B0402040204020203" pitchFamily="34" charset="0"/>
                  </a:rPr>
                  <a:t> </a:t>
                </a:r>
                <a:r>
                  <a:rPr kumimoji="0" lang="en-US" sz="2745" b="1" i="0" u="none" strike="noStrike" kern="0" cap="none" spc="0" normalizeH="0" baseline="0" noProof="0" dirty="0" err="1">
                    <a:ln>
                      <a:noFill/>
                    </a:ln>
                    <a:gradFill>
                      <a:gsLst>
                        <a:gs pos="3409">
                          <a:srgbClr val="FFFFFF"/>
                        </a:gs>
                        <a:gs pos="12879">
                          <a:srgbClr val="FFFFFF"/>
                        </a:gs>
                      </a:gsLst>
                      <a:lin ang="5400000" scaled="0"/>
                    </a:gradFill>
                    <a:effectLst/>
                    <a:uLnTx/>
                    <a:uFillTx/>
                    <a:latin typeface="Segoe UI"/>
                    <a:ea typeface="+mn-ea"/>
                    <a:cs typeface="Segoe UI Semilight" panose="020B0402040204020203" pitchFamily="34" charset="0"/>
                  </a:rPr>
                  <a:t>fichiers</a:t>
                </a:r>
                <a:endParaRPr kumimoji="0" lang="en-US" sz="2745" b="1" i="0" u="none" strike="noStrike" kern="0" cap="none" spc="0" normalizeH="0" baseline="0" noProof="0" dirty="0">
                  <a:ln>
                    <a:noFill/>
                  </a:ln>
                  <a:gradFill>
                    <a:gsLst>
                      <a:gs pos="3409">
                        <a:srgbClr val="FFFFFF"/>
                      </a:gs>
                      <a:gs pos="12879">
                        <a:srgbClr val="FFFFFF"/>
                      </a:gs>
                    </a:gsLst>
                    <a:lin ang="5400000" scaled="0"/>
                  </a:gradFill>
                  <a:effectLst/>
                  <a:uLnTx/>
                  <a:uFillTx/>
                  <a:latin typeface="Segoe UI"/>
                  <a:ea typeface="+mn-ea"/>
                  <a:cs typeface="Segoe UI Semilight" panose="020B0402040204020203" pitchFamily="34" charset="0"/>
                </a:endParaRPr>
              </a:p>
            </p:txBody>
          </p:sp>
        </p:grpSp>
        <p:sp>
          <p:nvSpPr>
            <p:cNvPr id="89" name="Freeform 5"/>
            <p:cNvSpPr>
              <a:spLocks noEditPoints="1"/>
            </p:cNvSpPr>
            <p:nvPr/>
          </p:nvSpPr>
          <p:spPr bwMode="auto">
            <a:xfrm>
              <a:off x="1506653" y="3850312"/>
              <a:ext cx="323850" cy="360363"/>
            </a:xfrm>
            <a:custGeom>
              <a:avLst/>
              <a:gdLst>
                <a:gd name="T0" fmla="*/ 70 w 104"/>
                <a:gd name="T1" fmla="*/ 67 h 116"/>
                <a:gd name="T2" fmla="*/ 88 w 104"/>
                <a:gd name="T3" fmla="*/ 36 h 116"/>
                <a:gd name="T4" fmla="*/ 52 w 104"/>
                <a:gd name="T5" fmla="*/ 0 h 116"/>
                <a:gd name="T6" fmla="*/ 16 w 104"/>
                <a:gd name="T7" fmla="*/ 36 h 116"/>
                <a:gd name="T8" fmla="*/ 34 w 104"/>
                <a:gd name="T9" fmla="*/ 67 h 116"/>
                <a:gd name="T10" fmla="*/ 0 w 104"/>
                <a:gd name="T11" fmla="*/ 116 h 116"/>
                <a:gd name="T12" fmla="*/ 8 w 104"/>
                <a:gd name="T13" fmla="*/ 116 h 116"/>
                <a:gd name="T14" fmla="*/ 52 w 104"/>
                <a:gd name="T15" fmla="*/ 72 h 116"/>
                <a:gd name="T16" fmla="*/ 96 w 104"/>
                <a:gd name="T17" fmla="*/ 116 h 116"/>
                <a:gd name="T18" fmla="*/ 104 w 104"/>
                <a:gd name="T19" fmla="*/ 116 h 116"/>
                <a:gd name="T20" fmla="*/ 70 w 104"/>
                <a:gd name="T21" fmla="*/ 67 h 116"/>
                <a:gd name="T22" fmla="*/ 24 w 104"/>
                <a:gd name="T23" fmla="*/ 36 h 116"/>
                <a:gd name="T24" fmla="*/ 52 w 104"/>
                <a:gd name="T25" fmla="*/ 8 h 116"/>
                <a:gd name="T26" fmla="*/ 80 w 104"/>
                <a:gd name="T27" fmla="*/ 36 h 116"/>
                <a:gd name="T28" fmla="*/ 52 w 104"/>
                <a:gd name="T29" fmla="*/ 64 h 116"/>
                <a:gd name="T30" fmla="*/ 24 w 104"/>
                <a:gd name="T31"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16">
                  <a:moveTo>
                    <a:pt x="70" y="67"/>
                  </a:moveTo>
                  <a:cubicBezTo>
                    <a:pt x="81" y="61"/>
                    <a:pt x="88" y="49"/>
                    <a:pt x="88" y="36"/>
                  </a:cubicBezTo>
                  <a:cubicBezTo>
                    <a:pt x="88" y="16"/>
                    <a:pt x="72" y="0"/>
                    <a:pt x="52" y="0"/>
                  </a:cubicBezTo>
                  <a:cubicBezTo>
                    <a:pt x="32" y="0"/>
                    <a:pt x="16" y="16"/>
                    <a:pt x="16" y="36"/>
                  </a:cubicBezTo>
                  <a:cubicBezTo>
                    <a:pt x="16" y="49"/>
                    <a:pt x="23" y="61"/>
                    <a:pt x="34" y="67"/>
                  </a:cubicBezTo>
                  <a:cubicBezTo>
                    <a:pt x="14" y="75"/>
                    <a:pt x="0" y="94"/>
                    <a:pt x="0" y="116"/>
                  </a:cubicBezTo>
                  <a:cubicBezTo>
                    <a:pt x="8" y="116"/>
                    <a:pt x="8" y="116"/>
                    <a:pt x="8" y="116"/>
                  </a:cubicBezTo>
                  <a:cubicBezTo>
                    <a:pt x="8" y="92"/>
                    <a:pt x="28" y="72"/>
                    <a:pt x="52" y="72"/>
                  </a:cubicBezTo>
                  <a:cubicBezTo>
                    <a:pt x="76" y="72"/>
                    <a:pt x="96" y="92"/>
                    <a:pt x="96" y="116"/>
                  </a:cubicBezTo>
                  <a:cubicBezTo>
                    <a:pt x="104" y="116"/>
                    <a:pt x="104" y="116"/>
                    <a:pt x="104" y="116"/>
                  </a:cubicBezTo>
                  <a:cubicBezTo>
                    <a:pt x="104" y="94"/>
                    <a:pt x="90" y="75"/>
                    <a:pt x="70" y="67"/>
                  </a:cubicBezTo>
                  <a:close/>
                  <a:moveTo>
                    <a:pt x="24" y="36"/>
                  </a:moveTo>
                  <a:cubicBezTo>
                    <a:pt x="24" y="21"/>
                    <a:pt x="37" y="8"/>
                    <a:pt x="52" y="8"/>
                  </a:cubicBezTo>
                  <a:cubicBezTo>
                    <a:pt x="67" y="8"/>
                    <a:pt x="80" y="21"/>
                    <a:pt x="80" y="36"/>
                  </a:cubicBezTo>
                  <a:cubicBezTo>
                    <a:pt x="80" y="51"/>
                    <a:pt x="67" y="64"/>
                    <a:pt x="52" y="64"/>
                  </a:cubicBezTo>
                  <a:cubicBezTo>
                    <a:pt x="37" y="64"/>
                    <a:pt x="24" y="51"/>
                    <a:pt x="24" y="36"/>
                  </a:cubicBez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grpSp>
      <p:grpSp>
        <p:nvGrpSpPr>
          <p:cNvPr id="92" name="Group 91"/>
          <p:cNvGrpSpPr/>
          <p:nvPr>
            <p:custDataLst>
              <p:tags r:id="rId4"/>
            </p:custDataLst>
          </p:nvPr>
        </p:nvGrpSpPr>
        <p:grpSpPr>
          <a:xfrm>
            <a:off x="7799062" y="3446190"/>
            <a:ext cx="2917806" cy="951183"/>
            <a:chOff x="8290373" y="3690756"/>
            <a:chExt cx="2976736" cy="970394"/>
          </a:xfrm>
        </p:grpSpPr>
        <p:grpSp>
          <p:nvGrpSpPr>
            <p:cNvPr id="93" name="Group 92"/>
            <p:cNvGrpSpPr/>
            <p:nvPr/>
          </p:nvGrpSpPr>
          <p:grpSpPr>
            <a:xfrm>
              <a:off x="8290373" y="3690756"/>
              <a:ext cx="2976736" cy="970394"/>
              <a:chOff x="8290373" y="3690756"/>
              <a:chExt cx="2976736" cy="970394"/>
            </a:xfrm>
          </p:grpSpPr>
          <p:sp>
            <p:nvSpPr>
              <p:cNvPr id="101" name="Rectangle 100" hidden="1"/>
              <p:cNvSpPr/>
              <p:nvPr/>
            </p:nvSpPr>
            <p:spPr>
              <a:xfrm>
                <a:off x="8755568" y="3791260"/>
                <a:ext cx="2040558" cy="869890"/>
              </a:xfrm>
              <a:prstGeom prst="rect">
                <a:avLst/>
              </a:prstGeom>
            </p:spPr>
            <p:txBody>
              <a:bodyPr wrap="square">
                <a:spAutoFit/>
              </a:bodyPr>
              <a:lstStyle/>
              <a:p>
                <a:pPr marL="0" marR="0" lvl="0" indent="0" algn="ctr" defTabSz="896042" rtl="0" eaLnBrk="1" fontAlgn="auto" latinLnBrk="0" hangingPunct="1">
                  <a:lnSpc>
                    <a:spcPct val="90000"/>
                  </a:lnSpc>
                  <a:spcBef>
                    <a:spcPts val="0"/>
                  </a:spcBef>
                  <a:spcAft>
                    <a:spcPts val="0"/>
                  </a:spcAft>
                  <a:buClrTx/>
                  <a:buSzPct val="90000"/>
                  <a:buFontTx/>
                  <a:buNone/>
                  <a:tabLst/>
                  <a:defRPr/>
                </a:pPr>
                <a:r>
                  <a:rPr kumimoji="0" lang="en-US" sz="2745" b="0" i="0" u="none" strike="noStrike" kern="0" cap="none" spc="0" normalizeH="0" baseline="0" noProof="0" dirty="0">
                    <a:ln>
                      <a:noFill/>
                    </a:ln>
                    <a:gradFill>
                      <a:gsLst>
                        <a:gs pos="12879">
                          <a:srgbClr val="161616"/>
                        </a:gs>
                        <a:gs pos="24000">
                          <a:srgbClr val="161616"/>
                        </a:gs>
                      </a:gsLst>
                      <a:lin ang="5400000" scaled="0"/>
                    </a:gradFill>
                    <a:effectLst/>
                    <a:uLnTx/>
                    <a:uFillTx/>
                    <a:latin typeface="Segoe UI"/>
                    <a:ea typeface="+mn-ea"/>
                    <a:cs typeface="Segoe UI Semilight" panose="020B0402040204020203" pitchFamily="34" charset="0"/>
                  </a:rPr>
                  <a:t>Nos dossiers</a:t>
                </a:r>
              </a:p>
            </p:txBody>
          </p:sp>
          <p:sp>
            <p:nvSpPr>
              <p:cNvPr id="102" name="Rectangle 101"/>
              <p:cNvSpPr/>
              <p:nvPr/>
            </p:nvSpPr>
            <p:spPr>
              <a:xfrm>
                <a:off x="8290373" y="3690756"/>
                <a:ext cx="2976736" cy="704992"/>
              </a:xfrm>
              <a:prstGeom prst="rect">
                <a:avLst/>
              </a:prstGeom>
              <a:solidFill>
                <a:srgbClr val="5558AF"/>
              </a:solidFill>
              <a:ln w="10795" cap="flat" cmpd="sng" algn="ctr">
                <a:noFill/>
                <a:prstDash val="solid"/>
                <a:miter lim="800000"/>
              </a:ln>
              <a:effectLst/>
            </p:spPr>
            <p:txBody>
              <a:bodyPr rtlCol="0" anchor="ctr"/>
              <a:lstStyle/>
              <a:p>
                <a:pPr marL="0" marR="0" lvl="0" indent="0" algn="ctr" defTabSz="896042" rtl="0" eaLnBrk="1" fontAlgn="auto" latinLnBrk="0" hangingPunct="1">
                  <a:lnSpc>
                    <a:spcPct val="90000"/>
                  </a:lnSpc>
                  <a:spcBef>
                    <a:spcPts val="0"/>
                  </a:spcBef>
                  <a:spcAft>
                    <a:spcPts val="0"/>
                  </a:spcAft>
                  <a:buClrTx/>
                  <a:buSzPct val="90000"/>
                  <a:buFontTx/>
                  <a:buNone/>
                  <a:tabLst/>
                  <a:defRPr/>
                </a:pPr>
                <a:r>
                  <a:rPr kumimoji="0" lang="en-US" sz="2745" b="0" i="0" u="none" strike="noStrike" kern="0" cap="none" spc="0" normalizeH="0" baseline="0" noProof="0" dirty="0">
                    <a:ln>
                      <a:noFill/>
                    </a:ln>
                    <a:gradFill>
                      <a:gsLst>
                        <a:gs pos="3409">
                          <a:srgbClr val="FFFFFF"/>
                        </a:gs>
                        <a:gs pos="12879">
                          <a:srgbClr val="FFFFFF"/>
                        </a:gs>
                      </a:gsLst>
                      <a:lin ang="5400000" scaled="0"/>
                    </a:gradFill>
                    <a:effectLst/>
                    <a:uLnTx/>
                    <a:uFillTx/>
                    <a:latin typeface="Segoe UI"/>
                    <a:ea typeface="+mn-ea"/>
                    <a:cs typeface="Segoe UI Semilight" panose="020B0402040204020203" pitchFamily="34" charset="0"/>
                  </a:rPr>
                  <a:t>      </a:t>
                </a:r>
                <a:r>
                  <a:rPr kumimoji="0" lang="en-US" sz="2745" b="1" i="0" u="none" strike="noStrike" kern="0" cap="none" spc="0" normalizeH="0" baseline="0" noProof="0" dirty="0">
                    <a:ln>
                      <a:noFill/>
                    </a:ln>
                    <a:gradFill>
                      <a:gsLst>
                        <a:gs pos="3409">
                          <a:srgbClr val="FFFFFF"/>
                        </a:gs>
                        <a:gs pos="12879">
                          <a:srgbClr val="FFFFFF"/>
                        </a:gs>
                      </a:gsLst>
                      <a:lin ang="5400000" scaled="0"/>
                    </a:gradFill>
                    <a:effectLst/>
                    <a:uLnTx/>
                    <a:uFillTx/>
                    <a:latin typeface="Segoe UI"/>
                    <a:ea typeface="+mn-ea"/>
                    <a:cs typeface="Segoe UI Semilight" panose="020B0402040204020203" pitchFamily="34" charset="0"/>
                  </a:rPr>
                  <a:t>Nos dossiers</a:t>
                </a:r>
              </a:p>
            </p:txBody>
          </p:sp>
        </p:grpSp>
        <p:grpSp>
          <p:nvGrpSpPr>
            <p:cNvPr id="94" name="Group 8"/>
            <p:cNvGrpSpPr>
              <a:grpSpLocks noChangeAspect="1"/>
            </p:cNvGrpSpPr>
            <p:nvPr/>
          </p:nvGrpSpPr>
          <p:grpSpPr bwMode="auto">
            <a:xfrm>
              <a:off x="8533798" y="3881144"/>
              <a:ext cx="371475" cy="311152"/>
              <a:chOff x="6" y="9"/>
              <a:chExt cx="234" cy="196"/>
            </a:xfrm>
          </p:grpSpPr>
          <p:sp>
            <p:nvSpPr>
              <p:cNvPr id="95" name="Oval 9"/>
              <p:cNvSpPr>
                <a:spLocks noChangeArrowheads="1"/>
              </p:cNvSpPr>
              <p:nvPr/>
            </p:nvSpPr>
            <p:spPr bwMode="auto">
              <a:xfrm>
                <a:off x="14" y="9"/>
                <a:ext cx="62" cy="63"/>
              </a:xfrm>
              <a:prstGeom prst="ellipse">
                <a:avLst/>
              </a:prstGeom>
              <a:noFill/>
              <a:ln w="238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sp>
            <p:nvSpPr>
              <p:cNvPr id="96" name="Oval 10"/>
              <p:cNvSpPr>
                <a:spLocks noChangeArrowheads="1"/>
              </p:cNvSpPr>
              <p:nvPr/>
            </p:nvSpPr>
            <p:spPr bwMode="auto">
              <a:xfrm>
                <a:off x="170" y="9"/>
                <a:ext cx="62" cy="63"/>
              </a:xfrm>
              <a:prstGeom prst="ellipse">
                <a:avLst/>
              </a:prstGeom>
              <a:noFill/>
              <a:ln w="238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sp>
            <p:nvSpPr>
              <p:cNvPr id="97" name="Freeform 11"/>
              <p:cNvSpPr>
                <a:spLocks/>
              </p:cNvSpPr>
              <p:nvPr/>
            </p:nvSpPr>
            <p:spPr bwMode="auto">
              <a:xfrm>
                <a:off x="6"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noFill/>
              <a:ln w="238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sp>
            <p:nvSpPr>
              <p:cNvPr id="98" name="Oval 12"/>
              <p:cNvSpPr>
                <a:spLocks noChangeArrowheads="1"/>
              </p:cNvSpPr>
              <p:nvPr/>
            </p:nvSpPr>
            <p:spPr bwMode="auto">
              <a:xfrm>
                <a:off x="84" y="72"/>
                <a:ext cx="78" cy="78"/>
              </a:xfrm>
              <a:prstGeom prst="ellipse">
                <a:avLst/>
              </a:prstGeom>
              <a:noFill/>
              <a:ln w="238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sp>
            <p:nvSpPr>
              <p:cNvPr id="99" name="Freeform 13"/>
              <p:cNvSpPr>
                <a:spLocks/>
              </p:cNvSpPr>
              <p:nvPr/>
            </p:nvSpPr>
            <p:spPr bwMode="auto">
              <a:xfrm>
                <a:off x="68" y="150"/>
                <a:ext cx="110" cy="55"/>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noFill/>
              <a:ln w="238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sp>
            <p:nvSpPr>
              <p:cNvPr id="100" name="Freeform 14"/>
              <p:cNvSpPr>
                <a:spLocks/>
              </p:cNvSpPr>
              <p:nvPr/>
            </p:nvSpPr>
            <p:spPr bwMode="auto">
              <a:xfrm>
                <a:off x="162"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noFill/>
              <a:ln w="238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grpSp>
      </p:grpSp>
      <p:grpSp>
        <p:nvGrpSpPr>
          <p:cNvPr id="103" name="Group 102"/>
          <p:cNvGrpSpPr/>
          <p:nvPr>
            <p:custDataLst>
              <p:tags r:id="rId5"/>
            </p:custDataLst>
          </p:nvPr>
        </p:nvGrpSpPr>
        <p:grpSpPr>
          <a:xfrm>
            <a:off x="5726698" y="3405931"/>
            <a:ext cx="790352" cy="790352"/>
            <a:chOff x="4810715" y="5159829"/>
            <a:chExt cx="806314" cy="806314"/>
          </a:xfrm>
        </p:grpSpPr>
        <p:sp>
          <p:nvSpPr>
            <p:cNvPr id="104" name="Oval 103"/>
            <p:cNvSpPr/>
            <p:nvPr/>
          </p:nvSpPr>
          <p:spPr>
            <a:xfrm>
              <a:off x="4810715" y="5159829"/>
              <a:ext cx="806314" cy="806314"/>
            </a:xfrm>
            <a:prstGeom prst="ellipse">
              <a:avLst/>
            </a:prstGeom>
            <a:solidFill>
              <a:schemeClr val="accent1"/>
            </a:solidFill>
            <a:ln w="10795" cap="flat" cmpd="sng" algn="ctr">
              <a:noFill/>
              <a:prstDash val="solid"/>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sp>
          <p:nvSpPr>
            <p:cNvPr id="105" name="Freeform 5"/>
            <p:cNvSpPr>
              <a:spLocks noEditPoints="1"/>
            </p:cNvSpPr>
            <p:nvPr/>
          </p:nvSpPr>
          <p:spPr bwMode="auto">
            <a:xfrm>
              <a:off x="5064647" y="5363754"/>
              <a:ext cx="298450" cy="398463"/>
            </a:xfrm>
            <a:custGeom>
              <a:avLst/>
              <a:gdLst>
                <a:gd name="T0" fmla="*/ 188 w 188"/>
                <a:gd name="T1" fmla="*/ 63 h 251"/>
                <a:gd name="T2" fmla="*/ 125 w 188"/>
                <a:gd name="T3" fmla="*/ 0 h 251"/>
                <a:gd name="T4" fmla="*/ 0 w 188"/>
                <a:gd name="T5" fmla="*/ 0 h 251"/>
                <a:gd name="T6" fmla="*/ 0 w 188"/>
                <a:gd name="T7" fmla="*/ 251 h 251"/>
                <a:gd name="T8" fmla="*/ 188 w 188"/>
                <a:gd name="T9" fmla="*/ 251 h 251"/>
                <a:gd name="T10" fmla="*/ 188 w 188"/>
                <a:gd name="T11" fmla="*/ 63 h 251"/>
                <a:gd name="T12" fmla="*/ 125 w 188"/>
                <a:gd name="T13" fmla="*/ 22 h 251"/>
                <a:gd name="T14" fmla="*/ 166 w 188"/>
                <a:gd name="T15" fmla="*/ 63 h 251"/>
                <a:gd name="T16" fmla="*/ 125 w 188"/>
                <a:gd name="T17" fmla="*/ 63 h 251"/>
                <a:gd name="T18" fmla="*/ 125 w 188"/>
                <a:gd name="T19" fmla="*/ 22 h 251"/>
                <a:gd name="T20" fmla="*/ 16 w 188"/>
                <a:gd name="T21" fmla="*/ 235 h 251"/>
                <a:gd name="T22" fmla="*/ 16 w 188"/>
                <a:gd name="T23" fmla="*/ 16 h 251"/>
                <a:gd name="T24" fmla="*/ 110 w 188"/>
                <a:gd name="T25" fmla="*/ 16 h 251"/>
                <a:gd name="T26" fmla="*/ 110 w 188"/>
                <a:gd name="T27" fmla="*/ 78 h 251"/>
                <a:gd name="T28" fmla="*/ 172 w 188"/>
                <a:gd name="T29" fmla="*/ 78 h 251"/>
                <a:gd name="T30" fmla="*/ 172 w 188"/>
                <a:gd name="T31" fmla="*/ 235 h 251"/>
                <a:gd name="T32" fmla="*/ 16 w 188"/>
                <a:gd name="T33" fmla="*/ 23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251">
                  <a:moveTo>
                    <a:pt x="188" y="63"/>
                  </a:moveTo>
                  <a:lnTo>
                    <a:pt x="125" y="0"/>
                  </a:lnTo>
                  <a:lnTo>
                    <a:pt x="0" y="0"/>
                  </a:lnTo>
                  <a:lnTo>
                    <a:pt x="0" y="251"/>
                  </a:lnTo>
                  <a:lnTo>
                    <a:pt x="188" y="251"/>
                  </a:lnTo>
                  <a:lnTo>
                    <a:pt x="188" y="63"/>
                  </a:lnTo>
                  <a:close/>
                  <a:moveTo>
                    <a:pt x="125" y="22"/>
                  </a:moveTo>
                  <a:lnTo>
                    <a:pt x="166" y="63"/>
                  </a:lnTo>
                  <a:lnTo>
                    <a:pt x="125" y="63"/>
                  </a:lnTo>
                  <a:lnTo>
                    <a:pt x="125" y="22"/>
                  </a:lnTo>
                  <a:close/>
                  <a:moveTo>
                    <a:pt x="16" y="235"/>
                  </a:moveTo>
                  <a:lnTo>
                    <a:pt x="16" y="16"/>
                  </a:lnTo>
                  <a:lnTo>
                    <a:pt x="110" y="16"/>
                  </a:lnTo>
                  <a:lnTo>
                    <a:pt x="110" y="78"/>
                  </a:lnTo>
                  <a:lnTo>
                    <a:pt x="172" y="78"/>
                  </a:lnTo>
                  <a:lnTo>
                    <a:pt x="172" y="235"/>
                  </a:lnTo>
                  <a:lnTo>
                    <a:pt x="16" y="235"/>
                  </a:ln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grpSp>
      <p:grpSp>
        <p:nvGrpSpPr>
          <p:cNvPr id="106" name="Group 105"/>
          <p:cNvGrpSpPr/>
          <p:nvPr>
            <p:custDataLst>
              <p:tags r:id="rId6"/>
            </p:custDataLst>
          </p:nvPr>
        </p:nvGrpSpPr>
        <p:grpSpPr>
          <a:xfrm>
            <a:off x="5726698" y="2122190"/>
            <a:ext cx="790352" cy="790352"/>
            <a:chOff x="5841530" y="3287629"/>
            <a:chExt cx="806200" cy="806200"/>
          </a:xfrm>
        </p:grpSpPr>
        <p:sp>
          <p:nvSpPr>
            <p:cNvPr id="107" name="Oval 106"/>
            <p:cNvSpPr/>
            <p:nvPr/>
          </p:nvSpPr>
          <p:spPr>
            <a:xfrm>
              <a:off x="5841530" y="3287629"/>
              <a:ext cx="806200" cy="806200"/>
            </a:xfrm>
            <a:prstGeom prst="ellipse">
              <a:avLst/>
            </a:prstGeom>
            <a:solidFill>
              <a:schemeClr val="accent1"/>
            </a:solidFill>
            <a:ln w="10795" cap="flat" cmpd="sng" algn="ctr">
              <a:noFill/>
              <a:prstDash val="solid"/>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sp>
          <p:nvSpPr>
            <p:cNvPr id="108" name="Freeform 5"/>
            <p:cNvSpPr>
              <a:spLocks noEditPoints="1"/>
            </p:cNvSpPr>
            <p:nvPr/>
          </p:nvSpPr>
          <p:spPr bwMode="auto">
            <a:xfrm>
              <a:off x="6082728" y="3510573"/>
              <a:ext cx="323804" cy="360312"/>
            </a:xfrm>
            <a:custGeom>
              <a:avLst/>
              <a:gdLst>
                <a:gd name="T0" fmla="*/ 70 w 104"/>
                <a:gd name="T1" fmla="*/ 67 h 116"/>
                <a:gd name="T2" fmla="*/ 88 w 104"/>
                <a:gd name="T3" fmla="*/ 36 h 116"/>
                <a:gd name="T4" fmla="*/ 52 w 104"/>
                <a:gd name="T5" fmla="*/ 0 h 116"/>
                <a:gd name="T6" fmla="*/ 16 w 104"/>
                <a:gd name="T7" fmla="*/ 36 h 116"/>
                <a:gd name="T8" fmla="*/ 34 w 104"/>
                <a:gd name="T9" fmla="*/ 67 h 116"/>
                <a:gd name="T10" fmla="*/ 0 w 104"/>
                <a:gd name="T11" fmla="*/ 116 h 116"/>
                <a:gd name="T12" fmla="*/ 8 w 104"/>
                <a:gd name="T13" fmla="*/ 116 h 116"/>
                <a:gd name="T14" fmla="*/ 52 w 104"/>
                <a:gd name="T15" fmla="*/ 72 h 116"/>
                <a:gd name="T16" fmla="*/ 96 w 104"/>
                <a:gd name="T17" fmla="*/ 116 h 116"/>
                <a:gd name="T18" fmla="*/ 104 w 104"/>
                <a:gd name="T19" fmla="*/ 116 h 116"/>
                <a:gd name="T20" fmla="*/ 70 w 104"/>
                <a:gd name="T21" fmla="*/ 67 h 116"/>
                <a:gd name="T22" fmla="*/ 24 w 104"/>
                <a:gd name="T23" fmla="*/ 36 h 116"/>
                <a:gd name="T24" fmla="*/ 52 w 104"/>
                <a:gd name="T25" fmla="*/ 8 h 116"/>
                <a:gd name="T26" fmla="*/ 80 w 104"/>
                <a:gd name="T27" fmla="*/ 36 h 116"/>
                <a:gd name="T28" fmla="*/ 52 w 104"/>
                <a:gd name="T29" fmla="*/ 64 h 116"/>
                <a:gd name="T30" fmla="*/ 24 w 104"/>
                <a:gd name="T31"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16">
                  <a:moveTo>
                    <a:pt x="70" y="67"/>
                  </a:moveTo>
                  <a:cubicBezTo>
                    <a:pt x="81" y="61"/>
                    <a:pt x="88" y="49"/>
                    <a:pt x="88" y="36"/>
                  </a:cubicBezTo>
                  <a:cubicBezTo>
                    <a:pt x="88" y="16"/>
                    <a:pt x="72" y="0"/>
                    <a:pt x="52" y="0"/>
                  </a:cubicBezTo>
                  <a:cubicBezTo>
                    <a:pt x="32" y="0"/>
                    <a:pt x="16" y="16"/>
                    <a:pt x="16" y="36"/>
                  </a:cubicBezTo>
                  <a:cubicBezTo>
                    <a:pt x="16" y="49"/>
                    <a:pt x="23" y="61"/>
                    <a:pt x="34" y="67"/>
                  </a:cubicBezTo>
                  <a:cubicBezTo>
                    <a:pt x="14" y="75"/>
                    <a:pt x="0" y="94"/>
                    <a:pt x="0" y="116"/>
                  </a:cubicBezTo>
                  <a:cubicBezTo>
                    <a:pt x="8" y="116"/>
                    <a:pt x="8" y="116"/>
                    <a:pt x="8" y="116"/>
                  </a:cubicBezTo>
                  <a:cubicBezTo>
                    <a:pt x="8" y="92"/>
                    <a:pt x="28" y="72"/>
                    <a:pt x="52" y="72"/>
                  </a:cubicBezTo>
                  <a:cubicBezTo>
                    <a:pt x="76" y="72"/>
                    <a:pt x="96" y="92"/>
                    <a:pt x="96" y="116"/>
                  </a:cubicBezTo>
                  <a:cubicBezTo>
                    <a:pt x="104" y="116"/>
                    <a:pt x="104" y="116"/>
                    <a:pt x="104" y="116"/>
                  </a:cubicBezTo>
                  <a:cubicBezTo>
                    <a:pt x="104" y="94"/>
                    <a:pt x="90" y="75"/>
                    <a:pt x="70" y="67"/>
                  </a:cubicBezTo>
                  <a:close/>
                  <a:moveTo>
                    <a:pt x="24" y="36"/>
                  </a:moveTo>
                  <a:cubicBezTo>
                    <a:pt x="24" y="21"/>
                    <a:pt x="37" y="8"/>
                    <a:pt x="52" y="8"/>
                  </a:cubicBezTo>
                  <a:cubicBezTo>
                    <a:pt x="67" y="8"/>
                    <a:pt x="80" y="21"/>
                    <a:pt x="80" y="36"/>
                  </a:cubicBezTo>
                  <a:cubicBezTo>
                    <a:pt x="80" y="51"/>
                    <a:pt x="67" y="64"/>
                    <a:pt x="52" y="64"/>
                  </a:cubicBezTo>
                  <a:cubicBezTo>
                    <a:pt x="37" y="64"/>
                    <a:pt x="24" y="51"/>
                    <a:pt x="24" y="36"/>
                  </a:cubicBez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grpSp>
      <p:sp>
        <p:nvSpPr>
          <p:cNvPr id="109" name="Freeform 5"/>
          <p:cNvSpPr>
            <a:spLocks noEditPoints="1"/>
          </p:cNvSpPr>
          <p:nvPr>
            <p:custDataLst>
              <p:tags r:id="rId7"/>
            </p:custDataLst>
          </p:nvPr>
        </p:nvSpPr>
        <p:spPr bwMode="auto">
          <a:xfrm>
            <a:off x="1916502" y="4137226"/>
            <a:ext cx="317439" cy="353229"/>
          </a:xfrm>
          <a:custGeom>
            <a:avLst/>
            <a:gdLst>
              <a:gd name="T0" fmla="*/ 70 w 104"/>
              <a:gd name="T1" fmla="*/ 67 h 116"/>
              <a:gd name="T2" fmla="*/ 88 w 104"/>
              <a:gd name="T3" fmla="*/ 36 h 116"/>
              <a:gd name="T4" fmla="*/ 52 w 104"/>
              <a:gd name="T5" fmla="*/ 0 h 116"/>
              <a:gd name="T6" fmla="*/ 16 w 104"/>
              <a:gd name="T7" fmla="*/ 36 h 116"/>
              <a:gd name="T8" fmla="*/ 34 w 104"/>
              <a:gd name="T9" fmla="*/ 67 h 116"/>
              <a:gd name="T10" fmla="*/ 0 w 104"/>
              <a:gd name="T11" fmla="*/ 116 h 116"/>
              <a:gd name="T12" fmla="*/ 8 w 104"/>
              <a:gd name="T13" fmla="*/ 116 h 116"/>
              <a:gd name="T14" fmla="*/ 52 w 104"/>
              <a:gd name="T15" fmla="*/ 72 h 116"/>
              <a:gd name="T16" fmla="*/ 96 w 104"/>
              <a:gd name="T17" fmla="*/ 116 h 116"/>
              <a:gd name="T18" fmla="*/ 104 w 104"/>
              <a:gd name="T19" fmla="*/ 116 h 116"/>
              <a:gd name="T20" fmla="*/ 70 w 104"/>
              <a:gd name="T21" fmla="*/ 67 h 116"/>
              <a:gd name="T22" fmla="*/ 24 w 104"/>
              <a:gd name="T23" fmla="*/ 36 h 116"/>
              <a:gd name="T24" fmla="*/ 52 w 104"/>
              <a:gd name="T25" fmla="*/ 8 h 116"/>
              <a:gd name="T26" fmla="*/ 80 w 104"/>
              <a:gd name="T27" fmla="*/ 36 h 116"/>
              <a:gd name="T28" fmla="*/ 52 w 104"/>
              <a:gd name="T29" fmla="*/ 64 h 116"/>
              <a:gd name="T30" fmla="*/ 24 w 104"/>
              <a:gd name="T31"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16">
                <a:moveTo>
                  <a:pt x="70" y="67"/>
                </a:moveTo>
                <a:cubicBezTo>
                  <a:pt x="81" y="61"/>
                  <a:pt x="88" y="49"/>
                  <a:pt x="88" y="36"/>
                </a:cubicBezTo>
                <a:cubicBezTo>
                  <a:pt x="88" y="16"/>
                  <a:pt x="72" y="0"/>
                  <a:pt x="52" y="0"/>
                </a:cubicBezTo>
                <a:cubicBezTo>
                  <a:pt x="32" y="0"/>
                  <a:pt x="16" y="16"/>
                  <a:pt x="16" y="36"/>
                </a:cubicBezTo>
                <a:cubicBezTo>
                  <a:pt x="16" y="49"/>
                  <a:pt x="23" y="61"/>
                  <a:pt x="34" y="67"/>
                </a:cubicBezTo>
                <a:cubicBezTo>
                  <a:pt x="14" y="75"/>
                  <a:pt x="0" y="94"/>
                  <a:pt x="0" y="116"/>
                </a:cubicBezTo>
                <a:cubicBezTo>
                  <a:pt x="8" y="116"/>
                  <a:pt x="8" y="116"/>
                  <a:pt x="8" y="116"/>
                </a:cubicBezTo>
                <a:cubicBezTo>
                  <a:pt x="8" y="92"/>
                  <a:pt x="28" y="72"/>
                  <a:pt x="52" y="72"/>
                </a:cubicBezTo>
                <a:cubicBezTo>
                  <a:pt x="76" y="72"/>
                  <a:pt x="96" y="92"/>
                  <a:pt x="96" y="116"/>
                </a:cubicBezTo>
                <a:cubicBezTo>
                  <a:pt x="104" y="116"/>
                  <a:pt x="104" y="116"/>
                  <a:pt x="104" y="116"/>
                </a:cubicBezTo>
                <a:cubicBezTo>
                  <a:pt x="104" y="94"/>
                  <a:pt x="90" y="75"/>
                  <a:pt x="70" y="67"/>
                </a:cubicBezTo>
                <a:close/>
                <a:moveTo>
                  <a:pt x="24" y="36"/>
                </a:moveTo>
                <a:cubicBezTo>
                  <a:pt x="24" y="21"/>
                  <a:pt x="37" y="8"/>
                  <a:pt x="52" y="8"/>
                </a:cubicBezTo>
                <a:cubicBezTo>
                  <a:pt x="67" y="8"/>
                  <a:pt x="80" y="21"/>
                  <a:pt x="80" y="36"/>
                </a:cubicBezTo>
                <a:cubicBezTo>
                  <a:pt x="80" y="51"/>
                  <a:pt x="67" y="64"/>
                  <a:pt x="52" y="64"/>
                </a:cubicBezTo>
                <a:cubicBezTo>
                  <a:pt x="37" y="64"/>
                  <a:pt x="24" y="51"/>
                  <a:pt x="24" y="36"/>
                </a:cubicBezTo>
                <a:close/>
              </a:path>
            </a:pathLst>
          </a:custGeom>
          <a:solidFill>
            <a:schemeClr val="accent1"/>
          </a:solidFill>
          <a:ln>
            <a:noFill/>
          </a:ln>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sp>
        <p:nvSpPr>
          <p:cNvPr id="110" name="Freeform 5"/>
          <p:cNvSpPr>
            <a:spLocks noEditPoints="1"/>
          </p:cNvSpPr>
          <p:nvPr>
            <p:custDataLst>
              <p:tags r:id="rId8"/>
            </p:custDataLst>
          </p:nvPr>
        </p:nvSpPr>
        <p:spPr bwMode="auto">
          <a:xfrm>
            <a:off x="1551116" y="3639677"/>
            <a:ext cx="317439" cy="353229"/>
          </a:xfrm>
          <a:custGeom>
            <a:avLst/>
            <a:gdLst>
              <a:gd name="T0" fmla="*/ 70 w 104"/>
              <a:gd name="T1" fmla="*/ 67 h 116"/>
              <a:gd name="T2" fmla="*/ 88 w 104"/>
              <a:gd name="T3" fmla="*/ 36 h 116"/>
              <a:gd name="T4" fmla="*/ 52 w 104"/>
              <a:gd name="T5" fmla="*/ 0 h 116"/>
              <a:gd name="T6" fmla="*/ 16 w 104"/>
              <a:gd name="T7" fmla="*/ 36 h 116"/>
              <a:gd name="T8" fmla="*/ 34 w 104"/>
              <a:gd name="T9" fmla="*/ 67 h 116"/>
              <a:gd name="T10" fmla="*/ 0 w 104"/>
              <a:gd name="T11" fmla="*/ 116 h 116"/>
              <a:gd name="T12" fmla="*/ 8 w 104"/>
              <a:gd name="T13" fmla="*/ 116 h 116"/>
              <a:gd name="T14" fmla="*/ 52 w 104"/>
              <a:gd name="T15" fmla="*/ 72 h 116"/>
              <a:gd name="T16" fmla="*/ 96 w 104"/>
              <a:gd name="T17" fmla="*/ 116 h 116"/>
              <a:gd name="T18" fmla="*/ 104 w 104"/>
              <a:gd name="T19" fmla="*/ 116 h 116"/>
              <a:gd name="T20" fmla="*/ 70 w 104"/>
              <a:gd name="T21" fmla="*/ 67 h 116"/>
              <a:gd name="T22" fmla="*/ 24 w 104"/>
              <a:gd name="T23" fmla="*/ 36 h 116"/>
              <a:gd name="T24" fmla="*/ 52 w 104"/>
              <a:gd name="T25" fmla="*/ 8 h 116"/>
              <a:gd name="T26" fmla="*/ 80 w 104"/>
              <a:gd name="T27" fmla="*/ 36 h 116"/>
              <a:gd name="T28" fmla="*/ 52 w 104"/>
              <a:gd name="T29" fmla="*/ 64 h 116"/>
              <a:gd name="T30" fmla="*/ 24 w 104"/>
              <a:gd name="T31"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16">
                <a:moveTo>
                  <a:pt x="70" y="67"/>
                </a:moveTo>
                <a:cubicBezTo>
                  <a:pt x="81" y="61"/>
                  <a:pt x="88" y="49"/>
                  <a:pt x="88" y="36"/>
                </a:cubicBezTo>
                <a:cubicBezTo>
                  <a:pt x="88" y="16"/>
                  <a:pt x="72" y="0"/>
                  <a:pt x="52" y="0"/>
                </a:cubicBezTo>
                <a:cubicBezTo>
                  <a:pt x="32" y="0"/>
                  <a:pt x="16" y="16"/>
                  <a:pt x="16" y="36"/>
                </a:cubicBezTo>
                <a:cubicBezTo>
                  <a:pt x="16" y="49"/>
                  <a:pt x="23" y="61"/>
                  <a:pt x="34" y="67"/>
                </a:cubicBezTo>
                <a:cubicBezTo>
                  <a:pt x="14" y="75"/>
                  <a:pt x="0" y="94"/>
                  <a:pt x="0" y="116"/>
                </a:cubicBezTo>
                <a:cubicBezTo>
                  <a:pt x="8" y="116"/>
                  <a:pt x="8" y="116"/>
                  <a:pt x="8" y="116"/>
                </a:cubicBezTo>
                <a:cubicBezTo>
                  <a:pt x="8" y="92"/>
                  <a:pt x="28" y="72"/>
                  <a:pt x="52" y="72"/>
                </a:cubicBezTo>
                <a:cubicBezTo>
                  <a:pt x="76" y="72"/>
                  <a:pt x="96" y="92"/>
                  <a:pt x="96" y="116"/>
                </a:cubicBezTo>
                <a:cubicBezTo>
                  <a:pt x="104" y="116"/>
                  <a:pt x="104" y="116"/>
                  <a:pt x="104" y="116"/>
                </a:cubicBezTo>
                <a:cubicBezTo>
                  <a:pt x="104" y="94"/>
                  <a:pt x="90" y="75"/>
                  <a:pt x="70" y="67"/>
                </a:cubicBezTo>
                <a:close/>
                <a:moveTo>
                  <a:pt x="24" y="36"/>
                </a:moveTo>
                <a:cubicBezTo>
                  <a:pt x="24" y="21"/>
                  <a:pt x="37" y="8"/>
                  <a:pt x="52" y="8"/>
                </a:cubicBezTo>
                <a:cubicBezTo>
                  <a:pt x="67" y="8"/>
                  <a:pt x="80" y="21"/>
                  <a:pt x="80" y="36"/>
                </a:cubicBezTo>
                <a:cubicBezTo>
                  <a:pt x="80" y="51"/>
                  <a:pt x="67" y="64"/>
                  <a:pt x="52" y="64"/>
                </a:cubicBezTo>
                <a:cubicBezTo>
                  <a:pt x="37" y="64"/>
                  <a:pt x="24" y="51"/>
                  <a:pt x="24" y="36"/>
                </a:cubicBezTo>
                <a:close/>
              </a:path>
            </a:pathLst>
          </a:custGeom>
          <a:solidFill>
            <a:schemeClr val="accent1"/>
          </a:solidFill>
          <a:ln>
            <a:noFill/>
          </a:ln>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sp>
        <p:nvSpPr>
          <p:cNvPr id="111" name="Freeform 5"/>
          <p:cNvSpPr>
            <a:spLocks noEditPoints="1"/>
          </p:cNvSpPr>
          <p:nvPr>
            <p:custDataLst>
              <p:tags r:id="rId9"/>
            </p:custDataLst>
          </p:nvPr>
        </p:nvSpPr>
        <p:spPr bwMode="auto">
          <a:xfrm>
            <a:off x="1903941" y="3142127"/>
            <a:ext cx="317439" cy="353229"/>
          </a:xfrm>
          <a:custGeom>
            <a:avLst/>
            <a:gdLst>
              <a:gd name="T0" fmla="*/ 70 w 104"/>
              <a:gd name="T1" fmla="*/ 67 h 116"/>
              <a:gd name="T2" fmla="*/ 88 w 104"/>
              <a:gd name="T3" fmla="*/ 36 h 116"/>
              <a:gd name="T4" fmla="*/ 52 w 104"/>
              <a:gd name="T5" fmla="*/ 0 h 116"/>
              <a:gd name="T6" fmla="*/ 16 w 104"/>
              <a:gd name="T7" fmla="*/ 36 h 116"/>
              <a:gd name="T8" fmla="*/ 34 w 104"/>
              <a:gd name="T9" fmla="*/ 67 h 116"/>
              <a:gd name="T10" fmla="*/ 0 w 104"/>
              <a:gd name="T11" fmla="*/ 116 h 116"/>
              <a:gd name="T12" fmla="*/ 8 w 104"/>
              <a:gd name="T13" fmla="*/ 116 h 116"/>
              <a:gd name="T14" fmla="*/ 52 w 104"/>
              <a:gd name="T15" fmla="*/ 72 h 116"/>
              <a:gd name="T16" fmla="*/ 96 w 104"/>
              <a:gd name="T17" fmla="*/ 116 h 116"/>
              <a:gd name="T18" fmla="*/ 104 w 104"/>
              <a:gd name="T19" fmla="*/ 116 h 116"/>
              <a:gd name="T20" fmla="*/ 70 w 104"/>
              <a:gd name="T21" fmla="*/ 67 h 116"/>
              <a:gd name="T22" fmla="*/ 24 w 104"/>
              <a:gd name="T23" fmla="*/ 36 h 116"/>
              <a:gd name="T24" fmla="*/ 52 w 104"/>
              <a:gd name="T25" fmla="*/ 8 h 116"/>
              <a:gd name="T26" fmla="*/ 80 w 104"/>
              <a:gd name="T27" fmla="*/ 36 h 116"/>
              <a:gd name="T28" fmla="*/ 52 w 104"/>
              <a:gd name="T29" fmla="*/ 64 h 116"/>
              <a:gd name="T30" fmla="*/ 24 w 104"/>
              <a:gd name="T31"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16">
                <a:moveTo>
                  <a:pt x="70" y="67"/>
                </a:moveTo>
                <a:cubicBezTo>
                  <a:pt x="81" y="61"/>
                  <a:pt x="88" y="49"/>
                  <a:pt x="88" y="36"/>
                </a:cubicBezTo>
                <a:cubicBezTo>
                  <a:pt x="88" y="16"/>
                  <a:pt x="72" y="0"/>
                  <a:pt x="52" y="0"/>
                </a:cubicBezTo>
                <a:cubicBezTo>
                  <a:pt x="32" y="0"/>
                  <a:pt x="16" y="16"/>
                  <a:pt x="16" y="36"/>
                </a:cubicBezTo>
                <a:cubicBezTo>
                  <a:pt x="16" y="49"/>
                  <a:pt x="23" y="61"/>
                  <a:pt x="34" y="67"/>
                </a:cubicBezTo>
                <a:cubicBezTo>
                  <a:pt x="14" y="75"/>
                  <a:pt x="0" y="94"/>
                  <a:pt x="0" y="116"/>
                </a:cubicBezTo>
                <a:cubicBezTo>
                  <a:pt x="8" y="116"/>
                  <a:pt x="8" y="116"/>
                  <a:pt x="8" y="116"/>
                </a:cubicBezTo>
                <a:cubicBezTo>
                  <a:pt x="8" y="92"/>
                  <a:pt x="28" y="72"/>
                  <a:pt x="52" y="72"/>
                </a:cubicBezTo>
                <a:cubicBezTo>
                  <a:pt x="76" y="72"/>
                  <a:pt x="96" y="92"/>
                  <a:pt x="96" y="116"/>
                </a:cubicBezTo>
                <a:cubicBezTo>
                  <a:pt x="104" y="116"/>
                  <a:pt x="104" y="116"/>
                  <a:pt x="104" y="116"/>
                </a:cubicBezTo>
                <a:cubicBezTo>
                  <a:pt x="104" y="94"/>
                  <a:pt x="90" y="75"/>
                  <a:pt x="70" y="67"/>
                </a:cubicBezTo>
                <a:close/>
                <a:moveTo>
                  <a:pt x="24" y="36"/>
                </a:moveTo>
                <a:cubicBezTo>
                  <a:pt x="24" y="21"/>
                  <a:pt x="37" y="8"/>
                  <a:pt x="52" y="8"/>
                </a:cubicBezTo>
                <a:cubicBezTo>
                  <a:pt x="67" y="8"/>
                  <a:pt x="80" y="21"/>
                  <a:pt x="80" y="36"/>
                </a:cubicBezTo>
                <a:cubicBezTo>
                  <a:pt x="80" y="51"/>
                  <a:pt x="67" y="64"/>
                  <a:pt x="52" y="64"/>
                </a:cubicBezTo>
                <a:cubicBezTo>
                  <a:pt x="37" y="64"/>
                  <a:pt x="24" y="51"/>
                  <a:pt x="24" y="36"/>
                </a:cubicBezTo>
                <a:close/>
              </a:path>
            </a:pathLst>
          </a:custGeom>
          <a:solidFill>
            <a:schemeClr val="accent1"/>
          </a:solidFill>
          <a:ln>
            <a:noFill/>
          </a:ln>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grpSp>
        <p:nvGrpSpPr>
          <p:cNvPr id="112" name="Group 8"/>
          <p:cNvGrpSpPr>
            <a:grpSpLocks noChangeAspect="1"/>
          </p:cNvGrpSpPr>
          <p:nvPr>
            <p:custDataLst>
              <p:tags r:id="rId10"/>
            </p:custDataLst>
          </p:nvPr>
        </p:nvGrpSpPr>
        <p:grpSpPr bwMode="auto">
          <a:xfrm>
            <a:off x="10073242" y="4161345"/>
            <a:ext cx="364122" cy="304991"/>
            <a:chOff x="6" y="9"/>
            <a:chExt cx="234" cy="196"/>
          </a:xfrm>
          <a:noFill/>
        </p:grpSpPr>
        <p:sp>
          <p:nvSpPr>
            <p:cNvPr id="113" name="Oval 9"/>
            <p:cNvSpPr>
              <a:spLocks noChangeArrowheads="1"/>
            </p:cNvSpPr>
            <p:nvPr/>
          </p:nvSpPr>
          <p:spPr bwMode="auto">
            <a:xfrm>
              <a:off x="14" y="9"/>
              <a:ext cx="62" cy="63"/>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sp>
          <p:nvSpPr>
            <p:cNvPr id="114" name="Oval 10"/>
            <p:cNvSpPr>
              <a:spLocks noChangeArrowheads="1"/>
            </p:cNvSpPr>
            <p:nvPr/>
          </p:nvSpPr>
          <p:spPr bwMode="auto">
            <a:xfrm>
              <a:off x="170" y="9"/>
              <a:ext cx="62" cy="63"/>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sp>
          <p:nvSpPr>
            <p:cNvPr id="115" name="Freeform 11"/>
            <p:cNvSpPr>
              <a:spLocks/>
            </p:cNvSpPr>
            <p:nvPr/>
          </p:nvSpPr>
          <p:spPr bwMode="auto">
            <a:xfrm>
              <a:off x="6"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sp>
          <p:nvSpPr>
            <p:cNvPr id="116" name="Oval 12"/>
            <p:cNvSpPr>
              <a:spLocks noChangeArrowheads="1"/>
            </p:cNvSpPr>
            <p:nvPr/>
          </p:nvSpPr>
          <p:spPr bwMode="auto">
            <a:xfrm>
              <a:off x="84" y="72"/>
              <a:ext cx="78" cy="78"/>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sp>
          <p:nvSpPr>
            <p:cNvPr id="117" name="Freeform 13"/>
            <p:cNvSpPr>
              <a:spLocks/>
            </p:cNvSpPr>
            <p:nvPr/>
          </p:nvSpPr>
          <p:spPr bwMode="auto">
            <a:xfrm>
              <a:off x="68" y="150"/>
              <a:ext cx="110" cy="55"/>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sp>
          <p:nvSpPr>
            <p:cNvPr id="118" name="Freeform 14"/>
            <p:cNvSpPr>
              <a:spLocks/>
            </p:cNvSpPr>
            <p:nvPr/>
          </p:nvSpPr>
          <p:spPr bwMode="auto">
            <a:xfrm>
              <a:off x="162"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grpSp>
      <p:grpSp>
        <p:nvGrpSpPr>
          <p:cNvPr id="119" name="Group 8"/>
          <p:cNvGrpSpPr>
            <a:grpSpLocks noChangeAspect="1"/>
          </p:cNvGrpSpPr>
          <p:nvPr>
            <p:custDataLst>
              <p:tags r:id="rId11"/>
            </p:custDataLst>
          </p:nvPr>
        </p:nvGrpSpPr>
        <p:grpSpPr bwMode="auto">
          <a:xfrm>
            <a:off x="10464984" y="3639677"/>
            <a:ext cx="364122" cy="304991"/>
            <a:chOff x="6" y="9"/>
            <a:chExt cx="234" cy="196"/>
          </a:xfrm>
          <a:noFill/>
        </p:grpSpPr>
        <p:sp>
          <p:nvSpPr>
            <p:cNvPr id="120" name="Oval 9"/>
            <p:cNvSpPr>
              <a:spLocks noChangeArrowheads="1"/>
            </p:cNvSpPr>
            <p:nvPr/>
          </p:nvSpPr>
          <p:spPr bwMode="auto">
            <a:xfrm>
              <a:off x="14" y="9"/>
              <a:ext cx="62" cy="63"/>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sp>
          <p:nvSpPr>
            <p:cNvPr id="121" name="Oval 10"/>
            <p:cNvSpPr>
              <a:spLocks noChangeArrowheads="1"/>
            </p:cNvSpPr>
            <p:nvPr/>
          </p:nvSpPr>
          <p:spPr bwMode="auto">
            <a:xfrm>
              <a:off x="170" y="9"/>
              <a:ext cx="62" cy="63"/>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sp>
          <p:nvSpPr>
            <p:cNvPr id="122" name="Freeform 11"/>
            <p:cNvSpPr>
              <a:spLocks/>
            </p:cNvSpPr>
            <p:nvPr/>
          </p:nvSpPr>
          <p:spPr bwMode="auto">
            <a:xfrm>
              <a:off x="6"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sp>
          <p:nvSpPr>
            <p:cNvPr id="123" name="Oval 12"/>
            <p:cNvSpPr>
              <a:spLocks noChangeArrowheads="1"/>
            </p:cNvSpPr>
            <p:nvPr/>
          </p:nvSpPr>
          <p:spPr bwMode="auto">
            <a:xfrm>
              <a:off x="84" y="72"/>
              <a:ext cx="78" cy="78"/>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sp>
          <p:nvSpPr>
            <p:cNvPr id="124" name="Freeform 13"/>
            <p:cNvSpPr>
              <a:spLocks/>
            </p:cNvSpPr>
            <p:nvPr/>
          </p:nvSpPr>
          <p:spPr bwMode="auto">
            <a:xfrm>
              <a:off x="68" y="150"/>
              <a:ext cx="110" cy="55"/>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sp>
          <p:nvSpPr>
            <p:cNvPr id="125" name="Freeform 14"/>
            <p:cNvSpPr>
              <a:spLocks/>
            </p:cNvSpPr>
            <p:nvPr/>
          </p:nvSpPr>
          <p:spPr bwMode="auto">
            <a:xfrm>
              <a:off x="162"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grpSp>
      <p:grpSp>
        <p:nvGrpSpPr>
          <p:cNvPr id="126" name="Group 8"/>
          <p:cNvGrpSpPr>
            <a:grpSpLocks noChangeAspect="1"/>
          </p:cNvGrpSpPr>
          <p:nvPr>
            <p:custDataLst>
              <p:tags r:id="rId12"/>
            </p:custDataLst>
          </p:nvPr>
        </p:nvGrpSpPr>
        <p:grpSpPr bwMode="auto">
          <a:xfrm>
            <a:off x="10100863" y="3142128"/>
            <a:ext cx="364122" cy="304991"/>
            <a:chOff x="6" y="9"/>
            <a:chExt cx="234" cy="196"/>
          </a:xfrm>
          <a:noFill/>
        </p:grpSpPr>
        <p:sp>
          <p:nvSpPr>
            <p:cNvPr id="127" name="Oval 9"/>
            <p:cNvSpPr>
              <a:spLocks noChangeArrowheads="1"/>
            </p:cNvSpPr>
            <p:nvPr/>
          </p:nvSpPr>
          <p:spPr bwMode="auto">
            <a:xfrm>
              <a:off x="14" y="9"/>
              <a:ext cx="62" cy="63"/>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sp>
          <p:nvSpPr>
            <p:cNvPr id="128" name="Oval 10"/>
            <p:cNvSpPr>
              <a:spLocks noChangeArrowheads="1"/>
            </p:cNvSpPr>
            <p:nvPr/>
          </p:nvSpPr>
          <p:spPr bwMode="auto">
            <a:xfrm>
              <a:off x="170" y="9"/>
              <a:ext cx="62" cy="63"/>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sp>
          <p:nvSpPr>
            <p:cNvPr id="129" name="Freeform 11"/>
            <p:cNvSpPr>
              <a:spLocks/>
            </p:cNvSpPr>
            <p:nvPr/>
          </p:nvSpPr>
          <p:spPr bwMode="auto">
            <a:xfrm>
              <a:off x="6"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sp>
          <p:nvSpPr>
            <p:cNvPr id="130" name="Oval 12"/>
            <p:cNvSpPr>
              <a:spLocks noChangeArrowheads="1"/>
            </p:cNvSpPr>
            <p:nvPr/>
          </p:nvSpPr>
          <p:spPr bwMode="auto">
            <a:xfrm>
              <a:off x="84" y="72"/>
              <a:ext cx="78" cy="78"/>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sp>
          <p:nvSpPr>
            <p:cNvPr id="131" name="Freeform 13"/>
            <p:cNvSpPr>
              <a:spLocks/>
            </p:cNvSpPr>
            <p:nvPr/>
          </p:nvSpPr>
          <p:spPr bwMode="auto">
            <a:xfrm>
              <a:off x="68" y="150"/>
              <a:ext cx="110" cy="55"/>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sp>
          <p:nvSpPr>
            <p:cNvPr id="132" name="Freeform 14"/>
            <p:cNvSpPr>
              <a:spLocks/>
            </p:cNvSpPr>
            <p:nvPr/>
          </p:nvSpPr>
          <p:spPr bwMode="auto">
            <a:xfrm>
              <a:off x="162"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12879">
                      <a:srgbClr val="161616"/>
                    </a:gs>
                    <a:gs pos="24000">
                      <a:srgbClr val="161616"/>
                    </a:gs>
                  </a:gsLst>
                  <a:lin ang="5400000" scaled="0"/>
                </a:gradFill>
                <a:effectLst/>
                <a:uLnTx/>
                <a:uFillTx/>
                <a:latin typeface="Segoe UI"/>
                <a:ea typeface="+mn-ea"/>
                <a:cs typeface="+mn-cs"/>
              </a:endParaRPr>
            </a:p>
          </p:txBody>
        </p:sp>
      </p:grpSp>
      <p:sp>
        <p:nvSpPr>
          <p:cNvPr id="135" name="Text Placeholder 1"/>
          <p:cNvSpPr txBox="1">
            <a:spLocks/>
          </p:cNvSpPr>
          <p:nvPr>
            <p:custDataLst>
              <p:tags r:id="rId13"/>
            </p:custDataLst>
          </p:nvPr>
        </p:nvSpPr>
        <p:spPr>
          <a:xfrm>
            <a:off x="1470331" y="3579288"/>
            <a:ext cx="2918151" cy="914262"/>
          </a:xfrm>
          <a:prstGeom prst="rect">
            <a:avLst/>
          </a:prstGeom>
        </p:spPr>
        <p:txBody>
          <a:bodyPr vert="horz" wrap="square" lIns="0" tIns="89617" rIns="143387" bIns="89617"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800" kern="1200" spc="0" baseline="0">
                <a:gradFill>
                  <a:gsLst>
                    <a:gs pos="1250">
                      <a:schemeClr val="tx1"/>
                    </a:gs>
                    <a:gs pos="100000">
                      <a:schemeClr val="tx1"/>
                    </a:gs>
                  </a:gsLst>
                  <a:lin ang="5400000" scaled="0"/>
                </a:gradFill>
                <a:latin typeface="+mn-lt"/>
                <a:ea typeface="+mn-ea"/>
                <a:cs typeface="Segoe UI Semilight" panose="020B0402040204020203" pitchFamily="34" charset="0"/>
              </a:defRPr>
            </a:lvl1pPr>
            <a:lvl2pPr marL="584200" marR="0" indent="-2413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Segoe UI Semilight" panose="020B04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Segoe UI Semilight" panose="020B04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Segoe UI Semilight" panose="020B04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Segoe UI Semilight" panose="020B04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016" rtl="0" eaLnBrk="1" fontAlgn="auto" latinLnBrk="0" hangingPunct="1">
              <a:lnSpc>
                <a:spcPct val="90000"/>
              </a:lnSpc>
              <a:spcBef>
                <a:spcPts val="0"/>
              </a:spcBef>
              <a:spcAft>
                <a:spcPts val="0"/>
              </a:spcAft>
              <a:buClrTx/>
              <a:buSzPct val="90000"/>
              <a:buFont typeface="Wingdings" panose="05000000000000000000" pitchFamily="2" charset="2"/>
              <a:buNone/>
              <a:tabLst/>
              <a:defRPr/>
            </a:pPr>
            <a:r>
              <a:rPr kumimoji="0" lang="en-US" sz="1765" b="1" i="0" u="none" strike="noStrike" kern="1200" cap="none" spc="0" normalizeH="0" baseline="0" noProof="0" dirty="0" err="1">
                <a:ln>
                  <a:noFill/>
                </a:ln>
                <a:solidFill>
                  <a:srgbClr val="0078D7"/>
                </a:solidFill>
                <a:effectLst/>
                <a:uLnTx/>
                <a:uFillTx/>
                <a:latin typeface="Segoe UI" panose="020B0502040204020203" pitchFamily="34" charset="0"/>
                <a:ea typeface="+mn-ea"/>
                <a:cs typeface="Segoe UI" panose="020B0502040204020203" pitchFamily="34" charset="0"/>
              </a:rPr>
              <a:t>Accès</a:t>
            </a:r>
            <a:r>
              <a:rPr kumimoji="0" lang="en-US" sz="1765" b="1" i="0" u="none" strike="noStrike" kern="1200" cap="none" spc="0" normalizeH="0" baseline="0" noProof="0" dirty="0">
                <a:ln>
                  <a:noFill/>
                </a:ln>
                <a:solidFill>
                  <a:srgbClr val="0078D7"/>
                </a:solidFill>
                <a:effectLst/>
                <a:uLnTx/>
                <a:uFillTx/>
                <a:latin typeface="Segoe UI" panose="020B0502040204020203" pitchFamily="34" charset="0"/>
                <a:ea typeface="+mn-ea"/>
                <a:cs typeface="Segoe UI" panose="020B0502040204020203" pitchFamily="34" charset="0"/>
              </a:rPr>
              <a:t> et partage </a:t>
            </a:r>
            <a:r>
              <a:rPr kumimoji="0" lang="en-US" sz="1765" b="1" i="0" u="none" strike="noStrike" kern="1200" cap="none" spc="0" normalizeH="0" baseline="0" noProof="0" dirty="0" err="1">
                <a:ln>
                  <a:noFill/>
                </a:ln>
                <a:solidFill>
                  <a:srgbClr val="0078D7"/>
                </a:solidFill>
                <a:effectLst/>
                <a:uLnTx/>
                <a:uFillTx/>
                <a:latin typeface="Segoe UI" panose="020B0502040204020203" pitchFamily="34" charset="0"/>
                <a:ea typeface="+mn-ea"/>
                <a:cs typeface="Segoe UI" panose="020B0502040204020203" pitchFamily="34" charset="0"/>
              </a:rPr>
              <a:t>n'importe</a:t>
            </a:r>
            <a:r>
              <a:rPr kumimoji="0" lang="en-US" sz="1765" b="1" i="0" u="none" strike="noStrike" kern="1200" cap="none" spc="0" normalizeH="0" baseline="0" noProof="0" dirty="0">
                <a:ln>
                  <a:noFill/>
                </a:ln>
                <a:solidFill>
                  <a:srgbClr val="0078D7"/>
                </a:solidFill>
                <a:effectLst/>
                <a:uLnTx/>
                <a:uFillTx/>
                <a:latin typeface="Segoe UI" panose="020B0502040204020203" pitchFamily="34" charset="0"/>
                <a:ea typeface="+mn-ea"/>
                <a:cs typeface="Segoe UI" panose="020B0502040204020203" pitchFamily="34" charset="0"/>
              </a:rPr>
              <a:t> </a:t>
            </a:r>
            <a:r>
              <a:rPr kumimoji="0" lang="en-US" sz="1765" b="1" i="0" u="none" strike="noStrike" kern="1200" cap="none" spc="0" normalizeH="0" baseline="0" noProof="0" dirty="0" err="1">
                <a:ln>
                  <a:noFill/>
                </a:ln>
                <a:solidFill>
                  <a:srgbClr val="0078D7"/>
                </a:solidFill>
                <a:effectLst/>
                <a:uLnTx/>
                <a:uFillTx/>
                <a:latin typeface="Segoe UI" panose="020B0502040204020203" pitchFamily="34" charset="0"/>
                <a:ea typeface="+mn-ea"/>
                <a:cs typeface="Segoe UI" panose="020B0502040204020203" pitchFamily="34" charset="0"/>
              </a:rPr>
              <a:t>où</a:t>
            </a:r>
            <a:r>
              <a:rPr kumimoji="0" lang="en-US" sz="1765" b="1" i="0" u="none" strike="noStrike" kern="1200" cap="none" spc="0" normalizeH="0" baseline="0" noProof="0" dirty="0">
                <a:ln>
                  <a:noFill/>
                </a:ln>
                <a:solidFill>
                  <a:srgbClr val="0078D7"/>
                </a:solidFill>
                <a:effectLst/>
                <a:uLnTx/>
                <a:uFillTx/>
                <a:latin typeface="Segoe UI" panose="020B0502040204020203" pitchFamily="34" charset="0"/>
                <a:ea typeface="+mn-ea"/>
                <a:cs typeface="Segoe UI" panose="020B0502040204020203" pitchFamily="34" charset="0"/>
              </a:rPr>
              <a:t> pour </a:t>
            </a:r>
            <a:r>
              <a:rPr kumimoji="0" lang="en-US" sz="1765" b="1" i="0" u="none" strike="noStrike" kern="1200" cap="none" spc="0" normalizeH="0" baseline="0" noProof="0" dirty="0" err="1">
                <a:ln>
                  <a:noFill/>
                </a:ln>
                <a:solidFill>
                  <a:srgbClr val="0078D7"/>
                </a:solidFill>
                <a:effectLst/>
                <a:uLnTx/>
                <a:uFillTx/>
                <a:latin typeface="Segoe UI" panose="020B0502040204020203" pitchFamily="34" charset="0"/>
                <a:ea typeface="+mn-ea"/>
                <a:cs typeface="Segoe UI" panose="020B0502040204020203" pitchFamily="34" charset="0"/>
              </a:rPr>
              <a:t>tous</a:t>
            </a:r>
            <a:r>
              <a:rPr kumimoji="0" lang="en-US" sz="1765" b="1" i="0" u="none" strike="noStrike" kern="1200" cap="none" spc="0" normalizeH="0" baseline="0" noProof="0" dirty="0">
                <a:ln>
                  <a:noFill/>
                </a:ln>
                <a:solidFill>
                  <a:srgbClr val="0078D7"/>
                </a:solidFill>
                <a:effectLst/>
                <a:uLnTx/>
                <a:uFillTx/>
                <a:latin typeface="Segoe UI" panose="020B0502040204020203" pitchFamily="34" charset="0"/>
                <a:ea typeface="+mn-ea"/>
                <a:cs typeface="Segoe UI" panose="020B0502040204020203" pitchFamily="34" charset="0"/>
              </a:rPr>
              <a:t> </a:t>
            </a:r>
            <a:r>
              <a:rPr kumimoji="0" lang="en-US" sz="1765" b="1" i="0" u="none" strike="noStrike" kern="1200" cap="none" spc="0" normalizeH="0" baseline="0" noProof="0" dirty="0" err="1">
                <a:ln>
                  <a:noFill/>
                </a:ln>
                <a:solidFill>
                  <a:srgbClr val="0078D7"/>
                </a:solidFill>
                <a:effectLst/>
                <a:uLnTx/>
                <a:uFillTx/>
                <a:latin typeface="Segoe UI" panose="020B0502040204020203" pitchFamily="34" charset="0"/>
                <a:ea typeface="+mn-ea"/>
                <a:cs typeface="Segoe UI" panose="020B0502040204020203" pitchFamily="34" charset="0"/>
              </a:rPr>
              <a:t>vos</a:t>
            </a:r>
            <a:r>
              <a:rPr kumimoji="0" lang="en-US" sz="1765" b="1" i="0" u="none" strike="noStrike" kern="1200" cap="none" spc="0" normalizeH="0" baseline="0" noProof="0" dirty="0">
                <a:ln>
                  <a:noFill/>
                </a:ln>
                <a:solidFill>
                  <a:srgbClr val="0078D7"/>
                </a:solidFill>
                <a:effectLst/>
                <a:uLnTx/>
                <a:uFillTx/>
                <a:latin typeface="Segoe UI" panose="020B0502040204020203" pitchFamily="34" charset="0"/>
                <a:ea typeface="+mn-ea"/>
                <a:cs typeface="Segoe UI" panose="020B0502040204020203" pitchFamily="34" charset="0"/>
              </a:rPr>
              <a:t> </a:t>
            </a:r>
            <a:r>
              <a:rPr kumimoji="0" lang="en-US" sz="1765" b="1" i="0" u="none" strike="noStrike" kern="1200" cap="none" spc="0" normalizeH="0" baseline="0" noProof="0" dirty="0" err="1">
                <a:ln>
                  <a:noFill/>
                </a:ln>
                <a:solidFill>
                  <a:srgbClr val="0078D7"/>
                </a:solidFill>
                <a:effectLst/>
                <a:uLnTx/>
                <a:uFillTx/>
                <a:latin typeface="Segoe UI" panose="020B0502040204020203" pitchFamily="34" charset="0"/>
                <a:ea typeface="+mn-ea"/>
                <a:cs typeface="Segoe UI" panose="020B0502040204020203" pitchFamily="34" charset="0"/>
              </a:rPr>
              <a:t>fichiers</a:t>
            </a:r>
            <a:endParaRPr kumimoji="0" lang="en-US" sz="1765" b="1" i="0" u="none" strike="noStrike" kern="1200" cap="none" spc="0" normalizeH="0" baseline="0" noProof="0" dirty="0">
              <a:ln>
                <a:noFill/>
              </a:ln>
              <a:solidFill>
                <a:srgbClr val="0078D7"/>
              </a:solidFill>
              <a:effectLst/>
              <a:uLnTx/>
              <a:uFillTx/>
              <a:latin typeface="Segoe UI" panose="020B0502040204020203" pitchFamily="34" charset="0"/>
              <a:ea typeface="+mn-ea"/>
              <a:cs typeface="Segoe UI" panose="020B0502040204020203" pitchFamily="34" charset="0"/>
            </a:endParaRPr>
          </a:p>
        </p:txBody>
      </p:sp>
      <p:sp>
        <p:nvSpPr>
          <p:cNvPr id="136" name="Text Placeholder 1"/>
          <p:cNvSpPr txBox="1">
            <a:spLocks/>
          </p:cNvSpPr>
          <p:nvPr>
            <p:custDataLst>
              <p:tags r:id="rId14"/>
            </p:custDataLst>
          </p:nvPr>
        </p:nvSpPr>
        <p:spPr>
          <a:xfrm>
            <a:off x="7788865" y="3457047"/>
            <a:ext cx="2917806" cy="914262"/>
          </a:xfrm>
          <a:prstGeom prst="rect">
            <a:avLst/>
          </a:prstGeom>
        </p:spPr>
        <p:txBody>
          <a:bodyPr vert="horz" wrap="square" lIns="0" tIns="89617" rIns="143387" bIns="89617"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800" kern="1200" spc="0" baseline="0">
                <a:gradFill>
                  <a:gsLst>
                    <a:gs pos="1250">
                      <a:schemeClr val="tx1"/>
                    </a:gs>
                    <a:gs pos="100000">
                      <a:schemeClr val="tx1"/>
                    </a:gs>
                  </a:gsLst>
                  <a:lin ang="5400000" scaled="0"/>
                </a:gradFill>
                <a:latin typeface="+mn-lt"/>
                <a:ea typeface="+mn-ea"/>
                <a:cs typeface="Segoe UI Semilight" panose="020B0402040204020203" pitchFamily="34" charset="0"/>
              </a:defRPr>
            </a:lvl1pPr>
            <a:lvl2pPr marL="584200" marR="0" indent="-2413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Segoe UI Semilight" panose="020B04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Segoe UI Semilight" panose="020B04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Segoe UI Semilight" panose="020B04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Segoe UI Semilight" panose="020B04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016" rtl="0" eaLnBrk="1" fontAlgn="auto" latinLnBrk="0" hangingPunct="1">
              <a:lnSpc>
                <a:spcPct val="90000"/>
              </a:lnSpc>
              <a:spcBef>
                <a:spcPts val="0"/>
              </a:spcBef>
              <a:spcAft>
                <a:spcPts val="0"/>
              </a:spcAft>
              <a:buClrTx/>
              <a:buSzPct val="90000"/>
              <a:buFont typeface="Wingdings" panose="05000000000000000000" pitchFamily="2" charset="2"/>
              <a:buNone/>
              <a:tabLst/>
              <a:defRPr/>
            </a:pPr>
            <a:r>
              <a:rPr kumimoji="0" lang="en-US" sz="1765" b="1" i="0" u="none" strike="noStrike" kern="1200" cap="none" spc="0" normalizeH="0" baseline="0" noProof="0" dirty="0">
                <a:ln>
                  <a:noFill/>
                </a:ln>
                <a:solidFill>
                  <a:srgbClr val="5558AF"/>
                </a:solidFill>
                <a:effectLst/>
                <a:uLnTx/>
                <a:uFillTx/>
                <a:latin typeface="Segoe UI" panose="020B0502040204020203" pitchFamily="34" charset="0"/>
                <a:ea typeface="+mn-ea"/>
                <a:cs typeface="Segoe UI" panose="020B0502040204020203" pitchFamily="34" charset="0"/>
              </a:rPr>
              <a:t>Collaboration de </a:t>
            </a:r>
            <a:r>
              <a:rPr kumimoji="0" lang="en-US" sz="1765" b="1" i="0" u="none" strike="noStrike" kern="1200" cap="none" spc="0" normalizeH="0" baseline="0" noProof="0" dirty="0" err="1">
                <a:ln>
                  <a:noFill/>
                </a:ln>
                <a:solidFill>
                  <a:srgbClr val="5558AF"/>
                </a:solidFill>
                <a:effectLst/>
                <a:uLnTx/>
                <a:uFillTx/>
                <a:latin typeface="Segoe UI" panose="020B0502040204020203" pitchFamily="34" charset="0"/>
                <a:ea typeface="+mn-ea"/>
                <a:cs typeface="Segoe UI" panose="020B0502040204020203" pitchFamily="34" charset="0"/>
              </a:rPr>
              <a:t>contenu</a:t>
            </a:r>
            <a:r>
              <a:rPr kumimoji="0" lang="en-US" sz="1765" b="1" i="0" u="none" strike="noStrike" kern="1200" cap="none" spc="0" normalizeH="0" baseline="0" noProof="0" dirty="0">
                <a:ln>
                  <a:noFill/>
                </a:ln>
                <a:solidFill>
                  <a:srgbClr val="5558AF"/>
                </a:solidFill>
                <a:effectLst/>
                <a:uLnTx/>
                <a:uFillTx/>
                <a:latin typeface="Segoe UI" panose="020B0502040204020203" pitchFamily="34" charset="0"/>
                <a:ea typeface="+mn-ea"/>
                <a:cs typeface="Segoe UI" panose="020B0502040204020203" pitchFamily="34" charset="0"/>
              </a:rPr>
              <a:t> pour les </a:t>
            </a:r>
            <a:r>
              <a:rPr kumimoji="0" lang="en-US" sz="1765" b="1" i="0" u="none" strike="noStrike" kern="1200" cap="none" spc="0" normalizeH="0" baseline="0" noProof="0" dirty="0" err="1">
                <a:ln>
                  <a:noFill/>
                </a:ln>
                <a:solidFill>
                  <a:srgbClr val="5558AF"/>
                </a:solidFill>
                <a:effectLst/>
                <a:uLnTx/>
                <a:uFillTx/>
                <a:latin typeface="Segoe UI" panose="020B0502040204020203" pitchFamily="34" charset="0"/>
                <a:ea typeface="+mn-ea"/>
                <a:cs typeface="Segoe UI" panose="020B0502040204020203" pitchFamily="34" charset="0"/>
              </a:rPr>
              <a:t>équipes</a:t>
            </a:r>
            <a:r>
              <a:rPr kumimoji="0" lang="en-US" sz="1765" b="1" i="0" u="none" strike="noStrike" kern="1200" cap="none" spc="0" normalizeH="0" baseline="0" noProof="0" dirty="0">
                <a:ln>
                  <a:noFill/>
                </a:ln>
                <a:solidFill>
                  <a:srgbClr val="5558AF"/>
                </a:solidFill>
                <a:effectLst/>
                <a:uLnTx/>
                <a:uFillTx/>
                <a:latin typeface="Segoe UI" panose="020B0502040204020203" pitchFamily="34" charset="0"/>
                <a:ea typeface="+mn-ea"/>
                <a:cs typeface="Segoe UI" panose="020B0502040204020203" pitchFamily="34" charset="0"/>
              </a:rPr>
              <a:t> et les </a:t>
            </a:r>
            <a:r>
              <a:rPr kumimoji="0" lang="en-US" sz="1765" b="1" i="0" u="none" strike="noStrike" kern="1200" cap="none" spc="0" normalizeH="0" baseline="0" noProof="0" dirty="0" err="1">
                <a:ln>
                  <a:noFill/>
                </a:ln>
                <a:solidFill>
                  <a:srgbClr val="5558AF"/>
                </a:solidFill>
                <a:effectLst/>
                <a:uLnTx/>
                <a:uFillTx/>
                <a:latin typeface="Segoe UI" panose="020B0502040204020203" pitchFamily="34" charset="0"/>
                <a:ea typeface="+mn-ea"/>
                <a:cs typeface="Segoe UI" panose="020B0502040204020203" pitchFamily="34" charset="0"/>
              </a:rPr>
              <a:t>organisations</a:t>
            </a:r>
            <a:endParaRPr kumimoji="0" lang="en-US" sz="1765" b="1" i="0" u="none" strike="noStrike" kern="1200" cap="none" spc="0" normalizeH="0" baseline="0" noProof="0" dirty="0">
              <a:ln>
                <a:noFill/>
              </a:ln>
              <a:solidFill>
                <a:srgbClr val="5558AF"/>
              </a:solidFill>
              <a:effectLst/>
              <a:uLnTx/>
              <a:uFillTx/>
              <a:latin typeface="Segoe UI" panose="020B0502040204020203" pitchFamily="34" charset="0"/>
              <a:ea typeface="+mn-ea"/>
              <a:cs typeface="Segoe UI" panose="020B0502040204020203" pitchFamily="34" charset="0"/>
            </a:endParaRPr>
          </a:p>
        </p:txBody>
      </p:sp>
      <p:grpSp>
        <p:nvGrpSpPr>
          <p:cNvPr id="138" name="Group 4"/>
          <p:cNvGrpSpPr>
            <a:grpSpLocks noChangeAspect="1"/>
          </p:cNvGrpSpPr>
          <p:nvPr>
            <p:custDataLst>
              <p:tags r:id="rId15"/>
            </p:custDataLst>
          </p:nvPr>
        </p:nvGrpSpPr>
        <p:grpSpPr bwMode="auto">
          <a:xfrm>
            <a:off x="5830033" y="3896800"/>
            <a:ext cx="532252" cy="669206"/>
            <a:chOff x="3746" y="1988"/>
            <a:chExt cx="342" cy="430"/>
          </a:xfrm>
        </p:grpSpPr>
        <p:sp>
          <p:nvSpPr>
            <p:cNvPr id="139" name="Freeform 5"/>
            <p:cNvSpPr>
              <a:spLocks/>
            </p:cNvSpPr>
            <p:nvPr/>
          </p:nvSpPr>
          <p:spPr bwMode="auto">
            <a:xfrm>
              <a:off x="3917" y="2043"/>
              <a:ext cx="171" cy="330"/>
            </a:xfrm>
            <a:custGeom>
              <a:avLst/>
              <a:gdLst>
                <a:gd name="T0" fmla="*/ 29 w 81"/>
                <a:gd name="T1" fmla="*/ 0 h 157"/>
                <a:gd name="T2" fmla="*/ 81 w 81"/>
                <a:gd name="T3" fmla="*/ 76 h 157"/>
                <a:gd name="T4" fmla="*/ 0 w 81"/>
                <a:gd name="T5" fmla="*/ 157 h 157"/>
              </a:gdLst>
              <a:ahLst/>
              <a:cxnLst>
                <a:cxn ang="0">
                  <a:pos x="T0" y="T1"/>
                </a:cxn>
                <a:cxn ang="0">
                  <a:pos x="T2" y="T3"/>
                </a:cxn>
                <a:cxn ang="0">
                  <a:pos x="T4" y="T5"/>
                </a:cxn>
              </a:cxnLst>
              <a:rect l="0" t="0" r="r" b="b"/>
              <a:pathLst>
                <a:path w="81" h="157">
                  <a:moveTo>
                    <a:pt x="29" y="0"/>
                  </a:moveTo>
                  <a:cubicBezTo>
                    <a:pt x="59" y="12"/>
                    <a:pt x="81" y="41"/>
                    <a:pt x="81" y="76"/>
                  </a:cubicBezTo>
                  <a:cubicBezTo>
                    <a:pt x="81" y="121"/>
                    <a:pt x="45" y="157"/>
                    <a:pt x="0" y="157"/>
                  </a:cubicBez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61616"/>
                </a:solidFill>
                <a:effectLst/>
                <a:uLnTx/>
                <a:uFillTx/>
                <a:latin typeface="Segoe UI"/>
                <a:ea typeface="+mn-ea"/>
                <a:cs typeface="+mn-cs"/>
              </a:endParaRPr>
            </a:p>
          </p:txBody>
        </p:sp>
        <p:sp>
          <p:nvSpPr>
            <p:cNvPr id="140" name="Freeform 6"/>
            <p:cNvSpPr>
              <a:spLocks/>
            </p:cNvSpPr>
            <p:nvPr/>
          </p:nvSpPr>
          <p:spPr bwMode="auto">
            <a:xfrm>
              <a:off x="3746" y="2033"/>
              <a:ext cx="171" cy="330"/>
            </a:xfrm>
            <a:custGeom>
              <a:avLst/>
              <a:gdLst>
                <a:gd name="T0" fmla="*/ 52 w 81"/>
                <a:gd name="T1" fmla="*/ 157 h 157"/>
                <a:gd name="T2" fmla="*/ 0 w 81"/>
                <a:gd name="T3" fmla="*/ 81 h 157"/>
                <a:gd name="T4" fmla="*/ 81 w 81"/>
                <a:gd name="T5" fmla="*/ 0 h 157"/>
              </a:gdLst>
              <a:ahLst/>
              <a:cxnLst>
                <a:cxn ang="0">
                  <a:pos x="T0" y="T1"/>
                </a:cxn>
                <a:cxn ang="0">
                  <a:pos x="T2" y="T3"/>
                </a:cxn>
                <a:cxn ang="0">
                  <a:pos x="T4" y="T5"/>
                </a:cxn>
              </a:cxnLst>
              <a:rect l="0" t="0" r="r" b="b"/>
              <a:pathLst>
                <a:path w="81" h="157">
                  <a:moveTo>
                    <a:pt x="52" y="157"/>
                  </a:moveTo>
                  <a:cubicBezTo>
                    <a:pt x="21" y="145"/>
                    <a:pt x="0" y="116"/>
                    <a:pt x="0" y="81"/>
                  </a:cubicBezTo>
                  <a:cubicBezTo>
                    <a:pt x="0" y="36"/>
                    <a:pt x="36" y="0"/>
                    <a:pt x="81" y="0"/>
                  </a:cubicBez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61616"/>
                </a:solidFill>
                <a:effectLst/>
                <a:uLnTx/>
                <a:uFillTx/>
                <a:latin typeface="Segoe UI"/>
                <a:ea typeface="+mn-ea"/>
                <a:cs typeface="+mn-cs"/>
              </a:endParaRPr>
            </a:p>
          </p:txBody>
        </p:sp>
        <p:sp>
          <p:nvSpPr>
            <p:cNvPr id="141" name="Line 7"/>
            <p:cNvSpPr>
              <a:spLocks noChangeShapeType="1"/>
            </p:cNvSpPr>
            <p:nvPr/>
          </p:nvSpPr>
          <p:spPr bwMode="auto">
            <a:xfrm>
              <a:off x="3917" y="2174"/>
              <a:ext cx="0" cy="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61616"/>
                </a:solidFill>
                <a:effectLst/>
                <a:uLnTx/>
                <a:uFillTx/>
                <a:latin typeface="Segoe UI"/>
                <a:ea typeface="+mn-ea"/>
                <a:cs typeface="+mn-cs"/>
              </a:endParaRPr>
            </a:p>
          </p:txBody>
        </p:sp>
        <p:sp>
          <p:nvSpPr>
            <p:cNvPr id="142" name="Freeform 8"/>
            <p:cNvSpPr>
              <a:spLocks/>
            </p:cNvSpPr>
            <p:nvPr/>
          </p:nvSpPr>
          <p:spPr bwMode="auto">
            <a:xfrm>
              <a:off x="3896" y="1988"/>
              <a:ext cx="42" cy="89"/>
            </a:xfrm>
            <a:custGeom>
              <a:avLst/>
              <a:gdLst>
                <a:gd name="T0" fmla="*/ 0 w 42"/>
                <a:gd name="T1" fmla="*/ 89 h 89"/>
                <a:gd name="T2" fmla="*/ 42 w 42"/>
                <a:gd name="T3" fmla="*/ 45 h 89"/>
                <a:gd name="T4" fmla="*/ 0 w 42"/>
                <a:gd name="T5" fmla="*/ 0 h 89"/>
              </a:gdLst>
              <a:ahLst/>
              <a:cxnLst>
                <a:cxn ang="0">
                  <a:pos x="T0" y="T1"/>
                </a:cxn>
                <a:cxn ang="0">
                  <a:pos x="T2" y="T3"/>
                </a:cxn>
                <a:cxn ang="0">
                  <a:pos x="T4" y="T5"/>
                </a:cxn>
              </a:cxnLst>
              <a:rect l="0" t="0" r="r" b="b"/>
              <a:pathLst>
                <a:path w="42" h="89">
                  <a:moveTo>
                    <a:pt x="0" y="89"/>
                  </a:moveTo>
                  <a:lnTo>
                    <a:pt x="42" y="45"/>
                  </a:lnTo>
                  <a:lnTo>
                    <a:pt x="0" y="0"/>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61616"/>
                </a:solidFill>
                <a:effectLst/>
                <a:uLnTx/>
                <a:uFillTx/>
                <a:latin typeface="Segoe UI"/>
                <a:ea typeface="+mn-ea"/>
                <a:cs typeface="+mn-cs"/>
              </a:endParaRPr>
            </a:p>
          </p:txBody>
        </p:sp>
        <p:sp>
          <p:nvSpPr>
            <p:cNvPr id="143" name="Line 9"/>
            <p:cNvSpPr>
              <a:spLocks noChangeShapeType="1"/>
            </p:cNvSpPr>
            <p:nvPr/>
          </p:nvSpPr>
          <p:spPr bwMode="auto">
            <a:xfrm>
              <a:off x="3917" y="2033"/>
              <a:ext cx="21" cy="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61616"/>
                </a:solidFill>
                <a:effectLst/>
                <a:uLnTx/>
                <a:uFillTx/>
                <a:latin typeface="Segoe UI"/>
                <a:ea typeface="+mn-ea"/>
                <a:cs typeface="+mn-cs"/>
              </a:endParaRPr>
            </a:p>
          </p:txBody>
        </p:sp>
        <p:sp>
          <p:nvSpPr>
            <p:cNvPr id="144" name="Freeform 10"/>
            <p:cNvSpPr>
              <a:spLocks/>
            </p:cNvSpPr>
            <p:nvPr/>
          </p:nvSpPr>
          <p:spPr bwMode="auto">
            <a:xfrm>
              <a:off x="3896" y="2329"/>
              <a:ext cx="42" cy="89"/>
            </a:xfrm>
            <a:custGeom>
              <a:avLst/>
              <a:gdLst>
                <a:gd name="T0" fmla="*/ 42 w 42"/>
                <a:gd name="T1" fmla="*/ 0 h 89"/>
                <a:gd name="T2" fmla="*/ 0 w 42"/>
                <a:gd name="T3" fmla="*/ 44 h 89"/>
                <a:gd name="T4" fmla="*/ 42 w 42"/>
                <a:gd name="T5" fmla="*/ 89 h 89"/>
              </a:gdLst>
              <a:ahLst/>
              <a:cxnLst>
                <a:cxn ang="0">
                  <a:pos x="T0" y="T1"/>
                </a:cxn>
                <a:cxn ang="0">
                  <a:pos x="T2" y="T3"/>
                </a:cxn>
                <a:cxn ang="0">
                  <a:pos x="T4" y="T5"/>
                </a:cxn>
              </a:cxnLst>
              <a:rect l="0" t="0" r="r" b="b"/>
              <a:pathLst>
                <a:path w="42" h="89">
                  <a:moveTo>
                    <a:pt x="42" y="0"/>
                  </a:moveTo>
                  <a:lnTo>
                    <a:pt x="0" y="44"/>
                  </a:lnTo>
                  <a:lnTo>
                    <a:pt x="42" y="89"/>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61616"/>
                </a:solidFill>
                <a:effectLst/>
                <a:uLnTx/>
                <a:uFillTx/>
                <a:latin typeface="Segoe UI"/>
                <a:ea typeface="+mn-ea"/>
                <a:cs typeface="+mn-cs"/>
              </a:endParaRPr>
            </a:p>
          </p:txBody>
        </p:sp>
        <p:sp>
          <p:nvSpPr>
            <p:cNvPr id="145" name="Line 11"/>
            <p:cNvSpPr>
              <a:spLocks noChangeShapeType="1"/>
            </p:cNvSpPr>
            <p:nvPr/>
          </p:nvSpPr>
          <p:spPr bwMode="auto">
            <a:xfrm flipH="1">
              <a:off x="3896" y="2373"/>
              <a:ext cx="21" cy="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61616"/>
                </a:solidFill>
                <a:effectLst/>
                <a:uLnTx/>
                <a:uFillTx/>
                <a:latin typeface="Segoe UI"/>
                <a:ea typeface="+mn-ea"/>
                <a:cs typeface="+mn-cs"/>
              </a:endParaRPr>
            </a:p>
          </p:txBody>
        </p:sp>
      </p:grpSp>
      <p:grpSp>
        <p:nvGrpSpPr>
          <p:cNvPr id="10" name="Groupe 9">
            <a:extLst>
              <a:ext uri="{FF2B5EF4-FFF2-40B4-BE49-F238E27FC236}">
                <a16:creationId xmlns:a16="http://schemas.microsoft.com/office/drawing/2014/main" id="{E74D27C3-86A0-43C4-A9E6-A50233E57D1D}"/>
              </a:ext>
            </a:extLst>
          </p:cNvPr>
          <p:cNvGrpSpPr/>
          <p:nvPr>
            <p:custDataLst>
              <p:tags r:id="rId16"/>
            </p:custDataLst>
          </p:nvPr>
        </p:nvGrpSpPr>
        <p:grpSpPr>
          <a:xfrm>
            <a:off x="7855948" y="1630697"/>
            <a:ext cx="2804034" cy="1219209"/>
            <a:chOff x="7797870" y="1630697"/>
            <a:chExt cx="2804034" cy="1219209"/>
          </a:xfrm>
        </p:grpSpPr>
        <p:sp>
          <p:nvSpPr>
            <p:cNvPr id="4" name="ZoneTexte 3">
              <a:extLst>
                <a:ext uri="{FF2B5EF4-FFF2-40B4-BE49-F238E27FC236}">
                  <a16:creationId xmlns:a16="http://schemas.microsoft.com/office/drawing/2014/main" id="{B361D71D-6167-46B7-8FC2-22437505CDCF}"/>
                </a:ext>
              </a:extLst>
            </p:cNvPr>
            <p:cNvSpPr txBox="1"/>
            <p:nvPr/>
          </p:nvSpPr>
          <p:spPr>
            <a:xfrm>
              <a:off x="8913237" y="1886358"/>
              <a:ext cx="1688667" cy="707886"/>
            </a:xfrm>
            <a:prstGeom prst="rect">
              <a:avLst/>
            </a:prstGeom>
            <a:noFill/>
          </p:spPr>
          <p:txBody>
            <a:bodyPr wrap="none" rtlCol="0">
              <a:spAutoFit/>
            </a:bodyPr>
            <a:lstStyle/>
            <a:p>
              <a:r>
                <a:rPr lang="fr-FR" sz="4000" b="1" dirty="0">
                  <a:solidFill>
                    <a:srgbClr val="5558AF"/>
                  </a:solidFill>
                  <a:latin typeface="Segoe UI" panose="020B0502040204020203" pitchFamily="34" charset="0"/>
                  <a:cs typeface="Segoe UI" panose="020B0502040204020203" pitchFamily="34" charset="0"/>
                </a:rPr>
                <a:t>Teams</a:t>
              </a:r>
            </a:p>
          </p:txBody>
        </p:sp>
        <p:pic>
          <p:nvPicPr>
            <p:cNvPr id="8" name="Image 7">
              <a:extLst>
                <a:ext uri="{FF2B5EF4-FFF2-40B4-BE49-F238E27FC236}">
                  <a16:creationId xmlns:a16="http://schemas.microsoft.com/office/drawing/2014/main" id="{A51FE582-B1E6-4E25-BD01-94980D2BD91C}"/>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797870" y="1630697"/>
              <a:ext cx="1219209" cy="1219209"/>
            </a:xfrm>
            <a:prstGeom prst="rect">
              <a:avLst/>
            </a:prstGeom>
          </p:spPr>
        </p:pic>
      </p:grpSp>
      <p:grpSp>
        <p:nvGrpSpPr>
          <p:cNvPr id="11" name="Groupe 10">
            <a:extLst>
              <a:ext uri="{FF2B5EF4-FFF2-40B4-BE49-F238E27FC236}">
                <a16:creationId xmlns:a16="http://schemas.microsoft.com/office/drawing/2014/main" id="{374666E4-CF7E-4D1B-9AB8-CFEB4B723654}"/>
              </a:ext>
            </a:extLst>
          </p:cNvPr>
          <p:cNvGrpSpPr/>
          <p:nvPr>
            <p:custDataLst>
              <p:tags r:id="rId17"/>
            </p:custDataLst>
          </p:nvPr>
        </p:nvGrpSpPr>
        <p:grpSpPr>
          <a:xfrm>
            <a:off x="1127663" y="1613370"/>
            <a:ext cx="3555063" cy="1219209"/>
            <a:chOff x="1127663" y="1613370"/>
            <a:chExt cx="3555063" cy="1219209"/>
          </a:xfrm>
        </p:grpSpPr>
        <p:pic>
          <p:nvPicPr>
            <p:cNvPr id="6" name="Image 5">
              <a:extLst>
                <a:ext uri="{FF2B5EF4-FFF2-40B4-BE49-F238E27FC236}">
                  <a16:creationId xmlns:a16="http://schemas.microsoft.com/office/drawing/2014/main" id="{17D7B9C4-8035-49B2-A5F4-55176124BF2E}"/>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127663" y="1613370"/>
              <a:ext cx="1219209" cy="1219209"/>
            </a:xfrm>
            <a:prstGeom prst="rect">
              <a:avLst/>
            </a:prstGeom>
          </p:spPr>
        </p:pic>
        <p:sp>
          <p:nvSpPr>
            <p:cNvPr id="9" name="ZoneTexte 8">
              <a:extLst>
                <a:ext uri="{FF2B5EF4-FFF2-40B4-BE49-F238E27FC236}">
                  <a16:creationId xmlns:a16="http://schemas.microsoft.com/office/drawing/2014/main" id="{C133F0CF-EC65-4235-9734-F8D402FA8AD2}"/>
                </a:ext>
              </a:extLst>
            </p:cNvPr>
            <p:cNvSpPr txBox="1"/>
            <p:nvPr/>
          </p:nvSpPr>
          <p:spPr>
            <a:xfrm>
              <a:off x="2240839" y="1869031"/>
              <a:ext cx="2441887" cy="707886"/>
            </a:xfrm>
            <a:prstGeom prst="rect">
              <a:avLst/>
            </a:prstGeom>
            <a:noFill/>
          </p:spPr>
          <p:txBody>
            <a:bodyPr wrap="none" rtlCol="0">
              <a:spAutoFit/>
            </a:bodyPr>
            <a:lstStyle/>
            <a:p>
              <a:r>
                <a:rPr lang="fr-FR" sz="4000" b="1" dirty="0">
                  <a:solidFill>
                    <a:srgbClr val="0078D7"/>
                  </a:solidFill>
                  <a:latin typeface="Segoe UI" panose="020B0502040204020203" pitchFamily="34" charset="0"/>
                  <a:cs typeface="Segoe UI" panose="020B0502040204020203" pitchFamily="34" charset="0"/>
                </a:rPr>
                <a:t>OneDrive</a:t>
              </a:r>
            </a:p>
          </p:txBody>
        </p:sp>
      </p:grpSp>
      <p:sp>
        <p:nvSpPr>
          <p:cNvPr id="73" name="Espace réservé du numéro de diapositive 4">
            <a:extLst>
              <a:ext uri="{FF2B5EF4-FFF2-40B4-BE49-F238E27FC236}">
                <a16:creationId xmlns:a16="http://schemas.microsoft.com/office/drawing/2014/main" id="{25210DE1-CA8C-48B0-9EDD-90943EA86FDF}"/>
              </a:ext>
            </a:extLst>
          </p:cNvPr>
          <p:cNvSpPr txBox="1">
            <a:spLocks/>
          </p:cNvSpPr>
          <p:nvPr>
            <p:custDataLst>
              <p:tags r:id="rId18"/>
            </p:custDataLst>
          </p:nvPr>
        </p:nvSpPr>
        <p:spPr>
          <a:xfrm>
            <a:off x="11391379" y="342330"/>
            <a:ext cx="483125" cy="365125"/>
          </a:xfrm>
          <a:prstGeom prst="rect">
            <a:avLst/>
          </a:prstGeom>
        </p:spPr>
        <p:txBody>
          <a:bodyPr anchor="ctr" anchorCtr="0"/>
          <a:lstStyle>
            <a:defPPr>
              <a:defRPr lang="fr-FR"/>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fld id="{195811F0-3DE0-6444-AA49-1193577F1443}" type="slidenum">
              <a:rPr lang="fr-FR" sz="1333">
                <a:solidFill>
                  <a:srgbClr val="D90011"/>
                </a:solidFill>
                <a:latin typeface="Lato Regular"/>
              </a:rPr>
              <a:pPr algn="ctr"/>
              <a:t>6</a:t>
            </a:fld>
            <a:endParaRPr lang="fr-FR" sz="1333" dirty="0">
              <a:solidFill>
                <a:srgbClr val="D90011"/>
              </a:solidFill>
              <a:latin typeface="Lato Regular"/>
            </a:endParaRPr>
          </a:p>
        </p:txBody>
      </p:sp>
    </p:spTree>
    <p:extLst>
      <p:ext uri="{BB962C8B-B14F-4D97-AF65-F5344CB8AC3E}">
        <p14:creationId xmlns:p14="http://schemas.microsoft.com/office/powerpoint/2010/main" val="42364614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25E-6 -2.96296E-6 L -1.25E-6 0.19977 " pathEditMode="relative" rAng="0" ptsTypes="AA">
                                      <p:cBhvr>
                                        <p:cTn id="6" dur="1000" fill="hold"/>
                                        <p:tgtEl>
                                          <p:spTgt spid="87"/>
                                        </p:tgtEl>
                                        <p:attrNameLst>
                                          <p:attrName>ppt_x</p:attrName>
                                          <p:attrName>ppt_y</p:attrName>
                                        </p:attrNameLst>
                                      </p:cBhvr>
                                      <p:rCtr x="0" y="9977"/>
                                    </p:animMotion>
                                  </p:childTnLst>
                                </p:cTn>
                              </p:par>
                              <p:par>
                                <p:cTn id="7" presetID="42" presetClass="path" presetSubtype="0" accel="50000" decel="50000" fill="hold" nodeType="withEffect">
                                  <p:stCondLst>
                                    <p:cond delay="0"/>
                                  </p:stCondLst>
                                  <p:childTnLst>
                                    <p:animMotion origin="layout" path="M 5E-6 7.40741E-7 L 5E-6 0.19722 " pathEditMode="relative" rAng="0" ptsTypes="AA">
                                      <p:cBhvr>
                                        <p:cTn id="8" dur="1000" fill="hold"/>
                                        <p:tgtEl>
                                          <p:spTgt spid="92"/>
                                        </p:tgtEl>
                                        <p:attrNameLst>
                                          <p:attrName>ppt_x</p:attrName>
                                          <p:attrName>ppt_y</p:attrName>
                                        </p:attrNameLst>
                                      </p:cBhvr>
                                      <p:rCtr x="0" y="9861"/>
                                    </p:animMotion>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500"/>
                                        <p:tgtEl>
                                          <p:spTgt spid="106"/>
                                        </p:tgtEl>
                                      </p:cBhvr>
                                    </p:animEffect>
                                  </p:childTnLst>
                                </p:cTn>
                              </p:par>
                              <p:par>
                                <p:cTn id="13" presetID="53" presetClass="entr" presetSubtype="16" fill="hold" nodeType="withEffect">
                                  <p:stCondLst>
                                    <p:cond delay="0"/>
                                  </p:stCondLst>
                                  <p:childTnLst>
                                    <p:set>
                                      <p:cBhvr>
                                        <p:cTn id="14" dur="1" fill="hold">
                                          <p:stCondLst>
                                            <p:cond delay="0"/>
                                          </p:stCondLst>
                                        </p:cTn>
                                        <p:tgtEl>
                                          <p:spTgt spid="103"/>
                                        </p:tgtEl>
                                        <p:attrNameLst>
                                          <p:attrName>style.visibility</p:attrName>
                                        </p:attrNameLst>
                                      </p:cBhvr>
                                      <p:to>
                                        <p:strVal val="visible"/>
                                      </p:to>
                                    </p:set>
                                    <p:anim calcmode="lin" valueType="num">
                                      <p:cBhvr>
                                        <p:cTn id="15" dur="500" fill="hold"/>
                                        <p:tgtEl>
                                          <p:spTgt spid="103"/>
                                        </p:tgtEl>
                                        <p:attrNameLst>
                                          <p:attrName>ppt_w</p:attrName>
                                        </p:attrNameLst>
                                      </p:cBhvr>
                                      <p:tavLst>
                                        <p:tav tm="0">
                                          <p:val>
                                            <p:fltVal val="0"/>
                                          </p:val>
                                        </p:tav>
                                        <p:tav tm="100000">
                                          <p:val>
                                            <p:strVal val="#ppt_w"/>
                                          </p:val>
                                        </p:tav>
                                      </p:tavLst>
                                    </p:anim>
                                    <p:anim calcmode="lin" valueType="num">
                                      <p:cBhvr>
                                        <p:cTn id="16" dur="500" fill="hold"/>
                                        <p:tgtEl>
                                          <p:spTgt spid="103"/>
                                        </p:tgtEl>
                                        <p:attrNameLst>
                                          <p:attrName>ppt_h</p:attrName>
                                        </p:attrNameLst>
                                      </p:cBhvr>
                                      <p:tavLst>
                                        <p:tav tm="0">
                                          <p:val>
                                            <p:fltVal val="0"/>
                                          </p:val>
                                        </p:tav>
                                        <p:tav tm="100000">
                                          <p:val>
                                            <p:strVal val="#ppt_h"/>
                                          </p:val>
                                        </p:tav>
                                      </p:tavLst>
                                    </p:anim>
                                    <p:animEffect transition="in" filter="fade">
                                      <p:cBhvr>
                                        <p:cTn id="17" dur="500"/>
                                        <p:tgtEl>
                                          <p:spTgt spid="103"/>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path" presetSubtype="0" accel="50000" decel="50000" fill="hold" nodeType="clickEffect">
                                  <p:stCondLst>
                                    <p:cond delay="0"/>
                                  </p:stCondLst>
                                  <p:childTnLst>
                                    <p:animMotion origin="layout" path="M -3.33333E-6 3.33333E-6 L -0.28398 3.33333E-6 " pathEditMode="relative" rAng="0" ptsTypes="AA">
                                      <p:cBhvr>
                                        <p:cTn id="21" dur="1000" fill="hold"/>
                                        <p:tgtEl>
                                          <p:spTgt spid="103"/>
                                        </p:tgtEl>
                                        <p:attrNameLst>
                                          <p:attrName>ppt_x</p:attrName>
                                          <p:attrName>ppt_y</p:attrName>
                                        </p:attrNameLst>
                                      </p:cBhvr>
                                      <p:rCtr x="-14206" y="0"/>
                                    </p:animMotion>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500"/>
                                        <p:tgtEl>
                                          <p:spTgt spid="10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0"/>
                                        </p:tgtEl>
                                        <p:attrNameLst>
                                          <p:attrName>style.visibility</p:attrName>
                                        </p:attrNameLst>
                                      </p:cBhvr>
                                      <p:to>
                                        <p:strVal val="visible"/>
                                      </p:to>
                                    </p:set>
                                    <p:animEffect transition="in" filter="fade">
                                      <p:cBhvr>
                                        <p:cTn id="28" dur="500"/>
                                        <p:tgtEl>
                                          <p:spTgt spid="1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fade">
                                      <p:cBhvr>
                                        <p:cTn id="31" dur="500"/>
                                        <p:tgtEl>
                                          <p:spTgt spid="111"/>
                                        </p:tgtEl>
                                      </p:cBhvr>
                                    </p:animEffect>
                                  </p:childTnLst>
                                </p:cTn>
                              </p:par>
                            </p:childTnLst>
                          </p:cTn>
                        </p:par>
                      </p:childTnLst>
                    </p:cTn>
                  </p:par>
                  <p:par>
                    <p:cTn id="32" fill="hold">
                      <p:stCondLst>
                        <p:cond delay="indefinite"/>
                      </p:stCondLst>
                      <p:childTnLst>
                        <p:par>
                          <p:cTn id="33" fill="hold">
                            <p:stCondLst>
                              <p:cond delay="0"/>
                            </p:stCondLst>
                            <p:childTnLst>
                              <p:par>
                                <p:cTn id="34" presetID="63" presetClass="path" presetSubtype="0" accel="50000" decel="50000" fill="hold" nodeType="clickEffect">
                                  <p:stCondLst>
                                    <p:cond delay="0"/>
                                  </p:stCondLst>
                                  <p:childTnLst>
                                    <p:animMotion origin="layout" path="M -0.28398 3.33333E-6 L 0.28386 3.33333E-6 " pathEditMode="relative" rAng="0" ptsTypes="AA">
                                      <p:cBhvr>
                                        <p:cTn id="35" dur="1500" fill="hold"/>
                                        <p:tgtEl>
                                          <p:spTgt spid="103"/>
                                        </p:tgtEl>
                                        <p:attrNameLst>
                                          <p:attrName>ppt_x</p:attrName>
                                          <p:attrName>ppt_y</p:attrName>
                                        </p:attrNameLst>
                                      </p:cBhvr>
                                      <p:rCtr x="28385" y="0"/>
                                    </p:animMotion>
                                  </p:childTnLst>
                                </p:cTn>
                              </p:par>
                              <p:par>
                                <p:cTn id="36" presetID="10" presetClass="exit" presetSubtype="0" fill="hold" grpId="1" nodeType="withEffect">
                                  <p:stCondLst>
                                    <p:cond delay="0"/>
                                  </p:stCondLst>
                                  <p:childTnLst>
                                    <p:animEffect transition="out" filter="fade">
                                      <p:cBhvr>
                                        <p:cTn id="37" dur="500"/>
                                        <p:tgtEl>
                                          <p:spTgt spid="109"/>
                                        </p:tgtEl>
                                      </p:cBhvr>
                                    </p:animEffect>
                                    <p:set>
                                      <p:cBhvr>
                                        <p:cTn id="38" dur="1" fill="hold">
                                          <p:stCondLst>
                                            <p:cond delay="499"/>
                                          </p:stCondLst>
                                        </p:cTn>
                                        <p:tgtEl>
                                          <p:spTgt spid="109"/>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10"/>
                                        </p:tgtEl>
                                      </p:cBhvr>
                                    </p:animEffect>
                                    <p:set>
                                      <p:cBhvr>
                                        <p:cTn id="41" dur="1" fill="hold">
                                          <p:stCondLst>
                                            <p:cond delay="499"/>
                                          </p:stCondLst>
                                        </p:cTn>
                                        <p:tgtEl>
                                          <p:spTgt spid="11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11"/>
                                        </p:tgtEl>
                                      </p:cBhvr>
                                    </p:animEffect>
                                    <p:set>
                                      <p:cBhvr>
                                        <p:cTn id="44" dur="1" fill="hold">
                                          <p:stCondLst>
                                            <p:cond delay="499"/>
                                          </p:stCondLst>
                                        </p:cTn>
                                        <p:tgtEl>
                                          <p:spTgt spid="111"/>
                                        </p:tgtEl>
                                        <p:attrNameLst>
                                          <p:attrName>style.visibility</p:attrName>
                                        </p:attrNameLst>
                                      </p:cBhvr>
                                      <p:to>
                                        <p:strVal val="hidden"/>
                                      </p:to>
                                    </p:se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112"/>
                                        </p:tgtEl>
                                        <p:attrNameLst>
                                          <p:attrName>style.visibility</p:attrName>
                                        </p:attrNameLst>
                                      </p:cBhvr>
                                      <p:to>
                                        <p:strVal val="visible"/>
                                      </p:to>
                                    </p:set>
                                    <p:animEffect transition="in" filter="fade">
                                      <p:cBhvr>
                                        <p:cTn id="48" dur="500"/>
                                        <p:tgtEl>
                                          <p:spTgt spid="112"/>
                                        </p:tgtEl>
                                      </p:cBhvr>
                                    </p:animEffect>
                                  </p:childTnLst>
                                </p:cTn>
                              </p:par>
                              <p:par>
                                <p:cTn id="49" presetID="10" presetClass="entr" presetSubtype="0" fill="hold" nodeType="withEffect">
                                  <p:stCondLst>
                                    <p:cond delay="0"/>
                                  </p:stCondLst>
                                  <p:childTnLst>
                                    <p:set>
                                      <p:cBhvr>
                                        <p:cTn id="50" dur="1" fill="hold">
                                          <p:stCondLst>
                                            <p:cond delay="0"/>
                                          </p:stCondLst>
                                        </p:cTn>
                                        <p:tgtEl>
                                          <p:spTgt spid="119"/>
                                        </p:tgtEl>
                                        <p:attrNameLst>
                                          <p:attrName>style.visibility</p:attrName>
                                        </p:attrNameLst>
                                      </p:cBhvr>
                                      <p:to>
                                        <p:strVal val="visible"/>
                                      </p:to>
                                    </p:set>
                                    <p:animEffect transition="in" filter="fade">
                                      <p:cBhvr>
                                        <p:cTn id="51" dur="500"/>
                                        <p:tgtEl>
                                          <p:spTgt spid="119"/>
                                        </p:tgtEl>
                                      </p:cBhvr>
                                    </p:animEffect>
                                  </p:childTnLst>
                                </p:cTn>
                              </p:par>
                              <p:par>
                                <p:cTn id="52" presetID="10" presetClass="entr" presetSubtype="0" fill="hold" nodeType="withEffect">
                                  <p:stCondLst>
                                    <p:cond delay="0"/>
                                  </p:stCondLst>
                                  <p:childTnLst>
                                    <p:set>
                                      <p:cBhvr>
                                        <p:cTn id="53" dur="1" fill="hold">
                                          <p:stCondLst>
                                            <p:cond delay="0"/>
                                          </p:stCondLst>
                                        </p:cTn>
                                        <p:tgtEl>
                                          <p:spTgt spid="126"/>
                                        </p:tgtEl>
                                        <p:attrNameLst>
                                          <p:attrName>style.visibility</p:attrName>
                                        </p:attrNameLst>
                                      </p:cBhvr>
                                      <p:to>
                                        <p:strVal val="visible"/>
                                      </p:to>
                                    </p:set>
                                    <p:animEffect transition="in" filter="fade">
                                      <p:cBhvr>
                                        <p:cTn id="54" dur="500"/>
                                        <p:tgtEl>
                                          <p:spTgt spid="1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2" nodeType="clickEffect">
                                  <p:stCondLst>
                                    <p:cond delay="0"/>
                                  </p:stCondLst>
                                  <p:childTnLst>
                                    <p:animEffect transition="out" filter="fade">
                                      <p:cBhvr>
                                        <p:cTn id="58" dur="500"/>
                                        <p:tgtEl>
                                          <p:spTgt spid="109"/>
                                        </p:tgtEl>
                                      </p:cBhvr>
                                    </p:animEffect>
                                    <p:set>
                                      <p:cBhvr>
                                        <p:cTn id="59" dur="1" fill="hold">
                                          <p:stCondLst>
                                            <p:cond delay="499"/>
                                          </p:stCondLst>
                                        </p:cTn>
                                        <p:tgtEl>
                                          <p:spTgt spid="109"/>
                                        </p:tgtEl>
                                        <p:attrNameLst>
                                          <p:attrName>style.visibility</p:attrName>
                                        </p:attrNameLst>
                                      </p:cBhvr>
                                      <p:to>
                                        <p:strVal val="hidden"/>
                                      </p:to>
                                    </p:set>
                                  </p:childTnLst>
                                </p:cTn>
                              </p:par>
                              <p:par>
                                <p:cTn id="60" presetID="10" presetClass="exit" presetSubtype="0" fill="hold" grpId="2" nodeType="withEffect">
                                  <p:stCondLst>
                                    <p:cond delay="0"/>
                                  </p:stCondLst>
                                  <p:childTnLst>
                                    <p:animEffect transition="out" filter="fade">
                                      <p:cBhvr>
                                        <p:cTn id="61" dur="500"/>
                                        <p:tgtEl>
                                          <p:spTgt spid="110"/>
                                        </p:tgtEl>
                                      </p:cBhvr>
                                    </p:animEffect>
                                    <p:set>
                                      <p:cBhvr>
                                        <p:cTn id="62" dur="1" fill="hold">
                                          <p:stCondLst>
                                            <p:cond delay="499"/>
                                          </p:stCondLst>
                                        </p:cTn>
                                        <p:tgtEl>
                                          <p:spTgt spid="110"/>
                                        </p:tgtEl>
                                        <p:attrNameLst>
                                          <p:attrName>style.visibility</p:attrName>
                                        </p:attrNameLst>
                                      </p:cBhvr>
                                      <p:to>
                                        <p:strVal val="hidden"/>
                                      </p:to>
                                    </p:set>
                                  </p:childTnLst>
                                </p:cTn>
                              </p:par>
                              <p:par>
                                <p:cTn id="63" presetID="10" presetClass="exit" presetSubtype="0" fill="hold" grpId="2" nodeType="withEffect">
                                  <p:stCondLst>
                                    <p:cond delay="0"/>
                                  </p:stCondLst>
                                  <p:childTnLst>
                                    <p:animEffect transition="out" filter="fade">
                                      <p:cBhvr>
                                        <p:cTn id="64" dur="500"/>
                                        <p:tgtEl>
                                          <p:spTgt spid="111"/>
                                        </p:tgtEl>
                                      </p:cBhvr>
                                    </p:animEffect>
                                    <p:set>
                                      <p:cBhvr>
                                        <p:cTn id="65" dur="1" fill="hold">
                                          <p:stCondLst>
                                            <p:cond delay="499"/>
                                          </p:stCondLst>
                                        </p:cTn>
                                        <p:tgtEl>
                                          <p:spTgt spid="111"/>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12"/>
                                        </p:tgtEl>
                                      </p:cBhvr>
                                    </p:animEffect>
                                    <p:set>
                                      <p:cBhvr>
                                        <p:cTn id="68" dur="1" fill="hold">
                                          <p:stCondLst>
                                            <p:cond delay="499"/>
                                          </p:stCondLst>
                                        </p:cTn>
                                        <p:tgtEl>
                                          <p:spTgt spid="112"/>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19"/>
                                        </p:tgtEl>
                                      </p:cBhvr>
                                    </p:animEffect>
                                    <p:set>
                                      <p:cBhvr>
                                        <p:cTn id="71" dur="1" fill="hold">
                                          <p:stCondLst>
                                            <p:cond delay="499"/>
                                          </p:stCondLst>
                                        </p:cTn>
                                        <p:tgtEl>
                                          <p:spTgt spid="119"/>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26"/>
                                        </p:tgtEl>
                                      </p:cBhvr>
                                    </p:animEffect>
                                    <p:set>
                                      <p:cBhvr>
                                        <p:cTn id="74" dur="1" fill="hold">
                                          <p:stCondLst>
                                            <p:cond delay="499"/>
                                          </p:stCondLst>
                                        </p:cTn>
                                        <p:tgtEl>
                                          <p:spTgt spid="126"/>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06"/>
                                        </p:tgtEl>
                                      </p:cBhvr>
                                    </p:animEffect>
                                    <p:set>
                                      <p:cBhvr>
                                        <p:cTn id="77" dur="1" fill="hold">
                                          <p:stCondLst>
                                            <p:cond delay="499"/>
                                          </p:stCondLst>
                                        </p:cTn>
                                        <p:tgtEl>
                                          <p:spTgt spid="106"/>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03"/>
                                        </p:tgtEl>
                                      </p:cBhvr>
                                    </p:animEffect>
                                    <p:set>
                                      <p:cBhvr>
                                        <p:cTn id="80" dur="1" fill="hold">
                                          <p:stCondLst>
                                            <p:cond delay="499"/>
                                          </p:stCondLst>
                                        </p:cTn>
                                        <p:tgtEl>
                                          <p:spTgt spid="103"/>
                                        </p:tgtEl>
                                        <p:attrNameLst>
                                          <p:attrName>style.visibility</p:attrName>
                                        </p:attrNameLst>
                                      </p:cBhvr>
                                      <p:to>
                                        <p:strVal val="hidden"/>
                                      </p:to>
                                    </p:se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135"/>
                                        </p:tgtEl>
                                        <p:attrNameLst>
                                          <p:attrName>style.visibility</p:attrName>
                                        </p:attrNameLst>
                                      </p:cBhvr>
                                      <p:to>
                                        <p:strVal val="visible"/>
                                      </p:to>
                                    </p:set>
                                    <p:animEffect transition="in" filter="fade">
                                      <p:cBhvr>
                                        <p:cTn id="84" dur="250"/>
                                        <p:tgtEl>
                                          <p:spTgt spid="135"/>
                                        </p:tgtEl>
                                      </p:cBhvr>
                                    </p:animEffect>
                                  </p:childTnLst>
                                </p:cTn>
                              </p:par>
                              <p:par>
                                <p:cTn id="85" presetID="42" presetClass="path" presetSubtype="0" decel="100000" fill="hold" grpId="1" nodeType="withEffect">
                                  <p:stCondLst>
                                    <p:cond delay="0"/>
                                  </p:stCondLst>
                                  <p:childTnLst>
                                    <p:animMotion origin="layout" path="M -4.375E-6 2.59259E-6 L -4.375E-6 0.12338 " pathEditMode="relative" rAng="0" ptsTypes="AA">
                                      <p:cBhvr>
                                        <p:cTn id="86" dur="750" spd="-100000" fill="hold"/>
                                        <p:tgtEl>
                                          <p:spTgt spid="135"/>
                                        </p:tgtEl>
                                        <p:attrNameLst>
                                          <p:attrName>ppt_x</p:attrName>
                                          <p:attrName>ppt_y</p:attrName>
                                        </p:attrNameLst>
                                      </p:cBhvr>
                                      <p:rCtr x="0" y="6157"/>
                                    </p:animMotion>
                                  </p:childTnLst>
                                </p:cTn>
                              </p:par>
                              <p:par>
                                <p:cTn id="87" presetID="10" presetClass="entr" presetSubtype="0" fill="hold" grpId="0" nodeType="withEffect">
                                  <p:stCondLst>
                                    <p:cond delay="0"/>
                                  </p:stCondLst>
                                  <p:childTnLst>
                                    <p:set>
                                      <p:cBhvr>
                                        <p:cTn id="88" dur="1" fill="hold">
                                          <p:stCondLst>
                                            <p:cond delay="0"/>
                                          </p:stCondLst>
                                        </p:cTn>
                                        <p:tgtEl>
                                          <p:spTgt spid="136"/>
                                        </p:tgtEl>
                                        <p:attrNameLst>
                                          <p:attrName>style.visibility</p:attrName>
                                        </p:attrNameLst>
                                      </p:cBhvr>
                                      <p:to>
                                        <p:strVal val="visible"/>
                                      </p:to>
                                    </p:set>
                                    <p:animEffect transition="in" filter="fade">
                                      <p:cBhvr>
                                        <p:cTn id="89" dur="250"/>
                                        <p:tgtEl>
                                          <p:spTgt spid="136"/>
                                        </p:tgtEl>
                                      </p:cBhvr>
                                    </p:animEffect>
                                  </p:childTnLst>
                                </p:cTn>
                              </p:par>
                              <p:par>
                                <p:cTn id="90" presetID="42" presetClass="path" presetSubtype="0" decel="100000" fill="hold" grpId="1" nodeType="withEffect">
                                  <p:stCondLst>
                                    <p:cond delay="0"/>
                                  </p:stCondLst>
                                  <p:childTnLst>
                                    <p:animMotion origin="layout" path="M -3.54167E-6 -3.33333E-6 L -3.54167E-6 0.12338 " pathEditMode="relative" rAng="0" ptsTypes="AA">
                                      <p:cBhvr>
                                        <p:cTn id="91" dur="750" spd="-100000" fill="hold"/>
                                        <p:tgtEl>
                                          <p:spTgt spid="136"/>
                                        </p:tgtEl>
                                        <p:attrNameLst>
                                          <p:attrName>ppt_x</p:attrName>
                                          <p:attrName>ppt_y</p:attrName>
                                        </p:attrNameLst>
                                      </p:cBhvr>
                                      <p:rCtr x="0" y="6157"/>
                                    </p:animMotion>
                                  </p:childTnLst>
                                </p:cTn>
                              </p:par>
                              <p:par>
                                <p:cTn id="92" presetID="10" presetClass="entr" presetSubtype="0" fill="hold" nodeType="withEffect">
                                  <p:stCondLst>
                                    <p:cond delay="0"/>
                                  </p:stCondLst>
                                  <p:childTnLst>
                                    <p:set>
                                      <p:cBhvr>
                                        <p:cTn id="93" dur="1" fill="hold">
                                          <p:stCondLst>
                                            <p:cond delay="0"/>
                                          </p:stCondLst>
                                        </p:cTn>
                                        <p:tgtEl>
                                          <p:spTgt spid="138"/>
                                        </p:tgtEl>
                                        <p:attrNameLst>
                                          <p:attrName>style.visibility</p:attrName>
                                        </p:attrNameLst>
                                      </p:cBhvr>
                                      <p:to>
                                        <p:strVal val="visible"/>
                                      </p:to>
                                    </p:set>
                                    <p:animEffect transition="in" filter="fade">
                                      <p:cBhvr>
                                        <p:cTn id="9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09" grpId="1" animBg="1"/>
      <p:bldP spid="109" grpId="2" animBg="1"/>
      <p:bldP spid="110" grpId="0" animBg="1"/>
      <p:bldP spid="110" grpId="1" animBg="1"/>
      <p:bldP spid="110" grpId="2" animBg="1"/>
      <p:bldP spid="111" grpId="0" animBg="1"/>
      <p:bldP spid="111" grpId="1" animBg="1"/>
      <p:bldP spid="111" grpId="2" animBg="1"/>
      <p:bldP spid="135" grpId="0"/>
      <p:bldP spid="135" grpId="1"/>
      <p:bldP spid="136" grpId="0"/>
      <p:bldP spid="13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925052" y="841796"/>
            <a:ext cx="9428747" cy="4351338"/>
          </a:xfrm>
        </p:spPr>
        <p:txBody>
          <a:bodyPr/>
          <a:lstStyle/>
          <a:p>
            <a:r>
              <a:rPr lang="en-GB" dirty="0"/>
              <a:t>Introduction</a:t>
            </a:r>
          </a:p>
          <a:p>
            <a:r>
              <a:rPr lang="en-GB" sz="2000" dirty="0" err="1">
                <a:solidFill>
                  <a:schemeClr val="tx1"/>
                </a:solidFill>
              </a:rPr>
              <a:t>Accédez</a:t>
            </a:r>
            <a:r>
              <a:rPr lang="en-GB" sz="2000" dirty="0">
                <a:solidFill>
                  <a:schemeClr val="tx1"/>
                </a:solidFill>
              </a:rPr>
              <a:t> à </a:t>
            </a:r>
            <a:r>
              <a:rPr lang="en-GB" sz="2000" dirty="0" err="1">
                <a:solidFill>
                  <a:schemeClr val="tx1"/>
                </a:solidFill>
              </a:rPr>
              <a:t>votre</a:t>
            </a:r>
            <a:r>
              <a:rPr lang="en-GB" sz="2000" dirty="0">
                <a:solidFill>
                  <a:schemeClr val="tx1"/>
                </a:solidFill>
              </a:rPr>
              <a:t> application OneDrive via le </a:t>
            </a:r>
            <a:r>
              <a:rPr lang="en-GB" sz="2000" dirty="0" err="1">
                <a:solidFill>
                  <a:schemeClr val="tx1"/>
                </a:solidFill>
              </a:rPr>
              <a:t>portail</a:t>
            </a:r>
            <a:r>
              <a:rPr lang="en-GB" sz="2000" dirty="0">
                <a:solidFill>
                  <a:schemeClr val="tx1"/>
                </a:solidFill>
              </a:rPr>
              <a:t> Office 365:</a:t>
            </a:r>
            <a:endParaRPr lang="en-CA" sz="2000" dirty="0">
              <a:solidFill>
                <a:schemeClr val="tx1"/>
              </a:solidFill>
            </a:endParaRPr>
          </a:p>
        </p:txBody>
      </p:sp>
      <p:grpSp>
        <p:nvGrpSpPr>
          <p:cNvPr id="8" name="Groupe 7">
            <a:extLst>
              <a:ext uri="{FF2B5EF4-FFF2-40B4-BE49-F238E27FC236}">
                <a16:creationId xmlns:a16="http://schemas.microsoft.com/office/drawing/2014/main" id="{E9F2EC11-2E96-4647-A2E8-D4A5BF323315}"/>
              </a:ext>
            </a:extLst>
          </p:cNvPr>
          <p:cNvGrpSpPr/>
          <p:nvPr>
            <p:custDataLst>
              <p:tags r:id="rId2"/>
            </p:custDataLst>
          </p:nvPr>
        </p:nvGrpSpPr>
        <p:grpSpPr>
          <a:xfrm>
            <a:off x="94184" y="1957975"/>
            <a:ext cx="1592786" cy="399759"/>
            <a:chOff x="94184" y="1957975"/>
            <a:chExt cx="1592786" cy="399759"/>
          </a:xfrm>
        </p:grpSpPr>
        <p:sp>
          <p:nvSpPr>
            <p:cNvPr id="6" name="Rectangle 5">
              <a:extLst>
                <a:ext uri="{FF2B5EF4-FFF2-40B4-BE49-F238E27FC236}">
                  <a16:creationId xmlns:a16="http://schemas.microsoft.com/office/drawing/2014/main" id="{4E6307C8-DB58-49E8-AF09-58C8DFC36B42}"/>
                </a:ext>
              </a:extLst>
            </p:cNvPr>
            <p:cNvSpPr/>
            <p:nvPr/>
          </p:nvSpPr>
          <p:spPr>
            <a:xfrm>
              <a:off x="94184" y="1957975"/>
              <a:ext cx="1592786" cy="278962"/>
            </a:xfrm>
            <a:prstGeom prst="rect">
              <a:avLst/>
            </a:prstGeom>
            <a:solidFill>
              <a:srgbClr val="E83E24">
                <a:alpha val="23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sp>
          <p:nvSpPr>
            <p:cNvPr id="7" name="Rectangle 4">
              <a:extLst>
                <a:ext uri="{FF2B5EF4-FFF2-40B4-BE49-F238E27FC236}">
                  <a16:creationId xmlns:a16="http://schemas.microsoft.com/office/drawing/2014/main" id="{DDE3B3E5-E8A4-4587-B4E2-8A66720BC17D}"/>
                </a:ext>
              </a:extLst>
            </p:cNvPr>
            <p:cNvSpPr/>
            <p:nvPr/>
          </p:nvSpPr>
          <p:spPr>
            <a:xfrm>
              <a:off x="94184" y="2227939"/>
              <a:ext cx="133064" cy="129795"/>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solidFill>
              <a:srgbClr val="E83E2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grpSp>
      <p:sp>
        <p:nvSpPr>
          <p:cNvPr id="19" name="Titre 11">
            <a:extLst>
              <a:ext uri="{FF2B5EF4-FFF2-40B4-BE49-F238E27FC236}">
                <a16:creationId xmlns:a16="http://schemas.microsoft.com/office/drawing/2014/main" id="{110B6CA3-8FC2-4F1B-A6AB-DA12F2C8B490}"/>
              </a:ext>
            </a:extLst>
          </p:cNvPr>
          <p:cNvSpPr txBox="1">
            <a:spLocks/>
          </p:cNvSpPr>
          <p:nvPr>
            <p:custDataLst>
              <p:tags r:id="rId3"/>
            </p:custDataLst>
          </p:nvPr>
        </p:nvSpPr>
        <p:spPr>
          <a:xfrm>
            <a:off x="5347011" y="1717340"/>
            <a:ext cx="2584827" cy="697499"/>
          </a:xfrm>
          <a:prstGeom prst="rect">
            <a:avLst/>
          </a:prstGeom>
          <a:noFill/>
          <a:ln>
            <a:noFill/>
          </a:ln>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chemeClr val="bg1"/>
                </a:solidFill>
                <a:latin typeface="Segoe UI Light" panose="020B0502040204020203" pitchFamily="34" charset="0"/>
                <a:ea typeface="+mj-ea"/>
                <a:cs typeface="Segoe UI Light" panose="020B0502040204020203" pitchFamily="34" charset="0"/>
              </a:defRPr>
            </a:lvl1pPr>
          </a:lstStyle>
          <a:p>
            <a:pPr marL="0" lvl="1">
              <a:spcBef>
                <a:spcPts val="1800"/>
              </a:spcBef>
            </a:pPr>
            <a:r>
              <a:rPr lang="fr-FR" sz="1600" dirty="0">
                <a:solidFill>
                  <a:srgbClr val="2F55A6"/>
                </a:solidFill>
                <a:latin typeface="Segoe UI Semibold" panose="020B0702040204020203" pitchFamily="34" charset="0"/>
                <a:cs typeface="Segoe UI Semibold" panose="020B0702040204020203" pitchFamily="34" charset="0"/>
              </a:rPr>
              <a:t>portal.office.com</a:t>
            </a:r>
          </a:p>
        </p:txBody>
      </p:sp>
      <p:pic>
        <p:nvPicPr>
          <p:cNvPr id="31" name="Graphique 30" descr="Ampoule">
            <a:extLst>
              <a:ext uri="{FF2B5EF4-FFF2-40B4-BE49-F238E27FC236}">
                <a16:creationId xmlns:a16="http://schemas.microsoft.com/office/drawing/2014/main" id="{FD8D8A4D-80EA-4D49-8984-78D0B2AD7605}"/>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32611" y="4979611"/>
            <a:ext cx="914400" cy="914400"/>
          </a:xfrm>
          <a:prstGeom prst="rect">
            <a:avLst/>
          </a:prstGeom>
        </p:spPr>
      </p:pic>
      <p:sp>
        <p:nvSpPr>
          <p:cNvPr id="32" name="ZoneTexte 31">
            <a:extLst>
              <a:ext uri="{FF2B5EF4-FFF2-40B4-BE49-F238E27FC236}">
                <a16:creationId xmlns:a16="http://schemas.microsoft.com/office/drawing/2014/main" id="{7B91334C-6FCF-4160-9F21-A584962AA794}"/>
              </a:ext>
            </a:extLst>
          </p:cNvPr>
          <p:cNvSpPr txBox="1"/>
          <p:nvPr>
            <p:custDataLst>
              <p:tags r:id="rId5"/>
            </p:custDataLst>
          </p:nvPr>
        </p:nvSpPr>
        <p:spPr>
          <a:xfrm>
            <a:off x="5502946" y="5054612"/>
            <a:ext cx="6112042" cy="1692771"/>
          </a:xfrm>
          <a:prstGeom prst="rect">
            <a:avLst/>
          </a:prstGeom>
          <a:noFill/>
          <a:ln>
            <a:solidFill>
              <a:schemeClr val="tx1"/>
            </a:solidFill>
          </a:ln>
        </p:spPr>
        <p:txBody>
          <a:bodyPr wrap="square" rtlCol="0">
            <a:spAutoFit/>
          </a:bodyPr>
          <a:lstStyle/>
          <a:p>
            <a:r>
              <a:rPr lang="fr-CA" u="sng" dirty="0"/>
              <a:t>Consigne</a:t>
            </a:r>
            <a:r>
              <a:rPr lang="fr-CA" dirty="0"/>
              <a:t>: Ne stockez plus vos documents sur l’ordinateur</a:t>
            </a:r>
          </a:p>
          <a:p>
            <a:r>
              <a:rPr lang="fr-CA" dirty="0"/>
              <a:t>                  Enregistrez-les sur OneDrive</a:t>
            </a:r>
          </a:p>
          <a:p>
            <a:endParaRPr lang="fr-CA" dirty="0"/>
          </a:p>
          <a:p>
            <a:pPr marL="285750" indent="-285750">
              <a:buFont typeface="Arial" panose="020B0604020202020204" pitchFamily="34" charset="0"/>
              <a:buChar char="•"/>
            </a:pPr>
            <a:r>
              <a:rPr lang="fr-CA" sz="1600" dirty="0"/>
              <a:t>Sécuriser vos fichiers</a:t>
            </a:r>
          </a:p>
          <a:p>
            <a:pPr marL="285750" indent="-285750">
              <a:buFont typeface="Arial" panose="020B0604020202020204" pitchFamily="34" charset="0"/>
              <a:buChar char="•"/>
            </a:pPr>
            <a:r>
              <a:rPr lang="fr-CA" sz="1600" dirty="0"/>
              <a:t>Accéder à vos fichiers n’importe où</a:t>
            </a:r>
          </a:p>
          <a:p>
            <a:endParaRPr lang="fr-CA" dirty="0"/>
          </a:p>
        </p:txBody>
      </p:sp>
      <p:sp>
        <p:nvSpPr>
          <p:cNvPr id="21" name="Espace réservé du texte 17">
            <a:extLst>
              <a:ext uri="{FF2B5EF4-FFF2-40B4-BE49-F238E27FC236}">
                <a16:creationId xmlns:a16="http://schemas.microsoft.com/office/drawing/2014/main" id="{E68A9661-985B-43C2-8442-FE3965D143FA}"/>
              </a:ext>
            </a:extLst>
          </p:cNvPr>
          <p:cNvSpPr>
            <a:spLocks noGrp="1"/>
          </p:cNvSpPr>
          <p:nvPr>
            <p:ph type="body" sz="quarter" idx="10"/>
            <p:custDataLst>
              <p:tags r:id="rId6"/>
            </p:custDataLst>
          </p:nvPr>
        </p:nvSpPr>
        <p:spPr>
          <a:xfrm>
            <a:off x="227248" y="1989138"/>
            <a:ext cx="1592786" cy="3073498"/>
          </a:xfrm>
        </p:spPr>
        <p:txBody>
          <a:bodyPr/>
          <a:lstStyle/>
          <a:p>
            <a:r>
              <a:rPr lang="fr-FR" dirty="0">
                <a:solidFill>
                  <a:schemeClr val="tx1">
                    <a:lumMod val="65000"/>
                    <a:lumOff val="35000"/>
                  </a:schemeClr>
                </a:solidFill>
              </a:rPr>
              <a:t>Introduction</a:t>
            </a:r>
          </a:p>
          <a:p>
            <a:r>
              <a:rPr lang="fr-FR" dirty="0">
                <a:solidFill>
                  <a:schemeClr val="tx1">
                    <a:lumMod val="65000"/>
                    <a:lumOff val="35000"/>
                  </a:schemeClr>
                </a:solidFill>
              </a:rPr>
              <a:t>La bibliothèque de documents</a:t>
            </a:r>
          </a:p>
          <a:p>
            <a:r>
              <a:rPr lang="fr-FR" dirty="0">
                <a:solidFill>
                  <a:schemeClr val="tx1">
                    <a:lumMod val="65000"/>
                    <a:lumOff val="35000"/>
                  </a:schemeClr>
                </a:solidFill>
              </a:rPr>
              <a:t>Le partage de documents</a:t>
            </a:r>
          </a:p>
          <a:p>
            <a:r>
              <a:rPr lang="fr-FR" dirty="0">
                <a:solidFill>
                  <a:schemeClr val="tx1">
                    <a:lumMod val="65000"/>
                    <a:lumOff val="35000"/>
                  </a:schemeClr>
                </a:solidFill>
              </a:rPr>
              <a:t>Fonctionnalités supplémentaires</a:t>
            </a:r>
          </a:p>
          <a:p>
            <a:r>
              <a:rPr lang="fr-FR" dirty="0">
                <a:solidFill>
                  <a:schemeClr val="tx1">
                    <a:lumMod val="65000"/>
                    <a:lumOff val="35000"/>
                  </a:schemeClr>
                </a:solidFill>
              </a:rPr>
              <a:t>Conclusion</a:t>
            </a:r>
          </a:p>
          <a:p>
            <a:r>
              <a:rPr lang="fr-FR" dirty="0">
                <a:solidFill>
                  <a:schemeClr val="tx1">
                    <a:lumMod val="65000"/>
                    <a:lumOff val="35000"/>
                  </a:schemeClr>
                </a:solidFill>
              </a:rPr>
              <a:t>Questions/Réponses</a:t>
            </a:r>
          </a:p>
          <a:p>
            <a:endParaRPr lang="fr-FR" dirty="0">
              <a:solidFill>
                <a:schemeClr val="tx1">
                  <a:lumMod val="65000"/>
                  <a:lumOff val="35000"/>
                </a:schemeClr>
              </a:solidFill>
            </a:endParaRPr>
          </a:p>
        </p:txBody>
      </p:sp>
      <p:pic>
        <p:nvPicPr>
          <p:cNvPr id="13" name="Image 12">
            <a:extLst>
              <a:ext uri="{FF2B5EF4-FFF2-40B4-BE49-F238E27FC236}">
                <a16:creationId xmlns:a16="http://schemas.microsoft.com/office/drawing/2014/main" id="{37256E17-D92B-41D4-A3C5-7A7190008030}"/>
              </a:ext>
            </a:extLst>
          </p:cNvPr>
          <p:cNvPicPr>
            <a:picLocks noChangeAspect="1"/>
          </p:cNvPicPr>
          <p:nvPr>
            <p:custDataLst>
              <p:tags r:id="rId7"/>
            </p:custDataLst>
          </p:nvPr>
        </p:nvPicPr>
        <p:blipFill rotWithShape="1">
          <a:blip r:embed="rId13"/>
          <a:srcRect t="6506" r="58730" b="51250"/>
          <a:stretch/>
        </p:blipFill>
        <p:spPr>
          <a:xfrm>
            <a:off x="2095408" y="2030233"/>
            <a:ext cx="8315417" cy="2797535"/>
          </a:xfrm>
          <a:prstGeom prst="rect">
            <a:avLst/>
          </a:prstGeom>
          <a:ln>
            <a:noFill/>
          </a:ln>
          <a:effectLst>
            <a:outerShdw blurRad="292100" dist="139700" dir="2700000" algn="tl" rotWithShape="0">
              <a:srgbClr val="333333">
                <a:alpha val="65000"/>
              </a:srgbClr>
            </a:outerShdw>
          </a:effectLst>
        </p:spPr>
      </p:pic>
      <p:sp>
        <p:nvSpPr>
          <p:cNvPr id="9" name="Ellipse 8">
            <a:extLst>
              <a:ext uri="{FF2B5EF4-FFF2-40B4-BE49-F238E27FC236}">
                <a16:creationId xmlns:a16="http://schemas.microsoft.com/office/drawing/2014/main" id="{76E7015E-DE92-405D-85D0-C153E90F4A6B}"/>
              </a:ext>
            </a:extLst>
          </p:cNvPr>
          <p:cNvSpPr/>
          <p:nvPr>
            <p:custDataLst>
              <p:tags r:id="rId8"/>
            </p:custDataLst>
          </p:nvPr>
        </p:nvSpPr>
        <p:spPr>
          <a:xfrm>
            <a:off x="2082950" y="2020708"/>
            <a:ext cx="291044" cy="310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9" name="Ellipse 28">
            <a:extLst>
              <a:ext uri="{FF2B5EF4-FFF2-40B4-BE49-F238E27FC236}">
                <a16:creationId xmlns:a16="http://schemas.microsoft.com/office/drawing/2014/main" id="{2804D403-128F-4CFD-82A1-961A8A0DD3B5}"/>
              </a:ext>
            </a:extLst>
          </p:cNvPr>
          <p:cNvSpPr/>
          <p:nvPr>
            <p:custDataLst>
              <p:tags r:id="rId9"/>
            </p:custDataLst>
          </p:nvPr>
        </p:nvSpPr>
        <p:spPr>
          <a:xfrm>
            <a:off x="2942846" y="2706746"/>
            <a:ext cx="657603" cy="310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9481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925052" y="1034304"/>
            <a:ext cx="9428747" cy="4351338"/>
          </a:xfrm>
        </p:spPr>
        <p:txBody>
          <a:bodyPr/>
          <a:lstStyle/>
          <a:p>
            <a:r>
              <a:rPr lang="en-GB" dirty="0"/>
              <a:t>La </a:t>
            </a:r>
            <a:r>
              <a:rPr lang="en-GB" dirty="0" err="1"/>
              <a:t>bibliothèque</a:t>
            </a:r>
            <a:r>
              <a:rPr lang="en-GB" dirty="0"/>
              <a:t> de documents</a:t>
            </a:r>
            <a:endParaRPr lang="en-CA" dirty="0"/>
          </a:p>
        </p:txBody>
      </p:sp>
      <p:grpSp>
        <p:nvGrpSpPr>
          <p:cNvPr id="8" name="Groupe 7">
            <a:extLst>
              <a:ext uri="{FF2B5EF4-FFF2-40B4-BE49-F238E27FC236}">
                <a16:creationId xmlns:a16="http://schemas.microsoft.com/office/drawing/2014/main" id="{E9F2EC11-2E96-4647-A2E8-D4A5BF323315}"/>
              </a:ext>
            </a:extLst>
          </p:cNvPr>
          <p:cNvGrpSpPr/>
          <p:nvPr>
            <p:custDataLst>
              <p:tags r:id="rId2"/>
            </p:custDataLst>
          </p:nvPr>
        </p:nvGrpSpPr>
        <p:grpSpPr>
          <a:xfrm>
            <a:off x="94184" y="2234427"/>
            <a:ext cx="1592786" cy="675028"/>
            <a:chOff x="94184" y="1957975"/>
            <a:chExt cx="1592786" cy="399759"/>
          </a:xfrm>
        </p:grpSpPr>
        <p:sp>
          <p:nvSpPr>
            <p:cNvPr id="6" name="Rectangle 5">
              <a:extLst>
                <a:ext uri="{FF2B5EF4-FFF2-40B4-BE49-F238E27FC236}">
                  <a16:creationId xmlns:a16="http://schemas.microsoft.com/office/drawing/2014/main" id="{4E6307C8-DB58-49E8-AF09-58C8DFC36B42}"/>
                </a:ext>
              </a:extLst>
            </p:cNvPr>
            <p:cNvSpPr/>
            <p:nvPr/>
          </p:nvSpPr>
          <p:spPr>
            <a:xfrm>
              <a:off x="94184" y="1957975"/>
              <a:ext cx="1592786" cy="278962"/>
            </a:xfrm>
            <a:prstGeom prst="rect">
              <a:avLst/>
            </a:prstGeom>
            <a:solidFill>
              <a:srgbClr val="E83E24">
                <a:alpha val="23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sp>
          <p:nvSpPr>
            <p:cNvPr id="7" name="Rectangle 4">
              <a:extLst>
                <a:ext uri="{FF2B5EF4-FFF2-40B4-BE49-F238E27FC236}">
                  <a16:creationId xmlns:a16="http://schemas.microsoft.com/office/drawing/2014/main" id="{DDE3B3E5-E8A4-4587-B4E2-8A66720BC17D}"/>
                </a:ext>
              </a:extLst>
            </p:cNvPr>
            <p:cNvSpPr/>
            <p:nvPr/>
          </p:nvSpPr>
          <p:spPr>
            <a:xfrm>
              <a:off x="94184" y="2227939"/>
              <a:ext cx="133064" cy="129795"/>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solidFill>
              <a:srgbClr val="E83E2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grpSp>
      <p:sp>
        <p:nvSpPr>
          <p:cNvPr id="12" name="TextBox 11">
            <a:extLst>
              <a:ext uri="{FF2B5EF4-FFF2-40B4-BE49-F238E27FC236}">
                <a16:creationId xmlns:a16="http://schemas.microsoft.com/office/drawing/2014/main" id="{957BD871-2E3D-4E71-BEDD-97BC2F02A8A2}"/>
              </a:ext>
            </a:extLst>
          </p:cNvPr>
          <p:cNvSpPr txBox="1"/>
          <p:nvPr>
            <p:custDataLst>
              <p:tags r:id="rId3"/>
            </p:custDataLst>
          </p:nvPr>
        </p:nvSpPr>
        <p:spPr>
          <a:xfrm>
            <a:off x="2590800" y="1615063"/>
            <a:ext cx="8001000" cy="923330"/>
          </a:xfrm>
          <a:prstGeom prst="rect">
            <a:avLst/>
          </a:prstGeom>
          <a:noFill/>
        </p:spPr>
        <p:txBody>
          <a:bodyPr wrap="square" rtlCol="0">
            <a:spAutoFit/>
          </a:bodyPr>
          <a:lstStyle/>
          <a:p>
            <a:r>
              <a:rPr lang="fr-CA" dirty="0"/>
              <a:t>L’onglet </a:t>
            </a:r>
            <a:r>
              <a:rPr lang="fr-CA" b="1" dirty="0"/>
              <a:t>Fichiers</a:t>
            </a:r>
            <a:r>
              <a:rPr lang="fr-CA" dirty="0"/>
              <a:t> affiche mes documents privés.</a:t>
            </a:r>
          </a:p>
          <a:p>
            <a:r>
              <a:rPr lang="fr-CA" dirty="0"/>
              <a:t>L’onglet </a:t>
            </a:r>
            <a:r>
              <a:rPr lang="fr-CA" b="1" dirty="0"/>
              <a:t>Récents</a:t>
            </a:r>
            <a:r>
              <a:rPr lang="fr-CA" dirty="0"/>
              <a:t> affiche les derniers documents sur lesquels j’ai travaillé.</a:t>
            </a:r>
          </a:p>
          <a:p>
            <a:r>
              <a:rPr lang="fr-CA" dirty="0"/>
              <a:t>L’onglet </a:t>
            </a:r>
            <a:r>
              <a:rPr lang="fr-CA" b="1" dirty="0"/>
              <a:t>Partagé</a:t>
            </a:r>
            <a:r>
              <a:rPr lang="fr-CA" dirty="0"/>
              <a:t> affiche tous les documents partagés avec moi ou partagés par moi.</a:t>
            </a:r>
          </a:p>
        </p:txBody>
      </p:sp>
      <p:sp>
        <p:nvSpPr>
          <p:cNvPr id="20" name="TextBox 19">
            <a:extLst>
              <a:ext uri="{FF2B5EF4-FFF2-40B4-BE49-F238E27FC236}">
                <a16:creationId xmlns:a16="http://schemas.microsoft.com/office/drawing/2014/main" id="{8F2CE5D6-A307-45CA-A1DC-BB1E11BD006D}"/>
              </a:ext>
            </a:extLst>
          </p:cNvPr>
          <p:cNvSpPr txBox="1"/>
          <p:nvPr>
            <p:custDataLst>
              <p:tags r:id="rId4"/>
            </p:custDataLst>
          </p:nvPr>
        </p:nvSpPr>
        <p:spPr>
          <a:xfrm>
            <a:off x="1801226" y="5029807"/>
            <a:ext cx="10352673" cy="1754326"/>
          </a:xfrm>
          <a:prstGeom prst="rect">
            <a:avLst/>
          </a:prstGeom>
          <a:noFill/>
        </p:spPr>
        <p:txBody>
          <a:bodyPr wrap="square" rtlCol="0">
            <a:spAutoFit/>
          </a:bodyPr>
          <a:lstStyle/>
          <a:p>
            <a:r>
              <a:rPr lang="fr-CA" dirty="0"/>
              <a:t>Le bouton </a:t>
            </a:r>
            <a:r>
              <a:rPr lang="fr-CA" b="1" dirty="0"/>
              <a:t>Nouveau</a:t>
            </a:r>
            <a:r>
              <a:rPr lang="fr-CA" dirty="0"/>
              <a:t> vous permet de créer un nouveau document ou un nouveau dossier.</a:t>
            </a:r>
          </a:p>
          <a:p>
            <a:endParaRPr lang="fr-CA" dirty="0"/>
          </a:p>
          <a:p>
            <a:r>
              <a:rPr lang="fr-CA" dirty="0"/>
              <a:t>Le bouton </a:t>
            </a:r>
            <a:r>
              <a:rPr lang="fr-CA" b="1" dirty="0"/>
              <a:t>Charger</a:t>
            </a:r>
            <a:r>
              <a:rPr lang="fr-CA" dirty="0"/>
              <a:t> vous permet de charger un document de votre ordinateur sur votre OneDrive ( vous pouvez également utiliser le glisser-déposer).</a:t>
            </a:r>
          </a:p>
          <a:p>
            <a:endParaRPr lang="fr-CA" dirty="0"/>
          </a:p>
          <a:p>
            <a:r>
              <a:rPr lang="fr-CA" dirty="0"/>
              <a:t>Le bouton </a:t>
            </a:r>
            <a:r>
              <a:rPr lang="fr-CA" b="1" dirty="0"/>
              <a:t>Synchroniser</a:t>
            </a:r>
            <a:r>
              <a:rPr lang="fr-CA" dirty="0"/>
              <a:t> vous permet de synchroniser votre bibliothèque pour en avoir une copie localement.</a:t>
            </a:r>
          </a:p>
        </p:txBody>
      </p:sp>
      <p:sp>
        <p:nvSpPr>
          <p:cNvPr id="19" name="Espace réservé du texte 17">
            <a:extLst>
              <a:ext uri="{FF2B5EF4-FFF2-40B4-BE49-F238E27FC236}">
                <a16:creationId xmlns:a16="http://schemas.microsoft.com/office/drawing/2014/main" id="{A4C9A882-7AE9-4850-A449-2C11366A6097}"/>
              </a:ext>
            </a:extLst>
          </p:cNvPr>
          <p:cNvSpPr>
            <a:spLocks noGrp="1"/>
          </p:cNvSpPr>
          <p:nvPr>
            <p:ph type="body" sz="quarter" idx="10"/>
            <p:custDataLst>
              <p:tags r:id="rId5"/>
            </p:custDataLst>
          </p:nvPr>
        </p:nvSpPr>
        <p:spPr>
          <a:xfrm>
            <a:off x="227248" y="1989138"/>
            <a:ext cx="1592786" cy="3073498"/>
          </a:xfrm>
        </p:spPr>
        <p:txBody>
          <a:bodyPr/>
          <a:lstStyle/>
          <a:p>
            <a:r>
              <a:rPr lang="fr-FR" dirty="0">
                <a:solidFill>
                  <a:schemeClr val="tx1">
                    <a:lumMod val="65000"/>
                    <a:lumOff val="35000"/>
                  </a:schemeClr>
                </a:solidFill>
              </a:rPr>
              <a:t>Introduction</a:t>
            </a:r>
          </a:p>
          <a:p>
            <a:r>
              <a:rPr lang="fr-FR" dirty="0">
                <a:solidFill>
                  <a:schemeClr val="tx1">
                    <a:lumMod val="65000"/>
                    <a:lumOff val="35000"/>
                  </a:schemeClr>
                </a:solidFill>
              </a:rPr>
              <a:t>La bibliothèque de documents</a:t>
            </a:r>
          </a:p>
          <a:p>
            <a:r>
              <a:rPr lang="fr-FR" dirty="0">
                <a:solidFill>
                  <a:schemeClr val="tx1">
                    <a:lumMod val="65000"/>
                    <a:lumOff val="35000"/>
                  </a:schemeClr>
                </a:solidFill>
              </a:rPr>
              <a:t>Le partage de documents</a:t>
            </a:r>
          </a:p>
          <a:p>
            <a:r>
              <a:rPr lang="fr-FR" dirty="0">
                <a:solidFill>
                  <a:schemeClr val="tx1">
                    <a:lumMod val="65000"/>
                    <a:lumOff val="35000"/>
                  </a:schemeClr>
                </a:solidFill>
              </a:rPr>
              <a:t>Fonctionnalités supplémentaires</a:t>
            </a:r>
          </a:p>
          <a:p>
            <a:r>
              <a:rPr lang="fr-FR" dirty="0">
                <a:solidFill>
                  <a:schemeClr val="tx1">
                    <a:lumMod val="65000"/>
                    <a:lumOff val="35000"/>
                  </a:schemeClr>
                </a:solidFill>
              </a:rPr>
              <a:t>Conclusion</a:t>
            </a:r>
          </a:p>
          <a:p>
            <a:r>
              <a:rPr lang="fr-FR" dirty="0">
                <a:solidFill>
                  <a:schemeClr val="tx1">
                    <a:lumMod val="65000"/>
                    <a:lumOff val="35000"/>
                  </a:schemeClr>
                </a:solidFill>
              </a:rPr>
              <a:t>Questions/Réponses</a:t>
            </a:r>
          </a:p>
          <a:p>
            <a:endParaRPr lang="fr-FR" dirty="0">
              <a:solidFill>
                <a:schemeClr val="tx1">
                  <a:lumMod val="65000"/>
                  <a:lumOff val="35000"/>
                </a:schemeClr>
              </a:solidFill>
            </a:endParaRPr>
          </a:p>
        </p:txBody>
      </p:sp>
      <p:pic>
        <p:nvPicPr>
          <p:cNvPr id="5" name="Image 4">
            <a:extLst>
              <a:ext uri="{FF2B5EF4-FFF2-40B4-BE49-F238E27FC236}">
                <a16:creationId xmlns:a16="http://schemas.microsoft.com/office/drawing/2014/main" id="{729C7F70-E736-4AA7-BF25-455E1B2DC96C}"/>
              </a:ext>
            </a:extLst>
          </p:cNvPr>
          <p:cNvPicPr>
            <a:picLocks noChangeAspect="1"/>
          </p:cNvPicPr>
          <p:nvPr>
            <p:custDataLst>
              <p:tags r:id="rId6"/>
            </p:custDataLst>
          </p:nvPr>
        </p:nvPicPr>
        <p:blipFill>
          <a:blip r:embed="rId15"/>
          <a:stretch>
            <a:fillRect/>
          </a:stretch>
        </p:blipFill>
        <p:spPr>
          <a:xfrm>
            <a:off x="2164005" y="2568739"/>
            <a:ext cx="9294812" cy="2127827"/>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B4BC680F-E519-4F04-B0A3-A38C18E02CF0}"/>
              </a:ext>
            </a:extLst>
          </p:cNvPr>
          <p:cNvSpPr/>
          <p:nvPr>
            <p:custDataLst>
              <p:tags r:id="rId7"/>
            </p:custDataLst>
          </p:nvPr>
        </p:nvSpPr>
        <p:spPr>
          <a:xfrm>
            <a:off x="4238626" y="2554861"/>
            <a:ext cx="924786" cy="3641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Rectangle 21">
            <a:extLst>
              <a:ext uri="{FF2B5EF4-FFF2-40B4-BE49-F238E27FC236}">
                <a16:creationId xmlns:a16="http://schemas.microsoft.com/office/drawing/2014/main" id="{E5511018-3ADF-4BE4-8D3C-234BA5B32331}"/>
              </a:ext>
            </a:extLst>
          </p:cNvPr>
          <p:cNvSpPr/>
          <p:nvPr>
            <p:custDataLst>
              <p:tags r:id="rId8"/>
            </p:custDataLst>
          </p:nvPr>
        </p:nvSpPr>
        <p:spPr>
          <a:xfrm>
            <a:off x="5280215" y="2550192"/>
            <a:ext cx="828773" cy="3641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Rectangle 22">
            <a:extLst>
              <a:ext uri="{FF2B5EF4-FFF2-40B4-BE49-F238E27FC236}">
                <a16:creationId xmlns:a16="http://schemas.microsoft.com/office/drawing/2014/main" id="{B049C228-C139-4C11-8DC1-A8131DA324D9}"/>
              </a:ext>
            </a:extLst>
          </p:cNvPr>
          <p:cNvSpPr/>
          <p:nvPr>
            <p:custDataLst>
              <p:tags r:id="rId9"/>
            </p:custDataLst>
          </p:nvPr>
        </p:nvSpPr>
        <p:spPr>
          <a:xfrm>
            <a:off x="6886570" y="2569288"/>
            <a:ext cx="1095380" cy="3641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Rectangle 12">
            <a:extLst>
              <a:ext uri="{FF2B5EF4-FFF2-40B4-BE49-F238E27FC236}">
                <a16:creationId xmlns:a16="http://schemas.microsoft.com/office/drawing/2014/main" id="{B2622A5E-9C21-42FD-B1CD-AFC0984C29DC}"/>
              </a:ext>
            </a:extLst>
          </p:cNvPr>
          <p:cNvSpPr/>
          <p:nvPr>
            <p:custDataLst>
              <p:tags r:id="rId10"/>
            </p:custDataLst>
          </p:nvPr>
        </p:nvSpPr>
        <p:spPr>
          <a:xfrm>
            <a:off x="2276948" y="3566677"/>
            <a:ext cx="803957" cy="2909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16">
            <a:extLst>
              <a:ext uri="{FF2B5EF4-FFF2-40B4-BE49-F238E27FC236}">
                <a16:creationId xmlns:a16="http://schemas.microsoft.com/office/drawing/2014/main" id="{24426199-6E84-4EED-98E2-93F53B100367}"/>
              </a:ext>
            </a:extLst>
          </p:cNvPr>
          <p:cNvSpPr/>
          <p:nvPr>
            <p:custDataLst>
              <p:tags r:id="rId11"/>
            </p:custDataLst>
          </p:nvPr>
        </p:nvSpPr>
        <p:spPr>
          <a:xfrm>
            <a:off x="2281272" y="3882611"/>
            <a:ext cx="803957" cy="2650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Rectangle 17">
            <a:extLst>
              <a:ext uri="{FF2B5EF4-FFF2-40B4-BE49-F238E27FC236}">
                <a16:creationId xmlns:a16="http://schemas.microsoft.com/office/drawing/2014/main" id="{274A1D4B-BB63-43FC-9C7C-4B4F66737D49}"/>
              </a:ext>
            </a:extLst>
          </p:cNvPr>
          <p:cNvSpPr/>
          <p:nvPr>
            <p:custDataLst>
              <p:tags r:id="rId12"/>
            </p:custDataLst>
          </p:nvPr>
        </p:nvSpPr>
        <p:spPr>
          <a:xfrm>
            <a:off x="2276947" y="4465866"/>
            <a:ext cx="803957" cy="2909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98188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fade">
                                      <p:cBhvr>
                                        <p:cTn id="23" dur="500"/>
                                        <p:tgtEl>
                                          <p:spTgt spid="12">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xEl>
                                              <p:pRg st="2" end="2"/>
                                            </p:txEl>
                                          </p:spTgt>
                                        </p:tgtEl>
                                        <p:attrNameLst>
                                          <p:attrName>style.visibility</p:attrName>
                                        </p:attrNameLst>
                                      </p:cBhvr>
                                      <p:to>
                                        <p:strVal val="visible"/>
                                      </p:to>
                                    </p:set>
                                    <p:animEffect transition="in" filter="fade">
                                      <p:cBhvr>
                                        <p:cTn id="39" dur="500"/>
                                        <p:tgtEl>
                                          <p:spTgt spid="20">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
                                            <p:txEl>
                                              <p:pRg st="4" end="4"/>
                                            </p:txEl>
                                          </p:spTgt>
                                        </p:tgtEl>
                                        <p:attrNameLst>
                                          <p:attrName>style.visibility</p:attrName>
                                        </p:attrNameLst>
                                      </p:cBhvr>
                                      <p:to>
                                        <p:strVal val="visible"/>
                                      </p:to>
                                    </p:set>
                                    <p:animEffect transition="in" filter="fade">
                                      <p:cBhvr>
                                        <p:cTn id="44" dur="500"/>
                                        <p:tgtEl>
                                          <p:spTgt spid="20">
                                            <p:txEl>
                                              <p:pRg st="4" end="4"/>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23" grpId="0" animBg="1"/>
      <p:bldP spid="13"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925052" y="1034304"/>
            <a:ext cx="9428747" cy="4351338"/>
          </a:xfrm>
        </p:spPr>
        <p:txBody>
          <a:bodyPr/>
          <a:lstStyle/>
          <a:p>
            <a:r>
              <a:rPr lang="en-GB" dirty="0"/>
              <a:t>La </a:t>
            </a:r>
            <a:r>
              <a:rPr lang="en-GB" dirty="0" err="1"/>
              <a:t>bibliothèque</a:t>
            </a:r>
            <a:r>
              <a:rPr lang="en-GB" dirty="0"/>
              <a:t> de documents</a:t>
            </a:r>
            <a:endParaRPr lang="en-CA" dirty="0"/>
          </a:p>
        </p:txBody>
      </p:sp>
      <p:grpSp>
        <p:nvGrpSpPr>
          <p:cNvPr id="8" name="Groupe 7">
            <a:extLst>
              <a:ext uri="{FF2B5EF4-FFF2-40B4-BE49-F238E27FC236}">
                <a16:creationId xmlns:a16="http://schemas.microsoft.com/office/drawing/2014/main" id="{E9F2EC11-2E96-4647-A2E8-D4A5BF323315}"/>
              </a:ext>
            </a:extLst>
          </p:cNvPr>
          <p:cNvGrpSpPr/>
          <p:nvPr>
            <p:custDataLst>
              <p:tags r:id="rId2"/>
            </p:custDataLst>
          </p:nvPr>
        </p:nvGrpSpPr>
        <p:grpSpPr>
          <a:xfrm>
            <a:off x="94184" y="2234427"/>
            <a:ext cx="1592786" cy="623073"/>
            <a:chOff x="94184" y="1957975"/>
            <a:chExt cx="1592786" cy="399759"/>
          </a:xfrm>
        </p:grpSpPr>
        <p:sp>
          <p:nvSpPr>
            <p:cNvPr id="6" name="Rectangle 5">
              <a:extLst>
                <a:ext uri="{FF2B5EF4-FFF2-40B4-BE49-F238E27FC236}">
                  <a16:creationId xmlns:a16="http://schemas.microsoft.com/office/drawing/2014/main" id="{4E6307C8-DB58-49E8-AF09-58C8DFC36B42}"/>
                </a:ext>
              </a:extLst>
            </p:cNvPr>
            <p:cNvSpPr/>
            <p:nvPr/>
          </p:nvSpPr>
          <p:spPr>
            <a:xfrm>
              <a:off x="94184" y="1957975"/>
              <a:ext cx="1592786" cy="278962"/>
            </a:xfrm>
            <a:prstGeom prst="rect">
              <a:avLst/>
            </a:prstGeom>
            <a:solidFill>
              <a:srgbClr val="E83E24">
                <a:alpha val="23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sp>
          <p:nvSpPr>
            <p:cNvPr id="7" name="Rectangle 4">
              <a:extLst>
                <a:ext uri="{FF2B5EF4-FFF2-40B4-BE49-F238E27FC236}">
                  <a16:creationId xmlns:a16="http://schemas.microsoft.com/office/drawing/2014/main" id="{DDE3B3E5-E8A4-4587-B4E2-8A66720BC17D}"/>
                </a:ext>
              </a:extLst>
            </p:cNvPr>
            <p:cNvSpPr/>
            <p:nvPr/>
          </p:nvSpPr>
          <p:spPr>
            <a:xfrm>
              <a:off x="94184" y="2227939"/>
              <a:ext cx="133064" cy="129795"/>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solidFill>
              <a:srgbClr val="E83E2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D7F1"/>
                </a:solidFill>
                <a:latin typeface="Segoe UI Light" panose="020B0502040204020203" pitchFamily="34" charset="0"/>
                <a:cs typeface="Segoe UI Light" panose="020B0502040204020203" pitchFamily="34" charset="0"/>
              </a:endParaRPr>
            </a:p>
          </p:txBody>
        </p:sp>
      </p:grpSp>
      <p:pic>
        <p:nvPicPr>
          <p:cNvPr id="10" name="Picture 9">
            <a:extLst>
              <a:ext uri="{FF2B5EF4-FFF2-40B4-BE49-F238E27FC236}">
                <a16:creationId xmlns:a16="http://schemas.microsoft.com/office/drawing/2014/main" id="{83F7B05E-3B3B-428C-89C8-DB0F3977B38B}"/>
              </a:ext>
            </a:extLst>
          </p:cNvPr>
          <p:cNvPicPr>
            <a:picLocks noChangeAspect="1"/>
          </p:cNvPicPr>
          <p:nvPr>
            <p:custDataLst>
              <p:tags r:id="rId3"/>
            </p:custDataLst>
          </p:nvPr>
        </p:nvPicPr>
        <p:blipFill rotWithShape="1">
          <a:blip r:embed="rId15"/>
          <a:srcRect l="17301"/>
          <a:stretch/>
        </p:blipFill>
        <p:spPr>
          <a:xfrm>
            <a:off x="2109501" y="1562093"/>
            <a:ext cx="8478874" cy="2370655"/>
          </a:xfrm>
          <a:prstGeom prst="rect">
            <a:avLst/>
          </a:prstGeom>
        </p:spPr>
      </p:pic>
      <p:sp>
        <p:nvSpPr>
          <p:cNvPr id="19" name="TextBox 18">
            <a:extLst>
              <a:ext uri="{FF2B5EF4-FFF2-40B4-BE49-F238E27FC236}">
                <a16:creationId xmlns:a16="http://schemas.microsoft.com/office/drawing/2014/main" id="{67049E10-72C1-4AC4-A7DC-F21397F62E77}"/>
              </a:ext>
            </a:extLst>
          </p:cNvPr>
          <p:cNvSpPr txBox="1"/>
          <p:nvPr>
            <p:custDataLst>
              <p:tags r:id="rId4"/>
            </p:custDataLst>
          </p:nvPr>
        </p:nvSpPr>
        <p:spPr>
          <a:xfrm>
            <a:off x="2257926" y="4438616"/>
            <a:ext cx="7676148" cy="1200329"/>
          </a:xfrm>
          <a:prstGeom prst="rect">
            <a:avLst/>
          </a:prstGeom>
          <a:noFill/>
        </p:spPr>
        <p:txBody>
          <a:bodyPr wrap="square" rtlCol="0">
            <a:spAutoFit/>
          </a:bodyPr>
          <a:lstStyle/>
          <a:p>
            <a:r>
              <a:rPr lang="fr-CA" dirty="0"/>
              <a:t>3 façons d’interagir sur un document ou dossier:</a:t>
            </a:r>
          </a:p>
          <a:p>
            <a:pPr marL="285750" indent="-285750">
              <a:buFont typeface="Arial" panose="020B0604020202020204" pitchFamily="34" charset="0"/>
              <a:buChar char="•"/>
            </a:pPr>
            <a:r>
              <a:rPr lang="fr-CA" dirty="0"/>
              <a:t>Le clic droit</a:t>
            </a:r>
          </a:p>
          <a:p>
            <a:pPr marL="285750" indent="-285750">
              <a:buFont typeface="Arial" panose="020B0604020202020204" pitchFamily="34" charset="0"/>
              <a:buChar char="•"/>
            </a:pPr>
            <a:r>
              <a:rPr lang="fr-CA" dirty="0"/>
              <a:t>Les 3 petits points</a:t>
            </a:r>
          </a:p>
          <a:p>
            <a:pPr marL="285750" indent="-285750">
              <a:buFont typeface="Arial" panose="020B0604020202020204" pitchFamily="34" charset="0"/>
              <a:buChar char="•"/>
            </a:pPr>
            <a:r>
              <a:rPr lang="fr-CA" dirty="0"/>
              <a:t>Les boutons du ruban</a:t>
            </a:r>
          </a:p>
        </p:txBody>
      </p:sp>
      <p:pic>
        <p:nvPicPr>
          <p:cNvPr id="2" name="Picture 1">
            <a:extLst>
              <a:ext uri="{FF2B5EF4-FFF2-40B4-BE49-F238E27FC236}">
                <a16:creationId xmlns:a16="http://schemas.microsoft.com/office/drawing/2014/main" id="{11F9C31B-F46D-4391-B099-8C760228141B}"/>
              </a:ext>
            </a:extLst>
          </p:cNvPr>
          <p:cNvPicPr>
            <a:picLocks noChangeAspect="1"/>
          </p:cNvPicPr>
          <p:nvPr>
            <p:custDataLst>
              <p:tags r:id="rId5"/>
            </p:custDataLst>
          </p:nvPr>
        </p:nvPicPr>
        <p:blipFill>
          <a:blip r:embed="rId16"/>
          <a:stretch>
            <a:fillRect/>
          </a:stretch>
        </p:blipFill>
        <p:spPr>
          <a:xfrm>
            <a:off x="9566124" y="2393612"/>
            <a:ext cx="1714500" cy="4133850"/>
          </a:xfrm>
          <a:prstGeom prst="rect">
            <a:avLst/>
          </a:prstGeom>
        </p:spPr>
      </p:pic>
      <p:pic>
        <p:nvPicPr>
          <p:cNvPr id="5" name="Picture 4" descr="A picture containing text&#10;&#10;Description generated with high confidence">
            <a:extLst>
              <a:ext uri="{FF2B5EF4-FFF2-40B4-BE49-F238E27FC236}">
                <a16:creationId xmlns:a16="http://schemas.microsoft.com/office/drawing/2014/main" id="{93EAF3EF-D4BD-4A7C-8F53-31D3037203EA}"/>
              </a:ext>
            </a:extLst>
          </p:cNvPr>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4723402" y="3329319"/>
            <a:ext cx="489225" cy="570909"/>
          </a:xfrm>
          <a:prstGeom prst="rect">
            <a:avLst/>
          </a:prstGeom>
        </p:spPr>
      </p:pic>
      <p:sp>
        <p:nvSpPr>
          <p:cNvPr id="9" name="Oval 8">
            <a:extLst>
              <a:ext uri="{FF2B5EF4-FFF2-40B4-BE49-F238E27FC236}">
                <a16:creationId xmlns:a16="http://schemas.microsoft.com/office/drawing/2014/main" id="{EBA49005-08AA-4305-B941-FF55926BDB80}"/>
              </a:ext>
            </a:extLst>
          </p:cNvPr>
          <p:cNvSpPr/>
          <p:nvPr>
            <p:custDataLst>
              <p:tags r:id="rId7"/>
            </p:custDataLst>
          </p:nvPr>
        </p:nvSpPr>
        <p:spPr>
          <a:xfrm>
            <a:off x="4641274" y="3296799"/>
            <a:ext cx="599063" cy="5709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Oval 10">
            <a:extLst>
              <a:ext uri="{FF2B5EF4-FFF2-40B4-BE49-F238E27FC236}">
                <a16:creationId xmlns:a16="http://schemas.microsoft.com/office/drawing/2014/main" id="{FD1518AB-3E0E-4CB0-BC6E-A2E99480ECCE}"/>
              </a:ext>
            </a:extLst>
          </p:cNvPr>
          <p:cNvSpPr/>
          <p:nvPr>
            <p:custDataLst>
              <p:tags r:id="rId8"/>
            </p:custDataLst>
          </p:nvPr>
        </p:nvSpPr>
        <p:spPr>
          <a:xfrm>
            <a:off x="5240337" y="3296799"/>
            <a:ext cx="343045" cy="3608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20" name="Straight Arrow Connector 19">
            <a:extLst>
              <a:ext uri="{FF2B5EF4-FFF2-40B4-BE49-F238E27FC236}">
                <a16:creationId xmlns:a16="http://schemas.microsoft.com/office/drawing/2014/main" id="{89E997D8-DD0C-4E28-8E66-A208A6249182}"/>
              </a:ext>
            </a:extLst>
          </p:cNvPr>
          <p:cNvCxnSpPr/>
          <p:nvPr>
            <p:custDataLst>
              <p:tags r:id="rId9"/>
            </p:custDataLst>
          </p:nvPr>
        </p:nvCxnSpPr>
        <p:spPr>
          <a:xfrm>
            <a:off x="5688400" y="3593941"/>
            <a:ext cx="3804549" cy="636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867FD6F-9826-40C5-A30D-C0BEACB98B1E}"/>
              </a:ext>
            </a:extLst>
          </p:cNvPr>
          <p:cNvCxnSpPr>
            <a:cxnSpLocks/>
            <a:stCxn id="9" idx="5"/>
          </p:cNvCxnSpPr>
          <p:nvPr>
            <p:custDataLst>
              <p:tags r:id="rId10"/>
            </p:custDataLst>
          </p:nvPr>
        </p:nvCxnSpPr>
        <p:spPr>
          <a:xfrm flipV="1">
            <a:off x="5152606" y="3657600"/>
            <a:ext cx="4340343" cy="1265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0BB8939-3829-4A31-94A1-3416B0B32836}"/>
              </a:ext>
            </a:extLst>
          </p:cNvPr>
          <p:cNvSpPr/>
          <p:nvPr>
            <p:custDataLst>
              <p:tags r:id="rId11"/>
            </p:custDataLst>
          </p:nvPr>
        </p:nvSpPr>
        <p:spPr>
          <a:xfrm>
            <a:off x="2109501" y="1562093"/>
            <a:ext cx="8478874"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6" name="Oval 25">
            <a:extLst>
              <a:ext uri="{FF2B5EF4-FFF2-40B4-BE49-F238E27FC236}">
                <a16:creationId xmlns:a16="http://schemas.microsoft.com/office/drawing/2014/main" id="{D5EE1383-C68C-46B1-9C43-ECAB0E52EEA5}"/>
              </a:ext>
            </a:extLst>
          </p:cNvPr>
          <p:cNvSpPr/>
          <p:nvPr>
            <p:custDataLst>
              <p:tags r:id="rId12"/>
            </p:custDataLst>
          </p:nvPr>
        </p:nvSpPr>
        <p:spPr>
          <a:xfrm>
            <a:off x="2377532" y="3296799"/>
            <a:ext cx="279954" cy="3608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Espace réservé du texte 17">
            <a:extLst>
              <a:ext uri="{FF2B5EF4-FFF2-40B4-BE49-F238E27FC236}">
                <a16:creationId xmlns:a16="http://schemas.microsoft.com/office/drawing/2014/main" id="{033FFC32-8B49-4FFB-A3BB-5179BA4C3513}"/>
              </a:ext>
            </a:extLst>
          </p:cNvPr>
          <p:cNvSpPr>
            <a:spLocks noGrp="1"/>
          </p:cNvSpPr>
          <p:nvPr>
            <p:ph type="body" sz="quarter" idx="10"/>
            <p:custDataLst>
              <p:tags r:id="rId13"/>
            </p:custDataLst>
          </p:nvPr>
        </p:nvSpPr>
        <p:spPr>
          <a:xfrm>
            <a:off x="227248" y="1989138"/>
            <a:ext cx="1592786" cy="3073498"/>
          </a:xfrm>
        </p:spPr>
        <p:txBody>
          <a:bodyPr/>
          <a:lstStyle/>
          <a:p>
            <a:r>
              <a:rPr lang="fr-FR" dirty="0">
                <a:solidFill>
                  <a:schemeClr val="tx1">
                    <a:lumMod val="65000"/>
                    <a:lumOff val="35000"/>
                  </a:schemeClr>
                </a:solidFill>
              </a:rPr>
              <a:t>Introduction</a:t>
            </a:r>
          </a:p>
          <a:p>
            <a:r>
              <a:rPr lang="fr-FR" dirty="0">
                <a:solidFill>
                  <a:schemeClr val="tx1">
                    <a:lumMod val="65000"/>
                    <a:lumOff val="35000"/>
                  </a:schemeClr>
                </a:solidFill>
              </a:rPr>
              <a:t>La bibliothèque de documents</a:t>
            </a:r>
          </a:p>
          <a:p>
            <a:r>
              <a:rPr lang="fr-FR" dirty="0">
                <a:solidFill>
                  <a:schemeClr val="tx1">
                    <a:lumMod val="65000"/>
                    <a:lumOff val="35000"/>
                  </a:schemeClr>
                </a:solidFill>
              </a:rPr>
              <a:t>Le partage de documents</a:t>
            </a:r>
          </a:p>
          <a:p>
            <a:r>
              <a:rPr lang="fr-FR" dirty="0">
                <a:solidFill>
                  <a:schemeClr val="tx1">
                    <a:lumMod val="65000"/>
                    <a:lumOff val="35000"/>
                  </a:schemeClr>
                </a:solidFill>
              </a:rPr>
              <a:t>Fonctionnalités supplémentaires</a:t>
            </a:r>
          </a:p>
          <a:p>
            <a:r>
              <a:rPr lang="fr-FR" dirty="0">
                <a:solidFill>
                  <a:schemeClr val="tx1">
                    <a:lumMod val="65000"/>
                    <a:lumOff val="35000"/>
                  </a:schemeClr>
                </a:solidFill>
              </a:rPr>
              <a:t>Conclusion</a:t>
            </a:r>
          </a:p>
          <a:p>
            <a:r>
              <a:rPr lang="fr-FR" dirty="0">
                <a:solidFill>
                  <a:schemeClr val="tx1">
                    <a:lumMod val="65000"/>
                    <a:lumOff val="35000"/>
                  </a:schemeClr>
                </a:solidFill>
              </a:rPr>
              <a:t>Questions/Réponses</a:t>
            </a:r>
          </a:p>
          <a:p>
            <a:endParaRPr lang="fr-FR" dirty="0">
              <a:solidFill>
                <a:schemeClr val="tx1">
                  <a:lumMod val="65000"/>
                  <a:lumOff val="35000"/>
                </a:schemeClr>
              </a:solidFill>
            </a:endParaRPr>
          </a:p>
        </p:txBody>
      </p:sp>
    </p:spTree>
    <p:extLst>
      <p:ext uri="{BB962C8B-B14F-4D97-AF65-F5344CB8AC3E}">
        <p14:creationId xmlns:p14="http://schemas.microsoft.com/office/powerpoint/2010/main" val="225766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500"/>
                                        <p:tgtEl>
                                          <p:spTgt spid="1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xEl>
                                              <p:pRg st="2" end="2"/>
                                            </p:txEl>
                                          </p:spTgt>
                                        </p:tgtEl>
                                        <p:attrNameLst>
                                          <p:attrName>style.visibility</p:attrName>
                                        </p:attrNameLst>
                                      </p:cBhvr>
                                      <p:to>
                                        <p:strVal val="visible"/>
                                      </p:to>
                                    </p:set>
                                    <p:animEffect transition="in" filter="fade">
                                      <p:cBhvr>
                                        <p:cTn id="21" dur="500"/>
                                        <p:tgtEl>
                                          <p:spTgt spid="19">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xEl>
                                              <p:pRg st="3" end="3"/>
                                            </p:txEl>
                                          </p:spTgt>
                                        </p:tgtEl>
                                        <p:attrNameLst>
                                          <p:attrName>style.visibility</p:attrName>
                                        </p:attrNameLst>
                                      </p:cBhvr>
                                      <p:to>
                                        <p:strVal val="visible"/>
                                      </p:to>
                                    </p:set>
                                    <p:animEffect transition="in" filter="fade">
                                      <p:cBhvr>
                                        <p:cTn id="32" dur="500"/>
                                        <p:tgtEl>
                                          <p:spTgt spid="19">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5" grpId="0" animBg="1"/>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7"/>
</p:tagLst>
</file>

<file path=ppt/tags/tag101.xml><?xml version="1.0" encoding="utf-8"?>
<p:tagLst xmlns:a="http://schemas.openxmlformats.org/drawingml/2006/main" xmlns:r="http://schemas.openxmlformats.org/officeDocument/2006/relationships" xmlns:p="http://schemas.openxmlformats.org/presentationml/2006/main">
  <p:tag name="NUM" val="8"/>
</p:tagLst>
</file>

<file path=ppt/tags/tag102.xml><?xml version="1.0" encoding="utf-8"?>
<p:tagLst xmlns:a="http://schemas.openxmlformats.org/drawingml/2006/main" xmlns:r="http://schemas.openxmlformats.org/officeDocument/2006/relationships" xmlns:p="http://schemas.openxmlformats.org/presentationml/2006/main">
  <p:tag name="NUM" val="9"/>
</p:tagLst>
</file>

<file path=ppt/tags/tag103.xml><?xml version="1.0" encoding="utf-8"?>
<p:tagLst xmlns:a="http://schemas.openxmlformats.org/drawingml/2006/main" xmlns:r="http://schemas.openxmlformats.org/officeDocument/2006/relationships" xmlns:p="http://schemas.openxmlformats.org/presentationml/2006/main">
  <p:tag name="NUM" val="10"/>
</p:tagLst>
</file>

<file path=ppt/tags/tag104.xml><?xml version="1.0" encoding="utf-8"?>
<p:tagLst xmlns:a="http://schemas.openxmlformats.org/drawingml/2006/main" xmlns:r="http://schemas.openxmlformats.org/officeDocument/2006/relationships" xmlns:p="http://schemas.openxmlformats.org/presentationml/2006/main">
  <p:tag name="NUM" val="11"/>
</p:tagLst>
</file>

<file path=ppt/tags/tag105.xml><?xml version="1.0" encoding="utf-8"?>
<p:tagLst xmlns:a="http://schemas.openxmlformats.org/drawingml/2006/main" xmlns:r="http://schemas.openxmlformats.org/officeDocument/2006/relationships" xmlns:p="http://schemas.openxmlformats.org/presentationml/2006/main">
  <p:tag name="NUM" val="12"/>
</p:tagLst>
</file>

<file path=ppt/tags/tag106.xml><?xml version="1.0" encoding="utf-8"?>
<p:tagLst xmlns:a="http://schemas.openxmlformats.org/drawingml/2006/main" xmlns:r="http://schemas.openxmlformats.org/officeDocument/2006/relationships" xmlns:p="http://schemas.openxmlformats.org/presentationml/2006/main">
  <p:tag name="NUM" val="13"/>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12.xml><?xml version="1.0" encoding="utf-8"?>
<p:tagLst xmlns:a="http://schemas.openxmlformats.org/drawingml/2006/main" xmlns:r="http://schemas.openxmlformats.org/officeDocument/2006/relationships" xmlns:p="http://schemas.openxmlformats.org/presentationml/2006/main">
  <p:tag name="NUM" val="6"/>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6"/>
</p:tagLst>
</file>

<file path=ppt/tags/tag119.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8"/>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5"/>
</p:tagLst>
</file>

<file path=ppt/tags/tag126.xml><?xml version="1.0" encoding="utf-8"?>
<p:tagLst xmlns:a="http://schemas.openxmlformats.org/drawingml/2006/main" xmlns:r="http://schemas.openxmlformats.org/officeDocument/2006/relationships" xmlns:p="http://schemas.openxmlformats.org/presentationml/2006/main">
  <p:tag name="NUM" val="6"/>
</p:tagLst>
</file>

<file path=ppt/tags/tag127.xml><?xml version="1.0" encoding="utf-8"?>
<p:tagLst xmlns:a="http://schemas.openxmlformats.org/drawingml/2006/main" xmlns:r="http://schemas.openxmlformats.org/officeDocument/2006/relationships" xmlns:p="http://schemas.openxmlformats.org/presentationml/2006/main">
  <p:tag name="NUM" val="7"/>
</p:tagLst>
</file>

<file path=ppt/tags/tag128.xml><?xml version="1.0" encoding="utf-8"?>
<p:tagLst xmlns:a="http://schemas.openxmlformats.org/drawingml/2006/main" xmlns:r="http://schemas.openxmlformats.org/officeDocument/2006/relationships" xmlns:p="http://schemas.openxmlformats.org/presentationml/2006/main">
  <p:tag name="NUM" val="8"/>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40.xml><?xml version="1.0" encoding="utf-8"?>
<p:tagLst xmlns:a="http://schemas.openxmlformats.org/drawingml/2006/main" xmlns:r="http://schemas.openxmlformats.org/officeDocument/2006/relationships" xmlns:p="http://schemas.openxmlformats.org/presentationml/2006/main">
  <p:tag name="NUM" val="6"/>
</p:tagLst>
</file>

<file path=ppt/tags/tag141.xml><?xml version="1.0" encoding="utf-8"?>
<p:tagLst xmlns:a="http://schemas.openxmlformats.org/drawingml/2006/main" xmlns:r="http://schemas.openxmlformats.org/officeDocument/2006/relationships" xmlns:p="http://schemas.openxmlformats.org/presentationml/2006/main">
  <p:tag name="NUM" val="7"/>
</p:tagLst>
</file>

<file path=ppt/tags/tag142.xml><?xml version="1.0" encoding="utf-8"?>
<p:tagLst xmlns:a="http://schemas.openxmlformats.org/drawingml/2006/main" xmlns:r="http://schemas.openxmlformats.org/officeDocument/2006/relationships" xmlns:p="http://schemas.openxmlformats.org/presentationml/2006/main">
  <p:tag name="NUM" val="8"/>
</p:tagLst>
</file>

<file path=ppt/tags/tag143.xml><?xml version="1.0" encoding="utf-8"?>
<p:tagLst xmlns:a="http://schemas.openxmlformats.org/drawingml/2006/main" xmlns:r="http://schemas.openxmlformats.org/officeDocument/2006/relationships" xmlns:p="http://schemas.openxmlformats.org/presentationml/2006/main">
  <p:tag name="NUM" val="9"/>
</p:tagLst>
</file>

<file path=ppt/tags/tag144.xml><?xml version="1.0" encoding="utf-8"?>
<p:tagLst xmlns:a="http://schemas.openxmlformats.org/drawingml/2006/main" xmlns:r="http://schemas.openxmlformats.org/officeDocument/2006/relationships" xmlns:p="http://schemas.openxmlformats.org/presentationml/2006/main">
  <p:tag name="NUM" val="10"/>
</p:tagLst>
</file>

<file path=ppt/tags/tag145.xml><?xml version="1.0" encoding="utf-8"?>
<p:tagLst xmlns:a="http://schemas.openxmlformats.org/drawingml/2006/main" xmlns:r="http://schemas.openxmlformats.org/officeDocument/2006/relationships" xmlns:p="http://schemas.openxmlformats.org/presentationml/2006/main">
  <p:tag name="NUM" val="11"/>
</p:tagLst>
</file>

<file path=ppt/tags/tag146.xml><?xml version="1.0" encoding="utf-8"?>
<p:tagLst xmlns:a="http://schemas.openxmlformats.org/drawingml/2006/main" xmlns:r="http://schemas.openxmlformats.org/officeDocument/2006/relationships" xmlns:p="http://schemas.openxmlformats.org/presentationml/2006/main">
  <p:tag name="NUM" val="12"/>
</p:tagLst>
</file>

<file path=ppt/tags/tag147.xml><?xml version="1.0" encoding="utf-8"?>
<p:tagLst xmlns:a="http://schemas.openxmlformats.org/drawingml/2006/main" xmlns:r="http://schemas.openxmlformats.org/officeDocument/2006/relationships" xmlns:p="http://schemas.openxmlformats.org/presentationml/2006/main">
  <p:tag name="NUM" val="13"/>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4"/>
</p:tagLst>
</file>

<file path=ppt/tags/tag152.xml><?xml version="1.0" encoding="utf-8"?>
<p:tagLst xmlns:a="http://schemas.openxmlformats.org/drawingml/2006/main" xmlns:r="http://schemas.openxmlformats.org/officeDocument/2006/relationships" xmlns:p="http://schemas.openxmlformats.org/presentationml/2006/main">
  <p:tag name="NUM" val="5"/>
</p:tagLst>
</file>

<file path=ppt/tags/tag153.xml><?xml version="1.0" encoding="utf-8"?>
<p:tagLst xmlns:a="http://schemas.openxmlformats.org/drawingml/2006/main" xmlns:r="http://schemas.openxmlformats.org/officeDocument/2006/relationships" xmlns:p="http://schemas.openxmlformats.org/presentationml/2006/main">
  <p:tag name="NUM" val="6"/>
</p:tagLst>
</file>

<file path=ppt/tags/tag154.xml><?xml version="1.0" encoding="utf-8"?>
<p:tagLst xmlns:a="http://schemas.openxmlformats.org/drawingml/2006/main" xmlns:r="http://schemas.openxmlformats.org/officeDocument/2006/relationships" xmlns:p="http://schemas.openxmlformats.org/presentationml/2006/main">
  <p:tag name="NUM" val="7"/>
</p:tagLst>
</file>

<file path=ppt/tags/tag155.xml><?xml version="1.0" encoding="utf-8"?>
<p:tagLst xmlns:a="http://schemas.openxmlformats.org/drawingml/2006/main" xmlns:r="http://schemas.openxmlformats.org/officeDocument/2006/relationships" xmlns:p="http://schemas.openxmlformats.org/presentationml/2006/main">
  <p:tag name="NUM" val="8"/>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60.xml><?xml version="1.0" encoding="utf-8"?>
<p:tagLst xmlns:a="http://schemas.openxmlformats.org/drawingml/2006/main" xmlns:r="http://schemas.openxmlformats.org/officeDocument/2006/relationships" xmlns:p="http://schemas.openxmlformats.org/presentationml/2006/main">
  <p:tag name="NUM" val="5"/>
</p:tagLst>
</file>

<file path=ppt/tags/tag161.xml><?xml version="1.0" encoding="utf-8"?>
<p:tagLst xmlns:a="http://schemas.openxmlformats.org/drawingml/2006/main" xmlns:r="http://schemas.openxmlformats.org/officeDocument/2006/relationships" xmlns:p="http://schemas.openxmlformats.org/presentationml/2006/main">
  <p:tag name="NUM" val="6"/>
</p:tagLst>
</file>

<file path=ppt/tags/tag162.xml><?xml version="1.0" encoding="utf-8"?>
<p:tagLst xmlns:a="http://schemas.openxmlformats.org/drawingml/2006/main" xmlns:r="http://schemas.openxmlformats.org/officeDocument/2006/relationships" xmlns:p="http://schemas.openxmlformats.org/presentationml/2006/main">
  <p:tag name="NUM" val="7"/>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4"/>
</p:tagLst>
</file>

<file path=ppt/tags/tag167.xml><?xml version="1.0" encoding="utf-8"?>
<p:tagLst xmlns:a="http://schemas.openxmlformats.org/drawingml/2006/main" xmlns:r="http://schemas.openxmlformats.org/officeDocument/2006/relationships" xmlns:p="http://schemas.openxmlformats.org/presentationml/2006/main">
  <p:tag name="NUM" val="5"/>
</p:tagLst>
</file>

<file path=ppt/tags/tag168.xml><?xml version="1.0" encoding="utf-8"?>
<p:tagLst xmlns:a="http://schemas.openxmlformats.org/drawingml/2006/main" xmlns:r="http://schemas.openxmlformats.org/officeDocument/2006/relationships" xmlns:p="http://schemas.openxmlformats.org/presentationml/2006/main">
  <p:tag name="NUM" val="6"/>
</p:tagLst>
</file>

<file path=ppt/tags/tag169.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8"/>
</p:tagLst>
</file>

<file path=ppt/tags/tag170.xml><?xml version="1.0" encoding="utf-8"?>
<p:tagLst xmlns:a="http://schemas.openxmlformats.org/drawingml/2006/main" xmlns:r="http://schemas.openxmlformats.org/officeDocument/2006/relationships" xmlns:p="http://schemas.openxmlformats.org/presentationml/2006/main">
  <p:tag name="NUM" val="8"/>
</p:tagLst>
</file>

<file path=ppt/tags/tag171.xml><?xml version="1.0" encoding="utf-8"?>
<p:tagLst xmlns:a="http://schemas.openxmlformats.org/drawingml/2006/main" xmlns:r="http://schemas.openxmlformats.org/officeDocument/2006/relationships" xmlns:p="http://schemas.openxmlformats.org/presentationml/2006/main">
  <p:tag name="NUM" val="9"/>
</p:tagLst>
</file>

<file path=ppt/tags/tag172.xml><?xml version="1.0" encoding="utf-8"?>
<p:tagLst xmlns:a="http://schemas.openxmlformats.org/drawingml/2006/main" xmlns:r="http://schemas.openxmlformats.org/officeDocument/2006/relationships" xmlns:p="http://schemas.openxmlformats.org/presentationml/2006/main">
  <p:tag name="NUM" val="10"/>
</p:tagLst>
</file>

<file path=ppt/tags/tag173.xml><?xml version="1.0" encoding="utf-8"?>
<p:tagLst xmlns:a="http://schemas.openxmlformats.org/drawingml/2006/main" xmlns:r="http://schemas.openxmlformats.org/officeDocument/2006/relationships" xmlns:p="http://schemas.openxmlformats.org/presentationml/2006/main">
  <p:tag name="NUM" val="11"/>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3"/>
</p:tagLst>
</file>

<file path=ppt/tags/tag177.xml><?xml version="1.0" encoding="utf-8"?>
<p:tagLst xmlns:a="http://schemas.openxmlformats.org/drawingml/2006/main" xmlns:r="http://schemas.openxmlformats.org/officeDocument/2006/relationships" xmlns:p="http://schemas.openxmlformats.org/presentationml/2006/main">
  <p:tag name="NUM" val="4"/>
</p:tagLst>
</file>

<file path=ppt/tags/tag178.xml><?xml version="1.0" encoding="utf-8"?>
<p:tagLst xmlns:a="http://schemas.openxmlformats.org/drawingml/2006/main" xmlns:r="http://schemas.openxmlformats.org/officeDocument/2006/relationships" xmlns:p="http://schemas.openxmlformats.org/presentationml/2006/main">
  <p:tag name="NUM" val="5"/>
</p:tagLst>
</file>

<file path=ppt/tags/tag179.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7"/>
</p:tagLst>
</file>

<file path=ppt/tags/tag181.xml><?xml version="1.0" encoding="utf-8"?>
<p:tagLst xmlns:a="http://schemas.openxmlformats.org/drawingml/2006/main" xmlns:r="http://schemas.openxmlformats.org/officeDocument/2006/relationships" xmlns:p="http://schemas.openxmlformats.org/presentationml/2006/main">
  <p:tag name="NUM" val="8"/>
</p:tagLst>
</file>

<file path=ppt/tags/tag182.xml><?xml version="1.0" encoding="utf-8"?>
<p:tagLst xmlns:a="http://schemas.openxmlformats.org/drawingml/2006/main" xmlns:r="http://schemas.openxmlformats.org/officeDocument/2006/relationships" xmlns:p="http://schemas.openxmlformats.org/presentationml/2006/main">
  <p:tag name="NUM" val="9"/>
</p:tagLst>
</file>

<file path=ppt/tags/tag183.xml><?xml version="1.0" encoding="utf-8"?>
<p:tagLst xmlns:a="http://schemas.openxmlformats.org/drawingml/2006/main" xmlns:r="http://schemas.openxmlformats.org/officeDocument/2006/relationships" xmlns:p="http://schemas.openxmlformats.org/presentationml/2006/main">
  <p:tag name="NUM" val="10"/>
</p:tagLst>
</file>

<file path=ppt/tags/tag184.xml><?xml version="1.0" encoding="utf-8"?>
<p:tagLst xmlns:a="http://schemas.openxmlformats.org/drawingml/2006/main" xmlns:r="http://schemas.openxmlformats.org/officeDocument/2006/relationships" xmlns:p="http://schemas.openxmlformats.org/presentationml/2006/main">
  <p:tag name="NUM" val="11"/>
</p:tagLst>
</file>

<file path=ppt/tags/tag185.xml><?xml version="1.0" encoding="utf-8"?>
<p:tagLst xmlns:a="http://schemas.openxmlformats.org/drawingml/2006/main" xmlns:r="http://schemas.openxmlformats.org/officeDocument/2006/relationships" xmlns:p="http://schemas.openxmlformats.org/presentationml/2006/main">
  <p:tag name="NUM" val="12"/>
</p:tagLst>
</file>

<file path=ppt/tags/tag186.xml><?xml version="1.0" encoding="utf-8"?>
<p:tagLst xmlns:a="http://schemas.openxmlformats.org/drawingml/2006/main" xmlns:r="http://schemas.openxmlformats.org/officeDocument/2006/relationships" xmlns:p="http://schemas.openxmlformats.org/presentationml/2006/main">
  <p:tag name="NUM" val="1"/>
</p:tagLst>
</file>

<file path=ppt/tags/tag187.xml><?xml version="1.0" encoding="utf-8"?>
<p:tagLst xmlns:a="http://schemas.openxmlformats.org/drawingml/2006/main" xmlns:r="http://schemas.openxmlformats.org/officeDocument/2006/relationships" xmlns:p="http://schemas.openxmlformats.org/presentationml/2006/main">
  <p:tag name="NUM" val="2"/>
</p:tagLst>
</file>

<file path=ppt/tags/tag188.xml><?xml version="1.0" encoding="utf-8"?>
<p:tagLst xmlns:a="http://schemas.openxmlformats.org/drawingml/2006/main" xmlns:r="http://schemas.openxmlformats.org/officeDocument/2006/relationships" xmlns:p="http://schemas.openxmlformats.org/presentationml/2006/main">
  <p:tag name="NUM" val="3"/>
</p:tagLst>
</file>

<file path=ppt/tags/tag189.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5"/>
</p:tagLst>
</file>

<file path=ppt/tags/tag191.xml><?xml version="1.0" encoding="utf-8"?>
<p:tagLst xmlns:a="http://schemas.openxmlformats.org/drawingml/2006/main" xmlns:r="http://schemas.openxmlformats.org/officeDocument/2006/relationships" xmlns:p="http://schemas.openxmlformats.org/presentationml/2006/main">
  <p:tag name="NUM" val="6"/>
</p:tagLst>
</file>

<file path=ppt/tags/tag192.xml><?xml version="1.0" encoding="utf-8"?>
<p:tagLst xmlns:a="http://schemas.openxmlformats.org/drawingml/2006/main" xmlns:r="http://schemas.openxmlformats.org/officeDocument/2006/relationships" xmlns:p="http://schemas.openxmlformats.org/presentationml/2006/main">
  <p:tag name="NUM" val="7"/>
</p:tagLst>
</file>

<file path=ppt/tags/tag193.xml><?xml version="1.0" encoding="utf-8"?>
<p:tagLst xmlns:a="http://schemas.openxmlformats.org/drawingml/2006/main" xmlns:r="http://schemas.openxmlformats.org/officeDocument/2006/relationships" xmlns:p="http://schemas.openxmlformats.org/presentationml/2006/main">
  <p:tag name="NUM" val="8"/>
</p:tagLst>
</file>

<file path=ppt/tags/tag194.xml><?xml version="1.0" encoding="utf-8"?>
<p:tagLst xmlns:a="http://schemas.openxmlformats.org/drawingml/2006/main" xmlns:r="http://schemas.openxmlformats.org/officeDocument/2006/relationships" xmlns:p="http://schemas.openxmlformats.org/presentationml/2006/main">
  <p:tag name="NUM" val="9"/>
</p:tagLst>
</file>

<file path=ppt/tags/tag195.xml><?xml version="1.0" encoding="utf-8"?>
<p:tagLst xmlns:a="http://schemas.openxmlformats.org/drawingml/2006/main" xmlns:r="http://schemas.openxmlformats.org/officeDocument/2006/relationships" xmlns:p="http://schemas.openxmlformats.org/presentationml/2006/main">
  <p:tag name="NUM" val="1"/>
</p:tagLst>
</file>

<file path=ppt/tags/tag196.xml><?xml version="1.0" encoding="utf-8"?>
<p:tagLst xmlns:a="http://schemas.openxmlformats.org/drawingml/2006/main" xmlns:r="http://schemas.openxmlformats.org/officeDocument/2006/relationships" xmlns:p="http://schemas.openxmlformats.org/presentationml/2006/main">
  <p:tag name="NUM" val="2"/>
</p:tagLst>
</file>

<file path=ppt/tags/tag197.xml><?xml version="1.0" encoding="utf-8"?>
<p:tagLst xmlns:a="http://schemas.openxmlformats.org/drawingml/2006/main" xmlns:r="http://schemas.openxmlformats.org/officeDocument/2006/relationships" xmlns:p="http://schemas.openxmlformats.org/presentationml/2006/main">
  <p:tag name="NUM" val="3"/>
</p:tagLst>
</file>

<file path=ppt/tags/tag198.xml><?xml version="1.0" encoding="utf-8"?>
<p:tagLst xmlns:a="http://schemas.openxmlformats.org/drawingml/2006/main" xmlns:r="http://schemas.openxmlformats.org/officeDocument/2006/relationships" xmlns:p="http://schemas.openxmlformats.org/presentationml/2006/main">
  <p:tag name="NUM" val="4"/>
</p:tagLst>
</file>

<file path=ppt/tags/tag19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00.xml><?xml version="1.0" encoding="utf-8"?>
<p:tagLst xmlns:a="http://schemas.openxmlformats.org/drawingml/2006/main" xmlns:r="http://schemas.openxmlformats.org/officeDocument/2006/relationships" xmlns:p="http://schemas.openxmlformats.org/presentationml/2006/main">
  <p:tag name="NUM" val="6"/>
</p:tagLst>
</file>

<file path=ppt/tags/tag201.xml><?xml version="1.0" encoding="utf-8"?>
<p:tagLst xmlns:a="http://schemas.openxmlformats.org/drawingml/2006/main" xmlns:r="http://schemas.openxmlformats.org/officeDocument/2006/relationships" xmlns:p="http://schemas.openxmlformats.org/presentationml/2006/main">
  <p:tag name="NUM" val="7"/>
</p:tagLst>
</file>

<file path=ppt/tags/tag202.xml><?xml version="1.0" encoding="utf-8"?>
<p:tagLst xmlns:a="http://schemas.openxmlformats.org/drawingml/2006/main" xmlns:r="http://schemas.openxmlformats.org/officeDocument/2006/relationships" xmlns:p="http://schemas.openxmlformats.org/presentationml/2006/main">
  <p:tag name="NUM" val="8"/>
</p:tagLst>
</file>

<file path=ppt/tags/tag203.xml><?xml version="1.0" encoding="utf-8"?>
<p:tagLst xmlns:a="http://schemas.openxmlformats.org/drawingml/2006/main" xmlns:r="http://schemas.openxmlformats.org/officeDocument/2006/relationships" xmlns:p="http://schemas.openxmlformats.org/presentationml/2006/main">
  <p:tag name="NUM" val="1"/>
</p:tagLst>
</file>

<file path=ppt/tags/tag204.xml><?xml version="1.0" encoding="utf-8"?>
<p:tagLst xmlns:a="http://schemas.openxmlformats.org/drawingml/2006/main" xmlns:r="http://schemas.openxmlformats.org/officeDocument/2006/relationships" xmlns:p="http://schemas.openxmlformats.org/presentationml/2006/main">
  <p:tag name="NUM" val="2"/>
</p:tagLst>
</file>

<file path=ppt/tags/tag205.xml><?xml version="1.0" encoding="utf-8"?>
<p:tagLst xmlns:a="http://schemas.openxmlformats.org/drawingml/2006/main" xmlns:r="http://schemas.openxmlformats.org/officeDocument/2006/relationships" xmlns:p="http://schemas.openxmlformats.org/presentationml/2006/main">
  <p:tag name="NUM" val="3"/>
</p:tagLst>
</file>

<file path=ppt/tags/tag206.xml><?xml version="1.0" encoding="utf-8"?>
<p:tagLst xmlns:a="http://schemas.openxmlformats.org/drawingml/2006/main" xmlns:r="http://schemas.openxmlformats.org/officeDocument/2006/relationships" xmlns:p="http://schemas.openxmlformats.org/presentationml/2006/main">
  <p:tag name="NUM" val="4"/>
</p:tagLst>
</file>

<file path=ppt/tags/tag207.xml><?xml version="1.0" encoding="utf-8"?>
<p:tagLst xmlns:a="http://schemas.openxmlformats.org/drawingml/2006/main" xmlns:r="http://schemas.openxmlformats.org/officeDocument/2006/relationships" xmlns:p="http://schemas.openxmlformats.org/presentationml/2006/main">
  <p:tag name="NUM" val="5"/>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09.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10.xml><?xml version="1.0" encoding="utf-8"?>
<p:tagLst xmlns:a="http://schemas.openxmlformats.org/drawingml/2006/main" xmlns:r="http://schemas.openxmlformats.org/officeDocument/2006/relationships" xmlns:p="http://schemas.openxmlformats.org/presentationml/2006/main">
  <p:tag name="NUM" val="3"/>
</p:tagLst>
</file>

<file path=ppt/tags/tag211.xml><?xml version="1.0" encoding="utf-8"?>
<p:tagLst xmlns:a="http://schemas.openxmlformats.org/drawingml/2006/main" xmlns:r="http://schemas.openxmlformats.org/officeDocument/2006/relationships" xmlns:p="http://schemas.openxmlformats.org/presentationml/2006/main">
  <p:tag name="NUM" val="4"/>
</p:tagLst>
</file>

<file path=ppt/tags/tag212.xml><?xml version="1.0" encoding="utf-8"?>
<p:tagLst xmlns:a="http://schemas.openxmlformats.org/drawingml/2006/main" xmlns:r="http://schemas.openxmlformats.org/officeDocument/2006/relationships" xmlns:p="http://schemas.openxmlformats.org/presentationml/2006/main">
  <p:tag name="NUM" val="5"/>
</p:tagLst>
</file>

<file path=ppt/tags/tag213.xml><?xml version="1.0" encoding="utf-8"?>
<p:tagLst xmlns:a="http://schemas.openxmlformats.org/drawingml/2006/main" xmlns:r="http://schemas.openxmlformats.org/officeDocument/2006/relationships" xmlns:p="http://schemas.openxmlformats.org/presentationml/2006/main">
  <p:tag name="NUM" val="1"/>
</p:tagLst>
</file>

<file path=ppt/tags/tag214.xml><?xml version="1.0" encoding="utf-8"?>
<p:tagLst xmlns:a="http://schemas.openxmlformats.org/drawingml/2006/main" xmlns:r="http://schemas.openxmlformats.org/officeDocument/2006/relationships" xmlns:p="http://schemas.openxmlformats.org/presentationml/2006/main">
  <p:tag name="NUM" val="2"/>
</p:tagLst>
</file>

<file path=ppt/tags/tag215.xml><?xml version="1.0" encoding="utf-8"?>
<p:tagLst xmlns:a="http://schemas.openxmlformats.org/drawingml/2006/main" xmlns:r="http://schemas.openxmlformats.org/officeDocument/2006/relationships" xmlns:p="http://schemas.openxmlformats.org/presentationml/2006/main">
  <p:tag name="NUM" val="3"/>
</p:tagLst>
</file>

<file path=ppt/tags/tag216.xml><?xml version="1.0" encoding="utf-8"?>
<p:tagLst xmlns:a="http://schemas.openxmlformats.org/drawingml/2006/main" xmlns:r="http://schemas.openxmlformats.org/officeDocument/2006/relationships" xmlns:p="http://schemas.openxmlformats.org/presentationml/2006/main">
  <p:tag name="NUM" val="4"/>
</p:tagLst>
</file>

<file path=ppt/tags/tag217.xml><?xml version="1.0" encoding="utf-8"?>
<p:tagLst xmlns:a="http://schemas.openxmlformats.org/drawingml/2006/main" xmlns:r="http://schemas.openxmlformats.org/officeDocument/2006/relationships" xmlns:p="http://schemas.openxmlformats.org/presentationml/2006/main">
  <p:tag name="NUM" val="5"/>
</p:tagLst>
</file>

<file path=ppt/tags/tag218.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8"/>
</p:tagLst>
</file>

<file path=ppt/tags/tag34.xml><?xml version="1.0" encoding="utf-8"?>
<p:tagLst xmlns:a="http://schemas.openxmlformats.org/drawingml/2006/main" xmlns:r="http://schemas.openxmlformats.org/officeDocument/2006/relationships" xmlns:p="http://schemas.openxmlformats.org/presentationml/2006/main">
  <p:tag name="NUM" val="9"/>
</p:tagLst>
</file>

<file path=ppt/tags/tag35.xml><?xml version="1.0" encoding="utf-8"?>
<p:tagLst xmlns:a="http://schemas.openxmlformats.org/drawingml/2006/main" xmlns:r="http://schemas.openxmlformats.org/officeDocument/2006/relationships" xmlns:p="http://schemas.openxmlformats.org/presentationml/2006/main">
  <p:tag name="NUM" val="10"/>
</p:tagLst>
</file>

<file path=ppt/tags/tag36.xml><?xml version="1.0" encoding="utf-8"?>
<p:tagLst xmlns:a="http://schemas.openxmlformats.org/drawingml/2006/main" xmlns:r="http://schemas.openxmlformats.org/officeDocument/2006/relationships" xmlns:p="http://schemas.openxmlformats.org/presentationml/2006/main">
  <p:tag name="NUM" val="11"/>
</p:tagLst>
</file>

<file path=ppt/tags/tag37.xml><?xml version="1.0" encoding="utf-8"?>
<p:tagLst xmlns:a="http://schemas.openxmlformats.org/drawingml/2006/main" xmlns:r="http://schemas.openxmlformats.org/officeDocument/2006/relationships" xmlns:p="http://schemas.openxmlformats.org/presentationml/2006/main">
  <p:tag name="NUM" val="12"/>
</p:tagLst>
</file>

<file path=ppt/tags/tag38.xml><?xml version="1.0" encoding="utf-8"?>
<p:tagLst xmlns:a="http://schemas.openxmlformats.org/drawingml/2006/main" xmlns:r="http://schemas.openxmlformats.org/officeDocument/2006/relationships" xmlns:p="http://schemas.openxmlformats.org/presentationml/2006/main">
  <p:tag name="NUM" val="13"/>
</p:tagLst>
</file>

<file path=ppt/tags/tag39.xml><?xml version="1.0" encoding="utf-8"?>
<p:tagLst xmlns:a="http://schemas.openxmlformats.org/drawingml/2006/main" xmlns:r="http://schemas.openxmlformats.org/officeDocument/2006/relationships" xmlns:p="http://schemas.openxmlformats.org/presentationml/2006/main">
  <p:tag name="NUM" val="1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5"/>
</p:tagLst>
</file>

<file path=ppt/tags/tag41.xml><?xml version="1.0" encoding="utf-8"?>
<p:tagLst xmlns:a="http://schemas.openxmlformats.org/drawingml/2006/main" xmlns:r="http://schemas.openxmlformats.org/officeDocument/2006/relationships" xmlns:p="http://schemas.openxmlformats.org/presentationml/2006/main">
  <p:tag name="NUM" val="16"/>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9"/>
</p:tagLst>
</file>

<file path=ppt/tags/tag51.xml><?xml version="1.0" encoding="utf-8"?>
<p:tagLst xmlns:a="http://schemas.openxmlformats.org/drawingml/2006/main" xmlns:r="http://schemas.openxmlformats.org/officeDocument/2006/relationships" xmlns:p="http://schemas.openxmlformats.org/presentationml/2006/main">
  <p:tag name="NUM" val="10"/>
</p:tagLst>
</file>

<file path=ppt/tags/tag52.xml><?xml version="1.0" encoding="utf-8"?>
<p:tagLst xmlns:a="http://schemas.openxmlformats.org/drawingml/2006/main" xmlns:r="http://schemas.openxmlformats.org/officeDocument/2006/relationships" xmlns:p="http://schemas.openxmlformats.org/presentationml/2006/main">
  <p:tag name="NUM" val="11"/>
</p:tagLst>
</file>

<file path=ppt/tags/tag53.xml><?xml version="1.0" encoding="utf-8"?>
<p:tagLst xmlns:a="http://schemas.openxmlformats.org/drawingml/2006/main" xmlns:r="http://schemas.openxmlformats.org/officeDocument/2006/relationships" xmlns:p="http://schemas.openxmlformats.org/presentationml/2006/main">
  <p:tag name="NUM" val="12"/>
</p:tagLst>
</file>

<file path=ppt/tags/tag54.xml><?xml version="1.0" encoding="utf-8"?>
<p:tagLst xmlns:a="http://schemas.openxmlformats.org/drawingml/2006/main" xmlns:r="http://schemas.openxmlformats.org/officeDocument/2006/relationships" xmlns:p="http://schemas.openxmlformats.org/presentationml/2006/main">
  <p:tag name="NUM" val="13"/>
</p:tagLst>
</file>

<file path=ppt/tags/tag55.xml><?xml version="1.0" encoding="utf-8"?>
<p:tagLst xmlns:a="http://schemas.openxmlformats.org/drawingml/2006/main" xmlns:r="http://schemas.openxmlformats.org/officeDocument/2006/relationships" xmlns:p="http://schemas.openxmlformats.org/presentationml/2006/main">
  <p:tag name="NUM" val="14"/>
</p:tagLst>
</file>

<file path=ppt/tags/tag56.xml><?xml version="1.0" encoding="utf-8"?>
<p:tagLst xmlns:a="http://schemas.openxmlformats.org/drawingml/2006/main" xmlns:r="http://schemas.openxmlformats.org/officeDocument/2006/relationships" xmlns:p="http://schemas.openxmlformats.org/presentationml/2006/main">
  <p:tag name="NUM" val="15"/>
</p:tagLst>
</file>

<file path=ppt/tags/tag57.xml><?xml version="1.0" encoding="utf-8"?>
<p:tagLst xmlns:a="http://schemas.openxmlformats.org/drawingml/2006/main" xmlns:r="http://schemas.openxmlformats.org/officeDocument/2006/relationships" xmlns:p="http://schemas.openxmlformats.org/presentationml/2006/main">
  <p:tag name="NUM" val="16"/>
</p:tagLst>
</file>

<file path=ppt/tags/tag58.xml><?xml version="1.0" encoding="utf-8"?>
<p:tagLst xmlns:a="http://schemas.openxmlformats.org/drawingml/2006/main" xmlns:r="http://schemas.openxmlformats.org/officeDocument/2006/relationships" xmlns:p="http://schemas.openxmlformats.org/presentationml/2006/main">
  <p:tag name="NUM" val="17"/>
</p:tagLst>
</file>

<file path=ppt/tags/tag59.xml><?xml version="1.0" encoding="utf-8"?>
<p:tagLst xmlns:a="http://schemas.openxmlformats.org/drawingml/2006/main" xmlns:r="http://schemas.openxmlformats.org/officeDocument/2006/relationships" xmlns:p="http://schemas.openxmlformats.org/presentationml/2006/main">
  <p:tag name="NUM" val="18"/>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7"/>
</p:tagLst>
</file>

<file path=ppt/tags/tag67.xml><?xml version="1.0" encoding="utf-8"?>
<p:tagLst xmlns:a="http://schemas.openxmlformats.org/drawingml/2006/main" xmlns:r="http://schemas.openxmlformats.org/officeDocument/2006/relationships" xmlns:p="http://schemas.openxmlformats.org/presentationml/2006/main">
  <p:tag name="NUM" val="8"/>
</p:tagLst>
</file>

<file path=ppt/tags/tag68.xml><?xml version="1.0" encoding="utf-8"?>
<p:tagLst xmlns:a="http://schemas.openxmlformats.org/drawingml/2006/main" xmlns:r="http://schemas.openxmlformats.org/officeDocument/2006/relationships" xmlns:p="http://schemas.openxmlformats.org/presentationml/2006/main">
  <p:tag name="NUM" val="9"/>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5"/>
</p:tagLst>
</file>

<file path=ppt/tags/tag74.xml><?xml version="1.0" encoding="utf-8"?>
<p:tagLst xmlns:a="http://schemas.openxmlformats.org/drawingml/2006/main" xmlns:r="http://schemas.openxmlformats.org/officeDocument/2006/relationships" xmlns:p="http://schemas.openxmlformats.org/presentationml/2006/main">
  <p:tag name="NUM" val="6"/>
</p:tagLst>
</file>

<file path=ppt/tags/tag75.xml><?xml version="1.0" encoding="utf-8"?>
<p:tagLst xmlns:a="http://schemas.openxmlformats.org/drawingml/2006/main" xmlns:r="http://schemas.openxmlformats.org/officeDocument/2006/relationships" xmlns:p="http://schemas.openxmlformats.org/presentationml/2006/main">
  <p:tag name="NUM" val="7"/>
</p:tagLst>
</file>

<file path=ppt/tags/tag76.xml><?xml version="1.0" encoding="utf-8"?>
<p:tagLst xmlns:a="http://schemas.openxmlformats.org/drawingml/2006/main" xmlns:r="http://schemas.openxmlformats.org/officeDocument/2006/relationships" xmlns:p="http://schemas.openxmlformats.org/presentationml/2006/main">
  <p:tag name="NUM" val="8"/>
</p:tagLst>
</file>

<file path=ppt/tags/tag77.xml><?xml version="1.0" encoding="utf-8"?>
<p:tagLst xmlns:a="http://schemas.openxmlformats.org/drawingml/2006/main" xmlns:r="http://schemas.openxmlformats.org/officeDocument/2006/relationships" xmlns:p="http://schemas.openxmlformats.org/presentationml/2006/main">
  <p:tag name="NUM" val="9"/>
</p:tagLst>
</file>

<file path=ppt/tags/tag78.xml><?xml version="1.0" encoding="utf-8"?>
<p:tagLst xmlns:a="http://schemas.openxmlformats.org/drawingml/2006/main" xmlns:r="http://schemas.openxmlformats.org/officeDocument/2006/relationships" xmlns:p="http://schemas.openxmlformats.org/presentationml/2006/main">
  <p:tag name="NUM" val="10"/>
</p:tagLst>
</file>

<file path=ppt/tags/tag79.xml><?xml version="1.0" encoding="utf-8"?>
<p:tagLst xmlns:a="http://schemas.openxmlformats.org/drawingml/2006/main" xmlns:r="http://schemas.openxmlformats.org/officeDocument/2006/relationships" xmlns:p="http://schemas.openxmlformats.org/presentationml/2006/main">
  <p:tag name="NUM" val="11"/>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12"/>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7"/>
</p:tagLst>
</file>

<file path=ppt/tags/tag88.xml><?xml version="1.0" encoding="utf-8"?>
<p:tagLst xmlns:a="http://schemas.openxmlformats.org/drawingml/2006/main" xmlns:r="http://schemas.openxmlformats.org/officeDocument/2006/relationships" xmlns:p="http://schemas.openxmlformats.org/presentationml/2006/main">
  <p:tag name="NUM" val="8"/>
</p:tagLst>
</file>

<file path=ppt/tags/tag89.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10"/>
</p:tagLst>
</file>

<file path=ppt/tags/tag91.xml><?xml version="1.0" encoding="utf-8"?>
<p:tagLst xmlns:a="http://schemas.openxmlformats.org/drawingml/2006/main" xmlns:r="http://schemas.openxmlformats.org/officeDocument/2006/relationships" xmlns:p="http://schemas.openxmlformats.org/presentationml/2006/main">
  <p:tag name="NUM" val="11"/>
</p:tagLst>
</file>

<file path=ppt/tags/tag92.xml><?xml version="1.0" encoding="utf-8"?>
<p:tagLst xmlns:a="http://schemas.openxmlformats.org/drawingml/2006/main" xmlns:r="http://schemas.openxmlformats.org/officeDocument/2006/relationships" xmlns:p="http://schemas.openxmlformats.org/presentationml/2006/main">
  <p:tag name="NUM" val="12"/>
</p:tagLst>
</file>

<file path=ppt/tags/tag93.xml><?xml version="1.0" encoding="utf-8"?>
<p:tagLst xmlns:a="http://schemas.openxmlformats.org/drawingml/2006/main" xmlns:r="http://schemas.openxmlformats.org/officeDocument/2006/relationships" xmlns:p="http://schemas.openxmlformats.org/presentationml/2006/main">
  <p:tag name="NUM" val="13"/>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Thème mooc o36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 mooc o365" id="{5F035772-9CAA-4154-BF4A-F38B9C4879F0}" vid="{E793FDB7-70C0-4A0A-AD6E-499D2BA744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0d28f07-6b0f-4c22-a56b-9bf303bbe28f"/>
    <fa634a0ed43744d9b4aefd48eeedf704 xmlns="6c9e7efe-57f2-42c2-b18a-ea5d9224d6fc">
      <Terms xmlns="http://schemas.microsoft.com/office/infopath/2007/PartnerControls">
        <TermInfo xmlns="http://schemas.microsoft.com/office/infopath/2007/PartnerControls">
          <TermName xmlns="http://schemas.microsoft.com/office/infopath/2007/PartnerControls">Ressources Humaines</TermName>
          <TermId xmlns="http://schemas.microsoft.com/office/infopath/2007/PartnerControls">8d469587-bc73-4f49-9b6a-3613a012b48f</TermId>
        </TermInfo>
      </Terms>
    </fa634a0ed43744d9b4aefd48eeedf704>
    <g9c108560b844eb2bfa293970c2eaed3 xmlns="6c9e7efe-57f2-42c2-b18a-ea5d9224d6fc">
      <Terms xmlns="http://schemas.microsoft.com/office/infopath/2007/PartnerControls"/>
    </g9c108560b844eb2bfa293970c2eaed3>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9442F2B52AC040A9CBD4A697B386D0" ma:contentTypeVersion="14" ma:contentTypeDescription="Crée un document." ma:contentTypeScope="" ma:versionID="188d9d5c4a0260250ec6aaac165d1f83">
  <xsd:schema xmlns:xsd="http://www.w3.org/2001/XMLSchema" xmlns:xs="http://www.w3.org/2001/XMLSchema" xmlns:p="http://schemas.microsoft.com/office/2006/metadata/properties" xmlns:ns2="6c9e7efe-57f2-42c2-b18a-ea5d9224d6fc" xmlns:ns3="70d28f07-6b0f-4c22-a56b-9bf303bbe28f" targetNamespace="http://schemas.microsoft.com/office/2006/metadata/properties" ma:root="true" ma:fieldsID="68c385dd8816b5de31958a9d4b0f3dc8" ns2:_="" ns3:_="">
    <xsd:import namespace="6c9e7efe-57f2-42c2-b18a-ea5d9224d6fc"/>
    <xsd:import namespace="70d28f07-6b0f-4c22-a56b-9bf303bbe28f"/>
    <xsd:element name="properties">
      <xsd:complexType>
        <xsd:sequence>
          <xsd:element name="documentManagement">
            <xsd:complexType>
              <xsd:all>
                <xsd:element ref="ns2:g9c108560b844eb2bfa293970c2eaed3" minOccurs="0"/>
                <xsd:element ref="ns3:TaxCatchAll" minOccurs="0"/>
                <xsd:element ref="ns2:MediaServiceMetadata" minOccurs="0"/>
                <xsd:element ref="ns2:MediaServiceFastMetadata" minOccurs="0"/>
                <xsd:element ref="ns2:fa634a0ed43744d9b4aefd48eeedf704"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9e7efe-57f2-42c2-b18a-ea5d9224d6fc" elementFormDefault="qualified">
    <xsd:import namespace="http://schemas.microsoft.com/office/2006/documentManagement/types"/>
    <xsd:import namespace="http://schemas.microsoft.com/office/infopath/2007/PartnerControls"/>
    <xsd:element name="g9c108560b844eb2bfa293970c2eaed3" ma:index="9" nillable="true" ma:taxonomy="true" ma:internalName="g9c108560b844eb2bfa293970c2eaed3" ma:taxonomyFieldName="D_x00e9_partement" ma:displayName="Département" ma:default="" ma:fieldId="{09c10856-0b84-4eb2-bfa2-93970c2eaed3}" ma:sspId="9fa39ea2-04cb-4669-8d92-bcedff166ac8" ma:termSetId="8ed8c9ea-7052-4c1d-a4d7-b9c10bffea6f" ma:anchorId="00000000-0000-0000-0000-000000000000"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fa634a0ed43744d9b4aefd48eeedf704" ma:index="14" ma:taxonomy="true" ma:internalName="fa634a0ed43744d9b4aefd48eeedf704" ma:taxonomyFieldName="Department" ma:displayName="District" ma:default="" ma:fieldId="{fa634a0e-d437-44d9-b4ae-fd48eeedf704}" ma:taxonomyMulti="true" ma:sspId="9fa39ea2-04cb-4669-8d92-bcedff166ac8" ma:termSetId="8ed8c9ea-7052-4c1d-a4d7-b9c10bffea6f" ma:anchorId="00000000-0000-0000-0000-000000000000"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d28f07-6b0f-4c22-a56b-9bf303bbe28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80afd0d-697b-445e-bb87-594028d39a49}" ma:internalName="TaxCatchAll" ma:showField="CatchAllData" ma:web="70d28f07-6b0f-4c22-a56b-9bf303bbe28f">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1B6BBB-E9A9-4347-900B-20835ACA896E}">
  <ds:schemaRefs>
    <ds:schemaRef ds:uri="http://schemas.microsoft.com/sharepoint/v3/contenttype/forms"/>
  </ds:schemaRefs>
</ds:datastoreItem>
</file>

<file path=customXml/itemProps2.xml><?xml version="1.0" encoding="utf-8"?>
<ds:datastoreItem xmlns:ds="http://schemas.openxmlformats.org/officeDocument/2006/customXml" ds:itemID="{BE76B185-7875-48F4-AB6E-2627925BD08B}">
  <ds:schemaRefs>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70d28f07-6b0f-4c22-a56b-9bf303bbe28f"/>
    <ds:schemaRef ds:uri="6c9e7efe-57f2-42c2-b18a-ea5d9224d6fc"/>
    <ds:schemaRef ds:uri="http://www.w3.org/XML/1998/namespace"/>
    <ds:schemaRef ds:uri="http://purl.org/dc/elements/1.1/"/>
  </ds:schemaRefs>
</ds:datastoreItem>
</file>

<file path=customXml/itemProps3.xml><?xml version="1.0" encoding="utf-8"?>
<ds:datastoreItem xmlns:ds="http://schemas.openxmlformats.org/officeDocument/2006/customXml" ds:itemID="{9D29DE22-4FA9-46B5-BC01-1B2D54CD68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9e7efe-57f2-42c2-b18a-ea5d9224d6fc"/>
    <ds:schemaRef ds:uri="70d28f07-6b0f-4c22-a56b-9bf303bbe2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1334</TotalTime>
  <Words>1971</Words>
  <Application>Microsoft Office PowerPoint</Application>
  <PresentationFormat>Grand écran</PresentationFormat>
  <Paragraphs>326</Paragraphs>
  <Slides>25</Slides>
  <Notes>6</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25</vt:i4>
      </vt:variant>
    </vt:vector>
  </HeadingPairs>
  <TitlesOfParts>
    <vt:vector size="35" baseType="lpstr">
      <vt:lpstr>Arial</vt:lpstr>
      <vt:lpstr>Calibri</vt:lpstr>
      <vt:lpstr>Calibri Light</vt:lpstr>
      <vt:lpstr>Lato Regular</vt:lpstr>
      <vt:lpstr>Segoe UI</vt:lpstr>
      <vt:lpstr>Segoe UI Light</vt:lpstr>
      <vt:lpstr>Segoe UI Semibold</vt:lpstr>
      <vt:lpstr>wf_segoe-ui_normal</vt:lpstr>
      <vt:lpstr>Wingdings</vt:lpstr>
      <vt:lpstr>Thème mooc o365</vt:lpstr>
      <vt:lpstr>OneDrive </vt:lpstr>
      <vt:lpstr>Plan</vt:lpstr>
      <vt:lpstr>Présentation PowerPoint</vt:lpstr>
      <vt:lpstr>Présentation PowerPoint</vt:lpstr>
      <vt:lpstr>Qu’est-ce que OneDrive ?</vt:lpstr>
      <vt:lpstr>Partage de fichiers versus collaboration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 fichiers à la demande »</vt:lpstr>
      <vt:lpstr>La fonctionnalité « Protection des dossiers importants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Skype Entreprise</dc:title>
  <dc:creator>Chloé</dc:creator>
  <cp:lastModifiedBy>Arianne Tremblay</cp:lastModifiedBy>
  <cp:revision>60</cp:revision>
  <dcterms:modified xsi:type="dcterms:W3CDTF">2023-10-07T20:09:01Z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14497a-622a-41e0-9c7a-d9bf55b1f687_Enabled">
    <vt:lpwstr>True</vt:lpwstr>
  </property>
  <property fmtid="{D5CDD505-2E9C-101B-9397-08002B2CF9AE}" pid="3" name="MSIP_Label_eb14497a-622a-41e0-9c7a-d9bf55b1f687_SiteId">
    <vt:lpwstr>0f1f44f2-4b9e-49ad-8539-773ba2bb33f6</vt:lpwstr>
  </property>
  <property fmtid="{D5CDD505-2E9C-101B-9397-08002B2CF9AE}" pid="4" name="MSIP_Label_eb14497a-622a-41e0-9c7a-d9bf55b1f687_Owner">
    <vt:lpwstr>adubois@solulan.com</vt:lpwstr>
  </property>
  <property fmtid="{D5CDD505-2E9C-101B-9397-08002B2CF9AE}" pid="5" name="MSIP_Label_eb14497a-622a-41e0-9c7a-d9bf55b1f687_SetDate">
    <vt:lpwstr>2019-04-25T18:53:58.6150448Z</vt:lpwstr>
  </property>
  <property fmtid="{D5CDD505-2E9C-101B-9397-08002B2CF9AE}" pid="6" name="MSIP_Label_eb14497a-622a-41e0-9c7a-d9bf55b1f687_Name">
    <vt:lpwstr>General</vt:lpwstr>
  </property>
  <property fmtid="{D5CDD505-2E9C-101B-9397-08002B2CF9AE}" pid="7" name="MSIP_Label_eb14497a-622a-41e0-9c7a-d9bf55b1f687_Application">
    <vt:lpwstr>Microsoft Azure Information Protection</vt:lpwstr>
  </property>
  <property fmtid="{D5CDD505-2E9C-101B-9397-08002B2CF9AE}" pid="8" name="MSIP_Label_eb14497a-622a-41e0-9c7a-d9bf55b1f687_Extended_MSFT_Method">
    <vt:lpwstr>Automatic</vt:lpwstr>
  </property>
  <property fmtid="{D5CDD505-2E9C-101B-9397-08002B2CF9AE}" pid="9" name="Sensitivity">
    <vt:lpwstr>General</vt:lpwstr>
  </property>
  <property fmtid="{D5CDD505-2E9C-101B-9397-08002B2CF9AE}" pid="10" name="ContentTypeId">
    <vt:lpwstr>0x0101002E9442F2B52AC040A9CBD4A697B386D0</vt:lpwstr>
  </property>
  <property fmtid="{D5CDD505-2E9C-101B-9397-08002B2CF9AE}" pid="11" name="Département">
    <vt:lpwstr/>
  </property>
  <property fmtid="{D5CDD505-2E9C-101B-9397-08002B2CF9AE}" pid="12" name="Department">
    <vt:lpwstr/>
  </property>
</Properties>
</file>