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media/image10.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4"/>
  </p:sldMasterIdLst>
  <p:notesMasterIdLst>
    <p:notesMasterId r:id="rId54"/>
  </p:notesMasterIdLst>
  <p:handoutMasterIdLst>
    <p:handoutMasterId r:id="rId55"/>
  </p:handoutMasterIdLst>
  <p:sldIdLst>
    <p:sldId id="441" r:id="rId5"/>
    <p:sldId id="427" r:id="rId6"/>
    <p:sldId id="275" r:id="rId7"/>
    <p:sldId id="277" r:id="rId8"/>
    <p:sldId id="1823" r:id="rId9"/>
    <p:sldId id="2076137545" r:id="rId10"/>
    <p:sldId id="345" r:id="rId11"/>
    <p:sldId id="2076137546" r:id="rId12"/>
    <p:sldId id="2076137568" r:id="rId13"/>
    <p:sldId id="308" r:id="rId14"/>
    <p:sldId id="325" r:id="rId15"/>
    <p:sldId id="324" r:id="rId16"/>
    <p:sldId id="2076137578" r:id="rId17"/>
    <p:sldId id="2076137533" r:id="rId18"/>
    <p:sldId id="2076137528" r:id="rId19"/>
    <p:sldId id="316" r:id="rId20"/>
    <p:sldId id="2076137474" r:id="rId21"/>
    <p:sldId id="2076137475" r:id="rId22"/>
    <p:sldId id="2076137480" r:id="rId23"/>
    <p:sldId id="2076137477" r:id="rId24"/>
    <p:sldId id="2076137494" r:id="rId25"/>
    <p:sldId id="2076137495" r:id="rId26"/>
    <p:sldId id="2076137498" r:id="rId27"/>
    <p:sldId id="2076137577" r:id="rId28"/>
    <p:sldId id="2076137579" r:id="rId29"/>
    <p:sldId id="2076137596" r:id="rId30"/>
    <p:sldId id="2076137595" r:id="rId31"/>
    <p:sldId id="2076137593" r:id="rId32"/>
    <p:sldId id="2076137594" r:id="rId33"/>
    <p:sldId id="2076137580" r:id="rId34"/>
    <p:sldId id="2076137482" r:id="rId35"/>
    <p:sldId id="2076137483" r:id="rId36"/>
    <p:sldId id="2076137492" r:id="rId37"/>
    <p:sldId id="2076137493" r:id="rId38"/>
    <p:sldId id="2076137506" r:id="rId39"/>
    <p:sldId id="2076137507" r:id="rId40"/>
    <p:sldId id="2076137576" r:id="rId41"/>
    <p:sldId id="2076137569" r:id="rId42"/>
    <p:sldId id="2076137570" r:id="rId43"/>
    <p:sldId id="2076137571" r:id="rId44"/>
    <p:sldId id="2076137572" r:id="rId45"/>
    <p:sldId id="2076137573" r:id="rId46"/>
    <p:sldId id="2076137574" r:id="rId47"/>
    <p:sldId id="2076137575" r:id="rId48"/>
    <p:sldId id="429" r:id="rId49"/>
    <p:sldId id="435" r:id="rId50"/>
    <p:sldId id="2076137499" r:id="rId51"/>
    <p:sldId id="2076137565" r:id="rId52"/>
    <p:sldId id="272" r:id="rId53"/>
  </p:sldIdLst>
  <p:sldSz cx="12192000" cy="6858000"/>
  <p:notesSz cx="6799263" cy="9929813"/>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Frutiger Linotype" panose="020B0604020202020204" charset="0"/>
      <p:regular r:id="rId62"/>
      <p:bold r:id="rId63"/>
      <p:italic r:id="rId64"/>
      <p:boldItalic r:id="rId65"/>
    </p:embeddedFont>
    <p:embeddedFont>
      <p:font typeface="Lato Bold" panose="020B0604020202020204" charset="0"/>
      <p:bold r:id="rId66"/>
    </p:embeddedFont>
    <p:embeddedFont>
      <p:font typeface="Lato Regular" panose="020B0604020202020204" charset="0"/>
      <p:regular r:id="rId67"/>
    </p:embeddedFont>
    <p:embeddedFont>
      <p:font typeface="Open Sans" panose="020B0606030504020204" pitchFamily="34" charset="0"/>
      <p:regular r:id="rId68"/>
      <p:bold r:id="rId69"/>
      <p:italic r:id="rId70"/>
      <p:boldItalic r:id="rId71"/>
    </p:embeddedFont>
    <p:embeddedFont>
      <p:font typeface="Segoe UI" panose="020B0502040204020203" pitchFamily="34" charset="0"/>
      <p:regular r:id="rId72"/>
      <p:bold r:id="rId73"/>
      <p:italic r:id="rId74"/>
      <p:boldItalic r:id="rId75"/>
    </p:embeddedFont>
    <p:embeddedFont>
      <p:font typeface="Segoe UI Semilight" panose="020B0402040204020203" pitchFamily="34" charset="0"/>
      <p:regular r:id="rId76"/>
      <p:italic r:id="rId7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ueil et plan" id="{E89C1DCD-C5DC-4318-B405-58EB7B716AD8}">
          <p14:sldIdLst>
            <p14:sldId id="441"/>
            <p14:sldId id="427"/>
          </p14:sldIdLst>
        </p14:section>
        <p14:section name="Introduction générale à Microsoft Teams" id="{E176E997-50BA-41E7-98A3-82DA4FC21B2C}">
          <p14:sldIdLst>
            <p14:sldId id="275"/>
            <p14:sldId id="277"/>
            <p14:sldId id="1823"/>
          </p14:sldIdLst>
        </p14:section>
        <p14:section name="Les équipes Teams" id="{8247CFB3-8F78-4CF5-A6E8-87CA9EC43008}">
          <p14:sldIdLst>
            <p14:sldId id="2076137545"/>
            <p14:sldId id="345"/>
            <p14:sldId id="2076137546"/>
            <p14:sldId id="2076137568"/>
            <p14:sldId id="308"/>
            <p14:sldId id="325"/>
            <p14:sldId id="324"/>
            <p14:sldId id="2076137578"/>
            <p14:sldId id="2076137533"/>
            <p14:sldId id="2076137528"/>
            <p14:sldId id="316"/>
            <p14:sldId id="2076137474"/>
            <p14:sldId id="2076137475"/>
            <p14:sldId id="2076137480"/>
            <p14:sldId id="2076137477"/>
            <p14:sldId id="2076137494"/>
            <p14:sldId id="2076137495"/>
            <p14:sldId id="2076137498"/>
            <p14:sldId id="2076137577"/>
          </p14:sldIdLst>
        </p14:section>
        <p14:section name="La gestion des documents" id="{3CCAE1FB-79B6-4502-9712-9901FFB2DD8A}">
          <p14:sldIdLst>
            <p14:sldId id="2076137579"/>
            <p14:sldId id="2076137596"/>
            <p14:sldId id="2076137595"/>
            <p14:sldId id="2076137593"/>
            <p14:sldId id="2076137594"/>
            <p14:sldId id="2076137580"/>
            <p14:sldId id="2076137482"/>
            <p14:sldId id="2076137483"/>
            <p14:sldId id="2076137492"/>
            <p14:sldId id="2076137493"/>
            <p14:sldId id="2076137506"/>
            <p14:sldId id="2076137507"/>
          </p14:sldIdLst>
        </p14:section>
        <p14:section name="Gestion des tâches" id="{A6C6ECEA-9F3C-4797-A2FD-B476D4D04871}">
          <p14:sldIdLst>
            <p14:sldId id="2076137576"/>
            <p14:sldId id="2076137569"/>
            <p14:sldId id="2076137570"/>
            <p14:sldId id="2076137571"/>
            <p14:sldId id="2076137572"/>
            <p14:sldId id="2076137573"/>
            <p14:sldId id="2076137574"/>
            <p14:sldId id="2076137575"/>
          </p14:sldIdLst>
        </p14:section>
        <p14:section name="Conclusion-Trucs et Astuces" id="{B697647B-2541-4B09-99D7-AACD674CB04D}">
          <p14:sldIdLst>
            <p14:sldId id="429"/>
            <p14:sldId id="435"/>
            <p14:sldId id="2076137499"/>
            <p14:sldId id="2076137565"/>
          </p14:sldIdLst>
        </p14:section>
        <p14:section name="Questions/Réponses" id="{5074038D-FC71-4542-A211-7439127FFAFB}">
          <p14:sldIdLst>
            <p14:sldId id="272"/>
          </p14:sldIdLst>
        </p14:section>
      </p14:sectionLst>
    </p:ext>
    <p:ext uri="{EFAFB233-063F-42B5-8137-9DF3F51BA10A}">
      <p15:sldGuideLst xmlns:p15="http://schemas.microsoft.com/office/powerpoint/2012/main">
        <p15:guide id="1" orient="horz" pos="70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1F1"/>
    <a:srgbClr val="6A7C9A"/>
    <a:srgbClr val="677A98"/>
    <a:srgbClr val="AEB8C8"/>
    <a:srgbClr val="CC66FF"/>
    <a:srgbClr val="C7C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537" autoAdjust="0"/>
    <p:restoredTop sz="95226" autoAdjust="0"/>
  </p:normalViewPr>
  <p:slideViewPr>
    <p:cSldViewPr>
      <p:cViewPr varScale="1">
        <p:scale>
          <a:sx n="84" d="100"/>
          <a:sy n="84" d="100"/>
        </p:scale>
        <p:origin x="40" y="772"/>
      </p:cViewPr>
      <p:guideLst>
        <p:guide orient="horz" pos="709"/>
        <p:guide pos="3840"/>
      </p:guideLst>
    </p:cSldViewPr>
  </p:slideViewPr>
  <p:outlineViewPr>
    <p:cViewPr>
      <p:scale>
        <a:sx n="33" d="100"/>
        <a:sy n="33" d="100"/>
      </p:scale>
      <p:origin x="0" y="-1464"/>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0" d="100"/>
          <a:sy n="60" d="100"/>
        </p:scale>
        <p:origin x="2467"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7.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handoutMaster" Target="handoutMasters/handoutMaster1.xml"/><Relationship Id="rId76" Type="http://schemas.openxmlformats.org/officeDocument/2006/relationships/font" Target="fonts/font21.fntdata"/><Relationship Id="rId7" Type="http://schemas.openxmlformats.org/officeDocument/2006/relationships/slide" Target="slides/slide3.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3522DB-9655-4F69-AE9B-FFB4741CDC1A}"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fr-FR"/>
        </a:p>
      </dgm:t>
    </dgm:pt>
    <dgm:pt modelId="{5A146D8F-570D-41C4-B79E-6C66A70F0095}">
      <dgm:prSet phldrT="[Texte]"/>
      <dgm:spPr/>
      <dgm:t>
        <a:bodyPr/>
        <a:lstStyle/>
        <a:p>
          <a:r>
            <a:rPr lang="fr-FR" dirty="0"/>
            <a:t>Organisation</a:t>
          </a:r>
        </a:p>
      </dgm:t>
    </dgm:pt>
    <dgm:pt modelId="{DDEAAE24-48D9-488D-A7F7-A782EEB03F1C}" type="parTrans" cxnId="{533183EA-28FB-4D2E-A3BC-743162AD4F50}">
      <dgm:prSet/>
      <dgm:spPr/>
      <dgm:t>
        <a:bodyPr/>
        <a:lstStyle/>
        <a:p>
          <a:endParaRPr lang="fr-FR"/>
        </a:p>
      </dgm:t>
    </dgm:pt>
    <dgm:pt modelId="{39B64851-7868-4DEF-89EB-CAEB402E0EEB}" type="sibTrans" cxnId="{533183EA-28FB-4D2E-A3BC-743162AD4F50}">
      <dgm:prSet/>
      <dgm:spPr/>
      <dgm:t>
        <a:bodyPr/>
        <a:lstStyle/>
        <a:p>
          <a:endParaRPr lang="fr-FR"/>
        </a:p>
      </dgm:t>
    </dgm:pt>
    <dgm:pt modelId="{5B3F5E98-22B8-40A6-B212-58EE2F5EEBA5}">
      <dgm:prSet phldrT="[Texte]"/>
      <dgm:spPr/>
      <dgm:t>
        <a:bodyPr/>
        <a:lstStyle/>
        <a:p>
          <a:r>
            <a:rPr lang="fr-FR" dirty="0"/>
            <a:t>Equipe</a:t>
          </a:r>
        </a:p>
      </dgm:t>
    </dgm:pt>
    <dgm:pt modelId="{5F642FAD-71A2-479A-A7E5-1CA290CDCCEC}" type="parTrans" cxnId="{648A6915-4D07-47C5-904E-4E27C481FC74}">
      <dgm:prSet/>
      <dgm:spPr/>
      <dgm:t>
        <a:bodyPr/>
        <a:lstStyle/>
        <a:p>
          <a:endParaRPr lang="fr-FR"/>
        </a:p>
      </dgm:t>
    </dgm:pt>
    <dgm:pt modelId="{6C1318D0-4084-47E2-AF6B-37DA4CCC80D9}" type="sibTrans" cxnId="{648A6915-4D07-47C5-904E-4E27C481FC74}">
      <dgm:prSet/>
      <dgm:spPr/>
      <dgm:t>
        <a:bodyPr/>
        <a:lstStyle/>
        <a:p>
          <a:endParaRPr lang="fr-FR"/>
        </a:p>
      </dgm:t>
    </dgm:pt>
    <dgm:pt modelId="{EA518A1A-D195-42C0-A53F-B893020AD324}">
      <dgm:prSet phldrT="[Texte]"/>
      <dgm:spPr/>
      <dgm:t>
        <a:bodyPr/>
        <a:lstStyle/>
        <a:p>
          <a:r>
            <a:rPr lang="fr-FR" dirty="0"/>
            <a:t>Equipe</a:t>
          </a:r>
        </a:p>
      </dgm:t>
    </dgm:pt>
    <dgm:pt modelId="{8ED78EF1-A76C-4FB7-AD3F-48D3C565F61E}" type="parTrans" cxnId="{86780C63-8FF0-429F-9BDD-72117EEC86BE}">
      <dgm:prSet/>
      <dgm:spPr/>
      <dgm:t>
        <a:bodyPr/>
        <a:lstStyle/>
        <a:p>
          <a:endParaRPr lang="fr-FR"/>
        </a:p>
      </dgm:t>
    </dgm:pt>
    <dgm:pt modelId="{8CB50DC5-7B47-42CD-B4ED-501FB2172178}" type="sibTrans" cxnId="{86780C63-8FF0-429F-9BDD-72117EEC86BE}">
      <dgm:prSet/>
      <dgm:spPr/>
      <dgm:t>
        <a:bodyPr/>
        <a:lstStyle/>
        <a:p>
          <a:endParaRPr lang="fr-FR"/>
        </a:p>
      </dgm:t>
    </dgm:pt>
    <dgm:pt modelId="{DA137648-2B1E-4236-A992-DD9EB70BB65F}">
      <dgm:prSet phldrT="[Texte]"/>
      <dgm:spPr/>
      <dgm:t>
        <a:bodyPr/>
        <a:lstStyle/>
        <a:p>
          <a:r>
            <a:rPr lang="fr-FR" dirty="0"/>
            <a:t>Equipe</a:t>
          </a:r>
        </a:p>
      </dgm:t>
    </dgm:pt>
    <dgm:pt modelId="{70848E78-13C7-427C-85D2-D349C48BE157}" type="parTrans" cxnId="{01F514CD-98E0-485D-A57D-9B78ACF84210}">
      <dgm:prSet/>
      <dgm:spPr/>
      <dgm:t>
        <a:bodyPr/>
        <a:lstStyle/>
        <a:p>
          <a:endParaRPr lang="fr-FR"/>
        </a:p>
      </dgm:t>
    </dgm:pt>
    <dgm:pt modelId="{FCFF4E7E-DC41-41C9-A15B-180299611F9C}" type="sibTrans" cxnId="{01F514CD-98E0-485D-A57D-9B78ACF84210}">
      <dgm:prSet/>
      <dgm:spPr/>
      <dgm:t>
        <a:bodyPr/>
        <a:lstStyle/>
        <a:p>
          <a:endParaRPr lang="fr-FR"/>
        </a:p>
      </dgm:t>
    </dgm:pt>
    <dgm:pt modelId="{FC08182D-BD85-4C2B-8C95-066B2F8951AA}">
      <dgm:prSet phldrT="[Texte]"/>
      <dgm:spPr/>
      <dgm:t>
        <a:bodyPr/>
        <a:lstStyle/>
        <a:p>
          <a:r>
            <a:rPr lang="fr-FR" dirty="0"/>
            <a:t>Canal</a:t>
          </a:r>
        </a:p>
      </dgm:t>
    </dgm:pt>
    <dgm:pt modelId="{F1FBBC27-75E0-4794-97E8-2146A958B4A2}" type="parTrans" cxnId="{1BEFA78F-9A14-4C2A-88BA-EC08B2EA791D}">
      <dgm:prSet/>
      <dgm:spPr/>
      <dgm:t>
        <a:bodyPr/>
        <a:lstStyle/>
        <a:p>
          <a:endParaRPr lang="fr-FR"/>
        </a:p>
      </dgm:t>
    </dgm:pt>
    <dgm:pt modelId="{9C98CC18-320A-469D-9C16-A2BF1067E468}" type="sibTrans" cxnId="{1BEFA78F-9A14-4C2A-88BA-EC08B2EA791D}">
      <dgm:prSet/>
      <dgm:spPr/>
      <dgm:t>
        <a:bodyPr/>
        <a:lstStyle/>
        <a:p>
          <a:endParaRPr lang="fr-FR"/>
        </a:p>
      </dgm:t>
    </dgm:pt>
    <dgm:pt modelId="{D73ACA29-4D90-4981-B625-B38C2E34D09D}">
      <dgm:prSet phldrT="[Texte]"/>
      <dgm:spPr/>
      <dgm:t>
        <a:bodyPr/>
        <a:lstStyle/>
        <a:p>
          <a:r>
            <a:rPr lang="fr-FR" dirty="0"/>
            <a:t>Canal</a:t>
          </a:r>
        </a:p>
      </dgm:t>
    </dgm:pt>
    <dgm:pt modelId="{DF0BAB6A-6064-44DA-922B-A4453A0FD556}" type="parTrans" cxnId="{EE6048D5-319E-410A-B78D-639EC2D5B7FF}">
      <dgm:prSet/>
      <dgm:spPr/>
      <dgm:t>
        <a:bodyPr/>
        <a:lstStyle/>
        <a:p>
          <a:endParaRPr lang="fr-FR"/>
        </a:p>
      </dgm:t>
    </dgm:pt>
    <dgm:pt modelId="{A9F75C7E-7676-4266-8C7B-18F5830DC0E4}" type="sibTrans" cxnId="{EE6048D5-319E-410A-B78D-639EC2D5B7FF}">
      <dgm:prSet/>
      <dgm:spPr/>
      <dgm:t>
        <a:bodyPr/>
        <a:lstStyle/>
        <a:p>
          <a:endParaRPr lang="fr-FR"/>
        </a:p>
      </dgm:t>
    </dgm:pt>
    <dgm:pt modelId="{29D96FC6-5C76-425F-83FC-0A54BD16609F}">
      <dgm:prSet phldrT="[Texte]"/>
      <dgm:spPr/>
      <dgm:t>
        <a:bodyPr/>
        <a:lstStyle/>
        <a:p>
          <a:r>
            <a:rPr lang="fr-FR" dirty="0"/>
            <a:t>Canal</a:t>
          </a:r>
        </a:p>
      </dgm:t>
    </dgm:pt>
    <dgm:pt modelId="{ABD40E3A-4D6C-43B4-9483-FB5351C090EE}" type="parTrans" cxnId="{E0F4FE65-C9A1-4A96-98E7-CE84B9F466F6}">
      <dgm:prSet/>
      <dgm:spPr/>
      <dgm:t>
        <a:bodyPr/>
        <a:lstStyle/>
        <a:p>
          <a:endParaRPr lang="fr-FR"/>
        </a:p>
      </dgm:t>
    </dgm:pt>
    <dgm:pt modelId="{EE598DEF-451D-4503-83F6-24F263F31E73}" type="sibTrans" cxnId="{E0F4FE65-C9A1-4A96-98E7-CE84B9F466F6}">
      <dgm:prSet/>
      <dgm:spPr/>
      <dgm:t>
        <a:bodyPr/>
        <a:lstStyle/>
        <a:p>
          <a:endParaRPr lang="fr-FR"/>
        </a:p>
      </dgm:t>
    </dgm:pt>
    <dgm:pt modelId="{1522B827-00FE-4A2B-90B7-DE6D5D17A814}">
      <dgm:prSet phldrT="[Texte]"/>
      <dgm:spPr/>
      <dgm:t>
        <a:bodyPr/>
        <a:lstStyle/>
        <a:p>
          <a:r>
            <a:rPr lang="fr-FR" dirty="0"/>
            <a:t>Canal</a:t>
          </a:r>
        </a:p>
      </dgm:t>
    </dgm:pt>
    <dgm:pt modelId="{8124825E-C788-405D-96B0-0CB30EB0011C}" type="parTrans" cxnId="{AF3290C2-A58E-4B5D-91C9-19132AF64F22}">
      <dgm:prSet/>
      <dgm:spPr/>
      <dgm:t>
        <a:bodyPr/>
        <a:lstStyle/>
        <a:p>
          <a:endParaRPr lang="fr-FR"/>
        </a:p>
      </dgm:t>
    </dgm:pt>
    <dgm:pt modelId="{7623D033-183F-4D0E-9A66-0937071CA69C}" type="sibTrans" cxnId="{AF3290C2-A58E-4B5D-91C9-19132AF64F22}">
      <dgm:prSet/>
      <dgm:spPr/>
      <dgm:t>
        <a:bodyPr/>
        <a:lstStyle/>
        <a:p>
          <a:endParaRPr lang="fr-FR"/>
        </a:p>
      </dgm:t>
    </dgm:pt>
    <dgm:pt modelId="{60A940DF-F2D5-46EC-80B3-08C362D20CEB}">
      <dgm:prSet phldrT="[Texte]"/>
      <dgm:spPr/>
      <dgm:t>
        <a:bodyPr/>
        <a:lstStyle/>
        <a:p>
          <a:r>
            <a:rPr lang="fr-FR" dirty="0"/>
            <a:t>Canal</a:t>
          </a:r>
        </a:p>
      </dgm:t>
    </dgm:pt>
    <dgm:pt modelId="{0E718E7E-1826-4318-8558-710E388E64AB}" type="parTrans" cxnId="{4DDDFACD-FF51-4708-9041-081E30979E3A}">
      <dgm:prSet/>
      <dgm:spPr/>
      <dgm:t>
        <a:bodyPr/>
        <a:lstStyle/>
        <a:p>
          <a:endParaRPr lang="fr-FR"/>
        </a:p>
      </dgm:t>
    </dgm:pt>
    <dgm:pt modelId="{746C2E97-6E6D-468D-AFCE-3B9E0B8D67CE}" type="sibTrans" cxnId="{4DDDFACD-FF51-4708-9041-081E30979E3A}">
      <dgm:prSet/>
      <dgm:spPr/>
      <dgm:t>
        <a:bodyPr/>
        <a:lstStyle/>
        <a:p>
          <a:endParaRPr lang="fr-FR"/>
        </a:p>
      </dgm:t>
    </dgm:pt>
    <dgm:pt modelId="{523997A9-3416-432F-93DB-EFD67F4861D3}">
      <dgm:prSet phldrT="[Texte]"/>
      <dgm:spPr/>
      <dgm:t>
        <a:bodyPr/>
        <a:lstStyle/>
        <a:p>
          <a:r>
            <a:rPr lang="fr-FR" dirty="0"/>
            <a:t>Canal</a:t>
          </a:r>
        </a:p>
      </dgm:t>
    </dgm:pt>
    <dgm:pt modelId="{850C570E-6338-40B3-9BBF-6E20083C7C19}" type="parTrans" cxnId="{812ED21E-1FE5-4FCB-AC5D-3E34C4575B61}">
      <dgm:prSet/>
      <dgm:spPr/>
      <dgm:t>
        <a:bodyPr/>
        <a:lstStyle/>
        <a:p>
          <a:endParaRPr lang="fr-FR"/>
        </a:p>
      </dgm:t>
    </dgm:pt>
    <dgm:pt modelId="{48D57AF7-DE08-4F16-8565-062E94EFB6AE}" type="sibTrans" cxnId="{812ED21E-1FE5-4FCB-AC5D-3E34C4575B61}">
      <dgm:prSet/>
      <dgm:spPr/>
      <dgm:t>
        <a:bodyPr/>
        <a:lstStyle/>
        <a:p>
          <a:endParaRPr lang="fr-FR"/>
        </a:p>
      </dgm:t>
    </dgm:pt>
    <dgm:pt modelId="{AA4947EF-348F-4526-8C00-238B14E7F21C}">
      <dgm:prSet phldrT="[Texte]"/>
      <dgm:spPr/>
      <dgm:t>
        <a:bodyPr/>
        <a:lstStyle/>
        <a:p>
          <a:r>
            <a:rPr lang="fr-FR" dirty="0"/>
            <a:t>Conversations</a:t>
          </a:r>
        </a:p>
      </dgm:t>
    </dgm:pt>
    <dgm:pt modelId="{0ABF2514-D0A8-464E-817A-B0F145503D97}" type="parTrans" cxnId="{76E5EE94-A83D-4E0A-89E6-F32F4C28FA68}">
      <dgm:prSet/>
      <dgm:spPr/>
      <dgm:t>
        <a:bodyPr/>
        <a:lstStyle/>
        <a:p>
          <a:endParaRPr lang="fr-FR"/>
        </a:p>
      </dgm:t>
    </dgm:pt>
    <dgm:pt modelId="{B759998A-002C-409E-80DD-A2FFA80D60E9}" type="sibTrans" cxnId="{76E5EE94-A83D-4E0A-89E6-F32F4C28FA68}">
      <dgm:prSet/>
      <dgm:spPr/>
      <dgm:t>
        <a:bodyPr/>
        <a:lstStyle/>
        <a:p>
          <a:endParaRPr lang="fr-FR"/>
        </a:p>
      </dgm:t>
    </dgm:pt>
    <dgm:pt modelId="{01D63950-897B-484B-9226-8275EE88DD86}">
      <dgm:prSet phldrT="[Texte]"/>
      <dgm:spPr/>
      <dgm:t>
        <a:bodyPr/>
        <a:lstStyle/>
        <a:p>
          <a:r>
            <a:rPr lang="fr-FR" dirty="0"/>
            <a:t>Fichiers</a:t>
          </a:r>
        </a:p>
      </dgm:t>
    </dgm:pt>
    <dgm:pt modelId="{CFA1BD31-2C13-41C1-B880-BBDD38CE2950}" type="parTrans" cxnId="{04CD765B-88FA-462D-BBB0-5CBCDB8DE3D8}">
      <dgm:prSet/>
      <dgm:spPr/>
      <dgm:t>
        <a:bodyPr/>
        <a:lstStyle/>
        <a:p>
          <a:endParaRPr lang="fr-FR"/>
        </a:p>
      </dgm:t>
    </dgm:pt>
    <dgm:pt modelId="{0C625AAF-C5C6-4C04-8CAF-3FE4D9D0BA78}" type="sibTrans" cxnId="{04CD765B-88FA-462D-BBB0-5CBCDB8DE3D8}">
      <dgm:prSet/>
      <dgm:spPr/>
      <dgm:t>
        <a:bodyPr/>
        <a:lstStyle/>
        <a:p>
          <a:endParaRPr lang="fr-FR"/>
        </a:p>
      </dgm:t>
    </dgm:pt>
    <dgm:pt modelId="{543FFFD9-C976-4756-AB82-0CC2FB62F51C}">
      <dgm:prSet phldrT="[Texte]"/>
      <dgm:spPr/>
      <dgm:t>
        <a:bodyPr/>
        <a:lstStyle/>
        <a:p>
          <a:r>
            <a:rPr lang="fr-FR" dirty="0"/>
            <a:t>Notes</a:t>
          </a:r>
        </a:p>
      </dgm:t>
    </dgm:pt>
    <dgm:pt modelId="{A1C00DE8-EC57-4747-8987-60B54891CCF8}" type="parTrans" cxnId="{479510C4-2BF4-411B-8CBA-4C4ADA970C76}">
      <dgm:prSet/>
      <dgm:spPr/>
      <dgm:t>
        <a:bodyPr/>
        <a:lstStyle/>
        <a:p>
          <a:endParaRPr lang="fr-FR"/>
        </a:p>
      </dgm:t>
    </dgm:pt>
    <dgm:pt modelId="{795AAE67-5A59-46BD-83E7-58A465F4FF4C}" type="sibTrans" cxnId="{479510C4-2BF4-411B-8CBA-4C4ADA970C76}">
      <dgm:prSet/>
      <dgm:spPr/>
      <dgm:t>
        <a:bodyPr/>
        <a:lstStyle/>
        <a:p>
          <a:endParaRPr lang="fr-FR"/>
        </a:p>
      </dgm:t>
    </dgm:pt>
    <dgm:pt modelId="{FF6B7286-FA85-46D7-A095-603E225718D6}">
      <dgm:prSet phldrT="[Texte]"/>
      <dgm:spPr/>
      <dgm:t>
        <a:bodyPr/>
        <a:lstStyle/>
        <a:p>
          <a:r>
            <a:rPr lang="fr-FR" dirty="0"/>
            <a:t>Onglets</a:t>
          </a:r>
        </a:p>
      </dgm:t>
    </dgm:pt>
    <dgm:pt modelId="{A4CFA596-287B-47B4-A879-8E559B040F20}" type="parTrans" cxnId="{29472E0E-2B49-40DB-9C71-177221B6AC8A}">
      <dgm:prSet/>
      <dgm:spPr/>
      <dgm:t>
        <a:bodyPr/>
        <a:lstStyle/>
        <a:p>
          <a:endParaRPr lang="fr-FR"/>
        </a:p>
      </dgm:t>
    </dgm:pt>
    <dgm:pt modelId="{03B0B612-62AF-49C5-AC47-249EC28A7CC5}" type="sibTrans" cxnId="{29472E0E-2B49-40DB-9C71-177221B6AC8A}">
      <dgm:prSet/>
      <dgm:spPr/>
      <dgm:t>
        <a:bodyPr/>
        <a:lstStyle/>
        <a:p>
          <a:endParaRPr lang="fr-FR"/>
        </a:p>
      </dgm:t>
    </dgm:pt>
    <dgm:pt modelId="{1DA48ABE-7FCA-4390-8720-9782B6627E65}">
      <dgm:prSet phldrT="[Texte]"/>
      <dgm:spPr/>
      <dgm:t>
        <a:bodyPr/>
        <a:lstStyle/>
        <a:p>
          <a:r>
            <a:rPr lang="fr-FR" dirty="0"/>
            <a:t>Connecteurs</a:t>
          </a:r>
        </a:p>
      </dgm:t>
    </dgm:pt>
    <dgm:pt modelId="{7C656DD6-0E2B-4146-BD35-D1F4B375197F}" type="parTrans" cxnId="{2F28FBF2-B757-4829-852C-E2C8DF2D4440}">
      <dgm:prSet/>
      <dgm:spPr/>
      <dgm:t>
        <a:bodyPr/>
        <a:lstStyle/>
        <a:p>
          <a:endParaRPr lang="fr-FR"/>
        </a:p>
      </dgm:t>
    </dgm:pt>
    <dgm:pt modelId="{2764F498-7B10-4968-8456-B8EBEC90C812}" type="sibTrans" cxnId="{2F28FBF2-B757-4829-852C-E2C8DF2D4440}">
      <dgm:prSet/>
      <dgm:spPr/>
      <dgm:t>
        <a:bodyPr/>
        <a:lstStyle/>
        <a:p>
          <a:endParaRPr lang="fr-FR"/>
        </a:p>
      </dgm:t>
    </dgm:pt>
    <dgm:pt modelId="{00CA8511-6915-4514-ACFC-D8888F57E5BD}">
      <dgm:prSet phldrT="[Texte]"/>
      <dgm:spPr/>
      <dgm:t>
        <a:bodyPr/>
        <a:lstStyle/>
        <a:p>
          <a:r>
            <a:rPr lang="fr-FR"/>
            <a:t>Conversations</a:t>
          </a:r>
          <a:endParaRPr lang="fr-FR" dirty="0"/>
        </a:p>
      </dgm:t>
    </dgm:pt>
    <dgm:pt modelId="{DECE7D88-7256-4C59-8E6C-AE956CF3AAE5}" type="parTrans" cxnId="{F6BD63E0-0CBB-4E88-AED1-14879F977042}">
      <dgm:prSet/>
      <dgm:spPr/>
      <dgm:t>
        <a:bodyPr/>
        <a:lstStyle/>
        <a:p>
          <a:endParaRPr lang="fr-FR"/>
        </a:p>
      </dgm:t>
    </dgm:pt>
    <dgm:pt modelId="{B7E05C71-F70A-411E-A9DB-547D7A8E66B9}" type="sibTrans" cxnId="{F6BD63E0-0CBB-4E88-AED1-14879F977042}">
      <dgm:prSet/>
      <dgm:spPr/>
      <dgm:t>
        <a:bodyPr/>
        <a:lstStyle/>
        <a:p>
          <a:endParaRPr lang="fr-FR"/>
        </a:p>
      </dgm:t>
    </dgm:pt>
    <dgm:pt modelId="{88249B88-84A6-4E92-BFCB-B355D2CE5E09}">
      <dgm:prSet phldrT="[Texte]"/>
      <dgm:spPr/>
      <dgm:t>
        <a:bodyPr/>
        <a:lstStyle/>
        <a:p>
          <a:r>
            <a:rPr lang="fr-FR" dirty="0"/>
            <a:t>Fichiers</a:t>
          </a:r>
        </a:p>
      </dgm:t>
    </dgm:pt>
    <dgm:pt modelId="{A7836EE6-34FA-4773-9C49-82CB66481748}" type="parTrans" cxnId="{B1FC09D8-27DF-484C-9F73-A6DBB7A75490}">
      <dgm:prSet/>
      <dgm:spPr/>
      <dgm:t>
        <a:bodyPr/>
        <a:lstStyle/>
        <a:p>
          <a:endParaRPr lang="fr-FR"/>
        </a:p>
      </dgm:t>
    </dgm:pt>
    <dgm:pt modelId="{9CD50982-B217-4A53-805C-0B413B23E90B}" type="sibTrans" cxnId="{B1FC09D8-27DF-484C-9F73-A6DBB7A75490}">
      <dgm:prSet/>
      <dgm:spPr/>
      <dgm:t>
        <a:bodyPr/>
        <a:lstStyle/>
        <a:p>
          <a:endParaRPr lang="fr-FR"/>
        </a:p>
      </dgm:t>
    </dgm:pt>
    <dgm:pt modelId="{1EC4F0DD-E158-40EF-A116-3F59DB1FF895}">
      <dgm:prSet phldrT="[Texte]"/>
      <dgm:spPr/>
      <dgm:t>
        <a:bodyPr/>
        <a:lstStyle/>
        <a:p>
          <a:r>
            <a:rPr lang="fr-FR" dirty="0"/>
            <a:t>Notes</a:t>
          </a:r>
        </a:p>
      </dgm:t>
    </dgm:pt>
    <dgm:pt modelId="{2129A352-5CD1-4A38-8835-5D24418E04D9}" type="parTrans" cxnId="{1D0E6F39-1178-4441-B208-4C2A5E85A4FF}">
      <dgm:prSet/>
      <dgm:spPr/>
      <dgm:t>
        <a:bodyPr/>
        <a:lstStyle/>
        <a:p>
          <a:endParaRPr lang="fr-FR"/>
        </a:p>
      </dgm:t>
    </dgm:pt>
    <dgm:pt modelId="{92EBF001-EB8D-4166-A973-1339A5CF6D1F}" type="sibTrans" cxnId="{1D0E6F39-1178-4441-B208-4C2A5E85A4FF}">
      <dgm:prSet/>
      <dgm:spPr/>
      <dgm:t>
        <a:bodyPr/>
        <a:lstStyle/>
        <a:p>
          <a:endParaRPr lang="fr-FR"/>
        </a:p>
      </dgm:t>
    </dgm:pt>
    <dgm:pt modelId="{9199E284-038E-43F8-B1EF-E06FBC9FF4D5}">
      <dgm:prSet phldrT="[Texte]"/>
      <dgm:spPr/>
      <dgm:t>
        <a:bodyPr/>
        <a:lstStyle/>
        <a:p>
          <a:r>
            <a:rPr lang="fr-FR" dirty="0"/>
            <a:t>Onglets</a:t>
          </a:r>
        </a:p>
      </dgm:t>
    </dgm:pt>
    <dgm:pt modelId="{58248E5C-EEB9-4123-8953-D6ADBE430AB7}" type="parTrans" cxnId="{30B98FFE-95E0-4A27-B52E-B815066D1757}">
      <dgm:prSet/>
      <dgm:spPr/>
      <dgm:t>
        <a:bodyPr/>
        <a:lstStyle/>
        <a:p>
          <a:endParaRPr lang="fr-FR"/>
        </a:p>
      </dgm:t>
    </dgm:pt>
    <dgm:pt modelId="{C94B868E-5CAF-4972-991B-3D5C9622354B}" type="sibTrans" cxnId="{30B98FFE-95E0-4A27-B52E-B815066D1757}">
      <dgm:prSet/>
      <dgm:spPr/>
      <dgm:t>
        <a:bodyPr/>
        <a:lstStyle/>
        <a:p>
          <a:endParaRPr lang="fr-FR"/>
        </a:p>
      </dgm:t>
    </dgm:pt>
    <dgm:pt modelId="{0A1F2DCB-7A0A-4077-A3D8-6BCF88B48883}">
      <dgm:prSet phldrT="[Texte]"/>
      <dgm:spPr/>
      <dgm:t>
        <a:bodyPr/>
        <a:lstStyle/>
        <a:p>
          <a:r>
            <a:rPr lang="fr-FR" dirty="0"/>
            <a:t>Connecteurs</a:t>
          </a:r>
        </a:p>
      </dgm:t>
    </dgm:pt>
    <dgm:pt modelId="{DF3C4DAC-F332-4D33-9268-76E4D23AACFD}" type="parTrans" cxnId="{BE5FA036-8039-4BDD-ABEA-03087A913429}">
      <dgm:prSet/>
      <dgm:spPr/>
      <dgm:t>
        <a:bodyPr/>
        <a:lstStyle/>
        <a:p>
          <a:endParaRPr lang="fr-FR"/>
        </a:p>
      </dgm:t>
    </dgm:pt>
    <dgm:pt modelId="{9F890F7E-FB36-46DD-B87D-03E4588A7C8D}" type="sibTrans" cxnId="{BE5FA036-8039-4BDD-ABEA-03087A913429}">
      <dgm:prSet/>
      <dgm:spPr/>
      <dgm:t>
        <a:bodyPr/>
        <a:lstStyle/>
        <a:p>
          <a:endParaRPr lang="fr-FR"/>
        </a:p>
      </dgm:t>
    </dgm:pt>
    <dgm:pt modelId="{74B62A8E-C292-46D8-8455-554ED5C3469A}">
      <dgm:prSet phldrT="[Texte]"/>
      <dgm:spPr/>
      <dgm:t>
        <a:bodyPr/>
        <a:lstStyle/>
        <a:p>
          <a:r>
            <a:rPr lang="fr-FR"/>
            <a:t>Conversations</a:t>
          </a:r>
          <a:endParaRPr lang="fr-FR" dirty="0"/>
        </a:p>
      </dgm:t>
    </dgm:pt>
    <dgm:pt modelId="{D9F338DE-5637-4D5F-863C-FA33AB3F8C05}" type="parTrans" cxnId="{11DFC462-CFA9-4031-A0F4-DB611124B039}">
      <dgm:prSet/>
      <dgm:spPr/>
      <dgm:t>
        <a:bodyPr/>
        <a:lstStyle/>
        <a:p>
          <a:endParaRPr lang="fr-FR"/>
        </a:p>
      </dgm:t>
    </dgm:pt>
    <dgm:pt modelId="{EF33FB1A-902E-4B99-AC4A-9E3D5471DE6D}" type="sibTrans" cxnId="{11DFC462-CFA9-4031-A0F4-DB611124B039}">
      <dgm:prSet/>
      <dgm:spPr/>
      <dgm:t>
        <a:bodyPr/>
        <a:lstStyle/>
        <a:p>
          <a:endParaRPr lang="fr-FR"/>
        </a:p>
      </dgm:t>
    </dgm:pt>
    <dgm:pt modelId="{9B83A0C5-5590-4531-901B-AD2DC062DD36}">
      <dgm:prSet phldrT="[Texte]"/>
      <dgm:spPr/>
      <dgm:t>
        <a:bodyPr/>
        <a:lstStyle/>
        <a:p>
          <a:r>
            <a:rPr lang="fr-FR" dirty="0"/>
            <a:t>Fichiers</a:t>
          </a:r>
        </a:p>
      </dgm:t>
    </dgm:pt>
    <dgm:pt modelId="{3055A295-237E-4B04-BC84-D4A2DEC6272A}" type="parTrans" cxnId="{93D2BE43-80A7-43F6-953A-E074991B4C4B}">
      <dgm:prSet/>
      <dgm:spPr/>
      <dgm:t>
        <a:bodyPr/>
        <a:lstStyle/>
        <a:p>
          <a:endParaRPr lang="fr-FR"/>
        </a:p>
      </dgm:t>
    </dgm:pt>
    <dgm:pt modelId="{55DB7F1E-DFE3-4DEB-BC71-F6E07B4B851C}" type="sibTrans" cxnId="{93D2BE43-80A7-43F6-953A-E074991B4C4B}">
      <dgm:prSet/>
      <dgm:spPr/>
      <dgm:t>
        <a:bodyPr/>
        <a:lstStyle/>
        <a:p>
          <a:endParaRPr lang="fr-FR"/>
        </a:p>
      </dgm:t>
    </dgm:pt>
    <dgm:pt modelId="{D270F45F-D9B1-4C29-B232-06007EDF1C0A}">
      <dgm:prSet phldrT="[Texte]"/>
      <dgm:spPr/>
      <dgm:t>
        <a:bodyPr/>
        <a:lstStyle/>
        <a:p>
          <a:r>
            <a:rPr lang="fr-FR" dirty="0"/>
            <a:t>Notes</a:t>
          </a:r>
        </a:p>
      </dgm:t>
    </dgm:pt>
    <dgm:pt modelId="{C79B55BB-110C-410C-994A-3B68C2D3866D}" type="parTrans" cxnId="{95564F7A-6CF5-4264-932D-DF30D4B98F4E}">
      <dgm:prSet/>
      <dgm:spPr/>
      <dgm:t>
        <a:bodyPr/>
        <a:lstStyle/>
        <a:p>
          <a:endParaRPr lang="fr-FR"/>
        </a:p>
      </dgm:t>
    </dgm:pt>
    <dgm:pt modelId="{C805D13D-09D6-4B09-BFB9-1A2713ED93D0}" type="sibTrans" cxnId="{95564F7A-6CF5-4264-932D-DF30D4B98F4E}">
      <dgm:prSet/>
      <dgm:spPr/>
      <dgm:t>
        <a:bodyPr/>
        <a:lstStyle/>
        <a:p>
          <a:endParaRPr lang="fr-FR"/>
        </a:p>
      </dgm:t>
    </dgm:pt>
    <dgm:pt modelId="{E57F4B13-83D4-45FD-8C01-3217ED85E61E}">
      <dgm:prSet phldrT="[Texte]"/>
      <dgm:spPr/>
      <dgm:t>
        <a:bodyPr/>
        <a:lstStyle/>
        <a:p>
          <a:r>
            <a:rPr lang="fr-FR" dirty="0"/>
            <a:t>Onglets</a:t>
          </a:r>
        </a:p>
      </dgm:t>
    </dgm:pt>
    <dgm:pt modelId="{50B4E5DB-8EDB-47DB-A21E-25480215805F}" type="parTrans" cxnId="{D22C95BE-2E0C-4CA6-B421-7BB5F9199605}">
      <dgm:prSet/>
      <dgm:spPr/>
      <dgm:t>
        <a:bodyPr/>
        <a:lstStyle/>
        <a:p>
          <a:endParaRPr lang="fr-FR"/>
        </a:p>
      </dgm:t>
    </dgm:pt>
    <dgm:pt modelId="{AEA910C2-B495-488D-80D3-C51E17EAE9B5}" type="sibTrans" cxnId="{D22C95BE-2E0C-4CA6-B421-7BB5F9199605}">
      <dgm:prSet/>
      <dgm:spPr/>
      <dgm:t>
        <a:bodyPr/>
        <a:lstStyle/>
        <a:p>
          <a:endParaRPr lang="fr-FR"/>
        </a:p>
      </dgm:t>
    </dgm:pt>
    <dgm:pt modelId="{87AA8B69-8FCA-4510-81A9-3E3595CB60FF}">
      <dgm:prSet phldrT="[Texte]"/>
      <dgm:spPr/>
      <dgm:t>
        <a:bodyPr/>
        <a:lstStyle/>
        <a:p>
          <a:r>
            <a:rPr lang="fr-FR" dirty="0"/>
            <a:t>Connecteurs</a:t>
          </a:r>
        </a:p>
      </dgm:t>
    </dgm:pt>
    <dgm:pt modelId="{6B00F9F8-1B0D-47A3-9E7D-A099D66C9945}" type="parTrans" cxnId="{24838B85-DFF9-40DE-A69C-2D7885E8606A}">
      <dgm:prSet/>
      <dgm:spPr/>
      <dgm:t>
        <a:bodyPr/>
        <a:lstStyle/>
        <a:p>
          <a:endParaRPr lang="fr-FR"/>
        </a:p>
      </dgm:t>
    </dgm:pt>
    <dgm:pt modelId="{5CCF97B7-162B-495A-BC4A-0EC0CC6680A8}" type="sibTrans" cxnId="{24838B85-DFF9-40DE-A69C-2D7885E8606A}">
      <dgm:prSet/>
      <dgm:spPr/>
      <dgm:t>
        <a:bodyPr/>
        <a:lstStyle/>
        <a:p>
          <a:endParaRPr lang="fr-FR"/>
        </a:p>
      </dgm:t>
    </dgm:pt>
    <dgm:pt modelId="{8FCB6916-0B0B-413B-A23A-D997A6D8A834}">
      <dgm:prSet phldrT="[Texte]"/>
      <dgm:spPr/>
      <dgm:t>
        <a:bodyPr/>
        <a:lstStyle/>
        <a:p>
          <a:r>
            <a:rPr lang="fr-FR"/>
            <a:t>Conversations</a:t>
          </a:r>
          <a:endParaRPr lang="fr-FR" dirty="0"/>
        </a:p>
      </dgm:t>
    </dgm:pt>
    <dgm:pt modelId="{99194523-7F33-4124-83B9-A93DA78A0E2E}" type="parTrans" cxnId="{BBE58540-F07E-43D4-AF6B-90EF4A0FA077}">
      <dgm:prSet/>
      <dgm:spPr/>
      <dgm:t>
        <a:bodyPr/>
        <a:lstStyle/>
        <a:p>
          <a:endParaRPr lang="fr-FR"/>
        </a:p>
      </dgm:t>
    </dgm:pt>
    <dgm:pt modelId="{C429138E-72FD-481B-ACEE-C2963693DDD1}" type="sibTrans" cxnId="{BBE58540-F07E-43D4-AF6B-90EF4A0FA077}">
      <dgm:prSet/>
      <dgm:spPr/>
      <dgm:t>
        <a:bodyPr/>
        <a:lstStyle/>
        <a:p>
          <a:endParaRPr lang="fr-FR"/>
        </a:p>
      </dgm:t>
    </dgm:pt>
    <dgm:pt modelId="{7E1B8763-6828-4603-9B51-E2890FAC1E25}">
      <dgm:prSet phldrT="[Texte]"/>
      <dgm:spPr/>
      <dgm:t>
        <a:bodyPr/>
        <a:lstStyle/>
        <a:p>
          <a:r>
            <a:rPr lang="fr-FR" dirty="0"/>
            <a:t>Fichiers</a:t>
          </a:r>
        </a:p>
      </dgm:t>
    </dgm:pt>
    <dgm:pt modelId="{8C004F92-ECFA-46DA-A40F-2E0D79FBCE26}" type="parTrans" cxnId="{D55A0175-9BAB-41A7-B413-F7831F13DBBD}">
      <dgm:prSet/>
      <dgm:spPr/>
      <dgm:t>
        <a:bodyPr/>
        <a:lstStyle/>
        <a:p>
          <a:endParaRPr lang="fr-FR"/>
        </a:p>
      </dgm:t>
    </dgm:pt>
    <dgm:pt modelId="{9F14AB82-F480-44AE-9C81-4BDBEFA6B154}" type="sibTrans" cxnId="{D55A0175-9BAB-41A7-B413-F7831F13DBBD}">
      <dgm:prSet/>
      <dgm:spPr/>
      <dgm:t>
        <a:bodyPr/>
        <a:lstStyle/>
        <a:p>
          <a:endParaRPr lang="fr-FR"/>
        </a:p>
      </dgm:t>
    </dgm:pt>
    <dgm:pt modelId="{3E564F55-9389-4078-AC5D-BCA84193A922}">
      <dgm:prSet phldrT="[Texte]"/>
      <dgm:spPr/>
      <dgm:t>
        <a:bodyPr/>
        <a:lstStyle/>
        <a:p>
          <a:r>
            <a:rPr lang="fr-FR" dirty="0"/>
            <a:t>Notes</a:t>
          </a:r>
        </a:p>
      </dgm:t>
    </dgm:pt>
    <dgm:pt modelId="{6219F641-EFAB-4C02-AA9B-50A106603D98}" type="parTrans" cxnId="{7B1EE93B-A337-4BBF-871D-E36811CDC671}">
      <dgm:prSet/>
      <dgm:spPr/>
      <dgm:t>
        <a:bodyPr/>
        <a:lstStyle/>
        <a:p>
          <a:endParaRPr lang="fr-FR"/>
        </a:p>
      </dgm:t>
    </dgm:pt>
    <dgm:pt modelId="{9340160A-0382-420C-9CF0-6283F73E86AF}" type="sibTrans" cxnId="{7B1EE93B-A337-4BBF-871D-E36811CDC671}">
      <dgm:prSet/>
      <dgm:spPr/>
      <dgm:t>
        <a:bodyPr/>
        <a:lstStyle/>
        <a:p>
          <a:endParaRPr lang="fr-FR"/>
        </a:p>
      </dgm:t>
    </dgm:pt>
    <dgm:pt modelId="{FCD2B066-65E4-4C27-8A1B-449E6EF76C02}">
      <dgm:prSet phldrT="[Texte]"/>
      <dgm:spPr/>
      <dgm:t>
        <a:bodyPr/>
        <a:lstStyle/>
        <a:p>
          <a:r>
            <a:rPr lang="fr-FR" dirty="0"/>
            <a:t>Onglets</a:t>
          </a:r>
        </a:p>
      </dgm:t>
    </dgm:pt>
    <dgm:pt modelId="{C366750A-3472-43D6-867D-D7E5D7DA7D56}" type="parTrans" cxnId="{146663B8-C783-4ADF-94AF-B1187BB95C38}">
      <dgm:prSet/>
      <dgm:spPr/>
      <dgm:t>
        <a:bodyPr/>
        <a:lstStyle/>
        <a:p>
          <a:endParaRPr lang="fr-FR"/>
        </a:p>
      </dgm:t>
    </dgm:pt>
    <dgm:pt modelId="{0310D55E-1F5F-49BA-BAAA-4786800E7466}" type="sibTrans" cxnId="{146663B8-C783-4ADF-94AF-B1187BB95C38}">
      <dgm:prSet/>
      <dgm:spPr/>
      <dgm:t>
        <a:bodyPr/>
        <a:lstStyle/>
        <a:p>
          <a:endParaRPr lang="fr-FR"/>
        </a:p>
      </dgm:t>
    </dgm:pt>
    <dgm:pt modelId="{243AF7A4-1EF2-4FEA-945E-6214578C18D2}">
      <dgm:prSet phldrT="[Texte]"/>
      <dgm:spPr/>
      <dgm:t>
        <a:bodyPr/>
        <a:lstStyle/>
        <a:p>
          <a:r>
            <a:rPr lang="fr-FR" dirty="0"/>
            <a:t>Connecteurs</a:t>
          </a:r>
        </a:p>
      </dgm:t>
    </dgm:pt>
    <dgm:pt modelId="{D0AF0C69-B6FF-4E32-BAD7-AD6DC7E10141}" type="parTrans" cxnId="{BE01C005-AF05-407A-9BCE-F8F2C9AE9E9E}">
      <dgm:prSet/>
      <dgm:spPr/>
      <dgm:t>
        <a:bodyPr/>
        <a:lstStyle/>
        <a:p>
          <a:endParaRPr lang="fr-FR"/>
        </a:p>
      </dgm:t>
    </dgm:pt>
    <dgm:pt modelId="{442B00B2-8094-4D7C-8E74-A19DD2AFE5A4}" type="sibTrans" cxnId="{BE01C005-AF05-407A-9BCE-F8F2C9AE9E9E}">
      <dgm:prSet/>
      <dgm:spPr/>
      <dgm:t>
        <a:bodyPr/>
        <a:lstStyle/>
        <a:p>
          <a:endParaRPr lang="fr-FR"/>
        </a:p>
      </dgm:t>
    </dgm:pt>
    <dgm:pt modelId="{33ABEAD8-606C-4C7F-9779-88612B62590E}">
      <dgm:prSet phldrT="[Texte]"/>
      <dgm:spPr/>
      <dgm:t>
        <a:bodyPr/>
        <a:lstStyle/>
        <a:p>
          <a:r>
            <a:rPr lang="fr-FR"/>
            <a:t>Conversations</a:t>
          </a:r>
          <a:endParaRPr lang="fr-FR" dirty="0"/>
        </a:p>
      </dgm:t>
    </dgm:pt>
    <dgm:pt modelId="{A546F5B9-45AC-4EB9-8398-41476C3BA3D1}" type="parTrans" cxnId="{99710471-AAD0-47C8-9695-58AADE7B812C}">
      <dgm:prSet/>
      <dgm:spPr/>
      <dgm:t>
        <a:bodyPr/>
        <a:lstStyle/>
        <a:p>
          <a:endParaRPr lang="fr-FR"/>
        </a:p>
      </dgm:t>
    </dgm:pt>
    <dgm:pt modelId="{97988DEE-AC66-4968-856C-9E77A2634879}" type="sibTrans" cxnId="{99710471-AAD0-47C8-9695-58AADE7B812C}">
      <dgm:prSet/>
      <dgm:spPr/>
      <dgm:t>
        <a:bodyPr/>
        <a:lstStyle/>
        <a:p>
          <a:endParaRPr lang="fr-FR"/>
        </a:p>
      </dgm:t>
    </dgm:pt>
    <dgm:pt modelId="{4FFB36B6-9439-46CB-8FCB-AECEEB80B4AC}">
      <dgm:prSet phldrT="[Texte]"/>
      <dgm:spPr/>
      <dgm:t>
        <a:bodyPr/>
        <a:lstStyle/>
        <a:p>
          <a:r>
            <a:rPr lang="fr-FR" dirty="0"/>
            <a:t>Fichiers</a:t>
          </a:r>
        </a:p>
      </dgm:t>
    </dgm:pt>
    <dgm:pt modelId="{4445EBCF-B5DF-4712-96EB-8639C2E1EFAD}" type="parTrans" cxnId="{54F1DD62-4837-44DE-BA04-DCAB9703B155}">
      <dgm:prSet/>
      <dgm:spPr/>
      <dgm:t>
        <a:bodyPr/>
        <a:lstStyle/>
        <a:p>
          <a:endParaRPr lang="fr-FR"/>
        </a:p>
      </dgm:t>
    </dgm:pt>
    <dgm:pt modelId="{A28025BD-8C9C-40CB-A3E4-6CB9AE3537F4}" type="sibTrans" cxnId="{54F1DD62-4837-44DE-BA04-DCAB9703B155}">
      <dgm:prSet/>
      <dgm:spPr/>
      <dgm:t>
        <a:bodyPr/>
        <a:lstStyle/>
        <a:p>
          <a:endParaRPr lang="fr-FR"/>
        </a:p>
      </dgm:t>
    </dgm:pt>
    <dgm:pt modelId="{8CB09E29-7CF2-4757-924C-8B24FE300291}">
      <dgm:prSet phldrT="[Texte]"/>
      <dgm:spPr/>
      <dgm:t>
        <a:bodyPr/>
        <a:lstStyle/>
        <a:p>
          <a:r>
            <a:rPr lang="fr-FR" dirty="0"/>
            <a:t>Notes</a:t>
          </a:r>
        </a:p>
      </dgm:t>
    </dgm:pt>
    <dgm:pt modelId="{92ACD4BC-50CF-4352-B0DF-386FD81C9C79}" type="parTrans" cxnId="{557A0DF8-3B3B-46CC-9975-24B5990815D2}">
      <dgm:prSet/>
      <dgm:spPr/>
      <dgm:t>
        <a:bodyPr/>
        <a:lstStyle/>
        <a:p>
          <a:endParaRPr lang="fr-FR"/>
        </a:p>
      </dgm:t>
    </dgm:pt>
    <dgm:pt modelId="{AFBAF044-E8FE-4BF6-8BCD-9EA2E9F08A47}" type="sibTrans" cxnId="{557A0DF8-3B3B-46CC-9975-24B5990815D2}">
      <dgm:prSet/>
      <dgm:spPr/>
      <dgm:t>
        <a:bodyPr/>
        <a:lstStyle/>
        <a:p>
          <a:endParaRPr lang="fr-FR"/>
        </a:p>
      </dgm:t>
    </dgm:pt>
    <dgm:pt modelId="{A46E07E4-7A67-411D-80A7-FA0C5A7A664B}">
      <dgm:prSet phldrT="[Texte]"/>
      <dgm:spPr/>
      <dgm:t>
        <a:bodyPr/>
        <a:lstStyle/>
        <a:p>
          <a:r>
            <a:rPr lang="fr-FR" dirty="0"/>
            <a:t>Onglets</a:t>
          </a:r>
        </a:p>
      </dgm:t>
    </dgm:pt>
    <dgm:pt modelId="{CDC608B5-883E-4855-807E-21AE791F68CC}" type="parTrans" cxnId="{40D58CD3-1778-4449-BA47-BB88C0CF2DD8}">
      <dgm:prSet/>
      <dgm:spPr/>
      <dgm:t>
        <a:bodyPr/>
        <a:lstStyle/>
        <a:p>
          <a:endParaRPr lang="fr-FR"/>
        </a:p>
      </dgm:t>
    </dgm:pt>
    <dgm:pt modelId="{4330E5CC-E4CF-4C27-88E7-43BDDDB957A4}" type="sibTrans" cxnId="{40D58CD3-1778-4449-BA47-BB88C0CF2DD8}">
      <dgm:prSet/>
      <dgm:spPr/>
      <dgm:t>
        <a:bodyPr/>
        <a:lstStyle/>
        <a:p>
          <a:endParaRPr lang="fr-FR"/>
        </a:p>
      </dgm:t>
    </dgm:pt>
    <dgm:pt modelId="{BD36F8F3-B54B-4E45-8096-A8AEF3E8BE8F}">
      <dgm:prSet phldrT="[Texte]"/>
      <dgm:spPr/>
      <dgm:t>
        <a:bodyPr/>
        <a:lstStyle/>
        <a:p>
          <a:r>
            <a:rPr lang="fr-FR" dirty="0"/>
            <a:t>Connecteurs</a:t>
          </a:r>
        </a:p>
      </dgm:t>
    </dgm:pt>
    <dgm:pt modelId="{61D22C25-D54F-449B-810A-214824E857FD}" type="parTrans" cxnId="{D91BBD71-774E-49F1-8D05-DE3A61B7189C}">
      <dgm:prSet/>
      <dgm:spPr/>
      <dgm:t>
        <a:bodyPr/>
        <a:lstStyle/>
        <a:p>
          <a:endParaRPr lang="fr-FR"/>
        </a:p>
      </dgm:t>
    </dgm:pt>
    <dgm:pt modelId="{2CDA5FE1-3607-4341-AF4E-19F15C93D624}" type="sibTrans" cxnId="{D91BBD71-774E-49F1-8D05-DE3A61B7189C}">
      <dgm:prSet/>
      <dgm:spPr/>
      <dgm:t>
        <a:bodyPr/>
        <a:lstStyle/>
        <a:p>
          <a:endParaRPr lang="fr-FR"/>
        </a:p>
      </dgm:t>
    </dgm:pt>
    <dgm:pt modelId="{4FE60BA8-E22A-405E-946A-AE21879B5DF7}">
      <dgm:prSet phldrT="[Texte]"/>
      <dgm:spPr/>
      <dgm:t>
        <a:bodyPr/>
        <a:lstStyle/>
        <a:p>
          <a:r>
            <a:rPr lang="fr-FR"/>
            <a:t>Conversations</a:t>
          </a:r>
          <a:endParaRPr lang="fr-FR" dirty="0"/>
        </a:p>
      </dgm:t>
    </dgm:pt>
    <dgm:pt modelId="{CB848B38-0A52-4C3E-9FE2-703F2F2D7ACB}" type="parTrans" cxnId="{08793FE6-8BBF-4D88-8E9E-D38820CEA804}">
      <dgm:prSet/>
      <dgm:spPr/>
      <dgm:t>
        <a:bodyPr/>
        <a:lstStyle/>
        <a:p>
          <a:endParaRPr lang="fr-FR"/>
        </a:p>
      </dgm:t>
    </dgm:pt>
    <dgm:pt modelId="{A22EDA9F-4BFD-4B31-95BA-C9B13503981A}" type="sibTrans" cxnId="{08793FE6-8BBF-4D88-8E9E-D38820CEA804}">
      <dgm:prSet/>
      <dgm:spPr/>
      <dgm:t>
        <a:bodyPr/>
        <a:lstStyle/>
        <a:p>
          <a:endParaRPr lang="fr-FR"/>
        </a:p>
      </dgm:t>
    </dgm:pt>
    <dgm:pt modelId="{4766261C-A9A5-4768-BB8A-2B8A0DD2061F}">
      <dgm:prSet phldrT="[Texte]"/>
      <dgm:spPr/>
      <dgm:t>
        <a:bodyPr/>
        <a:lstStyle/>
        <a:p>
          <a:r>
            <a:rPr lang="fr-FR" dirty="0"/>
            <a:t>Fichiers</a:t>
          </a:r>
        </a:p>
      </dgm:t>
    </dgm:pt>
    <dgm:pt modelId="{A6707B21-756B-4A04-A7F2-7FA435FF441E}" type="parTrans" cxnId="{90044C42-9E1A-4763-BAAB-B9EEFEC86D1D}">
      <dgm:prSet/>
      <dgm:spPr/>
      <dgm:t>
        <a:bodyPr/>
        <a:lstStyle/>
        <a:p>
          <a:endParaRPr lang="fr-FR"/>
        </a:p>
      </dgm:t>
    </dgm:pt>
    <dgm:pt modelId="{1099273F-7EBD-4F83-9500-4946D1BC344B}" type="sibTrans" cxnId="{90044C42-9E1A-4763-BAAB-B9EEFEC86D1D}">
      <dgm:prSet/>
      <dgm:spPr/>
      <dgm:t>
        <a:bodyPr/>
        <a:lstStyle/>
        <a:p>
          <a:endParaRPr lang="fr-FR"/>
        </a:p>
      </dgm:t>
    </dgm:pt>
    <dgm:pt modelId="{224BB524-7364-4FCC-966F-9CE83B1CA778}">
      <dgm:prSet phldrT="[Texte]"/>
      <dgm:spPr/>
      <dgm:t>
        <a:bodyPr/>
        <a:lstStyle/>
        <a:p>
          <a:r>
            <a:rPr lang="fr-FR" dirty="0"/>
            <a:t>Notes</a:t>
          </a:r>
        </a:p>
      </dgm:t>
    </dgm:pt>
    <dgm:pt modelId="{5AA0AEB3-FEE1-4E67-A0CE-9439A6857C53}" type="parTrans" cxnId="{8CC5F345-25BD-40EE-B0CE-537946E8CC66}">
      <dgm:prSet/>
      <dgm:spPr/>
      <dgm:t>
        <a:bodyPr/>
        <a:lstStyle/>
        <a:p>
          <a:endParaRPr lang="fr-FR"/>
        </a:p>
      </dgm:t>
    </dgm:pt>
    <dgm:pt modelId="{399725F5-203D-4191-B722-8564C9ABA496}" type="sibTrans" cxnId="{8CC5F345-25BD-40EE-B0CE-537946E8CC66}">
      <dgm:prSet/>
      <dgm:spPr/>
      <dgm:t>
        <a:bodyPr/>
        <a:lstStyle/>
        <a:p>
          <a:endParaRPr lang="fr-FR"/>
        </a:p>
      </dgm:t>
    </dgm:pt>
    <dgm:pt modelId="{CE240363-B8FE-4078-B7B1-993B1A7AF298}">
      <dgm:prSet phldrT="[Texte]"/>
      <dgm:spPr/>
      <dgm:t>
        <a:bodyPr/>
        <a:lstStyle/>
        <a:p>
          <a:r>
            <a:rPr lang="fr-FR" dirty="0"/>
            <a:t>Onglets</a:t>
          </a:r>
        </a:p>
      </dgm:t>
    </dgm:pt>
    <dgm:pt modelId="{2BB171AA-9AD2-44C1-9F98-9127BBB17ACC}" type="parTrans" cxnId="{4D8034C8-D012-469F-8121-5E900A831694}">
      <dgm:prSet/>
      <dgm:spPr/>
      <dgm:t>
        <a:bodyPr/>
        <a:lstStyle/>
        <a:p>
          <a:endParaRPr lang="fr-FR"/>
        </a:p>
      </dgm:t>
    </dgm:pt>
    <dgm:pt modelId="{1C223ECE-07A4-4F6C-BB50-CFCE5527C098}" type="sibTrans" cxnId="{4D8034C8-D012-469F-8121-5E900A831694}">
      <dgm:prSet/>
      <dgm:spPr/>
      <dgm:t>
        <a:bodyPr/>
        <a:lstStyle/>
        <a:p>
          <a:endParaRPr lang="fr-FR"/>
        </a:p>
      </dgm:t>
    </dgm:pt>
    <dgm:pt modelId="{E0362C1A-BBD2-4753-8B2E-51064DCD67B6}">
      <dgm:prSet phldrT="[Texte]"/>
      <dgm:spPr/>
      <dgm:t>
        <a:bodyPr/>
        <a:lstStyle/>
        <a:p>
          <a:r>
            <a:rPr lang="fr-FR" dirty="0"/>
            <a:t>Connecteurs</a:t>
          </a:r>
        </a:p>
      </dgm:t>
    </dgm:pt>
    <dgm:pt modelId="{9E291710-B26E-49BF-8764-D517444AFD8C}" type="parTrans" cxnId="{6E5B1E09-8227-430F-ACE1-784DB9F7C9F2}">
      <dgm:prSet/>
      <dgm:spPr/>
      <dgm:t>
        <a:bodyPr/>
        <a:lstStyle/>
        <a:p>
          <a:endParaRPr lang="fr-FR"/>
        </a:p>
      </dgm:t>
    </dgm:pt>
    <dgm:pt modelId="{F49FEBBB-13FA-45D8-89A7-9F352DEAE6EF}" type="sibTrans" cxnId="{6E5B1E09-8227-430F-ACE1-784DB9F7C9F2}">
      <dgm:prSet/>
      <dgm:spPr/>
      <dgm:t>
        <a:bodyPr/>
        <a:lstStyle/>
        <a:p>
          <a:endParaRPr lang="fr-FR"/>
        </a:p>
      </dgm:t>
    </dgm:pt>
    <dgm:pt modelId="{A1CE5D82-C95F-47CE-9D71-3F06618A1AD2}" type="pres">
      <dgm:prSet presAssocID="{1B3522DB-9655-4F69-AE9B-FFB4741CDC1A}" presName="hierChild1" presStyleCnt="0">
        <dgm:presLayoutVars>
          <dgm:orgChart val="1"/>
          <dgm:chPref val="1"/>
          <dgm:dir/>
          <dgm:animOne val="branch"/>
          <dgm:animLvl val="lvl"/>
          <dgm:resizeHandles/>
        </dgm:presLayoutVars>
      </dgm:prSet>
      <dgm:spPr/>
    </dgm:pt>
    <dgm:pt modelId="{F27E5A94-9928-4118-A512-FA42269B480A}" type="pres">
      <dgm:prSet presAssocID="{5A146D8F-570D-41C4-B79E-6C66A70F0095}" presName="hierRoot1" presStyleCnt="0">
        <dgm:presLayoutVars>
          <dgm:hierBranch val="init"/>
        </dgm:presLayoutVars>
      </dgm:prSet>
      <dgm:spPr/>
    </dgm:pt>
    <dgm:pt modelId="{0C831337-54E9-4271-93D0-2405CE2302B6}" type="pres">
      <dgm:prSet presAssocID="{5A146D8F-570D-41C4-B79E-6C66A70F0095}" presName="rootComposite1" presStyleCnt="0"/>
      <dgm:spPr/>
    </dgm:pt>
    <dgm:pt modelId="{FAE52E2D-4A3F-42AB-8A6A-4DDE73DC339C}" type="pres">
      <dgm:prSet presAssocID="{5A146D8F-570D-41C4-B79E-6C66A70F0095}" presName="rootText1" presStyleLbl="node0" presStyleIdx="0" presStyleCnt="1">
        <dgm:presLayoutVars>
          <dgm:chPref val="3"/>
        </dgm:presLayoutVars>
      </dgm:prSet>
      <dgm:spPr/>
    </dgm:pt>
    <dgm:pt modelId="{EC9DA1E9-B66A-4FEF-85A7-D28AD8CF7099}" type="pres">
      <dgm:prSet presAssocID="{5A146D8F-570D-41C4-B79E-6C66A70F0095}" presName="rootConnector1" presStyleLbl="node1" presStyleIdx="0" presStyleCnt="0"/>
      <dgm:spPr/>
    </dgm:pt>
    <dgm:pt modelId="{9D2557B6-DFA0-4797-B19C-04B6E882C82D}" type="pres">
      <dgm:prSet presAssocID="{5A146D8F-570D-41C4-B79E-6C66A70F0095}" presName="hierChild2" presStyleCnt="0"/>
      <dgm:spPr/>
    </dgm:pt>
    <dgm:pt modelId="{EE89716B-4232-4520-92EE-AD6CEAD84260}" type="pres">
      <dgm:prSet presAssocID="{5F642FAD-71A2-479A-A7E5-1CA290CDCCEC}" presName="Name37" presStyleLbl="parChTrans1D2" presStyleIdx="0" presStyleCnt="3"/>
      <dgm:spPr/>
    </dgm:pt>
    <dgm:pt modelId="{670D016D-3E54-43AB-90BF-1643F3104CB4}" type="pres">
      <dgm:prSet presAssocID="{5B3F5E98-22B8-40A6-B212-58EE2F5EEBA5}" presName="hierRoot2" presStyleCnt="0">
        <dgm:presLayoutVars>
          <dgm:hierBranch/>
        </dgm:presLayoutVars>
      </dgm:prSet>
      <dgm:spPr/>
    </dgm:pt>
    <dgm:pt modelId="{EB6EE9EA-125E-40C3-8152-498747199EDE}" type="pres">
      <dgm:prSet presAssocID="{5B3F5E98-22B8-40A6-B212-58EE2F5EEBA5}" presName="rootComposite" presStyleCnt="0"/>
      <dgm:spPr/>
    </dgm:pt>
    <dgm:pt modelId="{F444A125-26D6-47BD-8C19-10AD913B8CAD}" type="pres">
      <dgm:prSet presAssocID="{5B3F5E98-22B8-40A6-B212-58EE2F5EEBA5}" presName="rootText" presStyleLbl="node2" presStyleIdx="0" presStyleCnt="3">
        <dgm:presLayoutVars>
          <dgm:chPref val="3"/>
        </dgm:presLayoutVars>
      </dgm:prSet>
      <dgm:spPr/>
    </dgm:pt>
    <dgm:pt modelId="{7ABF7F84-D1BC-4D08-B212-CF8415D62C94}" type="pres">
      <dgm:prSet presAssocID="{5B3F5E98-22B8-40A6-B212-58EE2F5EEBA5}" presName="rootConnector" presStyleLbl="node2" presStyleIdx="0" presStyleCnt="3"/>
      <dgm:spPr/>
    </dgm:pt>
    <dgm:pt modelId="{A63808E7-4510-4D75-BF88-DF8DC97E2EB8}" type="pres">
      <dgm:prSet presAssocID="{5B3F5E98-22B8-40A6-B212-58EE2F5EEBA5}" presName="hierChild4" presStyleCnt="0"/>
      <dgm:spPr/>
    </dgm:pt>
    <dgm:pt modelId="{D476A80F-3B81-456C-86E0-04A2729A7ED5}" type="pres">
      <dgm:prSet presAssocID="{F1FBBC27-75E0-4794-97E8-2146A958B4A2}" presName="Name35" presStyleLbl="parChTrans1D3" presStyleIdx="0" presStyleCnt="6"/>
      <dgm:spPr/>
    </dgm:pt>
    <dgm:pt modelId="{1E26237D-91F6-43B6-86AE-EEC31563CE82}" type="pres">
      <dgm:prSet presAssocID="{FC08182D-BD85-4C2B-8C95-066B2F8951AA}" presName="hierRoot2" presStyleCnt="0">
        <dgm:presLayoutVars>
          <dgm:hierBranch val="r"/>
        </dgm:presLayoutVars>
      </dgm:prSet>
      <dgm:spPr/>
    </dgm:pt>
    <dgm:pt modelId="{2690C215-6CB9-4094-9ED2-CBF05AE86DB7}" type="pres">
      <dgm:prSet presAssocID="{FC08182D-BD85-4C2B-8C95-066B2F8951AA}" presName="rootComposite" presStyleCnt="0"/>
      <dgm:spPr/>
    </dgm:pt>
    <dgm:pt modelId="{06316B7E-B932-4ACD-9A10-9239892FF16E}" type="pres">
      <dgm:prSet presAssocID="{FC08182D-BD85-4C2B-8C95-066B2F8951AA}" presName="rootText" presStyleLbl="node3" presStyleIdx="0" presStyleCnt="6">
        <dgm:presLayoutVars>
          <dgm:chPref val="3"/>
        </dgm:presLayoutVars>
      </dgm:prSet>
      <dgm:spPr/>
    </dgm:pt>
    <dgm:pt modelId="{BF968312-B27D-4E18-A66A-6CA705D7AB7E}" type="pres">
      <dgm:prSet presAssocID="{FC08182D-BD85-4C2B-8C95-066B2F8951AA}" presName="rootConnector" presStyleLbl="node3" presStyleIdx="0" presStyleCnt="6"/>
      <dgm:spPr/>
    </dgm:pt>
    <dgm:pt modelId="{D0ADD5E3-F42D-4ED9-95E2-1CF7ED37D690}" type="pres">
      <dgm:prSet presAssocID="{FC08182D-BD85-4C2B-8C95-066B2F8951AA}" presName="hierChild4" presStyleCnt="0"/>
      <dgm:spPr/>
    </dgm:pt>
    <dgm:pt modelId="{8022B660-043F-4A47-8CB4-2E9A309E4DFF}" type="pres">
      <dgm:prSet presAssocID="{0ABF2514-D0A8-464E-817A-B0F145503D97}" presName="Name50" presStyleLbl="parChTrans1D4" presStyleIdx="0" presStyleCnt="30"/>
      <dgm:spPr/>
    </dgm:pt>
    <dgm:pt modelId="{E6552F01-3F85-4924-A059-D483D02ACEAF}" type="pres">
      <dgm:prSet presAssocID="{AA4947EF-348F-4526-8C00-238B14E7F21C}" presName="hierRoot2" presStyleCnt="0">
        <dgm:presLayoutVars>
          <dgm:hierBranch val="init"/>
        </dgm:presLayoutVars>
      </dgm:prSet>
      <dgm:spPr/>
    </dgm:pt>
    <dgm:pt modelId="{F8A9F676-0F7C-4842-AC92-417AA84C7C0C}" type="pres">
      <dgm:prSet presAssocID="{AA4947EF-348F-4526-8C00-238B14E7F21C}" presName="rootComposite" presStyleCnt="0"/>
      <dgm:spPr/>
    </dgm:pt>
    <dgm:pt modelId="{4E1110E8-786A-4365-AD0D-57AB7AA1390B}" type="pres">
      <dgm:prSet presAssocID="{AA4947EF-348F-4526-8C00-238B14E7F21C}" presName="rootText" presStyleLbl="node4" presStyleIdx="0" presStyleCnt="30">
        <dgm:presLayoutVars>
          <dgm:chPref val="3"/>
        </dgm:presLayoutVars>
      </dgm:prSet>
      <dgm:spPr/>
    </dgm:pt>
    <dgm:pt modelId="{7555E424-3C97-4681-8D39-A1D230337F0B}" type="pres">
      <dgm:prSet presAssocID="{AA4947EF-348F-4526-8C00-238B14E7F21C}" presName="rootConnector" presStyleLbl="node4" presStyleIdx="0" presStyleCnt="30"/>
      <dgm:spPr/>
    </dgm:pt>
    <dgm:pt modelId="{FB14D4A8-F43C-4F74-97ED-F0D467D9946E}" type="pres">
      <dgm:prSet presAssocID="{AA4947EF-348F-4526-8C00-238B14E7F21C}" presName="hierChild4" presStyleCnt="0"/>
      <dgm:spPr/>
    </dgm:pt>
    <dgm:pt modelId="{1E6CBA73-1CE5-4005-8F22-DC5DBEB67D98}" type="pres">
      <dgm:prSet presAssocID="{AA4947EF-348F-4526-8C00-238B14E7F21C}" presName="hierChild5" presStyleCnt="0"/>
      <dgm:spPr/>
    </dgm:pt>
    <dgm:pt modelId="{60D4FCEE-F890-4EBE-8DEB-01EB738AEB13}" type="pres">
      <dgm:prSet presAssocID="{CFA1BD31-2C13-41C1-B880-BBDD38CE2950}" presName="Name50" presStyleLbl="parChTrans1D4" presStyleIdx="1" presStyleCnt="30"/>
      <dgm:spPr/>
    </dgm:pt>
    <dgm:pt modelId="{2CAC3F10-FCA4-41B5-B5C1-3A2032E7104D}" type="pres">
      <dgm:prSet presAssocID="{01D63950-897B-484B-9226-8275EE88DD86}" presName="hierRoot2" presStyleCnt="0">
        <dgm:presLayoutVars>
          <dgm:hierBranch val="init"/>
        </dgm:presLayoutVars>
      </dgm:prSet>
      <dgm:spPr/>
    </dgm:pt>
    <dgm:pt modelId="{43ABB0C3-3D1D-41C7-BAD1-3B49E524465E}" type="pres">
      <dgm:prSet presAssocID="{01D63950-897B-484B-9226-8275EE88DD86}" presName="rootComposite" presStyleCnt="0"/>
      <dgm:spPr/>
    </dgm:pt>
    <dgm:pt modelId="{BF2A7AA2-333B-4CB9-A27B-57BA869960CB}" type="pres">
      <dgm:prSet presAssocID="{01D63950-897B-484B-9226-8275EE88DD86}" presName="rootText" presStyleLbl="node4" presStyleIdx="1" presStyleCnt="30">
        <dgm:presLayoutVars>
          <dgm:chPref val="3"/>
        </dgm:presLayoutVars>
      </dgm:prSet>
      <dgm:spPr/>
    </dgm:pt>
    <dgm:pt modelId="{432436F7-F5DD-4A8A-9CEE-9BDD9C5A0453}" type="pres">
      <dgm:prSet presAssocID="{01D63950-897B-484B-9226-8275EE88DD86}" presName="rootConnector" presStyleLbl="node4" presStyleIdx="1" presStyleCnt="30"/>
      <dgm:spPr/>
    </dgm:pt>
    <dgm:pt modelId="{AA335159-11B3-4FB5-A47D-49DB95BCBF51}" type="pres">
      <dgm:prSet presAssocID="{01D63950-897B-484B-9226-8275EE88DD86}" presName="hierChild4" presStyleCnt="0"/>
      <dgm:spPr/>
    </dgm:pt>
    <dgm:pt modelId="{1BE3357C-68BD-41CB-B4F5-6CC8A602C6E1}" type="pres">
      <dgm:prSet presAssocID="{01D63950-897B-484B-9226-8275EE88DD86}" presName="hierChild5" presStyleCnt="0"/>
      <dgm:spPr/>
    </dgm:pt>
    <dgm:pt modelId="{3C58A968-0A50-412A-ADE5-EA23A10D6140}" type="pres">
      <dgm:prSet presAssocID="{A1C00DE8-EC57-4747-8987-60B54891CCF8}" presName="Name50" presStyleLbl="parChTrans1D4" presStyleIdx="2" presStyleCnt="30"/>
      <dgm:spPr/>
    </dgm:pt>
    <dgm:pt modelId="{C6AF9099-2E47-464E-91BD-0EE25B90DDA1}" type="pres">
      <dgm:prSet presAssocID="{543FFFD9-C976-4756-AB82-0CC2FB62F51C}" presName="hierRoot2" presStyleCnt="0">
        <dgm:presLayoutVars>
          <dgm:hierBranch val="init"/>
        </dgm:presLayoutVars>
      </dgm:prSet>
      <dgm:spPr/>
    </dgm:pt>
    <dgm:pt modelId="{3A7FEF72-F9B7-4E3F-A95D-74E6A8302ED5}" type="pres">
      <dgm:prSet presAssocID="{543FFFD9-C976-4756-AB82-0CC2FB62F51C}" presName="rootComposite" presStyleCnt="0"/>
      <dgm:spPr/>
    </dgm:pt>
    <dgm:pt modelId="{BAFDBF89-518A-4EBB-8464-549CAEEC0958}" type="pres">
      <dgm:prSet presAssocID="{543FFFD9-C976-4756-AB82-0CC2FB62F51C}" presName="rootText" presStyleLbl="node4" presStyleIdx="2" presStyleCnt="30">
        <dgm:presLayoutVars>
          <dgm:chPref val="3"/>
        </dgm:presLayoutVars>
      </dgm:prSet>
      <dgm:spPr/>
    </dgm:pt>
    <dgm:pt modelId="{622EB7C7-57E9-46FE-99E7-825CAE2C3359}" type="pres">
      <dgm:prSet presAssocID="{543FFFD9-C976-4756-AB82-0CC2FB62F51C}" presName="rootConnector" presStyleLbl="node4" presStyleIdx="2" presStyleCnt="30"/>
      <dgm:spPr/>
    </dgm:pt>
    <dgm:pt modelId="{415E9087-5601-49DA-8EAD-8994FDA7308D}" type="pres">
      <dgm:prSet presAssocID="{543FFFD9-C976-4756-AB82-0CC2FB62F51C}" presName="hierChild4" presStyleCnt="0"/>
      <dgm:spPr/>
    </dgm:pt>
    <dgm:pt modelId="{DF5319B3-F448-4286-BE0C-0D5FFBE3C11C}" type="pres">
      <dgm:prSet presAssocID="{543FFFD9-C976-4756-AB82-0CC2FB62F51C}" presName="hierChild5" presStyleCnt="0"/>
      <dgm:spPr/>
    </dgm:pt>
    <dgm:pt modelId="{82E48305-F29C-48D9-AAF2-50D9847A5D04}" type="pres">
      <dgm:prSet presAssocID="{A4CFA596-287B-47B4-A879-8E559B040F20}" presName="Name50" presStyleLbl="parChTrans1D4" presStyleIdx="3" presStyleCnt="30"/>
      <dgm:spPr/>
    </dgm:pt>
    <dgm:pt modelId="{607BED9D-4797-4AE0-AAA9-2E489AC12253}" type="pres">
      <dgm:prSet presAssocID="{FF6B7286-FA85-46D7-A095-603E225718D6}" presName="hierRoot2" presStyleCnt="0">
        <dgm:presLayoutVars>
          <dgm:hierBranch val="init"/>
        </dgm:presLayoutVars>
      </dgm:prSet>
      <dgm:spPr/>
    </dgm:pt>
    <dgm:pt modelId="{BC02C467-32EC-49A4-950C-EC19334239EC}" type="pres">
      <dgm:prSet presAssocID="{FF6B7286-FA85-46D7-A095-603E225718D6}" presName="rootComposite" presStyleCnt="0"/>
      <dgm:spPr/>
    </dgm:pt>
    <dgm:pt modelId="{9AB11649-ED3A-4009-96E0-5273FD83D6FA}" type="pres">
      <dgm:prSet presAssocID="{FF6B7286-FA85-46D7-A095-603E225718D6}" presName="rootText" presStyleLbl="node4" presStyleIdx="3" presStyleCnt="30">
        <dgm:presLayoutVars>
          <dgm:chPref val="3"/>
        </dgm:presLayoutVars>
      </dgm:prSet>
      <dgm:spPr/>
    </dgm:pt>
    <dgm:pt modelId="{B8B61567-FA2F-472B-827D-383A63581C3B}" type="pres">
      <dgm:prSet presAssocID="{FF6B7286-FA85-46D7-A095-603E225718D6}" presName="rootConnector" presStyleLbl="node4" presStyleIdx="3" presStyleCnt="30"/>
      <dgm:spPr/>
    </dgm:pt>
    <dgm:pt modelId="{2EE32225-D623-41B7-88EB-FBEB9CDEFBBA}" type="pres">
      <dgm:prSet presAssocID="{FF6B7286-FA85-46D7-A095-603E225718D6}" presName="hierChild4" presStyleCnt="0"/>
      <dgm:spPr/>
    </dgm:pt>
    <dgm:pt modelId="{A3ADDFF2-C189-4A58-94AF-69AD3CA802B5}" type="pres">
      <dgm:prSet presAssocID="{FF6B7286-FA85-46D7-A095-603E225718D6}" presName="hierChild5" presStyleCnt="0"/>
      <dgm:spPr/>
    </dgm:pt>
    <dgm:pt modelId="{615F0741-8F4D-411E-BE0F-017E92E91C3C}" type="pres">
      <dgm:prSet presAssocID="{7C656DD6-0E2B-4146-BD35-D1F4B375197F}" presName="Name50" presStyleLbl="parChTrans1D4" presStyleIdx="4" presStyleCnt="30"/>
      <dgm:spPr/>
    </dgm:pt>
    <dgm:pt modelId="{8BB9DB3A-121F-4EBA-81DC-09F9A316B080}" type="pres">
      <dgm:prSet presAssocID="{1DA48ABE-7FCA-4390-8720-9782B6627E65}" presName="hierRoot2" presStyleCnt="0">
        <dgm:presLayoutVars>
          <dgm:hierBranch val="init"/>
        </dgm:presLayoutVars>
      </dgm:prSet>
      <dgm:spPr/>
    </dgm:pt>
    <dgm:pt modelId="{876AFFA0-889C-47BB-B17F-D23992FDA89E}" type="pres">
      <dgm:prSet presAssocID="{1DA48ABE-7FCA-4390-8720-9782B6627E65}" presName="rootComposite" presStyleCnt="0"/>
      <dgm:spPr/>
    </dgm:pt>
    <dgm:pt modelId="{BF660D3C-1186-4256-B57F-C07E2B61112F}" type="pres">
      <dgm:prSet presAssocID="{1DA48ABE-7FCA-4390-8720-9782B6627E65}" presName="rootText" presStyleLbl="node4" presStyleIdx="4" presStyleCnt="30">
        <dgm:presLayoutVars>
          <dgm:chPref val="3"/>
        </dgm:presLayoutVars>
      </dgm:prSet>
      <dgm:spPr/>
    </dgm:pt>
    <dgm:pt modelId="{7D08D1AF-434D-4DBC-810B-087D6BB3960A}" type="pres">
      <dgm:prSet presAssocID="{1DA48ABE-7FCA-4390-8720-9782B6627E65}" presName="rootConnector" presStyleLbl="node4" presStyleIdx="4" presStyleCnt="30"/>
      <dgm:spPr/>
    </dgm:pt>
    <dgm:pt modelId="{036BBF81-5971-423D-9F79-7D36A941AAAD}" type="pres">
      <dgm:prSet presAssocID="{1DA48ABE-7FCA-4390-8720-9782B6627E65}" presName="hierChild4" presStyleCnt="0"/>
      <dgm:spPr/>
    </dgm:pt>
    <dgm:pt modelId="{4FFBD68A-858F-45B4-94BB-0E4A838D208D}" type="pres">
      <dgm:prSet presAssocID="{1DA48ABE-7FCA-4390-8720-9782B6627E65}" presName="hierChild5" presStyleCnt="0"/>
      <dgm:spPr/>
    </dgm:pt>
    <dgm:pt modelId="{FF0F768F-8999-4163-B682-18776BA1C283}" type="pres">
      <dgm:prSet presAssocID="{FC08182D-BD85-4C2B-8C95-066B2F8951AA}" presName="hierChild5" presStyleCnt="0"/>
      <dgm:spPr/>
    </dgm:pt>
    <dgm:pt modelId="{62FA4370-03AF-4FC8-9CE8-2B2207D6A8FC}" type="pres">
      <dgm:prSet presAssocID="{DF0BAB6A-6064-44DA-922B-A4453A0FD556}" presName="Name35" presStyleLbl="parChTrans1D3" presStyleIdx="1" presStyleCnt="6"/>
      <dgm:spPr/>
    </dgm:pt>
    <dgm:pt modelId="{A79341A4-7D52-46D6-B41D-007DE789B331}" type="pres">
      <dgm:prSet presAssocID="{D73ACA29-4D90-4981-B625-B38C2E34D09D}" presName="hierRoot2" presStyleCnt="0">
        <dgm:presLayoutVars>
          <dgm:hierBranch val="r"/>
        </dgm:presLayoutVars>
      </dgm:prSet>
      <dgm:spPr/>
    </dgm:pt>
    <dgm:pt modelId="{545AA585-CA32-4BC4-B7A0-A6BE28D4EBD9}" type="pres">
      <dgm:prSet presAssocID="{D73ACA29-4D90-4981-B625-B38C2E34D09D}" presName="rootComposite" presStyleCnt="0"/>
      <dgm:spPr/>
    </dgm:pt>
    <dgm:pt modelId="{F7B15BB2-3842-4EEF-A111-4442D827270E}" type="pres">
      <dgm:prSet presAssocID="{D73ACA29-4D90-4981-B625-B38C2E34D09D}" presName="rootText" presStyleLbl="node3" presStyleIdx="1" presStyleCnt="6">
        <dgm:presLayoutVars>
          <dgm:chPref val="3"/>
        </dgm:presLayoutVars>
      </dgm:prSet>
      <dgm:spPr/>
    </dgm:pt>
    <dgm:pt modelId="{6F5C809A-92D7-4F16-9CD9-6A8F73A95ED2}" type="pres">
      <dgm:prSet presAssocID="{D73ACA29-4D90-4981-B625-B38C2E34D09D}" presName="rootConnector" presStyleLbl="node3" presStyleIdx="1" presStyleCnt="6"/>
      <dgm:spPr/>
    </dgm:pt>
    <dgm:pt modelId="{951B787B-9476-4E24-8382-6DCAE1804420}" type="pres">
      <dgm:prSet presAssocID="{D73ACA29-4D90-4981-B625-B38C2E34D09D}" presName="hierChild4" presStyleCnt="0"/>
      <dgm:spPr/>
    </dgm:pt>
    <dgm:pt modelId="{B5B044A5-2534-4D4C-B9A1-4861CF8F201B}" type="pres">
      <dgm:prSet presAssocID="{DECE7D88-7256-4C59-8E6C-AE956CF3AAE5}" presName="Name50" presStyleLbl="parChTrans1D4" presStyleIdx="5" presStyleCnt="30"/>
      <dgm:spPr/>
    </dgm:pt>
    <dgm:pt modelId="{61861B6A-6BBF-46FE-BBD4-6EC7BEADF988}" type="pres">
      <dgm:prSet presAssocID="{00CA8511-6915-4514-ACFC-D8888F57E5BD}" presName="hierRoot2" presStyleCnt="0">
        <dgm:presLayoutVars>
          <dgm:hierBranch val="init"/>
        </dgm:presLayoutVars>
      </dgm:prSet>
      <dgm:spPr/>
    </dgm:pt>
    <dgm:pt modelId="{72C4CD13-0DC6-4F2C-8A5A-77EB1F6E175B}" type="pres">
      <dgm:prSet presAssocID="{00CA8511-6915-4514-ACFC-D8888F57E5BD}" presName="rootComposite" presStyleCnt="0"/>
      <dgm:spPr/>
    </dgm:pt>
    <dgm:pt modelId="{449DF50A-B124-4781-8D65-CB56DF390DFC}" type="pres">
      <dgm:prSet presAssocID="{00CA8511-6915-4514-ACFC-D8888F57E5BD}" presName="rootText" presStyleLbl="node4" presStyleIdx="5" presStyleCnt="30">
        <dgm:presLayoutVars>
          <dgm:chPref val="3"/>
        </dgm:presLayoutVars>
      </dgm:prSet>
      <dgm:spPr/>
    </dgm:pt>
    <dgm:pt modelId="{87CAB2F2-8802-424E-B002-8AC59C048D9E}" type="pres">
      <dgm:prSet presAssocID="{00CA8511-6915-4514-ACFC-D8888F57E5BD}" presName="rootConnector" presStyleLbl="node4" presStyleIdx="5" presStyleCnt="30"/>
      <dgm:spPr/>
    </dgm:pt>
    <dgm:pt modelId="{C0B6F102-7D6E-42FE-AF04-1EF68631A9F3}" type="pres">
      <dgm:prSet presAssocID="{00CA8511-6915-4514-ACFC-D8888F57E5BD}" presName="hierChild4" presStyleCnt="0"/>
      <dgm:spPr/>
    </dgm:pt>
    <dgm:pt modelId="{65C8D335-1AD3-4746-BF2A-73922BEC7308}" type="pres">
      <dgm:prSet presAssocID="{00CA8511-6915-4514-ACFC-D8888F57E5BD}" presName="hierChild5" presStyleCnt="0"/>
      <dgm:spPr/>
    </dgm:pt>
    <dgm:pt modelId="{6835FBFE-656E-453E-B324-E56598C56454}" type="pres">
      <dgm:prSet presAssocID="{A7836EE6-34FA-4773-9C49-82CB66481748}" presName="Name50" presStyleLbl="parChTrans1D4" presStyleIdx="6" presStyleCnt="30"/>
      <dgm:spPr/>
    </dgm:pt>
    <dgm:pt modelId="{F7773399-BB75-4EB2-AEB1-EEDD441F6AEC}" type="pres">
      <dgm:prSet presAssocID="{88249B88-84A6-4E92-BFCB-B355D2CE5E09}" presName="hierRoot2" presStyleCnt="0">
        <dgm:presLayoutVars>
          <dgm:hierBranch val="init"/>
        </dgm:presLayoutVars>
      </dgm:prSet>
      <dgm:spPr/>
    </dgm:pt>
    <dgm:pt modelId="{35B47893-B482-4541-8AAB-092EB5E87950}" type="pres">
      <dgm:prSet presAssocID="{88249B88-84A6-4E92-BFCB-B355D2CE5E09}" presName="rootComposite" presStyleCnt="0"/>
      <dgm:spPr/>
    </dgm:pt>
    <dgm:pt modelId="{F38E387E-BDF8-4F4C-9F7E-A6F59A51EA49}" type="pres">
      <dgm:prSet presAssocID="{88249B88-84A6-4E92-BFCB-B355D2CE5E09}" presName="rootText" presStyleLbl="node4" presStyleIdx="6" presStyleCnt="30">
        <dgm:presLayoutVars>
          <dgm:chPref val="3"/>
        </dgm:presLayoutVars>
      </dgm:prSet>
      <dgm:spPr/>
    </dgm:pt>
    <dgm:pt modelId="{10CC55C7-2CFD-4B52-839D-6B512A3F7441}" type="pres">
      <dgm:prSet presAssocID="{88249B88-84A6-4E92-BFCB-B355D2CE5E09}" presName="rootConnector" presStyleLbl="node4" presStyleIdx="6" presStyleCnt="30"/>
      <dgm:spPr/>
    </dgm:pt>
    <dgm:pt modelId="{26FE424E-FE52-4120-953C-914772CB3CF2}" type="pres">
      <dgm:prSet presAssocID="{88249B88-84A6-4E92-BFCB-B355D2CE5E09}" presName="hierChild4" presStyleCnt="0"/>
      <dgm:spPr/>
    </dgm:pt>
    <dgm:pt modelId="{00374205-CAD5-4C7D-8DC6-177B36F661F3}" type="pres">
      <dgm:prSet presAssocID="{88249B88-84A6-4E92-BFCB-B355D2CE5E09}" presName="hierChild5" presStyleCnt="0"/>
      <dgm:spPr/>
    </dgm:pt>
    <dgm:pt modelId="{91E8F275-19C6-4267-91EC-FA3ECD9A4481}" type="pres">
      <dgm:prSet presAssocID="{2129A352-5CD1-4A38-8835-5D24418E04D9}" presName="Name50" presStyleLbl="parChTrans1D4" presStyleIdx="7" presStyleCnt="30"/>
      <dgm:spPr/>
    </dgm:pt>
    <dgm:pt modelId="{35E1ED13-E58D-47DF-B260-5F5A7AE5ECBE}" type="pres">
      <dgm:prSet presAssocID="{1EC4F0DD-E158-40EF-A116-3F59DB1FF895}" presName="hierRoot2" presStyleCnt="0">
        <dgm:presLayoutVars>
          <dgm:hierBranch val="init"/>
        </dgm:presLayoutVars>
      </dgm:prSet>
      <dgm:spPr/>
    </dgm:pt>
    <dgm:pt modelId="{9D68F6EE-0421-48CE-995D-3F7EB47BC1CA}" type="pres">
      <dgm:prSet presAssocID="{1EC4F0DD-E158-40EF-A116-3F59DB1FF895}" presName="rootComposite" presStyleCnt="0"/>
      <dgm:spPr/>
    </dgm:pt>
    <dgm:pt modelId="{7E6BB251-F560-489D-B6C4-8B0AA2A30B2A}" type="pres">
      <dgm:prSet presAssocID="{1EC4F0DD-E158-40EF-A116-3F59DB1FF895}" presName="rootText" presStyleLbl="node4" presStyleIdx="7" presStyleCnt="30">
        <dgm:presLayoutVars>
          <dgm:chPref val="3"/>
        </dgm:presLayoutVars>
      </dgm:prSet>
      <dgm:spPr/>
    </dgm:pt>
    <dgm:pt modelId="{53BB9794-25E4-48DF-9A0E-2BC01958EE9F}" type="pres">
      <dgm:prSet presAssocID="{1EC4F0DD-E158-40EF-A116-3F59DB1FF895}" presName="rootConnector" presStyleLbl="node4" presStyleIdx="7" presStyleCnt="30"/>
      <dgm:spPr/>
    </dgm:pt>
    <dgm:pt modelId="{93092928-8DA8-40F7-9230-D6BC9B2AC106}" type="pres">
      <dgm:prSet presAssocID="{1EC4F0DD-E158-40EF-A116-3F59DB1FF895}" presName="hierChild4" presStyleCnt="0"/>
      <dgm:spPr/>
    </dgm:pt>
    <dgm:pt modelId="{03B8EFA3-BA5D-416F-A996-D493EA5508B2}" type="pres">
      <dgm:prSet presAssocID="{1EC4F0DD-E158-40EF-A116-3F59DB1FF895}" presName="hierChild5" presStyleCnt="0"/>
      <dgm:spPr/>
    </dgm:pt>
    <dgm:pt modelId="{D7097941-632E-4F50-B1FE-E0540CE67BFF}" type="pres">
      <dgm:prSet presAssocID="{58248E5C-EEB9-4123-8953-D6ADBE430AB7}" presName="Name50" presStyleLbl="parChTrans1D4" presStyleIdx="8" presStyleCnt="30"/>
      <dgm:spPr/>
    </dgm:pt>
    <dgm:pt modelId="{587965DC-28ED-46DD-A5B2-E5469E500609}" type="pres">
      <dgm:prSet presAssocID="{9199E284-038E-43F8-B1EF-E06FBC9FF4D5}" presName="hierRoot2" presStyleCnt="0">
        <dgm:presLayoutVars>
          <dgm:hierBranch val="init"/>
        </dgm:presLayoutVars>
      </dgm:prSet>
      <dgm:spPr/>
    </dgm:pt>
    <dgm:pt modelId="{12E4BF42-2437-4BC7-A606-7D8330B0703C}" type="pres">
      <dgm:prSet presAssocID="{9199E284-038E-43F8-B1EF-E06FBC9FF4D5}" presName="rootComposite" presStyleCnt="0"/>
      <dgm:spPr/>
    </dgm:pt>
    <dgm:pt modelId="{2D6A3E10-F54D-40A7-AD4C-321005B87C01}" type="pres">
      <dgm:prSet presAssocID="{9199E284-038E-43F8-B1EF-E06FBC9FF4D5}" presName="rootText" presStyleLbl="node4" presStyleIdx="8" presStyleCnt="30">
        <dgm:presLayoutVars>
          <dgm:chPref val="3"/>
        </dgm:presLayoutVars>
      </dgm:prSet>
      <dgm:spPr/>
    </dgm:pt>
    <dgm:pt modelId="{63F4FE69-6E50-4C65-ADFE-24ECA5877089}" type="pres">
      <dgm:prSet presAssocID="{9199E284-038E-43F8-B1EF-E06FBC9FF4D5}" presName="rootConnector" presStyleLbl="node4" presStyleIdx="8" presStyleCnt="30"/>
      <dgm:spPr/>
    </dgm:pt>
    <dgm:pt modelId="{2210C15D-C4E1-479F-9F9E-63BE1D8F02C7}" type="pres">
      <dgm:prSet presAssocID="{9199E284-038E-43F8-B1EF-E06FBC9FF4D5}" presName="hierChild4" presStyleCnt="0"/>
      <dgm:spPr/>
    </dgm:pt>
    <dgm:pt modelId="{F238867C-5B1E-4861-8CB3-2E2F3C01CE30}" type="pres">
      <dgm:prSet presAssocID="{9199E284-038E-43F8-B1EF-E06FBC9FF4D5}" presName="hierChild5" presStyleCnt="0"/>
      <dgm:spPr/>
    </dgm:pt>
    <dgm:pt modelId="{0977DA1F-7649-46E5-87F1-88322FE9BA58}" type="pres">
      <dgm:prSet presAssocID="{DF3C4DAC-F332-4D33-9268-76E4D23AACFD}" presName="Name50" presStyleLbl="parChTrans1D4" presStyleIdx="9" presStyleCnt="30"/>
      <dgm:spPr/>
    </dgm:pt>
    <dgm:pt modelId="{70D49543-6272-4C69-B640-B5B90B85EF43}" type="pres">
      <dgm:prSet presAssocID="{0A1F2DCB-7A0A-4077-A3D8-6BCF88B48883}" presName="hierRoot2" presStyleCnt="0">
        <dgm:presLayoutVars>
          <dgm:hierBranch val="init"/>
        </dgm:presLayoutVars>
      </dgm:prSet>
      <dgm:spPr/>
    </dgm:pt>
    <dgm:pt modelId="{B068CB19-DA1B-4B04-A74B-78811CB0958D}" type="pres">
      <dgm:prSet presAssocID="{0A1F2DCB-7A0A-4077-A3D8-6BCF88B48883}" presName="rootComposite" presStyleCnt="0"/>
      <dgm:spPr/>
    </dgm:pt>
    <dgm:pt modelId="{439228E6-E85C-4E55-BA5E-3F80052A65D9}" type="pres">
      <dgm:prSet presAssocID="{0A1F2DCB-7A0A-4077-A3D8-6BCF88B48883}" presName="rootText" presStyleLbl="node4" presStyleIdx="9" presStyleCnt="30">
        <dgm:presLayoutVars>
          <dgm:chPref val="3"/>
        </dgm:presLayoutVars>
      </dgm:prSet>
      <dgm:spPr/>
    </dgm:pt>
    <dgm:pt modelId="{E729FF35-9382-4776-B1C2-D64E5F196EB3}" type="pres">
      <dgm:prSet presAssocID="{0A1F2DCB-7A0A-4077-A3D8-6BCF88B48883}" presName="rootConnector" presStyleLbl="node4" presStyleIdx="9" presStyleCnt="30"/>
      <dgm:spPr/>
    </dgm:pt>
    <dgm:pt modelId="{B278EE18-0203-45F4-9E67-1EBA659C6175}" type="pres">
      <dgm:prSet presAssocID="{0A1F2DCB-7A0A-4077-A3D8-6BCF88B48883}" presName="hierChild4" presStyleCnt="0"/>
      <dgm:spPr/>
    </dgm:pt>
    <dgm:pt modelId="{82AF0FBE-41C2-4D13-AF15-986A3BBB866C}" type="pres">
      <dgm:prSet presAssocID="{0A1F2DCB-7A0A-4077-A3D8-6BCF88B48883}" presName="hierChild5" presStyleCnt="0"/>
      <dgm:spPr/>
    </dgm:pt>
    <dgm:pt modelId="{E23BC316-C524-4163-B8B4-8D51B18610EF}" type="pres">
      <dgm:prSet presAssocID="{D73ACA29-4D90-4981-B625-B38C2E34D09D}" presName="hierChild5" presStyleCnt="0"/>
      <dgm:spPr/>
    </dgm:pt>
    <dgm:pt modelId="{F7C8A851-F1BE-437B-8B57-8C31B79AF2BA}" type="pres">
      <dgm:prSet presAssocID="{5B3F5E98-22B8-40A6-B212-58EE2F5EEBA5}" presName="hierChild5" presStyleCnt="0"/>
      <dgm:spPr/>
    </dgm:pt>
    <dgm:pt modelId="{6FD3F98E-09DA-46E1-8C97-5A6BAB279E24}" type="pres">
      <dgm:prSet presAssocID="{8ED78EF1-A76C-4FB7-AD3F-48D3C565F61E}" presName="Name37" presStyleLbl="parChTrans1D2" presStyleIdx="1" presStyleCnt="3"/>
      <dgm:spPr/>
    </dgm:pt>
    <dgm:pt modelId="{091F1264-D854-4EAA-BCB4-158C49F066E8}" type="pres">
      <dgm:prSet presAssocID="{EA518A1A-D195-42C0-A53F-B893020AD324}" presName="hierRoot2" presStyleCnt="0">
        <dgm:presLayoutVars>
          <dgm:hierBranch/>
        </dgm:presLayoutVars>
      </dgm:prSet>
      <dgm:spPr/>
    </dgm:pt>
    <dgm:pt modelId="{6B98F195-9D61-455A-A507-EB68D2550654}" type="pres">
      <dgm:prSet presAssocID="{EA518A1A-D195-42C0-A53F-B893020AD324}" presName="rootComposite" presStyleCnt="0"/>
      <dgm:spPr/>
    </dgm:pt>
    <dgm:pt modelId="{E693F7FA-81F2-4C23-B063-31FAAF93F392}" type="pres">
      <dgm:prSet presAssocID="{EA518A1A-D195-42C0-A53F-B893020AD324}" presName="rootText" presStyleLbl="node2" presStyleIdx="1" presStyleCnt="3">
        <dgm:presLayoutVars>
          <dgm:chPref val="3"/>
        </dgm:presLayoutVars>
      </dgm:prSet>
      <dgm:spPr/>
    </dgm:pt>
    <dgm:pt modelId="{2FC4A9E2-D017-412D-A6FC-1AB258B97C28}" type="pres">
      <dgm:prSet presAssocID="{EA518A1A-D195-42C0-A53F-B893020AD324}" presName="rootConnector" presStyleLbl="node2" presStyleIdx="1" presStyleCnt="3"/>
      <dgm:spPr/>
    </dgm:pt>
    <dgm:pt modelId="{AA510D9B-1F91-4550-AE4A-E8604D8FCE5E}" type="pres">
      <dgm:prSet presAssocID="{EA518A1A-D195-42C0-A53F-B893020AD324}" presName="hierChild4" presStyleCnt="0"/>
      <dgm:spPr/>
    </dgm:pt>
    <dgm:pt modelId="{D0427205-D28C-4DFA-9509-F8346BE0A814}" type="pres">
      <dgm:prSet presAssocID="{ABD40E3A-4D6C-43B4-9483-FB5351C090EE}" presName="Name35" presStyleLbl="parChTrans1D3" presStyleIdx="2" presStyleCnt="6"/>
      <dgm:spPr/>
    </dgm:pt>
    <dgm:pt modelId="{CB54B1B8-F068-4599-AB5D-7B9998A6C390}" type="pres">
      <dgm:prSet presAssocID="{29D96FC6-5C76-425F-83FC-0A54BD16609F}" presName="hierRoot2" presStyleCnt="0">
        <dgm:presLayoutVars>
          <dgm:hierBranch val="r"/>
        </dgm:presLayoutVars>
      </dgm:prSet>
      <dgm:spPr/>
    </dgm:pt>
    <dgm:pt modelId="{8C5F080C-70D7-4526-8B3E-380BAE715AAF}" type="pres">
      <dgm:prSet presAssocID="{29D96FC6-5C76-425F-83FC-0A54BD16609F}" presName="rootComposite" presStyleCnt="0"/>
      <dgm:spPr/>
    </dgm:pt>
    <dgm:pt modelId="{D436332E-7AA7-470B-8CDF-DC6DFF381814}" type="pres">
      <dgm:prSet presAssocID="{29D96FC6-5C76-425F-83FC-0A54BD16609F}" presName="rootText" presStyleLbl="node3" presStyleIdx="2" presStyleCnt="6">
        <dgm:presLayoutVars>
          <dgm:chPref val="3"/>
        </dgm:presLayoutVars>
      </dgm:prSet>
      <dgm:spPr/>
    </dgm:pt>
    <dgm:pt modelId="{D5466D9B-94FE-40BD-AAB7-AABDAEFB1C20}" type="pres">
      <dgm:prSet presAssocID="{29D96FC6-5C76-425F-83FC-0A54BD16609F}" presName="rootConnector" presStyleLbl="node3" presStyleIdx="2" presStyleCnt="6"/>
      <dgm:spPr/>
    </dgm:pt>
    <dgm:pt modelId="{CC7059FE-7B4A-405D-9569-FC51B90530A1}" type="pres">
      <dgm:prSet presAssocID="{29D96FC6-5C76-425F-83FC-0A54BD16609F}" presName="hierChild4" presStyleCnt="0"/>
      <dgm:spPr/>
    </dgm:pt>
    <dgm:pt modelId="{A229A75A-59CA-4BE9-87B8-213D8C17675D}" type="pres">
      <dgm:prSet presAssocID="{D9F338DE-5637-4D5F-863C-FA33AB3F8C05}" presName="Name50" presStyleLbl="parChTrans1D4" presStyleIdx="10" presStyleCnt="30"/>
      <dgm:spPr/>
    </dgm:pt>
    <dgm:pt modelId="{189C69E3-8F05-43A3-BFFE-7C336653FB31}" type="pres">
      <dgm:prSet presAssocID="{74B62A8E-C292-46D8-8455-554ED5C3469A}" presName="hierRoot2" presStyleCnt="0">
        <dgm:presLayoutVars>
          <dgm:hierBranch val="init"/>
        </dgm:presLayoutVars>
      </dgm:prSet>
      <dgm:spPr/>
    </dgm:pt>
    <dgm:pt modelId="{8C16C733-5BD3-4384-A333-E6ACE766B6E4}" type="pres">
      <dgm:prSet presAssocID="{74B62A8E-C292-46D8-8455-554ED5C3469A}" presName="rootComposite" presStyleCnt="0"/>
      <dgm:spPr/>
    </dgm:pt>
    <dgm:pt modelId="{67BFA696-DEB9-4EDC-BEE5-5BC33B5AF72A}" type="pres">
      <dgm:prSet presAssocID="{74B62A8E-C292-46D8-8455-554ED5C3469A}" presName="rootText" presStyleLbl="node4" presStyleIdx="10" presStyleCnt="30">
        <dgm:presLayoutVars>
          <dgm:chPref val="3"/>
        </dgm:presLayoutVars>
      </dgm:prSet>
      <dgm:spPr/>
    </dgm:pt>
    <dgm:pt modelId="{AECD4D4D-7E67-4351-AF30-D7D07254A3FA}" type="pres">
      <dgm:prSet presAssocID="{74B62A8E-C292-46D8-8455-554ED5C3469A}" presName="rootConnector" presStyleLbl="node4" presStyleIdx="10" presStyleCnt="30"/>
      <dgm:spPr/>
    </dgm:pt>
    <dgm:pt modelId="{E2AA86E0-3843-4E15-B176-2F9D7C81BD6D}" type="pres">
      <dgm:prSet presAssocID="{74B62A8E-C292-46D8-8455-554ED5C3469A}" presName="hierChild4" presStyleCnt="0"/>
      <dgm:spPr/>
    </dgm:pt>
    <dgm:pt modelId="{4EE56F7E-AB94-4A1F-BC20-6C8D412FD5BB}" type="pres">
      <dgm:prSet presAssocID="{74B62A8E-C292-46D8-8455-554ED5C3469A}" presName="hierChild5" presStyleCnt="0"/>
      <dgm:spPr/>
    </dgm:pt>
    <dgm:pt modelId="{8A00C68D-70C7-496B-9FDB-73E63369AEF7}" type="pres">
      <dgm:prSet presAssocID="{3055A295-237E-4B04-BC84-D4A2DEC6272A}" presName="Name50" presStyleLbl="parChTrans1D4" presStyleIdx="11" presStyleCnt="30"/>
      <dgm:spPr/>
    </dgm:pt>
    <dgm:pt modelId="{5C5952A7-4E80-4037-8EF2-BA2F594256B7}" type="pres">
      <dgm:prSet presAssocID="{9B83A0C5-5590-4531-901B-AD2DC062DD36}" presName="hierRoot2" presStyleCnt="0">
        <dgm:presLayoutVars>
          <dgm:hierBranch val="init"/>
        </dgm:presLayoutVars>
      </dgm:prSet>
      <dgm:spPr/>
    </dgm:pt>
    <dgm:pt modelId="{5B67B3D5-6AF4-438F-B2E3-B14BFD93FD03}" type="pres">
      <dgm:prSet presAssocID="{9B83A0C5-5590-4531-901B-AD2DC062DD36}" presName="rootComposite" presStyleCnt="0"/>
      <dgm:spPr/>
    </dgm:pt>
    <dgm:pt modelId="{6A3D8B73-68F8-4C44-BCEF-A2EDC657388F}" type="pres">
      <dgm:prSet presAssocID="{9B83A0C5-5590-4531-901B-AD2DC062DD36}" presName="rootText" presStyleLbl="node4" presStyleIdx="11" presStyleCnt="30">
        <dgm:presLayoutVars>
          <dgm:chPref val="3"/>
        </dgm:presLayoutVars>
      </dgm:prSet>
      <dgm:spPr/>
    </dgm:pt>
    <dgm:pt modelId="{7842103A-42B3-414D-851D-9A1828238F4D}" type="pres">
      <dgm:prSet presAssocID="{9B83A0C5-5590-4531-901B-AD2DC062DD36}" presName="rootConnector" presStyleLbl="node4" presStyleIdx="11" presStyleCnt="30"/>
      <dgm:spPr/>
    </dgm:pt>
    <dgm:pt modelId="{B497A324-E6A4-43DD-ABDA-99E7436C1DE1}" type="pres">
      <dgm:prSet presAssocID="{9B83A0C5-5590-4531-901B-AD2DC062DD36}" presName="hierChild4" presStyleCnt="0"/>
      <dgm:spPr/>
    </dgm:pt>
    <dgm:pt modelId="{C8636445-7655-44B0-8105-BAE2497A5086}" type="pres">
      <dgm:prSet presAssocID="{9B83A0C5-5590-4531-901B-AD2DC062DD36}" presName="hierChild5" presStyleCnt="0"/>
      <dgm:spPr/>
    </dgm:pt>
    <dgm:pt modelId="{15E48346-B0C0-40FB-B647-21FEA660FEA1}" type="pres">
      <dgm:prSet presAssocID="{C79B55BB-110C-410C-994A-3B68C2D3866D}" presName="Name50" presStyleLbl="parChTrans1D4" presStyleIdx="12" presStyleCnt="30"/>
      <dgm:spPr/>
    </dgm:pt>
    <dgm:pt modelId="{188CA178-92E8-48AC-80CF-B433B33A2C82}" type="pres">
      <dgm:prSet presAssocID="{D270F45F-D9B1-4C29-B232-06007EDF1C0A}" presName="hierRoot2" presStyleCnt="0">
        <dgm:presLayoutVars>
          <dgm:hierBranch val="init"/>
        </dgm:presLayoutVars>
      </dgm:prSet>
      <dgm:spPr/>
    </dgm:pt>
    <dgm:pt modelId="{389B6AB3-D7E3-4307-9959-303B762E6047}" type="pres">
      <dgm:prSet presAssocID="{D270F45F-D9B1-4C29-B232-06007EDF1C0A}" presName="rootComposite" presStyleCnt="0"/>
      <dgm:spPr/>
    </dgm:pt>
    <dgm:pt modelId="{28C7740D-1213-44A1-A38F-C9816AAE205D}" type="pres">
      <dgm:prSet presAssocID="{D270F45F-D9B1-4C29-B232-06007EDF1C0A}" presName="rootText" presStyleLbl="node4" presStyleIdx="12" presStyleCnt="30">
        <dgm:presLayoutVars>
          <dgm:chPref val="3"/>
        </dgm:presLayoutVars>
      </dgm:prSet>
      <dgm:spPr/>
    </dgm:pt>
    <dgm:pt modelId="{72419DF7-9787-45CE-91E2-39DD4BCBDA13}" type="pres">
      <dgm:prSet presAssocID="{D270F45F-D9B1-4C29-B232-06007EDF1C0A}" presName="rootConnector" presStyleLbl="node4" presStyleIdx="12" presStyleCnt="30"/>
      <dgm:spPr/>
    </dgm:pt>
    <dgm:pt modelId="{02E039E6-C64A-4FDD-B83D-47AD6FB86B83}" type="pres">
      <dgm:prSet presAssocID="{D270F45F-D9B1-4C29-B232-06007EDF1C0A}" presName="hierChild4" presStyleCnt="0"/>
      <dgm:spPr/>
    </dgm:pt>
    <dgm:pt modelId="{727E2B15-8367-496D-B3CA-72AF13D210F4}" type="pres">
      <dgm:prSet presAssocID="{D270F45F-D9B1-4C29-B232-06007EDF1C0A}" presName="hierChild5" presStyleCnt="0"/>
      <dgm:spPr/>
    </dgm:pt>
    <dgm:pt modelId="{5E0582A3-6FBA-45B2-A07A-7E991917BE8A}" type="pres">
      <dgm:prSet presAssocID="{50B4E5DB-8EDB-47DB-A21E-25480215805F}" presName="Name50" presStyleLbl="parChTrans1D4" presStyleIdx="13" presStyleCnt="30"/>
      <dgm:spPr/>
    </dgm:pt>
    <dgm:pt modelId="{40231D34-9470-4EA2-B6E9-B52113CC844D}" type="pres">
      <dgm:prSet presAssocID="{E57F4B13-83D4-45FD-8C01-3217ED85E61E}" presName="hierRoot2" presStyleCnt="0">
        <dgm:presLayoutVars>
          <dgm:hierBranch val="init"/>
        </dgm:presLayoutVars>
      </dgm:prSet>
      <dgm:spPr/>
    </dgm:pt>
    <dgm:pt modelId="{54EAAFB3-92C4-4265-81D9-BC241181AB39}" type="pres">
      <dgm:prSet presAssocID="{E57F4B13-83D4-45FD-8C01-3217ED85E61E}" presName="rootComposite" presStyleCnt="0"/>
      <dgm:spPr/>
    </dgm:pt>
    <dgm:pt modelId="{B04C8C06-783D-4C45-A406-8FB624F1C6A0}" type="pres">
      <dgm:prSet presAssocID="{E57F4B13-83D4-45FD-8C01-3217ED85E61E}" presName="rootText" presStyleLbl="node4" presStyleIdx="13" presStyleCnt="30">
        <dgm:presLayoutVars>
          <dgm:chPref val="3"/>
        </dgm:presLayoutVars>
      </dgm:prSet>
      <dgm:spPr/>
    </dgm:pt>
    <dgm:pt modelId="{13D03ED9-5595-4A83-AFA4-A326358B05B0}" type="pres">
      <dgm:prSet presAssocID="{E57F4B13-83D4-45FD-8C01-3217ED85E61E}" presName="rootConnector" presStyleLbl="node4" presStyleIdx="13" presStyleCnt="30"/>
      <dgm:spPr/>
    </dgm:pt>
    <dgm:pt modelId="{6F4F54C9-6C13-4FAE-8092-54F173A269A2}" type="pres">
      <dgm:prSet presAssocID="{E57F4B13-83D4-45FD-8C01-3217ED85E61E}" presName="hierChild4" presStyleCnt="0"/>
      <dgm:spPr/>
    </dgm:pt>
    <dgm:pt modelId="{291B19EF-E745-4112-B12A-1043CBB91CE3}" type="pres">
      <dgm:prSet presAssocID="{E57F4B13-83D4-45FD-8C01-3217ED85E61E}" presName="hierChild5" presStyleCnt="0"/>
      <dgm:spPr/>
    </dgm:pt>
    <dgm:pt modelId="{4610A981-2353-4102-B933-586B3BCACE97}" type="pres">
      <dgm:prSet presAssocID="{6B00F9F8-1B0D-47A3-9E7D-A099D66C9945}" presName="Name50" presStyleLbl="parChTrans1D4" presStyleIdx="14" presStyleCnt="30"/>
      <dgm:spPr/>
    </dgm:pt>
    <dgm:pt modelId="{F636E312-6F28-4D2B-848A-1F2B4442BB2C}" type="pres">
      <dgm:prSet presAssocID="{87AA8B69-8FCA-4510-81A9-3E3595CB60FF}" presName="hierRoot2" presStyleCnt="0">
        <dgm:presLayoutVars>
          <dgm:hierBranch val="init"/>
        </dgm:presLayoutVars>
      </dgm:prSet>
      <dgm:spPr/>
    </dgm:pt>
    <dgm:pt modelId="{34DE9471-FD09-4784-97A7-04149BAB2F06}" type="pres">
      <dgm:prSet presAssocID="{87AA8B69-8FCA-4510-81A9-3E3595CB60FF}" presName="rootComposite" presStyleCnt="0"/>
      <dgm:spPr/>
    </dgm:pt>
    <dgm:pt modelId="{1753D10F-12D1-4776-8076-CF05BEC89FDC}" type="pres">
      <dgm:prSet presAssocID="{87AA8B69-8FCA-4510-81A9-3E3595CB60FF}" presName="rootText" presStyleLbl="node4" presStyleIdx="14" presStyleCnt="30">
        <dgm:presLayoutVars>
          <dgm:chPref val="3"/>
        </dgm:presLayoutVars>
      </dgm:prSet>
      <dgm:spPr/>
    </dgm:pt>
    <dgm:pt modelId="{99F0067B-F0EB-49E0-A55C-8ABB1EC9D093}" type="pres">
      <dgm:prSet presAssocID="{87AA8B69-8FCA-4510-81A9-3E3595CB60FF}" presName="rootConnector" presStyleLbl="node4" presStyleIdx="14" presStyleCnt="30"/>
      <dgm:spPr/>
    </dgm:pt>
    <dgm:pt modelId="{F548313D-D8A9-480A-AFC9-822C91FE3763}" type="pres">
      <dgm:prSet presAssocID="{87AA8B69-8FCA-4510-81A9-3E3595CB60FF}" presName="hierChild4" presStyleCnt="0"/>
      <dgm:spPr/>
    </dgm:pt>
    <dgm:pt modelId="{97000A04-5452-4E9A-98E5-CAFF94C65C48}" type="pres">
      <dgm:prSet presAssocID="{87AA8B69-8FCA-4510-81A9-3E3595CB60FF}" presName="hierChild5" presStyleCnt="0"/>
      <dgm:spPr/>
    </dgm:pt>
    <dgm:pt modelId="{8E39D1E1-3D5C-4DDC-A4FC-B3B47C35A927}" type="pres">
      <dgm:prSet presAssocID="{29D96FC6-5C76-425F-83FC-0A54BD16609F}" presName="hierChild5" presStyleCnt="0"/>
      <dgm:spPr/>
    </dgm:pt>
    <dgm:pt modelId="{94A8B756-FAAF-4614-AD23-47C2A6E04C49}" type="pres">
      <dgm:prSet presAssocID="{8124825E-C788-405D-96B0-0CB30EB0011C}" presName="Name35" presStyleLbl="parChTrans1D3" presStyleIdx="3" presStyleCnt="6"/>
      <dgm:spPr/>
    </dgm:pt>
    <dgm:pt modelId="{6095EE1F-B51D-4A91-AAC2-A32A1886ED04}" type="pres">
      <dgm:prSet presAssocID="{1522B827-00FE-4A2B-90B7-DE6D5D17A814}" presName="hierRoot2" presStyleCnt="0">
        <dgm:presLayoutVars>
          <dgm:hierBranch val="r"/>
        </dgm:presLayoutVars>
      </dgm:prSet>
      <dgm:spPr/>
    </dgm:pt>
    <dgm:pt modelId="{05468D27-3F16-44A7-88CE-79DEA3397B6C}" type="pres">
      <dgm:prSet presAssocID="{1522B827-00FE-4A2B-90B7-DE6D5D17A814}" presName="rootComposite" presStyleCnt="0"/>
      <dgm:spPr/>
    </dgm:pt>
    <dgm:pt modelId="{386ABEEE-2EE2-48FD-B54F-D601035CB1BC}" type="pres">
      <dgm:prSet presAssocID="{1522B827-00FE-4A2B-90B7-DE6D5D17A814}" presName="rootText" presStyleLbl="node3" presStyleIdx="3" presStyleCnt="6">
        <dgm:presLayoutVars>
          <dgm:chPref val="3"/>
        </dgm:presLayoutVars>
      </dgm:prSet>
      <dgm:spPr/>
    </dgm:pt>
    <dgm:pt modelId="{DD99460F-C175-40B8-8F38-4428786C3983}" type="pres">
      <dgm:prSet presAssocID="{1522B827-00FE-4A2B-90B7-DE6D5D17A814}" presName="rootConnector" presStyleLbl="node3" presStyleIdx="3" presStyleCnt="6"/>
      <dgm:spPr/>
    </dgm:pt>
    <dgm:pt modelId="{25BBAD74-90ED-4333-A131-2068DB95924B}" type="pres">
      <dgm:prSet presAssocID="{1522B827-00FE-4A2B-90B7-DE6D5D17A814}" presName="hierChild4" presStyleCnt="0"/>
      <dgm:spPr/>
    </dgm:pt>
    <dgm:pt modelId="{4C750C44-8A9F-4477-872F-D31532B4A20B}" type="pres">
      <dgm:prSet presAssocID="{99194523-7F33-4124-83B9-A93DA78A0E2E}" presName="Name50" presStyleLbl="parChTrans1D4" presStyleIdx="15" presStyleCnt="30"/>
      <dgm:spPr/>
    </dgm:pt>
    <dgm:pt modelId="{BB69BA49-ABE7-4A7B-923B-4D0AA0250D35}" type="pres">
      <dgm:prSet presAssocID="{8FCB6916-0B0B-413B-A23A-D997A6D8A834}" presName="hierRoot2" presStyleCnt="0">
        <dgm:presLayoutVars>
          <dgm:hierBranch val="init"/>
        </dgm:presLayoutVars>
      </dgm:prSet>
      <dgm:spPr/>
    </dgm:pt>
    <dgm:pt modelId="{7F061329-6302-4192-974D-65C4CD7C52FD}" type="pres">
      <dgm:prSet presAssocID="{8FCB6916-0B0B-413B-A23A-D997A6D8A834}" presName="rootComposite" presStyleCnt="0"/>
      <dgm:spPr/>
    </dgm:pt>
    <dgm:pt modelId="{2A84936E-82A4-442C-9998-238AC5EE2D1A}" type="pres">
      <dgm:prSet presAssocID="{8FCB6916-0B0B-413B-A23A-D997A6D8A834}" presName="rootText" presStyleLbl="node4" presStyleIdx="15" presStyleCnt="30">
        <dgm:presLayoutVars>
          <dgm:chPref val="3"/>
        </dgm:presLayoutVars>
      </dgm:prSet>
      <dgm:spPr/>
    </dgm:pt>
    <dgm:pt modelId="{80272556-8E0C-4687-9AAC-169C702709F5}" type="pres">
      <dgm:prSet presAssocID="{8FCB6916-0B0B-413B-A23A-D997A6D8A834}" presName="rootConnector" presStyleLbl="node4" presStyleIdx="15" presStyleCnt="30"/>
      <dgm:spPr/>
    </dgm:pt>
    <dgm:pt modelId="{54B6E2AF-25D8-4C1B-A846-6680D7CDE281}" type="pres">
      <dgm:prSet presAssocID="{8FCB6916-0B0B-413B-A23A-D997A6D8A834}" presName="hierChild4" presStyleCnt="0"/>
      <dgm:spPr/>
    </dgm:pt>
    <dgm:pt modelId="{660C2996-8752-4B37-A059-6F1C67AB37D5}" type="pres">
      <dgm:prSet presAssocID="{8FCB6916-0B0B-413B-A23A-D997A6D8A834}" presName="hierChild5" presStyleCnt="0"/>
      <dgm:spPr/>
    </dgm:pt>
    <dgm:pt modelId="{978A1634-75A7-41AF-BDE3-DD915ED60AB0}" type="pres">
      <dgm:prSet presAssocID="{8C004F92-ECFA-46DA-A40F-2E0D79FBCE26}" presName="Name50" presStyleLbl="parChTrans1D4" presStyleIdx="16" presStyleCnt="30"/>
      <dgm:spPr/>
    </dgm:pt>
    <dgm:pt modelId="{B216DCAF-9324-4961-86F9-E1844A29F05A}" type="pres">
      <dgm:prSet presAssocID="{7E1B8763-6828-4603-9B51-E2890FAC1E25}" presName="hierRoot2" presStyleCnt="0">
        <dgm:presLayoutVars>
          <dgm:hierBranch val="init"/>
        </dgm:presLayoutVars>
      </dgm:prSet>
      <dgm:spPr/>
    </dgm:pt>
    <dgm:pt modelId="{75A99D85-1B0E-400B-BA52-CD3F8BF8AB02}" type="pres">
      <dgm:prSet presAssocID="{7E1B8763-6828-4603-9B51-E2890FAC1E25}" presName="rootComposite" presStyleCnt="0"/>
      <dgm:spPr/>
    </dgm:pt>
    <dgm:pt modelId="{EA9BD282-D764-4381-A3B5-19A88E84E3B4}" type="pres">
      <dgm:prSet presAssocID="{7E1B8763-6828-4603-9B51-E2890FAC1E25}" presName="rootText" presStyleLbl="node4" presStyleIdx="16" presStyleCnt="30">
        <dgm:presLayoutVars>
          <dgm:chPref val="3"/>
        </dgm:presLayoutVars>
      </dgm:prSet>
      <dgm:spPr/>
    </dgm:pt>
    <dgm:pt modelId="{86E6AF7A-717C-4E36-B54C-80D7D476AFC8}" type="pres">
      <dgm:prSet presAssocID="{7E1B8763-6828-4603-9B51-E2890FAC1E25}" presName="rootConnector" presStyleLbl="node4" presStyleIdx="16" presStyleCnt="30"/>
      <dgm:spPr/>
    </dgm:pt>
    <dgm:pt modelId="{80CC4007-1025-4FBB-B491-6BF1EC6E020F}" type="pres">
      <dgm:prSet presAssocID="{7E1B8763-6828-4603-9B51-E2890FAC1E25}" presName="hierChild4" presStyleCnt="0"/>
      <dgm:spPr/>
    </dgm:pt>
    <dgm:pt modelId="{1A767AFD-9396-4F91-87B0-E06776FAC62F}" type="pres">
      <dgm:prSet presAssocID="{7E1B8763-6828-4603-9B51-E2890FAC1E25}" presName="hierChild5" presStyleCnt="0"/>
      <dgm:spPr/>
    </dgm:pt>
    <dgm:pt modelId="{56C28DA5-6B6A-4B4F-A999-F7AECF4D3190}" type="pres">
      <dgm:prSet presAssocID="{6219F641-EFAB-4C02-AA9B-50A106603D98}" presName="Name50" presStyleLbl="parChTrans1D4" presStyleIdx="17" presStyleCnt="30"/>
      <dgm:spPr/>
    </dgm:pt>
    <dgm:pt modelId="{74A888E6-749D-4AD2-8FE7-342170BE76F3}" type="pres">
      <dgm:prSet presAssocID="{3E564F55-9389-4078-AC5D-BCA84193A922}" presName="hierRoot2" presStyleCnt="0">
        <dgm:presLayoutVars>
          <dgm:hierBranch val="init"/>
        </dgm:presLayoutVars>
      </dgm:prSet>
      <dgm:spPr/>
    </dgm:pt>
    <dgm:pt modelId="{242C060A-6861-4891-A60A-95AA0023B3BB}" type="pres">
      <dgm:prSet presAssocID="{3E564F55-9389-4078-AC5D-BCA84193A922}" presName="rootComposite" presStyleCnt="0"/>
      <dgm:spPr/>
    </dgm:pt>
    <dgm:pt modelId="{DF872CE5-2003-4842-82FA-D34A0874CEFD}" type="pres">
      <dgm:prSet presAssocID="{3E564F55-9389-4078-AC5D-BCA84193A922}" presName="rootText" presStyleLbl="node4" presStyleIdx="17" presStyleCnt="30">
        <dgm:presLayoutVars>
          <dgm:chPref val="3"/>
        </dgm:presLayoutVars>
      </dgm:prSet>
      <dgm:spPr/>
    </dgm:pt>
    <dgm:pt modelId="{FB4E10B0-C1E3-454C-86FB-924411FC3791}" type="pres">
      <dgm:prSet presAssocID="{3E564F55-9389-4078-AC5D-BCA84193A922}" presName="rootConnector" presStyleLbl="node4" presStyleIdx="17" presStyleCnt="30"/>
      <dgm:spPr/>
    </dgm:pt>
    <dgm:pt modelId="{BDEF0C6A-3F8B-4F74-A75A-BCEE0A397D9E}" type="pres">
      <dgm:prSet presAssocID="{3E564F55-9389-4078-AC5D-BCA84193A922}" presName="hierChild4" presStyleCnt="0"/>
      <dgm:spPr/>
    </dgm:pt>
    <dgm:pt modelId="{D9E46560-C102-4F1B-8898-87D558C863C7}" type="pres">
      <dgm:prSet presAssocID="{3E564F55-9389-4078-AC5D-BCA84193A922}" presName="hierChild5" presStyleCnt="0"/>
      <dgm:spPr/>
    </dgm:pt>
    <dgm:pt modelId="{1084AAD7-4BE7-469F-912C-4F6AFF6AAA37}" type="pres">
      <dgm:prSet presAssocID="{C366750A-3472-43D6-867D-D7E5D7DA7D56}" presName="Name50" presStyleLbl="parChTrans1D4" presStyleIdx="18" presStyleCnt="30"/>
      <dgm:spPr/>
    </dgm:pt>
    <dgm:pt modelId="{02AFEF42-B803-43FB-9395-98999B619BD9}" type="pres">
      <dgm:prSet presAssocID="{FCD2B066-65E4-4C27-8A1B-449E6EF76C02}" presName="hierRoot2" presStyleCnt="0">
        <dgm:presLayoutVars>
          <dgm:hierBranch val="init"/>
        </dgm:presLayoutVars>
      </dgm:prSet>
      <dgm:spPr/>
    </dgm:pt>
    <dgm:pt modelId="{783833A2-7635-4973-A540-34E5F45A8138}" type="pres">
      <dgm:prSet presAssocID="{FCD2B066-65E4-4C27-8A1B-449E6EF76C02}" presName="rootComposite" presStyleCnt="0"/>
      <dgm:spPr/>
    </dgm:pt>
    <dgm:pt modelId="{B7986494-6A7A-4BB0-9162-DD0C5ACB5C48}" type="pres">
      <dgm:prSet presAssocID="{FCD2B066-65E4-4C27-8A1B-449E6EF76C02}" presName="rootText" presStyleLbl="node4" presStyleIdx="18" presStyleCnt="30">
        <dgm:presLayoutVars>
          <dgm:chPref val="3"/>
        </dgm:presLayoutVars>
      </dgm:prSet>
      <dgm:spPr/>
    </dgm:pt>
    <dgm:pt modelId="{420EDB46-672A-4BDE-81C0-D9E58183E6F8}" type="pres">
      <dgm:prSet presAssocID="{FCD2B066-65E4-4C27-8A1B-449E6EF76C02}" presName="rootConnector" presStyleLbl="node4" presStyleIdx="18" presStyleCnt="30"/>
      <dgm:spPr/>
    </dgm:pt>
    <dgm:pt modelId="{B0E36C6E-CA2C-45D1-8223-6DEBF82D21C2}" type="pres">
      <dgm:prSet presAssocID="{FCD2B066-65E4-4C27-8A1B-449E6EF76C02}" presName="hierChild4" presStyleCnt="0"/>
      <dgm:spPr/>
    </dgm:pt>
    <dgm:pt modelId="{686D0D75-0EE8-4D6C-8BCA-2494EA598423}" type="pres">
      <dgm:prSet presAssocID="{FCD2B066-65E4-4C27-8A1B-449E6EF76C02}" presName="hierChild5" presStyleCnt="0"/>
      <dgm:spPr/>
    </dgm:pt>
    <dgm:pt modelId="{FF681D65-233F-4128-8A5F-1AB41443575C}" type="pres">
      <dgm:prSet presAssocID="{D0AF0C69-B6FF-4E32-BAD7-AD6DC7E10141}" presName="Name50" presStyleLbl="parChTrans1D4" presStyleIdx="19" presStyleCnt="30"/>
      <dgm:spPr/>
    </dgm:pt>
    <dgm:pt modelId="{80980F0F-137A-4528-8A77-FD1E654236F3}" type="pres">
      <dgm:prSet presAssocID="{243AF7A4-1EF2-4FEA-945E-6214578C18D2}" presName="hierRoot2" presStyleCnt="0">
        <dgm:presLayoutVars>
          <dgm:hierBranch val="init"/>
        </dgm:presLayoutVars>
      </dgm:prSet>
      <dgm:spPr/>
    </dgm:pt>
    <dgm:pt modelId="{54E9D435-B122-4312-BBBD-E3FFC3053B80}" type="pres">
      <dgm:prSet presAssocID="{243AF7A4-1EF2-4FEA-945E-6214578C18D2}" presName="rootComposite" presStyleCnt="0"/>
      <dgm:spPr/>
    </dgm:pt>
    <dgm:pt modelId="{AABC1F08-3DF9-4C08-BA3C-ECC50D727DB9}" type="pres">
      <dgm:prSet presAssocID="{243AF7A4-1EF2-4FEA-945E-6214578C18D2}" presName="rootText" presStyleLbl="node4" presStyleIdx="19" presStyleCnt="30">
        <dgm:presLayoutVars>
          <dgm:chPref val="3"/>
        </dgm:presLayoutVars>
      </dgm:prSet>
      <dgm:spPr/>
    </dgm:pt>
    <dgm:pt modelId="{97B88B46-79CE-4F72-B94F-B52905A81AAF}" type="pres">
      <dgm:prSet presAssocID="{243AF7A4-1EF2-4FEA-945E-6214578C18D2}" presName="rootConnector" presStyleLbl="node4" presStyleIdx="19" presStyleCnt="30"/>
      <dgm:spPr/>
    </dgm:pt>
    <dgm:pt modelId="{5B1EF913-1A63-4AF8-BBC0-D75F932BA02E}" type="pres">
      <dgm:prSet presAssocID="{243AF7A4-1EF2-4FEA-945E-6214578C18D2}" presName="hierChild4" presStyleCnt="0"/>
      <dgm:spPr/>
    </dgm:pt>
    <dgm:pt modelId="{61F594A2-8C3C-4FEF-8802-842D7216B756}" type="pres">
      <dgm:prSet presAssocID="{243AF7A4-1EF2-4FEA-945E-6214578C18D2}" presName="hierChild5" presStyleCnt="0"/>
      <dgm:spPr/>
    </dgm:pt>
    <dgm:pt modelId="{7023B2C8-3530-4ABA-9902-2A16E06A7CEE}" type="pres">
      <dgm:prSet presAssocID="{1522B827-00FE-4A2B-90B7-DE6D5D17A814}" presName="hierChild5" presStyleCnt="0"/>
      <dgm:spPr/>
    </dgm:pt>
    <dgm:pt modelId="{79A82B4B-EB2C-4A12-99C0-3697795C7E9F}" type="pres">
      <dgm:prSet presAssocID="{EA518A1A-D195-42C0-A53F-B893020AD324}" presName="hierChild5" presStyleCnt="0"/>
      <dgm:spPr/>
    </dgm:pt>
    <dgm:pt modelId="{6531E47C-EBC8-493C-97E7-B5D3FD9E2DDC}" type="pres">
      <dgm:prSet presAssocID="{70848E78-13C7-427C-85D2-D349C48BE157}" presName="Name37" presStyleLbl="parChTrans1D2" presStyleIdx="2" presStyleCnt="3"/>
      <dgm:spPr/>
    </dgm:pt>
    <dgm:pt modelId="{DE2958A3-F5DA-40D4-B05A-DACA451375DC}" type="pres">
      <dgm:prSet presAssocID="{DA137648-2B1E-4236-A992-DD9EB70BB65F}" presName="hierRoot2" presStyleCnt="0">
        <dgm:presLayoutVars>
          <dgm:hierBranch/>
        </dgm:presLayoutVars>
      </dgm:prSet>
      <dgm:spPr/>
    </dgm:pt>
    <dgm:pt modelId="{EB1C8DED-203F-441C-8963-BA75380CD381}" type="pres">
      <dgm:prSet presAssocID="{DA137648-2B1E-4236-A992-DD9EB70BB65F}" presName="rootComposite" presStyleCnt="0"/>
      <dgm:spPr/>
    </dgm:pt>
    <dgm:pt modelId="{A56BBAE1-44C9-49EF-B167-4034023FDEF2}" type="pres">
      <dgm:prSet presAssocID="{DA137648-2B1E-4236-A992-DD9EB70BB65F}" presName="rootText" presStyleLbl="node2" presStyleIdx="2" presStyleCnt="3">
        <dgm:presLayoutVars>
          <dgm:chPref val="3"/>
        </dgm:presLayoutVars>
      </dgm:prSet>
      <dgm:spPr/>
    </dgm:pt>
    <dgm:pt modelId="{4E6A11DD-9FF3-4B2F-8392-81FAD6B775DC}" type="pres">
      <dgm:prSet presAssocID="{DA137648-2B1E-4236-A992-DD9EB70BB65F}" presName="rootConnector" presStyleLbl="node2" presStyleIdx="2" presStyleCnt="3"/>
      <dgm:spPr/>
    </dgm:pt>
    <dgm:pt modelId="{BEFE070B-6D72-4607-93C0-A091C352C5F0}" type="pres">
      <dgm:prSet presAssocID="{DA137648-2B1E-4236-A992-DD9EB70BB65F}" presName="hierChild4" presStyleCnt="0"/>
      <dgm:spPr/>
    </dgm:pt>
    <dgm:pt modelId="{5E34D71C-E71B-4299-9893-66B88BAB0C8A}" type="pres">
      <dgm:prSet presAssocID="{0E718E7E-1826-4318-8558-710E388E64AB}" presName="Name35" presStyleLbl="parChTrans1D3" presStyleIdx="4" presStyleCnt="6"/>
      <dgm:spPr/>
    </dgm:pt>
    <dgm:pt modelId="{833D13E7-1ADA-4F0F-B598-0B40F8181AD6}" type="pres">
      <dgm:prSet presAssocID="{60A940DF-F2D5-46EC-80B3-08C362D20CEB}" presName="hierRoot2" presStyleCnt="0">
        <dgm:presLayoutVars>
          <dgm:hierBranch val="r"/>
        </dgm:presLayoutVars>
      </dgm:prSet>
      <dgm:spPr/>
    </dgm:pt>
    <dgm:pt modelId="{2992649D-7C25-428B-ADB6-6698E28A7DD2}" type="pres">
      <dgm:prSet presAssocID="{60A940DF-F2D5-46EC-80B3-08C362D20CEB}" presName="rootComposite" presStyleCnt="0"/>
      <dgm:spPr/>
    </dgm:pt>
    <dgm:pt modelId="{8BC4724C-2FB1-4916-BE50-C48814B73DF7}" type="pres">
      <dgm:prSet presAssocID="{60A940DF-F2D5-46EC-80B3-08C362D20CEB}" presName="rootText" presStyleLbl="node3" presStyleIdx="4" presStyleCnt="6">
        <dgm:presLayoutVars>
          <dgm:chPref val="3"/>
        </dgm:presLayoutVars>
      </dgm:prSet>
      <dgm:spPr/>
    </dgm:pt>
    <dgm:pt modelId="{DF4BCA7D-2153-4DA6-BE19-2A12917A7F94}" type="pres">
      <dgm:prSet presAssocID="{60A940DF-F2D5-46EC-80B3-08C362D20CEB}" presName="rootConnector" presStyleLbl="node3" presStyleIdx="4" presStyleCnt="6"/>
      <dgm:spPr/>
    </dgm:pt>
    <dgm:pt modelId="{9E3CF8F6-9E4B-41C4-A3F4-22817192B846}" type="pres">
      <dgm:prSet presAssocID="{60A940DF-F2D5-46EC-80B3-08C362D20CEB}" presName="hierChild4" presStyleCnt="0"/>
      <dgm:spPr/>
    </dgm:pt>
    <dgm:pt modelId="{F16634FC-B77F-4561-9061-48F3272112EC}" type="pres">
      <dgm:prSet presAssocID="{A546F5B9-45AC-4EB9-8398-41476C3BA3D1}" presName="Name50" presStyleLbl="parChTrans1D4" presStyleIdx="20" presStyleCnt="30"/>
      <dgm:spPr/>
    </dgm:pt>
    <dgm:pt modelId="{E0951571-72A1-47F9-981D-640AE1ACF933}" type="pres">
      <dgm:prSet presAssocID="{33ABEAD8-606C-4C7F-9779-88612B62590E}" presName="hierRoot2" presStyleCnt="0">
        <dgm:presLayoutVars>
          <dgm:hierBranch val="init"/>
        </dgm:presLayoutVars>
      </dgm:prSet>
      <dgm:spPr/>
    </dgm:pt>
    <dgm:pt modelId="{DBAFAFF8-E570-4B5A-BDDD-E5E734543EDD}" type="pres">
      <dgm:prSet presAssocID="{33ABEAD8-606C-4C7F-9779-88612B62590E}" presName="rootComposite" presStyleCnt="0"/>
      <dgm:spPr/>
    </dgm:pt>
    <dgm:pt modelId="{DFE6DAC3-148A-4282-A7BD-A61152BBDA31}" type="pres">
      <dgm:prSet presAssocID="{33ABEAD8-606C-4C7F-9779-88612B62590E}" presName="rootText" presStyleLbl="node4" presStyleIdx="20" presStyleCnt="30">
        <dgm:presLayoutVars>
          <dgm:chPref val="3"/>
        </dgm:presLayoutVars>
      </dgm:prSet>
      <dgm:spPr/>
    </dgm:pt>
    <dgm:pt modelId="{AA9E60F4-2891-4A63-9F21-6D1CC3C07AE0}" type="pres">
      <dgm:prSet presAssocID="{33ABEAD8-606C-4C7F-9779-88612B62590E}" presName="rootConnector" presStyleLbl="node4" presStyleIdx="20" presStyleCnt="30"/>
      <dgm:spPr/>
    </dgm:pt>
    <dgm:pt modelId="{EA9A3BA4-DBF2-4B84-96BA-061A7C506968}" type="pres">
      <dgm:prSet presAssocID="{33ABEAD8-606C-4C7F-9779-88612B62590E}" presName="hierChild4" presStyleCnt="0"/>
      <dgm:spPr/>
    </dgm:pt>
    <dgm:pt modelId="{19A0BC60-01E3-4758-93DA-195F447A0DF0}" type="pres">
      <dgm:prSet presAssocID="{33ABEAD8-606C-4C7F-9779-88612B62590E}" presName="hierChild5" presStyleCnt="0"/>
      <dgm:spPr/>
    </dgm:pt>
    <dgm:pt modelId="{6733E1C7-E762-4DA2-AE18-C60E7577D95F}" type="pres">
      <dgm:prSet presAssocID="{4445EBCF-B5DF-4712-96EB-8639C2E1EFAD}" presName="Name50" presStyleLbl="parChTrans1D4" presStyleIdx="21" presStyleCnt="30"/>
      <dgm:spPr/>
    </dgm:pt>
    <dgm:pt modelId="{69A17310-DCEE-4C79-9131-2748AF7AA6D3}" type="pres">
      <dgm:prSet presAssocID="{4FFB36B6-9439-46CB-8FCB-AECEEB80B4AC}" presName="hierRoot2" presStyleCnt="0">
        <dgm:presLayoutVars>
          <dgm:hierBranch val="init"/>
        </dgm:presLayoutVars>
      </dgm:prSet>
      <dgm:spPr/>
    </dgm:pt>
    <dgm:pt modelId="{39E36B3E-A83F-4706-A214-152DCF3B0E77}" type="pres">
      <dgm:prSet presAssocID="{4FFB36B6-9439-46CB-8FCB-AECEEB80B4AC}" presName="rootComposite" presStyleCnt="0"/>
      <dgm:spPr/>
    </dgm:pt>
    <dgm:pt modelId="{F226FB2A-99A6-49A5-906C-59A31F973D5C}" type="pres">
      <dgm:prSet presAssocID="{4FFB36B6-9439-46CB-8FCB-AECEEB80B4AC}" presName="rootText" presStyleLbl="node4" presStyleIdx="21" presStyleCnt="30">
        <dgm:presLayoutVars>
          <dgm:chPref val="3"/>
        </dgm:presLayoutVars>
      </dgm:prSet>
      <dgm:spPr/>
    </dgm:pt>
    <dgm:pt modelId="{1816E2E4-9B60-4057-9090-41BCD5C22E86}" type="pres">
      <dgm:prSet presAssocID="{4FFB36B6-9439-46CB-8FCB-AECEEB80B4AC}" presName="rootConnector" presStyleLbl="node4" presStyleIdx="21" presStyleCnt="30"/>
      <dgm:spPr/>
    </dgm:pt>
    <dgm:pt modelId="{BDD6E9EB-19E0-4681-A827-1369ADA22DF3}" type="pres">
      <dgm:prSet presAssocID="{4FFB36B6-9439-46CB-8FCB-AECEEB80B4AC}" presName="hierChild4" presStyleCnt="0"/>
      <dgm:spPr/>
    </dgm:pt>
    <dgm:pt modelId="{2638616A-450B-43DA-B302-3621909E39D3}" type="pres">
      <dgm:prSet presAssocID="{4FFB36B6-9439-46CB-8FCB-AECEEB80B4AC}" presName="hierChild5" presStyleCnt="0"/>
      <dgm:spPr/>
    </dgm:pt>
    <dgm:pt modelId="{23DBD983-F029-4316-A7B3-A0BC96D52526}" type="pres">
      <dgm:prSet presAssocID="{92ACD4BC-50CF-4352-B0DF-386FD81C9C79}" presName="Name50" presStyleLbl="parChTrans1D4" presStyleIdx="22" presStyleCnt="30"/>
      <dgm:spPr/>
    </dgm:pt>
    <dgm:pt modelId="{BF223694-BBF1-4887-A4C7-9FC88C4D8A82}" type="pres">
      <dgm:prSet presAssocID="{8CB09E29-7CF2-4757-924C-8B24FE300291}" presName="hierRoot2" presStyleCnt="0">
        <dgm:presLayoutVars>
          <dgm:hierBranch val="init"/>
        </dgm:presLayoutVars>
      </dgm:prSet>
      <dgm:spPr/>
    </dgm:pt>
    <dgm:pt modelId="{2E5F0B49-5B32-40B2-93C7-9C279B6AC3A8}" type="pres">
      <dgm:prSet presAssocID="{8CB09E29-7CF2-4757-924C-8B24FE300291}" presName="rootComposite" presStyleCnt="0"/>
      <dgm:spPr/>
    </dgm:pt>
    <dgm:pt modelId="{49A6F706-5630-4AA1-B44B-3B227F44B80A}" type="pres">
      <dgm:prSet presAssocID="{8CB09E29-7CF2-4757-924C-8B24FE300291}" presName="rootText" presStyleLbl="node4" presStyleIdx="22" presStyleCnt="30">
        <dgm:presLayoutVars>
          <dgm:chPref val="3"/>
        </dgm:presLayoutVars>
      </dgm:prSet>
      <dgm:spPr/>
    </dgm:pt>
    <dgm:pt modelId="{44F2B149-0272-4864-9F89-34D7E3A5CC40}" type="pres">
      <dgm:prSet presAssocID="{8CB09E29-7CF2-4757-924C-8B24FE300291}" presName="rootConnector" presStyleLbl="node4" presStyleIdx="22" presStyleCnt="30"/>
      <dgm:spPr/>
    </dgm:pt>
    <dgm:pt modelId="{23CCFB35-C29B-4C56-9050-55EF68F5F5D5}" type="pres">
      <dgm:prSet presAssocID="{8CB09E29-7CF2-4757-924C-8B24FE300291}" presName="hierChild4" presStyleCnt="0"/>
      <dgm:spPr/>
    </dgm:pt>
    <dgm:pt modelId="{28D4ECE8-1715-4DEA-92E4-557243B24E65}" type="pres">
      <dgm:prSet presAssocID="{8CB09E29-7CF2-4757-924C-8B24FE300291}" presName="hierChild5" presStyleCnt="0"/>
      <dgm:spPr/>
    </dgm:pt>
    <dgm:pt modelId="{323D6749-75B5-482A-A02B-D91B3B221CE2}" type="pres">
      <dgm:prSet presAssocID="{CDC608B5-883E-4855-807E-21AE791F68CC}" presName="Name50" presStyleLbl="parChTrans1D4" presStyleIdx="23" presStyleCnt="30"/>
      <dgm:spPr/>
    </dgm:pt>
    <dgm:pt modelId="{C258D6D3-1D58-43CC-8CDC-759303518DD9}" type="pres">
      <dgm:prSet presAssocID="{A46E07E4-7A67-411D-80A7-FA0C5A7A664B}" presName="hierRoot2" presStyleCnt="0">
        <dgm:presLayoutVars>
          <dgm:hierBranch val="init"/>
        </dgm:presLayoutVars>
      </dgm:prSet>
      <dgm:spPr/>
    </dgm:pt>
    <dgm:pt modelId="{21644E54-F260-4C66-8AEE-1D18CF473E3C}" type="pres">
      <dgm:prSet presAssocID="{A46E07E4-7A67-411D-80A7-FA0C5A7A664B}" presName="rootComposite" presStyleCnt="0"/>
      <dgm:spPr/>
    </dgm:pt>
    <dgm:pt modelId="{DDFDAA80-ED9F-441E-9551-FC7B63BBCE22}" type="pres">
      <dgm:prSet presAssocID="{A46E07E4-7A67-411D-80A7-FA0C5A7A664B}" presName="rootText" presStyleLbl="node4" presStyleIdx="23" presStyleCnt="30">
        <dgm:presLayoutVars>
          <dgm:chPref val="3"/>
        </dgm:presLayoutVars>
      </dgm:prSet>
      <dgm:spPr/>
    </dgm:pt>
    <dgm:pt modelId="{8F27FCAF-3D66-46FD-BB7E-F20BA54210A0}" type="pres">
      <dgm:prSet presAssocID="{A46E07E4-7A67-411D-80A7-FA0C5A7A664B}" presName="rootConnector" presStyleLbl="node4" presStyleIdx="23" presStyleCnt="30"/>
      <dgm:spPr/>
    </dgm:pt>
    <dgm:pt modelId="{DD7B2092-3BC6-4FFA-B4D5-C198CF15D221}" type="pres">
      <dgm:prSet presAssocID="{A46E07E4-7A67-411D-80A7-FA0C5A7A664B}" presName="hierChild4" presStyleCnt="0"/>
      <dgm:spPr/>
    </dgm:pt>
    <dgm:pt modelId="{7609E29C-5A8B-4D65-8A07-82DB8D5ACD58}" type="pres">
      <dgm:prSet presAssocID="{A46E07E4-7A67-411D-80A7-FA0C5A7A664B}" presName="hierChild5" presStyleCnt="0"/>
      <dgm:spPr/>
    </dgm:pt>
    <dgm:pt modelId="{2FDDC6BE-1453-4C92-ACD9-A698C791A6D7}" type="pres">
      <dgm:prSet presAssocID="{61D22C25-D54F-449B-810A-214824E857FD}" presName="Name50" presStyleLbl="parChTrans1D4" presStyleIdx="24" presStyleCnt="30"/>
      <dgm:spPr/>
    </dgm:pt>
    <dgm:pt modelId="{5F8B8BC5-D403-45EE-8046-13A53CB1CD0D}" type="pres">
      <dgm:prSet presAssocID="{BD36F8F3-B54B-4E45-8096-A8AEF3E8BE8F}" presName="hierRoot2" presStyleCnt="0">
        <dgm:presLayoutVars>
          <dgm:hierBranch val="init"/>
        </dgm:presLayoutVars>
      </dgm:prSet>
      <dgm:spPr/>
    </dgm:pt>
    <dgm:pt modelId="{0A10E6DE-6EF1-4D5E-9051-2E384A0B664B}" type="pres">
      <dgm:prSet presAssocID="{BD36F8F3-B54B-4E45-8096-A8AEF3E8BE8F}" presName="rootComposite" presStyleCnt="0"/>
      <dgm:spPr/>
    </dgm:pt>
    <dgm:pt modelId="{0EDFE79D-EEFB-46F4-B85A-1C426BE0084D}" type="pres">
      <dgm:prSet presAssocID="{BD36F8F3-B54B-4E45-8096-A8AEF3E8BE8F}" presName="rootText" presStyleLbl="node4" presStyleIdx="24" presStyleCnt="30">
        <dgm:presLayoutVars>
          <dgm:chPref val="3"/>
        </dgm:presLayoutVars>
      </dgm:prSet>
      <dgm:spPr/>
    </dgm:pt>
    <dgm:pt modelId="{3C72B7F5-A2C3-48AF-A050-A6B8C837F8B9}" type="pres">
      <dgm:prSet presAssocID="{BD36F8F3-B54B-4E45-8096-A8AEF3E8BE8F}" presName="rootConnector" presStyleLbl="node4" presStyleIdx="24" presStyleCnt="30"/>
      <dgm:spPr/>
    </dgm:pt>
    <dgm:pt modelId="{B86253A1-DC9C-4576-B7BE-07CEE92DEB9D}" type="pres">
      <dgm:prSet presAssocID="{BD36F8F3-B54B-4E45-8096-A8AEF3E8BE8F}" presName="hierChild4" presStyleCnt="0"/>
      <dgm:spPr/>
    </dgm:pt>
    <dgm:pt modelId="{10B65210-B7A9-47C7-B0BC-DE7CAEE10242}" type="pres">
      <dgm:prSet presAssocID="{BD36F8F3-B54B-4E45-8096-A8AEF3E8BE8F}" presName="hierChild5" presStyleCnt="0"/>
      <dgm:spPr/>
    </dgm:pt>
    <dgm:pt modelId="{FD3994F2-1536-4849-9320-5E8BAF9D581C}" type="pres">
      <dgm:prSet presAssocID="{60A940DF-F2D5-46EC-80B3-08C362D20CEB}" presName="hierChild5" presStyleCnt="0"/>
      <dgm:spPr/>
    </dgm:pt>
    <dgm:pt modelId="{40F95E16-E9BC-4327-8EA3-81C9A22FFC50}" type="pres">
      <dgm:prSet presAssocID="{850C570E-6338-40B3-9BBF-6E20083C7C19}" presName="Name35" presStyleLbl="parChTrans1D3" presStyleIdx="5" presStyleCnt="6"/>
      <dgm:spPr/>
    </dgm:pt>
    <dgm:pt modelId="{6ECA9525-D054-437C-8607-FB1592D1F1BF}" type="pres">
      <dgm:prSet presAssocID="{523997A9-3416-432F-93DB-EFD67F4861D3}" presName="hierRoot2" presStyleCnt="0">
        <dgm:presLayoutVars>
          <dgm:hierBranch val="r"/>
        </dgm:presLayoutVars>
      </dgm:prSet>
      <dgm:spPr/>
    </dgm:pt>
    <dgm:pt modelId="{DF018240-1602-435E-BA76-FD00DB51BA4D}" type="pres">
      <dgm:prSet presAssocID="{523997A9-3416-432F-93DB-EFD67F4861D3}" presName="rootComposite" presStyleCnt="0"/>
      <dgm:spPr/>
    </dgm:pt>
    <dgm:pt modelId="{DD3E734B-930C-4164-ABD8-F397E96D634A}" type="pres">
      <dgm:prSet presAssocID="{523997A9-3416-432F-93DB-EFD67F4861D3}" presName="rootText" presStyleLbl="node3" presStyleIdx="5" presStyleCnt="6">
        <dgm:presLayoutVars>
          <dgm:chPref val="3"/>
        </dgm:presLayoutVars>
      </dgm:prSet>
      <dgm:spPr/>
    </dgm:pt>
    <dgm:pt modelId="{F5EEF3F5-CFCA-4332-9E53-E519775F49DF}" type="pres">
      <dgm:prSet presAssocID="{523997A9-3416-432F-93DB-EFD67F4861D3}" presName="rootConnector" presStyleLbl="node3" presStyleIdx="5" presStyleCnt="6"/>
      <dgm:spPr/>
    </dgm:pt>
    <dgm:pt modelId="{02BE0B1B-3E36-44C9-A2BB-9690F0A09688}" type="pres">
      <dgm:prSet presAssocID="{523997A9-3416-432F-93DB-EFD67F4861D3}" presName="hierChild4" presStyleCnt="0"/>
      <dgm:spPr/>
    </dgm:pt>
    <dgm:pt modelId="{2E9FFBD4-D271-4BB8-BCFC-8A629175B37C}" type="pres">
      <dgm:prSet presAssocID="{CB848B38-0A52-4C3E-9FE2-703F2F2D7ACB}" presName="Name50" presStyleLbl="parChTrans1D4" presStyleIdx="25" presStyleCnt="30"/>
      <dgm:spPr/>
    </dgm:pt>
    <dgm:pt modelId="{9A6E1D6E-5971-4FB1-8ED9-1E94B90832FE}" type="pres">
      <dgm:prSet presAssocID="{4FE60BA8-E22A-405E-946A-AE21879B5DF7}" presName="hierRoot2" presStyleCnt="0">
        <dgm:presLayoutVars>
          <dgm:hierBranch val="init"/>
        </dgm:presLayoutVars>
      </dgm:prSet>
      <dgm:spPr/>
    </dgm:pt>
    <dgm:pt modelId="{5A5683AB-A8D2-4065-8169-3C81E86E75F0}" type="pres">
      <dgm:prSet presAssocID="{4FE60BA8-E22A-405E-946A-AE21879B5DF7}" presName="rootComposite" presStyleCnt="0"/>
      <dgm:spPr/>
    </dgm:pt>
    <dgm:pt modelId="{3889B403-43F6-4687-9D78-1D54DB34D69C}" type="pres">
      <dgm:prSet presAssocID="{4FE60BA8-E22A-405E-946A-AE21879B5DF7}" presName="rootText" presStyleLbl="node4" presStyleIdx="25" presStyleCnt="30">
        <dgm:presLayoutVars>
          <dgm:chPref val="3"/>
        </dgm:presLayoutVars>
      </dgm:prSet>
      <dgm:spPr/>
    </dgm:pt>
    <dgm:pt modelId="{BE0DB74F-4BF5-44A6-A0B4-617276F2926E}" type="pres">
      <dgm:prSet presAssocID="{4FE60BA8-E22A-405E-946A-AE21879B5DF7}" presName="rootConnector" presStyleLbl="node4" presStyleIdx="25" presStyleCnt="30"/>
      <dgm:spPr/>
    </dgm:pt>
    <dgm:pt modelId="{9A84BE73-827A-4DDC-987E-9534C742D196}" type="pres">
      <dgm:prSet presAssocID="{4FE60BA8-E22A-405E-946A-AE21879B5DF7}" presName="hierChild4" presStyleCnt="0"/>
      <dgm:spPr/>
    </dgm:pt>
    <dgm:pt modelId="{A2B46F6E-1220-488B-9E06-47ED3E584539}" type="pres">
      <dgm:prSet presAssocID="{4FE60BA8-E22A-405E-946A-AE21879B5DF7}" presName="hierChild5" presStyleCnt="0"/>
      <dgm:spPr/>
    </dgm:pt>
    <dgm:pt modelId="{B22F8C8A-7298-4575-9E15-B2C6E4370001}" type="pres">
      <dgm:prSet presAssocID="{A6707B21-756B-4A04-A7F2-7FA435FF441E}" presName="Name50" presStyleLbl="parChTrans1D4" presStyleIdx="26" presStyleCnt="30"/>
      <dgm:spPr/>
    </dgm:pt>
    <dgm:pt modelId="{162F352C-C84E-4F92-B8C9-70D1EF5C1892}" type="pres">
      <dgm:prSet presAssocID="{4766261C-A9A5-4768-BB8A-2B8A0DD2061F}" presName="hierRoot2" presStyleCnt="0">
        <dgm:presLayoutVars>
          <dgm:hierBranch val="init"/>
        </dgm:presLayoutVars>
      </dgm:prSet>
      <dgm:spPr/>
    </dgm:pt>
    <dgm:pt modelId="{0995E610-656F-449B-98A4-9B204FDCA47B}" type="pres">
      <dgm:prSet presAssocID="{4766261C-A9A5-4768-BB8A-2B8A0DD2061F}" presName="rootComposite" presStyleCnt="0"/>
      <dgm:spPr/>
    </dgm:pt>
    <dgm:pt modelId="{63993A29-8964-4EAD-B614-49CD00B57551}" type="pres">
      <dgm:prSet presAssocID="{4766261C-A9A5-4768-BB8A-2B8A0DD2061F}" presName="rootText" presStyleLbl="node4" presStyleIdx="26" presStyleCnt="30">
        <dgm:presLayoutVars>
          <dgm:chPref val="3"/>
        </dgm:presLayoutVars>
      </dgm:prSet>
      <dgm:spPr/>
    </dgm:pt>
    <dgm:pt modelId="{9D9A47C0-1645-4885-AFA2-E41710D6E8AE}" type="pres">
      <dgm:prSet presAssocID="{4766261C-A9A5-4768-BB8A-2B8A0DD2061F}" presName="rootConnector" presStyleLbl="node4" presStyleIdx="26" presStyleCnt="30"/>
      <dgm:spPr/>
    </dgm:pt>
    <dgm:pt modelId="{5FB3F3E8-3CCA-4D12-B91C-658C3C74B7CC}" type="pres">
      <dgm:prSet presAssocID="{4766261C-A9A5-4768-BB8A-2B8A0DD2061F}" presName="hierChild4" presStyleCnt="0"/>
      <dgm:spPr/>
    </dgm:pt>
    <dgm:pt modelId="{5B97B70A-386A-41FF-8F2A-9DA139994C69}" type="pres">
      <dgm:prSet presAssocID="{4766261C-A9A5-4768-BB8A-2B8A0DD2061F}" presName="hierChild5" presStyleCnt="0"/>
      <dgm:spPr/>
    </dgm:pt>
    <dgm:pt modelId="{79BFB163-B73F-47F8-A405-D67A0B5C4290}" type="pres">
      <dgm:prSet presAssocID="{5AA0AEB3-FEE1-4E67-A0CE-9439A6857C53}" presName="Name50" presStyleLbl="parChTrans1D4" presStyleIdx="27" presStyleCnt="30"/>
      <dgm:spPr/>
    </dgm:pt>
    <dgm:pt modelId="{7DCDC84E-76C5-4C35-B3F6-4452AD06D258}" type="pres">
      <dgm:prSet presAssocID="{224BB524-7364-4FCC-966F-9CE83B1CA778}" presName="hierRoot2" presStyleCnt="0">
        <dgm:presLayoutVars>
          <dgm:hierBranch val="init"/>
        </dgm:presLayoutVars>
      </dgm:prSet>
      <dgm:spPr/>
    </dgm:pt>
    <dgm:pt modelId="{C7E0F0D2-707A-4746-9638-2CC4C5CBBBF7}" type="pres">
      <dgm:prSet presAssocID="{224BB524-7364-4FCC-966F-9CE83B1CA778}" presName="rootComposite" presStyleCnt="0"/>
      <dgm:spPr/>
    </dgm:pt>
    <dgm:pt modelId="{C1C03F4E-ED1F-4DFD-BD2E-48D68BC71F6E}" type="pres">
      <dgm:prSet presAssocID="{224BB524-7364-4FCC-966F-9CE83B1CA778}" presName="rootText" presStyleLbl="node4" presStyleIdx="27" presStyleCnt="30">
        <dgm:presLayoutVars>
          <dgm:chPref val="3"/>
        </dgm:presLayoutVars>
      </dgm:prSet>
      <dgm:spPr/>
    </dgm:pt>
    <dgm:pt modelId="{3EAC05AA-C914-4500-9CDD-D1ED96054910}" type="pres">
      <dgm:prSet presAssocID="{224BB524-7364-4FCC-966F-9CE83B1CA778}" presName="rootConnector" presStyleLbl="node4" presStyleIdx="27" presStyleCnt="30"/>
      <dgm:spPr/>
    </dgm:pt>
    <dgm:pt modelId="{8C1EAC5C-1789-45E7-96E6-4BD54C889DF7}" type="pres">
      <dgm:prSet presAssocID="{224BB524-7364-4FCC-966F-9CE83B1CA778}" presName="hierChild4" presStyleCnt="0"/>
      <dgm:spPr/>
    </dgm:pt>
    <dgm:pt modelId="{921693C2-96C7-408F-84CB-1686920A60C3}" type="pres">
      <dgm:prSet presAssocID="{224BB524-7364-4FCC-966F-9CE83B1CA778}" presName="hierChild5" presStyleCnt="0"/>
      <dgm:spPr/>
    </dgm:pt>
    <dgm:pt modelId="{DBE1EC48-01AF-4A0D-8BED-9347C4B9C5A6}" type="pres">
      <dgm:prSet presAssocID="{2BB171AA-9AD2-44C1-9F98-9127BBB17ACC}" presName="Name50" presStyleLbl="parChTrans1D4" presStyleIdx="28" presStyleCnt="30"/>
      <dgm:spPr/>
    </dgm:pt>
    <dgm:pt modelId="{2ABDA344-86BA-4FF2-8DC7-ED5460636BB1}" type="pres">
      <dgm:prSet presAssocID="{CE240363-B8FE-4078-B7B1-993B1A7AF298}" presName="hierRoot2" presStyleCnt="0">
        <dgm:presLayoutVars>
          <dgm:hierBranch val="init"/>
        </dgm:presLayoutVars>
      </dgm:prSet>
      <dgm:spPr/>
    </dgm:pt>
    <dgm:pt modelId="{F2365560-D2FC-4877-9041-7FA2620A6B62}" type="pres">
      <dgm:prSet presAssocID="{CE240363-B8FE-4078-B7B1-993B1A7AF298}" presName="rootComposite" presStyleCnt="0"/>
      <dgm:spPr/>
    </dgm:pt>
    <dgm:pt modelId="{8474078A-94A6-4D64-A094-A74D2ABEA83F}" type="pres">
      <dgm:prSet presAssocID="{CE240363-B8FE-4078-B7B1-993B1A7AF298}" presName="rootText" presStyleLbl="node4" presStyleIdx="28" presStyleCnt="30">
        <dgm:presLayoutVars>
          <dgm:chPref val="3"/>
        </dgm:presLayoutVars>
      </dgm:prSet>
      <dgm:spPr/>
    </dgm:pt>
    <dgm:pt modelId="{9F27FD76-B937-4FC7-9EAD-A38E86BAAF73}" type="pres">
      <dgm:prSet presAssocID="{CE240363-B8FE-4078-B7B1-993B1A7AF298}" presName="rootConnector" presStyleLbl="node4" presStyleIdx="28" presStyleCnt="30"/>
      <dgm:spPr/>
    </dgm:pt>
    <dgm:pt modelId="{467171C9-F155-4E7E-9F94-589BB0743D75}" type="pres">
      <dgm:prSet presAssocID="{CE240363-B8FE-4078-B7B1-993B1A7AF298}" presName="hierChild4" presStyleCnt="0"/>
      <dgm:spPr/>
    </dgm:pt>
    <dgm:pt modelId="{8966B605-484D-4212-967D-B72E3AF38205}" type="pres">
      <dgm:prSet presAssocID="{CE240363-B8FE-4078-B7B1-993B1A7AF298}" presName="hierChild5" presStyleCnt="0"/>
      <dgm:spPr/>
    </dgm:pt>
    <dgm:pt modelId="{A459BC68-A136-4826-8CF5-019860E61FB4}" type="pres">
      <dgm:prSet presAssocID="{9E291710-B26E-49BF-8764-D517444AFD8C}" presName="Name50" presStyleLbl="parChTrans1D4" presStyleIdx="29" presStyleCnt="30"/>
      <dgm:spPr/>
    </dgm:pt>
    <dgm:pt modelId="{D419E7F4-CAE5-4776-92DA-ABEDB94E903C}" type="pres">
      <dgm:prSet presAssocID="{E0362C1A-BBD2-4753-8B2E-51064DCD67B6}" presName="hierRoot2" presStyleCnt="0">
        <dgm:presLayoutVars>
          <dgm:hierBranch val="init"/>
        </dgm:presLayoutVars>
      </dgm:prSet>
      <dgm:spPr/>
    </dgm:pt>
    <dgm:pt modelId="{5DF4A6AA-662C-4D63-8285-4F707300E392}" type="pres">
      <dgm:prSet presAssocID="{E0362C1A-BBD2-4753-8B2E-51064DCD67B6}" presName="rootComposite" presStyleCnt="0"/>
      <dgm:spPr/>
    </dgm:pt>
    <dgm:pt modelId="{D7EF31D4-22E6-424F-B99D-CFD7ADE1D5FE}" type="pres">
      <dgm:prSet presAssocID="{E0362C1A-BBD2-4753-8B2E-51064DCD67B6}" presName="rootText" presStyleLbl="node4" presStyleIdx="29" presStyleCnt="30">
        <dgm:presLayoutVars>
          <dgm:chPref val="3"/>
        </dgm:presLayoutVars>
      </dgm:prSet>
      <dgm:spPr/>
    </dgm:pt>
    <dgm:pt modelId="{887422C7-221F-412D-8ADB-8FAAA9BAF73C}" type="pres">
      <dgm:prSet presAssocID="{E0362C1A-BBD2-4753-8B2E-51064DCD67B6}" presName="rootConnector" presStyleLbl="node4" presStyleIdx="29" presStyleCnt="30"/>
      <dgm:spPr/>
    </dgm:pt>
    <dgm:pt modelId="{8DAC1787-8CA2-4B83-986C-2450AFDDC3B2}" type="pres">
      <dgm:prSet presAssocID="{E0362C1A-BBD2-4753-8B2E-51064DCD67B6}" presName="hierChild4" presStyleCnt="0"/>
      <dgm:spPr/>
    </dgm:pt>
    <dgm:pt modelId="{BCD967BC-E310-4738-89CB-EBA697A930F1}" type="pres">
      <dgm:prSet presAssocID="{E0362C1A-BBD2-4753-8B2E-51064DCD67B6}" presName="hierChild5" presStyleCnt="0"/>
      <dgm:spPr/>
    </dgm:pt>
    <dgm:pt modelId="{D266B259-A318-4F24-8A68-116A6F345EA2}" type="pres">
      <dgm:prSet presAssocID="{523997A9-3416-432F-93DB-EFD67F4861D3}" presName="hierChild5" presStyleCnt="0"/>
      <dgm:spPr/>
    </dgm:pt>
    <dgm:pt modelId="{28E1B2E9-6A31-4C37-924A-554D40FFCF30}" type="pres">
      <dgm:prSet presAssocID="{DA137648-2B1E-4236-A992-DD9EB70BB65F}" presName="hierChild5" presStyleCnt="0"/>
      <dgm:spPr/>
    </dgm:pt>
    <dgm:pt modelId="{5576B437-A4C8-49C4-9634-70D44BDB77B8}" type="pres">
      <dgm:prSet presAssocID="{5A146D8F-570D-41C4-B79E-6C66A70F0095}" presName="hierChild3" presStyleCnt="0"/>
      <dgm:spPr/>
    </dgm:pt>
  </dgm:ptLst>
  <dgm:cxnLst>
    <dgm:cxn modelId="{592BD201-7C44-4386-B50C-E94A4E209833}" type="presOf" srcId="{243AF7A4-1EF2-4FEA-945E-6214578C18D2}" destId="{97B88B46-79CE-4F72-B94F-B52905A81AAF}" srcOrd="1" destOrd="0" presId="urn:microsoft.com/office/officeart/2005/8/layout/orgChart1"/>
    <dgm:cxn modelId="{9CE63C03-782E-48F8-9B33-C15E1C37386E}" type="presOf" srcId="{DECE7D88-7256-4C59-8E6C-AE956CF3AAE5}" destId="{B5B044A5-2534-4D4C-B9A1-4861CF8F201B}" srcOrd="0" destOrd="0" presId="urn:microsoft.com/office/officeart/2005/8/layout/orgChart1"/>
    <dgm:cxn modelId="{BE01C005-AF05-407A-9BCE-F8F2C9AE9E9E}" srcId="{1522B827-00FE-4A2B-90B7-DE6D5D17A814}" destId="{243AF7A4-1EF2-4FEA-945E-6214578C18D2}" srcOrd="4" destOrd="0" parTransId="{D0AF0C69-B6FF-4E32-BAD7-AD6DC7E10141}" sibTransId="{442B00B2-8094-4D7C-8E74-A19DD2AFE5A4}"/>
    <dgm:cxn modelId="{7D167C08-054A-4FEF-9FED-3E9CBC15432F}" type="presOf" srcId="{58248E5C-EEB9-4123-8953-D6ADBE430AB7}" destId="{D7097941-632E-4F50-B1FE-E0540CE67BFF}" srcOrd="0" destOrd="0" presId="urn:microsoft.com/office/officeart/2005/8/layout/orgChart1"/>
    <dgm:cxn modelId="{6E5B1E09-8227-430F-ACE1-784DB9F7C9F2}" srcId="{523997A9-3416-432F-93DB-EFD67F4861D3}" destId="{E0362C1A-BBD2-4753-8B2E-51064DCD67B6}" srcOrd="4" destOrd="0" parTransId="{9E291710-B26E-49BF-8764-D517444AFD8C}" sibTransId="{F49FEBBB-13FA-45D8-89A7-9F352DEAE6EF}"/>
    <dgm:cxn modelId="{F4E38D09-FF39-437F-ABB2-22BB0957E6C1}" type="presOf" srcId="{1DA48ABE-7FCA-4390-8720-9782B6627E65}" destId="{7D08D1AF-434D-4DBC-810B-087D6BB3960A}" srcOrd="1" destOrd="0" presId="urn:microsoft.com/office/officeart/2005/8/layout/orgChart1"/>
    <dgm:cxn modelId="{A58B480A-CAF8-4AA6-849C-BCEB1618F0BE}" type="presOf" srcId="{DA137648-2B1E-4236-A992-DD9EB70BB65F}" destId="{4E6A11DD-9FF3-4B2F-8392-81FAD6B775DC}" srcOrd="1" destOrd="0" presId="urn:microsoft.com/office/officeart/2005/8/layout/orgChart1"/>
    <dgm:cxn modelId="{B7FC8B0A-FBC2-4496-8CBE-BA7AE3D0CB33}" type="presOf" srcId="{AA4947EF-348F-4526-8C00-238B14E7F21C}" destId="{4E1110E8-786A-4365-AD0D-57AB7AA1390B}" srcOrd="0" destOrd="0" presId="urn:microsoft.com/office/officeart/2005/8/layout/orgChart1"/>
    <dgm:cxn modelId="{F1C9710D-060A-46A5-BDB5-BDA18FCC6241}" type="presOf" srcId="{8CB09E29-7CF2-4757-924C-8B24FE300291}" destId="{49A6F706-5630-4AA1-B44B-3B227F44B80A}" srcOrd="0" destOrd="0" presId="urn:microsoft.com/office/officeart/2005/8/layout/orgChart1"/>
    <dgm:cxn modelId="{1C710B0E-18A7-4DB8-A2A6-308529711030}" type="presOf" srcId="{4FE60BA8-E22A-405E-946A-AE21879B5DF7}" destId="{3889B403-43F6-4687-9D78-1D54DB34D69C}" srcOrd="0" destOrd="0" presId="urn:microsoft.com/office/officeart/2005/8/layout/orgChart1"/>
    <dgm:cxn modelId="{29472E0E-2B49-40DB-9C71-177221B6AC8A}" srcId="{FC08182D-BD85-4C2B-8C95-066B2F8951AA}" destId="{FF6B7286-FA85-46D7-A095-603E225718D6}" srcOrd="3" destOrd="0" parTransId="{A4CFA596-287B-47B4-A879-8E559B040F20}" sibTransId="{03B0B612-62AF-49C5-AC47-249EC28A7CC5}"/>
    <dgm:cxn modelId="{5E12BA14-E870-4CAF-9789-A8BE4A7381BE}" type="presOf" srcId="{1522B827-00FE-4A2B-90B7-DE6D5D17A814}" destId="{DD99460F-C175-40B8-8F38-4428786C3983}" srcOrd="1" destOrd="0" presId="urn:microsoft.com/office/officeart/2005/8/layout/orgChart1"/>
    <dgm:cxn modelId="{648A6915-4D07-47C5-904E-4E27C481FC74}" srcId="{5A146D8F-570D-41C4-B79E-6C66A70F0095}" destId="{5B3F5E98-22B8-40A6-B212-58EE2F5EEBA5}" srcOrd="0" destOrd="0" parTransId="{5F642FAD-71A2-479A-A7E5-1CA290CDCCEC}" sibTransId="{6C1318D0-4084-47E2-AF6B-37DA4CCC80D9}"/>
    <dgm:cxn modelId="{FC6D9215-9FD6-4F8E-9B4C-1305CF73171B}" type="presOf" srcId="{9199E284-038E-43F8-B1EF-E06FBC9FF4D5}" destId="{63F4FE69-6E50-4C65-ADFE-24ECA5877089}" srcOrd="1" destOrd="0" presId="urn:microsoft.com/office/officeart/2005/8/layout/orgChart1"/>
    <dgm:cxn modelId="{9561E516-D90A-4C09-810D-324CC508AF64}" type="presOf" srcId="{5F642FAD-71A2-479A-A7E5-1CA290CDCCEC}" destId="{EE89716B-4232-4520-92EE-AD6CEAD84260}" srcOrd="0" destOrd="0" presId="urn:microsoft.com/office/officeart/2005/8/layout/orgChart1"/>
    <dgm:cxn modelId="{4A987017-712A-4252-9448-9E1F98A1D1BF}" type="presOf" srcId="{70848E78-13C7-427C-85D2-D349C48BE157}" destId="{6531E47C-EBC8-493C-97E7-B5D3FD9E2DDC}" srcOrd="0" destOrd="0" presId="urn:microsoft.com/office/officeart/2005/8/layout/orgChart1"/>
    <dgm:cxn modelId="{812ED21E-1FE5-4FCB-AC5D-3E34C4575B61}" srcId="{DA137648-2B1E-4236-A992-DD9EB70BB65F}" destId="{523997A9-3416-432F-93DB-EFD67F4861D3}" srcOrd="1" destOrd="0" parTransId="{850C570E-6338-40B3-9BBF-6E20083C7C19}" sibTransId="{48D57AF7-DE08-4F16-8565-062E94EFB6AE}"/>
    <dgm:cxn modelId="{BB155420-9FB4-45E4-ACC5-F9778271C664}" type="presOf" srcId="{523997A9-3416-432F-93DB-EFD67F4861D3}" destId="{F5EEF3F5-CFCA-4332-9E53-E519775F49DF}" srcOrd="1" destOrd="0" presId="urn:microsoft.com/office/officeart/2005/8/layout/orgChart1"/>
    <dgm:cxn modelId="{BEDBD421-88C2-495A-888D-2C25C3052DDC}" type="presOf" srcId="{87AA8B69-8FCA-4510-81A9-3E3595CB60FF}" destId="{99F0067B-F0EB-49E0-A55C-8ABB1EC9D093}" srcOrd="1" destOrd="0" presId="urn:microsoft.com/office/officeart/2005/8/layout/orgChart1"/>
    <dgm:cxn modelId="{45C2FD23-D442-44FE-82EC-27F2CB8949D7}" type="presOf" srcId="{224BB524-7364-4FCC-966F-9CE83B1CA778}" destId="{3EAC05AA-C914-4500-9CDD-D1ED96054910}" srcOrd="1" destOrd="0" presId="urn:microsoft.com/office/officeart/2005/8/layout/orgChart1"/>
    <dgm:cxn modelId="{0A3A1126-1661-445C-8D46-A7F9FC92BF3A}" type="presOf" srcId="{523997A9-3416-432F-93DB-EFD67F4861D3}" destId="{DD3E734B-930C-4164-ABD8-F397E96D634A}" srcOrd="0" destOrd="0" presId="urn:microsoft.com/office/officeart/2005/8/layout/orgChart1"/>
    <dgm:cxn modelId="{62913A26-EA22-44BB-836E-F0470446F546}" type="presOf" srcId="{DF3C4DAC-F332-4D33-9268-76E4D23AACFD}" destId="{0977DA1F-7649-46E5-87F1-88322FE9BA58}" srcOrd="0" destOrd="0" presId="urn:microsoft.com/office/officeart/2005/8/layout/orgChart1"/>
    <dgm:cxn modelId="{3CC41427-4647-4022-B5EC-AD8BF05686B3}" type="presOf" srcId="{224BB524-7364-4FCC-966F-9CE83B1CA778}" destId="{C1C03F4E-ED1F-4DFD-BD2E-48D68BC71F6E}" srcOrd="0" destOrd="0" presId="urn:microsoft.com/office/officeart/2005/8/layout/orgChart1"/>
    <dgm:cxn modelId="{C45AD028-CCCD-4776-8734-F53561740EB7}" type="presOf" srcId="{243AF7A4-1EF2-4FEA-945E-6214578C18D2}" destId="{AABC1F08-3DF9-4C08-BA3C-ECC50D727DB9}" srcOrd="0" destOrd="0" presId="urn:microsoft.com/office/officeart/2005/8/layout/orgChart1"/>
    <dgm:cxn modelId="{05A68029-6E0A-4991-AC81-5055C64E2F48}" type="presOf" srcId="{29D96FC6-5C76-425F-83FC-0A54BD16609F}" destId="{D5466D9B-94FE-40BD-AAB7-AABDAEFB1C20}" srcOrd="1" destOrd="0" presId="urn:microsoft.com/office/officeart/2005/8/layout/orgChart1"/>
    <dgm:cxn modelId="{D01EA329-65A2-44B4-A270-4CC163F05D15}" type="presOf" srcId="{A7836EE6-34FA-4773-9C49-82CB66481748}" destId="{6835FBFE-656E-453E-B324-E56598C56454}" srcOrd="0" destOrd="0" presId="urn:microsoft.com/office/officeart/2005/8/layout/orgChart1"/>
    <dgm:cxn modelId="{A8A1AD2A-FB96-4DEF-B69A-1D51B1AF07B6}" type="presOf" srcId="{88249B88-84A6-4E92-BFCB-B355D2CE5E09}" destId="{10CC55C7-2CFD-4B52-839D-6B512A3F7441}" srcOrd="1" destOrd="0" presId="urn:microsoft.com/office/officeart/2005/8/layout/orgChart1"/>
    <dgm:cxn modelId="{9FAF962C-6D04-4997-80ED-88A2F49C5272}" type="presOf" srcId="{1522B827-00FE-4A2B-90B7-DE6D5D17A814}" destId="{386ABEEE-2EE2-48FD-B54F-D601035CB1BC}" srcOrd="0" destOrd="0" presId="urn:microsoft.com/office/officeart/2005/8/layout/orgChart1"/>
    <dgm:cxn modelId="{50EA9C2F-9F76-4F52-B72A-318E4BF88AF4}" type="presOf" srcId="{01D63950-897B-484B-9226-8275EE88DD86}" destId="{BF2A7AA2-333B-4CB9-A27B-57BA869960CB}" srcOrd="0" destOrd="0" presId="urn:microsoft.com/office/officeart/2005/8/layout/orgChart1"/>
    <dgm:cxn modelId="{FC4E1E31-8D7A-419C-BFEB-17CA2BD68123}" type="presOf" srcId="{4FE60BA8-E22A-405E-946A-AE21879B5DF7}" destId="{BE0DB74F-4BF5-44A6-A0B4-617276F2926E}" srcOrd="1" destOrd="0" presId="urn:microsoft.com/office/officeart/2005/8/layout/orgChart1"/>
    <dgm:cxn modelId="{67C42F33-C65D-4FAC-AB58-896E93A27EC5}" type="presOf" srcId="{60A940DF-F2D5-46EC-80B3-08C362D20CEB}" destId="{8BC4724C-2FB1-4916-BE50-C48814B73DF7}" srcOrd="0" destOrd="0" presId="urn:microsoft.com/office/officeart/2005/8/layout/orgChart1"/>
    <dgm:cxn modelId="{BE5FA036-8039-4BDD-ABEA-03087A913429}" srcId="{D73ACA29-4D90-4981-B625-B38C2E34D09D}" destId="{0A1F2DCB-7A0A-4077-A3D8-6BCF88B48883}" srcOrd="4" destOrd="0" parTransId="{DF3C4DAC-F332-4D33-9268-76E4D23AACFD}" sibTransId="{9F890F7E-FB36-46DD-B87D-03E4588A7C8D}"/>
    <dgm:cxn modelId="{AEE08A37-565D-4689-9525-2F3C2BE4CF76}" type="presOf" srcId="{A46E07E4-7A67-411D-80A7-FA0C5A7A664B}" destId="{8F27FCAF-3D66-46FD-BB7E-F20BA54210A0}" srcOrd="1" destOrd="0" presId="urn:microsoft.com/office/officeart/2005/8/layout/orgChart1"/>
    <dgm:cxn modelId="{1D0E6F39-1178-4441-B208-4C2A5E85A4FF}" srcId="{D73ACA29-4D90-4981-B625-B38C2E34D09D}" destId="{1EC4F0DD-E158-40EF-A116-3F59DB1FF895}" srcOrd="2" destOrd="0" parTransId="{2129A352-5CD1-4A38-8835-5D24418E04D9}" sibTransId="{92EBF001-EB8D-4166-A973-1339A5CF6D1F}"/>
    <dgm:cxn modelId="{7406AC39-AD42-430A-A2D4-C79AF9CE6A98}" type="presOf" srcId="{850C570E-6338-40B3-9BBF-6E20083C7C19}" destId="{40F95E16-E9BC-4327-8EA3-81C9A22FFC50}" srcOrd="0" destOrd="0" presId="urn:microsoft.com/office/officeart/2005/8/layout/orgChart1"/>
    <dgm:cxn modelId="{8CE7BF39-F8EB-47BB-A298-B9D4E48FE9E9}" type="presOf" srcId="{D270F45F-D9B1-4C29-B232-06007EDF1C0A}" destId="{28C7740D-1213-44A1-A38F-C9816AAE205D}" srcOrd="0" destOrd="0" presId="urn:microsoft.com/office/officeart/2005/8/layout/orgChart1"/>
    <dgm:cxn modelId="{1368103B-A28E-4F9C-B672-256F504D08F1}" type="presOf" srcId="{8CB09E29-7CF2-4757-924C-8B24FE300291}" destId="{44F2B149-0272-4864-9F89-34D7E3A5CC40}" srcOrd="1" destOrd="0" presId="urn:microsoft.com/office/officeart/2005/8/layout/orgChart1"/>
    <dgm:cxn modelId="{BDD7823B-7B2F-455B-8CA9-FC683F961142}" type="presOf" srcId="{1DA48ABE-7FCA-4390-8720-9782B6627E65}" destId="{BF660D3C-1186-4256-B57F-C07E2B61112F}" srcOrd="0" destOrd="0" presId="urn:microsoft.com/office/officeart/2005/8/layout/orgChart1"/>
    <dgm:cxn modelId="{7B1EE93B-A337-4BBF-871D-E36811CDC671}" srcId="{1522B827-00FE-4A2B-90B7-DE6D5D17A814}" destId="{3E564F55-9389-4078-AC5D-BCA84193A922}" srcOrd="2" destOrd="0" parTransId="{6219F641-EFAB-4C02-AA9B-50A106603D98}" sibTransId="{9340160A-0382-420C-9CF0-6283F73E86AF}"/>
    <dgm:cxn modelId="{372BCE3C-CCBC-40EC-B054-D48C4F174B54}" type="presOf" srcId="{9B83A0C5-5590-4531-901B-AD2DC062DD36}" destId="{7842103A-42B3-414D-851D-9A1828238F4D}" srcOrd="1" destOrd="0" presId="urn:microsoft.com/office/officeart/2005/8/layout/orgChart1"/>
    <dgm:cxn modelId="{1B6C8C3D-966A-4021-BED8-FD111407F9A1}" type="presOf" srcId="{4766261C-A9A5-4768-BB8A-2B8A0DD2061F}" destId="{63993A29-8964-4EAD-B614-49CD00B57551}" srcOrd="0" destOrd="0" presId="urn:microsoft.com/office/officeart/2005/8/layout/orgChart1"/>
    <dgm:cxn modelId="{A93BAD3E-4EFA-40D0-9FF0-2BEF992CE15A}" type="presOf" srcId="{CB848B38-0A52-4C3E-9FE2-703F2F2D7ACB}" destId="{2E9FFBD4-D271-4BB8-BCFC-8A629175B37C}" srcOrd="0" destOrd="0" presId="urn:microsoft.com/office/officeart/2005/8/layout/orgChart1"/>
    <dgm:cxn modelId="{CCFF9F3F-8E8C-418A-AAA2-7A49A166BB05}" type="presOf" srcId="{4FFB36B6-9439-46CB-8FCB-AECEEB80B4AC}" destId="{1816E2E4-9B60-4057-9090-41BCD5C22E86}" srcOrd="1" destOrd="0" presId="urn:microsoft.com/office/officeart/2005/8/layout/orgChart1"/>
    <dgm:cxn modelId="{BBE58540-F07E-43D4-AF6B-90EF4A0FA077}" srcId="{1522B827-00FE-4A2B-90B7-DE6D5D17A814}" destId="{8FCB6916-0B0B-413B-A23A-D997A6D8A834}" srcOrd="0" destOrd="0" parTransId="{99194523-7F33-4124-83B9-A93DA78A0E2E}" sibTransId="{C429138E-72FD-481B-ACEE-C2963693DDD1}"/>
    <dgm:cxn modelId="{81A0F040-7F4C-471D-8C6C-C83D1A11E2A9}" type="presOf" srcId="{CDC608B5-883E-4855-807E-21AE791F68CC}" destId="{323D6749-75B5-482A-A02B-D91B3B221CE2}" srcOrd="0" destOrd="0" presId="urn:microsoft.com/office/officeart/2005/8/layout/orgChart1"/>
    <dgm:cxn modelId="{04CD765B-88FA-462D-BBB0-5CBCDB8DE3D8}" srcId="{FC08182D-BD85-4C2B-8C95-066B2F8951AA}" destId="{01D63950-897B-484B-9226-8275EE88DD86}" srcOrd="1" destOrd="0" parTransId="{CFA1BD31-2C13-41C1-B880-BBDD38CE2950}" sibTransId="{0C625AAF-C5C6-4C04-8CAF-3FE4D9D0BA78}"/>
    <dgm:cxn modelId="{C065525D-1992-4DFC-A49B-66E7CE1431FF}" type="presOf" srcId="{1EC4F0DD-E158-40EF-A116-3F59DB1FF895}" destId="{7E6BB251-F560-489D-B6C4-8B0AA2A30B2A}" srcOrd="0" destOrd="0" presId="urn:microsoft.com/office/officeart/2005/8/layout/orgChart1"/>
    <dgm:cxn modelId="{39B8385E-F950-4B01-903A-515E7E0BF081}" type="presOf" srcId="{5AA0AEB3-FEE1-4E67-A0CE-9439A6857C53}" destId="{79BFB163-B73F-47F8-A405-D67A0B5C4290}" srcOrd="0" destOrd="0" presId="urn:microsoft.com/office/officeart/2005/8/layout/orgChart1"/>
    <dgm:cxn modelId="{7DE4F75E-149E-48DE-AB56-3DC1F9E17C7B}" type="presOf" srcId="{BD36F8F3-B54B-4E45-8096-A8AEF3E8BE8F}" destId="{3C72B7F5-A2C3-48AF-A050-A6B8C837F8B9}" srcOrd="1" destOrd="0" presId="urn:microsoft.com/office/officeart/2005/8/layout/orgChart1"/>
    <dgm:cxn modelId="{2A193962-1625-47A7-BED4-F4769C41646B}" type="presOf" srcId="{2BB171AA-9AD2-44C1-9F98-9127BBB17ACC}" destId="{DBE1EC48-01AF-4A0D-8BED-9347C4B9C5A6}" srcOrd="0" destOrd="0" presId="urn:microsoft.com/office/officeart/2005/8/layout/orgChart1"/>
    <dgm:cxn modelId="{F8EA4842-CF50-4493-A336-A9A11EB8AEFC}" type="presOf" srcId="{D9F338DE-5637-4D5F-863C-FA33AB3F8C05}" destId="{A229A75A-59CA-4BE9-87B8-213D8C17675D}" srcOrd="0" destOrd="0" presId="urn:microsoft.com/office/officeart/2005/8/layout/orgChart1"/>
    <dgm:cxn modelId="{90044C42-9E1A-4763-BAAB-B9EEFEC86D1D}" srcId="{523997A9-3416-432F-93DB-EFD67F4861D3}" destId="{4766261C-A9A5-4768-BB8A-2B8A0DD2061F}" srcOrd="1" destOrd="0" parTransId="{A6707B21-756B-4A04-A7F2-7FA435FF441E}" sibTransId="{1099273F-7EBD-4F83-9500-4946D1BC344B}"/>
    <dgm:cxn modelId="{11DFC462-CFA9-4031-A0F4-DB611124B039}" srcId="{29D96FC6-5C76-425F-83FC-0A54BD16609F}" destId="{74B62A8E-C292-46D8-8455-554ED5C3469A}" srcOrd="0" destOrd="0" parTransId="{D9F338DE-5637-4D5F-863C-FA33AB3F8C05}" sibTransId="{EF33FB1A-902E-4B99-AC4A-9E3D5471DE6D}"/>
    <dgm:cxn modelId="{54F1DD62-4837-44DE-BA04-DCAB9703B155}" srcId="{60A940DF-F2D5-46EC-80B3-08C362D20CEB}" destId="{4FFB36B6-9439-46CB-8FCB-AECEEB80B4AC}" srcOrd="1" destOrd="0" parTransId="{4445EBCF-B5DF-4712-96EB-8639C2E1EFAD}" sibTransId="{A28025BD-8C9C-40CB-A3E4-6CB9AE3537F4}"/>
    <dgm:cxn modelId="{86780C63-8FF0-429F-9BDD-72117EEC86BE}" srcId="{5A146D8F-570D-41C4-B79E-6C66A70F0095}" destId="{EA518A1A-D195-42C0-A53F-B893020AD324}" srcOrd="1" destOrd="0" parTransId="{8ED78EF1-A76C-4FB7-AD3F-48D3C565F61E}" sibTransId="{8CB50DC5-7B47-42CD-B4ED-501FB2172178}"/>
    <dgm:cxn modelId="{D8C24C63-8EE1-4DDD-A990-69C6B5040C4A}" type="presOf" srcId="{74B62A8E-C292-46D8-8455-554ED5C3469A}" destId="{AECD4D4D-7E67-4351-AF30-D7D07254A3FA}" srcOrd="1" destOrd="0" presId="urn:microsoft.com/office/officeart/2005/8/layout/orgChart1"/>
    <dgm:cxn modelId="{93D2BE43-80A7-43F6-953A-E074991B4C4B}" srcId="{29D96FC6-5C76-425F-83FC-0A54BD16609F}" destId="{9B83A0C5-5590-4531-901B-AD2DC062DD36}" srcOrd="1" destOrd="0" parTransId="{3055A295-237E-4B04-BC84-D4A2DEC6272A}" sibTransId="{55DB7F1E-DFE3-4DEB-BC71-F6E07B4B851C}"/>
    <dgm:cxn modelId="{7909D643-6D26-4FC2-938F-6721856107BC}" type="presOf" srcId="{50B4E5DB-8EDB-47DB-A21E-25480215805F}" destId="{5E0582A3-6FBA-45B2-A07A-7E991917BE8A}" srcOrd="0" destOrd="0" presId="urn:microsoft.com/office/officeart/2005/8/layout/orgChart1"/>
    <dgm:cxn modelId="{5C5B0265-3926-41F1-BEC0-BE553CA04B47}" type="presOf" srcId="{E57F4B13-83D4-45FD-8C01-3217ED85E61E}" destId="{13D03ED9-5595-4A83-AFA4-A326358B05B0}" srcOrd="1" destOrd="0" presId="urn:microsoft.com/office/officeart/2005/8/layout/orgChart1"/>
    <dgm:cxn modelId="{8CC5F345-25BD-40EE-B0CE-537946E8CC66}" srcId="{523997A9-3416-432F-93DB-EFD67F4861D3}" destId="{224BB524-7364-4FCC-966F-9CE83B1CA778}" srcOrd="2" destOrd="0" parTransId="{5AA0AEB3-FEE1-4E67-A0CE-9439A6857C53}" sibTransId="{399725F5-203D-4191-B722-8564C9ABA496}"/>
    <dgm:cxn modelId="{E0F4FE65-C9A1-4A96-98E7-CE84B9F466F6}" srcId="{EA518A1A-D195-42C0-A53F-B893020AD324}" destId="{29D96FC6-5C76-425F-83FC-0A54BD16609F}" srcOrd="0" destOrd="0" parTransId="{ABD40E3A-4D6C-43B4-9483-FB5351C090EE}" sibTransId="{EE598DEF-451D-4503-83F6-24F263F31E73}"/>
    <dgm:cxn modelId="{A68AF266-B251-47CE-9B31-50D1FBFE0152}" type="presOf" srcId="{61D22C25-D54F-449B-810A-214824E857FD}" destId="{2FDDC6BE-1453-4C92-ACD9-A698C791A6D7}" srcOrd="0" destOrd="0" presId="urn:microsoft.com/office/officeart/2005/8/layout/orgChart1"/>
    <dgm:cxn modelId="{A5F39C47-FCD7-4261-ADF7-8E90BFD32C05}" type="presOf" srcId="{BD36F8F3-B54B-4E45-8096-A8AEF3E8BE8F}" destId="{0EDFE79D-EEFB-46F4-B85A-1C426BE0084D}" srcOrd="0" destOrd="0" presId="urn:microsoft.com/office/officeart/2005/8/layout/orgChart1"/>
    <dgm:cxn modelId="{AB4AD967-ECF5-4089-9C1F-ABA76458C855}" type="presOf" srcId="{3055A295-237E-4B04-BC84-D4A2DEC6272A}" destId="{8A00C68D-70C7-496B-9FDB-73E63369AEF7}" srcOrd="0" destOrd="0" presId="urn:microsoft.com/office/officeart/2005/8/layout/orgChart1"/>
    <dgm:cxn modelId="{DF176048-ADF2-42AE-BF22-760B1EC9BD8F}" type="presOf" srcId="{5A146D8F-570D-41C4-B79E-6C66A70F0095}" destId="{FAE52E2D-4A3F-42AB-8A6A-4DDE73DC339C}" srcOrd="0" destOrd="0" presId="urn:microsoft.com/office/officeart/2005/8/layout/orgChart1"/>
    <dgm:cxn modelId="{4003326C-F603-4D0F-BCB9-A7AEC905A719}" type="presOf" srcId="{D270F45F-D9B1-4C29-B232-06007EDF1C0A}" destId="{72419DF7-9787-45CE-91E2-39DD4BCBDA13}" srcOrd="1" destOrd="0" presId="urn:microsoft.com/office/officeart/2005/8/layout/orgChart1"/>
    <dgm:cxn modelId="{578A844C-E170-41FE-9F09-64DB2D04247C}" type="presOf" srcId="{EA518A1A-D195-42C0-A53F-B893020AD324}" destId="{2FC4A9E2-D017-412D-A6FC-1AB258B97C28}" srcOrd="1" destOrd="0" presId="urn:microsoft.com/office/officeart/2005/8/layout/orgChart1"/>
    <dgm:cxn modelId="{F347C64D-2D1E-4D33-BCDD-AEBA8C4DAF38}" type="presOf" srcId="{CE240363-B8FE-4078-B7B1-993B1A7AF298}" destId="{8474078A-94A6-4D64-A094-A74D2ABEA83F}" srcOrd="0" destOrd="0" presId="urn:microsoft.com/office/officeart/2005/8/layout/orgChart1"/>
    <dgm:cxn modelId="{7953396E-D963-434D-BD6C-5DC51E4C5A99}" type="presOf" srcId="{543FFFD9-C976-4756-AB82-0CC2FB62F51C}" destId="{622EB7C7-57E9-46FE-99E7-825CAE2C3359}" srcOrd="1" destOrd="0" presId="urn:microsoft.com/office/officeart/2005/8/layout/orgChart1"/>
    <dgm:cxn modelId="{E9E50C4F-98A9-4CD8-A141-C601FC2B41D0}" type="presOf" srcId="{C366750A-3472-43D6-867D-D7E5D7DA7D56}" destId="{1084AAD7-4BE7-469F-912C-4F6AFF6AAA37}" srcOrd="0" destOrd="0" presId="urn:microsoft.com/office/officeart/2005/8/layout/orgChart1"/>
    <dgm:cxn modelId="{D6923F6F-90B6-40E5-92BC-D8015898C401}" type="presOf" srcId="{87AA8B69-8FCA-4510-81A9-3E3595CB60FF}" destId="{1753D10F-12D1-4776-8076-CF05BEC89FDC}" srcOrd="0" destOrd="0" presId="urn:microsoft.com/office/officeart/2005/8/layout/orgChart1"/>
    <dgm:cxn modelId="{5E6EB64F-1167-45E6-B058-C21F5EDC0B3C}" type="presOf" srcId="{5B3F5E98-22B8-40A6-B212-58EE2F5EEBA5}" destId="{7ABF7F84-D1BC-4D08-B212-CF8415D62C94}" srcOrd="1" destOrd="0" presId="urn:microsoft.com/office/officeart/2005/8/layout/orgChart1"/>
    <dgm:cxn modelId="{99710471-AAD0-47C8-9695-58AADE7B812C}" srcId="{60A940DF-F2D5-46EC-80B3-08C362D20CEB}" destId="{33ABEAD8-606C-4C7F-9779-88612B62590E}" srcOrd="0" destOrd="0" parTransId="{A546F5B9-45AC-4EB9-8398-41476C3BA3D1}" sibTransId="{97988DEE-AC66-4968-856C-9E77A2634879}"/>
    <dgm:cxn modelId="{D91BBD71-774E-49F1-8D05-DE3A61B7189C}" srcId="{60A940DF-F2D5-46EC-80B3-08C362D20CEB}" destId="{BD36F8F3-B54B-4E45-8096-A8AEF3E8BE8F}" srcOrd="4" destOrd="0" parTransId="{61D22C25-D54F-449B-810A-214824E857FD}" sibTransId="{2CDA5FE1-3607-4341-AF4E-19F15C93D624}"/>
    <dgm:cxn modelId="{5593CC71-CDB2-4036-B1E2-EE5EE9F036FA}" type="presOf" srcId="{D73ACA29-4D90-4981-B625-B38C2E34D09D}" destId="{6F5C809A-92D7-4F16-9CD9-6A8F73A95ED2}" srcOrd="1" destOrd="0" presId="urn:microsoft.com/office/officeart/2005/8/layout/orgChart1"/>
    <dgm:cxn modelId="{320AB254-D144-47E1-BEDC-207C7F108A54}" type="presOf" srcId="{1EC4F0DD-E158-40EF-A116-3F59DB1FF895}" destId="{53BB9794-25E4-48DF-9A0E-2BC01958EE9F}" srcOrd="1" destOrd="0" presId="urn:microsoft.com/office/officeart/2005/8/layout/orgChart1"/>
    <dgm:cxn modelId="{E3EDFF54-BA3F-4D60-A918-9F41E86C75D4}" type="presOf" srcId="{A6707B21-756B-4A04-A7F2-7FA435FF441E}" destId="{B22F8C8A-7298-4575-9E15-B2C6E4370001}" srcOrd="0" destOrd="0" presId="urn:microsoft.com/office/officeart/2005/8/layout/orgChart1"/>
    <dgm:cxn modelId="{D55A0175-9BAB-41A7-B413-F7831F13DBBD}" srcId="{1522B827-00FE-4A2B-90B7-DE6D5D17A814}" destId="{7E1B8763-6828-4603-9B51-E2890FAC1E25}" srcOrd="1" destOrd="0" parTransId="{8C004F92-ECFA-46DA-A40F-2E0D79FBCE26}" sibTransId="{9F14AB82-F480-44AE-9C81-4BDBEFA6B154}"/>
    <dgm:cxn modelId="{B3AB6F56-FFE6-43D8-A1B5-FB4B3B9802EB}" type="presOf" srcId="{C79B55BB-110C-410C-994A-3B68C2D3866D}" destId="{15E48346-B0C0-40FB-B647-21FEA660FEA1}" srcOrd="0" destOrd="0" presId="urn:microsoft.com/office/officeart/2005/8/layout/orgChart1"/>
    <dgm:cxn modelId="{DE374177-90C3-4980-81FA-5DDA20CD5EA9}" type="presOf" srcId="{0E718E7E-1826-4318-8558-710E388E64AB}" destId="{5E34D71C-E71B-4299-9893-66B88BAB0C8A}" srcOrd="0" destOrd="0" presId="urn:microsoft.com/office/officeart/2005/8/layout/orgChart1"/>
    <dgm:cxn modelId="{073EFC58-4EF6-4DD2-AE1E-9733136EDAEE}" type="presOf" srcId="{E0362C1A-BBD2-4753-8B2E-51064DCD67B6}" destId="{D7EF31D4-22E6-424F-B99D-CFD7ADE1D5FE}" srcOrd="0" destOrd="0" presId="urn:microsoft.com/office/officeart/2005/8/layout/orgChart1"/>
    <dgm:cxn modelId="{084D6879-E49D-4968-840A-D1C7D5EB8A3E}" type="presOf" srcId="{8FCB6916-0B0B-413B-A23A-D997A6D8A834}" destId="{2A84936E-82A4-442C-9998-238AC5EE2D1A}" srcOrd="0" destOrd="0" presId="urn:microsoft.com/office/officeart/2005/8/layout/orgChart1"/>
    <dgm:cxn modelId="{95564F7A-6CF5-4264-932D-DF30D4B98F4E}" srcId="{29D96FC6-5C76-425F-83FC-0A54BD16609F}" destId="{D270F45F-D9B1-4C29-B232-06007EDF1C0A}" srcOrd="2" destOrd="0" parTransId="{C79B55BB-110C-410C-994A-3B68C2D3866D}" sibTransId="{C805D13D-09D6-4B09-BFB9-1A2713ED93D0}"/>
    <dgm:cxn modelId="{733F777B-D668-4524-9D8B-EE49BE699C92}" type="presOf" srcId="{60A940DF-F2D5-46EC-80B3-08C362D20CEB}" destId="{DF4BCA7D-2153-4DA6-BE19-2A12917A7F94}" srcOrd="1" destOrd="0" presId="urn:microsoft.com/office/officeart/2005/8/layout/orgChart1"/>
    <dgm:cxn modelId="{E0B5947C-1AF9-4768-AF43-1DFE5169B721}" type="presOf" srcId="{D0AF0C69-B6FF-4E32-BAD7-AD6DC7E10141}" destId="{FF681D65-233F-4128-8A5F-1AB41443575C}" srcOrd="0" destOrd="0" presId="urn:microsoft.com/office/officeart/2005/8/layout/orgChart1"/>
    <dgm:cxn modelId="{C2629E7E-EE31-423A-822F-E4C016F0AE67}" type="presOf" srcId="{9E291710-B26E-49BF-8764-D517444AFD8C}" destId="{A459BC68-A136-4826-8CF5-019860E61FB4}" srcOrd="0" destOrd="0" presId="urn:microsoft.com/office/officeart/2005/8/layout/orgChart1"/>
    <dgm:cxn modelId="{FB17C57E-ED33-4562-B186-22034C9ABA0A}" type="presOf" srcId="{ABD40E3A-4D6C-43B4-9483-FB5351C090EE}" destId="{D0427205-D28C-4DFA-9509-F8346BE0A814}" srcOrd="0" destOrd="0" presId="urn:microsoft.com/office/officeart/2005/8/layout/orgChart1"/>
    <dgm:cxn modelId="{12DF8882-93AF-4576-AC67-D4680DEF52D4}" type="presOf" srcId="{DF0BAB6A-6064-44DA-922B-A4453A0FD556}" destId="{62FA4370-03AF-4FC8-9CE8-2B2207D6A8FC}" srcOrd="0" destOrd="0" presId="urn:microsoft.com/office/officeart/2005/8/layout/orgChart1"/>
    <dgm:cxn modelId="{45C58B83-8ACE-47A3-B7F6-1B5B363EB134}" type="presOf" srcId="{7C656DD6-0E2B-4146-BD35-D1F4B375197F}" destId="{615F0741-8F4D-411E-BE0F-017E92E91C3C}" srcOrd="0" destOrd="0" presId="urn:microsoft.com/office/officeart/2005/8/layout/orgChart1"/>
    <dgm:cxn modelId="{21206584-537C-4B41-8498-A53847D1F288}" type="presOf" srcId="{F1FBBC27-75E0-4794-97E8-2146A958B4A2}" destId="{D476A80F-3B81-456C-86E0-04A2729A7ED5}" srcOrd="0" destOrd="0" presId="urn:microsoft.com/office/officeart/2005/8/layout/orgChart1"/>
    <dgm:cxn modelId="{24838B85-DFF9-40DE-A69C-2D7885E8606A}" srcId="{29D96FC6-5C76-425F-83FC-0A54BD16609F}" destId="{87AA8B69-8FCA-4510-81A9-3E3595CB60FF}" srcOrd="4" destOrd="0" parTransId="{6B00F9F8-1B0D-47A3-9E7D-A099D66C9945}" sibTransId="{5CCF97B7-162B-495A-BC4A-0EC0CC6680A8}"/>
    <dgm:cxn modelId="{18A9CD85-1A10-496E-BA34-F5DBB8D495C0}" type="presOf" srcId="{FF6B7286-FA85-46D7-A095-603E225718D6}" destId="{B8B61567-FA2F-472B-827D-383A63581C3B}" srcOrd="1" destOrd="0" presId="urn:microsoft.com/office/officeart/2005/8/layout/orgChart1"/>
    <dgm:cxn modelId="{FDE9A08A-DD99-43CA-90FE-E1D3A3D88275}" type="presOf" srcId="{0ABF2514-D0A8-464E-817A-B0F145503D97}" destId="{8022B660-043F-4A47-8CB4-2E9A309E4DFF}" srcOrd="0" destOrd="0" presId="urn:microsoft.com/office/officeart/2005/8/layout/orgChart1"/>
    <dgm:cxn modelId="{44F9928B-F2F9-4B96-A902-82E60482FAC5}" type="presOf" srcId="{01D63950-897B-484B-9226-8275EE88DD86}" destId="{432436F7-F5DD-4A8A-9CEE-9BDD9C5A0453}" srcOrd="1" destOrd="0" presId="urn:microsoft.com/office/officeart/2005/8/layout/orgChart1"/>
    <dgm:cxn modelId="{90CA328D-20A7-4F03-8F67-3F06205C0BF6}" type="presOf" srcId="{CFA1BD31-2C13-41C1-B880-BBDD38CE2950}" destId="{60D4FCEE-F890-4EBE-8DEB-01EB738AEB13}" srcOrd="0" destOrd="0" presId="urn:microsoft.com/office/officeart/2005/8/layout/orgChart1"/>
    <dgm:cxn modelId="{E2D4A88E-36E6-451A-BCEB-F3EF64DF6ABE}" type="presOf" srcId="{8ED78EF1-A76C-4FB7-AD3F-48D3C565F61E}" destId="{6FD3F98E-09DA-46E1-8C97-5A6BAB279E24}" srcOrd="0" destOrd="0" presId="urn:microsoft.com/office/officeart/2005/8/layout/orgChart1"/>
    <dgm:cxn modelId="{F6C9478F-0201-454E-AF9E-C14D9D405CED}" type="presOf" srcId="{99194523-7F33-4124-83B9-A93DA78A0E2E}" destId="{4C750C44-8A9F-4477-872F-D31532B4A20B}" srcOrd="0" destOrd="0" presId="urn:microsoft.com/office/officeart/2005/8/layout/orgChart1"/>
    <dgm:cxn modelId="{1BEFA78F-9A14-4C2A-88BA-EC08B2EA791D}" srcId="{5B3F5E98-22B8-40A6-B212-58EE2F5EEBA5}" destId="{FC08182D-BD85-4C2B-8C95-066B2F8951AA}" srcOrd="0" destOrd="0" parTransId="{F1FBBC27-75E0-4794-97E8-2146A958B4A2}" sibTransId="{9C98CC18-320A-469D-9C16-A2BF1067E468}"/>
    <dgm:cxn modelId="{806FC68F-FD89-4ACC-A6FB-9FBD0DDFFDFC}" type="presOf" srcId="{4445EBCF-B5DF-4712-96EB-8639C2E1EFAD}" destId="{6733E1C7-E762-4DA2-AE18-C60E7577D95F}" srcOrd="0" destOrd="0" presId="urn:microsoft.com/office/officeart/2005/8/layout/orgChart1"/>
    <dgm:cxn modelId="{E22DCE8F-40B7-45B9-B302-985731100364}" type="presOf" srcId="{A4CFA596-287B-47B4-A879-8E559B040F20}" destId="{82E48305-F29C-48D9-AAF2-50D9847A5D04}" srcOrd="0" destOrd="0" presId="urn:microsoft.com/office/officeart/2005/8/layout/orgChart1"/>
    <dgm:cxn modelId="{19256F93-19BB-4DCB-9BAA-26895E7DD433}" type="presOf" srcId="{A46E07E4-7A67-411D-80A7-FA0C5A7A664B}" destId="{DDFDAA80-ED9F-441E-9551-FC7B63BBCE22}" srcOrd="0" destOrd="0" presId="urn:microsoft.com/office/officeart/2005/8/layout/orgChart1"/>
    <dgm:cxn modelId="{E008FE93-62FC-492C-9679-7130D3F36195}" type="presOf" srcId="{FC08182D-BD85-4C2B-8C95-066B2F8951AA}" destId="{BF968312-B27D-4E18-A66A-6CA705D7AB7E}" srcOrd="1" destOrd="0" presId="urn:microsoft.com/office/officeart/2005/8/layout/orgChart1"/>
    <dgm:cxn modelId="{76E5EE94-A83D-4E0A-89E6-F32F4C28FA68}" srcId="{FC08182D-BD85-4C2B-8C95-066B2F8951AA}" destId="{AA4947EF-348F-4526-8C00-238B14E7F21C}" srcOrd="0" destOrd="0" parTransId="{0ABF2514-D0A8-464E-817A-B0F145503D97}" sibTransId="{B759998A-002C-409E-80DD-A2FFA80D60E9}"/>
    <dgm:cxn modelId="{AC1A9095-84BF-4218-ADDD-953118C7919E}" type="presOf" srcId="{A546F5B9-45AC-4EB9-8398-41476C3BA3D1}" destId="{F16634FC-B77F-4561-9061-48F3272112EC}" srcOrd="0" destOrd="0" presId="urn:microsoft.com/office/officeart/2005/8/layout/orgChart1"/>
    <dgm:cxn modelId="{03011B99-3CDC-4444-8690-09A63FEB9C34}" type="presOf" srcId="{E0362C1A-BBD2-4753-8B2E-51064DCD67B6}" destId="{887422C7-221F-412D-8ADB-8FAAA9BAF73C}" srcOrd="1" destOrd="0" presId="urn:microsoft.com/office/officeart/2005/8/layout/orgChart1"/>
    <dgm:cxn modelId="{A1B5799A-5777-4359-8465-3BC5F0EBFE89}" type="presOf" srcId="{5B3F5E98-22B8-40A6-B212-58EE2F5EEBA5}" destId="{F444A125-26D6-47BD-8C19-10AD913B8CAD}" srcOrd="0" destOrd="0" presId="urn:microsoft.com/office/officeart/2005/8/layout/orgChart1"/>
    <dgm:cxn modelId="{ED43809A-224A-4035-B3D4-45D28D5CB6DE}" type="presOf" srcId="{2129A352-5CD1-4A38-8835-5D24418E04D9}" destId="{91E8F275-19C6-4267-91EC-FA3ECD9A4481}" srcOrd="0" destOrd="0" presId="urn:microsoft.com/office/officeart/2005/8/layout/orgChart1"/>
    <dgm:cxn modelId="{27760B9C-A828-4B72-9211-8DA1C37E5E03}" type="presOf" srcId="{CE240363-B8FE-4078-B7B1-993B1A7AF298}" destId="{9F27FD76-B937-4FC7-9EAD-A38E86BAAF73}" srcOrd="1" destOrd="0" presId="urn:microsoft.com/office/officeart/2005/8/layout/orgChart1"/>
    <dgm:cxn modelId="{0299ADA1-FEE9-4298-866E-2104B976B6A2}" type="presOf" srcId="{6219F641-EFAB-4C02-AA9B-50A106603D98}" destId="{56C28DA5-6B6A-4B4F-A999-F7AECF4D3190}" srcOrd="0" destOrd="0" presId="urn:microsoft.com/office/officeart/2005/8/layout/orgChart1"/>
    <dgm:cxn modelId="{05376AA3-4B8E-41EA-897D-1E41D31AABB3}" type="presOf" srcId="{74B62A8E-C292-46D8-8455-554ED5C3469A}" destId="{67BFA696-DEB9-4EDC-BEE5-5BC33B5AF72A}" srcOrd="0" destOrd="0" presId="urn:microsoft.com/office/officeart/2005/8/layout/orgChart1"/>
    <dgm:cxn modelId="{8D6CC8A6-348E-4C2C-9A31-139846131EAC}" type="presOf" srcId="{FCD2B066-65E4-4C27-8A1B-449E6EF76C02}" destId="{B7986494-6A7A-4BB0-9162-DD0C5ACB5C48}" srcOrd="0" destOrd="0" presId="urn:microsoft.com/office/officeart/2005/8/layout/orgChart1"/>
    <dgm:cxn modelId="{DA5056AA-2934-4FF5-BCEA-A85532C5D72E}" type="presOf" srcId="{D73ACA29-4D90-4981-B625-B38C2E34D09D}" destId="{F7B15BB2-3842-4EEF-A111-4442D827270E}" srcOrd="0" destOrd="0" presId="urn:microsoft.com/office/officeart/2005/8/layout/orgChart1"/>
    <dgm:cxn modelId="{1927F9AB-3DEE-4A83-92F4-1A015F2E8E9E}" type="presOf" srcId="{6B00F9F8-1B0D-47A3-9E7D-A099D66C9945}" destId="{4610A981-2353-4102-B933-586B3BCACE97}" srcOrd="0" destOrd="0" presId="urn:microsoft.com/office/officeart/2005/8/layout/orgChart1"/>
    <dgm:cxn modelId="{37C581AD-C7C4-4B4D-AC31-B2469B2A3279}" type="presOf" srcId="{3E564F55-9389-4078-AC5D-BCA84193A922}" destId="{FB4E10B0-C1E3-454C-86FB-924411FC3791}" srcOrd="1" destOrd="0" presId="urn:microsoft.com/office/officeart/2005/8/layout/orgChart1"/>
    <dgm:cxn modelId="{7DE437B1-6C12-4633-9D25-313BB4A98CAA}" type="presOf" srcId="{92ACD4BC-50CF-4352-B0DF-386FD81C9C79}" destId="{23DBD983-F029-4316-A7B3-A0BC96D52526}" srcOrd="0" destOrd="0" presId="urn:microsoft.com/office/officeart/2005/8/layout/orgChart1"/>
    <dgm:cxn modelId="{EEC90FB2-5E59-4F68-852F-92C1A0D0A683}" type="presOf" srcId="{0A1F2DCB-7A0A-4077-A3D8-6BCF88B48883}" destId="{439228E6-E85C-4E55-BA5E-3F80052A65D9}" srcOrd="0" destOrd="0" presId="urn:microsoft.com/office/officeart/2005/8/layout/orgChart1"/>
    <dgm:cxn modelId="{C54FD4B2-68BD-43C9-8F81-E645C1AA3425}" type="presOf" srcId="{EA518A1A-D195-42C0-A53F-B893020AD324}" destId="{E693F7FA-81F2-4C23-B063-31FAAF93F392}" srcOrd="0" destOrd="0" presId="urn:microsoft.com/office/officeart/2005/8/layout/orgChart1"/>
    <dgm:cxn modelId="{146663B8-C783-4ADF-94AF-B1187BB95C38}" srcId="{1522B827-00FE-4A2B-90B7-DE6D5D17A814}" destId="{FCD2B066-65E4-4C27-8A1B-449E6EF76C02}" srcOrd="3" destOrd="0" parTransId="{C366750A-3472-43D6-867D-D7E5D7DA7D56}" sibTransId="{0310D55E-1F5F-49BA-BAAA-4786800E7466}"/>
    <dgm:cxn modelId="{1568A7BB-276E-4B54-BFB2-75AED496DEDB}" type="presOf" srcId="{9199E284-038E-43F8-B1EF-E06FBC9FF4D5}" destId="{2D6A3E10-F54D-40A7-AD4C-321005B87C01}" srcOrd="0" destOrd="0" presId="urn:microsoft.com/office/officeart/2005/8/layout/orgChart1"/>
    <dgm:cxn modelId="{CFCC8DBE-E672-46CE-9BDD-C102A98D239D}" type="presOf" srcId="{8C004F92-ECFA-46DA-A40F-2E0D79FBCE26}" destId="{978A1634-75A7-41AF-BDE3-DD915ED60AB0}" srcOrd="0" destOrd="0" presId="urn:microsoft.com/office/officeart/2005/8/layout/orgChart1"/>
    <dgm:cxn modelId="{D22C95BE-2E0C-4CA6-B421-7BB5F9199605}" srcId="{29D96FC6-5C76-425F-83FC-0A54BD16609F}" destId="{E57F4B13-83D4-45FD-8C01-3217ED85E61E}" srcOrd="3" destOrd="0" parTransId="{50B4E5DB-8EDB-47DB-A21E-25480215805F}" sibTransId="{AEA910C2-B495-488D-80D3-C51E17EAE9B5}"/>
    <dgm:cxn modelId="{AF3290C2-A58E-4B5D-91C9-19132AF64F22}" srcId="{EA518A1A-D195-42C0-A53F-B893020AD324}" destId="{1522B827-00FE-4A2B-90B7-DE6D5D17A814}" srcOrd="1" destOrd="0" parTransId="{8124825E-C788-405D-96B0-0CB30EB0011C}" sibTransId="{7623D033-183F-4D0E-9A66-0937071CA69C}"/>
    <dgm:cxn modelId="{479510C4-2BF4-411B-8CBA-4C4ADA970C76}" srcId="{FC08182D-BD85-4C2B-8C95-066B2F8951AA}" destId="{543FFFD9-C976-4756-AB82-0CC2FB62F51C}" srcOrd="2" destOrd="0" parTransId="{A1C00DE8-EC57-4747-8987-60B54891CCF8}" sibTransId="{795AAE67-5A59-46BD-83E7-58A465F4FF4C}"/>
    <dgm:cxn modelId="{F99F2FC4-B55C-480D-881B-A5E7E8CDA99B}" type="presOf" srcId="{7E1B8763-6828-4603-9B51-E2890FAC1E25}" destId="{86E6AF7A-717C-4E36-B54C-80D7D476AFC8}" srcOrd="1" destOrd="0" presId="urn:microsoft.com/office/officeart/2005/8/layout/orgChart1"/>
    <dgm:cxn modelId="{492619C5-10C2-4425-909A-7E190FCF8389}" type="presOf" srcId="{33ABEAD8-606C-4C7F-9779-88612B62590E}" destId="{AA9E60F4-2891-4A63-9F21-6D1CC3C07AE0}" srcOrd="1" destOrd="0" presId="urn:microsoft.com/office/officeart/2005/8/layout/orgChart1"/>
    <dgm:cxn modelId="{4D8034C8-D012-469F-8121-5E900A831694}" srcId="{523997A9-3416-432F-93DB-EFD67F4861D3}" destId="{CE240363-B8FE-4078-B7B1-993B1A7AF298}" srcOrd="3" destOrd="0" parTransId="{2BB171AA-9AD2-44C1-9F98-9127BBB17ACC}" sibTransId="{1C223ECE-07A4-4F6C-BB50-CFCE5527C098}"/>
    <dgm:cxn modelId="{DB0C35CB-F77A-4AA1-8F64-CF254764D9F2}" type="presOf" srcId="{0A1F2DCB-7A0A-4077-A3D8-6BCF88B48883}" destId="{E729FF35-9382-4776-B1C2-D64E5F196EB3}" srcOrd="1" destOrd="0" presId="urn:microsoft.com/office/officeart/2005/8/layout/orgChart1"/>
    <dgm:cxn modelId="{F16AABCB-16BD-45C8-BCC4-5EE6D48EF8D4}" type="presOf" srcId="{4FFB36B6-9439-46CB-8FCB-AECEEB80B4AC}" destId="{F226FB2A-99A6-49A5-906C-59A31F973D5C}" srcOrd="0" destOrd="0" presId="urn:microsoft.com/office/officeart/2005/8/layout/orgChart1"/>
    <dgm:cxn modelId="{01F514CD-98E0-485D-A57D-9B78ACF84210}" srcId="{5A146D8F-570D-41C4-B79E-6C66A70F0095}" destId="{DA137648-2B1E-4236-A992-DD9EB70BB65F}" srcOrd="2" destOrd="0" parTransId="{70848E78-13C7-427C-85D2-D349C48BE157}" sibTransId="{FCFF4E7E-DC41-41C9-A15B-180299611F9C}"/>
    <dgm:cxn modelId="{6D6321CD-3251-419B-936F-B2BF57C7431C}" type="presOf" srcId="{00CA8511-6915-4514-ACFC-D8888F57E5BD}" destId="{449DF50A-B124-4781-8D65-CB56DF390DFC}" srcOrd="0" destOrd="0" presId="urn:microsoft.com/office/officeart/2005/8/layout/orgChart1"/>
    <dgm:cxn modelId="{E885E4CD-20EC-4EEB-A74A-64E34F707A6F}" type="presOf" srcId="{E57F4B13-83D4-45FD-8C01-3217ED85E61E}" destId="{B04C8C06-783D-4C45-A406-8FB624F1C6A0}" srcOrd="0" destOrd="0" presId="urn:microsoft.com/office/officeart/2005/8/layout/orgChart1"/>
    <dgm:cxn modelId="{4DDDFACD-FF51-4708-9041-081E30979E3A}" srcId="{DA137648-2B1E-4236-A992-DD9EB70BB65F}" destId="{60A940DF-F2D5-46EC-80B3-08C362D20CEB}" srcOrd="0" destOrd="0" parTransId="{0E718E7E-1826-4318-8558-710E388E64AB}" sibTransId="{746C2E97-6E6D-468D-AFCE-3B9E0B8D67CE}"/>
    <dgm:cxn modelId="{3090AFCF-6D93-448B-AF87-5D1D33DF0A32}" type="presOf" srcId="{29D96FC6-5C76-425F-83FC-0A54BD16609F}" destId="{D436332E-7AA7-470B-8CDF-DC6DFF381814}" srcOrd="0" destOrd="0" presId="urn:microsoft.com/office/officeart/2005/8/layout/orgChart1"/>
    <dgm:cxn modelId="{40D58CD3-1778-4449-BA47-BB88C0CF2DD8}" srcId="{60A940DF-F2D5-46EC-80B3-08C362D20CEB}" destId="{A46E07E4-7A67-411D-80A7-FA0C5A7A664B}" srcOrd="3" destOrd="0" parTransId="{CDC608B5-883E-4855-807E-21AE791F68CC}" sibTransId="{4330E5CC-E4CF-4C27-88E7-43BDDDB957A4}"/>
    <dgm:cxn modelId="{EE6048D5-319E-410A-B78D-639EC2D5B7FF}" srcId="{5B3F5E98-22B8-40A6-B212-58EE2F5EEBA5}" destId="{D73ACA29-4D90-4981-B625-B38C2E34D09D}" srcOrd="1" destOrd="0" parTransId="{DF0BAB6A-6064-44DA-922B-A4453A0FD556}" sibTransId="{A9F75C7E-7676-4266-8C7B-18F5830DC0E4}"/>
    <dgm:cxn modelId="{CE8AE3D5-AC07-436B-AEC3-C5EE89A77424}" type="presOf" srcId="{AA4947EF-348F-4526-8C00-238B14E7F21C}" destId="{7555E424-3C97-4681-8D39-A1D230337F0B}" srcOrd="1" destOrd="0" presId="urn:microsoft.com/office/officeart/2005/8/layout/orgChart1"/>
    <dgm:cxn modelId="{36AB96D6-5465-4295-96BF-2EE858F86B68}" type="presOf" srcId="{FF6B7286-FA85-46D7-A095-603E225718D6}" destId="{9AB11649-ED3A-4009-96E0-5273FD83D6FA}" srcOrd="0" destOrd="0" presId="urn:microsoft.com/office/officeart/2005/8/layout/orgChart1"/>
    <dgm:cxn modelId="{091DA8D6-8CB3-460D-832C-46B04CCDBA44}" type="presOf" srcId="{543FFFD9-C976-4756-AB82-0CC2FB62F51C}" destId="{BAFDBF89-518A-4EBB-8464-549CAEEC0958}" srcOrd="0" destOrd="0" presId="urn:microsoft.com/office/officeart/2005/8/layout/orgChart1"/>
    <dgm:cxn modelId="{B1FC09D8-27DF-484C-9F73-A6DBB7A75490}" srcId="{D73ACA29-4D90-4981-B625-B38C2E34D09D}" destId="{88249B88-84A6-4E92-BFCB-B355D2CE5E09}" srcOrd="1" destOrd="0" parTransId="{A7836EE6-34FA-4773-9C49-82CB66481748}" sibTransId="{9CD50982-B217-4A53-805C-0B413B23E90B}"/>
    <dgm:cxn modelId="{8290D7D9-A27F-4862-82FD-EB744DA298EF}" type="presOf" srcId="{7E1B8763-6828-4603-9B51-E2890FAC1E25}" destId="{EA9BD282-D764-4381-A3B5-19A88E84E3B4}" srcOrd="0" destOrd="0" presId="urn:microsoft.com/office/officeart/2005/8/layout/orgChart1"/>
    <dgm:cxn modelId="{543CCCDA-49B0-4A47-8B35-FE4845D04737}" type="presOf" srcId="{00CA8511-6915-4514-ACFC-D8888F57E5BD}" destId="{87CAB2F2-8802-424E-B002-8AC59C048D9E}" srcOrd="1" destOrd="0" presId="urn:microsoft.com/office/officeart/2005/8/layout/orgChart1"/>
    <dgm:cxn modelId="{A120E6DA-1C7C-4133-ACE6-80A76218898D}" type="presOf" srcId="{88249B88-84A6-4E92-BFCB-B355D2CE5E09}" destId="{F38E387E-BDF8-4F4C-9F7E-A6F59A51EA49}" srcOrd="0" destOrd="0" presId="urn:microsoft.com/office/officeart/2005/8/layout/orgChart1"/>
    <dgm:cxn modelId="{F6BD63E0-0CBB-4E88-AED1-14879F977042}" srcId="{D73ACA29-4D90-4981-B625-B38C2E34D09D}" destId="{00CA8511-6915-4514-ACFC-D8888F57E5BD}" srcOrd="0" destOrd="0" parTransId="{DECE7D88-7256-4C59-8E6C-AE956CF3AAE5}" sibTransId="{B7E05C71-F70A-411E-A9DB-547D7A8E66B9}"/>
    <dgm:cxn modelId="{CD415FE1-11DF-4D6D-8306-C144152B1F8C}" type="presOf" srcId="{DA137648-2B1E-4236-A992-DD9EB70BB65F}" destId="{A56BBAE1-44C9-49EF-B167-4034023FDEF2}" srcOrd="0" destOrd="0" presId="urn:microsoft.com/office/officeart/2005/8/layout/orgChart1"/>
    <dgm:cxn modelId="{BF658DE4-D12F-4887-893D-570C300947DF}" type="presOf" srcId="{33ABEAD8-606C-4C7F-9779-88612B62590E}" destId="{DFE6DAC3-148A-4282-A7BD-A61152BBDA31}" srcOrd="0" destOrd="0" presId="urn:microsoft.com/office/officeart/2005/8/layout/orgChart1"/>
    <dgm:cxn modelId="{08793FE6-8BBF-4D88-8E9E-D38820CEA804}" srcId="{523997A9-3416-432F-93DB-EFD67F4861D3}" destId="{4FE60BA8-E22A-405E-946A-AE21879B5DF7}" srcOrd="0" destOrd="0" parTransId="{CB848B38-0A52-4C3E-9FE2-703F2F2D7ACB}" sibTransId="{A22EDA9F-4BFD-4B31-95BA-C9B13503981A}"/>
    <dgm:cxn modelId="{F98557E6-D05F-4EDF-BDD2-8BCB9EA51CDD}" type="presOf" srcId="{4766261C-A9A5-4768-BB8A-2B8A0DD2061F}" destId="{9D9A47C0-1645-4885-AFA2-E41710D6E8AE}" srcOrd="1" destOrd="0" presId="urn:microsoft.com/office/officeart/2005/8/layout/orgChart1"/>
    <dgm:cxn modelId="{E35B80E7-ACF0-49D0-8B11-C555008E2567}" type="presOf" srcId="{5A146D8F-570D-41C4-B79E-6C66A70F0095}" destId="{EC9DA1E9-B66A-4FEF-85A7-D28AD8CF7099}" srcOrd="1" destOrd="0" presId="urn:microsoft.com/office/officeart/2005/8/layout/orgChart1"/>
    <dgm:cxn modelId="{533183EA-28FB-4D2E-A3BC-743162AD4F50}" srcId="{1B3522DB-9655-4F69-AE9B-FFB4741CDC1A}" destId="{5A146D8F-570D-41C4-B79E-6C66A70F0095}" srcOrd="0" destOrd="0" parTransId="{DDEAAE24-48D9-488D-A7F7-A782EEB03F1C}" sibTransId="{39B64851-7868-4DEF-89EB-CAEB402E0EEB}"/>
    <dgm:cxn modelId="{344FE4EA-4078-45AB-A2E1-9D4FFEB99DB8}" type="presOf" srcId="{FC08182D-BD85-4C2B-8C95-066B2F8951AA}" destId="{06316B7E-B932-4ACD-9A10-9239892FF16E}" srcOrd="0" destOrd="0" presId="urn:microsoft.com/office/officeart/2005/8/layout/orgChart1"/>
    <dgm:cxn modelId="{2F28FBF2-B757-4829-852C-E2C8DF2D4440}" srcId="{FC08182D-BD85-4C2B-8C95-066B2F8951AA}" destId="{1DA48ABE-7FCA-4390-8720-9782B6627E65}" srcOrd="4" destOrd="0" parTransId="{7C656DD6-0E2B-4146-BD35-D1F4B375197F}" sibTransId="{2764F498-7B10-4968-8456-B8EBEC90C812}"/>
    <dgm:cxn modelId="{F9279EF4-39F3-4B25-96D7-7A18FFCD8D5E}" type="presOf" srcId="{9B83A0C5-5590-4531-901B-AD2DC062DD36}" destId="{6A3D8B73-68F8-4C44-BCEF-A2EDC657388F}" srcOrd="0" destOrd="0" presId="urn:microsoft.com/office/officeart/2005/8/layout/orgChart1"/>
    <dgm:cxn modelId="{62075FF5-0912-4C4E-9BB4-D2299D27ACFB}" type="presOf" srcId="{A1C00DE8-EC57-4747-8987-60B54891CCF8}" destId="{3C58A968-0A50-412A-ADE5-EA23A10D6140}" srcOrd="0" destOrd="0" presId="urn:microsoft.com/office/officeart/2005/8/layout/orgChart1"/>
    <dgm:cxn modelId="{562D71F5-0D64-46AD-9DF4-CF9008482227}" type="presOf" srcId="{8124825E-C788-405D-96B0-0CB30EB0011C}" destId="{94A8B756-FAAF-4614-AD23-47C2A6E04C49}" srcOrd="0" destOrd="0" presId="urn:microsoft.com/office/officeart/2005/8/layout/orgChart1"/>
    <dgm:cxn modelId="{F1238AF6-CD15-4DB8-96F4-C2FD9E91CBDB}" type="presOf" srcId="{1B3522DB-9655-4F69-AE9B-FFB4741CDC1A}" destId="{A1CE5D82-C95F-47CE-9D71-3F06618A1AD2}" srcOrd="0" destOrd="0" presId="urn:microsoft.com/office/officeart/2005/8/layout/orgChart1"/>
    <dgm:cxn modelId="{557A0DF8-3B3B-46CC-9975-24B5990815D2}" srcId="{60A940DF-F2D5-46EC-80B3-08C362D20CEB}" destId="{8CB09E29-7CF2-4757-924C-8B24FE300291}" srcOrd="2" destOrd="0" parTransId="{92ACD4BC-50CF-4352-B0DF-386FD81C9C79}" sibTransId="{AFBAF044-E8FE-4BF6-8BCD-9EA2E9F08A47}"/>
    <dgm:cxn modelId="{26C328FA-6E88-4039-BFD1-876E715EA7C1}" type="presOf" srcId="{3E564F55-9389-4078-AC5D-BCA84193A922}" destId="{DF872CE5-2003-4842-82FA-D34A0874CEFD}" srcOrd="0" destOrd="0" presId="urn:microsoft.com/office/officeart/2005/8/layout/orgChart1"/>
    <dgm:cxn modelId="{EDF689FB-5631-487D-9247-D89700A69758}" type="presOf" srcId="{FCD2B066-65E4-4C27-8A1B-449E6EF76C02}" destId="{420EDB46-672A-4BDE-81C0-D9E58183E6F8}" srcOrd="1" destOrd="0" presId="urn:microsoft.com/office/officeart/2005/8/layout/orgChart1"/>
    <dgm:cxn modelId="{30B98FFE-95E0-4A27-B52E-B815066D1757}" srcId="{D73ACA29-4D90-4981-B625-B38C2E34D09D}" destId="{9199E284-038E-43F8-B1EF-E06FBC9FF4D5}" srcOrd="3" destOrd="0" parTransId="{58248E5C-EEB9-4123-8953-D6ADBE430AB7}" sibTransId="{C94B868E-5CAF-4972-991B-3D5C9622354B}"/>
    <dgm:cxn modelId="{9C759AFE-76A4-48B6-ACF9-2930B417EF60}" type="presOf" srcId="{8FCB6916-0B0B-413B-A23A-D997A6D8A834}" destId="{80272556-8E0C-4687-9AAC-169C702709F5}" srcOrd="1" destOrd="0" presId="urn:microsoft.com/office/officeart/2005/8/layout/orgChart1"/>
    <dgm:cxn modelId="{CECB748D-0BCF-4831-A431-279C56D3858C}" type="presParOf" srcId="{A1CE5D82-C95F-47CE-9D71-3F06618A1AD2}" destId="{F27E5A94-9928-4118-A512-FA42269B480A}" srcOrd="0" destOrd="0" presId="urn:microsoft.com/office/officeart/2005/8/layout/orgChart1"/>
    <dgm:cxn modelId="{1A883160-BF72-4C54-B7E1-9087A02BC79C}" type="presParOf" srcId="{F27E5A94-9928-4118-A512-FA42269B480A}" destId="{0C831337-54E9-4271-93D0-2405CE2302B6}" srcOrd="0" destOrd="0" presId="urn:microsoft.com/office/officeart/2005/8/layout/orgChart1"/>
    <dgm:cxn modelId="{6689768F-D22E-4062-B55C-A0EDCDF61552}" type="presParOf" srcId="{0C831337-54E9-4271-93D0-2405CE2302B6}" destId="{FAE52E2D-4A3F-42AB-8A6A-4DDE73DC339C}" srcOrd="0" destOrd="0" presId="urn:microsoft.com/office/officeart/2005/8/layout/orgChart1"/>
    <dgm:cxn modelId="{F2C8F408-4903-4C45-BE3A-1F589F268A79}" type="presParOf" srcId="{0C831337-54E9-4271-93D0-2405CE2302B6}" destId="{EC9DA1E9-B66A-4FEF-85A7-D28AD8CF7099}" srcOrd="1" destOrd="0" presId="urn:microsoft.com/office/officeart/2005/8/layout/orgChart1"/>
    <dgm:cxn modelId="{B483196F-796A-4B13-A151-97837FEBB11F}" type="presParOf" srcId="{F27E5A94-9928-4118-A512-FA42269B480A}" destId="{9D2557B6-DFA0-4797-B19C-04B6E882C82D}" srcOrd="1" destOrd="0" presId="urn:microsoft.com/office/officeart/2005/8/layout/orgChart1"/>
    <dgm:cxn modelId="{7F6294BB-56D7-481A-9C29-48898490A276}" type="presParOf" srcId="{9D2557B6-DFA0-4797-B19C-04B6E882C82D}" destId="{EE89716B-4232-4520-92EE-AD6CEAD84260}" srcOrd="0" destOrd="0" presId="urn:microsoft.com/office/officeart/2005/8/layout/orgChart1"/>
    <dgm:cxn modelId="{42806286-1F73-4501-853E-1259CA4908A8}" type="presParOf" srcId="{9D2557B6-DFA0-4797-B19C-04B6E882C82D}" destId="{670D016D-3E54-43AB-90BF-1643F3104CB4}" srcOrd="1" destOrd="0" presId="urn:microsoft.com/office/officeart/2005/8/layout/orgChart1"/>
    <dgm:cxn modelId="{FEE096B2-0D25-49CC-B3C8-960DC378F829}" type="presParOf" srcId="{670D016D-3E54-43AB-90BF-1643F3104CB4}" destId="{EB6EE9EA-125E-40C3-8152-498747199EDE}" srcOrd="0" destOrd="0" presId="urn:microsoft.com/office/officeart/2005/8/layout/orgChart1"/>
    <dgm:cxn modelId="{8010EECD-E68F-4B9C-8767-AEDAA7A13130}" type="presParOf" srcId="{EB6EE9EA-125E-40C3-8152-498747199EDE}" destId="{F444A125-26D6-47BD-8C19-10AD913B8CAD}" srcOrd="0" destOrd="0" presId="urn:microsoft.com/office/officeart/2005/8/layout/orgChart1"/>
    <dgm:cxn modelId="{53A22A29-0B39-4515-B242-1F68D2862ADD}" type="presParOf" srcId="{EB6EE9EA-125E-40C3-8152-498747199EDE}" destId="{7ABF7F84-D1BC-4D08-B212-CF8415D62C94}" srcOrd="1" destOrd="0" presId="urn:microsoft.com/office/officeart/2005/8/layout/orgChart1"/>
    <dgm:cxn modelId="{257D1B84-E602-406F-869D-260BD54C5FA6}" type="presParOf" srcId="{670D016D-3E54-43AB-90BF-1643F3104CB4}" destId="{A63808E7-4510-4D75-BF88-DF8DC97E2EB8}" srcOrd="1" destOrd="0" presId="urn:microsoft.com/office/officeart/2005/8/layout/orgChart1"/>
    <dgm:cxn modelId="{F0267725-AB58-4E98-A747-B019300F0A5B}" type="presParOf" srcId="{A63808E7-4510-4D75-BF88-DF8DC97E2EB8}" destId="{D476A80F-3B81-456C-86E0-04A2729A7ED5}" srcOrd="0" destOrd="0" presId="urn:microsoft.com/office/officeart/2005/8/layout/orgChart1"/>
    <dgm:cxn modelId="{14F54FB9-E831-4F74-9971-D2B70AD2B0A2}" type="presParOf" srcId="{A63808E7-4510-4D75-BF88-DF8DC97E2EB8}" destId="{1E26237D-91F6-43B6-86AE-EEC31563CE82}" srcOrd="1" destOrd="0" presId="urn:microsoft.com/office/officeart/2005/8/layout/orgChart1"/>
    <dgm:cxn modelId="{F1CB8D19-57A7-47A0-B220-0BAFE09AF0AC}" type="presParOf" srcId="{1E26237D-91F6-43B6-86AE-EEC31563CE82}" destId="{2690C215-6CB9-4094-9ED2-CBF05AE86DB7}" srcOrd="0" destOrd="0" presId="urn:microsoft.com/office/officeart/2005/8/layout/orgChart1"/>
    <dgm:cxn modelId="{770562F5-6C06-49C0-B602-C59C8B5135DE}" type="presParOf" srcId="{2690C215-6CB9-4094-9ED2-CBF05AE86DB7}" destId="{06316B7E-B932-4ACD-9A10-9239892FF16E}" srcOrd="0" destOrd="0" presId="urn:microsoft.com/office/officeart/2005/8/layout/orgChart1"/>
    <dgm:cxn modelId="{AC9366CA-0A25-419E-B4D0-9AEB87AB5760}" type="presParOf" srcId="{2690C215-6CB9-4094-9ED2-CBF05AE86DB7}" destId="{BF968312-B27D-4E18-A66A-6CA705D7AB7E}" srcOrd="1" destOrd="0" presId="urn:microsoft.com/office/officeart/2005/8/layout/orgChart1"/>
    <dgm:cxn modelId="{10DC1BAA-7D59-4176-8307-87032D4A60CE}" type="presParOf" srcId="{1E26237D-91F6-43B6-86AE-EEC31563CE82}" destId="{D0ADD5E3-F42D-4ED9-95E2-1CF7ED37D690}" srcOrd="1" destOrd="0" presId="urn:microsoft.com/office/officeart/2005/8/layout/orgChart1"/>
    <dgm:cxn modelId="{4CDCF21B-B860-4A01-AB83-A36A5B5319E8}" type="presParOf" srcId="{D0ADD5E3-F42D-4ED9-95E2-1CF7ED37D690}" destId="{8022B660-043F-4A47-8CB4-2E9A309E4DFF}" srcOrd="0" destOrd="0" presId="urn:microsoft.com/office/officeart/2005/8/layout/orgChart1"/>
    <dgm:cxn modelId="{0AAC69D7-D998-4706-9CAB-65DD68C9B18B}" type="presParOf" srcId="{D0ADD5E3-F42D-4ED9-95E2-1CF7ED37D690}" destId="{E6552F01-3F85-4924-A059-D483D02ACEAF}" srcOrd="1" destOrd="0" presId="urn:microsoft.com/office/officeart/2005/8/layout/orgChart1"/>
    <dgm:cxn modelId="{ADD71BF8-5F6E-4245-B6F9-28314E868509}" type="presParOf" srcId="{E6552F01-3F85-4924-A059-D483D02ACEAF}" destId="{F8A9F676-0F7C-4842-AC92-417AA84C7C0C}" srcOrd="0" destOrd="0" presId="urn:microsoft.com/office/officeart/2005/8/layout/orgChart1"/>
    <dgm:cxn modelId="{90211904-1A62-4CB2-9FC9-FB4953F0FD4D}" type="presParOf" srcId="{F8A9F676-0F7C-4842-AC92-417AA84C7C0C}" destId="{4E1110E8-786A-4365-AD0D-57AB7AA1390B}" srcOrd="0" destOrd="0" presId="urn:microsoft.com/office/officeart/2005/8/layout/orgChart1"/>
    <dgm:cxn modelId="{70DDA3B3-8E31-4A64-97F7-CB8BCE1A4352}" type="presParOf" srcId="{F8A9F676-0F7C-4842-AC92-417AA84C7C0C}" destId="{7555E424-3C97-4681-8D39-A1D230337F0B}" srcOrd="1" destOrd="0" presId="urn:microsoft.com/office/officeart/2005/8/layout/orgChart1"/>
    <dgm:cxn modelId="{B71D3F3A-EA9D-4BAD-97AA-C30D197815C6}" type="presParOf" srcId="{E6552F01-3F85-4924-A059-D483D02ACEAF}" destId="{FB14D4A8-F43C-4F74-97ED-F0D467D9946E}" srcOrd="1" destOrd="0" presId="urn:microsoft.com/office/officeart/2005/8/layout/orgChart1"/>
    <dgm:cxn modelId="{0CCFF5AF-1DAC-4C69-A17D-F53799D34093}" type="presParOf" srcId="{E6552F01-3F85-4924-A059-D483D02ACEAF}" destId="{1E6CBA73-1CE5-4005-8F22-DC5DBEB67D98}" srcOrd="2" destOrd="0" presId="urn:microsoft.com/office/officeart/2005/8/layout/orgChart1"/>
    <dgm:cxn modelId="{90C18762-C182-41E5-95BF-8C74D31F1BA8}" type="presParOf" srcId="{D0ADD5E3-F42D-4ED9-95E2-1CF7ED37D690}" destId="{60D4FCEE-F890-4EBE-8DEB-01EB738AEB13}" srcOrd="2" destOrd="0" presId="urn:microsoft.com/office/officeart/2005/8/layout/orgChart1"/>
    <dgm:cxn modelId="{74D4F0ED-CA6A-497B-9DB6-4291A4733B8D}" type="presParOf" srcId="{D0ADD5E3-F42D-4ED9-95E2-1CF7ED37D690}" destId="{2CAC3F10-FCA4-41B5-B5C1-3A2032E7104D}" srcOrd="3" destOrd="0" presId="urn:microsoft.com/office/officeart/2005/8/layout/orgChart1"/>
    <dgm:cxn modelId="{860D3D49-BF2E-4C87-8DF8-3EC8428492E3}" type="presParOf" srcId="{2CAC3F10-FCA4-41B5-B5C1-3A2032E7104D}" destId="{43ABB0C3-3D1D-41C7-BAD1-3B49E524465E}" srcOrd="0" destOrd="0" presId="urn:microsoft.com/office/officeart/2005/8/layout/orgChart1"/>
    <dgm:cxn modelId="{0D8425C2-5C1A-4F14-88C2-96B97E1C706C}" type="presParOf" srcId="{43ABB0C3-3D1D-41C7-BAD1-3B49E524465E}" destId="{BF2A7AA2-333B-4CB9-A27B-57BA869960CB}" srcOrd="0" destOrd="0" presId="urn:microsoft.com/office/officeart/2005/8/layout/orgChart1"/>
    <dgm:cxn modelId="{65F18AF7-FF0A-4F0C-A5DF-11191C1ADAC4}" type="presParOf" srcId="{43ABB0C3-3D1D-41C7-BAD1-3B49E524465E}" destId="{432436F7-F5DD-4A8A-9CEE-9BDD9C5A0453}" srcOrd="1" destOrd="0" presId="urn:microsoft.com/office/officeart/2005/8/layout/orgChart1"/>
    <dgm:cxn modelId="{61989068-46EF-46A9-810E-ABCA2E97539E}" type="presParOf" srcId="{2CAC3F10-FCA4-41B5-B5C1-3A2032E7104D}" destId="{AA335159-11B3-4FB5-A47D-49DB95BCBF51}" srcOrd="1" destOrd="0" presId="urn:microsoft.com/office/officeart/2005/8/layout/orgChart1"/>
    <dgm:cxn modelId="{9A0EC9A4-4EA3-441A-9A06-8DA85F73F68A}" type="presParOf" srcId="{2CAC3F10-FCA4-41B5-B5C1-3A2032E7104D}" destId="{1BE3357C-68BD-41CB-B4F5-6CC8A602C6E1}" srcOrd="2" destOrd="0" presId="urn:microsoft.com/office/officeart/2005/8/layout/orgChart1"/>
    <dgm:cxn modelId="{A9806278-87F8-4F3D-BC6E-69057BB28BB0}" type="presParOf" srcId="{D0ADD5E3-F42D-4ED9-95E2-1CF7ED37D690}" destId="{3C58A968-0A50-412A-ADE5-EA23A10D6140}" srcOrd="4" destOrd="0" presId="urn:microsoft.com/office/officeart/2005/8/layout/orgChart1"/>
    <dgm:cxn modelId="{7F21E746-4E16-4A25-A112-BAB0D86A9C5D}" type="presParOf" srcId="{D0ADD5E3-F42D-4ED9-95E2-1CF7ED37D690}" destId="{C6AF9099-2E47-464E-91BD-0EE25B90DDA1}" srcOrd="5" destOrd="0" presId="urn:microsoft.com/office/officeart/2005/8/layout/orgChart1"/>
    <dgm:cxn modelId="{DFC6232F-BE9D-47A6-8C89-6B1E565129F1}" type="presParOf" srcId="{C6AF9099-2E47-464E-91BD-0EE25B90DDA1}" destId="{3A7FEF72-F9B7-4E3F-A95D-74E6A8302ED5}" srcOrd="0" destOrd="0" presId="urn:microsoft.com/office/officeart/2005/8/layout/orgChart1"/>
    <dgm:cxn modelId="{CD5C58A5-CC3F-402B-8D01-31F27B6B5890}" type="presParOf" srcId="{3A7FEF72-F9B7-4E3F-A95D-74E6A8302ED5}" destId="{BAFDBF89-518A-4EBB-8464-549CAEEC0958}" srcOrd="0" destOrd="0" presId="urn:microsoft.com/office/officeart/2005/8/layout/orgChart1"/>
    <dgm:cxn modelId="{E74A5B2D-7AA0-4B7D-8380-300B88D320E9}" type="presParOf" srcId="{3A7FEF72-F9B7-4E3F-A95D-74E6A8302ED5}" destId="{622EB7C7-57E9-46FE-99E7-825CAE2C3359}" srcOrd="1" destOrd="0" presId="urn:microsoft.com/office/officeart/2005/8/layout/orgChart1"/>
    <dgm:cxn modelId="{F9E77925-F192-4B41-ABB7-ACB3A91A87C6}" type="presParOf" srcId="{C6AF9099-2E47-464E-91BD-0EE25B90DDA1}" destId="{415E9087-5601-49DA-8EAD-8994FDA7308D}" srcOrd="1" destOrd="0" presId="urn:microsoft.com/office/officeart/2005/8/layout/orgChart1"/>
    <dgm:cxn modelId="{58C13942-C1C5-492D-9A3D-9D7B94E7F123}" type="presParOf" srcId="{C6AF9099-2E47-464E-91BD-0EE25B90DDA1}" destId="{DF5319B3-F448-4286-BE0C-0D5FFBE3C11C}" srcOrd="2" destOrd="0" presId="urn:microsoft.com/office/officeart/2005/8/layout/orgChart1"/>
    <dgm:cxn modelId="{72D440E7-D137-41B5-AF0B-1ED5B2455D43}" type="presParOf" srcId="{D0ADD5E3-F42D-4ED9-95E2-1CF7ED37D690}" destId="{82E48305-F29C-48D9-AAF2-50D9847A5D04}" srcOrd="6" destOrd="0" presId="urn:microsoft.com/office/officeart/2005/8/layout/orgChart1"/>
    <dgm:cxn modelId="{D3C4445E-3D3D-4689-A263-168C0491727B}" type="presParOf" srcId="{D0ADD5E3-F42D-4ED9-95E2-1CF7ED37D690}" destId="{607BED9D-4797-4AE0-AAA9-2E489AC12253}" srcOrd="7" destOrd="0" presId="urn:microsoft.com/office/officeart/2005/8/layout/orgChart1"/>
    <dgm:cxn modelId="{34EE78E8-9C6B-454B-951D-B0B868F4FD19}" type="presParOf" srcId="{607BED9D-4797-4AE0-AAA9-2E489AC12253}" destId="{BC02C467-32EC-49A4-950C-EC19334239EC}" srcOrd="0" destOrd="0" presId="urn:microsoft.com/office/officeart/2005/8/layout/orgChart1"/>
    <dgm:cxn modelId="{82134812-7F98-4513-B6A4-6B03EB5A8E12}" type="presParOf" srcId="{BC02C467-32EC-49A4-950C-EC19334239EC}" destId="{9AB11649-ED3A-4009-96E0-5273FD83D6FA}" srcOrd="0" destOrd="0" presId="urn:microsoft.com/office/officeart/2005/8/layout/orgChart1"/>
    <dgm:cxn modelId="{078274D8-E1D3-4C35-B3CC-3B9A3C9B7159}" type="presParOf" srcId="{BC02C467-32EC-49A4-950C-EC19334239EC}" destId="{B8B61567-FA2F-472B-827D-383A63581C3B}" srcOrd="1" destOrd="0" presId="urn:microsoft.com/office/officeart/2005/8/layout/orgChart1"/>
    <dgm:cxn modelId="{A37A5A78-AC19-4C80-B4C3-8FD36B6D42E9}" type="presParOf" srcId="{607BED9D-4797-4AE0-AAA9-2E489AC12253}" destId="{2EE32225-D623-41B7-88EB-FBEB9CDEFBBA}" srcOrd="1" destOrd="0" presId="urn:microsoft.com/office/officeart/2005/8/layout/orgChart1"/>
    <dgm:cxn modelId="{A9905B1C-3AB8-4071-93BE-E621C4F691F9}" type="presParOf" srcId="{607BED9D-4797-4AE0-AAA9-2E489AC12253}" destId="{A3ADDFF2-C189-4A58-94AF-69AD3CA802B5}" srcOrd="2" destOrd="0" presId="urn:microsoft.com/office/officeart/2005/8/layout/orgChart1"/>
    <dgm:cxn modelId="{3D441C5B-5866-4E27-AF1A-B0E73F716B7F}" type="presParOf" srcId="{D0ADD5E3-F42D-4ED9-95E2-1CF7ED37D690}" destId="{615F0741-8F4D-411E-BE0F-017E92E91C3C}" srcOrd="8" destOrd="0" presId="urn:microsoft.com/office/officeart/2005/8/layout/orgChart1"/>
    <dgm:cxn modelId="{BA0B3F92-26B4-47A6-A36B-989BA7F067DB}" type="presParOf" srcId="{D0ADD5E3-F42D-4ED9-95E2-1CF7ED37D690}" destId="{8BB9DB3A-121F-4EBA-81DC-09F9A316B080}" srcOrd="9" destOrd="0" presId="urn:microsoft.com/office/officeart/2005/8/layout/orgChart1"/>
    <dgm:cxn modelId="{77DB9625-11B1-4C56-AB8D-0CC433050D54}" type="presParOf" srcId="{8BB9DB3A-121F-4EBA-81DC-09F9A316B080}" destId="{876AFFA0-889C-47BB-B17F-D23992FDA89E}" srcOrd="0" destOrd="0" presId="urn:microsoft.com/office/officeart/2005/8/layout/orgChart1"/>
    <dgm:cxn modelId="{BA684169-962B-4AE4-9841-29820C45B5CA}" type="presParOf" srcId="{876AFFA0-889C-47BB-B17F-D23992FDA89E}" destId="{BF660D3C-1186-4256-B57F-C07E2B61112F}" srcOrd="0" destOrd="0" presId="urn:microsoft.com/office/officeart/2005/8/layout/orgChart1"/>
    <dgm:cxn modelId="{D48C42CE-3255-43B0-900E-EC1F6A83E822}" type="presParOf" srcId="{876AFFA0-889C-47BB-B17F-D23992FDA89E}" destId="{7D08D1AF-434D-4DBC-810B-087D6BB3960A}" srcOrd="1" destOrd="0" presId="urn:microsoft.com/office/officeart/2005/8/layout/orgChart1"/>
    <dgm:cxn modelId="{F77ADCC8-708F-4E9B-95FC-E82ECA8A4348}" type="presParOf" srcId="{8BB9DB3A-121F-4EBA-81DC-09F9A316B080}" destId="{036BBF81-5971-423D-9F79-7D36A941AAAD}" srcOrd="1" destOrd="0" presId="urn:microsoft.com/office/officeart/2005/8/layout/orgChart1"/>
    <dgm:cxn modelId="{BA4F21E4-872F-4AAB-A150-5B87B55AB409}" type="presParOf" srcId="{8BB9DB3A-121F-4EBA-81DC-09F9A316B080}" destId="{4FFBD68A-858F-45B4-94BB-0E4A838D208D}" srcOrd="2" destOrd="0" presId="urn:microsoft.com/office/officeart/2005/8/layout/orgChart1"/>
    <dgm:cxn modelId="{A079BCC7-23EB-4345-9569-59E7EC1F9D44}" type="presParOf" srcId="{1E26237D-91F6-43B6-86AE-EEC31563CE82}" destId="{FF0F768F-8999-4163-B682-18776BA1C283}" srcOrd="2" destOrd="0" presId="urn:microsoft.com/office/officeart/2005/8/layout/orgChart1"/>
    <dgm:cxn modelId="{7D608BCA-8C03-47A1-8FFB-3225E03F5A86}" type="presParOf" srcId="{A63808E7-4510-4D75-BF88-DF8DC97E2EB8}" destId="{62FA4370-03AF-4FC8-9CE8-2B2207D6A8FC}" srcOrd="2" destOrd="0" presId="urn:microsoft.com/office/officeart/2005/8/layout/orgChart1"/>
    <dgm:cxn modelId="{62183247-C6C6-43A8-B97C-9D7DA20C2385}" type="presParOf" srcId="{A63808E7-4510-4D75-BF88-DF8DC97E2EB8}" destId="{A79341A4-7D52-46D6-B41D-007DE789B331}" srcOrd="3" destOrd="0" presId="urn:microsoft.com/office/officeart/2005/8/layout/orgChart1"/>
    <dgm:cxn modelId="{413D445D-B01A-4E88-AA3C-AC6AA78C2438}" type="presParOf" srcId="{A79341A4-7D52-46D6-B41D-007DE789B331}" destId="{545AA585-CA32-4BC4-B7A0-A6BE28D4EBD9}" srcOrd="0" destOrd="0" presId="urn:microsoft.com/office/officeart/2005/8/layout/orgChart1"/>
    <dgm:cxn modelId="{92EE1060-BBA2-4B19-838D-A6B046E2D9CC}" type="presParOf" srcId="{545AA585-CA32-4BC4-B7A0-A6BE28D4EBD9}" destId="{F7B15BB2-3842-4EEF-A111-4442D827270E}" srcOrd="0" destOrd="0" presId="urn:microsoft.com/office/officeart/2005/8/layout/orgChart1"/>
    <dgm:cxn modelId="{8BD46773-416D-4E4B-B9C0-8C27075ECE06}" type="presParOf" srcId="{545AA585-CA32-4BC4-B7A0-A6BE28D4EBD9}" destId="{6F5C809A-92D7-4F16-9CD9-6A8F73A95ED2}" srcOrd="1" destOrd="0" presId="urn:microsoft.com/office/officeart/2005/8/layout/orgChart1"/>
    <dgm:cxn modelId="{BF40F046-3616-4618-9E3F-B378F607D2A2}" type="presParOf" srcId="{A79341A4-7D52-46D6-B41D-007DE789B331}" destId="{951B787B-9476-4E24-8382-6DCAE1804420}" srcOrd="1" destOrd="0" presId="urn:microsoft.com/office/officeart/2005/8/layout/orgChart1"/>
    <dgm:cxn modelId="{C16686F7-7390-4C37-B8D3-8EDB6EAA0806}" type="presParOf" srcId="{951B787B-9476-4E24-8382-6DCAE1804420}" destId="{B5B044A5-2534-4D4C-B9A1-4861CF8F201B}" srcOrd="0" destOrd="0" presId="urn:microsoft.com/office/officeart/2005/8/layout/orgChart1"/>
    <dgm:cxn modelId="{E29AC32E-BD90-4979-AF13-18E467640B85}" type="presParOf" srcId="{951B787B-9476-4E24-8382-6DCAE1804420}" destId="{61861B6A-6BBF-46FE-BBD4-6EC7BEADF988}" srcOrd="1" destOrd="0" presId="urn:microsoft.com/office/officeart/2005/8/layout/orgChart1"/>
    <dgm:cxn modelId="{B6AFE1B5-0B00-41A3-9DBF-A5A5BB0EB1DF}" type="presParOf" srcId="{61861B6A-6BBF-46FE-BBD4-6EC7BEADF988}" destId="{72C4CD13-0DC6-4F2C-8A5A-77EB1F6E175B}" srcOrd="0" destOrd="0" presId="urn:microsoft.com/office/officeart/2005/8/layout/orgChart1"/>
    <dgm:cxn modelId="{0487DE8E-49E4-4366-93C5-BEF4824A1A80}" type="presParOf" srcId="{72C4CD13-0DC6-4F2C-8A5A-77EB1F6E175B}" destId="{449DF50A-B124-4781-8D65-CB56DF390DFC}" srcOrd="0" destOrd="0" presId="urn:microsoft.com/office/officeart/2005/8/layout/orgChart1"/>
    <dgm:cxn modelId="{B479FBE9-1C80-4832-BE3B-C89EEFD801A0}" type="presParOf" srcId="{72C4CD13-0DC6-4F2C-8A5A-77EB1F6E175B}" destId="{87CAB2F2-8802-424E-B002-8AC59C048D9E}" srcOrd="1" destOrd="0" presId="urn:microsoft.com/office/officeart/2005/8/layout/orgChart1"/>
    <dgm:cxn modelId="{51FE3960-B830-413E-8D90-D34EE9F232F5}" type="presParOf" srcId="{61861B6A-6BBF-46FE-BBD4-6EC7BEADF988}" destId="{C0B6F102-7D6E-42FE-AF04-1EF68631A9F3}" srcOrd="1" destOrd="0" presId="urn:microsoft.com/office/officeart/2005/8/layout/orgChart1"/>
    <dgm:cxn modelId="{0B23A1BC-6ACB-4A97-B18F-17A84562D424}" type="presParOf" srcId="{61861B6A-6BBF-46FE-BBD4-6EC7BEADF988}" destId="{65C8D335-1AD3-4746-BF2A-73922BEC7308}" srcOrd="2" destOrd="0" presId="urn:microsoft.com/office/officeart/2005/8/layout/orgChart1"/>
    <dgm:cxn modelId="{52383732-63B3-4972-AB31-B65D9E060DF0}" type="presParOf" srcId="{951B787B-9476-4E24-8382-6DCAE1804420}" destId="{6835FBFE-656E-453E-B324-E56598C56454}" srcOrd="2" destOrd="0" presId="urn:microsoft.com/office/officeart/2005/8/layout/orgChart1"/>
    <dgm:cxn modelId="{AE4BE898-1201-4FDA-945D-CAE455177726}" type="presParOf" srcId="{951B787B-9476-4E24-8382-6DCAE1804420}" destId="{F7773399-BB75-4EB2-AEB1-EEDD441F6AEC}" srcOrd="3" destOrd="0" presId="urn:microsoft.com/office/officeart/2005/8/layout/orgChart1"/>
    <dgm:cxn modelId="{647C55A3-540F-4C2F-AC8F-A76D76557F20}" type="presParOf" srcId="{F7773399-BB75-4EB2-AEB1-EEDD441F6AEC}" destId="{35B47893-B482-4541-8AAB-092EB5E87950}" srcOrd="0" destOrd="0" presId="urn:microsoft.com/office/officeart/2005/8/layout/orgChart1"/>
    <dgm:cxn modelId="{76EE5BF6-E5BC-4714-AD84-A7846CB99CD1}" type="presParOf" srcId="{35B47893-B482-4541-8AAB-092EB5E87950}" destId="{F38E387E-BDF8-4F4C-9F7E-A6F59A51EA49}" srcOrd="0" destOrd="0" presId="urn:microsoft.com/office/officeart/2005/8/layout/orgChart1"/>
    <dgm:cxn modelId="{2580294B-0035-4A94-8D4B-959836F984E4}" type="presParOf" srcId="{35B47893-B482-4541-8AAB-092EB5E87950}" destId="{10CC55C7-2CFD-4B52-839D-6B512A3F7441}" srcOrd="1" destOrd="0" presId="urn:microsoft.com/office/officeart/2005/8/layout/orgChart1"/>
    <dgm:cxn modelId="{FCFF5224-62ED-43C5-B5CB-E35EEB482BE2}" type="presParOf" srcId="{F7773399-BB75-4EB2-AEB1-EEDD441F6AEC}" destId="{26FE424E-FE52-4120-953C-914772CB3CF2}" srcOrd="1" destOrd="0" presId="urn:microsoft.com/office/officeart/2005/8/layout/orgChart1"/>
    <dgm:cxn modelId="{A81270E7-6B46-4C95-B29D-AB60AB85C67E}" type="presParOf" srcId="{F7773399-BB75-4EB2-AEB1-EEDD441F6AEC}" destId="{00374205-CAD5-4C7D-8DC6-177B36F661F3}" srcOrd="2" destOrd="0" presId="urn:microsoft.com/office/officeart/2005/8/layout/orgChart1"/>
    <dgm:cxn modelId="{B9CE1518-C90D-47D9-A943-E9140CB5C56E}" type="presParOf" srcId="{951B787B-9476-4E24-8382-6DCAE1804420}" destId="{91E8F275-19C6-4267-91EC-FA3ECD9A4481}" srcOrd="4" destOrd="0" presId="urn:microsoft.com/office/officeart/2005/8/layout/orgChart1"/>
    <dgm:cxn modelId="{C52BD94A-32BD-4057-9BD3-BE64DB89C575}" type="presParOf" srcId="{951B787B-9476-4E24-8382-6DCAE1804420}" destId="{35E1ED13-E58D-47DF-B260-5F5A7AE5ECBE}" srcOrd="5" destOrd="0" presId="urn:microsoft.com/office/officeart/2005/8/layout/orgChart1"/>
    <dgm:cxn modelId="{C2EA79EB-1504-48B9-87A9-E502EEDC8B78}" type="presParOf" srcId="{35E1ED13-E58D-47DF-B260-5F5A7AE5ECBE}" destId="{9D68F6EE-0421-48CE-995D-3F7EB47BC1CA}" srcOrd="0" destOrd="0" presId="urn:microsoft.com/office/officeart/2005/8/layout/orgChart1"/>
    <dgm:cxn modelId="{5C1E28A4-30FC-471E-851C-34C3490EF8BC}" type="presParOf" srcId="{9D68F6EE-0421-48CE-995D-3F7EB47BC1CA}" destId="{7E6BB251-F560-489D-B6C4-8B0AA2A30B2A}" srcOrd="0" destOrd="0" presId="urn:microsoft.com/office/officeart/2005/8/layout/orgChart1"/>
    <dgm:cxn modelId="{C8B17A88-1247-4EBF-B044-4068FA7B81A0}" type="presParOf" srcId="{9D68F6EE-0421-48CE-995D-3F7EB47BC1CA}" destId="{53BB9794-25E4-48DF-9A0E-2BC01958EE9F}" srcOrd="1" destOrd="0" presId="urn:microsoft.com/office/officeart/2005/8/layout/orgChart1"/>
    <dgm:cxn modelId="{51248CB1-EBEA-4C0F-97FD-E6ECDA159609}" type="presParOf" srcId="{35E1ED13-E58D-47DF-B260-5F5A7AE5ECBE}" destId="{93092928-8DA8-40F7-9230-D6BC9B2AC106}" srcOrd="1" destOrd="0" presId="urn:microsoft.com/office/officeart/2005/8/layout/orgChart1"/>
    <dgm:cxn modelId="{7F167506-1DFD-4A0F-BB09-528843C1028A}" type="presParOf" srcId="{35E1ED13-E58D-47DF-B260-5F5A7AE5ECBE}" destId="{03B8EFA3-BA5D-416F-A996-D493EA5508B2}" srcOrd="2" destOrd="0" presId="urn:microsoft.com/office/officeart/2005/8/layout/orgChart1"/>
    <dgm:cxn modelId="{5FAE72E7-F9D0-4469-ADD7-8A464BB58141}" type="presParOf" srcId="{951B787B-9476-4E24-8382-6DCAE1804420}" destId="{D7097941-632E-4F50-B1FE-E0540CE67BFF}" srcOrd="6" destOrd="0" presId="urn:microsoft.com/office/officeart/2005/8/layout/orgChart1"/>
    <dgm:cxn modelId="{9F2660A2-04B7-44F2-8352-82150C3F1A14}" type="presParOf" srcId="{951B787B-9476-4E24-8382-6DCAE1804420}" destId="{587965DC-28ED-46DD-A5B2-E5469E500609}" srcOrd="7" destOrd="0" presId="urn:microsoft.com/office/officeart/2005/8/layout/orgChart1"/>
    <dgm:cxn modelId="{99356EBA-2138-4BA3-8A7D-C65CDB9DC3B3}" type="presParOf" srcId="{587965DC-28ED-46DD-A5B2-E5469E500609}" destId="{12E4BF42-2437-4BC7-A606-7D8330B0703C}" srcOrd="0" destOrd="0" presId="urn:microsoft.com/office/officeart/2005/8/layout/orgChart1"/>
    <dgm:cxn modelId="{974A6393-7A53-4298-AF32-D4F2937E8648}" type="presParOf" srcId="{12E4BF42-2437-4BC7-A606-7D8330B0703C}" destId="{2D6A3E10-F54D-40A7-AD4C-321005B87C01}" srcOrd="0" destOrd="0" presId="urn:microsoft.com/office/officeart/2005/8/layout/orgChart1"/>
    <dgm:cxn modelId="{F4941E31-65BA-47EC-B20F-3E9825F87251}" type="presParOf" srcId="{12E4BF42-2437-4BC7-A606-7D8330B0703C}" destId="{63F4FE69-6E50-4C65-ADFE-24ECA5877089}" srcOrd="1" destOrd="0" presId="urn:microsoft.com/office/officeart/2005/8/layout/orgChart1"/>
    <dgm:cxn modelId="{31239B65-76DE-4774-A7B7-7261FDA766E3}" type="presParOf" srcId="{587965DC-28ED-46DD-A5B2-E5469E500609}" destId="{2210C15D-C4E1-479F-9F9E-63BE1D8F02C7}" srcOrd="1" destOrd="0" presId="urn:microsoft.com/office/officeart/2005/8/layout/orgChart1"/>
    <dgm:cxn modelId="{60FF17F6-7F45-423A-99AD-F4785F72D3AF}" type="presParOf" srcId="{587965DC-28ED-46DD-A5B2-E5469E500609}" destId="{F238867C-5B1E-4861-8CB3-2E2F3C01CE30}" srcOrd="2" destOrd="0" presId="urn:microsoft.com/office/officeart/2005/8/layout/orgChart1"/>
    <dgm:cxn modelId="{371ED210-3FB5-40A4-AC19-33706C4BD079}" type="presParOf" srcId="{951B787B-9476-4E24-8382-6DCAE1804420}" destId="{0977DA1F-7649-46E5-87F1-88322FE9BA58}" srcOrd="8" destOrd="0" presId="urn:microsoft.com/office/officeart/2005/8/layout/orgChart1"/>
    <dgm:cxn modelId="{7F23F1A9-DE58-47AB-9932-C691037F2CD6}" type="presParOf" srcId="{951B787B-9476-4E24-8382-6DCAE1804420}" destId="{70D49543-6272-4C69-B640-B5B90B85EF43}" srcOrd="9" destOrd="0" presId="urn:microsoft.com/office/officeart/2005/8/layout/orgChart1"/>
    <dgm:cxn modelId="{1811389F-5FE3-4A48-9408-D87119D90EF1}" type="presParOf" srcId="{70D49543-6272-4C69-B640-B5B90B85EF43}" destId="{B068CB19-DA1B-4B04-A74B-78811CB0958D}" srcOrd="0" destOrd="0" presId="urn:microsoft.com/office/officeart/2005/8/layout/orgChart1"/>
    <dgm:cxn modelId="{A56753B6-627D-497E-91B9-4154C953BE83}" type="presParOf" srcId="{B068CB19-DA1B-4B04-A74B-78811CB0958D}" destId="{439228E6-E85C-4E55-BA5E-3F80052A65D9}" srcOrd="0" destOrd="0" presId="urn:microsoft.com/office/officeart/2005/8/layout/orgChart1"/>
    <dgm:cxn modelId="{FC86B043-78BC-4238-A3BF-97AF5117DCD0}" type="presParOf" srcId="{B068CB19-DA1B-4B04-A74B-78811CB0958D}" destId="{E729FF35-9382-4776-B1C2-D64E5F196EB3}" srcOrd="1" destOrd="0" presId="urn:microsoft.com/office/officeart/2005/8/layout/orgChart1"/>
    <dgm:cxn modelId="{2CD17908-FF78-4035-A550-8EC8D91AC3B0}" type="presParOf" srcId="{70D49543-6272-4C69-B640-B5B90B85EF43}" destId="{B278EE18-0203-45F4-9E67-1EBA659C6175}" srcOrd="1" destOrd="0" presId="urn:microsoft.com/office/officeart/2005/8/layout/orgChart1"/>
    <dgm:cxn modelId="{140A3C67-859A-4CFD-9D14-9346EFD0BD50}" type="presParOf" srcId="{70D49543-6272-4C69-B640-B5B90B85EF43}" destId="{82AF0FBE-41C2-4D13-AF15-986A3BBB866C}" srcOrd="2" destOrd="0" presId="urn:microsoft.com/office/officeart/2005/8/layout/orgChart1"/>
    <dgm:cxn modelId="{14163E64-7D3E-449A-A388-CE053D256DA6}" type="presParOf" srcId="{A79341A4-7D52-46D6-B41D-007DE789B331}" destId="{E23BC316-C524-4163-B8B4-8D51B18610EF}" srcOrd="2" destOrd="0" presId="urn:microsoft.com/office/officeart/2005/8/layout/orgChart1"/>
    <dgm:cxn modelId="{9F415D36-57F6-4D4F-95C6-BF22ECEDE690}" type="presParOf" srcId="{670D016D-3E54-43AB-90BF-1643F3104CB4}" destId="{F7C8A851-F1BE-437B-8B57-8C31B79AF2BA}" srcOrd="2" destOrd="0" presId="urn:microsoft.com/office/officeart/2005/8/layout/orgChart1"/>
    <dgm:cxn modelId="{D93C4B6C-0956-40A2-A690-F99E6EDC3F9F}" type="presParOf" srcId="{9D2557B6-DFA0-4797-B19C-04B6E882C82D}" destId="{6FD3F98E-09DA-46E1-8C97-5A6BAB279E24}" srcOrd="2" destOrd="0" presId="urn:microsoft.com/office/officeart/2005/8/layout/orgChart1"/>
    <dgm:cxn modelId="{3710E9E9-8386-4738-B46D-7FE5C7815948}" type="presParOf" srcId="{9D2557B6-DFA0-4797-B19C-04B6E882C82D}" destId="{091F1264-D854-4EAA-BCB4-158C49F066E8}" srcOrd="3" destOrd="0" presId="urn:microsoft.com/office/officeart/2005/8/layout/orgChart1"/>
    <dgm:cxn modelId="{9036C8C4-BEBE-4D62-A0FE-0BD7E93BCF81}" type="presParOf" srcId="{091F1264-D854-4EAA-BCB4-158C49F066E8}" destId="{6B98F195-9D61-455A-A507-EB68D2550654}" srcOrd="0" destOrd="0" presId="urn:microsoft.com/office/officeart/2005/8/layout/orgChart1"/>
    <dgm:cxn modelId="{73E1EC38-8D82-4B3D-A514-4B0C22194FB1}" type="presParOf" srcId="{6B98F195-9D61-455A-A507-EB68D2550654}" destId="{E693F7FA-81F2-4C23-B063-31FAAF93F392}" srcOrd="0" destOrd="0" presId="urn:microsoft.com/office/officeart/2005/8/layout/orgChart1"/>
    <dgm:cxn modelId="{30604A99-E1E9-48A8-8D7E-7C4E7701C1D8}" type="presParOf" srcId="{6B98F195-9D61-455A-A507-EB68D2550654}" destId="{2FC4A9E2-D017-412D-A6FC-1AB258B97C28}" srcOrd="1" destOrd="0" presId="urn:microsoft.com/office/officeart/2005/8/layout/orgChart1"/>
    <dgm:cxn modelId="{9DFE8385-9AC0-49CD-8855-12B66177BAF5}" type="presParOf" srcId="{091F1264-D854-4EAA-BCB4-158C49F066E8}" destId="{AA510D9B-1F91-4550-AE4A-E8604D8FCE5E}" srcOrd="1" destOrd="0" presId="urn:microsoft.com/office/officeart/2005/8/layout/orgChart1"/>
    <dgm:cxn modelId="{8197884E-4E60-4090-803D-5964082CD8E6}" type="presParOf" srcId="{AA510D9B-1F91-4550-AE4A-E8604D8FCE5E}" destId="{D0427205-D28C-4DFA-9509-F8346BE0A814}" srcOrd="0" destOrd="0" presId="urn:microsoft.com/office/officeart/2005/8/layout/orgChart1"/>
    <dgm:cxn modelId="{1B6AD902-AC5F-4E50-94D6-4172C568A0DF}" type="presParOf" srcId="{AA510D9B-1F91-4550-AE4A-E8604D8FCE5E}" destId="{CB54B1B8-F068-4599-AB5D-7B9998A6C390}" srcOrd="1" destOrd="0" presId="urn:microsoft.com/office/officeart/2005/8/layout/orgChart1"/>
    <dgm:cxn modelId="{61F92822-D83B-454A-AB6B-85CF8FA9F31D}" type="presParOf" srcId="{CB54B1B8-F068-4599-AB5D-7B9998A6C390}" destId="{8C5F080C-70D7-4526-8B3E-380BAE715AAF}" srcOrd="0" destOrd="0" presId="urn:microsoft.com/office/officeart/2005/8/layout/orgChart1"/>
    <dgm:cxn modelId="{61A5A375-FBAD-42A3-8C0D-1078E3FBEB41}" type="presParOf" srcId="{8C5F080C-70D7-4526-8B3E-380BAE715AAF}" destId="{D436332E-7AA7-470B-8CDF-DC6DFF381814}" srcOrd="0" destOrd="0" presId="urn:microsoft.com/office/officeart/2005/8/layout/orgChart1"/>
    <dgm:cxn modelId="{9ADE4789-6EFA-4C8B-97B7-4994DC686970}" type="presParOf" srcId="{8C5F080C-70D7-4526-8B3E-380BAE715AAF}" destId="{D5466D9B-94FE-40BD-AAB7-AABDAEFB1C20}" srcOrd="1" destOrd="0" presId="urn:microsoft.com/office/officeart/2005/8/layout/orgChart1"/>
    <dgm:cxn modelId="{8A3D4A90-2760-4E8F-8BEF-35156956E15D}" type="presParOf" srcId="{CB54B1B8-F068-4599-AB5D-7B9998A6C390}" destId="{CC7059FE-7B4A-405D-9569-FC51B90530A1}" srcOrd="1" destOrd="0" presId="urn:microsoft.com/office/officeart/2005/8/layout/orgChart1"/>
    <dgm:cxn modelId="{30DE7059-BC16-46FF-BF54-D49182ADD7F2}" type="presParOf" srcId="{CC7059FE-7B4A-405D-9569-FC51B90530A1}" destId="{A229A75A-59CA-4BE9-87B8-213D8C17675D}" srcOrd="0" destOrd="0" presId="urn:microsoft.com/office/officeart/2005/8/layout/orgChart1"/>
    <dgm:cxn modelId="{C180BEB8-D1A4-4299-BCA5-CA843582230A}" type="presParOf" srcId="{CC7059FE-7B4A-405D-9569-FC51B90530A1}" destId="{189C69E3-8F05-43A3-BFFE-7C336653FB31}" srcOrd="1" destOrd="0" presId="urn:microsoft.com/office/officeart/2005/8/layout/orgChart1"/>
    <dgm:cxn modelId="{0A160725-D71D-462D-AA51-5820235E581B}" type="presParOf" srcId="{189C69E3-8F05-43A3-BFFE-7C336653FB31}" destId="{8C16C733-5BD3-4384-A333-E6ACE766B6E4}" srcOrd="0" destOrd="0" presId="urn:microsoft.com/office/officeart/2005/8/layout/orgChart1"/>
    <dgm:cxn modelId="{B9EAEAA9-BB61-45C0-B875-3A2E37A54C42}" type="presParOf" srcId="{8C16C733-5BD3-4384-A333-E6ACE766B6E4}" destId="{67BFA696-DEB9-4EDC-BEE5-5BC33B5AF72A}" srcOrd="0" destOrd="0" presId="urn:microsoft.com/office/officeart/2005/8/layout/orgChart1"/>
    <dgm:cxn modelId="{79B189D3-09CA-48DD-A476-16F3F30FEA3F}" type="presParOf" srcId="{8C16C733-5BD3-4384-A333-E6ACE766B6E4}" destId="{AECD4D4D-7E67-4351-AF30-D7D07254A3FA}" srcOrd="1" destOrd="0" presId="urn:microsoft.com/office/officeart/2005/8/layout/orgChart1"/>
    <dgm:cxn modelId="{DA4BD0D8-E849-4DB5-8988-B53E439DAA53}" type="presParOf" srcId="{189C69E3-8F05-43A3-BFFE-7C336653FB31}" destId="{E2AA86E0-3843-4E15-B176-2F9D7C81BD6D}" srcOrd="1" destOrd="0" presId="urn:microsoft.com/office/officeart/2005/8/layout/orgChart1"/>
    <dgm:cxn modelId="{FA2D4953-C109-41F9-A19B-D86851302560}" type="presParOf" srcId="{189C69E3-8F05-43A3-BFFE-7C336653FB31}" destId="{4EE56F7E-AB94-4A1F-BC20-6C8D412FD5BB}" srcOrd="2" destOrd="0" presId="urn:microsoft.com/office/officeart/2005/8/layout/orgChart1"/>
    <dgm:cxn modelId="{614DDBCC-E225-4E2F-A746-7C837065428F}" type="presParOf" srcId="{CC7059FE-7B4A-405D-9569-FC51B90530A1}" destId="{8A00C68D-70C7-496B-9FDB-73E63369AEF7}" srcOrd="2" destOrd="0" presId="urn:microsoft.com/office/officeart/2005/8/layout/orgChart1"/>
    <dgm:cxn modelId="{B284FFBE-16E5-4F9D-93A8-F8B19D93E40A}" type="presParOf" srcId="{CC7059FE-7B4A-405D-9569-FC51B90530A1}" destId="{5C5952A7-4E80-4037-8EF2-BA2F594256B7}" srcOrd="3" destOrd="0" presId="urn:microsoft.com/office/officeart/2005/8/layout/orgChart1"/>
    <dgm:cxn modelId="{9EFB3155-5B9F-4E3B-9254-655F28800CBA}" type="presParOf" srcId="{5C5952A7-4E80-4037-8EF2-BA2F594256B7}" destId="{5B67B3D5-6AF4-438F-B2E3-B14BFD93FD03}" srcOrd="0" destOrd="0" presId="urn:microsoft.com/office/officeart/2005/8/layout/orgChart1"/>
    <dgm:cxn modelId="{9109E467-D3B3-449E-B032-DDC27F39B069}" type="presParOf" srcId="{5B67B3D5-6AF4-438F-B2E3-B14BFD93FD03}" destId="{6A3D8B73-68F8-4C44-BCEF-A2EDC657388F}" srcOrd="0" destOrd="0" presId="urn:microsoft.com/office/officeart/2005/8/layout/orgChart1"/>
    <dgm:cxn modelId="{1DB1CE95-95D8-43FC-B3CF-15922EBD32AD}" type="presParOf" srcId="{5B67B3D5-6AF4-438F-B2E3-B14BFD93FD03}" destId="{7842103A-42B3-414D-851D-9A1828238F4D}" srcOrd="1" destOrd="0" presId="urn:microsoft.com/office/officeart/2005/8/layout/orgChart1"/>
    <dgm:cxn modelId="{222CED87-8C82-4B69-82E4-AEF00218890D}" type="presParOf" srcId="{5C5952A7-4E80-4037-8EF2-BA2F594256B7}" destId="{B497A324-E6A4-43DD-ABDA-99E7436C1DE1}" srcOrd="1" destOrd="0" presId="urn:microsoft.com/office/officeart/2005/8/layout/orgChart1"/>
    <dgm:cxn modelId="{514B58D5-E397-4E19-A67A-1D969D13F09C}" type="presParOf" srcId="{5C5952A7-4E80-4037-8EF2-BA2F594256B7}" destId="{C8636445-7655-44B0-8105-BAE2497A5086}" srcOrd="2" destOrd="0" presId="urn:microsoft.com/office/officeart/2005/8/layout/orgChart1"/>
    <dgm:cxn modelId="{89E99824-54BD-4128-96BB-165F60387638}" type="presParOf" srcId="{CC7059FE-7B4A-405D-9569-FC51B90530A1}" destId="{15E48346-B0C0-40FB-B647-21FEA660FEA1}" srcOrd="4" destOrd="0" presId="urn:microsoft.com/office/officeart/2005/8/layout/orgChart1"/>
    <dgm:cxn modelId="{931C0B2E-4413-4E5B-9BCF-A7C0D8CE34D5}" type="presParOf" srcId="{CC7059FE-7B4A-405D-9569-FC51B90530A1}" destId="{188CA178-92E8-48AC-80CF-B433B33A2C82}" srcOrd="5" destOrd="0" presId="urn:microsoft.com/office/officeart/2005/8/layout/orgChart1"/>
    <dgm:cxn modelId="{CB827ED4-FE05-4D85-94F1-9C4522378769}" type="presParOf" srcId="{188CA178-92E8-48AC-80CF-B433B33A2C82}" destId="{389B6AB3-D7E3-4307-9959-303B762E6047}" srcOrd="0" destOrd="0" presId="urn:microsoft.com/office/officeart/2005/8/layout/orgChart1"/>
    <dgm:cxn modelId="{6B329AEC-C536-4986-B851-4B45BEF63E0B}" type="presParOf" srcId="{389B6AB3-D7E3-4307-9959-303B762E6047}" destId="{28C7740D-1213-44A1-A38F-C9816AAE205D}" srcOrd="0" destOrd="0" presId="urn:microsoft.com/office/officeart/2005/8/layout/orgChart1"/>
    <dgm:cxn modelId="{F378F178-999D-4031-AC2F-DE28CE5AAE25}" type="presParOf" srcId="{389B6AB3-D7E3-4307-9959-303B762E6047}" destId="{72419DF7-9787-45CE-91E2-39DD4BCBDA13}" srcOrd="1" destOrd="0" presId="urn:microsoft.com/office/officeart/2005/8/layout/orgChart1"/>
    <dgm:cxn modelId="{FDA0E1FD-0DE6-4C1A-8622-52A7009690B7}" type="presParOf" srcId="{188CA178-92E8-48AC-80CF-B433B33A2C82}" destId="{02E039E6-C64A-4FDD-B83D-47AD6FB86B83}" srcOrd="1" destOrd="0" presId="urn:microsoft.com/office/officeart/2005/8/layout/orgChart1"/>
    <dgm:cxn modelId="{D19D3E90-265A-4C8B-8DB7-3F0D7913AB56}" type="presParOf" srcId="{188CA178-92E8-48AC-80CF-B433B33A2C82}" destId="{727E2B15-8367-496D-B3CA-72AF13D210F4}" srcOrd="2" destOrd="0" presId="urn:microsoft.com/office/officeart/2005/8/layout/orgChart1"/>
    <dgm:cxn modelId="{6E67FDCD-B9B0-4C02-8FBC-5001DCA371D6}" type="presParOf" srcId="{CC7059FE-7B4A-405D-9569-FC51B90530A1}" destId="{5E0582A3-6FBA-45B2-A07A-7E991917BE8A}" srcOrd="6" destOrd="0" presId="urn:microsoft.com/office/officeart/2005/8/layout/orgChart1"/>
    <dgm:cxn modelId="{111068F2-6A83-4EB6-BD75-4CFD3D71CC0C}" type="presParOf" srcId="{CC7059FE-7B4A-405D-9569-FC51B90530A1}" destId="{40231D34-9470-4EA2-B6E9-B52113CC844D}" srcOrd="7" destOrd="0" presId="urn:microsoft.com/office/officeart/2005/8/layout/orgChart1"/>
    <dgm:cxn modelId="{D7821C5B-DB1D-487B-B6F1-43B7E02FB7EE}" type="presParOf" srcId="{40231D34-9470-4EA2-B6E9-B52113CC844D}" destId="{54EAAFB3-92C4-4265-81D9-BC241181AB39}" srcOrd="0" destOrd="0" presId="urn:microsoft.com/office/officeart/2005/8/layout/orgChart1"/>
    <dgm:cxn modelId="{C15FF62C-E658-4B49-BD12-CF1C4FFE5AEA}" type="presParOf" srcId="{54EAAFB3-92C4-4265-81D9-BC241181AB39}" destId="{B04C8C06-783D-4C45-A406-8FB624F1C6A0}" srcOrd="0" destOrd="0" presId="urn:microsoft.com/office/officeart/2005/8/layout/orgChart1"/>
    <dgm:cxn modelId="{448FE82D-5ACA-4376-A953-71E93109C04B}" type="presParOf" srcId="{54EAAFB3-92C4-4265-81D9-BC241181AB39}" destId="{13D03ED9-5595-4A83-AFA4-A326358B05B0}" srcOrd="1" destOrd="0" presId="urn:microsoft.com/office/officeart/2005/8/layout/orgChart1"/>
    <dgm:cxn modelId="{7BBD3617-824D-46B1-B9B0-7E95BE27DBC5}" type="presParOf" srcId="{40231D34-9470-4EA2-B6E9-B52113CC844D}" destId="{6F4F54C9-6C13-4FAE-8092-54F173A269A2}" srcOrd="1" destOrd="0" presId="urn:microsoft.com/office/officeart/2005/8/layout/orgChart1"/>
    <dgm:cxn modelId="{2DE386A7-432D-4309-BC0C-F690DDB77B98}" type="presParOf" srcId="{40231D34-9470-4EA2-B6E9-B52113CC844D}" destId="{291B19EF-E745-4112-B12A-1043CBB91CE3}" srcOrd="2" destOrd="0" presId="urn:microsoft.com/office/officeart/2005/8/layout/orgChart1"/>
    <dgm:cxn modelId="{CE81310C-686F-46F7-8E80-C15824E65176}" type="presParOf" srcId="{CC7059FE-7B4A-405D-9569-FC51B90530A1}" destId="{4610A981-2353-4102-B933-586B3BCACE97}" srcOrd="8" destOrd="0" presId="urn:microsoft.com/office/officeart/2005/8/layout/orgChart1"/>
    <dgm:cxn modelId="{7B9CEAA0-C6D0-4DB2-9FF2-0C0E427CC700}" type="presParOf" srcId="{CC7059FE-7B4A-405D-9569-FC51B90530A1}" destId="{F636E312-6F28-4D2B-848A-1F2B4442BB2C}" srcOrd="9" destOrd="0" presId="urn:microsoft.com/office/officeart/2005/8/layout/orgChart1"/>
    <dgm:cxn modelId="{7FDD8543-62BB-4CF9-B188-8CF16B48B268}" type="presParOf" srcId="{F636E312-6F28-4D2B-848A-1F2B4442BB2C}" destId="{34DE9471-FD09-4784-97A7-04149BAB2F06}" srcOrd="0" destOrd="0" presId="urn:microsoft.com/office/officeart/2005/8/layout/orgChart1"/>
    <dgm:cxn modelId="{ECA8CFEA-07F6-4A78-80DE-9EE9D4A68653}" type="presParOf" srcId="{34DE9471-FD09-4784-97A7-04149BAB2F06}" destId="{1753D10F-12D1-4776-8076-CF05BEC89FDC}" srcOrd="0" destOrd="0" presId="urn:microsoft.com/office/officeart/2005/8/layout/orgChart1"/>
    <dgm:cxn modelId="{8CA6ADD4-8E4D-4CCF-AFA1-A8526AD869C8}" type="presParOf" srcId="{34DE9471-FD09-4784-97A7-04149BAB2F06}" destId="{99F0067B-F0EB-49E0-A55C-8ABB1EC9D093}" srcOrd="1" destOrd="0" presId="urn:microsoft.com/office/officeart/2005/8/layout/orgChart1"/>
    <dgm:cxn modelId="{2266632A-34D1-40EC-B561-219776A99DB1}" type="presParOf" srcId="{F636E312-6F28-4D2B-848A-1F2B4442BB2C}" destId="{F548313D-D8A9-480A-AFC9-822C91FE3763}" srcOrd="1" destOrd="0" presId="urn:microsoft.com/office/officeart/2005/8/layout/orgChart1"/>
    <dgm:cxn modelId="{67DF93D2-2CAC-458A-80A6-D78F52179269}" type="presParOf" srcId="{F636E312-6F28-4D2B-848A-1F2B4442BB2C}" destId="{97000A04-5452-4E9A-98E5-CAFF94C65C48}" srcOrd="2" destOrd="0" presId="urn:microsoft.com/office/officeart/2005/8/layout/orgChart1"/>
    <dgm:cxn modelId="{46E39DCD-9ED2-4EEE-AAA7-5A0B23AF388F}" type="presParOf" srcId="{CB54B1B8-F068-4599-AB5D-7B9998A6C390}" destId="{8E39D1E1-3D5C-4DDC-A4FC-B3B47C35A927}" srcOrd="2" destOrd="0" presId="urn:microsoft.com/office/officeart/2005/8/layout/orgChart1"/>
    <dgm:cxn modelId="{BDAEE973-42F8-4F82-BCF8-4F495D433B82}" type="presParOf" srcId="{AA510D9B-1F91-4550-AE4A-E8604D8FCE5E}" destId="{94A8B756-FAAF-4614-AD23-47C2A6E04C49}" srcOrd="2" destOrd="0" presId="urn:microsoft.com/office/officeart/2005/8/layout/orgChart1"/>
    <dgm:cxn modelId="{69E02AA6-54C9-423E-B7DD-FC27FED54D6D}" type="presParOf" srcId="{AA510D9B-1F91-4550-AE4A-E8604D8FCE5E}" destId="{6095EE1F-B51D-4A91-AAC2-A32A1886ED04}" srcOrd="3" destOrd="0" presId="urn:microsoft.com/office/officeart/2005/8/layout/orgChart1"/>
    <dgm:cxn modelId="{0477E583-F103-4BF7-8CDD-E32A61CA04E2}" type="presParOf" srcId="{6095EE1F-B51D-4A91-AAC2-A32A1886ED04}" destId="{05468D27-3F16-44A7-88CE-79DEA3397B6C}" srcOrd="0" destOrd="0" presId="urn:microsoft.com/office/officeart/2005/8/layout/orgChart1"/>
    <dgm:cxn modelId="{F4DD975A-59B4-4C7F-AE1B-D322B280CE66}" type="presParOf" srcId="{05468D27-3F16-44A7-88CE-79DEA3397B6C}" destId="{386ABEEE-2EE2-48FD-B54F-D601035CB1BC}" srcOrd="0" destOrd="0" presId="urn:microsoft.com/office/officeart/2005/8/layout/orgChart1"/>
    <dgm:cxn modelId="{64777B7C-64A3-4271-9124-216CEE17A615}" type="presParOf" srcId="{05468D27-3F16-44A7-88CE-79DEA3397B6C}" destId="{DD99460F-C175-40B8-8F38-4428786C3983}" srcOrd="1" destOrd="0" presId="urn:microsoft.com/office/officeart/2005/8/layout/orgChart1"/>
    <dgm:cxn modelId="{6F246E2C-84D2-4605-AC32-93E9EA17AFFB}" type="presParOf" srcId="{6095EE1F-B51D-4A91-AAC2-A32A1886ED04}" destId="{25BBAD74-90ED-4333-A131-2068DB95924B}" srcOrd="1" destOrd="0" presId="urn:microsoft.com/office/officeart/2005/8/layout/orgChart1"/>
    <dgm:cxn modelId="{5253F136-8CA4-475C-8D3B-1C18190EF95C}" type="presParOf" srcId="{25BBAD74-90ED-4333-A131-2068DB95924B}" destId="{4C750C44-8A9F-4477-872F-D31532B4A20B}" srcOrd="0" destOrd="0" presId="urn:microsoft.com/office/officeart/2005/8/layout/orgChart1"/>
    <dgm:cxn modelId="{0EA94A23-D6B7-4620-8761-2ADF51C9DF5D}" type="presParOf" srcId="{25BBAD74-90ED-4333-A131-2068DB95924B}" destId="{BB69BA49-ABE7-4A7B-923B-4D0AA0250D35}" srcOrd="1" destOrd="0" presId="urn:microsoft.com/office/officeart/2005/8/layout/orgChart1"/>
    <dgm:cxn modelId="{79C3F046-374A-4337-8A1A-993C5D7A3B20}" type="presParOf" srcId="{BB69BA49-ABE7-4A7B-923B-4D0AA0250D35}" destId="{7F061329-6302-4192-974D-65C4CD7C52FD}" srcOrd="0" destOrd="0" presId="urn:microsoft.com/office/officeart/2005/8/layout/orgChart1"/>
    <dgm:cxn modelId="{F814E6C3-C6B2-49BB-A46D-4281992C4C6A}" type="presParOf" srcId="{7F061329-6302-4192-974D-65C4CD7C52FD}" destId="{2A84936E-82A4-442C-9998-238AC5EE2D1A}" srcOrd="0" destOrd="0" presId="urn:microsoft.com/office/officeart/2005/8/layout/orgChart1"/>
    <dgm:cxn modelId="{EC67305A-677F-4066-B5C8-D8D135058481}" type="presParOf" srcId="{7F061329-6302-4192-974D-65C4CD7C52FD}" destId="{80272556-8E0C-4687-9AAC-169C702709F5}" srcOrd="1" destOrd="0" presId="urn:microsoft.com/office/officeart/2005/8/layout/orgChart1"/>
    <dgm:cxn modelId="{059560A9-49DF-4886-86B9-6DC7C61B6E3D}" type="presParOf" srcId="{BB69BA49-ABE7-4A7B-923B-4D0AA0250D35}" destId="{54B6E2AF-25D8-4C1B-A846-6680D7CDE281}" srcOrd="1" destOrd="0" presId="urn:microsoft.com/office/officeart/2005/8/layout/orgChart1"/>
    <dgm:cxn modelId="{1743AE12-FD25-49AD-B9A1-9B56849EBC25}" type="presParOf" srcId="{BB69BA49-ABE7-4A7B-923B-4D0AA0250D35}" destId="{660C2996-8752-4B37-A059-6F1C67AB37D5}" srcOrd="2" destOrd="0" presId="urn:microsoft.com/office/officeart/2005/8/layout/orgChart1"/>
    <dgm:cxn modelId="{4F3345A7-6BB5-4AFE-AB28-D2EEF098903D}" type="presParOf" srcId="{25BBAD74-90ED-4333-A131-2068DB95924B}" destId="{978A1634-75A7-41AF-BDE3-DD915ED60AB0}" srcOrd="2" destOrd="0" presId="urn:microsoft.com/office/officeart/2005/8/layout/orgChart1"/>
    <dgm:cxn modelId="{1A5F2DE0-D082-4BAA-8B49-7F50B0C1B93A}" type="presParOf" srcId="{25BBAD74-90ED-4333-A131-2068DB95924B}" destId="{B216DCAF-9324-4961-86F9-E1844A29F05A}" srcOrd="3" destOrd="0" presId="urn:microsoft.com/office/officeart/2005/8/layout/orgChart1"/>
    <dgm:cxn modelId="{8E48685A-6263-4704-98D2-3561FA9281C0}" type="presParOf" srcId="{B216DCAF-9324-4961-86F9-E1844A29F05A}" destId="{75A99D85-1B0E-400B-BA52-CD3F8BF8AB02}" srcOrd="0" destOrd="0" presId="urn:microsoft.com/office/officeart/2005/8/layout/orgChart1"/>
    <dgm:cxn modelId="{A0B453A9-7DC4-48E3-B927-2A18091AC1A1}" type="presParOf" srcId="{75A99D85-1B0E-400B-BA52-CD3F8BF8AB02}" destId="{EA9BD282-D764-4381-A3B5-19A88E84E3B4}" srcOrd="0" destOrd="0" presId="urn:microsoft.com/office/officeart/2005/8/layout/orgChart1"/>
    <dgm:cxn modelId="{3AC5E8D2-7DDB-4F51-8419-3756A889E18B}" type="presParOf" srcId="{75A99D85-1B0E-400B-BA52-CD3F8BF8AB02}" destId="{86E6AF7A-717C-4E36-B54C-80D7D476AFC8}" srcOrd="1" destOrd="0" presId="urn:microsoft.com/office/officeart/2005/8/layout/orgChart1"/>
    <dgm:cxn modelId="{B83B4A93-8C07-4499-AB92-F08A9ACA7653}" type="presParOf" srcId="{B216DCAF-9324-4961-86F9-E1844A29F05A}" destId="{80CC4007-1025-4FBB-B491-6BF1EC6E020F}" srcOrd="1" destOrd="0" presId="urn:microsoft.com/office/officeart/2005/8/layout/orgChart1"/>
    <dgm:cxn modelId="{C3406DC7-81B8-48E1-8925-973D326BEFE7}" type="presParOf" srcId="{B216DCAF-9324-4961-86F9-E1844A29F05A}" destId="{1A767AFD-9396-4F91-87B0-E06776FAC62F}" srcOrd="2" destOrd="0" presId="urn:microsoft.com/office/officeart/2005/8/layout/orgChart1"/>
    <dgm:cxn modelId="{88697F50-C464-4135-B34F-146AF63F418C}" type="presParOf" srcId="{25BBAD74-90ED-4333-A131-2068DB95924B}" destId="{56C28DA5-6B6A-4B4F-A999-F7AECF4D3190}" srcOrd="4" destOrd="0" presId="urn:microsoft.com/office/officeart/2005/8/layout/orgChart1"/>
    <dgm:cxn modelId="{274C3CDC-68E9-475C-90C8-E2034B43794D}" type="presParOf" srcId="{25BBAD74-90ED-4333-A131-2068DB95924B}" destId="{74A888E6-749D-4AD2-8FE7-342170BE76F3}" srcOrd="5" destOrd="0" presId="urn:microsoft.com/office/officeart/2005/8/layout/orgChart1"/>
    <dgm:cxn modelId="{74C424BF-02A6-41FA-BFEC-3B628D041593}" type="presParOf" srcId="{74A888E6-749D-4AD2-8FE7-342170BE76F3}" destId="{242C060A-6861-4891-A60A-95AA0023B3BB}" srcOrd="0" destOrd="0" presId="urn:microsoft.com/office/officeart/2005/8/layout/orgChart1"/>
    <dgm:cxn modelId="{8738486F-C7D0-4735-838B-CDEFFB71C8AD}" type="presParOf" srcId="{242C060A-6861-4891-A60A-95AA0023B3BB}" destId="{DF872CE5-2003-4842-82FA-D34A0874CEFD}" srcOrd="0" destOrd="0" presId="urn:microsoft.com/office/officeart/2005/8/layout/orgChart1"/>
    <dgm:cxn modelId="{EDAE64F8-157F-4DC5-A06C-AC10B0F95C4C}" type="presParOf" srcId="{242C060A-6861-4891-A60A-95AA0023B3BB}" destId="{FB4E10B0-C1E3-454C-86FB-924411FC3791}" srcOrd="1" destOrd="0" presId="urn:microsoft.com/office/officeart/2005/8/layout/orgChart1"/>
    <dgm:cxn modelId="{A9C2A92C-D0AA-468E-B145-18A3AA8196FC}" type="presParOf" srcId="{74A888E6-749D-4AD2-8FE7-342170BE76F3}" destId="{BDEF0C6A-3F8B-4F74-A75A-BCEE0A397D9E}" srcOrd="1" destOrd="0" presId="urn:microsoft.com/office/officeart/2005/8/layout/orgChart1"/>
    <dgm:cxn modelId="{E49489D3-DE09-4DB5-9EE3-1C168A7BD3FC}" type="presParOf" srcId="{74A888E6-749D-4AD2-8FE7-342170BE76F3}" destId="{D9E46560-C102-4F1B-8898-87D558C863C7}" srcOrd="2" destOrd="0" presId="urn:microsoft.com/office/officeart/2005/8/layout/orgChart1"/>
    <dgm:cxn modelId="{611ADF83-482D-4437-89F2-F0ECCB8AC771}" type="presParOf" srcId="{25BBAD74-90ED-4333-A131-2068DB95924B}" destId="{1084AAD7-4BE7-469F-912C-4F6AFF6AAA37}" srcOrd="6" destOrd="0" presId="urn:microsoft.com/office/officeart/2005/8/layout/orgChart1"/>
    <dgm:cxn modelId="{339801D4-C9D6-4F12-9FA2-1C7329588378}" type="presParOf" srcId="{25BBAD74-90ED-4333-A131-2068DB95924B}" destId="{02AFEF42-B803-43FB-9395-98999B619BD9}" srcOrd="7" destOrd="0" presId="urn:microsoft.com/office/officeart/2005/8/layout/orgChart1"/>
    <dgm:cxn modelId="{6D41FC11-0405-4686-A0A1-9FD54E1725AB}" type="presParOf" srcId="{02AFEF42-B803-43FB-9395-98999B619BD9}" destId="{783833A2-7635-4973-A540-34E5F45A8138}" srcOrd="0" destOrd="0" presId="urn:microsoft.com/office/officeart/2005/8/layout/orgChart1"/>
    <dgm:cxn modelId="{1C38D655-29A6-45FA-BF40-6A82AF53630C}" type="presParOf" srcId="{783833A2-7635-4973-A540-34E5F45A8138}" destId="{B7986494-6A7A-4BB0-9162-DD0C5ACB5C48}" srcOrd="0" destOrd="0" presId="urn:microsoft.com/office/officeart/2005/8/layout/orgChart1"/>
    <dgm:cxn modelId="{352F0E28-2771-461C-9781-93283AC05F08}" type="presParOf" srcId="{783833A2-7635-4973-A540-34E5F45A8138}" destId="{420EDB46-672A-4BDE-81C0-D9E58183E6F8}" srcOrd="1" destOrd="0" presId="urn:microsoft.com/office/officeart/2005/8/layout/orgChart1"/>
    <dgm:cxn modelId="{DB49F3B4-F92D-4386-AD65-499ED6C0422A}" type="presParOf" srcId="{02AFEF42-B803-43FB-9395-98999B619BD9}" destId="{B0E36C6E-CA2C-45D1-8223-6DEBF82D21C2}" srcOrd="1" destOrd="0" presId="urn:microsoft.com/office/officeart/2005/8/layout/orgChart1"/>
    <dgm:cxn modelId="{3F595989-8398-45D0-B5D2-1F1ED81D68A0}" type="presParOf" srcId="{02AFEF42-B803-43FB-9395-98999B619BD9}" destId="{686D0D75-0EE8-4D6C-8BCA-2494EA598423}" srcOrd="2" destOrd="0" presId="urn:microsoft.com/office/officeart/2005/8/layout/orgChart1"/>
    <dgm:cxn modelId="{3D422274-8AF6-491A-8F2C-976AE70BE26F}" type="presParOf" srcId="{25BBAD74-90ED-4333-A131-2068DB95924B}" destId="{FF681D65-233F-4128-8A5F-1AB41443575C}" srcOrd="8" destOrd="0" presId="urn:microsoft.com/office/officeart/2005/8/layout/orgChart1"/>
    <dgm:cxn modelId="{F2FF94ED-5F10-48D0-B4EA-34CF6A7C06F6}" type="presParOf" srcId="{25BBAD74-90ED-4333-A131-2068DB95924B}" destId="{80980F0F-137A-4528-8A77-FD1E654236F3}" srcOrd="9" destOrd="0" presId="urn:microsoft.com/office/officeart/2005/8/layout/orgChart1"/>
    <dgm:cxn modelId="{7EE359AE-884F-4AF4-A9AE-7DC12A060109}" type="presParOf" srcId="{80980F0F-137A-4528-8A77-FD1E654236F3}" destId="{54E9D435-B122-4312-BBBD-E3FFC3053B80}" srcOrd="0" destOrd="0" presId="urn:microsoft.com/office/officeart/2005/8/layout/orgChart1"/>
    <dgm:cxn modelId="{B9C750E3-BD87-4281-8E55-BDBB7C4D768B}" type="presParOf" srcId="{54E9D435-B122-4312-BBBD-E3FFC3053B80}" destId="{AABC1F08-3DF9-4C08-BA3C-ECC50D727DB9}" srcOrd="0" destOrd="0" presId="urn:microsoft.com/office/officeart/2005/8/layout/orgChart1"/>
    <dgm:cxn modelId="{2151D647-B1EE-4666-ADCD-D45389895951}" type="presParOf" srcId="{54E9D435-B122-4312-BBBD-E3FFC3053B80}" destId="{97B88B46-79CE-4F72-B94F-B52905A81AAF}" srcOrd="1" destOrd="0" presId="urn:microsoft.com/office/officeart/2005/8/layout/orgChart1"/>
    <dgm:cxn modelId="{7FE1CF61-31D6-46CE-8ADD-241C86D931B1}" type="presParOf" srcId="{80980F0F-137A-4528-8A77-FD1E654236F3}" destId="{5B1EF913-1A63-4AF8-BBC0-D75F932BA02E}" srcOrd="1" destOrd="0" presId="urn:microsoft.com/office/officeart/2005/8/layout/orgChart1"/>
    <dgm:cxn modelId="{709EA472-C63C-4E0B-A2D7-2F1E34FCE75E}" type="presParOf" srcId="{80980F0F-137A-4528-8A77-FD1E654236F3}" destId="{61F594A2-8C3C-4FEF-8802-842D7216B756}" srcOrd="2" destOrd="0" presId="urn:microsoft.com/office/officeart/2005/8/layout/orgChart1"/>
    <dgm:cxn modelId="{BCC2BB58-13E4-425B-970E-609F12E94F6C}" type="presParOf" srcId="{6095EE1F-B51D-4A91-AAC2-A32A1886ED04}" destId="{7023B2C8-3530-4ABA-9902-2A16E06A7CEE}" srcOrd="2" destOrd="0" presId="urn:microsoft.com/office/officeart/2005/8/layout/orgChart1"/>
    <dgm:cxn modelId="{330CB768-FBD9-497F-9B36-B7514CA9024B}" type="presParOf" srcId="{091F1264-D854-4EAA-BCB4-158C49F066E8}" destId="{79A82B4B-EB2C-4A12-99C0-3697795C7E9F}" srcOrd="2" destOrd="0" presId="urn:microsoft.com/office/officeart/2005/8/layout/orgChart1"/>
    <dgm:cxn modelId="{A9AD2C61-2381-4BB1-B931-9F7479E25A96}" type="presParOf" srcId="{9D2557B6-DFA0-4797-B19C-04B6E882C82D}" destId="{6531E47C-EBC8-493C-97E7-B5D3FD9E2DDC}" srcOrd="4" destOrd="0" presId="urn:microsoft.com/office/officeart/2005/8/layout/orgChart1"/>
    <dgm:cxn modelId="{89BA7C6D-962B-4A73-A43A-440A22B14102}" type="presParOf" srcId="{9D2557B6-DFA0-4797-B19C-04B6E882C82D}" destId="{DE2958A3-F5DA-40D4-B05A-DACA451375DC}" srcOrd="5" destOrd="0" presId="urn:microsoft.com/office/officeart/2005/8/layout/orgChart1"/>
    <dgm:cxn modelId="{DB1562C7-2CD8-422A-8E9C-E0D4C6C9FDE5}" type="presParOf" srcId="{DE2958A3-F5DA-40D4-B05A-DACA451375DC}" destId="{EB1C8DED-203F-441C-8963-BA75380CD381}" srcOrd="0" destOrd="0" presId="urn:microsoft.com/office/officeart/2005/8/layout/orgChart1"/>
    <dgm:cxn modelId="{D5305BC7-35F5-42A7-AE3D-974361D4A07F}" type="presParOf" srcId="{EB1C8DED-203F-441C-8963-BA75380CD381}" destId="{A56BBAE1-44C9-49EF-B167-4034023FDEF2}" srcOrd="0" destOrd="0" presId="urn:microsoft.com/office/officeart/2005/8/layout/orgChart1"/>
    <dgm:cxn modelId="{F802D79F-AF06-4074-9359-F2FBE4B480F2}" type="presParOf" srcId="{EB1C8DED-203F-441C-8963-BA75380CD381}" destId="{4E6A11DD-9FF3-4B2F-8392-81FAD6B775DC}" srcOrd="1" destOrd="0" presId="urn:microsoft.com/office/officeart/2005/8/layout/orgChart1"/>
    <dgm:cxn modelId="{23162B7C-B146-4220-A0B9-CB0019AD31F5}" type="presParOf" srcId="{DE2958A3-F5DA-40D4-B05A-DACA451375DC}" destId="{BEFE070B-6D72-4607-93C0-A091C352C5F0}" srcOrd="1" destOrd="0" presId="urn:microsoft.com/office/officeart/2005/8/layout/orgChart1"/>
    <dgm:cxn modelId="{62F6B406-DC8B-4416-A5C1-3909ED2D4B9E}" type="presParOf" srcId="{BEFE070B-6D72-4607-93C0-A091C352C5F0}" destId="{5E34D71C-E71B-4299-9893-66B88BAB0C8A}" srcOrd="0" destOrd="0" presId="urn:microsoft.com/office/officeart/2005/8/layout/orgChart1"/>
    <dgm:cxn modelId="{F1C513D7-EAA6-4F72-BDC4-B6A7C3B2C03A}" type="presParOf" srcId="{BEFE070B-6D72-4607-93C0-A091C352C5F0}" destId="{833D13E7-1ADA-4F0F-B598-0B40F8181AD6}" srcOrd="1" destOrd="0" presId="urn:microsoft.com/office/officeart/2005/8/layout/orgChart1"/>
    <dgm:cxn modelId="{135138C2-C7A5-4E23-B053-116B00CCF745}" type="presParOf" srcId="{833D13E7-1ADA-4F0F-B598-0B40F8181AD6}" destId="{2992649D-7C25-428B-ADB6-6698E28A7DD2}" srcOrd="0" destOrd="0" presId="urn:microsoft.com/office/officeart/2005/8/layout/orgChart1"/>
    <dgm:cxn modelId="{5C64230D-4C43-45CB-9F42-CE16399862CC}" type="presParOf" srcId="{2992649D-7C25-428B-ADB6-6698E28A7DD2}" destId="{8BC4724C-2FB1-4916-BE50-C48814B73DF7}" srcOrd="0" destOrd="0" presId="urn:microsoft.com/office/officeart/2005/8/layout/orgChart1"/>
    <dgm:cxn modelId="{B74D86FF-1F18-464D-8F7D-1A61AFFE0618}" type="presParOf" srcId="{2992649D-7C25-428B-ADB6-6698E28A7DD2}" destId="{DF4BCA7D-2153-4DA6-BE19-2A12917A7F94}" srcOrd="1" destOrd="0" presId="urn:microsoft.com/office/officeart/2005/8/layout/orgChart1"/>
    <dgm:cxn modelId="{44D3756C-4BB3-4FAD-8E33-BEA5F401BC5A}" type="presParOf" srcId="{833D13E7-1ADA-4F0F-B598-0B40F8181AD6}" destId="{9E3CF8F6-9E4B-41C4-A3F4-22817192B846}" srcOrd="1" destOrd="0" presId="urn:microsoft.com/office/officeart/2005/8/layout/orgChart1"/>
    <dgm:cxn modelId="{2AA80B08-497F-42B9-AF99-9384DE97ABF2}" type="presParOf" srcId="{9E3CF8F6-9E4B-41C4-A3F4-22817192B846}" destId="{F16634FC-B77F-4561-9061-48F3272112EC}" srcOrd="0" destOrd="0" presId="urn:microsoft.com/office/officeart/2005/8/layout/orgChart1"/>
    <dgm:cxn modelId="{8948A9E5-32E2-4DEC-803F-86E81EC6F81B}" type="presParOf" srcId="{9E3CF8F6-9E4B-41C4-A3F4-22817192B846}" destId="{E0951571-72A1-47F9-981D-640AE1ACF933}" srcOrd="1" destOrd="0" presId="urn:microsoft.com/office/officeart/2005/8/layout/orgChart1"/>
    <dgm:cxn modelId="{B96A1F8F-757F-4781-8108-7AEC861A4D97}" type="presParOf" srcId="{E0951571-72A1-47F9-981D-640AE1ACF933}" destId="{DBAFAFF8-E570-4B5A-BDDD-E5E734543EDD}" srcOrd="0" destOrd="0" presId="urn:microsoft.com/office/officeart/2005/8/layout/orgChart1"/>
    <dgm:cxn modelId="{F63E1B5C-9752-42A3-AB47-D936DBAE1730}" type="presParOf" srcId="{DBAFAFF8-E570-4B5A-BDDD-E5E734543EDD}" destId="{DFE6DAC3-148A-4282-A7BD-A61152BBDA31}" srcOrd="0" destOrd="0" presId="urn:microsoft.com/office/officeart/2005/8/layout/orgChart1"/>
    <dgm:cxn modelId="{C16573F1-8095-493F-BD2D-8D0553FAC1B6}" type="presParOf" srcId="{DBAFAFF8-E570-4B5A-BDDD-E5E734543EDD}" destId="{AA9E60F4-2891-4A63-9F21-6D1CC3C07AE0}" srcOrd="1" destOrd="0" presId="urn:microsoft.com/office/officeart/2005/8/layout/orgChart1"/>
    <dgm:cxn modelId="{967FBD7E-AA02-4722-8E69-5E334F5F8852}" type="presParOf" srcId="{E0951571-72A1-47F9-981D-640AE1ACF933}" destId="{EA9A3BA4-DBF2-4B84-96BA-061A7C506968}" srcOrd="1" destOrd="0" presId="urn:microsoft.com/office/officeart/2005/8/layout/orgChart1"/>
    <dgm:cxn modelId="{720D1ABE-6284-4C28-9169-7FEE095A5B73}" type="presParOf" srcId="{E0951571-72A1-47F9-981D-640AE1ACF933}" destId="{19A0BC60-01E3-4758-93DA-195F447A0DF0}" srcOrd="2" destOrd="0" presId="urn:microsoft.com/office/officeart/2005/8/layout/orgChart1"/>
    <dgm:cxn modelId="{AF2B0D0D-56DE-41E4-B510-54A8C9C2452A}" type="presParOf" srcId="{9E3CF8F6-9E4B-41C4-A3F4-22817192B846}" destId="{6733E1C7-E762-4DA2-AE18-C60E7577D95F}" srcOrd="2" destOrd="0" presId="urn:microsoft.com/office/officeart/2005/8/layout/orgChart1"/>
    <dgm:cxn modelId="{14679E39-E066-4996-B9FD-66F56159B9DB}" type="presParOf" srcId="{9E3CF8F6-9E4B-41C4-A3F4-22817192B846}" destId="{69A17310-DCEE-4C79-9131-2748AF7AA6D3}" srcOrd="3" destOrd="0" presId="urn:microsoft.com/office/officeart/2005/8/layout/orgChart1"/>
    <dgm:cxn modelId="{94928AF7-262B-49F5-9748-EDA61D5E043E}" type="presParOf" srcId="{69A17310-DCEE-4C79-9131-2748AF7AA6D3}" destId="{39E36B3E-A83F-4706-A214-152DCF3B0E77}" srcOrd="0" destOrd="0" presId="urn:microsoft.com/office/officeart/2005/8/layout/orgChart1"/>
    <dgm:cxn modelId="{78110F9B-60A7-4CB6-B10E-BF4D9A9CEBB9}" type="presParOf" srcId="{39E36B3E-A83F-4706-A214-152DCF3B0E77}" destId="{F226FB2A-99A6-49A5-906C-59A31F973D5C}" srcOrd="0" destOrd="0" presId="urn:microsoft.com/office/officeart/2005/8/layout/orgChart1"/>
    <dgm:cxn modelId="{F6CB739D-4B0B-4DAB-A405-E5E1F5E6F199}" type="presParOf" srcId="{39E36B3E-A83F-4706-A214-152DCF3B0E77}" destId="{1816E2E4-9B60-4057-9090-41BCD5C22E86}" srcOrd="1" destOrd="0" presId="urn:microsoft.com/office/officeart/2005/8/layout/orgChart1"/>
    <dgm:cxn modelId="{9233DEF8-09F0-4601-9393-6200E25DEA24}" type="presParOf" srcId="{69A17310-DCEE-4C79-9131-2748AF7AA6D3}" destId="{BDD6E9EB-19E0-4681-A827-1369ADA22DF3}" srcOrd="1" destOrd="0" presId="urn:microsoft.com/office/officeart/2005/8/layout/orgChart1"/>
    <dgm:cxn modelId="{5C8DF442-2B13-4707-840E-29A0A8E48A80}" type="presParOf" srcId="{69A17310-DCEE-4C79-9131-2748AF7AA6D3}" destId="{2638616A-450B-43DA-B302-3621909E39D3}" srcOrd="2" destOrd="0" presId="urn:microsoft.com/office/officeart/2005/8/layout/orgChart1"/>
    <dgm:cxn modelId="{B12B394B-CEA1-4323-B7E4-BE35EE77CD18}" type="presParOf" srcId="{9E3CF8F6-9E4B-41C4-A3F4-22817192B846}" destId="{23DBD983-F029-4316-A7B3-A0BC96D52526}" srcOrd="4" destOrd="0" presId="urn:microsoft.com/office/officeart/2005/8/layout/orgChart1"/>
    <dgm:cxn modelId="{485E2634-087E-431C-8419-B3223DE1E58A}" type="presParOf" srcId="{9E3CF8F6-9E4B-41C4-A3F4-22817192B846}" destId="{BF223694-BBF1-4887-A4C7-9FC88C4D8A82}" srcOrd="5" destOrd="0" presId="urn:microsoft.com/office/officeart/2005/8/layout/orgChart1"/>
    <dgm:cxn modelId="{64B865E4-2B53-4957-AB12-3DF04FA4E2D2}" type="presParOf" srcId="{BF223694-BBF1-4887-A4C7-9FC88C4D8A82}" destId="{2E5F0B49-5B32-40B2-93C7-9C279B6AC3A8}" srcOrd="0" destOrd="0" presId="urn:microsoft.com/office/officeart/2005/8/layout/orgChart1"/>
    <dgm:cxn modelId="{7E10F493-7CB6-4066-B7D3-187542D9159D}" type="presParOf" srcId="{2E5F0B49-5B32-40B2-93C7-9C279B6AC3A8}" destId="{49A6F706-5630-4AA1-B44B-3B227F44B80A}" srcOrd="0" destOrd="0" presId="urn:microsoft.com/office/officeart/2005/8/layout/orgChart1"/>
    <dgm:cxn modelId="{1047A881-3F39-4E71-B0A1-44950BEB3CFA}" type="presParOf" srcId="{2E5F0B49-5B32-40B2-93C7-9C279B6AC3A8}" destId="{44F2B149-0272-4864-9F89-34D7E3A5CC40}" srcOrd="1" destOrd="0" presId="urn:microsoft.com/office/officeart/2005/8/layout/orgChart1"/>
    <dgm:cxn modelId="{2C2AAE09-9EB1-4B1D-802E-4CF8CD8E5013}" type="presParOf" srcId="{BF223694-BBF1-4887-A4C7-9FC88C4D8A82}" destId="{23CCFB35-C29B-4C56-9050-55EF68F5F5D5}" srcOrd="1" destOrd="0" presId="urn:microsoft.com/office/officeart/2005/8/layout/orgChart1"/>
    <dgm:cxn modelId="{9CBD7AD3-0B01-441E-AEAE-41806D00A189}" type="presParOf" srcId="{BF223694-BBF1-4887-A4C7-9FC88C4D8A82}" destId="{28D4ECE8-1715-4DEA-92E4-557243B24E65}" srcOrd="2" destOrd="0" presId="urn:microsoft.com/office/officeart/2005/8/layout/orgChart1"/>
    <dgm:cxn modelId="{01D68653-50EA-4CCE-9D21-2C4B722871C4}" type="presParOf" srcId="{9E3CF8F6-9E4B-41C4-A3F4-22817192B846}" destId="{323D6749-75B5-482A-A02B-D91B3B221CE2}" srcOrd="6" destOrd="0" presId="urn:microsoft.com/office/officeart/2005/8/layout/orgChart1"/>
    <dgm:cxn modelId="{66A43AEC-6750-4DBA-A265-7C4A8CCF0611}" type="presParOf" srcId="{9E3CF8F6-9E4B-41C4-A3F4-22817192B846}" destId="{C258D6D3-1D58-43CC-8CDC-759303518DD9}" srcOrd="7" destOrd="0" presId="urn:microsoft.com/office/officeart/2005/8/layout/orgChart1"/>
    <dgm:cxn modelId="{437C6DFC-39E2-4A1D-94B0-C89EEAA8DCCA}" type="presParOf" srcId="{C258D6D3-1D58-43CC-8CDC-759303518DD9}" destId="{21644E54-F260-4C66-8AEE-1D18CF473E3C}" srcOrd="0" destOrd="0" presId="urn:microsoft.com/office/officeart/2005/8/layout/orgChart1"/>
    <dgm:cxn modelId="{628D7CDE-2E62-4E6A-BD30-1C06847F70B6}" type="presParOf" srcId="{21644E54-F260-4C66-8AEE-1D18CF473E3C}" destId="{DDFDAA80-ED9F-441E-9551-FC7B63BBCE22}" srcOrd="0" destOrd="0" presId="urn:microsoft.com/office/officeart/2005/8/layout/orgChart1"/>
    <dgm:cxn modelId="{A0B989C2-E28C-4607-B6C2-234BA74457CB}" type="presParOf" srcId="{21644E54-F260-4C66-8AEE-1D18CF473E3C}" destId="{8F27FCAF-3D66-46FD-BB7E-F20BA54210A0}" srcOrd="1" destOrd="0" presId="urn:microsoft.com/office/officeart/2005/8/layout/orgChart1"/>
    <dgm:cxn modelId="{C30D4222-A4C1-415C-9EC0-8C5F1535A0A0}" type="presParOf" srcId="{C258D6D3-1D58-43CC-8CDC-759303518DD9}" destId="{DD7B2092-3BC6-4FFA-B4D5-C198CF15D221}" srcOrd="1" destOrd="0" presId="urn:microsoft.com/office/officeart/2005/8/layout/orgChart1"/>
    <dgm:cxn modelId="{980AC7EB-199D-496D-AE1D-9BAEFBB4B3A7}" type="presParOf" srcId="{C258D6D3-1D58-43CC-8CDC-759303518DD9}" destId="{7609E29C-5A8B-4D65-8A07-82DB8D5ACD58}" srcOrd="2" destOrd="0" presId="urn:microsoft.com/office/officeart/2005/8/layout/orgChart1"/>
    <dgm:cxn modelId="{7703B387-72E1-4A41-BED1-0E34CFB5969F}" type="presParOf" srcId="{9E3CF8F6-9E4B-41C4-A3F4-22817192B846}" destId="{2FDDC6BE-1453-4C92-ACD9-A698C791A6D7}" srcOrd="8" destOrd="0" presId="urn:microsoft.com/office/officeart/2005/8/layout/orgChart1"/>
    <dgm:cxn modelId="{C983685D-05A8-4B2C-B36C-79B1276927DD}" type="presParOf" srcId="{9E3CF8F6-9E4B-41C4-A3F4-22817192B846}" destId="{5F8B8BC5-D403-45EE-8046-13A53CB1CD0D}" srcOrd="9" destOrd="0" presId="urn:microsoft.com/office/officeart/2005/8/layout/orgChart1"/>
    <dgm:cxn modelId="{28472DC2-6E5F-4869-8527-D01C5FF9D5E6}" type="presParOf" srcId="{5F8B8BC5-D403-45EE-8046-13A53CB1CD0D}" destId="{0A10E6DE-6EF1-4D5E-9051-2E384A0B664B}" srcOrd="0" destOrd="0" presId="urn:microsoft.com/office/officeart/2005/8/layout/orgChart1"/>
    <dgm:cxn modelId="{75526A27-D730-4A41-B440-56A062A6A8B2}" type="presParOf" srcId="{0A10E6DE-6EF1-4D5E-9051-2E384A0B664B}" destId="{0EDFE79D-EEFB-46F4-B85A-1C426BE0084D}" srcOrd="0" destOrd="0" presId="urn:microsoft.com/office/officeart/2005/8/layout/orgChart1"/>
    <dgm:cxn modelId="{93C73068-0072-41B8-B34A-F6B4C64454BF}" type="presParOf" srcId="{0A10E6DE-6EF1-4D5E-9051-2E384A0B664B}" destId="{3C72B7F5-A2C3-48AF-A050-A6B8C837F8B9}" srcOrd="1" destOrd="0" presId="urn:microsoft.com/office/officeart/2005/8/layout/orgChart1"/>
    <dgm:cxn modelId="{BC56E096-2C30-4484-B4F9-7B292D6CF605}" type="presParOf" srcId="{5F8B8BC5-D403-45EE-8046-13A53CB1CD0D}" destId="{B86253A1-DC9C-4576-B7BE-07CEE92DEB9D}" srcOrd="1" destOrd="0" presId="urn:microsoft.com/office/officeart/2005/8/layout/orgChart1"/>
    <dgm:cxn modelId="{6F7E5D7A-C9B2-4B0D-8BFD-7DA47ED84358}" type="presParOf" srcId="{5F8B8BC5-D403-45EE-8046-13A53CB1CD0D}" destId="{10B65210-B7A9-47C7-B0BC-DE7CAEE10242}" srcOrd="2" destOrd="0" presId="urn:microsoft.com/office/officeart/2005/8/layout/orgChart1"/>
    <dgm:cxn modelId="{4F6F4BEC-1ECF-4501-87B2-DB1416B9BCAB}" type="presParOf" srcId="{833D13E7-1ADA-4F0F-B598-0B40F8181AD6}" destId="{FD3994F2-1536-4849-9320-5E8BAF9D581C}" srcOrd="2" destOrd="0" presId="urn:microsoft.com/office/officeart/2005/8/layout/orgChart1"/>
    <dgm:cxn modelId="{A791C798-7ED7-4B5B-A9DB-9C76CC1CA276}" type="presParOf" srcId="{BEFE070B-6D72-4607-93C0-A091C352C5F0}" destId="{40F95E16-E9BC-4327-8EA3-81C9A22FFC50}" srcOrd="2" destOrd="0" presId="urn:microsoft.com/office/officeart/2005/8/layout/orgChart1"/>
    <dgm:cxn modelId="{BC6B00CD-449B-409F-AD26-B25FF07EDE7F}" type="presParOf" srcId="{BEFE070B-6D72-4607-93C0-A091C352C5F0}" destId="{6ECA9525-D054-437C-8607-FB1592D1F1BF}" srcOrd="3" destOrd="0" presId="urn:microsoft.com/office/officeart/2005/8/layout/orgChart1"/>
    <dgm:cxn modelId="{9EA34935-41B4-4649-A3DE-0B75B6E5A6AE}" type="presParOf" srcId="{6ECA9525-D054-437C-8607-FB1592D1F1BF}" destId="{DF018240-1602-435E-BA76-FD00DB51BA4D}" srcOrd="0" destOrd="0" presId="urn:microsoft.com/office/officeart/2005/8/layout/orgChart1"/>
    <dgm:cxn modelId="{3D6892A0-3763-4BAF-9B4D-AC16A36700D4}" type="presParOf" srcId="{DF018240-1602-435E-BA76-FD00DB51BA4D}" destId="{DD3E734B-930C-4164-ABD8-F397E96D634A}" srcOrd="0" destOrd="0" presId="urn:microsoft.com/office/officeart/2005/8/layout/orgChart1"/>
    <dgm:cxn modelId="{81E2046E-012C-41D2-862C-F3113F154817}" type="presParOf" srcId="{DF018240-1602-435E-BA76-FD00DB51BA4D}" destId="{F5EEF3F5-CFCA-4332-9E53-E519775F49DF}" srcOrd="1" destOrd="0" presId="urn:microsoft.com/office/officeart/2005/8/layout/orgChart1"/>
    <dgm:cxn modelId="{F341C494-F62D-45B9-9E33-E004A6F37D82}" type="presParOf" srcId="{6ECA9525-D054-437C-8607-FB1592D1F1BF}" destId="{02BE0B1B-3E36-44C9-A2BB-9690F0A09688}" srcOrd="1" destOrd="0" presId="urn:microsoft.com/office/officeart/2005/8/layout/orgChart1"/>
    <dgm:cxn modelId="{A3C0EDA6-A3A4-4007-8C0F-CA404E8AC0E8}" type="presParOf" srcId="{02BE0B1B-3E36-44C9-A2BB-9690F0A09688}" destId="{2E9FFBD4-D271-4BB8-BCFC-8A629175B37C}" srcOrd="0" destOrd="0" presId="urn:microsoft.com/office/officeart/2005/8/layout/orgChart1"/>
    <dgm:cxn modelId="{C97EB9AC-E475-4562-9E2F-C0F33B0270E7}" type="presParOf" srcId="{02BE0B1B-3E36-44C9-A2BB-9690F0A09688}" destId="{9A6E1D6E-5971-4FB1-8ED9-1E94B90832FE}" srcOrd="1" destOrd="0" presId="urn:microsoft.com/office/officeart/2005/8/layout/orgChart1"/>
    <dgm:cxn modelId="{992B1EFD-F8D9-42BC-B9A0-37492EFCA841}" type="presParOf" srcId="{9A6E1D6E-5971-4FB1-8ED9-1E94B90832FE}" destId="{5A5683AB-A8D2-4065-8169-3C81E86E75F0}" srcOrd="0" destOrd="0" presId="urn:microsoft.com/office/officeart/2005/8/layout/orgChart1"/>
    <dgm:cxn modelId="{15A05CA4-3BDD-45E2-9380-25A48D96CBB2}" type="presParOf" srcId="{5A5683AB-A8D2-4065-8169-3C81E86E75F0}" destId="{3889B403-43F6-4687-9D78-1D54DB34D69C}" srcOrd="0" destOrd="0" presId="urn:microsoft.com/office/officeart/2005/8/layout/orgChart1"/>
    <dgm:cxn modelId="{778AEFF3-6E1A-47ED-A03C-A929979E2C83}" type="presParOf" srcId="{5A5683AB-A8D2-4065-8169-3C81E86E75F0}" destId="{BE0DB74F-4BF5-44A6-A0B4-617276F2926E}" srcOrd="1" destOrd="0" presId="urn:microsoft.com/office/officeart/2005/8/layout/orgChart1"/>
    <dgm:cxn modelId="{943ED4E0-344A-415A-B91D-E71E32631412}" type="presParOf" srcId="{9A6E1D6E-5971-4FB1-8ED9-1E94B90832FE}" destId="{9A84BE73-827A-4DDC-987E-9534C742D196}" srcOrd="1" destOrd="0" presId="urn:microsoft.com/office/officeart/2005/8/layout/orgChart1"/>
    <dgm:cxn modelId="{5F3C9683-9512-44CA-8DBD-DC2453151D0A}" type="presParOf" srcId="{9A6E1D6E-5971-4FB1-8ED9-1E94B90832FE}" destId="{A2B46F6E-1220-488B-9E06-47ED3E584539}" srcOrd="2" destOrd="0" presId="urn:microsoft.com/office/officeart/2005/8/layout/orgChart1"/>
    <dgm:cxn modelId="{77ED6E3D-2EFA-42E6-8F68-04D7E6349FA5}" type="presParOf" srcId="{02BE0B1B-3E36-44C9-A2BB-9690F0A09688}" destId="{B22F8C8A-7298-4575-9E15-B2C6E4370001}" srcOrd="2" destOrd="0" presId="urn:microsoft.com/office/officeart/2005/8/layout/orgChart1"/>
    <dgm:cxn modelId="{5538D80D-88A6-417B-989E-15BDEE956A02}" type="presParOf" srcId="{02BE0B1B-3E36-44C9-A2BB-9690F0A09688}" destId="{162F352C-C84E-4F92-B8C9-70D1EF5C1892}" srcOrd="3" destOrd="0" presId="urn:microsoft.com/office/officeart/2005/8/layout/orgChart1"/>
    <dgm:cxn modelId="{03B8189F-24C4-4B2D-A8FA-4537464FFDA2}" type="presParOf" srcId="{162F352C-C84E-4F92-B8C9-70D1EF5C1892}" destId="{0995E610-656F-449B-98A4-9B204FDCA47B}" srcOrd="0" destOrd="0" presId="urn:microsoft.com/office/officeart/2005/8/layout/orgChart1"/>
    <dgm:cxn modelId="{A8AB6892-AA0A-4F76-A10C-74DDB2EEEF3B}" type="presParOf" srcId="{0995E610-656F-449B-98A4-9B204FDCA47B}" destId="{63993A29-8964-4EAD-B614-49CD00B57551}" srcOrd="0" destOrd="0" presId="urn:microsoft.com/office/officeart/2005/8/layout/orgChart1"/>
    <dgm:cxn modelId="{10DAF30E-8DEA-4759-AA33-283573C4362B}" type="presParOf" srcId="{0995E610-656F-449B-98A4-9B204FDCA47B}" destId="{9D9A47C0-1645-4885-AFA2-E41710D6E8AE}" srcOrd="1" destOrd="0" presId="urn:microsoft.com/office/officeart/2005/8/layout/orgChart1"/>
    <dgm:cxn modelId="{0D0B8A32-5EFF-4CA1-9D63-642C20BCD195}" type="presParOf" srcId="{162F352C-C84E-4F92-B8C9-70D1EF5C1892}" destId="{5FB3F3E8-3CCA-4D12-B91C-658C3C74B7CC}" srcOrd="1" destOrd="0" presId="urn:microsoft.com/office/officeart/2005/8/layout/orgChart1"/>
    <dgm:cxn modelId="{2DAB629E-B45E-4B0D-B8C6-C888D9B4562C}" type="presParOf" srcId="{162F352C-C84E-4F92-B8C9-70D1EF5C1892}" destId="{5B97B70A-386A-41FF-8F2A-9DA139994C69}" srcOrd="2" destOrd="0" presId="urn:microsoft.com/office/officeart/2005/8/layout/orgChart1"/>
    <dgm:cxn modelId="{B8AC23EA-ADBC-4D3B-BBFC-51E0B47CFF56}" type="presParOf" srcId="{02BE0B1B-3E36-44C9-A2BB-9690F0A09688}" destId="{79BFB163-B73F-47F8-A405-D67A0B5C4290}" srcOrd="4" destOrd="0" presId="urn:microsoft.com/office/officeart/2005/8/layout/orgChart1"/>
    <dgm:cxn modelId="{04004FC6-03A1-4CCC-B099-58EA7DA284FE}" type="presParOf" srcId="{02BE0B1B-3E36-44C9-A2BB-9690F0A09688}" destId="{7DCDC84E-76C5-4C35-B3F6-4452AD06D258}" srcOrd="5" destOrd="0" presId="urn:microsoft.com/office/officeart/2005/8/layout/orgChart1"/>
    <dgm:cxn modelId="{FAF30009-B3F4-49DB-9B76-BCEDAA33B3E9}" type="presParOf" srcId="{7DCDC84E-76C5-4C35-B3F6-4452AD06D258}" destId="{C7E0F0D2-707A-4746-9638-2CC4C5CBBBF7}" srcOrd="0" destOrd="0" presId="urn:microsoft.com/office/officeart/2005/8/layout/orgChart1"/>
    <dgm:cxn modelId="{3587E9AF-97F7-4F48-BAF9-D7414180A30B}" type="presParOf" srcId="{C7E0F0D2-707A-4746-9638-2CC4C5CBBBF7}" destId="{C1C03F4E-ED1F-4DFD-BD2E-48D68BC71F6E}" srcOrd="0" destOrd="0" presId="urn:microsoft.com/office/officeart/2005/8/layout/orgChart1"/>
    <dgm:cxn modelId="{E1E82570-DE4A-44C6-949E-730DCF4C2D81}" type="presParOf" srcId="{C7E0F0D2-707A-4746-9638-2CC4C5CBBBF7}" destId="{3EAC05AA-C914-4500-9CDD-D1ED96054910}" srcOrd="1" destOrd="0" presId="urn:microsoft.com/office/officeart/2005/8/layout/orgChart1"/>
    <dgm:cxn modelId="{5F55844E-2135-423C-8004-1E954791AFE8}" type="presParOf" srcId="{7DCDC84E-76C5-4C35-B3F6-4452AD06D258}" destId="{8C1EAC5C-1789-45E7-96E6-4BD54C889DF7}" srcOrd="1" destOrd="0" presId="urn:microsoft.com/office/officeart/2005/8/layout/orgChart1"/>
    <dgm:cxn modelId="{918EFE20-CBFA-4B9F-8853-C8FCBA612564}" type="presParOf" srcId="{7DCDC84E-76C5-4C35-B3F6-4452AD06D258}" destId="{921693C2-96C7-408F-84CB-1686920A60C3}" srcOrd="2" destOrd="0" presId="urn:microsoft.com/office/officeart/2005/8/layout/orgChart1"/>
    <dgm:cxn modelId="{873DB47A-D6B8-4177-8DB5-15C0E319DEBC}" type="presParOf" srcId="{02BE0B1B-3E36-44C9-A2BB-9690F0A09688}" destId="{DBE1EC48-01AF-4A0D-8BED-9347C4B9C5A6}" srcOrd="6" destOrd="0" presId="urn:microsoft.com/office/officeart/2005/8/layout/orgChart1"/>
    <dgm:cxn modelId="{FFDB8364-2BAB-4FBE-9299-738F51FE9D6D}" type="presParOf" srcId="{02BE0B1B-3E36-44C9-A2BB-9690F0A09688}" destId="{2ABDA344-86BA-4FF2-8DC7-ED5460636BB1}" srcOrd="7" destOrd="0" presId="urn:microsoft.com/office/officeart/2005/8/layout/orgChart1"/>
    <dgm:cxn modelId="{5C110C8E-7AC3-441B-91A8-CC5857E3179F}" type="presParOf" srcId="{2ABDA344-86BA-4FF2-8DC7-ED5460636BB1}" destId="{F2365560-D2FC-4877-9041-7FA2620A6B62}" srcOrd="0" destOrd="0" presId="urn:microsoft.com/office/officeart/2005/8/layout/orgChart1"/>
    <dgm:cxn modelId="{3B181E28-86A0-48D3-976E-D8EE205BE999}" type="presParOf" srcId="{F2365560-D2FC-4877-9041-7FA2620A6B62}" destId="{8474078A-94A6-4D64-A094-A74D2ABEA83F}" srcOrd="0" destOrd="0" presId="urn:microsoft.com/office/officeart/2005/8/layout/orgChart1"/>
    <dgm:cxn modelId="{9A49465F-E722-48AA-997A-04820E0CD844}" type="presParOf" srcId="{F2365560-D2FC-4877-9041-7FA2620A6B62}" destId="{9F27FD76-B937-4FC7-9EAD-A38E86BAAF73}" srcOrd="1" destOrd="0" presId="urn:microsoft.com/office/officeart/2005/8/layout/orgChart1"/>
    <dgm:cxn modelId="{A43913D5-6431-42A4-9EF5-741B19637AD5}" type="presParOf" srcId="{2ABDA344-86BA-4FF2-8DC7-ED5460636BB1}" destId="{467171C9-F155-4E7E-9F94-589BB0743D75}" srcOrd="1" destOrd="0" presId="urn:microsoft.com/office/officeart/2005/8/layout/orgChart1"/>
    <dgm:cxn modelId="{B3CDACE4-9246-4501-98CB-85CAB51DD1D8}" type="presParOf" srcId="{2ABDA344-86BA-4FF2-8DC7-ED5460636BB1}" destId="{8966B605-484D-4212-967D-B72E3AF38205}" srcOrd="2" destOrd="0" presId="urn:microsoft.com/office/officeart/2005/8/layout/orgChart1"/>
    <dgm:cxn modelId="{53CE51A8-E558-4BE8-822F-AA86DDC9D692}" type="presParOf" srcId="{02BE0B1B-3E36-44C9-A2BB-9690F0A09688}" destId="{A459BC68-A136-4826-8CF5-019860E61FB4}" srcOrd="8" destOrd="0" presId="urn:microsoft.com/office/officeart/2005/8/layout/orgChart1"/>
    <dgm:cxn modelId="{48D80637-F626-4318-9327-5BB4AC32B603}" type="presParOf" srcId="{02BE0B1B-3E36-44C9-A2BB-9690F0A09688}" destId="{D419E7F4-CAE5-4776-92DA-ABEDB94E903C}" srcOrd="9" destOrd="0" presId="urn:microsoft.com/office/officeart/2005/8/layout/orgChart1"/>
    <dgm:cxn modelId="{C506EA7B-BA7B-463E-A7F7-CB89C6F08469}" type="presParOf" srcId="{D419E7F4-CAE5-4776-92DA-ABEDB94E903C}" destId="{5DF4A6AA-662C-4D63-8285-4F707300E392}" srcOrd="0" destOrd="0" presId="urn:microsoft.com/office/officeart/2005/8/layout/orgChart1"/>
    <dgm:cxn modelId="{2B409340-948B-48BB-A56E-BE9493AE6D70}" type="presParOf" srcId="{5DF4A6AA-662C-4D63-8285-4F707300E392}" destId="{D7EF31D4-22E6-424F-B99D-CFD7ADE1D5FE}" srcOrd="0" destOrd="0" presId="urn:microsoft.com/office/officeart/2005/8/layout/orgChart1"/>
    <dgm:cxn modelId="{C5B5532D-CB39-499E-BCC1-091FC0668AA8}" type="presParOf" srcId="{5DF4A6AA-662C-4D63-8285-4F707300E392}" destId="{887422C7-221F-412D-8ADB-8FAAA9BAF73C}" srcOrd="1" destOrd="0" presId="urn:microsoft.com/office/officeart/2005/8/layout/orgChart1"/>
    <dgm:cxn modelId="{9FBBF856-BEE8-4D55-9021-E2F221D495A2}" type="presParOf" srcId="{D419E7F4-CAE5-4776-92DA-ABEDB94E903C}" destId="{8DAC1787-8CA2-4B83-986C-2450AFDDC3B2}" srcOrd="1" destOrd="0" presId="urn:microsoft.com/office/officeart/2005/8/layout/orgChart1"/>
    <dgm:cxn modelId="{E336BA32-FF32-4A88-A2EE-61B4815EB9ED}" type="presParOf" srcId="{D419E7F4-CAE5-4776-92DA-ABEDB94E903C}" destId="{BCD967BC-E310-4738-89CB-EBA697A930F1}" srcOrd="2" destOrd="0" presId="urn:microsoft.com/office/officeart/2005/8/layout/orgChart1"/>
    <dgm:cxn modelId="{26F3C3F0-9400-4DE7-9359-607036A17ED6}" type="presParOf" srcId="{6ECA9525-D054-437C-8607-FB1592D1F1BF}" destId="{D266B259-A318-4F24-8A68-116A6F345EA2}" srcOrd="2" destOrd="0" presId="urn:microsoft.com/office/officeart/2005/8/layout/orgChart1"/>
    <dgm:cxn modelId="{6E8A119C-A402-4B75-A9AD-E36811C52A59}" type="presParOf" srcId="{DE2958A3-F5DA-40D4-B05A-DACA451375DC}" destId="{28E1B2E9-6A31-4C37-924A-554D40FFCF30}" srcOrd="2" destOrd="0" presId="urn:microsoft.com/office/officeart/2005/8/layout/orgChart1"/>
    <dgm:cxn modelId="{06F3A7C5-8026-415F-9A56-8FFFD15D3B81}" type="presParOf" srcId="{F27E5A94-9928-4118-A512-FA42269B480A}" destId="{5576B437-A4C8-49C4-9634-70D44BDB77B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9BC68-A136-4826-8CF5-019860E61FB4}">
      <dsp:nvSpPr>
        <dsp:cNvPr id="0" name=""/>
        <dsp:cNvSpPr/>
      </dsp:nvSpPr>
      <dsp:spPr>
        <a:xfrm>
          <a:off x="8306577"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1EC48-01AF-4A0D-8BED-9347C4B9C5A6}">
      <dsp:nvSpPr>
        <dsp:cNvPr id="0" name=""/>
        <dsp:cNvSpPr/>
      </dsp:nvSpPr>
      <dsp:spPr>
        <a:xfrm>
          <a:off x="8306577"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BFB163-B73F-47F8-A405-D67A0B5C4290}">
      <dsp:nvSpPr>
        <dsp:cNvPr id="0" name=""/>
        <dsp:cNvSpPr/>
      </dsp:nvSpPr>
      <dsp:spPr>
        <a:xfrm>
          <a:off x="8306577"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2F8C8A-7298-4575-9E15-B2C6E4370001}">
      <dsp:nvSpPr>
        <dsp:cNvPr id="0" name=""/>
        <dsp:cNvSpPr/>
      </dsp:nvSpPr>
      <dsp:spPr>
        <a:xfrm>
          <a:off x="8306577"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9FFBD4-D271-4BB8-BCFC-8A629175B37C}">
      <dsp:nvSpPr>
        <dsp:cNvPr id="0" name=""/>
        <dsp:cNvSpPr/>
      </dsp:nvSpPr>
      <dsp:spPr>
        <a:xfrm>
          <a:off x="8306577"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F95E16-E9BC-4327-8EA3-81C9A22FFC50}">
      <dsp:nvSpPr>
        <dsp:cNvPr id="0" name=""/>
        <dsp:cNvSpPr/>
      </dsp:nvSpPr>
      <dsp:spPr>
        <a:xfrm>
          <a:off x="8103700" y="1200130"/>
          <a:ext cx="598732" cy="207824"/>
        </a:xfrm>
        <a:custGeom>
          <a:avLst/>
          <a:gdLst/>
          <a:ahLst/>
          <a:cxnLst/>
          <a:rect l="0" t="0" r="0" b="0"/>
          <a:pathLst>
            <a:path>
              <a:moveTo>
                <a:pt x="0" y="0"/>
              </a:moveTo>
              <a:lnTo>
                <a:pt x="0" y="103912"/>
              </a:lnTo>
              <a:lnTo>
                <a:pt x="598732" y="103912"/>
              </a:lnTo>
              <a:lnTo>
                <a:pt x="598732"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DC6BE-1453-4C92-ACD9-A698C791A6D7}">
      <dsp:nvSpPr>
        <dsp:cNvPr id="0" name=""/>
        <dsp:cNvSpPr/>
      </dsp:nvSpPr>
      <dsp:spPr>
        <a:xfrm>
          <a:off x="7109111"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3D6749-75B5-482A-A02B-D91B3B221CE2}">
      <dsp:nvSpPr>
        <dsp:cNvPr id="0" name=""/>
        <dsp:cNvSpPr/>
      </dsp:nvSpPr>
      <dsp:spPr>
        <a:xfrm>
          <a:off x="7109111"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DBD983-F029-4316-A7B3-A0BC96D52526}">
      <dsp:nvSpPr>
        <dsp:cNvPr id="0" name=""/>
        <dsp:cNvSpPr/>
      </dsp:nvSpPr>
      <dsp:spPr>
        <a:xfrm>
          <a:off x="7109111"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33E1C7-E762-4DA2-AE18-C60E7577D95F}">
      <dsp:nvSpPr>
        <dsp:cNvPr id="0" name=""/>
        <dsp:cNvSpPr/>
      </dsp:nvSpPr>
      <dsp:spPr>
        <a:xfrm>
          <a:off x="7109111"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6634FC-B77F-4561-9061-48F3272112EC}">
      <dsp:nvSpPr>
        <dsp:cNvPr id="0" name=""/>
        <dsp:cNvSpPr/>
      </dsp:nvSpPr>
      <dsp:spPr>
        <a:xfrm>
          <a:off x="7109111"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4D71C-E71B-4299-9893-66B88BAB0C8A}">
      <dsp:nvSpPr>
        <dsp:cNvPr id="0" name=""/>
        <dsp:cNvSpPr/>
      </dsp:nvSpPr>
      <dsp:spPr>
        <a:xfrm>
          <a:off x="7504967" y="1200130"/>
          <a:ext cx="598732" cy="207824"/>
        </a:xfrm>
        <a:custGeom>
          <a:avLst/>
          <a:gdLst/>
          <a:ahLst/>
          <a:cxnLst/>
          <a:rect l="0" t="0" r="0" b="0"/>
          <a:pathLst>
            <a:path>
              <a:moveTo>
                <a:pt x="598732" y="0"/>
              </a:moveTo>
              <a:lnTo>
                <a:pt x="598732" y="103912"/>
              </a:lnTo>
              <a:lnTo>
                <a:pt x="0" y="103912"/>
              </a:lnTo>
              <a:lnTo>
                <a:pt x="0"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31E47C-EBC8-493C-97E7-B5D3FD9E2DDC}">
      <dsp:nvSpPr>
        <dsp:cNvPr id="0" name=""/>
        <dsp:cNvSpPr/>
      </dsp:nvSpPr>
      <dsp:spPr>
        <a:xfrm>
          <a:off x="5708769" y="497485"/>
          <a:ext cx="2394931" cy="207824"/>
        </a:xfrm>
        <a:custGeom>
          <a:avLst/>
          <a:gdLst/>
          <a:ahLst/>
          <a:cxnLst/>
          <a:rect l="0" t="0" r="0" b="0"/>
          <a:pathLst>
            <a:path>
              <a:moveTo>
                <a:pt x="0" y="0"/>
              </a:moveTo>
              <a:lnTo>
                <a:pt x="0" y="103912"/>
              </a:lnTo>
              <a:lnTo>
                <a:pt x="2394931" y="103912"/>
              </a:lnTo>
              <a:lnTo>
                <a:pt x="2394931" y="2078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81D65-233F-4128-8A5F-1AB41443575C}">
      <dsp:nvSpPr>
        <dsp:cNvPr id="0" name=""/>
        <dsp:cNvSpPr/>
      </dsp:nvSpPr>
      <dsp:spPr>
        <a:xfrm>
          <a:off x="5911645"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4AAD7-4BE7-469F-912C-4F6AFF6AAA37}">
      <dsp:nvSpPr>
        <dsp:cNvPr id="0" name=""/>
        <dsp:cNvSpPr/>
      </dsp:nvSpPr>
      <dsp:spPr>
        <a:xfrm>
          <a:off x="5911645"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C28DA5-6B6A-4B4F-A999-F7AECF4D3190}">
      <dsp:nvSpPr>
        <dsp:cNvPr id="0" name=""/>
        <dsp:cNvSpPr/>
      </dsp:nvSpPr>
      <dsp:spPr>
        <a:xfrm>
          <a:off x="5911645"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A1634-75A7-41AF-BDE3-DD915ED60AB0}">
      <dsp:nvSpPr>
        <dsp:cNvPr id="0" name=""/>
        <dsp:cNvSpPr/>
      </dsp:nvSpPr>
      <dsp:spPr>
        <a:xfrm>
          <a:off x="5911645"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750C44-8A9F-4477-872F-D31532B4A20B}">
      <dsp:nvSpPr>
        <dsp:cNvPr id="0" name=""/>
        <dsp:cNvSpPr/>
      </dsp:nvSpPr>
      <dsp:spPr>
        <a:xfrm>
          <a:off x="5911645"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A8B756-FAAF-4614-AD23-47C2A6E04C49}">
      <dsp:nvSpPr>
        <dsp:cNvPr id="0" name=""/>
        <dsp:cNvSpPr/>
      </dsp:nvSpPr>
      <dsp:spPr>
        <a:xfrm>
          <a:off x="5708769" y="1200130"/>
          <a:ext cx="598732" cy="207824"/>
        </a:xfrm>
        <a:custGeom>
          <a:avLst/>
          <a:gdLst/>
          <a:ahLst/>
          <a:cxnLst/>
          <a:rect l="0" t="0" r="0" b="0"/>
          <a:pathLst>
            <a:path>
              <a:moveTo>
                <a:pt x="0" y="0"/>
              </a:moveTo>
              <a:lnTo>
                <a:pt x="0" y="103912"/>
              </a:lnTo>
              <a:lnTo>
                <a:pt x="598732" y="103912"/>
              </a:lnTo>
              <a:lnTo>
                <a:pt x="598732"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10A981-2353-4102-B933-586B3BCACE97}">
      <dsp:nvSpPr>
        <dsp:cNvPr id="0" name=""/>
        <dsp:cNvSpPr/>
      </dsp:nvSpPr>
      <dsp:spPr>
        <a:xfrm>
          <a:off x="4714180"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0582A3-6FBA-45B2-A07A-7E991917BE8A}">
      <dsp:nvSpPr>
        <dsp:cNvPr id="0" name=""/>
        <dsp:cNvSpPr/>
      </dsp:nvSpPr>
      <dsp:spPr>
        <a:xfrm>
          <a:off x="4714180"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E48346-B0C0-40FB-B647-21FEA660FEA1}">
      <dsp:nvSpPr>
        <dsp:cNvPr id="0" name=""/>
        <dsp:cNvSpPr/>
      </dsp:nvSpPr>
      <dsp:spPr>
        <a:xfrm>
          <a:off x="4714180"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0C68D-70C7-496B-9FDB-73E63369AEF7}">
      <dsp:nvSpPr>
        <dsp:cNvPr id="0" name=""/>
        <dsp:cNvSpPr/>
      </dsp:nvSpPr>
      <dsp:spPr>
        <a:xfrm>
          <a:off x="4714180"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9A75A-59CA-4BE9-87B8-213D8C17675D}">
      <dsp:nvSpPr>
        <dsp:cNvPr id="0" name=""/>
        <dsp:cNvSpPr/>
      </dsp:nvSpPr>
      <dsp:spPr>
        <a:xfrm>
          <a:off x="4714180"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427205-D28C-4DFA-9509-F8346BE0A814}">
      <dsp:nvSpPr>
        <dsp:cNvPr id="0" name=""/>
        <dsp:cNvSpPr/>
      </dsp:nvSpPr>
      <dsp:spPr>
        <a:xfrm>
          <a:off x="5110036" y="1200130"/>
          <a:ext cx="598732" cy="207824"/>
        </a:xfrm>
        <a:custGeom>
          <a:avLst/>
          <a:gdLst/>
          <a:ahLst/>
          <a:cxnLst/>
          <a:rect l="0" t="0" r="0" b="0"/>
          <a:pathLst>
            <a:path>
              <a:moveTo>
                <a:pt x="598732" y="0"/>
              </a:moveTo>
              <a:lnTo>
                <a:pt x="598732" y="103912"/>
              </a:lnTo>
              <a:lnTo>
                <a:pt x="0" y="103912"/>
              </a:lnTo>
              <a:lnTo>
                <a:pt x="0"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3F98E-09DA-46E1-8C97-5A6BAB279E24}">
      <dsp:nvSpPr>
        <dsp:cNvPr id="0" name=""/>
        <dsp:cNvSpPr/>
      </dsp:nvSpPr>
      <dsp:spPr>
        <a:xfrm>
          <a:off x="5663049" y="497485"/>
          <a:ext cx="91440" cy="207824"/>
        </a:xfrm>
        <a:custGeom>
          <a:avLst/>
          <a:gdLst/>
          <a:ahLst/>
          <a:cxnLst/>
          <a:rect l="0" t="0" r="0" b="0"/>
          <a:pathLst>
            <a:path>
              <a:moveTo>
                <a:pt x="45720" y="0"/>
              </a:moveTo>
              <a:lnTo>
                <a:pt x="45720" y="2078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77DA1F-7649-46E5-87F1-88322FE9BA58}">
      <dsp:nvSpPr>
        <dsp:cNvPr id="0" name=""/>
        <dsp:cNvSpPr/>
      </dsp:nvSpPr>
      <dsp:spPr>
        <a:xfrm>
          <a:off x="3516714"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097941-632E-4F50-B1FE-E0540CE67BFF}">
      <dsp:nvSpPr>
        <dsp:cNvPr id="0" name=""/>
        <dsp:cNvSpPr/>
      </dsp:nvSpPr>
      <dsp:spPr>
        <a:xfrm>
          <a:off x="3516714"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E8F275-19C6-4267-91EC-FA3ECD9A4481}">
      <dsp:nvSpPr>
        <dsp:cNvPr id="0" name=""/>
        <dsp:cNvSpPr/>
      </dsp:nvSpPr>
      <dsp:spPr>
        <a:xfrm>
          <a:off x="3516714"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5FBFE-656E-453E-B324-E56598C56454}">
      <dsp:nvSpPr>
        <dsp:cNvPr id="0" name=""/>
        <dsp:cNvSpPr/>
      </dsp:nvSpPr>
      <dsp:spPr>
        <a:xfrm>
          <a:off x="3516714"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B044A5-2534-4D4C-B9A1-4861CF8F201B}">
      <dsp:nvSpPr>
        <dsp:cNvPr id="0" name=""/>
        <dsp:cNvSpPr/>
      </dsp:nvSpPr>
      <dsp:spPr>
        <a:xfrm>
          <a:off x="3516714"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FA4370-03AF-4FC8-9CE8-2B2207D6A8FC}">
      <dsp:nvSpPr>
        <dsp:cNvPr id="0" name=""/>
        <dsp:cNvSpPr/>
      </dsp:nvSpPr>
      <dsp:spPr>
        <a:xfrm>
          <a:off x="3313838" y="1200130"/>
          <a:ext cx="598732" cy="207824"/>
        </a:xfrm>
        <a:custGeom>
          <a:avLst/>
          <a:gdLst/>
          <a:ahLst/>
          <a:cxnLst/>
          <a:rect l="0" t="0" r="0" b="0"/>
          <a:pathLst>
            <a:path>
              <a:moveTo>
                <a:pt x="0" y="0"/>
              </a:moveTo>
              <a:lnTo>
                <a:pt x="0" y="103912"/>
              </a:lnTo>
              <a:lnTo>
                <a:pt x="598732" y="103912"/>
              </a:lnTo>
              <a:lnTo>
                <a:pt x="598732"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5F0741-8F4D-411E-BE0F-017E92E91C3C}">
      <dsp:nvSpPr>
        <dsp:cNvPr id="0" name=""/>
        <dsp:cNvSpPr/>
      </dsp:nvSpPr>
      <dsp:spPr>
        <a:xfrm>
          <a:off x="2319248"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E48305-F29C-48D9-AAF2-50D9847A5D04}">
      <dsp:nvSpPr>
        <dsp:cNvPr id="0" name=""/>
        <dsp:cNvSpPr/>
      </dsp:nvSpPr>
      <dsp:spPr>
        <a:xfrm>
          <a:off x="2319248"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8A968-0A50-412A-ADE5-EA23A10D6140}">
      <dsp:nvSpPr>
        <dsp:cNvPr id="0" name=""/>
        <dsp:cNvSpPr/>
      </dsp:nvSpPr>
      <dsp:spPr>
        <a:xfrm>
          <a:off x="2319248"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D4FCEE-F890-4EBE-8DEB-01EB738AEB13}">
      <dsp:nvSpPr>
        <dsp:cNvPr id="0" name=""/>
        <dsp:cNvSpPr/>
      </dsp:nvSpPr>
      <dsp:spPr>
        <a:xfrm>
          <a:off x="2319248"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22B660-043F-4A47-8CB4-2E9A309E4DFF}">
      <dsp:nvSpPr>
        <dsp:cNvPr id="0" name=""/>
        <dsp:cNvSpPr/>
      </dsp:nvSpPr>
      <dsp:spPr>
        <a:xfrm>
          <a:off x="2319248"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76A80F-3B81-456C-86E0-04A2729A7ED5}">
      <dsp:nvSpPr>
        <dsp:cNvPr id="0" name=""/>
        <dsp:cNvSpPr/>
      </dsp:nvSpPr>
      <dsp:spPr>
        <a:xfrm>
          <a:off x="2715105" y="1200130"/>
          <a:ext cx="598732" cy="207824"/>
        </a:xfrm>
        <a:custGeom>
          <a:avLst/>
          <a:gdLst/>
          <a:ahLst/>
          <a:cxnLst/>
          <a:rect l="0" t="0" r="0" b="0"/>
          <a:pathLst>
            <a:path>
              <a:moveTo>
                <a:pt x="598732" y="0"/>
              </a:moveTo>
              <a:lnTo>
                <a:pt x="598732" y="103912"/>
              </a:lnTo>
              <a:lnTo>
                <a:pt x="0" y="103912"/>
              </a:lnTo>
              <a:lnTo>
                <a:pt x="0"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89716B-4232-4520-92EE-AD6CEAD84260}">
      <dsp:nvSpPr>
        <dsp:cNvPr id="0" name=""/>
        <dsp:cNvSpPr/>
      </dsp:nvSpPr>
      <dsp:spPr>
        <a:xfrm>
          <a:off x="3313838" y="497485"/>
          <a:ext cx="2394931" cy="207824"/>
        </a:xfrm>
        <a:custGeom>
          <a:avLst/>
          <a:gdLst/>
          <a:ahLst/>
          <a:cxnLst/>
          <a:rect l="0" t="0" r="0" b="0"/>
          <a:pathLst>
            <a:path>
              <a:moveTo>
                <a:pt x="2394931" y="0"/>
              </a:moveTo>
              <a:lnTo>
                <a:pt x="2394931" y="103912"/>
              </a:lnTo>
              <a:lnTo>
                <a:pt x="0" y="103912"/>
              </a:lnTo>
              <a:lnTo>
                <a:pt x="0" y="2078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E52E2D-4A3F-42AB-8A6A-4DDE73DC339C}">
      <dsp:nvSpPr>
        <dsp:cNvPr id="0" name=""/>
        <dsp:cNvSpPr/>
      </dsp:nvSpPr>
      <dsp:spPr>
        <a:xfrm>
          <a:off x="5213948" y="2665"/>
          <a:ext cx="989641" cy="4948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Organisation</a:t>
          </a:r>
        </a:p>
      </dsp:txBody>
      <dsp:txXfrm>
        <a:off x="5213948" y="2665"/>
        <a:ext cx="989641" cy="494820"/>
      </dsp:txXfrm>
    </dsp:sp>
    <dsp:sp modelId="{F444A125-26D6-47BD-8C19-10AD913B8CAD}">
      <dsp:nvSpPr>
        <dsp:cNvPr id="0" name=""/>
        <dsp:cNvSpPr/>
      </dsp:nvSpPr>
      <dsp:spPr>
        <a:xfrm>
          <a:off x="2819017" y="705310"/>
          <a:ext cx="989641" cy="4948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Equipe</a:t>
          </a:r>
        </a:p>
      </dsp:txBody>
      <dsp:txXfrm>
        <a:off x="2819017" y="705310"/>
        <a:ext cx="989641" cy="494820"/>
      </dsp:txXfrm>
    </dsp:sp>
    <dsp:sp modelId="{06316B7E-B932-4ACD-9A10-9239892FF16E}">
      <dsp:nvSpPr>
        <dsp:cNvPr id="0" name=""/>
        <dsp:cNvSpPr/>
      </dsp:nvSpPr>
      <dsp:spPr>
        <a:xfrm>
          <a:off x="2220284"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2220284" y="1407955"/>
        <a:ext cx="989641" cy="494820"/>
      </dsp:txXfrm>
    </dsp:sp>
    <dsp:sp modelId="{4E1110E8-786A-4365-AD0D-57AB7AA1390B}">
      <dsp:nvSpPr>
        <dsp:cNvPr id="0" name=""/>
        <dsp:cNvSpPr/>
      </dsp:nvSpPr>
      <dsp:spPr>
        <a:xfrm>
          <a:off x="2467694"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Conversations</a:t>
          </a:r>
        </a:p>
      </dsp:txBody>
      <dsp:txXfrm>
        <a:off x="2467694" y="2110600"/>
        <a:ext cx="989641" cy="494820"/>
      </dsp:txXfrm>
    </dsp:sp>
    <dsp:sp modelId="{BF2A7AA2-333B-4CB9-A27B-57BA869960CB}">
      <dsp:nvSpPr>
        <dsp:cNvPr id="0" name=""/>
        <dsp:cNvSpPr/>
      </dsp:nvSpPr>
      <dsp:spPr>
        <a:xfrm>
          <a:off x="2467694"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2467694" y="2813245"/>
        <a:ext cx="989641" cy="494820"/>
      </dsp:txXfrm>
    </dsp:sp>
    <dsp:sp modelId="{BAFDBF89-518A-4EBB-8464-549CAEEC0958}">
      <dsp:nvSpPr>
        <dsp:cNvPr id="0" name=""/>
        <dsp:cNvSpPr/>
      </dsp:nvSpPr>
      <dsp:spPr>
        <a:xfrm>
          <a:off x="2467694"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2467694" y="3515890"/>
        <a:ext cx="989641" cy="494820"/>
      </dsp:txXfrm>
    </dsp:sp>
    <dsp:sp modelId="{9AB11649-ED3A-4009-96E0-5273FD83D6FA}">
      <dsp:nvSpPr>
        <dsp:cNvPr id="0" name=""/>
        <dsp:cNvSpPr/>
      </dsp:nvSpPr>
      <dsp:spPr>
        <a:xfrm>
          <a:off x="2467694"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2467694" y="4218536"/>
        <a:ext cx="989641" cy="494820"/>
      </dsp:txXfrm>
    </dsp:sp>
    <dsp:sp modelId="{BF660D3C-1186-4256-B57F-C07E2B61112F}">
      <dsp:nvSpPr>
        <dsp:cNvPr id="0" name=""/>
        <dsp:cNvSpPr/>
      </dsp:nvSpPr>
      <dsp:spPr>
        <a:xfrm>
          <a:off x="2467694"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2467694" y="4921181"/>
        <a:ext cx="989641" cy="494820"/>
      </dsp:txXfrm>
    </dsp:sp>
    <dsp:sp modelId="{F7B15BB2-3842-4EEF-A111-4442D827270E}">
      <dsp:nvSpPr>
        <dsp:cNvPr id="0" name=""/>
        <dsp:cNvSpPr/>
      </dsp:nvSpPr>
      <dsp:spPr>
        <a:xfrm>
          <a:off x="3417750"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3417750" y="1407955"/>
        <a:ext cx="989641" cy="494820"/>
      </dsp:txXfrm>
    </dsp:sp>
    <dsp:sp modelId="{449DF50A-B124-4781-8D65-CB56DF390DFC}">
      <dsp:nvSpPr>
        <dsp:cNvPr id="0" name=""/>
        <dsp:cNvSpPr/>
      </dsp:nvSpPr>
      <dsp:spPr>
        <a:xfrm>
          <a:off x="3665160"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3665160" y="2110600"/>
        <a:ext cx="989641" cy="494820"/>
      </dsp:txXfrm>
    </dsp:sp>
    <dsp:sp modelId="{F38E387E-BDF8-4F4C-9F7E-A6F59A51EA49}">
      <dsp:nvSpPr>
        <dsp:cNvPr id="0" name=""/>
        <dsp:cNvSpPr/>
      </dsp:nvSpPr>
      <dsp:spPr>
        <a:xfrm>
          <a:off x="3665160"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3665160" y="2813245"/>
        <a:ext cx="989641" cy="494820"/>
      </dsp:txXfrm>
    </dsp:sp>
    <dsp:sp modelId="{7E6BB251-F560-489D-B6C4-8B0AA2A30B2A}">
      <dsp:nvSpPr>
        <dsp:cNvPr id="0" name=""/>
        <dsp:cNvSpPr/>
      </dsp:nvSpPr>
      <dsp:spPr>
        <a:xfrm>
          <a:off x="3665160"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3665160" y="3515890"/>
        <a:ext cx="989641" cy="494820"/>
      </dsp:txXfrm>
    </dsp:sp>
    <dsp:sp modelId="{2D6A3E10-F54D-40A7-AD4C-321005B87C01}">
      <dsp:nvSpPr>
        <dsp:cNvPr id="0" name=""/>
        <dsp:cNvSpPr/>
      </dsp:nvSpPr>
      <dsp:spPr>
        <a:xfrm>
          <a:off x="3665160"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3665160" y="4218536"/>
        <a:ext cx="989641" cy="494820"/>
      </dsp:txXfrm>
    </dsp:sp>
    <dsp:sp modelId="{439228E6-E85C-4E55-BA5E-3F80052A65D9}">
      <dsp:nvSpPr>
        <dsp:cNvPr id="0" name=""/>
        <dsp:cNvSpPr/>
      </dsp:nvSpPr>
      <dsp:spPr>
        <a:xfrm>
          <a:off x="3665160"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3665160" y="4921181"/>
        <a:ext cx="989641" cy="494820"/>
      </dsp:txXfrm>
    </dsp:sp>
    <dsp:sp modelId="{E693F7FA-81F2-4C23-B063-31FAAF93F392}">
      <dsp:nvSpPr>
        <dsp:cNvPr id="0" name=""/>
        <dsp:cNvSpPr/>
      </dsp:nvSpPr>
      <dsp:spPr>
        <a:xfrm>
          <a:off x="5213948" y="705310"/>
          <a:ext cx="989641" cy="4948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Equipe</a:t>
          </a:r>
        </a:p>
      </dsp:txBody>
      <dsp:txXfrm>
        <a:off x="5213948" y="705310"/>
        <a:ext cx="989641" cy="494820"/>
      </dsp:txXfrm>
    </dsp:sp>
    <dsp:sp modelId="{D436332E-7AA7-470B-8CDF-DC6DFF381814}">
      <dsp:nvSpPr>
        <dsp:cNvPr id="0" name=""/>
        <dsp:cNvSpPr/>
      </dsp:nvSpPr>
      <dsp:spPr>
        <a:xfrm>
          <a:off x="4615215"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4615215" y="1407955"/>
        <a:ext cx="989641" cy="494820"/>
      </dsp:txXfrm>
    </dsp:sp>
    <dsp:sp modelId="{67BFA696-DEB9-4EDC-BEE5-5BC33B5AF72A}">
      <dsp:nvSpPr>
        <dsp:cNvPr id="0" name=""/>
        <dsp:cNvSpPr/>
      </dsp:nvSpPr>
      <dsp:spPr>
        <a:xfrm>
          <a:off x="4862626"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4862626" y="2110600"/>
        <a:ext cx="989641" cy="494820"/>
      </dsp:txXfrm>
    </dsp:sp>
    <dsp:sp modelId="{6A3D8B73-68F8-4C44-BCEF-A2EDC657388F}">
      <dsp:nvSpPr>
        <dsp:cNvPr id="0" name=""/>
        <dsp:cNvSpPr/>
      </dsp:nvSpPr>
      <dsp:spPr>
        <a:xfrm>
          <a:off x="4862626"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4862626" y="2813245"/>
        <a:ext cx="989641" cy="494820"/>
      </dsp:txXfrm>
    </dsp:sp>
    <dsp:sp modelId="{28C7740D-1213-44A1-A38F-C9816AAE205D}">
      <dsp:nvSpPr>
        <dsp:cNvPr id="0" name=""/>
        <dsp:cNvSpPr/>
      </dsp:nvSpPr>
      <dsp:spPr>
        <a:xfrm>
          <a:off x="4862626"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4862626" y="3515890"/>
        <a:ext cx="989641" cy="494820"/>
      </dsp:txXfrm>
    </dsp:sp>
    <dsp:sp modelId="{B04C8C06-783D-4C45-A406-8FB624F1C6A0}">
      <dsp:nvSpPr>
        <dsp:cNvPr id="0" name=""/>
        <dsp:cNvSpPr/>
      </dsp:nvSpPr>
      <dsp:spPr>
        <a:xfrm>
          <a:off x="4862626"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4862626" y="4218536"/>
        <a:ext cx="989641" cy="494820"/>
      </dsp:txXfrm>
    </dsp:sp>
    <dsp:sp modelId="{1753D10F-12D1-4776-8076-CF05BEC89FDC}">
      <dsp:nvSpPr>
        <dsp:cNvPr id="0" name=""/>
        <dsp:cNvSpPr/>
      </dsp:nvSpPr>
      <dsp:spPr>
        <a:xfrm>
          <a:off x="4862626"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4862626" y="4921181"/>
        <a:ext cx="989641" cy="494820"/>
      </dsp:txXfrm>
    </dsp:sp>
    <dsp:sp modelId="{386ABEEE-2EE2-48FD-B54F-D601035CB1BC}">
      <dsp:nvSpPr>
        <dsp:cNvPr id="0" name=""/>
        <dsp:cNvSpPr/>
      </dsp:nvSpPr>
      <dsp:spPr>
        <a:xfrm>
          <a:off x="5812681"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5812681" y="1407955"/>
        <a:ext cx="989641" cy="494820"/>
      </dsp:txXfrm>
    </dsp:sp>
    <dsp:sp modelId="{2A84936E-82A4-442C-9998-238AC5EE2D1A}">
      <dsp:nvSpPr>
        <dsp:cNvPr id="0" name=""/>
        <dsp:cNvSpPr/>
      </dsp:nvSpPr>
      <dsp:spPr>
        <a:xfrm>
          <a:off x="6060091"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6060091" y="2110600"/>
        <a:ext cx="989641" cy="494820"/>
      </dsp:txXfrm>
    </dsp:sp>
    <dsp:sp modelId="{EA9BD282-D764-4381-A3B5-19A88E84E3B4}">
      <dsp:nvSpPr>
        <dsp:cNvPr id="0" name=""/>
        <dsp:cNvSpPr/>
      </dsp:nvSpPr>
      <dsp:spPr>
        <a:xfrm>
          <a:off x="6060091"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6060091" y="2813245"/>
        <a:ext cx="989641" cy="494820"/>
      </dsp:txXfrm>
    </dsp:sp>
    <dsp:sp modelId="{DF872CE5-2003-4842-82FA-D34A0874CEFD}">
      <dsp:nvSpPr>
        <dsp:cNvPr id="0" name=""/>
        <dsp:cNvSpPr/>
      </dsp:nvSpPr>
      <dsp:spPr>
        <a:xfrm>
          <a:off x="6060091"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6060091" y="3515890"/>
        <a:ext cx="989641" cy="494820"/>
      </dsp:txXfrm>
    </dsp:sp>
    <dsp:sp modelId="{B7986494-6A7A-4BB0-9162-DD0C5ACB5C48}">
      <dsp:nvSpPr>
        <dsp:cNvPr id="0" name=""/>
        <dsp:cNvSpPr/>
      </dsp:nvSpPr>
      <dsp:spPr>
        <a:xfrm>
          <a:off x="6060091"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6060091" y="4218536"/>
        <a:ext cx="989641" cy="494820"/>
      </dsp:txXfrm>
    </dsp:sp>
    <dsp:sp modelId="{AABC1F08-3DF9-4C08-BA3C-ECC50D727DB9}">
      <dsp:nvSpPr>
        <dsp:cNvPr id="0" name=""/>
        <dsp:cNvSpPr/>
      </dsp:nvSpPr>
      <dsp:spPr>
        <a:xfrm>
          <a:off x="6060091"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6060091" y="4921181"/>
        <a:ext cx="989641" cy="494820"/>
      </dsp:txXfrm>
    </dsp:sp>
    <dsp:sp modelId="{A56BBAE1-44C9-49EF-B167-4034023FDEF2}">
      <dsp:nvSpPr>
        <dsp:cNvPr id="0" name=""/>
        <dsp:cNvSpPr/>
      </dsp:nvSpPr>
      <dsp:spPr>
        <a:xfrm>
          <a:off x="7608880" y="705310"/>
          <a:ext cx="989641" cy="4948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Equipe</a:t>
          </a:r>
        </a:p>
      </dsp:txBody>
      <dsp:txXfrm>
        <a:off x="7608880" y="705310"/>
        <a:ext cx="989641" cy="494820"/>
      </dsp:txXfrm>
    </dsp:sp>
    <dsp:sp modelId="{8BC4724C-2FB1-4916-BE50-C48814B73DF7}">
      <dsp:nvSpPr>
        <dsp:cNvPr id="0" name=""/>
        <dsp:cNvSpPr/>
      </dsp:nvSpPr>
      <dsp:spPr>
        <a:xfrm>
          <a:off x="7010147"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7010147" y="1407955"/>
        <a:ext cx="989641" cy="494820"/>
      </dsp:txXfrm>
    </dsp:sp>
    <dsp:sp modelId="{DFE6DAC3-148A-4282-A7BD-A61152BBDA31}">
      <dsp:nvSpPr>
        <dsp:cNvPr id="0" name=""/>
        <dsp:cNvSpPr/>
      </dsp:nvSpPr>
      <dsp:spPr>
        <a:xfrm>
          <a:off x="7257557"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7257557" y="2110600"/>
        <a:ext cx="989641" cy="494820"/>
      </dsp:txXfrm>
    </dsp:sp>
    <dsp:sp modelId="{F226FB2A-99A6-49A5-906C-59A31F973D5C}">
      <dsp:nvSpPr>
        <dsp:cNvPr id="0" name=""/>
        <dsp:cNvSpPr/>
      </dsp:nvSpPr>
      <dsp:spPr>
        <a:xfrm>
          <a:off x="7257557"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7257557" y="2813245"/>
        <a:ext cx="989641" cy="494820"/>
      </dsp:txXfrm>
    </dsp:sp>
    <dsp:sp modelId="{49A6F706-5630-4AA1-B44B-3B227F44B80A}">
      <dsp:nvSpPr>
        <dsp:cNvPr id="0" name=""/>
        <dsp:cNvSpPr/>
      </dsp:nvSpPr>
      <dsp:spPr>
        <a:xfrm>
          <a:off x="7257557"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7257557" y="3515890"/>
        <a:ext cx="989641" cy="494820"/>
      </dsp:txXfrm>
    </dsp:sp>
    <dsp:sp modelId="{DDFDAA80-ED9F-441E-9551-FC7B63BBCE22}">
      <dsp:nvSpPr>
        <dsp:cNvPr id="0" name=""/>
        <dsp:cNvSpPr/>
      </dsp:nvSpPr>
      <dsp:spPr>
        <a:xfrm>
          <a:off x="7257557"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7257557" y="4218536"/>
        <a:ext cx="989641" cy="494820"/>
      </dsp:txXfrm>
    </dsp:sp>
    <dsp:sp modelId="{0EDFE79D-EEFB-46F4-B85A-1C426BE0084D}">
      <dsp:nvSpPr>
        <dsp:cNvPr id="0" name=""/>
        <dsp:cNvSpPr/>
      </dsp:nvSpPr>
      <dsp:spPr>
        <a:xfrm>
          <a:off x="7257557"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7257557" y="4921181"/>
        <a:ext cx="989641" cy="494820"/>
      </dsp:txXfrm>
    </dsp:sp>
    <dsp:sp modelId="{DD3E734B-930C-4164-ABD8-F397E96D634A}">
      <dsp:nvSpPr>
        <dsp:cNvPr id="0" name=""/>
        <dsp:cNvSpPr/>
      </dsp:nvSpPr>
      <dsp:spPr>
        <a:xfrm>
          <a:off x="8207613"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8207613" y="1407955"/>
        <a:ext cx="989641" cy="494820"/>
      </dsp:txXfrm>
    </dsp:sp>
    <dsp:sp modelId="{3889B403-43F6-4687-9D78-1D54DB34D69C}">
      <dsp:nvSpPr>
        <dsp:cNvPr id="0" name=""/>
        <dsp:cNvSpPr/>
      </dsp:nvSpPr>
      <dsp:spPr>
        <a:xfrm>
          <a:off x="8455023"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8455023" y="2110600"/>
        <a:ext cx="989641" cy="494820"/>
      </dsp:txXfrm>
    </dsp:sp>
    <dsp:sp modelId="{63993A29-8964-4EAD-B614-49CD00B57551}">
      <dsp:nvSpPr>
        <dsp:cNvPr id="0" name=""/>
        <dsp:cNvSpPr/>
      </dsp:nvSpPr>
      <dsp:spPr>
        <a:xfrm>
          <a:off x="8455023"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8455023" y="2813245"/>
        <a:ext cx="989641" cy="494820"/>
      </dsp:txXfrm>
    </dsp:sp>
    <dsp:sp modelId="{C1C03F4E-ED1F-4DFD-BD2E-48D68BC71F6E}">
      <dsp:nvSpPr>
        <dsp:cNvPr id="0" name=""/>
        <dsp:cNvSpPr/>
      </dsp:nvSpPr>
      <dsp:spPr>
        <a:xfrm>
          <a:off x="8455023"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8455023" y="3515890"/>
        <a:ext cx="989641" cy="494820"/>
      </dsp:txXfrm>
    </dsp:sp>
    <dsp:sp modelId="{8474078A-94A6-4D64-A094-A74D2ABEA83F}">
      <dsp:nvSpPr>
        <dsp:cNvPr id="0" name=""/>
        <dsp:cNvSpPr/>
      </dsp:nvSpPr>
      <dsp:spPr>
        <a:xfrm>
          <a:off x="8455023"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8455023" y="4218536"/>
        <a:ext cx="989641" cy="494820"/>
      </dsp:txXfrm>
    </dsp:sp>
    <dsp:sp modelId="{D7EF31D4-22E6-424F-B99D-CFD7ADE1D5FE}">
      <dsp:nvSpPr>
        <dsp:cNvPr id="0" name=""/>
        <dsp:cNvSpPr/>
      </dsp:nvSpPr>
      <dsp:spPr>
        <a:xfrm>
          <a:off x="8455023"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8455023" y="4921181"/>
        <a:ext cx="989641" cy="4948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44EE23-5BE8-44FF-9517-F3837325812F}"/>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EB98144D-0355-4D60-B758-6FD9AB9C2395}"/>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E0451AFC-890E-426D-A96E-FBE3F721A141}" type="datetimeFigureOut">
              <a:rPr lang="en-CA" smtClean="0"/>
              <a:t>2023-12-16</a:t>
            </a:fld>
            <a:endParaRPr lang="en-CA" dirty="0"/>
          </a:p>
        </p:txBody>
      </p:sp>
      <p:sp>
        <p:nvSpPr>
          <p:cNvPr id="4" name="Footer Placeholder 3">
            <a:extLst>
              <a:ext uri="{FF2B5EF4-FFF2-40B4-BE49-F238E27FC236}">
                <a16:creationId xmlns:a16="http://schemas.microsoft.com/office/drawing/2014/main" id="{4E9F7BD5-0FDE-4B22-B658-36B1496CF0A7}"/>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E5FE356D-68BF-4D8F-9FF3-C3083250A0DB}"/>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099B9E72-0CE1-4410-B54F-841E911E6857}" type="slidenum">
              <a:rPr lang="en-CA" smtClean="0"/>
              <a:t>‹N°›</a:t>
            </a:fld>
            <a:endParaRPr lang="en-CA" dirty="0"/>
          </a:p>
        </p:txBody>
      </p:sp>
    </p:spTree>
    <p:extLst>
      <p:ext uri="{BB962C8B-B14F-4D97-AF65-F5344CB8AC3E}">
        <p14:creationId xmlns:p14="http://schemas.microsoft.com/office/powerpoint/2010/main" val="2461390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4D18AA9-4D34-47B3-A490-5BFAA82C4C25}"/>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Frutiger Linotype" panose="020B0604030504040204" pitchFamily="34" charset="0"/>
              </a:defRPr>
            </a:lvl1pPr>
          </a:lstStyle>
          <a:p>
            <a:pPr>
              <a:defRPr/>
            </a:pPr>
            <a:endParaRPr lang="fr-FR" altLang="fr-FR" dirty="0"/>
          </a:p>
        </p:txBody>
      </p:sp>
      <p:sp>
        <p:nvSpPr>
          <p:cNvPr id="5123" name="Rectangle 3">
            <a:extLst>
              <a:ext uri="{FF2B5EF4-FFF2-40B4-BE49-F238E27FC236}">
                <a16:creationId xmlns:a16="http://schemas.microsoft.com/office/drawing/2014/main" id="{84578CBA-0AAD-4020-91D2-5A7BED149F05}"/>
              </a:ext>
            </a:extLst>
          </p:cNvPr>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Frutiger Linotype" panose="020B0604030504040204" pitchFamily="34" charset="0"/>
              </a:defRPr>
            </a:lvl1pPr>
          </a:lstStyle>
          <a:p>
            <a:pPr>
              <a:defRPr/>
            </a:pPr>
            <a:endParaRPr lang="fr-FR" altLang="fr-FR" dirty="0"/>
          </a:p>
        </p:txBody>
      </p:sp>
      <p:sp>
        <p:nvSpPr>
          <p:cNvPr id="2052" name="Rectangle 4">
            <a:extLst>
              <a:ext uri="{FF2B5EF4-FFF2-40B4-BE49-F238E27FC236}">
                <a16:creationId xmlns:a16="http://schemas.microsoft.com/office/drawing/2014/main" id="{24272BEC-BE7D-4569-A930-2FC235A29E82}"/>
              </a:ext>
            </a:extLst>
          </p:cNvPr>
          <p:cNvSpPr>
            <a:spLocks noGrp="1" noRot="1" noChangeAspect="1" noChangeArrowheads="1" noTextEdit="1"/>
          </p:cNvSpPr>
          <p:nvPr>
            <p:ph type="sldImg" idx="2"/>
          </p:nvPr>
        </p:nvSpPr>
        <p:spPr bwMode="auto">
          <a:xfrm>
            <a:off x="90488" y="744538"/>
            <a:ext cx="6618287"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3CEA8558-46D5-4CCA-B7B7-B4C0E65DEEE9}"/>
              </a:ext>
            </a:extLst>
          </p:cNvPr>
          <p:cNvSpPr>
            <a:spLocks noGrp="1" noChangeArrowheads="1"/>
          </p:cNvSpPr>
          <p:nvPr>
            <p:ph type="body" sz="quarter" idx="3"/>
          </p:nvPr>
        </p:nvSpPr>
        <p:spPr bwMode="auto">
          <a:xfrm>
            <a:off x="679450" y="4716463"/>
            <a:ext cx="5440363"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dirty="0"/>
              <a:t>Cliquez pour modifier les styles du texte du masque</a:t>
            </a:r>
          </a:p>
          <a:p>
            <a:pPr lvl="1"/>
            <a:r>
              <a:rPr lang="fr-FR" altLang="fr-FR" noProof="0" dirty="0"/>
              <a:t>Deuxième niveau</a:t>
            </a:r>
          </a:p>
          <a:p>
            <a:pPr lvl="2"/>
            <a:r>
              <a:rPr lang="fr-FR" altLang="fr-FR" noProof="0" dirty="0"/>
              <a:t>Troisième niveau</a:t>
            </a:r>
          </a:p>
          <a:p>
            <a:pPr lvl="3"/>
            <a:r>
              <a:rPr lang="fr-FR" altLang="fr-FR" noProof="0" dirty="0"/>
              <a:t>Quatrième niveau</a:t>
            </a:r>
          </a:p>
          <a:p>
            <a:pPr lvl="4"/>
            <a:r>
              <a:rPr lang="fr-FR" altLang="fr-FR" noProof="0" dirty="0"/>
              <a:t>Cinquième niveau</a:t>
            </a:r>
          </a:p>
        </p:txBody>
      </p:sp>
      <p:sp>
        <p:nvSpPr>
          <p:cNvPr id="5126" name="Rectangle 6">
            <a:extLst>
              <a:ext uri="{FF2B5EF4-FFF2-40B4-BE49-F238E27FC236}">
                <a16:creationId xmlns:a16="http://schemas.microsoft.com/office/drawing/2014/main" id="{C0792A31-3ED2-42F8-BDDA-97B27ECBAEDC}"/>
              </a:ext>
            </a:extLst>
          </p:cNvPr>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Frutiger Linotype" panose="020B0604030504040204" pitchFamily="34" charset="0"/>
              </a:defRPr>
            </a:lvl1pPr>
          </a:lstStyle>
          <a:p>
            <a:pPr>
              <a:defRPr/>
            </a:pPr>
            <a:endParaRPr lang="fr-FR" altLang="fr-FR" dirty="0"/>
          </a:p>
        </p:txBody>
      </p:sp>
      <p:sp>
        <p:nvSpPr>
          <p:cNvPr id="5127" name="Rectangle 7">
            <a:extLst>
              <a:ext uri="{FF2B5EF4-FFF2-40B4-BE49-F238E27FC236}">
                <a16:creationId xmlns:a16="http://schemas.microsoft.com/office/drawing/2014/main" id="{6665C7D4-4DDB-4BD4-9741-E16D7D368B06}"/>
              </a:ext>
            </a:extLst>
          </p:cNvPr>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Frutiger Linotype" panose="020B0604030504040204" pitchFamily="34" charset="0"/>
              </a:defRPr>
            </a:lvl1pPr>
          </a:lstStyle>
          <a:p>
            <a:pPr>
              <a:defRPr/>
            </a:pPr>
            <a:fld id="{3DEEB895-4DD2-49F1-A8B3-3DF019E47854}" type="slidenum">
              <a:rPr lang="fr-FR" altLang="fr-FR" smtClean="0"/>
              <a:pPr>
                <a:defRPr/>
              </a:pPr>
              <a:t>‹N°›</a:t>
            </a:fld>
            <a:endParaRPr lang="fr-FR" altLang="fr-FR"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defRPr/>
            </a:pPr>
            <a:fld id="{3DEEB895-4DD2-49F1-A8B3-3DF019E47854}" type="slidenum">
              <a:rPr lang="fr-FR" altLang="fr-FR" smtClean="0"/>
              <a:pPr>
                <a:defRPr/>
              </a:pPr>
              <a:t>1</a:t>
            </a:fld>
            <a:endParaRPr lang="fr-FR" altLang="fr-FR" dirty="0"/>
          </a:p>
        </p:txBody>
      </p:sp>
    </p:spTree>
    <p:extLst>
      <p:ext uri="{BB962C8B-B14F-4D97-AF65-F5344CB8AC3E}">
        <p14:creationId xmlns:p14="http://schemas.microsoft.com/office/powerpoint/2010/main" val="3307080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11</a:t>
            </a:fld>
            <a:endParaRPr lang="fr-FR" altLang="fr-FR" dirty="0"/>
          </a:p>
        </p:txBody>
      </p:sp>
    </p:spTree>
    <p:extLst>
      <p:ext uri="{BB962C8B-B14F-4D97-AF65-F5344CB8AC3E}">
        <p14:creationId xmlns:p14="http://schemas.microsoft.com/office/powerpoint/2010/main" val="140234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12</a:t>
            </a:fld>
            <a:endParaRPr lang="fr-FR" altLang="fr-FR" dirty="0"/>
          </a:p>
        </p:txBody>
      </p:sp>
    </p:spTree>
    <p:extLst>
      <p:ext uri="{BB962C8B-B14F-4D97-AF65-F5344CB8AC3E}">
        <p14:creationId xmlns:p14="http://schemas.microsoft.com/office/powerpoint/2010/main" val="29279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13</a:t>
            </a:fld>
            <a:endParaRPr lang="fr-FR" altLang="fr-FR" dirty="0"/>
          </a:p>
        </p:txBody>
      </p:sp>
    </p:spTree>
    <p:extLst>
      <p:ext uri="{BB962C8B-B14F-4D97-AF65-F5344CB8AC3E}">
        <p14:creationId xmlns:p14="http://schemas.microsoft.com/office/powerpoint/2010/main" val="683174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14</a:t>
            </a:fld>
            <a:endParaRPr lang="fr-FR"/>
          </a:p>
        </p:txBody>
      </p:sp>
    </p:spTree>
    <p:extLst>
      <p:ext uri="{BB962C8B-B14F-4D97-AF65-F5344CB8AC3E}">
        <p14:creationId xmlns:p14="http://schemas.microsoft.com/office/powerpoint/2010/main" val="3051888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15</a:t>
            </a:fld>
            <a:endParaRPr lang="fr-FR" altLang="fr-FR" dirty="0"/>
          </a:p>
        </p:txBody>
      </p:sp>
    </p:spTree>
    <p:extLst>
      <p:ext uri="{BB962C8B-B14F-4D97-AF65-F5344CB8AC3E}">
        <p14:creationId xmlns:p14="http://schemas.microsoft.com/office/powerpoint/2010/main" val="3607021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16</a:t>
            </a:fld>
            <a:endParaRPr lang="fr-FR" altLang="fr-FR" dirty="0"/>
          </a:p>
        </p:txBody>
      </p:sp>
    </p:spTree>
    <p:extLst>
      <p:ext uri="{BB962C8B-B14F-4D97-AF65-F5344CB8AC3E}">
        <p14:creationId xmlns:p14="http://schemas.microsoft.com/office/powerpoint/2010/main" val="3412921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17</a:t>
            </a:fld>
            <a:endParaRPr lang="fr-FR" dirty="0"/>
          </a:p>
        </p:txBody>
      </p:sp>
    </p:spTree>
    <p:extLst>
      <p:ext uri="{BB962C8B-B14F-4D97-AF65-F5344CB8AC3E}">
        <p14:creationId xmlns:p14="http://schemas.microsoft.com/office/powerpoint/2010/main" val="2582638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18</a:t>
            </a:fld>
            <a:endParaRPr lang="fr-FR" dirty="0"/>
          </a:p>
        </p:txBody>
      </p:sp>
    </p:spTree>
    <p:extLst>
      <p:ext uri="{BB962C8B-B14F-4D97-AF65-F5344CB8AC3E}">
        <p14:creationId xmlns:p14="http://schemas.microsoft.com/office/powerpoint/2010/main" val="1300718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19</a:t>
            </a:fld>
            <a:endParaRPr lang="fr-FR" dirty="0"/>
          </a:p>
        </p:txBody>
      </p:sp>
    </p:spTree>
    <p:extLst>
      <p:ext uri="{BB962C8B-B14F-4D97-AF65-F5344CB8AC3E}">
        <p14:creationId xmlns:p14="http://schemas.microsoft.com/office/powerpoint/2010/main" val="698504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20</a:t>
            </a:fld>
            <a:endParaRPr lang="fr-FR" dirty="0"/>
          </a:p>
        </p:txBody>
      </p:sp>
    </p:spTree>
    <p:extLst>
      <p:ext uri="{BB962C8B-B14F-4D97-AF65-F5344CB8AC3E}">
        <p14:creationId xmlns:p14="http://schemas.microsoft.com/office/powerpoint/2010/main" val="1344494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u="none" dirty="0"/>
          </a:p>
        </p:txBody>
      </p:sp>
      <p:sp>
        <p:nvSpPr>
          <p:cNvPr id="4" name="Slide Number Placeholder 3"/>
          <p:cNvSpPr>
            <a:spLocks noGrp="1"/>
          </p:cNvSpPr>
          <p:nvPr>
            <p:ph type="sldNum" sz="quarter" idx="5"/>
          </p:nvPr>
        </p:nvSpPr>
        <p:spPr/>
        <p:txBody>
          <a:bodyPr/>
          <a:lstStyle/>
          <a:p>
            <a:pPr>
              <a:defRPr/>
            </a:pPr>
            <a:fld id="{3DEEB895-4DD2-49F1-A8B3-3DF019E47854}" type="slidenum">
              <a:rPr lang="fr-FR" altLang="fr-FR" smtClean="0"/>
              <a:pPr>
                <a:defRPr/>
              </a:pPr>
              <a:t>2</a:t>
            </a:fld>
            <a:endParaRPr lang="fr-FR" altLang="fr-FR" dirty="0"/>
          </a:p>
        </p:txBody>
      </p:sp>
    </p:spTree>
    <p:extLst>
      <p:ext uri="{BB962C8B-B14F-4D97-AF65-F5344CB8AC3E}">
        <p14:creationId xmlns:p14="http://schemas.microsoft.com/office/powerpoint/2010/main" val="3220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21</a:t>
            </a:fld>
            <a:endParaRPr lang="fr-FR" dirty="0"/>
          </a:p>
        </p:txBody>
      </p:sp>
    </p:spTree>
    <p:extLst>
      <p:ext uri="{BB962C8B-B14F-4D97-AF65-F5344CB8AC3E}">
        <p14:creationId xmlns:p14="http://schemas.microsoft.com/office/powerpoint/2010/main" val="860355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22</a:t>
            </a:fld>
            <a:endParaRPr lang="fr-FR" dirty="0"/>
          </a:p>
        </p:txBody>
      </p:sp>
    </p:spTree>
    <p:extLst>
      <p:ext uri="{BB962C8B-B14F-4D97-AF65-F5344CB8AC3E}">
        <p14:creationId xmlns:p14="http://schemas.microsoft.com/office/powerpoint/2010/main" val="565274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23</a:t>
            </a:fld>
            <a:endParaRPr lang="fr-FR" dirty="0"/>
          </a:p>
        </p:txBody>
      </p:sp>
    </p:spTree>
    <p:extLst>
      <p:ext uri="{BB962C8B-B14F-4D97-AF65-F5344CB8AC3E}">
        <p14:creationId xmlns:p14="http://schemas.microsoft.com/office/powerpoint/2010/main" val="1347679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24</a:t>
            </a:fld>
            <a:endParaRPr lang="fr-FR" dirty="0"/>
          </a:p>
        </p:txBody>
      </p:sp>
    </p:spTree>
    <p:extLst>
      <p:ext uri="{BB962C8B-B14F-4D97-AF65-F5344CB8AC3E}">
        <p14:creationId xmlns:p14="http://schemas.microsoft.com/office/powerpoint/2010/main" val="3121208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25</a:t>
            </a:fld>
            <a:endParaRPr lang="fr-FR"/>
          </a:p>
        </p:txBody>
      </p:sp>
    </p:spTree>
    <p:extLst>
      <p:ext uri="{BB962C8B-B14F-4D97-AF65-F5344CB8AC3E}">
        <p14:creationId xmlns:p14="http://schemas.microsoft.com/office/powerpoint/2010/main" val="3136689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26</a:t>
            </a:fld>
            <a:endParaRPr lang="fr-FR" altLang="fr-FR" dirty="0"/>
          </a:p>
        </p:txBody>
      </p:sp>
    </p:spTree>
    <p:extLst>
      <p:ext uri="{BB962C8B-B14F-4D97-AF65-F5344CB8AC3E}">
        <p14:creationId xmlns:p14="http://schemas.microsoft.com/office/powerpoint/2010/main" val="483309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27</a:t>
            </a:fld>
            <a:endParaRPr lang="fr-FR" altLang="fr-FR" dirty="0"/>
          </a:p>
        </p:txBody>
      </p:sp>
    </p:spTree>
    <p:extLst>
      <p:ext uri="{BB962C8B-B14F-4D97-AF65-F5344CB8AC3E}">
        <p14:creationId xmlns:p14="http://schemas.microsoft.com/office/powerpoint/2010/main" val="3089880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28</a:t>
            </a:fld>
            <a:endParaRPr lang="fr-FR" altLang="fr-FR" dirty="0"/>
          </a:p>
        </p:txBody>
      </p:sp>
    </p:spTree>
    <p:extLst>
      <p:ext uri="{BB962C8B-B14F-4D97-AF65-F5344CB8AC3E}">
        <p14:creationId xmlns:p14="http://schemas.microsoft.com/office/powerpoint/2010/main" val="2248764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29</a:t>
            </a:fld>
            <a:endParaRPr lang="fr-FR" altLang="fr-FR" dirty="0"/>
          </a:p>
        </p:txBody>
      </p:sp>
    </p:spTree>
    <p:extLst>
      <p:ext uri="{BB962C8B-B14F-4D97-AF65-F5344CB8AC3E}">
        <p14:creationId xmlns:p14="http://schemas.microsoft.com/office/powerpoint/2010/main" val="2881341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30</a:t>
            </a:fld>
            <a:endParaRPr lang="fr-FR" dirty="0"/>
          </a:p>
        </p:txBody>
      </p:sp>
    </p:spTree>
    <p:extLst>
      <p:ext uri="{BB962C8B-B14F-4D97-AF65-F5344CB8AC3E}">
        <p14:creationId xmlns:p14="http://schemas.microsoft.com/office/powerpoint/2010/main" val="351901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3</a:t>
            </a:fld>
            <a:endParaRPr lang="fr-FR" altLang="fr-FR" dirty="0"/>
          </a:p>
        </p:txBody>
      </p:sp>
    </p:spTree>
    <p:extLst>
      <p:ext uri="{BB962C8B-B14F-4D97-AF65-F5344CB8AC3E}">
        <p14:creationId xmlns:p14="http://schemas.microsoft.com/office/powerpoint/2010/main" val="2255173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31</a:t>
            </a:fld>
            <a:endParaRPr lang="fr-FR" dirty="0"/>
          </a:p>
        </p:txBody>
      </p:sp>
    </p:spTree>
    <p:extLst>
      <p:ext uri="{BB962C8B-B14F-4D97-AF65-F5344CB8AC3E}">
        <p14:creationId xmlns:p14="http://schemas.microsoft.com/office/powerpoint/2010/main" val="642021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32</a:t>
            </a:fld>
            <a:endParaRPr lang="fr-FR" dirty="0"/>
          </a:p>
        </p:txBody>
      </p:sp>
    </p:spTree>
    <p:extLst>
      <p:ext uri="{BB962C8B-B14F-4D97-AF65-F5344CB8AC3E}">
        <p14:creationId xmlns:p14="http://schemas.microsoft.com/office/powerpoint/2010/main" val="1624215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33</a:t>
            </a:fld>
            <a:endParaRPr lang="fr-FR" dirty="0"/>
          </a:p>
        </p:txBody>
      </p:sp>
    </p:spTree>
    <p:extLst>
      <p:ext uri="{BB962C8B-B14F-4D97-AF65-F5344CB8AC3E}">
        <p14:creationId xmlns:p14="http://schemas.microsoft.com/office/powerpoint/2010/main" val="3706765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34</a:t>
            </a:fld>
            <a:endParaRPr lang="fr-FR" dirty="0"/>
          </a:p>
        </p:txBody>
      </p:sp>
    </p:spTree>
    <p:extLst>
      <p:ext uri="{BB962C8B-B14F-4D97-AF65-F5344CB8AC3E}">
        <p14:creationId xmlns:p14="http://schemas.microsoft.com/office/powerpoint/2010/main" val="2482842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35</a:t>
            </a:fld>
            <a:endParaRPr lang="fr-FR" dirty="0"/>
          </a:p>
        </p:txBody>
      </p:sp>
    </p:spTree>
    <p:extLst>
      <p:ext uri="{BB962C8B-B14F-4D97-AF65-F5344CB8AC3E}">
        <p14:creationId xmlns:p14="http://schemas.microsoft.com/office/powerpoint/2010/main" val="4170484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36</a:t>
            </a:fld>
            <a:endParaRPr lang="fr-FR" dirty="0"/>
          </a:p>
        </p:txBody>
      </p:sp>
    </p:spTree>
    <p:extLst>
      <p:ext uri="{BB962C8B-B14F-4D97-AF65-F5344CB8AC3E}">
        <p14:creationId xmlns:p14="http://schemas.microsoft.com/office/powerpoint/2010/main" val="4003780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37</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2558778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38</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788905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39</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120855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40</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330590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sz="1600" b="1" dirty="0"/>
              <a:t>Partage de fichiers versus collaboration</a:t>
            </a:r>
          </a:p>
          <a:p>
            <a:r>
              <a:rPr lang="fr-FR" sz="1400" b="1" dirty="0"/>
              <a:t>Travaillez sur vos fichiers en tout lieu</a:t>
            </a:r>
          </a:p>
          <a:p>
            <a:r>
              <a:rPr lang="fr-FR" b="1" dirty="0"/>
              <a:t>OneDrive</a:t>
            </a:r>
            <a:r>
              <a:rPr lang="fr-FR" dirty="0"/>
              <a:t> vous offre un accès en tout lieu à tous vos fichiers. Il est entièrement intégré à Office et préinstallé avec Windows. Synchronisez automatiquement vos fichiers avec votre ordinateur pour pouvoir travailler dessus hors connexion. Accédez à vos fichiers sur Windows, Mac ou vos appareils mobiles. Affichez un aperçu de plus de 270 types de fichiers courants tels que Adobe (PDF, Photoshop, Illustrator, etc.), Visio ou DICOM dans votre navigateur. Vous pouvez même diffuser en continu des vidéos HD à la demande via votre navigateur, sans téléchargement.</a:t>
            </a:r>
          </a:p>
          <a:p>
            <a:r>
              <a:rPr lang="fr-FR" sz="1400" b="1" dirty="0"/>
              <a:t>Partagez au sein et en dehors de votre organisation</a:t>
            </a:r>
          </a:p>
          <a:p>
            <a:r>
              <a:rPr lang="fr-FR" b="1" dirty="0"/>
              <a:t>OneDrive</a:t>
            </a:r>
            <a:r>
              <a:rPr lang="fr-FR" dirty="0"/>
              <a:t> est le moyen le plus simple de partager et de collaborer sur des fichiers au sein et en dehors de votre organisation. Suivez l’historique de toutes les activités sur des fichiers pour tenir tout le monde informé. Partagez vos fichiers en toute confidentialité pour que leurs destinataires puissent y accéder de manière simple et sécurisée. Enfin, utilisez </a:t>
            </a:r>
            <a:r>
              <a:rPr lang="fr-FR" b="1" dirty="0"/>
              <a:t>Teams</a:t>
            </a:r>
            <a:r>
              <a:rPr lang="fr-FR" dirty="0"/>
              <a:t> pour une collaboration plus avancée avec vos équipes, notamment pour la gestion et le partage de fichiers ou de dossiers, sur des sites d’équipe ou des sites intranet, et dans l’ensemble de votre organisation.</a:t>
            </a:r>
          </a:p>
          <a:p>
            <a:r>
              <a:rPr lang="fr-FR" sz="1400" b="1" dirty="0"/>
              <a:t>Trouvez, co-éditez et mettez à jour des fichiers</a:t>
            </a:r>
          </a:p>
          <a:p>
            <a:r>
              <a:rPr lang="fr-FR" dirty="0"/>
              <a:t>Travaillez sur un fichier, enregistrez-le directement sur </a:t>
            </a:r>
            <a:r>
              <a:rPr lang="fr-FR" b="1" dirty="0"/>
              <a:t>OneDrive</a:t>
            </a:r>
            <a:r>
              <a:rPr lang="fr-FR" dirty="0"/>
              <a:t> ou </a:t>
            </a:r>
            <a:r>
              <a:rPr lang="fr-FR" b="1" dirty="0"/>
              <a:t>Teams</a:t>
            </a:r>
            <a:r>
              <a:rPr lang="fr-FR" dirty="0"/>
              <a:t> : toutes vos modifications sont mises à jour sans problème. L’intégration totale à Office vous permet de commencer à co-éditer un document sur un appareil et de terminer sur un autre. Vous disposez toujours d’un large éventail d’outils pour annoter, surligner et commenter le document. Trouvez rapidement les fichiers que vous recherchez grâce aux outils performants de recherche et de découverte, puis obtenez des informations utiles les concernant, comme le nombre de personnes qui les ont consultés ou partagés.</a:t>
            </a:r>
          </a:p>
          <a:p>
            <a:endParaRPr lang="fr-FR" dirty="0"/>
          </a:p>
          <a:p>
            <a:endParaRPr lang="fr-FR" sz="1600" b="1" dirty="0"/>
          </a:p>
          <a:p>
            <a:endParaRPr lang="fr-FR" dirty="0"/>
          </a:p>
          <a:p>
            <a:endParaRPr lang="fr-FR" dirty="0"/>
          </a:p>
        </p:txBody>
      </p:sp>
      <p:sp>
        <p:nvSpPr>
          <p:cNvPr id="6" name="Slide Number Placeholder 5"/>
          <p:cNvSpPr>
            <a:spLocks noGrp="1"/>
          </p:cNvSpPr>
          <p:nvPr>
            <p:ph type="sldNum" sz="quarter" idx="12"/>
          </p:nvPr>
        </p:nvSpPr>
        <p:spPr>
          <a:xfrm>
            <a:off x="3815375" y="9371285"/>
            <a:ext cx="2918830" cy="493316"/>
          </a:xfrm>
          <a:prstGeom prst="rect">
            <a:avLst/>
          </a:prstGeom>
        </p:spPr>
        <p:txBody>
          <a:bodyPr lIns="87554" tIns="43777" rIns="87554" bIns="43777"/>
          <a:lstStyle/>
          <a:p>
            <a:pPr algn="ctr" defTabSz="948645">
              <a:defRPr/>
            </a:pPr>
            <a:fld id="{B4008EB6-D09E-4580-8CD6-DDB14511944F}" type="slidenum">
              <a:rPr lang="en-US" sz="1000" b="1">
                <a:solidFill>
                  <a:prstClr val="black"/>
                </a:solidFill>
                <a:latin typeface="Calibri" panose="020F0502020204030204"/>
              </a:rPr>
              <a:pPr algn="ctr" defTabSz="948645">
                <a:defRPr/>
              </a:pPr>
              <a:t>5</a:t>
            </a:fld>
            <a:endParaRPr lang="en-US" sz="1000" b="1">
              <a:solidFill>
                <a:prstClr val="black"/>
              </a:solidFill>
              <a:latin typeface="Calibri" panose="020F0502020204030204"/>
            </a:endParaRPr>
          </a:p>
        </p:txBody>
      </p:sp>
      <p:sp>
        <p:nvSpPr>
          <p:cNvPr id="9" name="Espace réservé de l'image des diapositives 8">
            <a:extLst>
              <a:ext uri="{FF2B5EF4-FFF2-40B4-BE49-F238E27FC236}">
                <a16:creationId xmlns:a16="http://schemas.microsoft.com/office/drawing/2014/main" id="{9FF4735A-CB29-4FBC-959C-4A6A762118B0}"/>
              </a:ext>
            </a:extLst>
          </p:cNvPr>
          <p:cNvSpPr>
            <a:spLocks noGrp="1" noRot="1" noChangeAspect="1"/>
          </p:cNvSpPr>
          <p:nvPr>
            <p:ph type="sldImg"/>
          </p:nvPr>
        </p:nvSpPr>
        <p:spPr>
          <a:xfrm>
            <a:off x="407988" y="514350"/>
            <a:ext cx="5949950" cy="3348038"/>
          </a:xfrm>
          <a:prstGeom prst="rect">
            <a:avLst/>
          </a:prstGeom>
        </p:spPr>
      </p:sp>
    </p:spTree>
    <p:extLst>
      <p:ext uri="{BB962C8B-B14F-4D97-AF65-F5344CB8AC3E}">
        <p14:creationId xmlns:p14="http://schemas.microsoft.com/office/powerpoint/2010/main" val="130148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41</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2939848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42</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4223405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43</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2961548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44</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3032802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p:txBody>
          <a:bodyPr/>
          <a:lstStyle/>
          <a:p>
            <a:r>
              <a:rPr lang="fr-FR" sz="1600" b="1" dirty="0"/>
              <a:t>Outlook vs Teams</a:t>
            </a:r>
          </a:p>
          <a:p>
            <a:r>
              <a:rPr lang="fr-FR" dirty="0"/>
              <a:t>Chaque projet a son espace dédié</a:t>
            </a:r>
          </a:p>
          <a:p>
            <a:r>
              <a:rPr lang="fr-FR" dirty="0"/>
              <a:t>Tri naturel fait par l’émetteur</a:t>
            </a:r>
          </a:p>
          <a:p>
            <a:r>
              <a:rPr lang="fr-FR" dirty="0"/>
              <a:t>Une vision partagée</a:t>
            </a:r>
          </a:p>
          <a:p>
            <a:r>
              <a:rPr lang="fr-FR" dirty="0"/>
              <a:t>L’historique est accessible à tous</a:t>
            </a:r>
          </a:p>
          <a:p>
            <a:r>
              <a:rPr lang="fr-FR" dirty="0"/>
              <a:t>Des notifications réglables, le @</a:t>
            </a:r>
          </a:p>
          <a:p>
            <a:r>
              <a:rPr lang="fr-FR" dirty="0"/>
              <a:t>Travail asynchrone et synchrone possible</a:t>
            </a:r>
          </a:p>
          <a:p>
            <a:r>
              <a:rPr lang="fr-FR" dirty="0"/>
              <a:t>Les fichiers de travail sont dans l’équipe</a:t>
            </a:r>
          </a:p>
          <a:p>
            <a:endParaRPr lang="fr-FR" dirty="0"/>
          </a:p>
        </p:txBody>
      </p:sp>
      <p:sp>
        <p:nvSpPr>
          <p:cNvPr id="5" name="Espace réservé de l'image des diapositives 4">
            <a:extLst>
              <a:ext uri="{FF2B5EF4-FFF2-40B4-BE49-F238E27FC236}">
                <a16:creationId xmlns:a16="http://schemas.microsoft.com/office/drawing/2014/main" id="{C53DADFD-C3B3-4BF8-A156-DE7A70509100}"/>
              </a:ext>
            </a:extLst>
          </p:cNvPr>
          <p:cNvSpPr>
            <a:spLocks noGrp="1" noRot="1" noChangeAspect="1"/>
          </p:cNvSpPr>
          <p:nvPr>
            <p:ph type="sldImg"/>
          </p:nvPr>
        </p:nvSpPr>
        <p:spPr/>
      </p:sp>
    </p:spTree>
    <p:extLst>
      <p:ext uri="{BB962C8B-B14F-4D97-AF65-F5344CB8AC3E}">
        <p14:creationId xmlns:p14="http://schemas.microsoft.com/office/powerpoint/2010/main" val="1761791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48</a:t>
            </a:fld>
            <a:endParaRPr lang="fr-FR" dirty="0"/>
          </a:p>
        </p:txBody>
      </p:sp>
    </p:spTree>
    <p:extLst>
      <p:ext uri="{BB962C8B-B14F-4D97-AF65-F5344CB8AC3E}">
        <p14:creationId xmlns:p14="http://schemas.microsoft.com/office/powerpoint/2010/main" val="27006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6</a:t>
            </a:fld>
            <a:endParaRPr lang="fr-FR"/>
          </a:p>
        </p:txBody>
      </p:sp>
    </p:spTree>
    <p:extLst>
      <p:ext uri="{BB962C8B-B14F-4D97-AF65-F5344CB8AC3E}">
        <p14:creationId xmlns:p14="http://schemas.microsoft.com/office/powerpoint/2010/main" val="182536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1038" y="333375"/>
            <a:ext cx="5373687" cy="3024188"/>
          </a:xfrm>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fr-FR" sz="1600" b="1" dirty="0">
                <a:effectLst/>
              </a:rPr>
              <a:t>Présentation des équipes et des canaux dans Microsoft Teams</a:t>
            </a:r>
          </a:p>
          <a:p>
            <a:r>
              <a:rPr lang="fr-FR" dirty="0"/>
              <a:t>Commençons par réfléchir sur l'organisation de chaque équipe avec Microsoft Teams :</a:t>
            </a:r>
          </a:p>
          <a:p>
            <a:r>
              <a:rPr lang="fr-FR" dirty="0"/>
              <a:t>Une </a:t>
            </a:r>
            <a:r>
              <a:rPr lang="fr-FR" b="1" dirty="0"/>
              <a:t>équipe</a:t>
            </a:r>
            <a:r>
              <a:rPr lang="fr-FR" dirty="0"/>
              <a:t> regroupe des personnes, du contenu et des outils autour d'un projet ou d'une tâche spécifique au sein d'une organisation.</a:t>
            </a:r>
          </a:p>
          <a:p>
            <a:pPr marL="628650" lvl="1" indent="-171450">
              <a:buFont typeface="Arial" panose="020B0604020202020204" pitchFamily="34" charset="0"/>
              <a:buChar char="•"/>
            </a:pPr>
            <a:r>
              <a:rPr lang="fr-FR" dirty="0"/>
              <a:t>Les équipes peuvent être créées de manière privée pour des utilisateurs invités uniquement ;</a:t>
            </a:r>
          </a:p>
          <a:p>
            <a:pPr marL="628650" lvl="1" indent="-171450">
              <a:buFont typeface="Arial" panose="020B0604020202020204" pitchFamily="34" charset="0"/>
              <a:buChar char="•"/>
            </a:pPr>
            <a:r>
              <a:rPr lang="fr-FR" dirty="0"/>
              <a:t>Les équipes peuvent également être créées pour être publiques et ouvertes à tous les utilisateurs d’une organisation (jusqu’à 2 500 membres).</a:t>
            </a:r>
          </a:p>
          <a:p>
            <a:r>
              <a:rPr lang="fr-FR" dirty="0"/>
              <a:t>Les </a:t>
            </a:r>
            <a:r>
              <a:rPr lang="fr-FR" b="1" dirty="0"/>
              <a:t>canaux</a:t>
            </a:r>
            <a:r>
              <a:rPr lang="fr-FR" dirty="0"/>
              <a:t> sont des sections dédiées dans une équipe pour stocker des conversations organisées par sujets, projets, disciplines spécifiques ; à votre équipe de décider !</a:t>
            </a:r>
          </a:p>
          <a:p>
            <a:pPr marL="628650" lvl="1" indent="-171450">
              <a:buFont typeface="Arial" panose="020B0604020202020204" pitchFamily="34" charset="0"/>
              <a:buChar char="•"/>
            </a:pPr>
            <a:r>
              <a:rPr lang="fr-FR" dirty="0"/>
              <a:t>Les canaux d'une équipe sont des endroits où chaque membre dans l'équipe peut mener des conversations ouvertes. Les discussions privées ne sont accessibles qu'aux personnes qui participent à cette conversation ;</a:t>
            </a:r>
          </a:p>
          <a:p>
            <a:pPr marL="628650" lvl="1" indent="-171450">
              <a:buFont typeface="Arial" panose="020B0604020202020204" pitchFamily="34" charset="0"/>
              <a:buChar char="•"/>
            </a:pPr>
            <a:r>
              <a:rPr lang="fr-FR" dirty="0"/>
              <a:t>Les canaux peuvent être étendus à l'aide d'applications comprenant des onglets, des connecteurs et des bots.</a:t>
            </a:r>
          </a:p>
          <a:p>
            <a:endParaRPr lang="fr-FR" dirty="0"/>
          </a:p>
          <a:p>
            <a:r>
              <a:rPr lang="fr-FR" dirty="0"/>
              <a:t>Pour faire adopter Microsoft Teams par les utilisateurs, une activité clé de planification initiale consiste à mener une réflexion sur l'amélioration de la collaboration dans le travail quotidien grâce à Microsoft Teams.</a:t>
            </a:r>
          </a:p>
          <a:p>
            <a:endParaRPr lang="fr-FR" dirty="0"/>
          </a:p>
          <a:p>
            <a:r>
              <a:rPr lang="fr-FR" dirty="0"/>
              <a:t>Par défaut, tous les utilisateurs sont autorisés à créer une équipe dans Microsoft Teams. Les utilisateurs d'un groupe Office 365 existant peuvent également contribuer à des améliorations avec la fonctionnalité Microsoft Teams.</a:t>
            </a:r>
          </a:p>
          <a:p>
            <a:endParaRPr lang="fr-FR" dirty="0"/>
          </a:p>
          <a:p>
            <a:pPr marL="628650" lvl="1" indent="-171450">
              <a:buFont typeface="Arial" panose="020B0604020202020204" pitchFamily="34" charset="0"/>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8408A283-B066-40FE-8A5C-AC018A4A8DDA}"/>
              </a:ext>
            </a:extLst>
          </p:cNvPr>
          <p:cNvSpPr>
            <a:spLocks noGrp="1"/>
          </p:cNvSpPr>
          <p:nvPr>
            <p:ph type="sldNum" sz="quarter" idx="10"/>
          </p:nvPr>
        </p:nvSpPr>
        <p:spPr/>
        <p:txBody>
          <a:bodyPr/>
          <a:lstStyle/>
          <a:p>
            <a:fld id="{C706E499-8D24-491E-9384-C46CD4653176}" type="slidenum">
              <a:rPr lang="fr-FR" smtClean="0"/>
              <a:pPr/>
              <a:t>7</a:t>
            </a:fld>
            <a:endParaRPr lang="fr-FR" dirty="0"/>
          </a:p>
        </p:txBody>
      </p:sp>
    </p:spTree>
    <p:extLst>
      <p:ext uri="{BB962C8B-B14F-4D97-AF65-F5344CB8AC3E}">
        <p14:creationId xmlns:p14="http://schemas.microsoft.com/office/powerpoint/2010/main" val="536972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8</a:t>
            </a:fld>
            <a:endParaRPr lang="fr-FR"/>
          </a:p>
        </p:txBody>
      </p:sp>
    </p:spTree>
    <p:extLst>
      <p:ext uri="{BB962C8B-B14F-4D97-AF65-F5344CB8AC3E}">
        <p14:creationId xmlns:p14="http://schemas.microsoft.com/office/powerpoint/2010/main" val="1736439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9</a:t>
            </a:fld>
            <a:endParaRPr lang="fr-FR" altLang="fr-FR" dirty="0"/>
          </a:p>
        </p:txBody>
      </p:sp>
    </p:spTree>
    <p:extLst>
      <p:ext uri="{BB962C8B-B14F-4D97-AF65-F5344CB8AC3E}">
        <p14:creationId xmlns:p14="http://schemas.microsoft.com/office/powerpoint/2010/main" val="225517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10</a:t>
            </a:fld>
            <a:endParaRPr lang="fr-FR" altLang="fr-FR" dirty="0"/>
          </a:p>
        </p:txBody>
      </p:sp>
    </p:spTree>
    <p:extLst>
      <p:ext uri="{BB962C8B-B14F-4D97-AF65-F5344CB8AC3E}">
        <p14:creationId xmlns:p14="http://schemas.microsoft.com/office/powerpoint/2010/main" val="74191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endParaRPr lang="en-US" dirty="0"/>
          </a:p>
        </p:txBody>
      </p:sp>
    </p:spTree>
    <p:extLst>
      <p:ext uri="{BB962C8B-B14F-4D97-AF65-F5344CB8AC3E}">
        <p14:creationId xmlns:p14="http://schemas.microsoft.com/office/powerpoint/2010/main" val="1954963023"/>
      </p:ext>
    </p:extLst>
  </p:cSld>
  <p:clrMapOvr>
    <a:masterClrMapping/>
  </p:clrMapOvr>
  <p:transition spd="med">
    <p:pull/>
  </p:transition>
  <p:extLst>
    <p:ext uri="{DCECCB84-F9BA-43D5-87BE-67443E8EF086}">
      <p15:sldGuideLst xmlns:p15="http://schemas.microsoft.com/office/powerpoint/2012/main">
        <p15:guide id="1" orient="horz" pos="618" userDrawn="1">
          <p15:clr>
            <a:srgbClr val="FBAE40"/>
          </p15:clr>
        </p15:guide>
        <p15:guide id="2" pos="6289" userDrawn="1">
          <p15:clr>
            <a:srgbClr val="FBAE40"/>
          </p15:clr>
        </p15:guide>
        <p15:guide id="3" orient="horz" pos="2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617877626"/>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732300267"/>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7491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39788" y="335086"/>
            <a:ext cx="9145588" cy="645990"/>
          </a:xfrm>
        </p:spPr>
        <p:txBody>
          <a:bodyPr>
            <a:normAutofit/>
          </a:bodyPr>
          <a:lstStyle>
            <a:lvl1pPr>
              <a:defRPr sz="3600"/>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60921103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dirty="0"/>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Tree>
    <p:extLst>
      <p:ext uri="{BB962C8B-B14F-4D97-AF65-F5344CB8AC3E}">
        <p14:creationId xmlns:p14="http://schemas.microsoft.com/office/powerpoint/2010/main" val="3047448732"/>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183708868"/>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94279885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839788" y="333376"/>
            <a:ext cx="9144000" cy="647700"/>
          </a:xfrm>
        </p:spPr>
        <p:txBody>
          <a:bodyPr>
            <a:normAutofit/>
          </a:bodyPr>
          <a:lstStyle>
            <a:lvl1pPr>
              <a:defRPr sz="3600"/>
            </a:lvl1pPr>
          </a:lstStyle>
          <a:p>
            <a:r>
              <a:rPr lang="fr-FR" dirty="0"/>
              <a:t>Modifiez le style du titre</a:t>
            </a:r>
            <a:endParaRPr lang="en-US" dirty="0"/>
          </a:p>
        </p:txBody>
      </p:sp>
    </p:spTree>
    <p:extLst>
      <p:ext uri="{BB962C8B-B14F-4D97-AF65-F5344CB8AC3E}">
        <p14:creationId xmlns:p14="http://schemas.microsoft.com/office/powerpoint/2010/main" val="3975329575"/>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137847"/>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4835219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20528379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788" y="335085"/>
            <a:ext cx="9145588" cy="1352427"/>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Rectangle 7">
            <a:extLst>
              <a:ext uri="{FF2B5EF4-FFF2-40B4-BE49-F238E27FC236}">
                <a16:creationId xmlns:a16="http://schemas.microsoft.com/office/drawing/2014/main" id="{21CC8AFF-685B-4303-8841-6F5BF248AD39}"/>
              </a:ext>
            </a:extLst>
          </p:cNvPr>
          <p:cNvSpPr>
            <a:spLocks noChangeArrowheads="1"/>
          </p:cNvSpPr>
          <p:nvPr userDrawn="1"/>
        </p:nvSpPr>
        <p:spPr bwMode="auto">
          <a:xfrm>
            <a:off x="0" y="6597352"/>
            <a:ext cx="12192000" cy="260648"/>
          </a:xfrm>
          <a:prstGeom prst="rect">
            <a:avLst/>
          </a:prstGeom>
          <a:solidFill>
            <a:srgbClr val="677A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defRPr/>
            </a:pPr>
            <a:endParaRPr lang="fr-FR" altLang="fr-FR" sz="2000" dirty="0">
              <a:latin typeface="Frutiger Linotype" panose="020B0604030504040204" pitchFamily="34" charset="0"/>
            </a:endParaRPr>
          </a:p>
        </p:txBody>
      </p:sp>
      <p:sp>
        <p:nvSpPr>
          <p:cNvPr id="9" name="Rectangle 9">
            <a:extLst>
              <a:ext uri="{FF2B5EF4-FFF2-40B4-BE49-F238E27FC236}">
                <a16:creationId xmlns:a16="http://schemas.microsoft.com/office/drawing/2014/main" id="{2FEDBAF7-76BD-43F9-A27E-50C29C0E130A}"/>
              </a:ext>
            </a:extLst>
          </p:cNvPr>
          <p:cNvSpPr>
            <a:spLocks noChangeArrowheads="1"/>
          </p:cNvSpPr>
          <p:nvPr userDrawn="1"/>
        </p:nvSpPr>
        <p:spPr bwMode="auto">
          <a:xfrm>
            <a:off x="239185" y="6669360"/>
            <a:ext cx="777663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1200" b="1" dirty="0">
                <a:solidFill>
                  <a:srgbClr val="FFFFFF"/>
                </a:solidFill>
                <a:latin typeface="Frutiger Linotype" panose="020B0604030504040204" pitchFamily="34" charset="0"/>
              </a:rPr>
              <a:t>Microsoft Teams-Formation CAD</a:t>
            </a:r>
          </a:p>
          <a:p>
            <a:pPr eaLnBrk="1" hangingPunct="1">
              <a:defRPr/>
            </a:pPr>
            <a:endParaRPr lang="fr-FR" altLang="fr-FR" sz="1200" b="1" dirty="0">
              <a:solidFill>
                <a:srgbClr val="FFFFFF"/>
              </a:solidFill>
              <a:latin typeface="Frutiger Linotype" panose="020B0604030504040204" pitchFamily="34" charset="0"/>
            </a:endParaRPr>
          </a:p>
        </p:txBody>
      </p:sp>
    </p:spTree>
    <p:extLst>
      <p:ext uri="{BB962C8B-B14F-4D97-AF65-F5344CB8AC3E}">
        <p14:creationId xmlns:p14="http://schemas.microsoft.com/office/powerpoint/2010/main" val="27402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pull/>
  </p:transition>
  <p:hf hdr="0" ftr="0" dt="0"/>
  <p:txStyles>
    <p:titleStyle>
      <a:lvl1pPr algn="l" defTabSz="914400" rtl="0" eaLnBrk="1" latinLnBrk="0" hangingPunct="1">
        <a:lnSpc>
          <a:spcPct val="90000"/>
        </a:lnSpc>
        <a:spcBef>
          <a:spcPct val="0"/>
        </a:spcBef>
        <a:buNone/>
        <a:defRPr sz="4400" kern="1200">
          <a:solidFill>
            <a:schemeClr val="tx1"/>
          </a:solidFill>
          <a:latin typeface="Frutiger Linotype"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6289" userDrawn="1">
          <p15:clr>
            <a:srgbClr val="F26B43"/>
          </p15:clr>
        </p15:guide>
        <p15:guide id="3" orient="horz" pos="618" userDrawn="1">
          <p15:clr>
            <a:srgbClr val="F26B43"/>
          </p15:clr>
        </p15:guide>
        <p15:guide id="4" pos="5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sharepointmaven.com/20-ways-to-create-an-office-365-group/"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sitting on top of a table&#10;&#10;Description automatically generated">
            <a:extLst>
              <a:ext uri="{FF2B5EF4-FFF2-40B4-BE49-F238E27FC236}">
                <a16:creationId xmlns:a16="http://schemas.microsoft.com/office/drawing/2014/main" id="{3296099D-4D4A-43E8-B48C-E86016D5A616}"/>
              </a:ext>
            </a:extLst>
          </p:cNvPr>
          <p:cNvPicPr>
            <a:picLocks noChangeAspect="1"/>
          </p:cNvPicPr>
          <p:nvPr/>
        </p:nvPicPr>
        <p:blipFill rotWithShape="1">
          <a:blip r:embed="rId3">
            <a:extLst>
              <a:ext uri="{28A0092B-C50C-407E-A947-70E740481C1C}">
                <a14:useLocalDpi xmlns:a14="http://schemas.microsoft.com/office/drawing/2010/main" val="0"/>
              </a:ext>
            </a:extLst>
          </a:blip>
          <a:srcRect t="19515" b="10415"/>
          <a:stretch/>
        </p:blipFill>
        <p:spPr>
          <a:xfrm>
            <a:off x="20" y="1"/>
            <a:ext cx="12191980" cy="6669360"/>
          </a:xfrm>
          <a:prstGeom prst="rect">
            <a:avLst/>
          </a:prstGeom>
        </p:spPr>
      </p:pic>
      <p:sp>
        <p:nvSpPr>
          <p:cNvPr id="5" name="TextBox 4">
            <a:extLst>
              <a:ext uri="{FF2B5EF4-FFF2-40B4-BE49-F238E27FC236}">
                <a16:creationId xmlns:a16="http://schemas.microsoft.com/office/drawing/2014/main" id="{B49CAF23-9A9E-418A-BDAE-5DACF89C2B2B}"/>
              </a:ext>
            </a:extLst>
          </p:cNvPr>
          <p:cNvSpPr txBox="1"/>
          <p:nvPr/>
        </p:nvSpPr>
        <p:spPr>
          <a:xfrm>
            <a:off x="925749" y="4831765"/>
            <a:ext cx="3200400" cy="1071062"/>
          </a:xfrm>
          <a:prstGeom prst="rect">
            <a:avLst/>
          </a:prstGeo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gn="ctr" defTabSz="914400">
              <a:lnSpc>
                <a:spcPct val="90000"/>
              </a:lnSpc>
              <a:spcBef>
                <a:spcPct val="0"/>
              </a:spcBef>
              <a:spcAft>
                <a:spcPts val="600"/>
              </a:spcAft>
            </a:pPr>
            <a:r>
              <a:rPr lang="en-US" sz="2000" dirty="0">
                <a:solidFill>
                  <a:schemeClr val="lt1"/>
                </a:solidFill>
                <a:latin typeface="+mj-lt"/>
                <a:ea typeface="+mj-ea"/>
                <a:cs typeface="+mj-cs"/>
              </a:rPr>
              <a:t>Microsoft Teams</a:t>
            </a:r>
          </a:p>
          <a:p>
            <a:pPr algn="ctr" defTabSz="914400">
              <a:lnSpc>
                <a:spcPct val="90000"/>
              </a:lnSpc>
              <a:spcBef>
                <a:spcPct val="0"/>
              </a:spcBef>
              <a:spcAft>
                <a:spcPts val="600"/>
              </a:spcAft>
            </a:pPr>
            <a:r>
              <a:rPr lang="en-US" sz="2000" dirty="0">
                <a:solidFill>
                  <a:schemeClr val="lt1"/>
                </a:solidFill>
                <a:latin typeface="+mj-lt"/>
                <a:ea typeface="+mj-ea"/>
                <a:cs typeface="+mj-cs"/>
              </a:rPr>
              <a:t>Formation Avancée</a:t>
            </a:r>
          </a:p>
        </p:txBody>
      </p:sp>
      <p:sp>
        <p:nvSpPr>
          <p:cNvPr id="33" name="TextBox 32">
            <a:extLst>
              <a:ext uri="{FF2B5EF4-FFF2-40B4-BE49-F238E27FC236}">
                <a16:creationId xmlns:a16="http://schemas.microsoft.com/office/drawing/2014/main" id="{06975EA4-6DB0-4729-94AB-D0DB080D4A78}"/>
              </a:ext>
            </a:extLst>
          </p:cNvPr>
          <p:cNvSpPr txBox="1"/>
          <p:nvPr/>
        </p:nvSpPr>
        <p:spPr>
          <a:xfrm>
            <a:off x="9107798" y="-10548"/>
            <a:ext cx="3067617" cy="764704"/>
          </a:xfrm>
          <a:prstGeom prst="rect">
            <a:avLst/>
          </a:prstGeo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gn="ctr" defTabSz="914400">
              <a:lnSpc>
                <a:spcPct val="90000"/>
              </a:lnSpc>
              <a:spcBef>
                <a:spcPct val="0"/>
              </a:spcBef>
              <a:spcAft>
                <a:spcPts val="600"/>
              </a:spcAft>
            </a:pPr>
            <a:r>
              <a:rPr lang="en-US" sz="1600" dirty="0">
                <a:solidFill>
                  <a:schemeClr val="lt1"/>
                </a:solidFill>
                <a:latin typeface="+mj-lt"/>
                <a:ea typeface="+mj-ea"/>
                <a:cs typeface="+mj-cs"/>
              </a:rPr>
              <a:t>La présentation </a:t>
            </a:r>
            <a:r>
              <a:rPr lang="fr-FR" sz="1600" dirty="0">
                <a:solidFill>
                  <a:schemeClr val="lt1"/>
                </a:solidFill>
                <a:latin typeface="+mj-lt"/>
                <a:ea typeface="+mj-ea"/>
                <a:cs typeface="+mj-cs"/>
              </a:rPr>
              <a:t>débutera</a:t>
            </a:r>
            <a:r>
              <a:rPr lang="en-US" sz="1600" dirty="0">
                <a:solidFill>
                  <a:schemeClr val="lt1"/>
                </a:solidFill>
                <a:latin typeface="+mj-lt"/>
                <a:ea typeface="+mj-ea"/>
                <a:cs typeface="+mj-cs"/>
              </a:rPr>
              <a:t> à 09h00</a:t>
            </a:r>
          </a:p>
        </p:txBody>
      </p:sp>
    </p:spTree>
    <p:extLst>
      <p:ext uri="{BB962C8B-B14F-4D97-AF65-F5344CB8AC3E}">
        <p14:creationId xmlns:p14="http://schemas.microsoft.com/office/powerpoint/2010/main" val="7118778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839788" y="836712"/>
            <a:ext cx="8280548" cy="647278"/>
          </a:xfrm>
        </p:spPr>
        <p:txBody>
          <a:bodyPr>
            <a:normAutofit/>
          </a:bodyPr>
          <a:lstStyle/>
          <a:p>
            <a:pPr marL="0" indent="0">
              <a:buNone/>
            </a:pPr>
            <a:r>
              <a:rPr lang="fr-FR" sz="2000" dirty="0"/>
              <a:t>Lien avec Teams et SharePoint</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10</a:t>
            </a:fld>
            <a:endParaRPr lang="fr-FR" altLang="fr-FR" dirty="0"/>
          </a:p>
        </p:txBody>
      </p:sp>
      <p:sp>
        <p:nvSpPr>
          <p:cNvPr id="9" name="Rectangle 8">
            <a:extLst>
              <a:ext uri="{FF2B5EF4-FFF2-40B4-BE49-F238E27FC236}">
                <a16:creationId xmlns:a16="http://schemas.microsoft.com/office/drawing/2014/main" id="{7CD168C3-2634-4750-9225-B4DDA038AE63}"/>
              </a:ext>
            </a:extLst>
          </p:cNvPr>
          <p:cNvSpPr/>
          <p:nvPr/>
        </p:nvSpPr>
        <p:spPr>
          <a:xfrm>
            <a:off x="839788" y="1305341"/>
            <a:ext cx="10872836" cy="3139321"/>
          </a:xfrm>
          <a:prstGeom prst="rect">
            <a:avLst/>
          </a:prstGeom>
        </p:spPr>
        <p:txBody>
          <a:bodyPr wrap="square">
            <a:spAutoFit/>
          </a:bodyPr>
          <a:lstStyle/>
          <a:p>
            <a:r>
              <a:rPr lang="fr-FR" dirty="0">
                <a:latin typeface="signika"/>
              </a:rPr>
              <a:t>Lorsque vous allez créer une équipe dans Teams, vous pourrez choisir de:</a:t>
            </a:r>
          </a:p>
          <a:p>
            <a:pPr marL="285750" indent="-285750">
              <a:buFont typeface="Arial" panose="020B0604020202020204" pitchFamily="34" charset="0"/>
              <a:buChar char="•"/>
            </a:pPr>
            <a:r>
              <a:rPr lang="fr-FR" dirty="0">
                <a:latin typeface="signika"/>
              </a:rPr>
              <a:t>créer une équipe à partir d’un groupe Office365 existant</a:t>
            </a:r>
          </a:p>
          <a:p>
            <a:pPr marL="285750" indent="-285750">
              <a:buFont typeface="Arial" panose="020B0604020202020204" pitchFamily="34" charset="0"/>
              <a:buChar char="•"/>
            </a:pPr>
            <a:r>
              <a:rPr lang="fr-FR" dirty="0">
                <a:latin typeface="signika"/>
              </a:rPr>
              <a:t>ou à partir de zéro</a:t>
            </a:r>
          </a:p>
          <a:p>
            <a:endParaRPr lang="fr-FR" dirty="0">
              <a:latin typeface="signika"/>
            </a:endParaRPr>
          </a:p>
          <a:p>
            <a:endParaRPr lang="fr-FR" dirty="0">
              <a:latin typeface="signika"/>
            </a:endParaRPr>
          </a:p>
          <a:p>
            <a:r>
              <a:rPr lang="fr-FR" dirty="0">
                <a:latin typeface="signika"/>
              </a:rPr>
              <a:t>Pour information , il y a 20 manières de créer un groupe Office365 décrites dans le lien ci-dessous</a:t>
            </a:r>
          </a:p>
          <a:p>
            <a:r>
              <a:rPr lang="fr-FR" dirty="0">
                <a:latin typeface="signika"/>
              </a:rPr>
              <a:t>(</a:t>
            </a:r>
            <a:r>
              <a:rPr lang="fr-CA" dirty="0">
                <a:hlinkClick r:id="rId3"/>
              </a:rPr>
              <a:t>https://sharepointmaven.com/20-ways-to-create-an-office-365-group/</a:t>
            </a:r>
            <a:r>
              <a:rPr lang="fr-CA" dirty="0"/>
              <a:t> )</a:t>
            </a:r>
            <a:endParaRPr lang="fr-FR" dirty="0">
              <a:latin typeface="signika"/>
            </a:endParaRPr>
          </a:p>
          <a:p>
            <a:endParaRPr lang="fr-FR" dirty="0">
              <a:latin typeface="signika"/>
            </a:endParaRPr>
          </a:p>
          <a:p>
            <a:r>
              <a:rPr lang="fr-FR" dirty="0">
                <a:latin typeface="signika"/>
              </a:rPr>
              <a:t>Si vous avez par exemple déjà créer une communauté sur Yammer ou un plan sur Planner pour votre projet et que vous souhaitez créer une équipe Teams, vous devez choisir </a:t>
            </a:r>
            <a:r>
              <a:rPr lang="fr-FR" b="1" dirty="0">
                <a:latin typeface="signika"/>
              </a:rPr>
              <a:t>Créer une équipe à partir de 0.</a:t>
            </a:r>
          </a:p>
          <a:p>
            <a:endParaRPr lang="fr-FR" dirty="0">
              <a:latin typeface="signika"/>
            </a:endParaRPr>
          </a:p>
        </p:txBody>
      </p:sp>
      <p:sp>
        <p:nvSpPr>
          <p:cNvPr id="10" name="Rectangle 9">
            <a:extLst>
              <a:ext uri="{FF2B5EF4-FFF2-40B4-BE49-F238E27FC236}">
                <a16:creationId xmlns:a16="http://schemas.microsoft.com/office/drawing/2014/main" id="{1DB4F481-2579-42EB-90AE-AFA468512540}"/>
              </a:ext>
            </a:extLst>
          </p:cNvPr>
          <p:cNvSpPr/>
          <p:nvPr/>
        </p:nvSpPr>
        <p:spPr>
          <a:xfrm>
            <a:off x="843834" y="4941168"/>
            <a:ext cx="10872836" cy="1200329"/>
          </a:xfrm>
          <a:prstGeom prst="rect">
            <a:avLst/>
          </a:prstGeom>
        </p:spPr>
        <p:txBody>
          <a:bodyPr wrap="square">
            <a:spAutoFit/>
          </a:bodyPr>
          <a:lstStyle/>
          <a:p>
            <a:r>
              <a:rPr lang="fr-FR" u="sng" dirty="0">
                <a:latin typeface="signika"/>
              </a:rPr>
              <a:t>Conclusion</a:t>
            </a:r>
          </a:p>
          <a:p>
            <a:r>
              <a:rPr lang="fr-FR" dirty="0">
                <a:latin typeface="signika"/>
              </a:rPr>
              <a:t>Les groupes Office365 sont au cœur de la collaboration. Que vous utilisiez Teams, SharePoint ou les 2, il y a toujours un groupe Office365 derrière votre équipe Teams ou votre site SharePoint.</a:t>
            </a:r>
          </a:p>
          <a:p>
            <a:endParaRPr lang="fr-FR" dirty="0">
              <a:latin typeface="signika"/>
            </a:endParaRPr>
          </a:p>
        </p:txBody>
      </p:sp>
      <p:sp>
        <p:nvSpPr>
          <p:cNvPr id="6" name="Titre 4">
            <a:extLst>
              <a:ext uri="{FF2B5EF4-FFF2-40B4-BE49-F238E27FC236}">
                <a16:creationId xmlns:a16="http://schemas.microsoft.com/office/drawing/2014/main" id="{68776CE4-5558-C21C-995B-49631C5EA626}"/>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Les groupes Microsoft 365</a:t>
            </a:r>
          </a:p>
        </p:txBody>
      </p:sp>
    </p:spTree>
    <p:extLst>
      <p:ext uri="{BB962C8B-B14F-4D97-AF65-F5344CB8AC3E}">
        <p14:creationId xmlns:p14="http://schemas.microsoft.com/office/powerpoint/2010/main" val="2582695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fade">
                                      <p:cBhvr>
                                        <p:cTn id="25" dur="500"/>
                                        <p:tgtEl>
                                          <p:spTgt spid="9">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8" end="8"/>
                                            </p:txEl>
                                          </p:spTgt>
                                        </p:tgtEl>
                                        <p:attrNameLst>
                                          <p:attrName>style.visibility</p:attrName>
                                        </p:attrNameLst>
                                      </p:cBhvr>
                                      <p:to>
                                        <p:strVal val="visible"/>
                                      </p:to>
                                    </p:set>
                                    <p:animEffect transition="in" filter="fade">
                                      <p:cBhvr>
                                        <p:cTn id="28" dur="500"/>
                                        <p:tgtEl>
                                          <p:spTgt spid="9">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500"/>
                                        <p:tgtEl>
                                          <p:spTgt spid="10">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Effect transition="in" filter="fade">
                                      <p:cBhvr>
                                        <p:cTn id="3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11</a:t>
            </a:fld>
            <a:endParaRPr lang="fr-FR" altLang="fr-FR" dirty="0"/>
          </a:p>
        </p:txBody>
      </p:sp>
      <p:sp>
        <p:nvSpPr>
          <p:cNvPr id="5" name="Rectangle 4">
            <a:extLst>
              <a:ext uri="{FF2B5EF4-FFF2-40B4-BE49-F238E27FC236}">
                <a16:creationId xmlns:a16="http://schemas.microsoft.com/office/drawing/2014/main" id="{E208A989-CC43-4D5C-9C8F-95F0F6BA6F48}"/>
              </a:ext>
            </a:extLst>
          </p:cNvPr>
          <p:cNvSpPr/>
          <p:nvPr/>
        </p:nvSpPr>
        <p:spPr>
          <a:xfrm>
            <a:off x="0" y="1484784"/>
            <a:ext cx="12144672" cy="1200329"/>
          </a:xfrm>
          <a:prstGeom prst="rect">
            <a:avLst/>
          </a:prstGeom>
        </p:spPr>
        <p:txBody>
          <a:bodyPr wrap="square">
            <a:spAutoFit/>
          </a:bodyPr>
          <a:lstStyle/>
          <a:p>
            <a:r>
              <a:rPr lang="fr-FR" u="sng" dirty="0"/>
              <a:t>Conclusion:</a:t>
            </a:r>
          </a:p>
          <a:p>
            <a:endParaRPr lang="fr-FR" u="sng" dirty="0"/>
          </a:p>
          <a:p>
            <a:r>
              <a:rPr lang="fr-FR" dirty="0"/>
              <a:t>Lorsque vous crée une équipe Teams, vous avez  donc systématiquement au final une équipe Teams et un groupe Office365 incluant un site SharePoint du même nom.</a:t>
            </a:r>
          </a:p>
        </p:txBody>
      </p:sp>
      <p:pic>
        <p:nvPicPr>
          <p:cNvPr id="11" name="Picture 10">
            <a:extLst>
              <a:ext uri="{FF2B5EF4-FFF2-40B4-BE49-F238E27FC236}">
                <a16:creationId xmlns:a16="http://schemas.microsoft.com/office/drawing/2014/main" id="{CF4B804A-2C15-42BF-9D99-7E44CD9D2713}"/>
              </a:ext>
            </a:extLst>
          </p:cNvPr>
          <p:cNvPicPr>
            <a:picLocks noChangeAspect="1"/>
          </p:cNvPicPr>
          <p:nvPr/>
        </p:nvPicPr>
        <p:blipFill>
          <a:blip r:embed="rId3"/>
          <a:stretch>
            <a:fillRect/>
          </a:stretch>
        </p:blipFill>
        <p:spPr>
          <a:xfrm>
            <a:off x="1721997" y="3704427"/>
            <a:ext cx="1390650" cy="69532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0872AFD9-BEFB-49F1-8A07-FD772ED812E4}"/>
              </a:ext>
            </a:extLst>
          </p:cNvPr>
          <p:cNvPicPr>
            <a:picLocks noChangeAspect="1"/>
          </p:cNvPicPr>
          <p:nvPr/>
        </p:nvPicPr>
        <p:blipFill>
          <a:blip r:embed="rId4"/>
          <a:stretch>
            <a:fillRect/>
          </a:stretch>
        </p:blipFill>
        <p:spPr>
          <a:xfrm>
            <a:off x="7380287" y="3593451"/>
            <a:ext cx="3324225" cy="75247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ADD8774-8154-449E-BA75-2151C8C7C6E7}"/>
              </a:ext>
            </a:extLst>
          </p:cNvPr>
          <p:cNvPicPr>
            <a:picLocks noChangeAspect="1"/>
          </p:cNvPicPr>
          <p:nvPr/>
        </p:nvPicPr>
        <p:blipFill>
          <a:blip r:embed="rId5"/>
          <a:stretch>
            <a:fillRect/>
          </a:stretch>
        </p:blipFill>
        <p:spPr>
          <a:xfrm>
            <a:off x="4788607" y="3594760"/>
            <a:ext cx="1390650" cy="895196"/>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5B464078-402A-4149-ADF4-14EB947AF405}"/>
              </a:ext>
            </a:extLst>
          </p:cNvPr>
          <p:cNvSpPr txBox="1"/>
          <p:nvPr/>
        </p:nvSpPr>
        <p:spPr>
          <a:xfrm>
            <a:off x="406685" y="4489956"/>
            <a:ext cx="4021274" cy="523220"/>
          </a:xfrm>
          <a:prstGeom prst="rect">
            <a:avLst/>
          </a:prstGeom>
          <a:noFill/>
        </p:spPr>
        <p:txBody>
          <a:bodyPr wrap="square" rtlCol="0">
            <a:spAutoFit/>
          </a:bodyPr>
          <a:lstStyle/>
          <a:p>
            <a:pPr algn="ctr"/>
            <a:r>
              <a:rPr lang="fr-CA" sz="1400" dirty="0"/>
              <a:t>Votre groupe peut être visible dans Outlook                       (selon votre configuration)</a:t>
            </a:r>
          </a:p>
        </p:txBody>
      </p:sp>
      <p:sp>
        <p:nvSpPr>
          <p:cNvPr id="17" name="TextBox 16">
            <a:extLst>
              <a:ext uri="{FF2B5EF4-FFF2-40B4-BE49-F238E27FC236}">
                <a16:creationId xmlns:a16="http://schemas.microsoft.com/office/drawing/2014/main" id="{92C8693F-310F-4A53-9A99-97C0A9139609}"/>
              </a:ext>
            </a:extLst>
          </p:cNvPr>
          <p:cNvSpPr txBox="1"/>
          <p:nvPr/>
        </p:nvSpPr>
        <p:spPr>
          <a:xfrm>
            <a:off x="4583832" y="4489956"/>
            <a:ext cx="1800200" cy="523220"/>
          </a:xfrm>
          <a:prstGeom prst="rect">
            <a:avLst/>
          </a:prstGeom>
          <a:noFill/>
        </p:spPr>
        <p:txBody>
          <a:bodyPr wrap="square" rtlCol="0">
            <a:spAutoFit/>
          </a:bodyPr>
          <a:lstStyle/>
          <a:p>
            <a:pPr algn="ctr"/>
            <a:r>
              <a:rPr lang="fr-CA" sz="1400" dirty="0"/>
              <a:t>Vous avez un site SP du même nom</a:t>
            </a:r>
          </a:p>
        </p:txBody>
      </p:sp>
      <p:sp>
        <p:nvSpPr>
          <p:cNvPr id="18" name="TextBox 17">
            <a:extLst>
              <a:ext uri="{FF2B5EF4-FFF2-40B4-BE49-F238E27FC236}">
                <a16:creationId xmlns:a16="http://schemas.microsoft.com/office/drawing/2014/main" id="{6F5ACAFF-5D2A-41E9-B27B-C940390D769F}"/>
              </a:ext>
            </a:extLst>
          </p:cNvPr>
          <p:cNvSpPr txBox="1"/>
          <p:nvPr/>
        </p:nvSpPr>
        <p:spPr>
          <a:xfrm>
            <a:off x="7679449" y="4401310"/>
            <a:ext cx="2725900" cy="523220"/>
          </a:xfrm>
          <a:prstGeom prst="rect">
            <a:avLst/>
          </a:prstGeom>
          <a:noFill/>
        </p:spPr>
        <p:txBody>
          <a:bodyPr wrap="square" rtlCol="0">
            <a:spAutoFit/>
          </a:bodyPr>
          <a:lstStyle/>
          <a:p>
            <a:pPr algn="ctr"/>
            <a:r>
              <a:rPr lang="fr-CA" sz="1400" dirty="0"/>
              <a:t>Vous avez une équipe Teams du même nom</a:t>
            </a:r>
          </a:p>
        </p:txBody>
      </p:sp>
      <p:sp>
        <p:nvSpPr>
          <p:cNvPr id="2" name="Titre 4">
            <a:extLst>
              <a:ext uri="{FF2B5EF4-FFF2-40B4-BE49-F238E27FC236}">
                <a16:creationId xmlns:a16="http://schemas.microsoft.com/office/drawing/2014/main" id="{2FE14514-C0FA-E2A5-38F7-EEBAC1AF1F31}"/>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Création de vos équipes Teams</a:t>
            </a:r>
          </a:p>
        </p:txBody>
      </p:sp>
    </p:spTree>
    <p:extLst>
      <p:ext uri="{BB962C8B-B14F-4D97-AF65-F5344CB8AC3E}">
        <p14:creationId xmlns:p14="http://schemas.microsoft.com/office/powerpoint/2010/main" val="26910646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12</a:t>
            </a:fld>
            <a:endParaRPr lang="fr-FR" altLang="fr-FR" dirty="0"/>
          </a:p>
        </p:txBody>
      </p:sp>
      <p:sp>
        <p:nvSpPr>
          <p:cNvPr id="12" name="Rectangle 11">
            <a:extLst>
              <a:ext uri="{FF2B5EF4-FFF2-40B4-BE49-F238E27FC236}">
                <a16:creationId xmlns:a16="http://schemas.microsoft.com/office/drawing/2014/main" id="{CF645BE8-17AB-4F95-A4D8-77578E7DEC3D}"/>
              </a:ext>
            </a:extLst>
          </p:cNvPr>
          <p:cNvSpPr/>
          <p:nvPr/>
        </p:nvSpPr>
        <p:spPr>
          <a:xfrm>
            <a:off x="58502" y="1278484"/>
            <a:ext cx="11521280" cy="369332"/>
          </a:xfrm>
          <a:prstGeom prst="rect">
            <a:avLst/>
          </a:prstGeom>
        </p:spPr>
        <p:txBody>
          <a:bodyPr wrap="square">
            <a:spAutoFit/>
          </a:bodyPr>
          <a:lstStyle/>
          <a:p>
            <a:r>
              <a:rPr lang="fr-FR" dirty="0"/>
              <a:t>Depuis votre application Teams, cliquez sur </a:t>
            </a:r>
            <a:r>
              <a:rPr lang="fr-FR" b="1" dirty="0"/>
              <a:t>Se joindre ou créer une équipe</a:t>
            </a:r>
            <a:r>
              <a:rPr lang="fr-FR" dirty="0"/>
              <a:t>, puis sur </a:t>
            </a:r>
            <a:r>
              <a:rPr lang="fr-FR" b="1" dirty="0"/>
              <a:t>Créer une équipe.</a:t>
            </a:r>
          </a:p>
        </p:txBody>
      </p:sp>
      <p:pic>
        <p:nvPicPr>
          <p:cNvPr id="2" name="Picture 1">
            <a:extLst>
              <a:ext uri="{FF2B5EF4-FFF2-40B4-BE49-F238E27FC236}">
                <a16:creationId xmlns:a16="http://schemas.microsoft.com/office/drawing/2014/main" id="{904C12E4-2C24-4470-9B01-E955A0B346CA}"/>
              </a:ext>
            </a:extLst>
          </p:cNvPr>
          <p:cNvPicPr>
            <a:picLocks noChangeAspect="1"/>
          </p:cNvPicPr>
          <p:nvPr/>
        </p:nvPicPr>
        <p:blipFill>
          <a:blip r:embed="rId3"/>
          <a:stretch>
            <a:fillRect/>
          </a:stretch>
        </p:blipFill>
        <p:spPr>
          <a:xfrm>
            <a:off x="9807287" y="980728"/>
            <a:ext cx="1946928" cy="1857176"/>
          </a:xfrm>
          <a:prstGeom prst="rect">
            <a:avLst/>
          </a:prstGeom>
        </p:spPr>
      </p:pic>
      <p:sp>
        <p:nvSpPr>
          <p:cNvPr id="4" name="TextBox 3">
            <a:extLst>
              <a:ext uri="{FF2B5EF4-FFF2-40B4-BE49-F238E27FC236}">
                <a16:creationId xmlns:a16="http://schemas.microsoft.com/office/drawing/2014/main" id="{8F31AA1F-BCC6-4CFB-89FA-919FE5841B1A}"/>
              </a:ext>
            </a:extLst>
          </p:cNvPr>
          <p:cNvSpPr txBox="1"/>
          <p:nvPr/>
        </p:nvSpPr>
        <p:spPr>
          <a:xfrm>
            <a:off x="201668" y="3212976"/>
            <a:ext cx="11870996" cy="3139321"/>
          </a:xfrm>
          <a:prstGeom prst="rect">
            <a:avLst/>
          </a:prstGeom>
          <a:noFill/>
        </p:spPr>
        <p:txBody>
          <a:bodyPr wrap="square" rtlCol="0">
            <a:spAutoFit/>
          </a:bodyPr>
          <a:lstStyle/>
          <a:p>
            <a:endParaRPr lang="fr-CA" dirty="0"/>
          </a:p>
          <a:p>
            <a:r>
              <a:rPr lang="fr-CA" dirty="0"/>
              <a:t>Sélectionnez: </a:t>
            </a:r>
            <a:r>
              <a:rPr lang="fr-CA" b="1" dirty="0"/>
              <a:t>Créer une équipe à partir de zéro</a:t>
            </a:r>
          </a:p>
          <a:p>
            <a:r>
              <a:rPr lang="fr-CA" dirty="0"/>
              <a:t>Choisissez si vous souhaitez créer une équipe Privée ou </a:t>
            </a:r>
            <a:r>
              <a:rPr lang="fr-CA" b="1" dirty="0"/>
              <a:t>Publique</a:t>
            </a:r>
          </a:p>
          <a:p>
            <a:r>
              <a:rPr lang="fr-CA" dirty="0"/>
              <a:t>Nommez votre équipe puis cliquez sur </a:t>
            </a:r>
            <a:r>
              <a:rPr lang="fr-CA" b="1" dirty="0"/>
              <a:t>Créer</a:t>
            </a:r>
          </a:p>
          <a:p>
            <a:r>
              <a:rPr lang="fr-CA" dirty="0"/>
              <a:t>Ajoutez des membres ( vous pouvez ignorer cette étape)</a:t>
            </a:r>
          </a:p>
          <a:p>
            <a:endParaRPr lang="fr-CA" dirty="0"/>
          </a:p>
          <a:p>
            <a:endParaRPr lang="fr-CA" dirty="0"/>
          </a:p>
          <a:p>
            <a:r>
              <a:rPr lang="fr-CA" dirty="0"/>
              <a:t>Votre équipe est prête! Un groupe Office365 portant le nom de votre équipe est donc crée automatiquement.</a:t>
            </a:r>
          </a:p>
          <a:p>
            <a:endParaRPr lang="fr-CA" dirty="0"/>
          </a:p>
          <a:p>
            <a:r>
              <a:rPr lang="fr-CA" b="1" u="sng" dirty="0"/>
              <a:t>Rappel:</a:t>
            </a:r>
          </a:p>
          <a:p>
            <a:r>
              <a:rPr lang="fr-CA" dirty="0"/>
              <a:t>Depuis un canal de votre équipe, dans l’onglet </a:t>
            </a:r>
            <a:r>
              <a:rPr lang="fr-CA" b="1" dirty="0"/>
              <a:t>Fichiers</a:t>
            </a:r>
            <a:r>
              <a:rPr lang="fr-CA" dirty="0"/>
              <a:t>, il existe un raccourci pour accéder à la bibliothèque de votre site SP.</a:t>
            </a:r>
          </a:p>
        </p:txBody>
      </p:sp>
      <p:pic>
        <p:nvPicPr>
          <p:cNvPr id="3" name="Picture 2">
            <a:extLst>
              <a:ext uri="{FF2B5EF4-FFF2-40B4-BE49-F238E27FC236}">
                <a16:creationId xmlns:a16="http://schemas.microsoft.com/office/drawing/2014/main" id="{1F80C1AA-9A61-4876-B332-F78D4C72662F}"/>
              </a:ext>
            </a:extLst>
          </p:cNvPr>
          <p:cNvPicPr>
            <a:picLocks noChangeAspect="1"/>
          </p:cNvPicPr>
          <p:nvPr/>
        </p:nvPicPr>
        <p:blipFill>
          <a:blip r:embed="rId4"/>
          <a:stretch>
            <a:fillRect/>
          </a:stretch>
        </p:blipFill>
        <p:spPr>
          <a:xfrm>
            <a:off x="6420215" y="3168040"/>
            <a:ext cx="5334000" cy="1981200"/>
          </a:xfrm>
          <a:prstGeom prst="rect">
            <a:avLst/>
          </a:prstGeom>
        </p:spPr>
      </p:pic>
      <p:sp>
        <p:nvSpPr>
          <p:cNvPr id="5" name="Titre 4">
            <a:extLst>
              <a:ext uri="{FF2B5EF4-FFF2-40B4-BE49-F238E27FC236}">
                <a16:creationId xmlns:a16="http://schemas.microsoft.com/office/drawing/2014/main" id="{E0155CAF-06DF-3472-D4A1-1E1F12B206BC}"/>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Création de vos équipes Teams</a:t>
            </a:r>
          </a:p>
        </p:txBody>
      </p:sp>
    </p:spTree>
    <p:extLst>
      <p:ext uri="{BB962C8B-B14F-4D97-AF65-F5344CB8AC3E}">
        <p14:creationId xmlns:p14="http://schemas.microsoft.com/office/powerpoint/2010/main" val="3863987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500"/>
                                        <p:tgtEl>
                                          <p:spTgt spid="4">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Effect transition="in" filter="fade">
                                      <p:cBhvr>
                                        <p:cTn id="46"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13</a:t>
            </a:fld>
            <a:endParaRPr lang="fr-FR" altLang="fr-FR" dirty="0"/>
          </a:p>
        </p:txBody>
      </p:sp>
      <p:sp>
        <p:nvSpPr>
          <p:cNvPr id="23" name="Titre 1">
            <a:extLst>
              <a:ext uri="{FF2B5EF4-FFF2-40B4-BE49-F238E27FC236}">
                <a16:creationId xmlns:a16="http://schemas.microsoft.com/office/drawing/2014/main" id="{8079D1AD-69F1-4C27-AE70-9DF499967BEC}"/>
              </a:ext>
            </a:extLst>
          </p:cNvPr>
          <p:cNvSpPr txBox="1">
            <a:spLocks/>
          </p:cNvSpPr>
          <p:nvPr/>
        </p:nvSpPr>
        <p:spPr>
          <a:xfrm>
            <a:off x="839788" y="333028"/>
            <a:ext cx="11088860"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Frutiger Linotype" panose="020B0604030504040204" pitchFamily="34" charset="0"/>
                <a:ea typeface="+mj-ea"/>
                <a:cs typeface="+mj-cs"/>
              </a:defRPr>
            </a:lvl1pPr>
          </a:lstStyle>
          <a:p>
            <a:r>
              <a:rPr lang="fr-FR" dirty="0"/>
              <a:t>Création de vos équipes Teams</a:t>
            </a:r>
          </a:p>
        </p:txBody>
      </p:sp>
      <p:sp>
        <p:nvSpPr>
          <p:cNvPr id="5" name="Rectangle 4">
            <a:extLst>
              <a:ext uri="{FF2B5EF4-FFF2-40B4-BE49-F238E27FC236}">
                <a16:creationId xmlns:a16="http://schemas.microsoft.com/office/drawing/2014/main" id="{E208A989-CC43-4D5C-9C8F-95F0F6BA6F48}"/>
              </a:ext>
            </a:extLst>
          </p:cNvPr>
          <p:cNvSpPr/>
          <p:nvPr/>
        </p:nvSpPr>
        <p:spPr>
          <a:xfrm>
            <a:off x="53277" y="1196752"/>
            <a:ext cx="6690795" cy="369332"/>
          </a:xfrm>
          <a:prstGeom prst="rect">
            <a:avLst/>
          </a:prstGeom>
        </p:spPr>
        <p:txBody>
          <a:bodyPr wrap="square">
            <a:spAutoFit/>
          </a:bodyPr>
          <a:lstStyle/>
          <a:p>
            <a:r>
              <a:rPr lang="fr-FR" b="1" dirty="0"/>
              <a:t>Intégrer des applications, liens, services ou fichiers dans vos canaux</a:t>
            </a:r>
          </a:p>
        </p:txBody>
      </p:sp>
      <p:pic>
        <p:nvPicPr>
          <p:cNvPr id="3" name="Image 2">
            <a:extLst>
              <a:ext uri="{FF2B5EF4-FFF2-40B4-BE49-F238E27FC236}">
                <a16:creationId xmlns:a16="http://schemas.microsoft.com/office/drawing/2014/main" id="{C93EE9BD-66DE-40E7-BDAA-D9D4B1C25E4D}"/>
              </a:ext>
            </a:extLst>
          </p:cNvPr>
          <p:cNvPicPr>
            <a:picLocks noChangeAspect="1"/>
          </p:cNvPicPr>
          <p:nvPr/>
        </p:nvPicPr>
        <p:blipFill>
          <a:blip r:embed="rId3"/>
          <a:stretch>
            <a:fillRect/>
          </a:stretch>
        </p:blipFill>
        <p:spPr>
          <a:xfrm>
            <a:off x="6672064" y="1399471"/>
            <a:ext cx="5188253" cy="4944892"/>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81ACA0C7-4E59-4FBD-A1F4-D54FE6DCE107}"/>
              </a:ext>
            </a:extLst>
          </p:cNvPr>
          <p:cNvSpPr txBox="1"/>
          <p:nvPr/>
        </p:nvSpPr>
        <p:spPr>
          <a:xfrm>
            <a:off x="191344" y="2132855"/>
            <a:ext cx="5760640" cy="923330"/>
          </a:xfrm>
          <a:prstGeom prst="rect">
            <a:avLst/>
          </a:prstGeom>
          <a:noFill/>
        </p:spPr>
        <p:txBody>
          <a:bodyPr wrap="square" rtlCol="0">
            <a:spAutoFit/>
          </a:bodyPr>
          <a:lstStyle/>
          <a:p>
            <a:r>
              <a:rPr lang="fr-FR" dirty="0"/>
              <a:t>En tant que propriétaire, vous pouvez restreindre l’ajout de certaines applications ou même encore interdire les membres de pouvoir ajouter de nouveaux onglets.</a:t>
            </a:r>
          </a:p>
        </p:txBody>
      </p:sp>
    </p:spTree>
    <p:extLst>
      <p:ext uri="{BB962C8B-B14F-4D97-AF65-F5344CB8AC3E}">
        <p14:creationId xmlns:p14="http://schemas.microsoft.com/office/powerpoint/2010/main" val="4273437636"/>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D8B7B-72AA-4EB1-9925-447E8000D7B1}"/>
              </a:ext>
            </a:extLst>
          </p:cNvPr>
          <p:cNvSpPr/>
          <p:nvPr/>
        </p:nvSpPr>
        <p:spPr>
          <a:xfrm>
            <a:off x="132341" y="2079116"/>
            <a:ext cx="8316654" cy="3654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800" dirty="0">
                <a:solidFill>
                  <a:srgbClr val="171717"/>
                </a:solidFill>
                <a:latin typeface="Segoe UI" panose="020B0502040204020203" pitchFamily="34" charset="0"/>
              </a:rPr>
              <a:t>Les canaux privés dans Microsoft Teams créent des espaces ciblés pour la collaboration au sein de vos équipes. </a:t>
            </a:r>
          </a:p>
          <a:p>
            <a:pPr algn="just"/>
            <a:endParaRPr lang="fr-FR" sz="1800" dirty="0">
              <a:solidFill>
                <a:srgbClr val="171717"/>
              </a:solidFill>
              <a:latin typeface="Segoe UI" panose="020B0502040204020203" pitchFamily="34" charset="0"/>
            </a:endParaRPr>
          </a:p>
          <a:p>
            <a:pPr algn="just"/>
            <a:r>
              <a:rPr lang="fr-FR" sz="1800" dirty="0">
                <a:solidFill>
                  <a:srgbClr val="171717"/>
                </a:solidFill>
                <a:latin typeface="Segoe UI" panose="020B0502040204020203" pitchFamily="34" charset="0"/>
              </a:rPr>
              <a:t>Seuls les propriétaires de l’équipe ou membres du canal privé peuvent accéder au canal. </a:t>
            </a:r>
          </a:p>
          <a:p>
            <a:pPr algn="just"/>
            <a:r>
              <a:rPr lang="fr-FR" sz="1800" dirty="0">
                <a:solidFill>
                  <a:srgbClr val="171717"/>
                </a:solidFill>
                <a:latin typeface="Segoe UI" panose="020B0502040204020203" pitchFamily="34" charset="0"/>
              </a:rPr>
              <a:t>Tous les utilisateurs, notamment les invités, peuvent être ajoutés en tant que membre d’un canal privé, dès lors qu’ils sont déjà membres de l’équipe.</a:t>
            </a:r>
          </a:p>
          <a:p>
            <a:pPr marL="285755" indent="-285755" algn="just">
              <a:buFont typeface="Arial" panose="020B0604020202020204" pitchFamily="34" charset="0"/>
              <a:buChar char="•"/>
            </a:pPr>
            <a:endParaRPr lang="fr-FR" sz="1800" dirty="0">
              <a:solidFill>
                <a:srgbClr val="171717"/>
              </a:solidFill>
              <a:latin typeface="Segoe UI" panose="020B0502040204020203" pitchFamily="34" charset="0"/>
              <a:cs typeface="Segoe UI" panose="020B0502040204020203" pitchFamily="34" charset="0"/>
            </a:endParaRPr>
          </a:p>
          <a:p>
            <a:pPr algn="just"/>
            <a:r>
              <a:rPr lang="fr-FR" sz="1800" dirty="0">
                <a:solidFill>
                  <a:srgbClr val="171717"/>
                </a:solidFill>
                <a:latin typeface="Segoe UI" panose="020B0502040204020203" pitchFamily="34" charset="0"/>
                <a:cs typeface="Segoe UI" panose="020B0502040204020203" pitchFamily="34" charset="0"/>
              </a:rPr>
              <a:t>Par exemple, un canal privé est utile dans les cas suivants :</a:t>
            </a:r>
          </a:p>
          <a:p>
            <a:pPr algn="just"/>
            <a:endParaRPr lang="fr-FR" sz="1800" dirty="0">
              <a:solidFill>
                <a:srgbClr val="171717"/>
              </a:solidFill>
              <a:latin typeface="Segoe UI" panose="020B0502040204020203" pitchFamily="34" charset="0"/>
              <a:cs typeface="Segoe UI" panose="020B0502040204020203" pitchFamily="34" charset="0"/>
            </a:endParaRPr>
          </a:p>
          <a:p>
            <a:pPr marL="285755" indent="-285755" algn="just">
              <a:buFont typeface="Arial" panose="020B0604020202020204" pitchFamily="34" charset="0"/>
              <a:buChar char="•"/>
            </a:pPr>
            <a:r>
              <a:rPr lang="fr-FR" sz="1800" dirty="0">
                <a:solidFill>
                  <a:srgbClr val="171717"/>
                </a:solidFill>
                <a:latin typeface="Segoe UI" panose="020B0502040204020203" pitchFamily="34" charset="0"/>
                <a:cs typeface="Segoe UI" panose="020B0502040204020203" pitchFamily="34" charset="0"/>
              </a:rPr>
              <a:t>Certains membres d’une équipe souhaite utiliser un espace ciblé pour collaborer sans avoir à créer une équipe distincte.</a:t>
            </a:r>
          </a:p>
          <a:p>
            <a:pPr marL="285755" indent="-285755" algn="just">
              <a:buFont typeface="Arial" panose="020B0604020202020204" pitchFamily="34" charset="0"/>
              <a:buChar char="•"/>
            </a:pPr>
            <a:r>
              <a:rPr lang="fr-FR" sz="1800" dirty="0">
                <a:solidFill>
                  <a:srgbClr val="171717"/>
                </a:solidFill>
                <a:latin typeface="Segoe UI" panose="020B0502040204020203" pitchFamily="34" charset="0"/>
                <a:cs typeface="Segoe UI" panose="020B0502040204020203" pitchFamily="34" charset="0"/>
              </a:rPr>
              <a:t>Un sous-groupe de personnes dans une équipe souhaite disposer d'un canal privé pour discuter d'informations sensibles, telles que les budgets, les ressources, le positionnement stratégique, etc.</a:t>
            </a:r>
          </a:p>
          <a:p>
            <a:pPr marL="285755" indent="-285755" algn="just">
              <a:buFont typeface="Arial" panose="020B0604020202020204" pitchFamily="34" charset="0"/>
              <a:buChar char="•"/>
            </a:pPr>
            <a:endParaRPr lang="fr-FR" sz="1800" dirty="0">
              <a:solidFill>
                <a:srgbClr val="171717"/>
              </a:solidFill>
              <a:latin typeface="Segoe UI" panose="020B0502040204020203" pitchFamily="34" charset="0"/>
              <a:cs typeface="Segoe UI" panose="020B0502040204020203" pitchFamily="34" charset="0"/>
            </a:endParaRPr>
          </a:p>
          <a:p>
            <a:pPr algn="ctr"/>
            <a:endParaRPr lang="fr-FR" sz="1800" dirty="0">
              <a:solidFill>
                <a:srgbClr val="171717"/>
              </a:solidFill>
              <a:latin typeface="Segoe UI" panose="020B0502040204020203" pitchFamily="34" charset="0"/>
              <a:cs typeface="Segoe UI" panose="020B0502040204020203" pitchFamily="34" charset="0"/>
            </a:endParaRPr>
          </a:p>
          <a:p>
            <a:pPr algn="ctr"/>
            <a:r>
              <a:rPr lang="fr-FR" sz="1800" dirty="0">
                <a:solidFill>
                  <a:srgbClr val="171717"/>
                </a:solidFill>
                <a:latin typeface="Segoe UI" panose="020B0502040204020203" pitchFamily="34" charset="0"/>
                <a:cs typeface="Segoe UI" panose="020B0502040204020203" pitchFamily="34" charset="0"/>
              </a:rPr>
              <a:t>Une icône de verrouillage indique un canal privé. Seuls les membres des canaux privés peuvent voir et participer aux canaux privés auxquels ils sont ajoutés.</a:t>
            </a:r>
          </a:p>
          <a:p>
            <a:pPr marL="285755" indent="-285755" algn="just">
              <a:buFont typeface="Arial" panose="020B0604020202020204" pitchFamily="34" charset="0"/>
              <a:buChar char="•"/>
            </a:pPr>
            <a:endParaRPr lang="fr-FR" sz="1300" dirty="0">
              <a:solidFill>
                <a:schemeClr val="tx1"/>
              </a:solidFill>
              <a:latin typeface="Lato Regular"/>
              <a:cs typeface="Segoe UI" panose="020B0502040204020203" pitchFamily="34" charset="0"/>
            </a:endParaRPr>
          </a:p>
        </p:txBody>
      </p:sp>
      <p:pic>
        <p:nvPicPr>
          <p:cNvPr id="14" name="Image 13">
            <a:extLst>
              <a:ext uri="{FF2B5EF4-FFF2-40B4-BE49-F238E27FC236}">
                <a16:creationId xmlns:a16="http://schemas.microsoft.com/office/drawing/2014/main" id="{94BE2F58-5C40-4C25-A06E-5B89CCC16C67}"/>
              </a:ext>
            </a:extLst>
          </p:cNvPr>
          <p:cNvPicPr>
            <a:picLocks noChangeAspect="1"/>
          </p:cNvPicPr>
          <p:nvPr/>
        </p:nvPicPr>
        <p:blipFill rotWithShape="1">
          <a:blip r:embed="rId3"/>
          <a:srcRect r="63876"/>
          <a:stretch/>
        </p:blipFill>
        <p:spPr>
          <a:xfrm>
            <a:off x="8616280" y="972561"/>
            <a:ext cx="3335637" cy="4912878"/>
          </a:xfrm>
          <a:prstGeom prst="rect">
            <a:avLst/>
          </a:prstGeom>
          <a:ln>
            <a:noFill/>
          </a:ln>
          <a:effectLst>
            <a:outerShdw blurRad="292100" dist="139700" dir="2700000" algn="tl" rotWithShape="0">
              <a:srgbClr val="333333">
                <a:alpha val="65000"/>
              </a:srgbClr>
            </a:outerShdw>
          </a:effectLst>
        </p:spPr>
      </p:pic>
      <p:sp>
        <p:nvSpPr>
          <p:cNvPr id="15" name="Ellipse 14">
            <a:extLst>
              <a:ext uri="{FF2B5EF4-FFF2-40B4-BE49-F238E27FC236}">
                <a16:creationId xmlns:a16="http://schemas.microsoft.com/office/drawing/2014/main" id="{331E7F2C-2B2F-474E-9C9B-C745B508C4B5}"/>
              </a:ext>
            </a:extLst>
          </p:cNvPr>
          <p:cNvSpPr/>
          <p:nvPr/>
        </p:nvSpPr>
        <p:spPr>
          <a:xfrm>
            <a:off x="10781026" y="4092606"/>
            <a:ext cx="337352" cy="32847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re 4">
            <a:extLst>
              <a:ext uri="{FF2B5EF4-FFF2-40B4-BE49-F238E27FC236}">
                <a16:creationId xmlns:a16="http://schemas.microsoft.com/office/drawing/2014/main" id="{761C0D71-E243-D035-803F-E4B8860DF02B}"/>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Les canaux privés</a:t>
            </a:r>
          </a:p>
        </p:txBody>
      </p:sp>
    </p:spTree>
    <p:extLst>
      <p:ext uri="{BB962C8B-B14F-4D97-AF65-F5344CB8AC3E}">
        <p14:creationId xmlns:p14="http://schemas.microsoft.com/office/powerpoint/2010/main" val="82621558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722CE8-CC68-4115-B4A0-795C288A4E23}"/>
              </a:ext>
            </a:extLst>
          </p:cNvPr>
          <p:cNvSpPr/>
          <p:nvPr/>
        </p:nvSpPr>
        <p:spPr>
          <a:xfrm>
            <a:off x="191344" y="1175502"/>
            <a:ext cx="10797238" cy="1865126"/>
          </a:xfrm>
          <a:prstGeom prst="rect">
            <a:avLst/>
          </a:prstGeom>
        </p:spPr>
        <p:txBody>
          <a:bodyPr wrap="square">
            <a:spAutoFit/>
          </a:bodyPr>
          <a:lstStyle/>
          <a:p>
            <a:r>
              <a:rPr lang="fr-FR" sz="1800" u="sng" dirty="0"/>
              <a:t>Rappel:</a:t>
            </a:r>
          </a:p>
          <a:p>
            <a:r>
              <a:rPr lang="fr-FR" sz="1800" dirty="0"/>
              <a:t>Dans une équipe Teams vous êtes soit un membre, soit un propriétaire.</a:t>
            </a:r>
          </a:p>
          <a:p>
            <a:r>
              <a:rPr lang="fr-FR" sz="1800" dirty="0"/>
              <a:t>Les propriétaires gèrent les accès à l’équipe et aux canaux privés, le contenu et les autorisations du membre.</a:t>
            </a:r>
          </a:p>
          <a:p>
            <a:r>
              <a:rPr lang="fr-FR" sz="1800" dirty="0"/>
              <a:t>Ils peuvent également modifier le nom d’équipe, sa description ou encore l’image choisie pour l’équipe.</a:t>
            </a:r>
          </a:p>
          <a:p>
            <a:endParaRPr lang="fr-FR" dirty="0">
              <a:solidFill>
                <a:srgbClr val="555555"/>
              </a:solidFill>
              <a:latin typeface="Open Sans"/>
            </a:endParaRPr>
          </a:p>
          <a:p>
            <a:endParaRPr lang="fr-FR" dirty="0">
              <a:solidFill>
                <a:srgbClr val="555555"/>
              </a:solidFill>
              <a:latin typeface="Open Sans"/>
            </a:endParaRPr>
          </a:p>
        </p:txBody>
      </p:sp>
      <p:sp>
        <p:nvSpPr>
          <p:cNvPr id="7" name="Rectangle 5">
            <a:extLst>
              <a:ext uri="{FF2B5EF4-FFF2-40B4-BE49-F238E27FC236}">
                <a16:creationId xmlns:a16="http://schemas.microsoft.com/office/drawing/2014/main" id="{389CE3AE-AE46-4CFC-A280-202E0765EBB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Accédez au nom de l’équipe, puis cliquez sur </a:t>
            </a:r>
            <a:r>
              <a:rPr kumimoji="0" lang="fr-FR" altLang="fr-FR" sz="1200" b="1"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Autres options</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 </a:t>
            </a:r>
            <a:r>
              <a:rPr kumimoji="0" lang="fr-FR" altLang="fr-FR" sz="800" b="0" i="0" u="none" strike="noStrike" cap="none" normalizeH="0" baseline="0" dirty="0">
                <a:ln>
                  <a:noFill/>
                </a:ln>
                <a:solidFill>
                  <a:schemeClr val="tx1"/>
                </a:solidFill>
                <a:effectLst/>
              </a:rPr>
              <a:t>  </a:t>
            </a:r>
            <a:r>
              <a:rPr kumimoji="0" lang="fr-FR" altLang="fr-FR" sz="1200" b="0" i="0" u="none" strike="noStrike" cap="none" normalizeH="0" baseline="0" dirty="0">
                <a:ln>
                  <a:noFill/>
                </a:ln>
                <a:solidFill>
                  <a:schemeClr val="tx1"/>
                </a:solidFill>
                <a:effectLst/>
              </a:rPr>
              <a:t>     </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 &gt; </a:t>
            </a:r>
            <a:r>
              <a:rPr kumimoji="0" lang="fr-FR" altLang="fr-FR" sz="1200" b="1"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Gérer l’équipe</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t>
            </a:r>
            <a:br>
              <a:rPr kumimoji="0" lang="fr-FR" altLang="fr-FR" sz="800" b="0" i="0" u="none" strike="noStrike" cap="none" normalizeH="0" baseline="0" dirty="0">
                <a:ln>
                  <a:noFill/>
                </a:ln>
                <a:solidFill>
                  <a:schemeClr val="tx1"/>
                </a:solidFill>
                <a:effectLst/>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030" name="Picture 6" descr="Bouton Autres options">
            <a:extLst>
              <a:ext uri="{FF2B5EF4-FFF2-40B4-BE49-F238E27FC236}">
                <a16:creationId xmlns:a16="http://schemas.microsoft.com/office/drawing/2014/main" id="{900ED13F-BFAF-47B2-A145-E9046E83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22860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DFCDA8B3-15FA-464B-9A1D-D3A2686B4AA9}"/>
              </a:ext>
            </a:extLst>
          </p:cNvPr>
          <p:cNvPicPr>
            <a:picLocks noChangeAspect="1"/>
          </p:cNvPicPr>
          <p:nvPr/>
        </p:nvPicPr>
        <p:blipFill rotWithShape="1">
          <a:blip r:embed="rId4"/>
          <a:srcRect l="3034" t="19903" r="79684" b="26764"/>
          <a:stretch/>
        </p:blipFill>
        <p:spPr>
          <a:xfrm>
            <a:off x="147186" y="2619790"/>
            <a:ext cx="4572776" cy="3968988"/>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BA0B31D2-35B1-4F39-813A-ED833CBF5555}"/>
              </a:ext>
            </a:extLst>
          </p:cNvPr>
          <p:cNvPicPr>
            <a:picLocks noChangeAspect="1"/>
          </p:cNvPicPr>
          <p:nvPr/>
        </p:nvPicPr>
        <p:blipFill>
          <a:blip r:embed="rId5"/>
          <a:stretch>
            <a:fillRect/>
          </a:stretch>
        </p:blipFill>
        <p:spPr>
          <a:xfrm>
            <a:off x="4918230" y="2593657"/>
            <a:ext cx="5872084" cy="399512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BD498493-E9AC-4C6A-8EC8-E71799558959}"/>
              </a:ext>
            </a:extLst>
          </p:cNvPr>
          <p:cNvSpPr/>
          <p:nvPr/>
        </p:nvSpPr>
        <p:spPr>
          <a:xfrm>
            <a:off x="2512381" y="3684233"/>
            <a:ext cx="1367161" cy="3462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990CE894-F9A9-4EF2-8675-0AA0082E985E}"/>
              </a:ext>
            </a:extLst>
          </p:cNvPr>
          <p:cNvSpPr/>
          <p:nvPr/>
        </p:nvSpPr>
        <p:spPr>
          <a:xfrm>
            <a:off x="4918230" y="3235054"/>
            <a:ext cx="3693110" cy="20357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Titre 4">
            <a:extLst>
              <a:ext uri="{FF2B5EF4-FFF2-40B4-BE49-F238E27FC236}">
                <a16:creationId xmlns:a16="http://schemas.microsoft.com/office/drawing/2014/main" id="{5EF94063-A1B7-CB40-7C66-B9FB819F6296}"/>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dirty="0">
                <a:latin typeface="Lato Bold"/>
                <a:cs typeface="Lato Bold"/>
              </a:rPr>
              <a:t>Gestion des accès de vos équipes Teams</a:t>
            </a:r>
            <a:endParaRPr lang="fr-FR" b="1" i="0" kern="1200" dirty="0">
              <a:latin typeface="Lato Bold"/>
              <a:ea typeface="+mj-ea"/>
              <a:cs typeface="Lato Bold"/>
            </a:endParaRPr>
          </a:p>
        </p:txBody>
      </p:sp>
    </p:spTree>
    <p:extLst>
      <p:ext uri="{BB962C8B-B14F-4D97-AF65-F5344CB8AC3E}">
        <p14:creationId xmlns:p14="http://schemas.microsoft.com/office/powerpoint/2010/main" val="109689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304927" y="902050"/>
            <a:ext cx="9432676" cy="647278"/>
          </a:xfrm>
        </p:spPr>
        <p:txBody>
          <a:bodyPr>
            <a:normAutofit/>
          </a:bodyPr>
          <a:lstStyle/>
          <a:p>
            <a:pPr marL="0" indent="0">
              <a:buNone/>
            </a:pPr>
            <a:r>
              <a:rPr lang="fr-FR" sz="2000" u="sng" dirty="0"/>
              <a:t>Rappel</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16</a:t>
            </a:fld>
            <a:endParaRPr lang="fr-FR" altLang="fr-FR" dirty="0"/>
          </a:p>
        </p:txBody>
      </p:sp>
      <p:sp>
        <p:nvSpPr>
          <p:cNvPr id="15" name="Rectangle 14">
            <a:extLst>
              <a:ext uri="{FF2B5EF4-FFF2-40B4-BE49-F238E27FC236}">
                <a16:creationId xmlns:a16="http://schemas.microsoft.com/office/drawing/2014/main" id="{37722CE8-CC68-4115-B4A0-795C288A4E23}"/>
              </a:ext>
            </a:extLst>
          </p:cNvPr>
          <p:cNvSpPr/>
          <p:nvPr/>
        </p:nvSpPr>
        <p:spPr>
          <a:xfrm>
            <a:off x="335360" y="1560849"/>
            <a:ext cx="12000656" cy="5324535"/>
          </a:xfrm>
          <a:prstGeom prst="rect">
            <a:avLst/>
          </a:prstGeom>
        </p:spPr>
        <p:txBody>
          <a:bodyPr wrap="square">
            <a:spAutoFit/>
          </a:bodyPr>
          <a:lstStyle/>
          <a:p>
            <a:r>
              <a:rPr lang="fr-FR" sz="2000" dirty="0"/>
              <a:t>Nous avons vu précédemment que les personnes ayant créé les groupes O365 seront les propriétaires de ces groupes   (quel que soit la méthode choisit pour créer les groupes).  Ils auront  un contrôle total sur ce groupe. Ils pourront donc administrer l’équipe Teams associée à ce groupe ainsi que le site SharePoint du même nom.</a:t>
            </a:r>
          </a:p>
          <a:p>
            <a:endParaRPr lang="fr-FR" sz="2000" dirty="0"/>
          </a:p>
          <a:p>
            <a:r>
              <a:rPr lang="fr-FR" sz="2000" dirty="0"/>
              <a:t>Si le groupe est </a:t>
            </a:r>
            <a:r>
              <a:rPr lang="fr-FR" sz="2000" dirty="0">
                <a:solidFill>
                  <a:schemeClr val="accent1"/>
                </a:solidFill>
              </a:rPr>
              <a:t>public</a:t>
            </a:r>
            <a:r>
              <a:rPr lang="fr-FR" sz="2000" dirty="0"/>
              <a:t>, attention. Cela signifie que tous les employés de la compagnie peuvent accéder à ce groupe sans approbation au préalable. </a:t>
            </a:r>
            <a:r>
              <a:rPr lang="fr-FR" sz="2000" b="1" dirty="0"/>
              <a:t>Ce n’est pas très sécurisé</a:t>
            </a:r>
            <a:r>
              <a:rPr lang="fr-FR" sz="2000" dirty="0"/>
              <a:t>.</a:t>
            </a:r>
          </a:p>
          <a:p>
            <a:endParaRPr lang="fr-FR" sz="2000" dirty="0"/>
          </a:p>
          <a:p>
            <a:r>
              <a:rPr lang="fr-FR" sz="2000" dirty="0"/>
              <a:t>Pour l’ensemble de vos groupes, hormis exceptions, privilégiez un groupe privé. Seules les personnes invitées pourront voir le contenu et en tant que membre ils ne pourront pas administrer le groupe. </a:t>
            </a:r>
          </a:p>
          <a:p>
            <a:r>
              <a:rPr lang="fr-FR" sz="2000" dirty="0"/>
              <a:t>Vous pouvez donc inviter une personne à devenir membre  (ou propriétaire) d’un groupe O365 depuis votre équipe Teams ou votre site SharePoint </a:t>
            </a:r>
          </a:p>
          <a:p>
            <a:endParaRPr lang="fr-FR" sz="2000" dirty="0"/>
          </a:p>
          <a:p>
            <a:endParaRPr lang="fr-FR" sz="2000" dirty="0"/>
          </a:p>
          <a:p>
            <a:pPr algn="ctr"/>
            <a:r>
              <a:rPr lang="fr-FR" sz="2000" u="sng" dirty="0"/>
              <a:t>N’oubliez pas: vous lui donnez accès à l’intégralité des services du groupe Office365 ( site SharePoint, bibliothèque, calendrier…)</a:t>
            </a:r>
          </a:p>
          <a:p>
            <a:endParaRPr lang="fr-FR" sz="2000" u="sng" dirty="0"/>
          </a:p>
          <a:p>
            <a:endParaRPr lang="fr-FR" sz="2000" dirty="0">
              <a:solidFill>
                <a:srgbClr val="555555"/>
              </a:solidFill>
              <a:latin typeface="Open Sans"/>
            </a:endParaRPr>
          </a:p>
        </p:txBody>
      </p:sp>
      <p:sp>
        <p:nvSpPr>
          <p:cNvPr id="6" name="Titre 4">
            <a:extLst>
              <a:ext uri="{FF2B5EF4-FFF2-40B4-BE49-F238E27FC236}">
                <a16:creationId xmlns:a16="http://schemas.microsoft.com/office/drawing/2014/main" id="{E3610F23-86DB-7253-74D7-AE9B06307784}"/>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Gestion des accès de vos équipes</a:t>
            </a:r>
          </a:p>
        </p:txBody>
      </p:sp>
    </p:spTree>
    <p:extLst>
      <p:ext uri="{BB962C8B-B14F-4D97-AF65-F5344CB8AC3E}">
        <p14:creationId xmlns:p14="http://schemas.microsoft.com/office/powerpoint/2010/main" val="1600182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fade">
                                      <p:cBhvr>
                                        <p:cTn id="17" dur="500"/>
                                        <p:tgtEl>
                                          <p:spTgt spid="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5" end="5"/>
                                            </p:txEl>
                                          </p:spTgt>
                                        </p:tgtEl>
                                        <p:attrNameLst>
                                          <p:attrName>style.visibility</p:attrName>
                                        </p:attrNameLst>
                                      </p:cBhvr>
                                      <p:to>
                                        <p:strVal val="visible"/>
                                      </p:to>
                                    </p:set>
                                    <p:animEffect transition="in" filter="fade">
                                      <p:cBhvr>
                                        <p:cTn id="22" dur="500"/>
                                        <p:tgtEl>
                                          <p:spTgt spid="1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8" end="8"/>
                                            </p:txEl>
                                          </p:spTgt>
                                        </p:tgtEl>
                                        <p:attrNameLst>
                                          <p:attrName>style.visibility</p:attrName>
                                        </p:attrNameLst>
                                      </p:cBhvr>
                                      <p:to>
                                        <p:strVal val="visible"/>
                                      </p:to>
                                    </p:set>
                                    <p:animEffect transition="in" filter="fade">
                                      <p:cBhvr>
                                        <p:cTn id="27"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01</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17</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493984" cy="1015663"/>
          </a:xfrm>
          <a:prstGeom prst="rect">
            <a:avLst/>
          </a:prstGeom>
          <a:noFill/>
        </p:spPr>
        <p:txBody>
          <a:bodyPr wrap="square" rtlCol="0">
            <a:spAutoFit/>
          </a:bodyPr>
          <a:lstStyle/>
          <a:p>
            <a:r>
              <a:rPr lang="fr-FR" sz="2000" dirty="0"/>
              <a:t>Je suis le chef d’un nouveau projet de la société.</a:t>
            </a:r>
          </a:p>
          <a:p>
            <a:r>
              <a:rPr lang="fr-FR" sz="2000" dirty="0"/>
              <a:t>J’ai besoin de travailler avec des collaborateurs d’autres services.</a:t>
            </a:r>
          </a:p>
          <a:p>
            <a:r>
              <a:rPr lang="fr-FR" sz="2000" dirty="0"/>
              <a:t>Nous avons besoin de partager un calendrier et de pouvoir communiquer facilement.</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3054371"/>
            <a:ext cx="4959998" cy="3629065"/>
          </a:xfrm>
          <a:prstGeom prst="rect">
            <a:avLst/>
          </a:prstGeom>
        </p:spPr>
      </p:pic>
    </p:spTree>
    <p:extLst>
      <p:ext uri="{BB962C8B-B14F-4D97-AF65-F5344CB8AC3E}">
        <p14:creationId xmlns:p14="http://schemas.microsoft.com/office/powerpoint/2010/main" val="203856713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01</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18</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493984" cy="1631216"/>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b="0" i="0" dirty="0">
                <a:effectLst/>
              </a:rPr>
              <a:t>Je crée une nouvelle équipe Teams et j’invite mes collègues à m’y rejoindre.</a:t>
            </a:r>
          </a:p>
          <a:p>
            <a:pPr marL="342900" indent="-342900" algn="l" fontAlgn="base">
              <a:buFont typeface="Arial" panose="020B0604020202020204" pitchFamily="34" charset="0"/>
              <a:buChar char="•"/>
            </a:pPr>
            <a:r>
              <a:rPr lang="fr-FR" sz="2000" b="0" i="0" dirty="0">
                <a:effectLst/>
              </a:rPr>
              <a:t>Teams crée automatiquement un espace de stockage de documents et un onglet publication pour discuter.</a:t>
            </a:r>
          </a:p>
          <a:p>
            <a:pPr marL="342900" indent="-342900" algn="l" fontAlgn="base">
              <a:buFont typeface="Arial" panose="020B0604020202020204" pitchFamily="34" charset="0"/>
              <a:buChar char="•"/>
            </a:pPr>
            <a:r>
              <a:rPr lang="fr-FR" sz="2000" dirty="0"/>
              <a:t>J’ajoute un calendrier d’équipe en tant qu’onglet dans mon canal Général.</a:t>
            </a:r>
            <a:endParaRPr lang="fr-FR" sz="2000" b="0" i="0" dirty="0">
              <a:effectLst/>
            </a:endParaRPr>
          </a:p>
          <a:p>
            <a:pPr marL="342900" indent="-342900">
              <a:buFont typeface="Arial" panose="020B0604020202020204" pitchFamily="34" charset="0"/>
              <a:buChar char="•"/>
            </a:pPr>
            <a:endParaRPr lang="fr-FR" sz="2000"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Solution </a:t>
            </a:r>
          </a:p>
        </p:txBody>
      </p:sp>
      <p:pic>
        <p:nvPicPr>
          <p:cNvPr id="4" name="Image 3">
            <a:extLst>
              <a:ext uri="{FF2B5EF4-FFF2-40B4-BE49-F238E27FC236}">
                <a16:creationId xmlns:a16="http://schemas.microsoft.com/office/drawing/2014/main" id="{A11F0631-FD15-4B3E-92E5-A9660A680462}"/>
              </a:ext>
            </a:extLst>
          </p:cNvPr>
          <p:cNvPicPr>
            <a:picLocks noChangeAspect="1"/>
          </p:cNvPicPr>
          <p:nvPr/>
        </p:nvPicPr>
        <p:blipFill>
          <a:blip r:embed="rId3"/>
          <a:stretch>
            <a:fillRect/>
          </a:stretch>
        </p:blipFill>
        <p:spPr>
          <a:xfrm>
            <a:off x="2374641" y="3429000"/>
            <a:ext cx="7442718" cy="3009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435002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02</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19</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493984" cy="1323439"/>
          </a:xfrm>
          <a:prstGeom prst="rect">
            <a:avLst/>
          </a:prstGeom>
          <a:noFill/>
        </p:spPr>
        <p:txBody>
          <a:bodyPr wrap="square" rtlCol="0">
            <a:spAutoFit/>
          </a:bodyPr>
          <a:lstStyle/>
          <a:p>
            <a:r>
              <a:rPr lang="fr-FR" sz="2000" dirty="0"/>
              <a:t>Faisant parti du support informatique, je suis membre d’une équipe Teams ayant pour but de centraliser les tickets d’incident des utilisateurs.</a:t>
            </a:r>
          </a:p>
          <a:p>
            <a:r>
              <a:rPr lang="fr-FR" sz="2000" dirty="0"/>
              <a:t>Comment centraliser efficacement les demandes des utilisateurs dans Teams et savoir sur quelle demande travaille actuellement mes collègues du support?</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3054372"/>
            <a:ext cx="4640239" cy="3395108"/>
          </a:xfrm>
          <a:prstGeom prst="rect">
            <a:avLst/>
          </a:prstGeom>
        </p:spPr>
      </p:pic>
    </p:spTree>
    <p:extLst>
      <p:ext uri="{BB962C8B-B14F-4D97-AF65-F5344CB8AC3E}">
        <p14:creationId xmlns:p14="http://schemas.microsoft.com/office/powerpoint/2010/main" val="202772020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8">
            <a:extLst>
              <a:ext uri="{FF2B5EF4-FFF2-40B4-BE49-F238E27FC236}">
                <a16:creationId xmlns:a16="http://schemas.microsoft.com/office/drawing/2014/main" id="{539DFBD3-2E04-4E14-AC98-CBC17ECBCC44}"/>
              </a:ext>
            </a:extLst>
          </p:cNvPr>
          <p:cNvSpPr>
            <a:spLocks noChangeArrowheads="1"/>
          </p:cNvSpPr>
          <p:nvPr/>
        </p:nvSpPr>
        <p:spPr bwMode="auto">
          <a:xfrm>
            <a:off x="0" y="-27384"/>
            <a:ext cx="5939756" cy="360363"/>
          </a:xfrm>
          <a:prstGeom prst="rect">
            <a:avLst/>
          </a:prstGeom>
          <a:solidFill>
            <a:srgbClr val="677A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r-FR" altLang="fr-FR" dirty="0">
                <a:solidFill>
                  <a:schemeClr val="bg1"/>
                </a:solidFill>
                <a:latin typeface="Frutiger Linotype" panose="020B0604030504040204" pitchFamily="34" charset="0"/>
              </a:rPr>
              <a:t>Plan et objectifs</a:t>
            </a:r>
          </a:p>
        </p:txBody>
      </p:sp>
      <p:sp>
        <p:nvSpPr>
          <p:cNvPr id="4" name="Text Box 13">
            <a:extLst>
              <a:ext uri="{FF2B5EF4-FFF2-40B4-BE49-F238E27FC236}">
                <a16:creationId xmlns:a16="http://schemas.microsoft.com/office/drawing/2014/main" id="{8042D05D-6A8D-4B49-8B32-5AE550CCCE52}"/>
              </a:ext>
            </a:extLst>
          </p:cNvPr>
          <p:cNvSpPr txBox="1">
            <a:spLocks noChangeArrowheads="1"/>
          </p:cNvSpPr>
          <p:nvPr/>
        </p:nvSpPr>
        <p:spPr bwMode="auto">
          <a:xfrm>
            <a:off x="3239520" y="1009222"/>
            <a:ext cx="8185072" cy="340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000">
                <a:solidFill>
                  <a:schemeClr val="tx1"/>
                </a:solidFill>
                <a:latin typeface="Arial" panose="020B0604020202020204" pitchFamily="34" charset="0"/>
                <a:cs typeface="Arial" panose="020B0604020202020204" pitchFamily="34" charset="0"/>
              </a:defRPr>
            </a:lvl1pPr>
            <a:lvl2pPr marL="800100" indent="-342900">
              <a:defRPr sz="2000">
                <a:solidFill>
                  <a:schemeClr val="tx1"/>
                </a:solidFill>
                <a:latin typeface="Arial" panose="020B0604020202020204" pitchFamily="34" charset="0"/>
                <a:cs typeface="Arial" panose="020B0604020202020204" pitchFamily="34" charset="0"/>
              </a:defRPr>
            </a:lvl2pPr>
            <a:lvl3pPr marL="1257300" indent="-342900">
              <a:defRPr sz="2000">
                <a:solidFill>
                  <a:schemeClr val="tx1"/>
                </a:solidFill>
                <a:latin typeface="Arial" panose="020B0604020202020204" pitchFamily="34" charset="0"/>
                <a:cs typeface="Arial" panose="020B0604020202020204" pitchFamily="34" charset="0"/>
              </a:defRPr>
            </a:lvl3pPr>
            <a:lvl4pPr marL="1714500" indent="-342900">
              <a:defRPr sz="2000">
                <a:solidFill>
                  <a:schemeClr val="tx1"/>
                </a:solidFill>
                <a:latin typeface="Arial" panose="020B0604020202020204" pitchFamily="34" charset="0"/>
                <a:cs typeface="Arial" panose="020B0604020202020204" pitchFamily="34" charset="0"/>
              </a:defRPr>
            </a:lvl4pPr>
            <a:lvl5pPr marL="2171700" indent="-342900">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ts val="800"/>
              </a:spcBef>
              <a:buFont typeface="+mj-lt"/>
              <a:buAutoNum type="arabicPeriod"/>
            </a:pPr>
            <a:r>
              <a:rPr lang="fr-FR" altLang="fr-FR" sz="1600" dirty="0">
                <a:latin typeface="Frutiger Linotype" panose="020B0604030504040204" pitchFamily="34" charset="0"/>
              </a:rPr>
              <a:t>Créer et administrer une équipe Teams</a:t>
            </a:r>
          </a:p>
          <a:p>
            <a:pPr marL="285750" indent="-285750">
              <a:spcBef>
                <a:spcPts val="800"/>
              </a:spcBef>
              <a:buFont typeface="Arial" panose="020B0604020202020204" pitchFamily="34" charset="0"/>
              <a:buChar char="•"/>
            </a:pPr>
            <a:r>
              <a:rPr lang="fr-FR" altLang="fr-FR" sz="1300" dirty="0">
                <a:latin typeface="Frutiger Linotype" panose="020B0604030504040204" pitchFamily="34" charset="0"/>
              </a:rPr>
              <a:t>Définition et rappel sur les groupes Office 365</a:t>
            </a:r>
          </a:p>
          <a:p>
            <a:pPr marL="285750" indent="-285750">
              <a:spcBef>
                <a:spcPts val="800"/>
              </a:spcBef>
              <a:buFont typeface="Arial" panose="020B0604020202020204" pitchFamily="34" charset="0"/>
              <a:buChar char="•"/>
            </a:pPr>
            <a:r>
              <a:rPr lang="fr-FR" altLang="fr-FR" sz="1300" dirty="0">
                <a:latin typeface="Frutiger Linotype" panose="020B0604030504040204" pitchFamily="34" charset="0"/>
              </a:rPr>
              <a:t>Créer une équipe</a:t>
            </a:r>
          </a:p>
          <a:p>
            <a:pPr marL="285750" indent="-285750">
              <a:spcBef>
                <a:spcPts val="800"/>
              </a:spcBef>
              <a:buFont typeface="Arial" panose="020B0604020202020204" pitchFamily="34" charset="0"/>
              <a:buChar char="•"/>
            </a:pPr>
            <a:r>
              <a:rPr lang="fr-FR" altLang="fr-FR" sz="1300" dirty="0">
                <a:latin typeface="Frutiger Linotype" panose="020B0604030504040204" pitchFamily="34" charset="0"/>
              </a:rPr>
              <a:t>Configurer et administrer l’équipe</a:t>
            </a:r>
          </a:p>
          <a:p>
            <a:pPr marL="285750" indent="-285750">
              <a:spcBef>
                <a:spcPts val="800"/>
              </a:spcBef>
              <a:buFont typeface="Arial" panose="020B0604020202020204" pitchFamily="34" charset="0"/>
              <a:buChar char="•"/>
            </a:pPr>
            <a:r>
              <a:rPr lang="fr-FR" altLang="fr-FR" sz="1300" dirty="0">
                <a:latin typeface="Frutiger Linotype" panose="020B0604030504040204" pitchFamily="34" charset="0"/>
              </a:rPr>
              <a:t>Ajouter des applications, liens et connecteurs</a:t>
            </a:r>
          </a:p>
          <a:p>
            <a:pPr>
              <a:spcBef>
                <a:spcPts val="800"/>
              </a:spcBef>
              <a:buFont typeface="+mj-lt"/>
              <a:buAutoNum type="arabicPeriod"/>
            </a:pPr>
            <a:r>
              <a:rPr lang="fr-FR" altLang="fr-FR" sz="1600" dirty="0">
                <a:latin typeface="Frutiger Linotype" panose="020B0604030504040204" pitchFamily="34" charset="0"/>
              </a:rPr>
              <a:t>Derrière une équipe Teams, un site SharePoint</a:t>
            </a:r>
          </a:p>
          <a:p>
            <a:pPr lvl="1">
              <a:spcBef>
                <a:spcPts val="400"/>
              </a:spcBef>
              <a:buFont typeface="Wingdings" panose="05000000000000000000" pitchFamily="2" charset="2"/>
              <a:buChar char="§"/>
            </a:pPr>
            <a:r>
              <a:rPr lang="fr-FR" altLang="fr-FR" sz="1300" dirty="0">
                <a:latin typeface="Frutiger Linotype" panose="020B0604030504040204" pitchFamily="34" charset="0"/>
              </a:rPr>
              <a:t>Les fonctionnalités avancées de la bibliothèque de documents SharePoint</a:t>
            </a:r>
          </a:p>
          <a:p>
            <a:pPr lvl="1">
              <a:spcBef>
                <a:spcPts val="400"/>
              </a:spcBef>
              <a:buFont typeface="Wingdings" panose="05000000000000000000" pitchFamily="2" charset="2"/>
              <a:buChar char="§"/>
            </a:pPr>
            <a:r>
              <a:rPr lang="fr-FR" altLang="fr-FR" sz="1300" dirty="0">
                <a:latin typeface="Frutiger Linotype" panose="020B0604030504040204" pitchFamily="34" charset="0"/>
              </a:rPr>
              <a:t>La synchronisation</a:t>
            </a:r>
          </a:p>
          <a:p>
            <a:pPr>
              <a:spcBef>
                <a:spcPts val="400"/>
              </a:spcBef>
              <a:buFont typeface="+mj-lt"/>
              <a:buAutoNum type="arabicPeriod"/>
            </a:pPr>
            <a:r>
              <a:rPr lang="fr-FR" altLang="fr-FR" sz="1600" dirty="0">
                <a:latin typeface="Frutiger Linotype" panose="020B0604030504040204" pitchFamily="34" charset="0"/>
              </a:rPr>
              <a:t>Gestion des tâches</a:t>
            </a:r>
          </a:p>
          <a:p>
            <a:pPr lvl="1">
              <a:spcBef>
                <a:spcPts val="400"/>
              </a:spcBef>
              <a:buFont typeface="Wingdings" panose="05000000000000000000" pitchFamily="2" charset="2"/>
              <a:buChar char="§"/>
            </a:pPr>
            <a:r>
              <a:rPr lang="fr-FR" altLang="fr-FR" sz="1300" dirty="0">
                <a:latin typeface="Frutiger Linotype" panose="020B0604030504040204" pitchFamily="34" charset="0"/>
              </a:rPr>
              <a:t>Découvrir l’application Tasks par Planificateur et To do</a:t>
            </a:r>
          </a:p>
          <a:p>
            <a:pPr lvl="1">
              <a:spcBef>
                <a:spcPts val="400"/>
              </a:spcBef>
              <a:buFont typeface="Wingdings" panose="05000000000000000000" pitchFamily="2" charset="2"/>
              <a:buChar char="§"/>
            </a:pPr>
            <a:r>
              <a:rPr lang="fr-FR" altLang="fr-FR" sz="1300" dirty="0">
                <a:latin typeface="Frutiger Linotype" panose="020B0604030504040204" pitchFamily="34" charset="0"/>
              </a:rPr>
              <a:t>Intégrer Tasks par planificateur et To do dans son volet de navigation ou dans une équipe</a:t>
            </a:r>
          </a:p>
          <a:p>
            <a:pPr lvl="1">
              <a:spcBef>
                <a:spcPts val="400"/>
              </a:spcBef>
              <a:buFont typeface="Wingdings" panose="05000000000000000000" pitchFamily="2" charset="2"/>
              <a:buChar char="§"/>
            </a:pPr>
            <a:endParaRPr lang="fr-FR" altLang="fr-FR" sz="1000" dirty="0">
              <a:latin typeface="Frutiger Linotype" panose="020B0604030504040204" pitchFamily="34" charset="0"/>
            </a:endParaRPr>
          </a:p>
        </p:txBody>
      </p:sp>
      <p:pic>
        <p:nvPicPr>
          <p:cNvPr id="6" name="Image 5">
            <a:extLst>
              <a:ext uri="{FF2B5EF4-FFF2-40B4-BE49-F238E27FC236}">
                <a16:creationId xmlns:a16="http://schemas.microsoft.com/office/drawing/2014/main" id="{B8C8DB1D-4F71-4838-9D32-F20F2A4E5A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83432" y="2348880"/>
            <a:ext cx="1773401" cy="1773401"/>
          </a:xfrm>
          <a:prstGeom prst="rect">
            <a:avLst/>
          </a:prstGeom>
        </p:spPr>
      </p:pic>
      <p:grpSp>
        <p:nvGrpSpPr>
          <p:cNvPr id="12" name="Groupe 11">
            <a:extLst>
              <a:ext uri="{FF2B5EF4-FFF2-40B4-BE49-F238E27FC236}">
                <a16:creationId xmlns:a16="http://schemas.microsoft.com/office/drawing/2014/main" id="{68610553-F09B-491A-AA7E-C7FE198CA34D}"/>
              </a:ext>
            </a:extLst>
          </p:cNvPr>
          <p:cNvGrpSpPr/>
          <p:nvPr/>
        </p:nvGrpSpPr>
        <p:grpSpPr>
          <a:xfrm>
            <a:off x="1385884" y="4752972"/>
            <a:ext cx="9774603" cy="1556349"/>
            <a:chOff x="1344141" y="4690231"/>
            <a:chExt cx="9774603" cy="1219073"/>
          </a:xfrm>
        </p:grpSpPr>
        <p:sp>
          <p:nvSpPr>
            <p:cNvPr id="10" name="Rectangle : coins arrondis 9">
              <a:extLst>
                <a:ext uri="{FF2B5EF4-FFF2-40B4-BE49-F238E27FC236}">
                  <a16:creationId xmlns:a16="http://schemas.microsoft.com/office/drawing/2014/main" id="{5DDE1B83-304E-4987-855B-0F8E114D4E1C}"/>
                </a:ext>
              </a:extLst>
            </p:cNvPr>
            <p:cNvSpPr/>
            <p:nvPr/>
          </p:nvSpPr>
          <p:spPr>
            <a:xfrm>
              <a:off x="1344141" y="4690231"/>
              <a:ext cx="9511663" cy="1219073"/>
            </a:xfrm>
            <a:prstGeom prst="roundRect">
              <a:avLst/>
            </a:prstGeom>
            <a:noFill/>
            <a:ln>
              <a:solidFill>
                <a:srgbClr val="6A7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800"/>
                </a:spcBef>
              </a:pPr>
              <a:endParaRPr lang="fr-FR" sz="1867" b="1" dirty="0">
                <a:solidFill>
                  <a:schemeClr val="tx1"/>
                </a:solidFill>
                <a:latin typeface="Frutiger Linotype" panose="020B0604030504040204" pitchFamily="34" charset="0"/>
              </a:endParaRPr>
            </a:p>
            <a:p>
              <a:pPr>
                <a:spcBef>
                  <a:spcPts val="800"/>
                </a:spcBef>
              </a:pPr>
              <a:r>
                <a:rPr lang="fr-FR" sz="2000" b="1" dirty="0">
                  <a:solidFill>
                    <a:schemeClr val="tx1"/>
                  </a:solidFill>
                  <a:latin typeface="Frutiger Linotype" panose="020B0604030504040204" pitchFamily="34" charset="0"/>
                </a:rPr>
                <a:t>Objectifs</a:t>
              </a:r>
            </a:p>
            <a:p>
              <a:pPr marL="380990" indent="-380990">
                <a:spcBef>
                  <a:spcPts val="600"/>
                </a:spcBef>
                <a:buFont typeface="Wingdings" panose="05000000000000000000" pitchFamily="2" charset="2"/>
                <a:buChar char="Ø"/>
              </a:pPr>
              <a:r>
                <a:rPr lang="fr-FR" dirty="0">
                  <a:solidFill>
                    <a:schemeClr val="tx1"/>
                  </a:solidFill>
                  <a:latin typeface="Frutiger Linotype" panose="020B0604030504040204" pitchFamily="34" charset="0"/>
                </a:rPr>
                <a:t>Savoir créer et administrer une équipe Teams</a:t>
              </a:r>
            </a:p>
            <a:p>
              <a:pPr marL="380990" indent="-380990">
                <a:spcBef>
                  <a:spcPts val="600"/>
                </a:spcBef>
                <a:buFont typeface="Wingdings" panose="05000000000000000000" pitchFamily="2" charset="2"/>
                <a:buChar char="Ø"/>
              </a:pPr>
              <a:r>
                <a:rPr lang="fr-FR" dirty="0">
                  <a:solidFill>
                    <a:schemeClr val="tx1"/>
                  </a:solidFill>
                  <a:latin typeface="Frutiger Linotype" panose="020B0604030504040204" pitchFamily="34" charset="0"/>
                </a:rPr>
                <a:t>Tirer profit des fonctionnalités offertes par SharePoint</a:t>
              </a:r>
            </a:p>
            <a:p>
              <a:pPr marL="380990" indent="-380990">
                <a:spcBef>
                  <a:spcPts val="600"/>
                </a:spcBef>
                <a:buFont typeface="Wingdings" panose="05000000000000000000" pitchFamily="2" charset="2"/>
                <a:buChar char="Ø"/>
              </a:pPr>
              <a:r>
                <a:rPr lang="fr-FR" dirty="0">
                  <a:solidFill>
                    <a:schemeClr val="tx1"/>
                  </a:solidFill>
                  <a:latin typeface="Frutiger Linotype" panose="020B0604030504040204" pitchFamily="34" charset="0"/>
                </a:rPr>
                <a:t>Gérer les tâches d’équipe via Planner ( Tasks par planificateur et To Do)</a:t>
              </a:r>
            </a:p>
            <a:p>
              <a:pPr algn="ctr"/>
              <a:endParaRPr lang="fr-FR" sz="1867" dirty="0">
                <a:solidFill>
                  <a:schemeClr val="tx1"/>
                </a:solidFill>
                <a:latin typeface="Frutiger Linotype" panose="020B0604030504040204" pitchFamily="34" charset="0"/>
              </a:endParaRPr>
            </a:p>
          </p:txBody>
        </p:sp>
        <p:sp>
          <p:nvSpPr>
            <p:cNvPr id="11" name="Rectangle : coins arrondis 10">
              <a:extLst>
                <a:ext uri="{FF2B5EF4-FFF2-40B4-BE49-F238E27FC236}">
                  <a16:creationId xmlns:a16="http://schemas.microsoft.com/office/drawing/2014/main" id="{83B86885-46F8-4D8C-8373-CE51C872B131}"/>
                </a:ext>
              </a:extLst>
            </p:cNvPr>
            <p:cNvSpPr/>
            <p:nvPr/>
          </p:nvSpPr>
          <p:spPr>
            <a:xfrm rot="1401480">
              <a:off x="10194795" y="4761827"/>
              <a:ext cx="923949" cy="401562"/>
            </a:xfrm>
            <a:prstGeom prst="roundRect">
              <a:avLst/>
            </a:prstGeom>
            <a:solidFill>
              <a:srgbClr val="677A98"/>
            </a:solidFill>
            <a:ln>
              <a:solidFill>
                <a:srgbClr val="6A7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fr-FR" sz="1867" b="1" dirty="0">
                  <a:latin typeface="Frutiger Linotype" panose="020B0604030504040204" pitchFamily="34" charset="0"/>
                </a:rPr>
                <a:t>GO ?</a:t>
              </a:r>
              <a:endParaRPr lang="fr-FR" sz="1867" dirty="0">
                <a:latin typeface="Frutiger Linotype" panose="020B0604030504040204" pitchFamily="34" charset="0"/>
              </a:endParaRPr>
            </a:p>
          </p:txBody>
        </p:sp>
      </p:grpSp>
    </p:spTree>
    <p:extLst>
      <p:ext uri="{BB962C8B-B14F-4D97-AF65-F5344CB8AC3E}">
        <p14:creationId xmlns:p14="http://schemas.microsoft.com/office/powerpoint/2010/main" val="68424184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02</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20</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493984" cy="1015663"/>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Je peux ajouter une liste dans mon équipe Teams sur le modèle </a:t>
            </a:r>
            <a:r>
              <a:rPr lang="fr-FR" sz="2000" b="1" dirty="0"/>
              <a:t>Suivi des problèmes</a:t>
            </a:r>
            <a:r>
              <a:rPr lang="fr-FR" sz="2000" dirty="0"/>
              <a:t>.</a:t>
            </a:r>
          </a:p>
          <a:p>
            <a:pPr marL="342900" indent="-342900" algn="l" fontAlgn="base">
              <a:buFont typeface="Arial" panose="020B0604020202020204" pitchFamily="34" charset="0"/>
              <a:buChar char="•"/>
            </a:pPr>
            <a:r>
              <a:rPr lang="fr-FR" sz="2000" b="0" i="0" dirty="0">
                <a:effectLst/>
              </a:rPr>
              <a:t>Je pourrai ainsi voir à qui sont assignés les incidents, trier par priorité ou statut…</a:t>
            </a:r>
          </a:p>
          <a:p>
            <a:pPr marL="342900" indent="-342900">
              <a:buFont typeface="Arial" panose="020B0604020202020204" pitchFamily="34" charset="0"/>
              <a:buChar char="•"/>
            </a:pPr>
            <a:endParaRPr lang="fr-FR" sz="2000"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Solution </a:t>
            </a:r>
          </a:p>
        </p:txBody>
      </p:sp>
      <p:pic>
        <p:nvPicPr>
          <p:cNvPr id="10" name="Image 9">
            <a:extLst>
              <a:ext uri="{FF2B5EF4-FFF2-40B4-BE49-F238E27FC236}">
                <a16:creationId xmlns:a16="http://schemas.microsoft.com/office/drawing/2014/main" id="{5101386F-99AC-4AFF-AFC0-D6FB41C1F645}"/>
              </a:ext>
            </a:extLst>
          </p:cNvPr>
          <p:cNvPicPr>
            <a:picLocks noChangeAspect="1"/>
          </p:cNvPicPr>
          <p:nvPr/>
        </p:nvPicPr>
        <p:blipFill>
          <a:blip r:embed="rId3"/>
          <a:stretch>
            <a:fillRect/>
          </a:stretch>
        </p:blipFill>
        <p:spPr>
          <a:xfrm>
            <a:off x="348342" y="5078474"/>
            <a:ext cx="10786188" cy="1454317"/>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03BD4B23-E7C1-4E4A-8853-B5FDC7A0722D}"/>
              </a:ext>
            </a:extLst>
          </p:cNvPr>
          <p:cNvPicPr>
            <a:picLocks noChangeAspect="1"/>
          </p:cNvPicPr>
          <p:nvPr/>
        </p:nvPicPr>
        <p:blipFill>
          <a:blip r:embed="rId4"/>
          <a:stretch>
            <a:fillRect/>
          </a:stretch>
        </p:blipFill>
        <p:spPr>
          <a:xfrm>
            <a:off x="3477549" y="2575460"/>
            <a:ext cx="5236903" cy="2239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424005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03</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21</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772816"/>
            <a:ext cx="11394444" cy="1323439"/>
          </a:xfrm>
          <a:prstGeom prst="rect">
            <a:avLst/>
          </a:prstGeom>
          <a:noFill/>
        </p:spPr>
        <p:txBody>
          <a:bodyPr wrap="square" rtlCol="0">
            <a:spAutoFit/>
          </a:bodyPr>
          <a:lstStyle/>
          <a:p>
            <a:r>
              <a:rPr lang="fr-FR" sz="2000" dirty="0"/>
              <a:t>Vous êtes désigné comme responsable pour un projet interne.</a:t>
            </a:r>
          </a:p>
          <a:p>
            <a:r>
              <a:rPr lang="fr-FR" sz="2000" dirty="0"/>
              <a:t>Ce projet se déroulera sur plusieurs mois et nécessitera de nombreuses tâches.</a:t>
            </a:r>
          </a:p>
          <a:p>
            <a:r>
              <a:rPr lang="fr-FR" sz="2000" dirty="0"/>
              <a:t>Certains collègues utilisent un cahier pour prendre leurs notes, d’autres utilisent les tâches dans Outlook.</a:t>
            </a:r>
          </a:p>
          <a:p>
            <a:r>
              <a:rPr lang="fr-FR" sz="2000" dirty="0"/>
              <a:t>Comment s’assurer que tout le monde ait une vue globale de l’avancement des tâches?</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3072127"/>
            <a:ext cx="4719659" cy="3453217"/>
          </a:xfrm>
          <a:prstGeom prst="rect">
            <a:avLst/>
          </a:prstGeom>
        </p:spPr>
      </p:pic>
    </p:spTree>
    <p:extLst>
      <p:ext uri="{BB962C8B-B14F-4D97-AF65-F5344CB8AC3E}">
        <p14:creationId xmlns:p14="http://schemas.microsoft.com/office/powerpoint/2010/main" val="36806125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03</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22</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640" y="1632237"/>
            <a:ext cx="11833272" cy="2246769"/>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Pour organiser simplement les tâches d’un projet, connectez Planner ( Tasks par Planificateur et </a:t>
            </a:r>
            <a:r>
              <a:rPr lang="fr-FR" sz="2000" dirty="0" err="1"/>
              <a:t>ToDo</a:t>
            </a:r>
            <a:r>
              <a:rPr lang="fr-FR" sz="2000" dirty="0"/>
              <a:t>) sur votre équipe Teams ou site SharePoint.</a:t>
            </a:r>
          </a:p>
          <a:p>
            <a:pPr marL="342900" indent="-342900" algn="l" fontAlgn="base">
              <a:buFont typeface="Arial" panose="020B0604020202020204" pitchFamily="34" charset="0"/>
              <a:buChar char="•"/>
            </a:pPr>
            <a:r>
              <a:rPr lang="fr-FR" sz="2000" dirty="0"/>
              <a:t>Je créais un </a:t>
            </a:r>
            <a:r>
              <a:rPr lang="fr-FR" sz="2000" b="1" dirty="0"/>
              <a:t>Nouveau plan </a:t>
            </a:r>
            <a:r>
              <a:rPr lang="fr-FR" sz="2000" dirty="0"/>
              <a:t>pour mon projet . J’utilise les compartiments pour définir les grandes phases de mon projet. Je créais ensuite les tâches que j’assigne à mes collègues.</a:t>
            </a:r>
          </a:p>
          <a:p>
            <a:pPr marL="342900" indent="-342900" algn="l" fontAlgn="base">
              <a:buFont typeface="Arial" panose="020B0604020202020204" pitchFamily="34" charset="0"/>
              <a:buChar char="•"/>
            </a:pPr>
            <a:r>
              <a:rPr lang="fr-FR" sz="2000" dirty="0"/>
              <a:t>Je peux suivre l’avancement du projet et les prochaines échéances depuis les onglets Graphique et Calendrier.</a:t>
            </a:r>
          </a:p>
          <a:p>
            <a:pPr marL="342900" indent="-342900" algn="l" fontAlgn="base">
              <a:buFont typeface="Arial" panose="020B0604020202020204" pitchFamily="34" charset="0"/>
              <a:buChar char="•"/>
            </a:pPr>
            <a:endParaRPr lang="fr-FR" sz="2000" b="1" dirty="0"/>
          </a:p>
          <a:p>
            <a:pPr marL="342900" indent="-342900" algn="l" fontAlgn="base">
              <a:buFont typeface="Arial" panose="020B0604020202020204" pitchFamily="34" charset="0"/>
              <a:buChar char="•"/>
            </a:pPr>
            <a:endParaRPr lang="fr-FR" sz="2000" b="1"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019908"/>
            <a:ext cx="1436915" cy="424732"/>
          </a:xfrm>
          <a:prstGeom prst="rect">
            <a:avLst/>
          </a:prstGeom>
          <a:noFill/>
        </p:spPr>
        <p:txBody>
          <a:bodyPr wrap="square" rtlCol="0">
            <a:spAutoFit/>
          </a:bodyPr>
          <a:lstStyle/>
          <a:p>
            <a:r>
              <a:rPr lang="fr-FR" b="1" u="sng" dirty="0"/>
              <a:t>Solution  </a:t>
            </a:r>
          </a:p>
        </p:txBody>
      </p:sp>
      <p:pic>
        <p:nvPicPr>
          <p:cNvPr id="4" name="Image 3">
            <a:extLst>
              <a:ext uri="{FF2B5EF4-FFF2-40B4-BE49-F238E27FC236}">
                <a16:creationId xmlns:a16="http://schemas.microsoft.com/office/drawing/2014/main" id="{6F1A9429-1DB5-4CD1-9473-DD5671DBD05F}"/>
              </a:ext>
            </a:extLst>
          </p:cNvPr>
          <p:cNvPicPr>
            <a:picLocks noChangeAspect="1"/>
          </p:cNvPicPr>
          <p:nvPr/>
        </p:nvPicPr>
        <p:blipFill>
          <a:blip r:embed="rId3"/>
          <a:stretch>
            <a:fillRect/>
          </a:stretch>
        </p:blipFill>
        <p:spPr>
          <a:xfrm>
            <a:off x="2080164" y="3356992"/>
            <a:ext cx="7886376" cy="3131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079254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rgbClr val="FF0000"/>
                </a:solidFill>
              </a:rPr>
              <a:t>Cas d’usage 04</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23</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0" y="1828180"/>
            <a:ext cx="11780668" cy="1631216"/>
          </a:xfrm>
          <a:prstGeom prst="rect">
            <a:avLst/>
          </a:prstGeom>
          <a:noFill/>
        </p:spPr>
        <p:txBody>
          <a:bodyPr wrap="square" rtlCol="0">
            <a:spAutoFit/>
          </a:bodyPr>
          <a:lstStyle/>
          <a:p>
            <a:r>
              <a:rPr lang="fr-FR" sz="2000" dirty="0"/>
              <a:t>Vous réfléchissez sur la manière de fluidifier la communication dans l’entreprise.</a:t>
            </a:r>
          </a:p>
          <a:p>
            <a:r>
              <a:rPr lang="fr-FR" sz="2000" dirty="0"/>
              <a:t>Vous souhaitez connaitre l’avis de vos collaborateurs et les faire participer.</a:t>
            </a:r>
          </a:p>
          <a:p>
            <a:r>
              <a:rPr lang="fr-FR" sz="2000" dirty="0"/>
              <a:t>Vous aimeriez que cela reste anonyme pour la plus grande transparence.</a:t>
            </a:r>
          </a:p>
          <a:p>
            <a:r>
              <a:rPr lang="fr-FR" sz="2000" dirty="0"/>
              <a:t>Comment rendre accessible le questionnaire que je vais élaborer?</a:t>
            </a:r>
          </a:p>
          <a:p>
            <a:endParaRPr lang="fr-FR" sz="2000"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3072128"/>
            <a:ext cx="4712247" cy="3447794"/>
          </a:xfrm>
          <a:prstGeom prst="rect">
            <a:avLst/>
          </a:prstGeom>
        </p:spPr>
      </p:pic>
    </p:spTree>
    <p:extLst>
      <p:ext uri="{BB962C8B-B14F-4D97-AF65-F5344CB8AC3E}">
        <p14:creationId xmlns:p14="http://schemas.microsoft.com/office/powerpoint/2010/main" val="247604391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rgbClr val="FF0000"/>
                </a:solidFill>
              </a:rPr>
              <a:t>Cas d’usage 04</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24</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641" y="1632237"/>
            <a:ext cx="11749409" cy="1938992"/>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Microsoft Forms permet de créer des questionnaires et sondages.</a:t>
            </a:r>
          </a:p>
          <a:p>
            <a:pPr marL="342900" indent="-342900" algn="l" fontAlgn="base">
              <a:buFont typeface="Arial" panose="020B0604020202020204" pitchFamily="34" charset="0"/>
              <a:buChar char="•"/>
            </a:pPr>
            <a:r>
              <a:rPr lang="fr-FR" sz="2000" dirty="0"/>
              <a:t>Vous pouvez créer votre formulaire depuis Teams ou SharePoint</a:t>
            </a:r>
          </a:p>
          <a:p>
            <a:pPr marL="342900" indent="-342900" algn="l" fontAlgn="base">
              <a:buFont typeface="Arial" panose="020B0604020202020204" pitchFamily="34" charset="0"/>
              <a:buChar char="•"/>
            </a:pPr>
            <a:r>
              <a:rPr lang="fr-FR" sz="2000" dirty="0"/>
              <a:t>Une fois le formulaire créé, modifiez les Paramètres pour que le formulaire soit anonyme.</a:t>
            </a:r>
          </a:p>
          <a:p>
            <a:pPr marL="342900" indent="-342900" algn="l" fontAlgn="base">
              <a:buFont typeface="Arial" panose="020B0604020202020204" pitchFamily="34" charset="0"/>
              <a:buChar char="•"/>
            </a:pPr>
            <a:r>
              <a:rPr lang="fr-FR" sz="2000" dirty="0"/>
              <a:t>Vous pouvez également partager le formulaire avec d’autres destinataires ( internes ou externes) via le bouton Partager.</a:t>
            </a:r>
          </a:p>
          <a:p>
            <a:pPr marL="342900" indent="-342900" algn="l" fontAlgn="base">
              <a:buFont typeface="Arial" panose="020B0604020202020204" pitchFamily="34" charset="0"/>
              <a:buChar char="•"/>
            </a:pPr>
            <a:endParaRPr lang="fr-FR" sz="2000"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019908"/>
            <a:ext cx="1436915" cy="424732"/>
          </a:xfrm>
          <a:prstGeom prst="rect">
            <a:avLst/>
          </a:prstGeom>
          <a:noFill/>
        </p:spPr>
        <p:txBody>
          <a:bodyPr wrap="square" rtlCol="0">
            <a:spAutoFit/>
          </a:bodyPr>
          <a:lstStyle/>
          <a:p>
            <a:r>
              <a:rPr lang="fr-FR" b="1" u="sng" dirty="0"/>
              <a:t>Solution  </a:t>
            </a:r>
          </a:p>
        </p:txBody>
      </p:sp>
      <p:pic>
        <p:nvPicPr>
          <p:cNvPr id="4" name="Image 3">
            <a:extLst>
              <a:ext uri="{FF2B5EF4-FFF2-40B4-BE49-F238E27FC236}">
                <a16:creationId xmlns:a16="http://schemas.microsoft.com/office/drawing/2014/main" id="{3B5090F8-FEEA-4571-BEA1-337400C8A36B}"/>
              </a:ext>
            </a:extLst>
          </p:cNvPr>
          <p:cNvPicPr>
            <a:picLocks noChangeAspect="1"/>
          </p:cNvPicPr>
          <p:nvPr/>
        </p:nvPicPr>
        <p:blipFill>
          <a:blip r:embed="rId3"/>
          <a:stretch>
            <a:fillRect/>
          </a:stretch>
        </p:blipFill>
        <p:spPr>
          <a:xfrm>
            <a:off x="1738486" y="3322641"/>
            <a:ext cx="3314490" cy="3109979"/>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633D25CC-1659-4C32-8F8A-8063E70DB9AC}"/>
              </a:ext>
            </a:extLst>
          </p:cNvPr>
          <p:cNvPicPr>
            <a:picLocks noChangeAspect="1"/>
          </p:cNvPicPr>
          <p:nvPr/>
        </p:nvPicPr>
        <p:blipFill>
          <a:blip r:embed="rId4"/>
          <a:stretch>
            <a:fillRect/>
          </a:stretch>
        </p:blipFill>
        <p:spPr>
          <a:xfrm>
            <a:off x="5755555" y="3322642"/>
            <a:ext cx="3304805" cy="3109980"/>
          </a:xfrm>
          <a:prstGeom prst="rect">
            <a:avLst/>
          </a:prstGeom>
          <a:ln>
            <a:noFill/>
          </a:ln>
          <a:effectLst>
            <a:outerShdw blurRad="292100" dist="139700" dir="2700000" algn="tl" rotWithShape="0">
              <a:srgbClr val="333333">
                <a:alpha val="65000"/>
              </a:srgbClr>
            </a:outerShdw>
          </a:effectLst>
        </p:spPr>
      </p:pic>
      <p:sp>
        <p:nvSpPr>
          <p:cNvPr id="13" name="Rectangle : coins arrondis 12">
            <a:extLst>
              <a:ext uri="{FF2B5EF4-FFF2-40B4-BE49-F238E27FC236}">
                <a16:creationId xmlns:a16="http://schemas.microsoft.com/office/drawing/2014/main" id="{72B6BCB4-BB96-4433-9AE8-4EF333E05CDB}"/>
              </a:ext>
            </a:extLst>
          </p:cNvPr>
          <p:cNvSpPr/>
          <p:nvPr/>
        </p:nvSpPr>
        <p:spPr>
          <a:xfrm>
            <a:off x="2257778" y="5463822"/>
            <a:ext cx="1490133" cy="31608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461446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789018-86B3-4C15-A274-050189B3DD86}"/>
              </a:ext>
            </a:extLst>
          </p:cNvPr>
          <p:cNvSpPr>
            <a:spLocks noGrp="1"/>
          </p:cNvSpPr>
          <p:nvPr>
            <p:ph type="title"/>
          </p:nvPr>
        </p:nvSpPr>
        <p:spPr>
          <a:xfrm>
            <a:off x="839788" y="116632"/>
            <a:ext cx="9144000" cy="647700"/>
          </a:xfrm>
        </p:spPr>
        <p:txBody>
          <a:bodyPr/>
          <a:lstStyle/>
          <a:p>
            <a:r>
              <a:rPr lang="fr-FR" dirty="0"/>
              <a:t>Les documents d’équipe</a:t>
            </a:r>
          </a:p>
        </p:txBody>
      </p:sp>
      <p:sp>
        <p:nvSpPr>
          <p:cNvPr id="3" name="Espace réservé du numéro de diapositive 2">
            <a:extLst>
              <a:ext uri="{FF2B5EF4-FFF2-40B4-BE49-F238E27FC236}">
                <a16:creationId xmlns:a16="http://schemas.microsoft.com/office/drawing/2014/main" id="{DCD09053-93FC-4ECC-A110-FB49518D4514}"/>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fld id="{195811F0-3DE0-6444-AA49-1193577F1443}" type="slidenum">
              <a:rPr lang="fr-FR" smtClean="0"/>
              <a:pPr/>
              <a:t>25</a:t>
            </a:fld>
            <a:endParaRPr lang="fr-FR"/>
          </a:p>
        </p:txBody>
      </p:sp>
      <p:sp>
        <p:nvSpPr>
          <p:cNvPr id="4" name="ZoneTexte 3">
            <a:extLst>
              <a:ext uri="{FF2B5EF4-FFF2-40B4-BE49-F238E27FC236}">
                <a16:creationId xmlns:a16="http://schemas.microsoft.com/office/drawing/2014/main" id="{3691D6F0-EE7A-43F0-9D14-29054DC8425E}"/>
              </a:ext>
            </a:extLst>
          </p:cNvPr>
          <p:cNvSpPr txBox="1"/>
          <p:nvPr/>
        </p:nvSpPr>
        <p:spPr>
          <a:xfrm>
            <a:off x="191343" y="933482"/>
            <a:ext cx="11460265" cy="923330"/>
          </a:xfrm>
          <a:prstGeom prst="rect">
            <a:avLst/>
          </a:prstGeom>
          <a:noFill/>
        </p:spPr>
        <p:txBody>
          <a:bodyPr wrap="square" rtlCol="0">
            <a:spAutoFit/>
          </a:bodyPr>
          <a:lstStyle/>
          <a:p>
            <a:r>
              <a:rPr lang="fr-FR" dirty="0"/>
              <a:t>Il vous est possible d’accéder et de travailler sur vos fichiers depuis votre équipe Teams.</a:t>
            </a:r>
          </a:p>
          <a:p>
            <a:r>
              <a:rPr lang="fr-FR" dirty="0"/>
              <a:t>Néanmoins, si vous souhaitez accéder à des fonctionnalités avancées, il faudra accéder au site SharePoint de votre groupe Microsoft 365.</a:t>
            </a:r>
          </a:p>
        </p:txBody>
      </p:sp>
      <p:pic>
        <p:nvPicPr>
          <p:cNvPr id="7" name="Image 6">
            <a:extLst>
              <a:ext uri="{FF2B5EF4-FFF2-40B4-BE49-F238E27FC236}">
                <a16:creationId xmlns:a16="http://schemas.microsoft.com/office/drawing/2014/main" id="{79D896CD-DDF0-4B74-A3EA-D1135530288D}"/>
              </a:ext>
            </a:extLst>
          </p:cNvPr>
          <p:cNvPicPr>
            <a:picLocks noChangeAspect="1"/>
          </p:cNvPicPr>
          <p:nvPr/>
        </p:nvPicPr>
        <p:blipFill>
          <a:blip r:embed="rId3"/>
          <a:stretch>
            <a:fillRect/>
          </a:stretch>
        </p:blipFill>
        <p:spPr>
          <a:xfrm>
            <a:off x="368268" y="2024627"/>
            <a:ext cx="11106414" cy="2195454"/>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91BB6588-45CD-49DD-976A-F1094E15013C}"/>
              </a:ext>
            </a:extLst>
          </p:cNvPr>
          <p:cNvSpPr txBox="1"/>
          <p:nvPr/>
        </p:nvSpPr>
        <p:spPr>
          <a:xfrm>
            <a:off x="191343" y="4630555"/>
            <a:ext cx="11106414" cy="646331"/>
          </a:xfrm>
          <a:prstGeom prst="rect">
            <a:avLst/>
          </a:prstGeom>
          <a:noFill/>
        </p:spPr>
        <p:txBody>
          <a:bodyPr wrap="square" rtlCol="0">
            <a:spAutoFit/>
          </a:bodyPr>
          <a:lstStyle/>
          <a:p>
            <a:r>
              <a:rPr lang="fr-FR" dirty="0"/>
              <a:t>Vous y retrouverez la possibilité d’accéder à l’historique des versions, d’être alerté sur des modifications, créer de nouveaux affichages pour votre bibliothèque de documents.. Etc..</a:t>
            </a:r>
          </a:p>
        </p:txBody>
      </p:sp>
      <p:sp>
        <p:nvSpPr>
          <p:cNvPr id="11" name="ZoneTexte 10">
            <a:extLst>
              <a:ext uri="{FF2B5EF4-FFF2-40B4-BE49-F238E27FC236}">
                <a16:creationId xmlns:a16="http://schemas.microsoft.com/office/drawing/2014/main" id="{991B3651-8DB0-4847-966C-A987419CDD67}"/>
              </a:ext>
            </a:extLst>
          </p:cNvPr>
          <p:cNvSpPr txBox="1"/>
          <p:nvPr/>
        </p:nvSpPr>
        <p:spPr>
          <a:xfrm>
            <a:off x="191343" y="5364194"/>
            <a:ext cx="11106414" cy="923330"/>
          </a:xfrm>
          <a:prstGeom prst="rect">
            <a:avLst/>
          </a:prstGeom>
          <a:noFill/>
        </p:spPr>
        <p:txBody>
          <a:bodyPr wrap="square" rtlCol="0">
            <a:spAutoFit/>
          </a:bodyPr>
          <a:lstStyle/>
          <a:p>
            <a:r>
              <a:rPr lang="fr-FR" u="sng" dirty="0"/>
              <a:t>Rappel</a:t>
            </a:r>
          </a:p>
          <a:p>
            <a:r>
              <a:rPr lang="fr-FR" dirty="0"/>
              <a:t>Que ce soit sur Teams ou depuis la bibliothèque SharePoint, pensez à extraire vos fichiers si vous souhaitez que vos collègues puissent uniquement les consulter sans pouvoir les modifier.</a:t>
            </a:r>
          </a:p>
        </p:txBody>
      </p:sp>
    </p:spTree>
    <p:extLst>
      <p:ext uri="{BB962C8B-B14F-4D97-AF65-F5344CB8AC3E}">
        <p14:creationId xmlns:p14="http://schemas.microsoft.com/office/powerpoint/2010/main" val="68472891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9169E5-A01A-4032-AF22-22D2008B86F0}" type="slidenum">
              <a:rPr lang="fr-FR" smtClean="0"/>
              <a:pPr>
                <a:defRPr/>
              </a:pPr>
              <a:t>26</a:t>
            </a:fld>
            <a:endParaRPr lang="fr-FR" altLang="fr-FR" dirty="0"/>
          </a:p>
        </p:txBody>
      </p:sp>
      <p:sp>
        <p:nvSpPr>
          <p:cNvPr id="2" name="Titre 4">
            <a:extLst>
              <a:ext uri="{FF2B5EF4-FFF2-40B4-BE49-F238E27FC236}">
                <a16:creationId xmlns:a16="http://schemas.microsoft.com/office/drawing/2014/main" id="{BD8C9150-C8B1-0193-74C8-67E2B31EDE68}"/>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Les métadonnées</a:t>
            </a:r>
          </a:p>
        </p:txBody>
      </p:sp>
      <p:sp>
        <p:nvSpPr>
          <p:cNvPr id="3" name="ZoneTexte 2">
            <a:extLst>
              <a:ext uri="{FF2B5EF4-FFF2-40B4-BE49-F238E27FC236}">
                <a16:creationId xmlns:a16="http://schemas.microsoft.com/office/drawing/2014/main" id="{682B2C6B-97D6-A307-7A71-6CA7153B5520}"/>
              </a:ext>
            </a:extLst>
          </p:cNvPr>
          <p:cNvSpPr txBox="1"/>
          <p:nvPr/>
        </p:nvSpPr>
        <p:spPr>
          <a:xfrm>
            <a:off x="88381" y="908720"/>
            <a:ext cx="11984283" cy="646331"/>
          </a:xfrm>
          <a:prstGeom prst="rect">
            <a:avLst/>
          </a:prstGeom>
          <a:noFill/>
        </p:spPr>
        <p:txBody>
          <a:bodyPr wrap="square" rtlCol="0">
            <a:spAutoFit/>
          </a:bodyPr>
          <a:lstStyle/>
          <a:p>
            <a:pPr algn="ctr"/>
            <a:r>
              <a:rPr lang="fr-FR" dirty="0"/>
              <a:t>Il est possible de créer des métadonnées personnalisées pour plus facilement classer, regrouper et rechercher vos documents.</a:t>
            </a:r>
          </a:p>
          <a:p>
            <a:pPr algn="ctr"/>
            <a:endParaRPr lang="fr-FR" dirty="0"/>
          </a:p>
        </p:txBody>
      </p:sp>
      <p:pic>
        <p:nvPicPr>
          <p:cNvPr id="6" name="Image 5">
            <a:extLst>
              <a:ext uri="{FF2B5EF4-FFF2-40B4-BE49-F238E27FC236}">
                <a16:creationId xmlns:a16="http://schemas.microsoft.com/office/drawing/2014/main" id="{689832E4-DBE3-55BA-ABF6-4615E76770FA}"/>
              </a:ext>
            </a:extLst>
          </p:cNvPr>
          <p:cNvPicPr>
            <a:picLocks noChangeAspect="1"/>
          </p:cNvPicPr>
          <p:nvPr/>
        </p:nvPicPr>
        <p:blipFill>
          <a:blip r:embed="rId3"/>
          <a:stretch>
            <a:fillRect/>
          </a:stretch>
        </p:blipFill>
        <p:spPr>
          <a:xfrm>
            <a:off x="396044" y="1627607"/>
            <a:ext cx="11388588" cy="3961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105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9169E5-A01A-4032-AF22-22D2008B86F0}" type="slidenum">
              <a:rPr lang="fr-FR" smtClean="0"/>
              <a:pPr>
                <a:defRPr/>
              </a:pPr>
              <a:t>27</a:t>
            </a:fld>
            <a:endParaRPr lang="fr-FR" altLang="fr-FR" dirty="0"/>
          </a:p>
        </p:txBody>
      </p:sp>
      <p:sp>
        <p:nvSpPr>
          <p:cNvPr id="9" name="ZoneTexte 8">
            <a:extLst>
              <a:ext uri="{FF2B5EF4-FFF2-40B4-BE49-F238E27FC236}">
                <a16:creationId xmlns:a16="http://schemas.microsoft.com/office/drawing/2014/main" id="{C3081E1B-CBD7-48E2-BA21-4A9122EFAD21}"/>
              </a:ext>
            </a:extLst>
          </p:cNvPr>
          <p:cNvSpPr txBox="1"/>
          <p:nvPr/>
        </p:nvSpPr>
        <p:spPr>
          <a:xfrm>
            <a:off x="88381" y="908720"/>
            <a:ext cx="11445649" cy="1200329"/>
          </a:xfrm>
          <a:prstGeom prst="rect">
            <a:avLst/>
          </a:prstGeom>
          <a:noFill/>
        </p:spPr>
        <p:txBody>
          <a:bodyPr wrap="square" rtlCol="0">
            <a:spAutoFit/>
          </a:bodyPr>
          <a:lstStyle/>
          <a:p>
            <a:pPr algn="ctr"/>
            <a:r>
              <a:rPr lang="fr-FR" dirty="0"/>
              <a:t>Vous pouvez créer plusieurs affichages contenant des filtres et regroupement pour identifier plus facilement les documents recherchés.</a:t>
            </a:r>
          </a:p>
          <a:p>
            <a:pPr algn="ctr"/>
            <a:r>
              <a:rPr lang="fr-FR" dirty="0"/>
              <a:t>Vous pourrez ensuite passer facilement de l’affichage par défaut (Tous les documents) à vos affichages personnalisés.</a:t>
            </a:r>
          </a:p>
          <a:p>
            <a:endParaRPr lang="fr-FR" dirty="0"/>
          </a:p>
        </p:txBody>
      </p:sp>
      <p:pic>
        <p:nvPicPr>
          <p:cNvPr id="4" name="Image 3">
            <a:extLst>
              <a:ext uri="{FF2B5EF4-FFF2-40B4-BE49-F238E27FC236}">
                <a16:creationId xmlns:a16="http://schemas.microsoft.com/office/drawing/2014/main" id="{2F5E3BA8-FA5A-4C2D-B848-DC3D85BAC44B}"/>
              </a:ext>
            </a:extLst>
          </p:cNvPr>
          <p:cNvPicPr>
            <a:picLocks noChangeAspect="1"/>
          </p:cNvPicPr>
          <p:nvPr/>
        </p:nvPicPr>
        <p:blipFill rotWithShape="1">
          <a:blip r:embed="rId3"/>
          <a:srcRect r="34534"/>
          <a:stretch/>
        </p:blipFill>
        <p:spPr>
          <a:xfrm>
            <a:off x="9815927" y="2593939"/>
            <a:ext cx="1718103" cy="1848396"/>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2DE2F1AA-1AE6-4B26-8C01-66EDD8CA012A}"/>
              </a:ext>
            </a:extLst>
          </p:cNvPr>
          <p:cNvPicPr>
            <a:picLocks noChangeAspect="1"/>
          </p:cNvPicPr>
          <p:nvPr/>
        </p:nvPicPr>
        <p:blipFill>
          <a:blip r:embed="rId4"/>
          <a:stretch>
            <a:fillRect/>
          </a:stretch>
        </p:blipFill>
        <p:spPr>
          <a:xfrm>
            <a:off x="123486" y="2009939"/>
            <a:ext cx="8855863" cy="2103635"/>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1AF5794C-1A1F-4FAC-8470-92EE09B055F6}"/>
              </a:ext>
            </a:extLst>
          </p:cNvPr>
          <p:cNvPicPr>
            <a:picLocks noChangeAspect="1"/>
          </p:cNvPicPr>
          <p:nvPr/>
        </p:nvPicPr>
        <p:blipFill>
          <a:blip r:embed="rId5"/>
          <a:stretch>
            <a:fillRect/>
          </a:stretch>
        </p:blipFill>
        <p:spPr>
          <a:xfrm>
            <a:off x="1509187" y="4113574"/>
            <a:ext cx="6489667" cy="225524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3BE07D02-268A-4693-8865-8F55CF6A7A1E}"/>
              </a:ext>
            </a:extLst>
          </p:cNvPr>
          <p:cNvSpPr/>
          <p:nvPr/>
        </p:nvSpPr>
        <p:spPr>
          <a:xfrm>
            <a:off x="10038945" y="3813222"/>
            <a:ext cx="836578" cy="2821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068886AF-09A4-463A-85CC-C20EF17030D4}"/>
              </a:ext>
            </a:extLst>
          </p:cNvPr>
          <p:cNvSpPr/>
          <p:nvPr/>
        </p:nvSpPr>
        <p:spPr>
          <a:xfrm>
            <a:off x="10291862" y="4100239"/>
            <a:ext cx="1039687" cy="3420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C777EED5-D9DE-4ECD-BB92-90957101AB37}"/>
              </a:ext>
            </a:extLst>
          </p:cNvPr>
          <p:cNvCxnSpPr>
            <a:cxnSpLocks/>
            <a:stCxn id="11" idx="1"/>
          </p:cNvCxnSpPr>
          <p:nvPr/>
        </p:nvCxnSpPr>
        <p:spPr>
          <a:xfrm flipH="1" flipV="1">
            <a:off x="8979349" y="3587051"/>
            <a:ext cx="1059596" cy="3672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BD5C903B-E176-4130-925D-23CA64506763}"/>
              </a:ext>
            </a:extLst>
          </p:cNvPr>
          <p:cNvCxnSpPr>
            <a:cxnSpLocks/>
          </p:cNvCxnSpPr>
          <p:nvPr/>
        </p:nvCxnSpPr>
        <p:spPr>
          <a:xfrm flipH="1">
            <a:off x="8031262" y="4311390"/>
            <a:ext cx="2260600" cy="685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re 4">
            <a:extLst>
              <a:ext uri="{FF2B5EF4-FFF2-40B4-BE49-F238E27FC236}">
                <a16:creationId xmlns:a16="http://schemas.microsoft.com/office/drawing/2014/main" id="{A8F64C7F-83BA-FB8D-22A0-887737ECF7D3}"/>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Les affichages</a:t>
            </a:r>
          </a:p>
        </p:txBody>
      </p:sp>
    </p:spTree>
    <p:extLst>
      <p:ext uri="{BB962C8B-B14F-4D97-AF65-F5344CB8AC3E}">
        <p14:creationId xmlns:p14="http://schemas.microsoft.com/office/powerpoint/2010/main" val="40907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9169E5-A01A-4032-AF22-22D2008B86F0}" type="slidenum">
              <a:rPr lang="fr-FR" smtClean="0"/>
              <a:pPr>
                <a:defRPr/>
              </a:pPr>
              <a:t>28</a:t>
            </a:fld>
            <a:endParaRPr lang="fr-FR" altLang="fr-FR" dirty="0"/>
          </a:p>
        </p:txBody>
      </p:sp>
      <p:sp>
        <p:nvSpPr>
          <p:cNvPr id="9" name="ZoneTexte 8">
            <a:extLst>
              <a:ext uri="{FF2B5EF4-FFF2-40B4-BE49-F238E27FC236}">
                <a16:creationId xmlns:a16="http://schemas.microsoft.com/office/drawing/2014/main" id="{C3081E1B-CBD7-48E2-BA21-4A9122EFAD21}"/>
              </a:ext>
            </a:extLst>
          </p:cNvPr>
          <p:cNvSpPr txBox="1"/>
          <p:nvPr/>
        </p:nvSpPr>
        <p:spPr>
          <a:xfrm>
            <a:off x="264367" y="1628428"/>
            <a:ext cx="10240347" cy="1089529"/>
          </a:xfrm>
          <a:prstGeom prst="rect">
            <a:avLst/>
          </a:prstGeom>
          <a:noFill/>
        </p:spPr>
        <p:txBody>
          <a:bodyPr wrap="square" rtlCol="0">
            <a:spAutoFit/>
          </a:bodyPr>
          <a:lstStyle/>
          <a:p>
            <a:r>
              <a:rPr lang="fr-FR" dirty="0"/>
              <a:t>Il est possible de configurer des demandes d’approbation sur vos bibliothèques et listes.</a:t>
            </a:r>
          </a:p>
          <a:p>
            <a:r>
              <a:rPr lang="fr-FR" dirty="0"/>
              <a:t>L’activation et la configuration des approbations se fait via le site SharePoint de votre équipe Teams ( Faire ouvrir dans SharePoint depuis votre liste ou bibliothèque)</a:t>
            </a:r>
          </a:p>
        </p:txBody>
      </p:sp>
      <p:pic>
        <p:nvPicPr>
          <p:cNvPr id="5" name="Image 4">
            <a:extLst>
              <a:ext uri="{FF2B5EF4-FFF2-40B4-BE49-F238E27FC236}">
                <a16:creationId xmlns:a16="http://schemas.microsoft.com/office/drawing/2014/main" id="{9C99BA26-63AD-41F0-8F5F-DCC46FFA7832}"/>
              </a:ext>
            </a:extLst>
          </p:cNvPr>
          <p:cNvPicPr>
            <a:picLocks noChangeAspect="1"/>
          </p:cNvPicPr>
          <p:nvPr/>
        </p:nvPicPr>
        <p:blipFill>
          <a:blip r:embed="rId3"/>
          <a:stretch>
            <a:fillRect/>
          </a:stretch>
        </p:blipFill>
        <p:spPr>
          <a:xfrm>
            <a:off x="414779" y="3185662"/>
            <a:ext cx="1944311" cy="2076877"/>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3E0708BE-A006-410F-9F86-748555930604}"/>
              </a:ext>
            </a:extLst>
          </p:cNvPr>
          <p:cNvPicPr>
            <a:picLocks noChangeAspect="1"/>
          </p:cNvPicPr>
          <p:nvPr/>
        </p:nvPicPr>
        <p:blipFill>
          <a:blip r:embed="rId4"/>
          <a:stretch>
            <a:fillRect/>
          </a:stretch>
        </p:blipFill>
        <p:spPr>
          <a:xfrm>
            <a:off x="2492828" y="3084215"/>
            <a:ext cx="8675913" cy="3081264"/>
          </a:xfrm>
          <a:prstGeom prst="rect">
            <a:avLst/>
          </a:prstGeom>
          <a:ln>
            <a:noFill/>
          </a:ln>
          <a:effectLst>
            <a:outerShdw blurRad="292100" dist="139700" dir="2700000" algn="tl" rotWithShape="0">
              <a:srgbClr val="333333">
                <a:alpha val="65000"/>
              </a:srgbClr>
            </a:outerShdw>
          </a:effectLst>
        </p:spPr>
      </p:pic>
      <p:sp>
        <p:nvSpPr>
          <p:cNvPr id="2" name="Titre 4">
            <a:extLst>
              <a:ext uri="{FF2B5EF4-FFF2-40B4-BE49-F238E27FC236}">
                <a16:creationId xmlns:a16="http://schemas.microsoft.com/office/drawing/2014/main" id="{BD8C9150-C8B1-0193-74C8-67E2B31EDE68}"/>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Les demandes d’approbation sur les listes et bibliothèques</a:t>
            </a:r>
          </a:p>
        </p:txBody>
      </p:sp>
      <p:sp>
        <p:nvSpPr>
          <p:cNvPr id="3" name="Rectangle 2">
            <a:extLst>
              <a:ext uri="{FF2B5EF4-FFF2-40B4-BE49-F238E27FC236}">
                <a16:creationId xmlns:a16="http://schemas.microsoft.com/office/drawing/2014/main" id="{EA45B4B6-8EE4-5DBC-8AB5-73BB90E7C265}"/>
              </a:ext>
            </a:extLst>
          </p:cNvPr>
          <p:cNvSpPr/>
          <p:nvPr/>
        </p:nvSpPr>
        <p:spPr>
          <a:xfrm>
            <a:off x="7968208" y="3185662"/>
            <a:ext cx="2536506" cy="5313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236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9169E5-A01A-4032-AF22-22D2008B86F0}" type="slidenum">
              <a:rPr lang="fr-FR" smtClean="0"/>
              <a:pPr>
                <a:defRPr/>
              </a:pPr>
              <a:t>29</a:t>
            </a:fld>
            <a:endParaRPr lang="fr-FR" altLang="fr-FR" dirty="0"/>
          </a:p>
        </p:txBody>
      </p:sp>
      <p:sp>
        <p:nvSpPr>
          <p:cNvPr id="7" name="Rectangle 6">
            <a:extLst>
              <a:ext uri="{FF2B5EF4-FFF2-40B4-BE49-F238E27FC236}">
                <a16:creationId xmlns:a16="http://schemas.microsoft.com/office/drawing/2014/main" id="{7C87ACAA-C335-4435-A32E-99A99F7D0C85}"/>
              </a:ext>
            </a:extLst>
          </p:cNvPr>
          <p:cNvSpPr/>
          <p:nvPr/>
        </p:nvSpPr>
        <p:spPr>
          <a:xfrm>
            <a:off x="414779" y="980728"/>
            <a:ext cx="7713336" cy="400110"/>
          </a:xfrm>
          <a:prstGeom prst="rect">
            <a:avLst/>
          </a:prstGeom>
        </p:spPr>
        <p:txBody>
          <a:bodyPr wrap="square">
            <a:spAutoFit/>
          </a:bodyPr>
          <a:lstStyle/>
          <a:p>
            <a:r>
              <a:rPr lang="fr-FR" sz="2000" b="1" dirty="0"/>
              <a:t>Les listes et bibliothèques: demande d’approbation</a:t>
            </a:r>
          </a:p>
        </p:txBody>
      </p:sp>
      <p:sp>
        <p:nvSpPr>
          <p:cNvPr id="9" name="ZoneTexte 8">
            <a:extLst>
              <a:ext uri="{FF2B5EF4-FFF2-40B4-BE49-F238E27FC236}">
                <a16:creationId xmlns:a16="http://schemas.microsoft.com/office/drawing/2014/main" id="{C3081E1B-CBD7-48E2-BA21-4A9122EFAD21}"/>
              </a:ext>
            </a:extLst>
          </p:cNvPr>
          <p:cNvSpPr txBox="1"/>
          <p:nvPr/>
        </p:nvSpPr>
        <p:spPr>
          <a:xfrm>
            <a:off x="413832" y="2063778"/>
            <a:ext cx="6735146" cy="1754326"/>
          </a:xfrm>
          <a:prstGeom prst="rect">
            <a:avLst/>
          </a:prstGeom>
          <a:noFill/>
        </p:spPr>
        <p:txBody>
          <a:bodyPr wrap="square" rtlCol="0">
            <a:spAutoFit/>
          </a:bodyPr>
          <a:lstStyle/>
          <a:p>
            <a:r>
              <a:rPr lang="fr-FR" dirty="0"/>
              <a:t>Une nouvelle colonne apparaitra: </a:t>
            </a:r>
            <a:r>
              <a:rPr lang="fr-FR" b="1" dirty="0"/>
              <a:t>État d’approbation</a:t>
            </a:r>
          </a:p>
          <a:p>
            <a:endParaRPr lang="fr-FR" dirty="0"/>
          </a:p>
          <a:p>
            <a:endParaRPr lang="fr-FR" dirty="0"/>
          </a:p>
          <a:p>
            <a:r>
              <a:rPr lang="fr-FR" dirty="0"/>
              <a:t>Selon votre configuration,  les éléments en cours ( en attente d’approbation) seront visibles uniquement par les approbateurs ou par tous.</a:t>
            </a:r>
          </a:p>
        </p:txBody>
      </p:sp>
      <p:pic>
        <p:nvPicPr>
          <p:cNvPr id="3" name="Image 2">
            <a:extLst>
              <a:ext uri="{FF2B5EF4-FFF2-40B4-BE49-F238E27FC236}">
                <a16:creationId xmlns:a16="http://schemas.microsoft.com/office/drawing/2014/main" id="{51C5C9CC-311B-46B8-8D60-B7E8B01040FB}"/>
              </a:ext>
            </a:extLst>
          </p:cNvPr>
          <p:cNvPicPr>
            <a:picLocks noChangeAspect="1"/>
          </p:cNvPicPr>
          <p:nvPr/>
        </p:nvPicPr>
        <p:blipFill>
          <a:blip r:embed="rId3"/>
          <a:stretch>
            <a:fillRect/>
          </a:stretch>
        </p:blipFill>
        <p:spPr>
          <a:xfrm>
            <a:off x="7664450" y="1178546"/>
            <a:ext cx="3390900" cy="5076825"/>
          </a:xfrm>
          <a:prstGeom prst="rect">
            <a:avLst/>
          </a:prstGeom>
          <a:ln>
            <a:noFill/>
          </a:ln>
          <a:effectLst>
            <a:outerShdw blurRad="292100" dist="139700" dir="2700000" algn="tl" rotWithShape="0">
              <a:srgbClr val="333333">
                <a:alpha val="65000"/>
              </a:srgbClr>
            </a:outerShdw>
          </a:effectLst>
        </p:spPr>
      </p:pic>
      <p:sp>
        <p:nvSpPr>
          <p:cNvPr id="2" name="Titre 4">
            <a:extLst>
              <a:ext uri="{FF2B5EF4-FFF2-40B4-BE49-F238E27FC236}">
                <a16:creationId xmlns:a16="http://schemas.microsoft.com/office/drawing/2014/main" id="{3B0A92BE-5AD7-560E-9A66-C9D86B0C3E52}"/>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Les demandes d’approbation sur les listes et bibliothèques</a:t>
            </a:r>
          </a:p>
        </p:txBody>
      </p:sp>
    </p:spTree>
    <p:extLst>
      <p:ext uri="{BB962C8B-B14F-4D97-AF65-F5344CB8AC3E}">
        <p14:creationId xmlns:p14="http://schemas.microsoft.com/office/powerpoint/2010/main" val="399278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Tour d’horizon de Teams</a:t>
            </a:r>
          </a:p>
        </p:txBody>
      </p:sp>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839788" y="836712"/>
            <a:ext cx="8280548" cy="647278"/>
          </a:xfrm>
        </p:spPr>
        <p:txBody>
          <a:bodyPr>
            <a:normAutofit/>
          </a:bodyPr>
          <a:lstStyle/>
          <a:p>
            <a:pPr marL="0" indent="0">
              <a:buNone/>
            </a:pPr>
            <a:r>
              <a:rPr lang="fr-FR" sz="2000" dirty="0"/>
              <a:t>Définition</a:t>
            </a:r>
          </a:p>
        </p:txBody>
      </p:sp>
      <p:sp>
        <p:nvSpPr>
          <p:cNvPr id="25" name="ZoneTexte 24">
            <a:extLst>
              <a:ext uri="{FF2B5EF4-FFF2-40B4-BE49-F238E27FC236}">
                <a16:creationId xmlns:a16="http://schemas.microsoft.com/office/drawing/2014/main" id="{228468A3-D78B-45D7-8AFD-E7A032D34739}"/>
              </a:ext>
            </a:extLst>
          </p:cNvPr>
          <p:cNvSpPr txBox="1"/>
          <p:nvPr/>
        </p:nvSpPr>
        <p:spPr>
          <a:xfrm>
            <a:off x="119336" y="2197957"/>
            <a:ext cx="6264696" cy="369332"/>
          </a:xfrm>
          <a:prstGeom prst="rect">
            <a:avLst/>
          </a:prstGeom>
          <a:noFill/>
        </p:spPr>
        <p:txBody>
          <a:bodyPr wrap="square" rtlCol="0">
            <a:spAutoFit/>
          </a:bodyPr>
          <a:lstStyle/>
          <a:p>
            <a:r>
              <a:rPr lang="fr-CA" dirty="0"/>
              <a:t>Communiquez à l’aide de conversations, de réunions et d’appels</a:t>
            </a:r>
          </a:p>
        </p:txBody>
      </p:sp>
      <p:sp>
        <p:nvSpPr>
          <p:cNvPr id="26" name="ZoneTexte 25">
            <a:extLst>
              <a:ext uri="{FF2B5EF4-FFF2-40B4-BE49-F238E27FC236}">
                <a16:creationId xmlns:a16="http://schemas.microsoft.com/office/drawing/2014/main" id="{1D6442A4-C26F-42E0-A96F-AEE1FE032F2C}"/>
              </a:ext>
            </a:extLst>
          </p:cNvPr>
          <p:cNvSpPr txBox="1"/>
          <p:nvPr/>
        </p:nvSpPr>
        <p:spPr>
          <a:xfrm>
            <a:off x="6897537" y="2197957"/>
            <a:ext cx="5289869" cy="369332"/>
          </a:xfrm>
          <a:prstGeom prst="rect">
            <a:avLst/>
          </a:prstGeom>
          <a:noFill/>
        </p:spPr>
        <p:txBody>
          <a:bodyPr wrap="square" rtlCol="0">
            <a:spAutoFit/>
          </a:bodyPr>
          <a:lstStyle/>
          <a:p>
            <a:r>
              <a:rPr lang="fr-CA" dirty="0"/>
              <a:t>Collaborer à l’aide d’applications Office 365 intégrées</a:t>
            </a:r>
          </a:p>
        </p:txBody>
      </p:sp>
      <p:sp>
        <p:nvSpPr>
          <p:cNvPr id="27" name="ZoneTexte 26">
            <a:extLst>
              <a:ext uri="{FF2B5EF4-FFF2-40B4-BE49-F238E27FC236}">
                <a16:creationId xmlns:a16="http://schemas.microsoft.com/office/drawing/2014/main" id="{92FD13F9-F420-4B17-90FF-AAFE11F86EED}"/>
              </a:ext>
            </a:extLst>
          </p:cNvPr>
          <p:cNvSpPr txBox="1"/>
          <p:nvPr/>
        </p:nvSpPr>
        <p:spPr>
          <a:xfrm>
            <a:off x="473546" y="4437112"/>
            <a:ext cx="11244908" cy="369332"/>
          </a:xfrm>
          <a:prstGeom prst="rect">
            <a:avLst/>
          </a:prstGeom>
          <a:noFill/>
        </p:spPr>
        <p:txBody>
          <a:bodyPr wrap="square" rtlCol="0">
            <a:spAutoFit/>
          </a:bodyPr>
          <a:lstStyle/>
          <a:p>
            <a:r>
              <a:rPr lang="fr-CA" dirty="0"/>
              <a:t>Renforcer le travail d’équipe et la productivité en intégrant des applications Microsoft et des services de partenaires</a:t>
            </a:r>
          </a:p>
        </p:txBody>
      </p:sp>
      <p:sp>
        <p:nvSpPr>
          <p:cNvPr id="29" name="ZoneTexte 28">
            <a:extLst>
              <a:ext uri="{FF2B5EF4-FFF2-40B4-BE49-F238E27FC236}">
                <a16:creationId xmlns:a16="http://schemas.microsoft.com/office/drawing/2014/main" id="{4E442782-75EB-42F0-89CC-E146E9310338}"/>
              </a:ext>
            </a:extLst>
          </p:cNvPr>
          <p:cNvSpPr txBox="1"/>
          <p:nvPr/>
        </p:nvSpPr>
        <p:spPr>
          <a:xfrm>
            <a:off x="1667508" y="1268760"/>
            <a:ext cx="9037004" cy="646331"/>
          </a:xfrm>
          <a:prstGeom prst="rect">
            <a:avLst/>
          </a:prstGeom>
          <a:noFill/>
        </p:spPr>
        <p:txBody>
          <a:bodyPr wrap="square" rtlCol="0">
            <a:spAutoFit/>
          </a:bodyPr>
          <a:lstStyle/>
          <a:p>
            <a:r>
              <a:rPr lang="fr-CA" dirty="0"/>
              <a:t>Microsoft Teams est une application qui permet de communiquer, partager et collaborer en équipe. Le service s’intègre à la suite Microsoft Office 365.</a:t>
            </a:r>
          </a:p>
        </p:txBody>
      </p:sp>
      <p:pic>
        <p:nvPicPr>
          <p:cNvPr id="30" name="Image 29">
            <a:extLst>
              <a:ext uri="{FF2B5EF4-FFF2-40B4-BE49-F238E27FC236}">
                <a16:creationId xmlns:a16="http://schemas.microsoft.com/office/drawing/2014/main" id="{784C6AE9-7CC1-4BD5-A09F-EEC6125FAB16}"/>
              </a:ext>
            </a:extLst>
          </p:cNvPr>
          <p:cNvPicPr>
            <a:picLocks noChangeAspect="1"/>
          </p:cNvPicPr>
          <p:nvPr/>
        </p:nvPicPr>
        <p:blipFill>
          <a:blip r:embed="rId3"/>
          <a:stretch>
            <a:fillRect/>
          </a:stretch>
        </p:blipFill>
        <p:spPr>
          <a:xfrm>
            <a:off x="1851987" y="2593602"/>
            <a:ext cx="2799394" cy="1603689"/>
          </a:xfrm>
          <a:prstGeom prst="rect">
            <a:avLst/>
          </a:prstGeom>
        </p:spPr>
      </p:pic>
      <p:pic>
        <p:nvPicPr>
          <p:cNvPr id="31" name="Image 30">
            <a:extLst>
              <a:ext uri="{FF2B5EF4-FFF2-40B4-BE49-F238E27FC236}">
                <a16:creationId xmlns:a16="http://schemas.microsoft.com/office/drawing/2014/main" id="{B0457893-58F6-423A-834B-65DDF7989ACE}"/>
              </a:ext>
            </a:extLst>
          </p:cNvPr>
          <p:cNvPicPr>
            <a:picLocks noChangeAspect="1"/>
          </p:cNvPicPr>
          <p:nvPr/>
        </p:nvPicPr>
        <p:blipFill rotWithShape="1">
          <a:blip r:embed="rId4"/>
          <a:srcRect r="585"/>
          <a:stretch/>
        </p:blipFill>
        <p:spPr>
          <a:xfrm>
            <a:off x="8248860" y="2723933"/>
            <a:ext cx="2587222" cy="1603689"/>
          </a:xfrm>
          <a:prstGeom prst="rect">
            <a:avLst/>
          </a:prstGeom>
        </p:spPr>
      </p:pic>
      <p:pic>
        <p:nvPicPr>
          <p:cNvPr id="32" name="Image 31">
            <a:extLst>
              <a:ext uri="{FF2B5EF4-FFF2-40B4-BE49-F238E27FC236}">
                <a16:creationId xmlns:a16="http://schemas.microsoft.com/office/drawing/2014/main" id="{5344D196-ADCD-47EF-B006-871BFB8F34CC}"/>
              </a:ext>
            </a:extLst>
          </p:cNvPr>
          <p:cNvPicPr>
            <a:picLocks noChangeAspect="1"/>
          </p:cNvPicPr>
          <p:nvPr/>
        </p:nvPicPr>
        <p:blipFill>
          <a:blip r:embed="rId5"/>
          <a:stretch>
            <a:fillRect/>
          </a:stretch>
        </p:blipFill>
        <p:spPr>
          <a:xfrm>
            <a:off x="4867391" y="4806444"/>
            <a:ext cx="2457219" cy="1507976"/>
          </a:xfrm>
          <a:prstGeom prst="rect">
            <a:avLst/>
          </a:prstGeom>
        </p:spPr>
      </p:pic>
    </p:spTree>
    <p:extLst>
      <p:ext uri="{BB962C8B-B14F-4D97-AF65-F5344CB8AC3E}">
        <p14:creationId xmlns:p14="http://schemas.microsoft.com/office/powerpoint/2010/main" val="4543106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691D6F0-EE7A-43F0-9D14-29054DC8425E}"/>
              </a:ext>
            </a:extLst>
          </p:cNvPr>
          <p:cNvSpPr txBox="1"/>
          <p:nvPr/>
        </p:nvSpPr>
        <p:spPr>
          <a:xfrm>
            <a:off x="191343" y="933482"/>
            <a:ext cx="11460265" cy="1754326"/>
          </a:xfrm>
          <a:prstGeom prst="rect">
            <a:avLst/>
          </a:prstGeom>
          <a:noFill/>
        </p:spPr>
        <p:txBody>
          <a:bodyPr wrap="square" rtlCol="0">
            <a:spAutoFit/>
          </a:bodyPr>
          <a:lstStyle/>
          <a:p>
            <a:r>
              <a:rPr lang="fr-FR" dirty="0"/>
              <a:t>Vous pouvez synchroniser les bibliothèques de documents de vos équipes Teams.</a:t>
            </a:r>
          </a:p>
          <a:p>
            <a:r>
              <a:rPr lang="fr-FR" dirty="0"/>
              <a:t>Cela vous permettra d’y accéder depuis l’explorateur Windows et même de pouvoir y accéder hors ligne ( Fonction: </a:t>
            </a:r>
            <a:r>
              <a:rPr lang="fr-FR" i="1" dirty="0"/>
              <a:t>Toujours conserver sur cet appareil</a:t>
            </a:r>
            <a:r>
              <a:rPr lang="fr-FR" dirty="0"/>
              <a:t>)</a:t>
            </a:r>
          </a:p>
          <a:p>
            <a:endParaRPr lang="fr-FR" dirty="0"/>
          </a:p>
          <a:p>
            <a:r>
              <a:rPr lang="fr-FR" dirty="0"/>
              <a:t>Depuis la bibliothèque SharePoint, assurez-vous d’être bien à la racine pour y voir tous les dossiers correspondants à tous vos canaux ( à l’exception des canaux privés qui ont leur propre site SharePoint) puis cliquer sur </a:t>
            </a:r>
            <a:r>
              <a:rPr lang="fr-FR" b="1" dirty="0"/>
              <a:t>Synchroniser.</a:t>
            </a:r>
          </a:p>
        </p:txBody>
      </p:sp>
      <p:pic>
        <p:nvPicPr>
          <p:cNvPr id="6" name="Image 5">
            <a:extLst>
              <a:ext uri="{FF2B5EF4-FFF2-40B4-BE49-F238E27FC236}">
                <a16:creationId xmlns:a16="http://schemas.microsoft.com/office/drawing/2014/main" id="{94994DA6-1868-4A84-99AF-55007E64232E}"/>
              </a:ext>
            </a:extLst>
          </p:cNvPr>
          <p:cNvPicPr>
            <a:picLocks noChangeAspect="1"/>
          </p:cNvPicPr>
          <p:nvPr/>
        </p:nvPicPr>
        <p:blipFill>
          <a:blip r:embed="rId3"/>
          <a:stretch>
            <a:fillRect/>
          </a:stretch>
        </p:blipFill>
        <p:spPr>
          <a:xfrm>
            <a:off x="191343" y="3058007"/>
            <a:ext cx="6552728" cy="2544256"/>
          </a:xfrm>
          <a:prstGeom prst="rect">
            <a:avLst/>
          </a:prstGeom>
          <a:ln>
            <a:noFill/>
          </a:ln>
          <a:effectLst>
            <a:outerShdw blurRad="292100" dist="139700" dir="2700000" algn="tl" rotWithShape="0">
              <a:srgbClr val="333333">
                <a:alpha val="65000"/>
              </a:srgbClr>
            </a:outerShdw>
          </a:effectLst>
        </p:spPr>
      </p:pic>
      <p:sp>
        <p:nvSpPr>
          <p:cNvPr id="8" name="Rectangle : coins arrondis 7">
            <a:extLst>
              <a:ext uri="{FF2B5EF4-FFF2-40B4-BE49-F238E27FC236}">
                <a16:creationId xmlns:a16="http://schemas.microsoft.com/office/drawing/2014/main" id="{91025015-F51E-4D6F-8ED6-A5EDFB5E3E17}"/>
              </a:ext>
            </a:extLst>
          </p:cNvPr>
          <p:cNvSpPr/>
          <p:nvPr/>
        </p:nvSpPr>
        <p:spPr>
          <a:xfrm>
            <a:off x="3935760" y="3088635"/>
            <a:ext cx="864096" cy="4123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Image 11">
            <a:extLst>
              <a:ext uri="{FF2B5EF4-FFF2-40B4-BE49-F238E27FC236}">
                <a16:creationId xmlns:a16="http://schemas.microsoft.com/office/drawing/2014/main" id="{5388B706-2798-42F2-B330-5EAC2BA31657}"/>
              </a:ext>
            </a:extLst>
          </p:cNvPr>
          <p:cNvPicPr>
            <a:picLocks noChangeAspect="1"/>
          </p:cNvPicPr>
          <p:nvPr/>
        </p:nvPicPr>
        <p:blipFill rotWithShape="1">
          <a:blip r:embed="rId4"/>
          <a:srcRect r="45568"/>
          <a:stretch/>
        </p:blipFill>
        <p:spPr>
          <a:xfrm>
            <a:off x="7074658" y="3068960"/>
            <a:ext cx="4802551" cy="2952328"/>
          </a:xfrm>
          <a:prstGeom prst="rect">
            <a:avLst/>
          </a:prstGeom>
        </p:spPr>
      </p:pic>
      <p:sp>
        <p:nvSpPr>
          <p:cNvPr id="9" name="Titre 4">
            <a:extLst>
              <a:ext uri="{FF2B5EF4-FFF2-40B4-BE49-F238E27FC236}">
                <a16:creationId xmlns:a16="http://schemas.microsoft.com/office/drawing/2014/main" id="{A84A66CB-3DDF-D284-214D-F2491EBD0FCB}"/>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La synchronisation</a:t>
            </a:r>
          </a:p>
        </p:txBody>
      </p:sp>
    </p:spTree>
    <p:extLst>
      <p:ext uri="{BB962C8B-B14F-4D97-AF65-F5344CB8AC3E}">
        <p14:creationId xmlns:p14="http://schemas.microsoft.com/office/powerpoint/2010/main" val="819503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05</a:t>
            </a: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493984" cy="1015663"/>
          </a:xfrm>
          <a:prstGeom prst="rect">
            <a:avLst/>
          </a:prstGeom>
          <a:noFill/>
        </p:spPr>
        <p:txBody>
          <a:bodyPr wrap="square" rtlCol="0">
            <a:spAutoFit/>
          </a:bodyPr>
          <a:lstStyle/>
          <a:p>
            <a:r>
              <a:rPr lang="fr-FR" sz="2000" dirty="0"/>
              <a:t>Je souhaite être averti qu’une facture doit être émise.</a:t>
            </a:r>
          </a:p>
          <a:p>
            <a:r>
              <a:rPr lang="fr-FR" sz="2000" dirty="0"/>
              <a:t>Les échéanciers sont stockés sur une liste.</a:t>
            </a:r>
          </a:p>
          <a:p>
            <a:r>
              <a:rPr lang="fr-FR" sz="2000" dirty="0"/>
              <a:t>Malheureusement, mon chef de projet oubli toujours de m’informer.</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2852936"/>
            <a:ext cx="4959998" cy="3629065"/>
          </a:xfrm>
          <a:prstGeom prst="rect">
            <a:avLst/>
          </a:prstGeom>
        </p:spPr>
      </p:pic>
    </p:spTree>
    <p:extLst>
      <p:ext uri="{BB962C8B-B14F-4D97-AF65-F5344CB8AC3E}">
        <p14:creationId xmlns:p14="http://schemas.microsoft.com/office/powerpoint/2010/main" val="277814170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05</a:t>
            </a: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632237"/>
            <a:ext cx="10493984" cy="707886"/>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latin typeface="+mj-lt"/>
              </a:rPr>
              <a:t>Je peux via un clic droit, demander à être alerté lorsque quelqu’un modifie l’élément de ma liste</a:t>
            </a:r>
          </a:p>
          <a:p>
            <a:pPr marL="342900" indent="-342900">
              <a:buFont typeface="Arial" panose="020B0604020202020204" pitchFamily="34" charset="0"/>
              <a:buChar char="•"/>
            </a:pPr>
            <a:endParaRPr lang="fr-FR" sz="2000" dirty="0">
              <a:latin typeface="+mj-lt"/>
            </a:endParaRP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019908"/>
            <a:ext cx="1436915" cy="424732"/>
          </a:xfrm>
          <a:prstGeom prst="rect">
            <a:avLst/>
          </a:prstGeom>
          <a:noFill/>
        </p:spPr>
        <p:txBody>
          <a:bodyPr wrap="square" rtlCol="0">
            <a:spAutoFit/>
          </a:bodyPr>
          <a:lstStyle/>
          <a:p>
            <a:r>
              <a:rPr lang="fr-FR" b="1" u="sng" dirty="0"/>
              <a:t>Solution A </a:t>
            </a:r>
          </a:p>
        </p:txBody>
      </p:sp>
      <p:pic>
        <p:nvPicPr>
          <p:cNvPr id="4" name="Image 3">
            <a:extLst>
              <a:ext uri="{FF2B5EF4-FFF2-40B4-BE49-F238E27FC236}">
                <a16:creationId xmlns:a16="http://schemas.microsoft.com/office/drawing/2014/main" id="{382BAD18-C519-4B11-93A0-F222491A1EEE}"/>
              </a:ext>
            </a:extLst>
          </p:cNvPr>
          <p:cNvPicPr>
            <a:picLocks noChangeAspect="1"/>
          </p:cNvPicPr>
          <p:nvPr/>
        </p:nvPicPr>
        <p:blipFill>
          <a:blip r:embed="rId3"/>
          <a:stretch>
            <a:fillRect/>
          </a:stretch>
        </p:blipFill>
        <p:spPr>
          <a:xfrm>
            <a:off x="283351" y="3554464"/>
            <a:ext cx="3113071" cy="2221683"/>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806DB82F-374C-4993-871E-E89E73FADE87}"/>
              </a:ext>
            </a:extLst>
          </p:cNvPr>
          <p:cNvSpPr txBox="1"/>
          <p:nvPr/>
        </p:nvSpPr>
        <p:spPr>
          <a:xfrm>
            <a:off x="480060" y="2721114"/>
            <a:ext cx="10713720" cy="707886"/>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latin typeface="+mj-lt"/>
              </a:rPr>
              <a:t>Je peux créer un flux de travail qui m’enverra un mail lorsque une valeur de colonne sera modifié.</a:t>
            </a:r>
          </a:p>
          <a:p>
            <a:pPr marL="342900" indent="-342900">
              <a:buFont typeface="Arial" panose="020B0604020202020204" pitchFamily="34" charset="0"/>
              <a:buChar char="•"/>
            </a:pPr>
            <a:endParaRPr lang="fr-FR" sz="2000" dirty="0">
              <a:latin typeface="+mj-lt"/>
            </a:endParaRPr>
          </a:p>
        </p:txBody>
      </p:sp>
      <p:sp>
        <p:nvSpPr>
          <p:cNvPr id="13" name="ZoneTexte 12">
            <a:extLst>
              <a:ext uri="{FF2B5EF4-FFF2-40B4-BE49-F238E27FC236}">
                <a16:creationId xmlns:a16="http://schemas.microsoft.com/office/drawing/2014/main" id="{7DECAAAB-A40E-4100-8377-03D991BA4845}"/>
              </a:ext>
            </a:extLst>
          </p:cNvPr>
          <p:cNvSpPr txBox="1"/>
          <p:nvPr/>
        </p:nvSpPr>
        <p:spPr>
          <a:xfrm>
            <a:off x="480060" y="2108785"/>
            <a:ext cx="1436915" cy="424732"/>
          </a:xfrm>
          <a:prstGeom prst="rect">
            <a:avLst/>
          </a:prstGeom>
          <a:noFill/>
        </p:spPr>
        <p:txBody>
          <a:bodyPr wrap="square" rtlCol="0">
            <a:spAutoFit/>
          </a:bodyPr>
          <a:lstStyle/>
          <a:p>
            <a:r>
              <a:rPr lang="fr-FR" b="1" u="sng" dirty="0"/>
              <a:t>Solution B </a:t>
            </a:r>
          </a:p>
        </p:txBody>
      </p:sp>
      <p:grpSp>
        <p:nvGrpSpPr>
          <p:cNvPr id="16" name="Groupe 15">
            <a:extLst>
              <a:ext uri="{FF2B5EF4-FFF2-40B4-BE49-F238E27FC236}">
                <a16:creationId xmlns:a16="http://schemas.microsoft.com/office/drawing/2014/main" id="{92A88DA7-2CC9-4A34-A7E7-6399DE248809}"/>
              </a:ext>
            </a:extLst>
          </p:cNvPr>
          <p:cNvGrpSpPr/>
          <p:nvPr/>
        </p:nvGrpSpPr>
        <p:grpSpPr>
          <a:xfrm>
            <a:off x="3500224" y="3401627"/>
            <a:ext cx="7473820" cy="2630047"/>
            <a:chOff x="3500224" y="3401627"/>
            <a:chExt cx="7473820" cy="2630047"/>
          </a:xfrm>
        </p:grpSpPr>
        <p:pic>
          <p:nvPicPr>
            <p:cNvPr id="7" name="Image 6">
              <a:extLst>
                <a:ext uri="{FF2B5EF4-FFF2-40B4-BE49-F238E27FC236}">
                  <a16:creationId xmlns:a16="http://schemas.microsoft.com/office/drawing/2014/main" id="{C0D93F78-B2BB-434E-9C0F-F8708B12B0B6}"/>
                </a:ext>
              </a:extLst>
            </p:cNvPr>
            <p:cNvPicPr>
              <a:picLocks noChangeAspect="1"/>
            </p:cNvPicPr>
            <p:nvPr/>
          </p:nvPicPr>
          <p:blipFill rotWithShape="1">
            <a:blip r:embed="rId4"/>
            <a:srcRect t="8369" r="28722" b="28154"/>
            <a:stretch/>
          </p:blipFill>
          <p:spPr>
            <a:xfrm>
              <a:off x="4665345" y="3401627"/>
              <a:ext cx="1670141" cy="1263679"/>
            </a:xfrm>
            <a:prstGeom prst="rect">
              <a:avLst/>
            </a:prstGeom>
          </p:spPr>
        </p:pic>
        <p:pic>
          <p:nvPicPr>
            <p:cNvPr id="15" name="Image 14">
              <a:extLst>
                <a:ext uri="{FF2B5EF4-FFF2-40B4-BE49-F238E27FC236}">
                  <a16:creationId xmlns:a16="http://schemas.microsoft.com/office/drawing/2014/main" id="{1819A98B-39F4-445B-8837-A153AC3B6B1C}"/>
                </a:ext>
              </a:extLst>
            </p:cNvPr>
            <p:cNvPicPr>
              <a:picLocks noChangeAspect="1"/>
            </p:cNvPicPr>
            <p:nvPr/>
          </p:nvPicPr>
          <p:blipFill>
            <a:blip r:embed="rId5"/>
            <a:stretch>
              <a:fillRect/>
            </a:stretch>
          </p:blipFill>
          <p:spPr>
            <a:xfrm>
              <a:off x="3500224" y="3809991"/>
              <a:ext cx="7473820" cy="2221683"/>
            </a:xfrm>
            <a:prstGeom prst="rect">
              <a:avLst/>
            </a:prstGeom>
            <a:ln>
              <a:noFill/>
            </a:ln>
            <a:effectLst>
              <a:outerShdw blurRad="292100" dist="139700" dir="2700000" algn="tl" rotWithShape="0">
                <a:srgbClr val="333333">
                  <a:alpha val="65000"/>
                </a:srgbClr>
              </a:outerShdw>
            </a:effectLst>
          </p:spPr>
        </p:pic>
      </p:grpSp>
      <p:sp>
        <p:nvSpPr>
          <p:cNvPr id="17" name="Rectangle : coins arrondis 16">
            <a:extLst>
              <a:ext uri="{FF2B5EF4-FFF2-40B4-BE49-F238E27FC236}">
                <a16:creationId xmlns:a16="http://schemas.microsoft.com/office/drawing/2014/main" id="{2A1C4F7A-6F0C-4F10-97E0-65C016B2B848}"/>
              </a:ext>
            </a:extLst>
          </p:cNvPr>
          <p:cNvSpPr/>
          <p:nvPr/>
        </p:nvSpPr>
        <p:spPr>
          <a:xfrm>
            <a:off x="1916975" y="5542844"/>
            <a:ext cx="374669" cy="23330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88401123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rgbClr val="FF0000"/>
                </a:solidFill>
              </a:rPr>
              <a:t>Cas d’usage 06</a:t>
            </a: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981012" cy="707886"/>
          </a:xfrm>
          <a:prstGeom prst="rect">
            <a:avLst/>
          </a:prstGeom>
          <a:noFill/>
        </p:spPr>
        <p:txBody>
          <a:bodyPr wrap="square" rtlCol="0">
            <a:spAutoFit/>
          </a:bodyPr>
          <a:lstStyle/>
          <a:p>
            <a:r>
              <a:rPr lang="fr-FR" sz="2000" dirty="0"/>
              <a:t>En tant que manager, je demande à mes collaborateurs de remplir une fiche d’avancement chaque jour.</a:t>
            </a:r>
          </a:p>
          <a:p>
            <a:r>
              <a:rPr lang="fr-FR" sz="2000" dirty="0"/>
              <a:t>Comment être sûr que ces fiches soient remplies quotidiennement?</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2780928"/>
            <a:ext cx="4959998" cy="3629065"/>
          </a:xfrm>
          <a:prstGeom prst="rect">
            <a:avLst/>
          </a:prstGeom>
        </p:spPr>
      </p:pic>
    </p:spTree>
    <p:extLst>
      <p:ext uri="{BB962C8B-B14F-4D97-AF65-F5344CB8AC3E}">
        <p14:creationId xmlns:p14="http://schemas.microsoft.com/office/powerpoint/2010/main" val="356538379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rgbClr val="FF0000"/>
                </a:solidFill>
              </a:rPr>
              <a:t>Cas d’usage 06</a:t>
            </a:r>
          </a:p>
        </p:txBody>
      </p:sp>
      <p:sp>
        <p:nvSpPr>
          <p:cNvPr id="8" name="ZoneTexte 7">
            <a:extLst>
              <a:ext uri="{FF2B5EF4-FFF2-40B4-BE49-F238E27FC236}">
                <a16:creationId xmlns:a16="http://schemas.microsoft.com/office/drawing/2014/main" id="{C8B64BA9-0373-4A1C-A4FA-A1791289EC2C}"/>
              </a:ext>
            </a:extLst>
          </p:cNvPr>
          <p:cNvSpPr txBox="1"/>
          <p:nvPr/>
        </p:nvSpPr>
        <p:spPr>
          <a:xfrm>
            <a:off x="-48640" y="1632237"/>
            <a:ext cx="10713720" cy="2246769"/>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J’utilise Microsoft Lists pour créer une liste ( depuis Teams ou SharePoint)</a:t>
            </a:r>
          </a:p>
          <a:p>
            <a:pPr marL="342900" indent="-342900" algn="l" fontAlgn="base">
              <a:buFont typeface="Arial" panose="020B0604020202020204" pitchFamily="34" charset="0"/>
              <a:buChar char="•"/>
            </a:pPr>
            <a:r>
              <a:rPr lang="fr-FR" sz="2000" dirty="0"/>
              <a:t>Pour cet exemple, j’utilise le modèle </a:t>
            </a:r>
            <a:r>
              <a:rPr lang="fr-FR" sz="2000" b="1" dirty="0"/>
              <a:t>Planificateur de contenu.</a:t>
            </a:r>
          </a:p>
          <a:p>
            <a:pPr marL="342900" indent="-342900" algn="l" fontAlgn="base">
              <a:buFont typeface="Arial" panose="020B0604020202020204" pitchFamily="34" charset="0"/>
              <a:buChar char="•"/>
            </a:pPr>
            <a:r>
              <a:rPr lang="fr-FR" sz="2000" dirty="0"/>
              <a:t>Je peux renommer des colonnes existantes ou en ajouter.</a:t>
            </a:r>
          </a:p>
          <a:p>
            <a:pPr marL="342900" indent="-342900" algn="l" fontAlgn="base">
              <a:buFont typeface="Arial" panose="020B0604020202020204" pitchFamily="34" charset="0"/>
              <a:buChar char="•"/>
            </a:pPr>
            <a:r>
              <a:rPr lang="fr-FR" sz="2000" dirty="0"/>
              <a:t>Mes collaborateurs peuvent maintenant remplir leur activité.</a:t>
            </a:r>
          </a:p>
          <a:p>
            <a:pPr marL="342900" indent="-342900" algn="l" fontAlgn="base">
              <a:buFont typeface="Arial" panose="020B0604020202020204" pitchFamily="34" charset="0"/>
              <a:buChar char="•"/>
            </a:pPr>
            <a:r>
              <a:rPr lang="fr-FR" sz="2000" dirty="0"/>
              <a:t>Afin d’ être averti des modifications, j’utilise l’option </a:t>
            </a:r>
            <a:r>
              <a:rPr lang="fr-FR" sz="2000" b="1" dirty="0"/>
              <a:t>M’avertir.</a:t>
            </a:r>
          </a:p>
          <a:p>
            <a:pPr marL="342900" indent="-342900" algn="l" fontAlgn="base">
              <a:buFont typeface="Arial" panose="020B0604020202020204" pitchFamily="34" charset="0"/>
              <a:buChar char="•"/>
            </a:pPr>
            <a:endParaRPr lang="fr-FR" sz="2000" b="1" dirty="0"/>
          </a:p>
          <a:p>
            <a:pPr marL="342900" indent="-342900" algn="l" fontAlgn="base">
              <a:buFont typeface="Arial" panose="020B0604020202020204" pitchFamily="34" charset="0"/>
              <a:buChar char="•"/>
            </a:pPr>
            <a:endParaRPr lang="fr-FR" sz="2000" b="1"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019908"/>
            <a:ext cx="1436915" cy="424732"/>
          </a:xfrm>
          <a:prstGeom prst="rect">
            <a:avLst/>
          </a:prstGeom>
          <a:noFill/>
        </p:spPr>
        <p:txBody>
          <a:bodyPr wrap="square" rtlCol="0">
            <a:spAutoFit/>
          </a:bodyPr>
          <a:lstStyle/>
          <a:p>
            <a:r>
              <a:rPr lang="fr-FR" b="1" u="sng" dirty="0"/>
              <a:t>Solution  </a:t>
            </a:r>
          </a:p>
        </p:txBody>
      </p:sp>
      <p:pic>
        <p:nvPicPr>
          <p:cNvPr id="6" name="Image 5">
            <a:extLst>
              <a:ext uri="{FF2B5EF4-FFF2-40B4-BE49-F238E27FC236}">
                <a16:creationId xmlns:a16="http://schemas.microsoft.com/office/drawing/2014/main" id="{1E552D3E-AC63-4212-A5D7-7B5AC871CA1A}"/>
              </a:ext>
            </a:extLst>
          </p:cNvPr>
          <p:cNvPicPr>
            <a:picLocks noChangeAspect="1"/>
          </p:cNvPicPr>
          <p:nvPr/>
        </p:nvPicPr>
        <p:blipFill>
          <a:blip r:embed="rId3"/>
          <a:stretch>
            <a:fillRect/>
          </a:stretch>
        </p:blipFill>
        <p:spPr>
          <a:xfrm>
            <a:off x="1970843" y="3429000"/>
            <a:ext cx="8250315" cy="2978241"/>
          </a:xfrm>
          <a:prstGeom prst="rect">
            <a:avLst/>
          </a:prstGeom>
          <a:ln>
            <a:noFill/>
          </a:ln>
          <a:effectLst>
            <a:outerShdw blurRad="292100" dist="139700" dir="2700000" algn="tl" rotWithShape="0">
              <a:srgbClr val="333333">
                <a:alpha val="65000"/>
              </a:srgbClr>
            </a:outerShdw>
          </a:effectLst>
        </p:spPr>
      </p:pic>
      <p:sp>
        <p:nvSpPr>
          <p:cNvPr id="7" name="Rectangle : coins arrondis 6">
            <a:extLst>
              <a:ext uri="{FF2B5EF4-FFF2-40B4-BE49-F238E27FC236}">
                <a16:creationId xmlns:a16="http://schemas.microsoft.com/office/drawing/2014/main" id="{26512DC3-B206-4664-9D80-E773FA73D976}"/>
              </a:ext>
            </a:extLst>
          </p:cNvPr>
          <p:cNvSpPr/>
          <p:nvPr/>
        </p:nvSpPr>
        <p:spPr>
          <a:xfrm>
            <a:off x="3879542" y="6223247"/>
            <a:ext cx="550415" cy="18399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0700307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07</a:t>
            </a:r>
          </a:p>
        </p:txBody>
      </p:sp>
      <p:sp>
        <p:nvSpPr>
          <p:cNvPr id="8" name="ZoneTexte 7">
            <a:extLst>
              <a:ext uri="{FF2B5EF4-FFF2-40B4-BE49-F238E27FC236}">
                <a16:creationId xmlns:a16="http://schemas.microsoft.com/office/drawing/2014/main" id="{C8B64BA9-0373-4A1C-A4FA-A1791289EC2C}"/>
              </a:ext>
            </a:extLst>
          </p:cNvPr>
          <p:cNvSpPr txBox="1"/>
          <p:nvPr/>
        </p:nvSpPr>
        <p:spPr>
          <a:xfrm>
            <a:off x="0" y="1552971"/>
            <a:ext cx="11780668" cy="1323439"/>
          </a:xfrm>
          <a:prstGeom prst="rect">
            <a:avLst/>
          </a:prstGeom>
          <a:noFill/>
        </p:spPr>
        <p:txBody>
          <a:bodyPr wrap="square" rtlCol="0">
            <a:spAutoFit/>
          </a:bodyPr>
          <a:lstStyle/>
          <a:p>
            <a:pPr algn="l" fontAlgn="base"/>
            <a:r>
              <a:rPr lang="fr-FR" sz="2000" dirty="0"/>
              <a:t>Je suis membre d’une équipe Teams dans laquelle nous collaborons sur un projet.</a:t>
            </a:r>
          </a:p>
          <a:p>
            <a:pPr algn="l" fontAlgn="base"/>
            <a:r>
              <a:rPr lang="fr-FR" sz="2000" dirty="0"/>
              <a:t>Mes collègues et moi travaillons communément sur un fichier Rapport de vente.</a:t>
            </a:r>
          </a:p>
          <a:p>
            <a:pPr algn="l" fontAlgn="base"/>
            <a:r>
              <a:rPr lang="fr-FR" sz="2000" dirty="0"/>
              <a:t>Ce matin, j’ai constaté que l’un de mes collègues à supprimer par erreur une bonne partie du contenu de ce document.</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940642"/>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2780928"/>
            <a:ext cx="4959998" cy="3629065"/>
          </a:xfrm>
          <a:prstGeom prst="rect">
            <a:avLst/>
          </a:prstGeom>
        </p:spPr>
      </p:pic>
    </p:spTree>
    <p:extLst>
      <p:ext uri="{BB962C8B-B14F-4D97-AF65-F5344CB8AC3E}">
        <p14:creationId xmlns:p14="http://schemas.microsoft.com/office/powerpoint/2010/main" val="79907021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07</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019908"/>
            <a:ext cx="1436915" cy="424732"/>
          </a:xfrm>
          <a:prstGeom prst="rect">
            <a:avLst/>
          </a:prstGeom>
          <a:noFill/>
        </p:spPr>
        <p:txBody>
          <a:bodyPr wrap="square" rtlCol="0">
            <a:spAutoFit/>
          </a:bodyPr>
          <a:lstStyle/>
          <a:p>
            <a:r>
              <a:rPr lang="fr-FR" b="1" u="sng" dirty="0"/>
              <a:t>Solution A  </a:t>
            </a:r>
          </a:p>
        </p:txBody>
      </p:sp>
      <p:sp>
        <p:nvSpPr>
          <p:cNvPr id="10" name="ZoneTexte 9">
            <a:extLst>
              <a:ext uri="{FF2B5EF4-FFF2-40B4-BE49-F238E27FC236}">
                <a16:creationId xmlns:a16="http://schemas.microsoft.com/office/drawing/2014/main" id="{56CB0A0B-5CD6-4DBC-8D3A-36760E3E41C0}"/>
              </a:ext>
            </a:extLst>
          </p:cNvPr>
          <p:cNvSpPr txBox="1"/>
          <p:nvPr/>
        </p:nvSpPr>
        <p:spPr>
          <a:xfrm>
            <a:off x="-48640" y="1632237"/>
            <a:ext cx="11686458" cy="1015663"/>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Via le clic droit à côté de mon document, je fais </a:t>
            </a:r>
            <a:r>
              <a:rPr lang="fr-FR" sz="2000" b="1" dirty="0"/>
              <a:t>Ouvrir dans SharePoint</a:t>
            </a:r>
          </a:p>
          <a:p>
            <a:pPr marL="342900" indent="-342900" algn="l" fontAlgn="base">
              <a:buFont typeface="Arial" panose="020B0604020202020204" pitchFamily="34" charset="0"/>
              <a:buChar char="•"/>
            </a:pPr>
            <a:r>
              <a:rPr lang="fr-FR" sz="2000" dirty="0"/>
              <a:t>Depuis SharePoint, j’accède à l’historique des versions pour restaurer la version antérieure à celle de mon collègue</a:t>
            </a:r>
          </a:p>
        </p:txBody>
      </p:sp>
      <p:pic>
        <p:nvPicPr>
          <p:cNvPr id="4" name="Image 3">
            <a:extLst>
              <a:ext uri="{FF2B5EF4-FFF2-40B4-BE49-F238E27FC236}">
                <a16:creationId xmlns:a16="http://schemas.microsoft.com/office/drawing/2014/main" id="{AAEA1484-E63D-48F8-BED3-2CC3CF90DA0E}"/>
              </a:ext>
            </a:extLst>
          </p:cNvPr>
          <p:cNvPicPr>
            <a:picLocks noChangeAspect="1"/>
          </p:cNvPicPr>
          <p:nvPr/>
        </p:nvPicPr>
        <p:blipFill>
          <a:blip r:embed="rId3"/>
          <a:stretch>
            <a:fillRect/>
          </a:stretch>
        </p:blipFill>
        <p:spPr>
          <a:xfrm>
            <a:off x="2343977" y="2552812"/>
            <a:ext cx="2542059" cy="1441583"/>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4EC1C909-98DA-4514-A859-4C27A6E4D4CD}"/>
              </a:ext>
            </a:extLst>
          </p:cNvPr>
          <p:cNvPicPr>
            <a:picLocks noChangeAspect="1"/>
          </p:cNvPicPr>
          <p:nvPr/>
        </p:nvPicPr>
        <p:blipFill rotWithShape="1">
          <a:blip r:embed="rId4"/>
          <a:srcRect l="4008" r="3492" b="6607"/>
          <a:stretch/>
        </p:blipFill>
        <p:spPr>
          <a:xfrm>
            <a:off x="5569527" y="2658838"/>
            <a:ext cx="4099652" cy="1044186"/>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D895C847-5875-4868-91CA-849B5A9B30C6}"/>
              </a:ext>
            </a:extLst>
          </p:cNvPr>
          <p:cNvPicPr>
            <a:picLocks noChangeAspect="1"/>
          </p:cNvPicPr>
          <p:nvPr/>
        </p:nvPicPr>
        <p:blipFill rotWithShape="1">
          <a:blip r:embed="rId5"/>
          <a:srcRect l="61594" r="26712" b="63535"/>
          <a:stretch/>
        </p:blipFill>
        <p:spPr>
          <a:xfrm>
            <a:off x="8311512" y="4450890"/>
            <a:ext cx="2244333" cy="1968383"/>
          </a:xfrm>
          <a:prstGeom prst="rect">
            <a:avLst/>
          </a:prstGeom>
        </p:spPr>
      </p:pic>
      <p:sp>
        <p:nvSpPr>
          <p:cNvPr id="21" name="ZoneTexte 20">
            <a:extLst>
              <a:ext uri="{FF2B5EF4-FFF2-40B4-BE49-F238E27FC236}">
                <a16:creationId xmlns:a16="http://schemas.microsoft.com/office/drawing/2014/main" id="{6E790CA2-6E5E-41EC-85CA-519F2165F1F4}"/>
              </a:ext>
            </a:extLst>
          </p:cNvPr>
          <p:cNvSpPr txBox="1"/>
          <p:nvPr/>
        </p:nvSpPr>
        <p:spPr>
          <a:xfrm>
            <a:off x="466635" y="3695469"/>
            <a:ext cx="1436915" cy="424732"/>
          </a:xfrm>
          <a:prstGeom prst="rect">
            <a:avLst/>
          </a:prstGeom>
          <a:noFill/>
        </p:spPr>
        <p:txBody>
          <a:bodyPr wrap="square" rtlCol="0">
            <a:spAutoFit/>
          </a:bodyPr>
          <a:lstStyle/>
          <a:p>
            <a:r>
              <a:rPr lang="fr-FR" b="1" u="sng" dirty="0"/>
              <a:t>Solution B  </a:t>
            </a:r>
          </a:p>
        </p:txBody>
      </p:sp>
      <p:sp>
        <p:nvSpPr>
          <p:cNvPr id="23" name="ZoneTexte 22">
            <a:extLst>
              <a:ext uri="{FF2B5EF4-FFF2-40B4-BE49-F238E27FC236}">
                <a16:creationId xmlns:a16="http://schemas.microsoft.com/office/drawing/2014/main" id="{6F590D9D-9060-42A7-A1F8-ADACAF9CA139}"/>
              </a:ext>
            </a:extLst>
          </p:cNvPr>
          <p:cNvSpPr txBox="1"/>
          <p:nvPr/>
        </p:nvSpPr>
        <p:spPr>
          <a:xfrm>
            <a:off x="-62065" y="4307798"/>
            <a:ext cx="8531810" cy="1015663"/>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J’ouvre mon document dans l’application de bureau</a:t>
            </a:r>
          </a:p>
          <a:p>
            <a:pPr marL="342900" indent="-342900" algn="l" fontAlgn="base">
              <a:buFont typeface="Arial" panose="020B0604020202020204" pitchFamily="34" charset="0"/>
              <a:buChar char="•"/>
            </a:pPr>
            <a:r>
              <a:rPr lang="fr-FR" sz="2000" dirty="0"/>
              <a:t>Depuis l’application bureautique , j’accède également à l’historique des versions pour restaurer la version antérieure à celle de mon collègue.</a:t>
            </a:r>
          </a:p>
        </p:txBody>
      </p:sp>
      <p:sp>
        <p:nvSpPr>
          <p:cNvPr id="14" name="Rectangle : coins arrondis 13">
            <a:extLst>
              <a:ext uri="{FF2B5EF4-FFF2-40B4-BE49-F238E27FC236}">
                <a16:creationId xmlns:a16="http://schemas.microsoft.com/office/drawing/2014/main" id="{3E2D86A9-1E2D-4114-B1A3-E065009E8185}"/>
              </a:ext>
            </a:extLst>
          </p:cNvPr>
          <p:cNvSpPr/>
          <p:nvPr/>
        </p:nvSpPr>
        <p:spPr>
          <a:xfrm>
            <a:off x="8311512" y="2918691"/>
            <a:ext cx="1357667" cy="29329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Rectangle : coins arrondis 14">
            <a:extLst>
              <a:ext uri="{FF2B5EF4-FFF2-40B4-BE49-F238E27FC236}">
                <a16:creationId xmlns:a16="http://schemas.microsoft.com/office/drawing/2014/main" id="{F54BA3A2-FD28-4560-8621-51FB1EC15FE9}"/>
              </a:ext>
            </a:extLst>
          </p:cNvPr>
          <p:cNvSpPr/>
          <p:nvPr/>
        </p:nvSpPr>
        <p:spPr>
          <a:xfrm>
            <a:off x="8386618" y="5797385"/>
            <a:ext cx="1191491" cy="27394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Rectangle : coins arrondis 15">
            <a:extLst>
              <a:ext uri="{FF2B5EF4-FFF2-40B4-BE49-F238E27FC236}">
                <a16:creationId xmlns:a16="http://schemas.microsoft.com/office/drawing/2014/main" id="{45608FC0-7445-4606-9FBB-070BB7755DE4}"/>
              </a:ext>
            </a:extLst>
          </p:cNvPr>
          <p:cNvSpPr/>
          <p:nvPr/>
        </p:nvSpPr>
        <p:spPr>
          <a:xfrm>
            <a:off x="4064000" y="3814618"/>
            <a:ext cx="822036" cy="179777"/>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30663491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xEl>
                                              <p:pRg st="1" end="1"/>
                                            </p:txEl>
                                          </p:spTgt>
                                        </p:tgtEl>
                                        <p:attrNameLst>
                                          <p:attrName>style.visibility</p:attrName>
                                        </p:attrNameLst>
                                      </p:cBhvr>
                                      <p:to>
                                        <p:strVal val="visible"/>
                                      </p:to>
                                    </p:set>
                                    <p:animEffect transition="in" filter="fade">
                                      <p:cBhvr>
                                        <p:cTn id="39" dur="500"/>
                                        <p:tgtEl>
                                          <p:spTgt spid="23">
                                            <p:txEl>
                                              <p:pRg st="1" end="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A76BA1-697E-469A-9F7F-C998BCCE3BE4}"/>
              </a:ext>
            </a:extLst>
          </p:cNvPr>
          <p:cNvSpPr txBox="1"/>
          <p:nvPr/>
        </p:nvSpPr>
        <p:spPr>
          <a:xfrm>
            <a:off x="52387" y="908720"/>
            <a:ext cx="12087225" cy="2585323"/>
          </a:xfrm>
          <a:prstGeom prst="rect">
            <a:avLst/>
          </a:prstGeom>
          <a:noFill/>
        </p:spPr>
        <p:txBody>
          <a:bodyPr wrap="square" rtlCol="0">
            <a:spAutoFit/>
          </a:bodyPr>
          <a:lstStyle/>
          <a:p>
            <a:pPr marL="342900" indent="-342900">
              <a:buFont typeface="Arial" panose="020B0604020202020204" pitchFamily="34" charset="0"/>
              <a:buChar char="•"/>
            </a:pPr>
            <a:r>
              <a:rPr lang="fr-CA" dirty="0">
                <a:solidFill>
                  <a:srgbClr val="2F2F2F"/>
                </a:solidFill>
                <a:latin typeface="Segoe UI" panose="020B0502040204020203" pitchFamily="34" charset="0"/>
              </a:rPr>
              <a:t>Planner et To Do ont fusionné!</a:t>
            </a:r>
          </a:p>
          <a:p>
            <a:pPr marL="342900" indent="-342900">
              <a:buFont typeface="Arial" panose="020B0604020202020204" pitchFamily="34" charset="0"/>
              <a:buChar char="•"/>
            </a:pPr>
            <a:r>
              <a:rPr lang="fr-CA" dirty="0">
                <a:solidFill>
                  <a:srgbClr val="2F2F2F"/>
                </a:solidFill>
                <a:latin typeface="Segoe UI" panose="020B0502040204020203" pitchFamily="34" charset="0"/>
              </a:rPr>
              <a:t>Planner vous permet de gérer vos tâches de projet et To do vos tâches personnelles.</a:t>
            </a:r>
          </a:p>
          <a:p>
            <a:pPr marL="342900" indent="-342900">
              <a:buFont typeface="Arial" panose="020B0604020202020204" pitchFamily="34" charset="0"/>
              <a:buChar char="•"/>
            </a:pPr>
            <a:r>
              <a:rPr lang="fr-CA" dirty="0">
                <a:solidFill>
                  <a:srgbClr val="2F2F2F"/>
                </a:solidFill>
                <a:latin typeface="Segoe UI" panose="020B0502040204020203" pitchFamily="34" charset="0"/>
              </a:rPr>
              <a:t>Vous retrouverez ces 2 applications sous le nom : </a:t>
            </a:r>
            <a:r>
              <a:rPr lang="fr-CA" b="1" dirty="0">
                <a:solidFill>
                  <a:srgbClr val="2F2F2F"/>
                </a:solidFill>
                <a:latin typeface="Segoe UI" panose="020B0502040204020203" pitchFamily="34" charset="0"/>
              </a:rPr>
              <a:t>Tasks par planificateur et To do</a:t>
            </a:r>
          </a:p>
          <a:p>
            <a:pPr marL="342900" indent="-342900">
              <a:buFont typeface="Arial" panose="020B0604020202020204" pitchFamily="34" charset="0"/>
              <a:buChar char="•"/>
            </a:pPr>
            <a:endParaRPr lang="fr-CA" b="1" dirty="0">
              <a:solidFill>
                <a:srgbClr val="2F2F2F"/>
              </a:solidFill>
              <a:latin typeface="Segoe UI" panose="020B0502040204020203" pitchFamily="34" charset="0"/>
            </a:endParaRPr>
          </a:p>
          <a:p>
            <a:pPr marL="342900" indent="-342900">
              <a:buFont typeface="Arial" panose="020B0604020202020204" pitchFamily="34" charset="0"/>
              <a:buChar char="•"/>
            </a:pPr>
            <a:r>
              <a:rPr lang="fr-CA" dirty="0">
                <a:solidFill>
                  <a:srgbClr val="2F2F2F"/>
                </a:solidFill>
                <a:latin typeface="Segoe UI" panose="020B0502040204020203" pitchFamily="34" charset="0"/>
              </a:rPr>
              <a:t>Vous pouvez connecter </a:t>
            </a:r>
            <a:r>
              <a:rPr lang="fr-CA" b="1" dirty="0">
                <a:solidFill>
                  <a:srgbClr val="2F2F2F"/>
                </a:solidFill>
                <a:latin typeface="Segoe UI" panose="020B0502040204020203" pitchFamily="34" charset="0"/>
              </a:rPr>
              <a:t>Tasks par Planificateur et To do </a:t>
            </a:r>
            <a:r>
              <a:rPr lang="fr-CA" dirty="0">
                <a:solidFill>
                  <a:srgbClr val="2F2F2F"/>
                </a:solidFill>
                <a:latin typeface="Segoe UI" panose="020B0502040204020203" pitchFamily="34" charset="0"/>
              </a:rPr>
              <a:t>dans votre volet de navigation afin d’avoir rapidement un aperçu sur vos tâches de projet et tâches personnelles. </a:t>
            </a:r>
          </a:p>
          <a:p>
            <a:pPr marL="342900" indent="-342900">
              <a:buFont typeface="Arial" panose="020B0604020202020204" pitchFamily="34" charset="0"/>
              <a:buChar char="•"/>
            </a:pPr>
            <a:endParaRPr lang="fr-CA" dirty="0">
              <a:solidFill>
                <a:srgbClr val="2F2F2F"/>
              </a:solidFill>
              <a:latin typeface="Segoe UI" panose="020B0502040204020203" pitchFamily="34" charset="0"/>
            </a:endParaRPr>
          </a:p>
          <a:p>
            <a:endParaRPr lang="fr-FR" dirty="0"/>
          </a:p>
          <a:p>
            <a:endParaRPr lang="fr-CA" dirty="0"/>
          </a:p>
        </p:txBody>
      </p:sp>
      <p:pic>
        <p:nvPicPr>
          <p:cNvPr id="7" name="Image 6">
            <a:extLst>
              <a:ext uri="{FF2B5EF4-FFF2-40B4-BE49-F238E27FC236}">
                <a16:creationId xmlns:a16="http://schemas.microsoft.com/office/drawing/2014/main" id="{83D0ED91-54E7-42F5-90B6-764361B8FAAF}"/>
              </a:ext>
            </a:extLst>
          </p:cNvPr>
          <p:cNvPicPr>
            <a:picLocks noChangeAspect="1"/>
          </p:cNvPicPr>
          <p:nvPr/>
        </p:nvPicPr>
        <p:blipFill>
          <a:blip r:embed="rId3"/>
          <a:stretch>
            <a:fillRect/>
          </a:stretch>
        </p:blipFill>
        <p:spPr>
          <a:xfrm>
            <a:off x="1751856" y="2755502"/>
            <a:ext cx="8688288" cy="3657969"/>
          </a:xfrm>
          <a:prstGeom prst="rect">
            <a:avLst/>
          </a:prstGeom>
          <a:ln>
            <a:noFill/>
          </a:ln>
          <a:effectLst>
            <a:outerShdw blurRad="292100" dist="139700" dir="2700000" algn="tl" rotWithShape="0">
              <a:srgbClr val="333333">
                <a:alpha val="65000"/>
              </a:srgbClr>
            </a:outerShdw>
          </a:effectLst>
        </p:spPr>
      </p:pic>
      <p:sp>
        <p:nvSpPr>
          <p:cNvPr id="6" name="Titre 4">
            <a:extLst>
              <a:ext uri="{FF2B5EF4-FFF2-40B4-BE49-F238E27FC236}">
                <a16:creationId xmlns:a16="http://schemas.microsoft.com/office/drawing/2014/main" id="{66023B45-AF7D-5660-433C-4D6604F5DD25}"/>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Gestion des tâches</a:t>
            </a:r>
          </a:p>
        </p:txBody>
      </p:sp>
    </p:spTree>
    <p:extLst>
      <p:ext uri="{BB962C8B-B14F-4D97-AF65-F5344CB8AC3E}">
        <p14:creationId xmlns:p14="http://schemas.microsoft.com/office/powerpoint/2010/main" val="578741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A76BA1-697E-469A-9F7F-C998BCCE3BE4}"/>
              </a:ext>
            </a:extLst>
          </p:cNvPr>
          <p:cNvSpPr txBox="1"/>
          <p:nvPr/>
        </p:nvSpPr>
        <p:spPr>
          <a:xfrm>
            <a:off x="104775" y="935582"/>
            <a:ext cx="12087225" cy="2585323"/>
          </a:xfrm>
          <a:prstGeom prst="rect">
            <a:avLst/>
          </a:prstGeom>
          <a:noFill/>
        </p:spPr>
        <p:txBody>
          <a:bodyPr wrap="square" rtlCol="0">
            <a:spAutoFit/>
          </a:bodyPr>
          <a:lstStyle/>
          <a:p>
            <a:r>
              <a:rPr lang="fr-FR" dirty="0"/>
              <a:t>Votre plan est divisé en Compartiments dans lesquels vous retrouvez vos tâches.</a:t>
            </a:r>
          </a:p>
          <a:p>
            <a:r>
              <a:rPr lang="fr-FR" dirty="0"/>
              <a:t>Ajoutez dès maintenant les membres de votre équipe qui doivent collaborer sur ce plan.</a:t>
            </a:r>
          </a:p>
          <a:p>
            <a:endParaRPr lang="fr-FR" dirty="0"/>
          </a:p>
          <a:p>
            <a:r>
              <a:rPr lang="fr-FR" dirty="0"/>
              <a:t>Vous pouvez maintenant commencer à créer les Compartiments (phases de votre projet) et ensuite y ajouter vos tâches. </a:t>
            </a:r>
          </a:p>
          <a:p>
            <a:endParaRPr lang="fr-FR" dirty="0"/>
          </a:p>
          <a:p>
            <a:r>
              <a:rPr lang="fr-FR" dirty="0"/>
              <a:t>Lors de la création des tâches, vous pouvez dès maintenant choisir une échéance et affecter cette tâche à l’un de vos membres. Nous verrons dans un second temps comment enrichir le contenu de nos tâches.</a:t>
            </a:r>
          </a:p>
          <a:p>
            <a:endParaRPr lang="fr-FR" dirty="0"/>
          </a:p>
          <a:p>
            <a:endParaRPr lang="fr-CA" dirty="0"/>
          </a:p>
        </p:txBody>
      </p:sp>
      <p:pic>
        <p:nvPicPr>
          <p:cNvPr id="9" name="Picture 8">
            <a:extLst>
              <a:ext uri="{FF2B5EF4-FFF2-40B4-BE49-F238E27FC236}">
                <a16:creationId xmlns:a16="http://schemas.microsoft.com/office/drawing/2014/main" id="{72166A37-6254-4545-9CF6-A404A2499FF8}"/>
              </a:ext>
            </a:extLst>
          </p:cNvPr>
          <p:cNvPicPr>
            <a:picLocks noChangeAspect="1"/>
          </p:cNvPicPr>
          <p:nvPr/>
        </p:nvPicPr>
        <p:blipFill>
          <a:blip r:embed="rId3"/>
          <a:stretch>
            <a:fillRect/>
          </a:stretch>
        </p:blipFill>
        <p:spPr>
          <a:xfrm>
            <a:off x="4191598" y="2924944"/>
            <a:ext cx="4190751" cy="352184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86B845AA-4981-49AF-B028-A6F9F325939A}"/>
              </a:ext>
            </a:extLst>
          </p:cNvPr>
          <p:cNvSpPr/>
          <p:nvPr/>
        </p:nvSpPr>
        <p:spPr>
          <a:xfrm>
            <a:off x="4219029" y="3519770"/>
            <a:ext cx="461403" cy="1776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Rectangle 10">
            <a:extLst>
              <a:ext uri="{FF2B5EF4-FFF2-40B4-BE49-F238E27FC236}">
                <a16:creationId xmlns:a16="http://schemas.microsoft.com/office/drawing/2014/main" id="{B03EDFD8-0096-4012-B171-09B0896E9734}"/>
              </a:ext>
            </a:extLst>
          </p:cNvPr>
          <p:cNvSpPr/>
          <p:nvPr/>
        </p:nvSpPr>
        <p:spPr>
          <a:xfrm>
            <a:off x="6519638" y="3560479"/>
            <a:ext cx="1734391" cy="1776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2" name="Rectangle 11">
            <a:extLst>
              <a:ext uri="{FF2B5EF4-FFF2-40B4-BE49-F238E27FC236}">
                <a16:creationId xmlns:a16="http://schemas.microsoft.com/office/drawing/2014/main" id="{D9D6CDEF-7C58-4197-A0F1-1EA453DA241C}"/>
              </a:ext>
            </a:extLst>
          </p:cNvPr>
          <p:cNvSpPr/>
          <p:nvPr/>
        </p:nvSpPr>
        <p:spPr>
          <a:xfrm>
            <a:off x="4219029" y="3798430"/>
            <a:ext cx="1734391" cy="3081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Picture 12">
            <a:extLst>
              <a:ext uri="{FF2B5EF4-FFF2-40B4-BE49-F238E27FC236}">
                <a16:creationId xmlns:a16="http://schemas.microsoft.com/office/drawing/2014/main" id="{1CCDA4C0-73F2-401D-9267-A6C65DAD2DFD}"/>
              </a:ext>
            </a:extLst>
          </p:cNvPr>
          <p:cNvPicPr>
            <a:picLocks noChangeAspect="1"/>
          </p:cNvPicPr>
          <p:nvPr/>
        </p:nvPicPr>
        <p:blipFill>
          <a:blip r:embed="rId4"/>
          <a:stretch>
            <a:fillRect/>
          </a:stretch>
        </p:blipFill>
        <p:spPr>
          <a:xfrm>
            <a:off x="8507867" y="1128962"/>
            <a:ext cx="2038350" cy="504825"/>
          </a:xfrm>
          <a:prstGeom prst="rect">
            <a:avLst/>
          </a:prstGeom>
        </p:spPr>
      </p:pic>
      <p:sp>
        <p:nvSpPr>
          <p:cNvPr id="6" name="Titre 4">
            <a:extLst>
              <a:ext uri="{FF2B5EF4-FFF2-40B4-BE49-F238E27FC236}">
                <a16:creationId xmlns:a16="http://schemas.microsoft.com/office/drawing/2014/main" id="{22C1C1A2-9CDF-5E73-6FCE-FE798BDC1D47}"/>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Créer un nouveau plan ( atelier)</a:t>
            </a:r>
          </a:p>
        </p:txBody>
      </p:sp>
    </p:spTree>
    <p:extLst>
      <p:ext uri="{BB962C8B-B14F-4D97-AF65-F5344CB8AC3E}">
        <p14:creationId xmlns:p14="http://schemas.microsoft.com/office/powerpoint/2010/main" val="40439283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A76BA1-697E-469A-9F7F-C998BCCE3BE4}"/>
              </a:ext>
            </a:extLst>
          </p:cNvPr>
          <p:cNvSpPr txBox="1"/>
          <p:nvPr/>
        </p:nvSpPr>
        <p:spPr>
          <a:xfrm>
            <a:off x="104774" y="1143839"/>
            <a:ext cx="12087225" cy="646331"/>
          </a:xfrm>
          <a:prstGeom prst="rect">
            <a:avLst/>
          </a:prstGeom>
          <a:noFill/>
        </p:spPr>
        <p:txBody>
          <a:bodyPr wrap="square" rtlCol="0">
            <a:spAutoFit/>
          </a:bodyPr>
          <a:lstStyle/>
          <a:p>
            <a:endParaRPr lang="fr-FR" dirty="0"/>
          </a:p>
          <a:p>
            <a:endParaRPr lang="fr-CA" dirty="0"/>
          </a:p>
        </p:txBody>
      </p:sp>
      <p:sp>
        <p:nvSpPr>
          <p:cNvPr id="4" name="TextBox 3">
            <a:extLst>
              <a:ext uri="{FF2B5EF4-FFF2-40B4-BE49-F238E27FC236}">
                <a16:creationId xmlns:a16="http://schemas.microsoft.com/office/drawing/2014/main" id="{69924E5F-F1FF-4E7A-9DB1-DA4103E56891}"/>
              </a:ext>
            </a:extLst>
          </p:cNvPr>
          <p:cNvSpPr txBox="1"/>
          <p:nvPr/>
        </p:nvSpPr>
        <p:spPr>
          <a:xfrm>
            <a:off x="266164" y="2551837"/>
            <a:ext cx="2823883" cy="1754326"/>
          </a:xfrm>
          <a:prstGeom prst="rect">
            <a:avLst/>
          </a:prstGeom>
          <a:noFill/>
        </p:spPr>
        <p:txBody>
          <a:bodyPr wrap="square" rtlCol="0">
            <a:spAutoFit/>
          </a:bodyPr>
          <a:lstStyle/>
          <a:p>
            <a:r>
              <a:rPr lang="fr-FR" dirty="0"/>
              <a:t>Ajoutez:</a:t>
            </a:r>
          </a:p>
          <a:p>
            <a:pPr marL="285750" indent="-285750">
              <a:buFont typeface="Arial" panose="020B0604020202020204" pitchFamily="34" charset="0"/>
              <a:buChar char="•"/>
            </a:pPr>
            <a:r>
              <a:rPr lang="fr-FR" dirty="0"/>
              <a:t>Une priorité</a:t>
            </a:r>
          </a:p>
          <a:p>
            <a:pPr marL="285750" indent="-285750">
              <a:buFont typeface="Arial" panose="020B0604020202020204" pitchFamily="34" charset="0"/>
              <a:buChar char="•"/>
            </a:pPr>
            <a:r>
              <a:rPr lang="fr-FR" dirty="0"/>
              <a:t>Des notes</a:t>
            </a:r>
          </a:p>
          <a:p>
            <a:pPr marL="285750" indent="-285750">
              <a:buFont typeface="Arial" panose="020B0604020202020204" pitchFamily="34" charset="0"/>
              <a:buChar char="•"/>
            </a:pPr>
            <a:r>
              <a:rPr lang="fr-FR" dirty="0"/>
              <a:t>Une liste de contrôle</a:t>
            </a:r>
          </a:p>
          <a:p>
            <a:pPr marL="285750" indent="-285750">
              <a:buFont typeface="Arial" panose="020B0604020202020204" pitchFamily="34" charset="0"/>
              <a:buChar char="•"/>
            </a:pPr>
            <a:r>
              <a:rPr lang="fr-FR" dirty="0"/>
              <a:t>Des Pièces jointes</a:t>
            </a:r>
          </a:p>
          <a:p>
            <a:pPr marL="285750" indent="-285750">
              <a:buFont typeface="Arial" panose="020B0604020202020204" pitchFamily="34" charset="0"/>
              <a:buChar char="•"/>
            </a:pPr>
            <a:r>
              <a:rPr lang="fr-FR" dirty="0"/>
              <a:t>Des commentaires </a:t>
            </a:r>
            <a:endParaRPr lang="fr-CA" dirty="0"/>
          </a:p>
        </p:txBody>
      </p:sp>
      <p:sp>
        <p:nvSpPr>
          <p:cNvPr id="13" name="TextBox 12">
            <a:extLst>
              <a:ext uri="{FF2B5EF4-FFF2-40B4-BE49-F238E27FC236}">
                <a16:creationId xmlns:a16="http://schemas.microsoft.com/office/drawing/2014/main" id="{C77B87C7-5C81-4ACF-A482-497349922B9F}"/>
              </a:ext>
            </a:extLst>
          </p:cNvPr>
          <p:cNvSpPr txBox="1"/>
          <p:nvPr/>
        </p:nvSpPr>
        <p:spPr>
          <a:xfrm>
            <a:off x="9174252" y="826927"/>
            <a:ext cx="2823883" cy="2308324"/>
          </a:xfrm>
          <a:prstGeom prst="rect">
            <a:avLst/>
          </a:prstGeom>
          <a:noFill/>
        </p:spPr>
        <p:txBody>
          <a:bodyPr wrap="square" rtlCol="0">
            <a:spAutoFit/>
          </a:bodyPr>
          <a:lstStyle/>
          <a:p>
            <a:r>
              <a:rPr lang="fr-FR" dirty="0"/>
              <a:t>Les étiquettes peuvent vous aider à identifier les éléments communs à plusieurs tâches ( par exemple, conditions, emplacements, dépendances ou contraintes temporelles..). </a:t>
            </a:r>
            <a:endParaRPr lang="fr-CA" dirty="0"/>
          </a:p>
        </p:txBody>
      </p:sp>
      <p:cxnSp>
        <p:nvCxnSpPr>
          <p:cNvPr id="7" name="Straight Arrow Connector 6">
            <a:extLst>
              <a:ext uri="{FF2B5EF4-FFF2-40B4-BE49-F238E27FC236}">
                <a16:creationId xmlns:a16="http://schemas.microsoft.com/office/drawing/2014/main" id="{1356385E-70F9-4C02-9228-F31EF237FA99}"/>
              </a:ext>
            </a:extLst>
          </p:cNvPr>
          <p:cNvCxnSpPr>
            <a:cxnSpLocks/>
          </p:cNvCxnSpPr>
          <p:nvPr/>
        </p:nvCxnSpPr>
        <p:spPr>
          <a:xfrm flipH="1">
            <a:off x="8555412" y="1460751"/>
            <a:ext cx="618840" cy="32941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2929AB61-B91A-4CA5-92B7-7A3A12D7202B}"/>
              </a:ext>
            </a:extLst>
          </p:cNvPr>
          <p:cNvCxnSpPr>
            <a:cxnSpLocks/>
          </p:cNvCxnSpPr>
          <p:nvPr/>
        </p:nvCxnSpPr>
        <p:spPr>
          <a:xfrm flipH="1" flipV="1">
            <a:off x="8518167" y="1047049"/>
            <a:ext cx="656085" cy="4137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18" name="Group 17">
            <a:extLst>
              <a:ext uri="{FF2B5EF4-FFF2-40B4-BE49-F238E27FC236}">
                <a16:creationId xmlns:a16="http://schemas.microsoft.com/office/drawing/2014/main" id="{62A80296-452C-4A7A-92CE-69EAE0AA53E7}"/>
              </a:ext>
            </a:extLst>
          </p:cNvPr>
          <p:cNvGrpSpPr/>
          <p:nvPr/>
        </p:nvGrpSpPr>
        <p:grpSpPr>
          <a:xfrm>
            <a:off x="2789214" y="836713"/>
            <a:ext cx="5598293" cy="5616624"/>
            <a:chOff x="3251437" y="944491"/>
            <a:chExt cx="5728952" cy="5747711"/>
          </a:xfrm>
        </p:grpSpPr>
        <p:pic>
          <p:nvPicPr>
            <p:cNvPr id="3" name="Picture 2">
              <a:extLst>
                <a:ext uri="{FF2B5EF4-FFF2-40B4-BE49-F238E27FC236}">
                  <a16:creationId xmlns:a16="http://schemas.microsoft.com/office/drawing/2014/main" id="{D6204652-1034-43B0-BA1E-0E14D00E0C35}"/>
                </a:ext>
              </a:extLst>
            </p:cNvPr>
            <p:cNvPicPr>
              <a:picLocks noChangeAspect="1"/>
            </p:cNvPicPr>
            <p:nvPr/>
          </p:nvPicPr>
          <p:blipFill>
            <a:blip r:embed="rId3"/>
            <a:stretch>
              <a:fillRect/>
            </a:stretch>
          </p:blipFill>
          <p:spPr>
            <a:xfrm>
              <a:off x="3251437" y="944491"/>
              <a:ext cx="5728952" cy="4766348"/>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948647E-4581-4FC8-BB21-6CD2D65D1E83}"/>
                </a:ext>
              </a:extLst>
            </p:cNvPr>
            <p:cNvPicPr>
              <a:picLocks noChangeAspect="1"/>
            </p:cNvPicPr>
            <p:nvPr/>
          </p:nvPicPr>
          <p:blipFill>
            <a:blip r:embed="rId4"/>
            <a:stretch>
              <a:fillRect/>
            </a:stretch>
          </p:blipFill>
          <p:spPr>
            <a:xfrm>
              <a:off x="3251437" y="5710839"/>
              <a:ext cx="4851138" cy="981363"/>
            </a:xfrm>
            <a:prstGeom prst="rect">
              <a:avLst/>
            </a:prstGeom>
          </p:spPr>
        </p:pic>
      </p:grpSp>
      <p:sp>
        <p:nvSpPr>
          <p:cNvPr id="9" name="Titre 4">
            <a:extLst>
              <a:ext uri="{FF2B5EF4-FFF2-40B4-BE49-F238E27FC236}">
                <a16:creationId xmlns:a16="http://schemas.microsoft.com/office/drawing/2014/main" id="{CDA5FFAA-954E-7486-EA2E-D9FC14240EBF}"/>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Enrichir ses tâches</a:t>
            </a:r>
          </a:p>
        </p:txBody>
      </p:sp>
    </p:spTree>
    <p:extLst>
      <p:ext uri="{BB962C8B-B14F-4D97-AF65-F5344CB8AC3E}">
        <p14:creationId xmlns:p14="http://schemas.microsoft.com/office/powerpoint/2010/main" val="33491421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F7222-E2B6-49FF-9F08-F5B398961709}"/>
              </a:ext>
            </a:extLst>
          </p:cNvPr>
          <p:cNvSpPr>
            <a:spLocks noGrp="1"/>
          </p:cNvSpPr>
          <p:nvPr>
            <p:ph type="title"/>
          </p:nvPr>
        </p:nvSpPr>
        <p:spPr/>
        <p:txBody>
          <a:bodyPr>
            <a:normAutofit/>
          </a:bodyPr>
          <a:lstStyle/>
          <a:p>
            <a:r>
              <a:rPr lang="fr-FR" dirty="0"/>
              <a:t>Tour d’horizon de Teams</a:t>
            </a:r>
          </a:p>
        </p:txBody>
      </p:sp>
      <p:sp>
        <p:nvSpPr>
          <p:cNvPr id="3" name="Espace réservé du texte 2">
            <a:extLst>
              <a:ext uri="{FF2B5EF4-FFF2-40B4-BE49-F238E27FC236}">
                <a16:creationId xmlns:a16="http://schemas.microsoft.com/office/drawing/2014/main" id="{93075A25-752B-4622-A47E-3F5F93236841}"/>
              </a:ext>
            </a:extLst>
          </p:cNvPr>
          <p:cNvSpPr>
            <a:spLocks noGrp="1"/>
          </p:cNvSpPr>
          <p:nvPr>
            <p:ph type="body" sz="quarter" idx="4294967295"/>
          </p:nvPr>
        </p:nvSpPr>
        <p:spPr>
          <a:xfrm>
            <a:off x="839788" y="889347"/>
            <a:ext cx="6083300" cy="379413"/>
          </a:xfrm>
        </p:spPr>
        <p:txBody>
          <a:bodyPr>
            <a:normAutofit/>
          </a:bodyPr>
          <a:lstStyle/>
          <a:p>
            <a:pPr marL="0" indent="0">
              <a:buNone/>
            </a:pPr>
            <a:r>
              <a:rPr lang="fr-FR" sz="2000" dirty="0"/>
              <a:t>Microsoft Teams n'importe où!</a:t>
            </a:r>
          </a:p>
        </p:txBody>
      </p:sp>
      <p:sp>
        <p:nvSpPr>
          <p:cNvPr id="5" name="ZoneTexte 4">
            <a:extLst>
              <a:ext uri="{FF2B5EF4-FFF2-40B4-BE49-F238E27FC236}">
                <a16:creationId xmlns:a16="http://schemas.microsoft.com/office/drawing/2014/main" id="{4EBF4289-CF28-4F1B-81F7-6873C23D6403}"/>
              </a:ext>
            </a:extLst>
          </p:cNvPr>
          <p:cNvSpPr txBox="1"/>
          <p:nvPr/>
        </p:nvSpPr>
        <p:spPr>
          <a:xfrm>
            <a:off x="334250" y="1490146"/>
            <a:ext cx="11234358" cy="374571"/>
          </a:xfrm>
          <a:prstGeom prst="roundRect">
            <a:avLst/>
          </a:prstGeom>
          <a:noFill/>
          <a:ln w="1905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600" dirty="0">
                <a:latin typeface="Frutiger Linotype" panose="020B0604030504040204" pitchFamily="34" charset="0"/>
              </a:rPr>
              <a:t>Utiliser Microsoft Teams depuis l’application bureautique, sur le Web ou sur votre appareil mobile IOS ou Android</a:t>
            </a:r>
          </a:p>
        </p:txBody>
      </p:sp>
      <p:pic>
        <p:nvPicPr>
          <p:cNvPr id="9" name="Image 8" descr="Une image contenant capture d’écran&#10;&#10;Description générée avec un niveau de confiance très élevé">
            <a:extLst>
              <a:ext uri="{FF2B5EF4-FFF2-40B4-BE49-F238E27FC236}">
                <a16:creationId xmlns:a16="http://schemas.microsoft.com/office/drawing/2014/main" id="{F2F25797-8074-47F6-A1FA-A1137C82B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900" y="2090045"/>
            <a:ext cx="7024200" cy="3814466"/>
          </a:xfrm>
          <a:prstGeom prst="rect">
            <a:avLst/>
          </a:prstGeom>
        </p:spPr>
      </p:pic>
    </p:spTree>
    <p:extLst>
      <p:ext uri="{BB962C8B-B14F-4D97-AF65-F5344CB8AC3E}">
        <p14:creationId xmlns:p14="http://schemas.microsoft.com/office/powerpoint/2010/main" val="3883299910"/>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A76BA1-697E-469A-9F7F-C998BCCE3BE4}"/>
              </a:ext>
            </a:extLst>
          </p:cNvPr>
          <p:cNvSpPr txBox="1"/>
          <p:nvPr/>
        </p:nvSpPr>
        <p:spPr>
          <a:xfrm>
            <a:off x="104775" y="769695"/>
            <a:ext cx="12087225" cy="923330"/>
          </a:xfrm>
          <a:prstGeom prst="rect">
            <a:avLst/>
          </a:prstGeom>
          <a:noFill/>
        </p:spPr>
        <p:txBody>
          <a:bodyPr wrap="square" rtlCol="0">
            <a:spAutoFit/>
          </a:bodyPr>
          <a:lstStyle/>
          <a:p>
            <a:endParaRPr lang="fr-FR" dirty="0"/>
          </a:p>
          <a:p>
            <a:r>
              <a:rPr lang="fr-CA" dirty="0"/>
              <a:t>L’onglet </a:t>
            </a:r>
            <a:r>
              <a:rPr lang="fr-CA" b="1" dirty="0"/>
              <a:t>Graphiques</a:t>
            </a:r>
            <a:r>
              <a:rPr lang="fr-CA" dirty="0"/>
              <a:t> vous permet de consulter l’avancement de votre plan et la charge de travail de vos membres.</a:t>
            </a:r>
          </a:p>
          <a:p>
            <a:r>
              <a:rPr lang="fr-CA" dirty="0"/>
              <a:t>L’onglet </a:t>
            </a:r>
            <a:r>
              <a:rPr lang="fr-CA" b="1" dirty="0"/>
              <a:t>Planning</a:t>
            </a:r>
            <a:r>
              <a:rPr lang="fr-CA" dirty="0"/>
              <a:t> vous permet d’afficher vos tâches sur le calendrier pour un meilleur visuel.</a:t>
            </a:r>
          </a:p>
        </p:txBody>
      </p:sp>
      <p:grpSp>
        <p:nvGrpSpPr>
          <p:cNvPr id="8" name="Group 7">
            <a:extLst>
              <a:ext uri="{FF2B5EF4-FFF2-40B4-BE49-F238E27FC236}">
                <a16:creationId xmlns:a16="http://schemas.microsoft.com/office/drawing/2014/main" id="{2FCEFFAE-A13E-4C59-8C14-BE690249E769}"/>
              </a:ext>
            </a:extLst>
          </p:cNvPr>
          <p:cNvGrpSpPr/>
          <p:nvPr/>
        </p:nvGrpSpPr>
        <p:grpSpPr>
          <a:xfrm>
            <a:off x="175730" y="2176361"/>
            <a:ext cx="5641791" cy="3971291"/>
            <a:chOff x="356599" y="1990489"/>
            <a:chExt cx="6595531" cy="4322068"/>
          </a:xfrm>
        </p:grpSpPr>
        <p:pic>
          <p:nvPicPr>
            <p:cNvPr id="11" name="Picture 10">
              <a:extLst>
                <a:ext uri="{FF2B5EF4-FFF2-40B4-BE49-F238E27FC236}">
                  <a16:creationId xmlns:a16="http://schemas.microsoft.com/office/drawing/2014/main" id="{E30D77B9-7859-4492-930C-7388CF2C65B1}"/>
                </a:ext>
              </a:extLst>
            </p:cNvPr>
            <p:cNvPicPr>
              <a:picLocks noChangeAspect="1"/>
            </p:cNvPicPr>
            <p:nvPr/>
          </p:nvPicPr>
          <p:blipFill>
            <a:blip r:embed="rId3"/>
            <a:stretch>
              <a:fillRect/>
            </a:stretch>
          </p:blipFill>
          <p:spPr>
            <a:xfrm>
              <a:off x="356600" y="1990489"/>
              <a:ext cx="6595530" cy="30466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CB4C737-A657-4F86-B6C7-E1C2E2C946BA}"/>
                </a:ext>
              </a:extLst>
            </p:cNvPr>
            <p:cNvPicPr>
              <a:picLocks noChangeAspect="1"/>
            </p:cNvPicPr>
            <p:nvPr/>
          </p:nvPicPr>
          <p:blipFill>
            <a:blip r:embed="rId4"/>
            <a:stretch>
              <a:fillRect/>
            </a:stretch>
          </p:blipFill>
          <p:spPr>
            <a:xfrm>
              <a:off x="356599" y="4662163"/>
              <a:ext cx="6595530" cy="1650394"/>
            </a:xfrm>
            <a:prstGeom prst="rect">
              <a:avLst/>
            </a:prstGeom>
            <a:ln>
              <a:noFill/>
            </a:ln>
            <a:effectLst>
              <a:outerShdw blurRad="292100" dist="139700" dir="2700000" algn="tl" rotWithShape="0">
                <a:srgbClr val="333333">
                  <a:alpha val="65000"/>
                </a:srgbClr>
              </a:outerShdw>
            </a:effectLst>
          </p:spPr>
        </p:pic>
      </p:grpSp>
      <p:grpSp>
        <p:nvGrpSpPr>
          <p:cNvPr id="12" name="Group 11">
            <a:extLst>
              <a:ext uri="{FF2B5EF4-FFF2-40B4-BE49-F238E27FC236}">
                <a16:creationId xmlns:a16="http://schemas.microsoft.com/office/drawing/2014/main" id="{17BA929D-88CC-4168-AE49-1E9FCF92595D}"/>
              </a:ext>
            </a:extLst>
          </p:cNvPr>
          <p:cNvGrpSpPr/>
          <p:nvPr/>
        </p:nvGrpSpPr>
        <p:grpSpPr>
          <a:xfrm>
            <a:off x="6219930" y="1693025"/>
            <a:ext cx="5133869" cy="4454627"/>
            <a:chOff x="5948310" y="1457342"/>
            <a:chExt cx="5405490" cy="4690311"/>
          </a:xfrm>
        </p:grpSpPr>
        <p:pic>
          <p:nvPicPr>
            <p:cNvPr id="9" name="Picture 8">
              <a:extLst>
                <a:ext uri="{FF2B5EF4-FFF2-40B4-BE49-F238E27FC236}">
                  <a16:creationId xmlns:a16="http://schemas.microsoft.com/office/drawing/2014/main" id="{28B776E4-CCAA-4C33-856E-758026E804C5}"/>
                </a:ext>
              </a:extLst>
            </p:cNvPr>
            <p:cNvPicPr>
              <a:picLocks noChangeAspect="1"/>
            </p:cNvPicPr>
            <p:nvPr/>
          </p:nvPicPr>
          <p:blipFill>
            <a:blip r:embed="rId5"/>
            <a:stretch>
              <a:fillRect/>
            </a:stretch>
          </p:blipFill>
          <p:spPr>
            <a:xfrm>
              <a:off x="5948311" y="2170444"/>
              <a:ext cx="5405489" cy="397720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AF0EA13-A833-40DA-BFD8-35285671CA5C}"/>
                </a:ext>
              </a:extLst>
            </p:cNvPr>
            <p:cNvPicPr>
              <a:picLocks noChangeAspect="1"/>
            </p:cNvPicPr>
            <p:nvPr/>
          </p:nvPicPr>
          <p:blipFill>
            <a:blip r:embed="rId6"/>
            <a:stretch>
              <a:fillRect/>
            </a:stretch>
          </p:blipFill>
          <p:spPr>
            <a:xfrm>
              <a:off x="5948310" y="1457342"/>
              <a:ext cx="5405489" cy="713102"/>
            </a:xfrm>
            <a:prstGeom prst="rect">
              <a:avLst/>
            </a:prstGeom>
          </p:spPr>
        </p:pic>
      </p:grpSp>
      <p:sp>
        <p:nvSpPr>
          <p:cNvPr id="7" name="Titre 4">
            <a:extLst>
              <a:ext uri="{FF2B5EF4-FFF2-40B4-BE49-F238E27FC236}">
                <a16:creationId xmlns:a16="http://schemas.microsoft.com/office/drawing/2014/main" id="{A45CBD00-8270-60A3-53DA-AF27A05A0AD7}"/>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Afficher l’avancement du plan</a:t>
            </a:r>
          </a:p>
        </p:txBody>
      </p:sp>
    </p:spTree>
    <p:extLst>
      <p:ext uri="{BB962C8B-B14F-4D97-AF65-F5344CB8AC3E}">
        <p14:creationId xmlns:p14="http://schemas.microsoft.com/office/powerpoint/2010/main" val="41163577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A76BA1-697E-469A-9F7F-C998BCCE3BE4}"/>
              </a:ext>
            </a:extLst>
          </p:cNvPr>
          <p:cNvSpPr txBox="1"/>
          <p:nvPr/>
        </p:nvSpPr>
        <p:spPr>
          <a:xfrm>
            <a:off x="104774" y="792147"/>
            <a:ext cx="12087225" cy="1477328"/>
          </a:xfrm>
          <a:prstGeom prst="rect">
            <a:avLst/>
          </a:prstGeom>
          <a:noFill/>
        </p:spPr>
        <p:txBody>
          <a:bodyPr wrap="square" rtlCol="0">
            <a:spAutoFit/>
          </a:bodyPr>
          <a:lstStyle/>
          <a:p>
            <a:endParaRPr lang="fr-FR" dirty="0"/>
          </a:p>
          <a:p>
            <a:r>
              <a:rPr lang="fr-CA" dirty="0"/>
              <a:t>N’oubliez pas les fonctions </a:t>
            </a:r>
            <a:r>
              <a:rPr lang="fr-CA" b="1" dirty="0"/>
              <a:t>Regrouper par</a:t>
            </a:r>
            <a:r>
              <a:rPr lang="fr-CA" dirty="0"/>
              <a:t> et </a:t>
            </a:r>
            <a:r>
              <a:rPr lang="fr-CA" b="1" dirty="0"/>
              <a:t>Filtre </a:t>
            </a:r>
            <a:r>
              <a:rPr lang="fr-CA" dirty="0"/>
              <a:t>sont très utiles!</a:t>
            </a:r>
          </a:p>
          <a:p>
            <a:endParaRPr lang="fr-CA" dirty="0"/>
          </a:p>
          <a:p>
            <a:r>
              <a:rPr lang="fr-CA" dirty="0"/>
              <a:t>Par exemple en regroupant par </a:t>
            </a:r>
            <a:r>
              <a:rPr lang="fr-CA" b="1" dirty="0"/>
              <a:t>Attribuée a</a:t>
            </a:r>
            <a:r>
              <a:rPr lang="fr-CA" dirty="0"/>
              <a:t>, nous pourrions rapidement identifier une tâche non assignée et l’assigner a l’un de nos membres grâce au Drag and Drop. </a:t>
            </a:r>
          </a:p>
        </p:txBody>
      </p:sp>
      <p:pic>
        <p:nvPicPr>
          <p:cNvPr id="3" name="Picture 2">
            <a:extLst>
              <a:ext uri="{FF2B5EF4-FFF2-40B4-BE49-F238E27FC236}">
                <a16:creationId xmlns:a16="http://schemas.microsoft.com/office/drawing/2014/main" id="{FAAA263C-ED60-408B-95B3-F6734869F54C}"/>
              </a:ext>
            </a:extLst>
          </p:cNvPr>
          <p:cNvPicPr>
            <a:picLocks noChangeAspect="1"/>
          </p:cNvPicPr>
          <p:nvPr/>
        </p:nvPicPr>
        <p:blipFill>
          <a:blip r:embed="rId3"/>
          <a:stretch>
            <a:fillRect/>
          </a:stretch>
        </p:blipFill>
        <p:spPr>
          <a:xfrm>
            <a:off x="1086690" y="2567166"/>
            <a:ext cx="7855604" cy="263684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DB130D68-E1DF-4D8F-97E4-B95E3A469844}"/>
              </a:ext>
            </a:extLst>
          </p:cNvPr>
          <p:cNvSpPr txBox="1"/>
          <p:nvPr/>
        </p:nvSpPr>
        <p:spPr>
          <a:xfrm>
            <a:off x="445433" y="5881187"/>
            <a:ext cx="12087225" cy="369332"/>
          </a:xfrm>
          <a:prstGeom prst="rect">
            <a:avLst/>
          </a:prstGeom>
          <a:noFill/>
        </p:spPr>
        <p:txBody>
          <a:bodyPr wrap="square" rtlCol="0">
            <a:spAutoFit/>
          </a:bodyPr>
          <a:lstStyle/>
          <a:p>
            <a:r>
              <a:rPr lang="fr-FR" dirty="0"/>
              <a:t>Glissez la tâche sous l’un des membres pour lui assigner</a:t>
            </a:r>
            <a:endParaRPr lang="fr-CA" dirty="0"/>
          </a:p>
        </p:txBody>
      </p:sp>
      <p:cxnSp>
        <p:nvCxnSpPr>
          <p:cNvPr id="7" name="Straight Arrow Connector 6">
            <a:extLst>
              <a:ext uri="{FF2B5EF4-FFF2-40B4-BE49-F238E27FC236}">
                <a16:creationId xmlns:a16="http://schemas.microsoft.com/office/drawing/2014/main" id="{C476B1A5-44E6-48CE-B89C-5EA2DA11BC4D}"/>
              </a:ext>
            </a:extLst>
          </p:cNvPr>
          <p:cNvCxnSpPr/>
          <p:nvPr/>
        </p:nvCxnSpPr>
        <p:spPr>
          <a:xfrm flipV="1">
            <a:off x="1900518" y="4867835"/>
            <a:ext cx="367553"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id="{11F5BA21-49F6-486F-8333-BF16C0C36476}"/>
              </a:ext>
            </a:extLst>
          </p:cNvPr>
          <p:cNvSpPr/>
          <p:nvPr/>
        </p:nvSpPr>
        <p:spPr>
          <a:xfrm>
            <a:off x="2814918" y="5289176"/>
            <a:ext cx="1506070" cy="21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8" name="Titre 4">
            <a:extLst>
              <a:ext uri="{FF2B5EF4-FFF2-40B4-BE49-F238E27FC236}">
                <a16:creationId xmlns:a16="http://schemas.microsoft.com/office/drawing/2014/main" id="{74292F36-DF09-44C5-CBDC-7841DDCF20B1}"/>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Afficher l’avancement du plan</a:t>
            </a:r>
          </a:p>
        </p:txBody>
      </p:sp>
    </p:spTree>
    <p:extLst>
      <p:ext uri="{BB962C8B-B14F-4D97-AF65-F5344CB8AC3E}">
        <p14:creationId xmlns:p14="http://schemas.microsoft.com/office/powerpoint/2010/main" val="30884265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A76BA1-697E-469A-9F7F-C998BCCE3BE4}"/>
              </a:ext>
            </a:extLst>
          </p:cNvPr>
          <p:cNvSpPr txBox="1"/>
          <p:nvPr/>
        </p:nvSpPr>
        <p:spPr>
          <a:xfrm>
            <a:off x="-107577" y="752161"/>
            <a:ext cx="12407153" cy="646331"/>
          </a:xfrm>
          <a:prstGeom prst="rect">
            <a:avLst/>
          </a:prstGeom>
          <a:noFill/>
        </p:spPr>
        <p:txBody>
          <a:bodyPr wrap="square" rtlCol="0">
            <a:spAutoFit/>
          </a:bodyPr>
          <a:lstStyle/>
          <a:p>
            <a:endParaRPr lang="fr-FR" dirty="0"/>
          </a:p>
          <a:p>
            <a:r>
              <a:rPr lang="fr-CA" dirty="0"/>
              <a:t>Pour supprimer une tâche ou un compartiment, cliquez sur les … à côté de votre tâche ou compartiment puis choisissez </a:t>
            </a:r>
            <a:r>
              <a:rPr lang="fr-CA" b="1" dirty="0"/>
              <a:t>Supprimer</a:t>
            </a:r>
            <a:r>
              <a:rPr lang="fr-CA" dirty="0"/>
              <a:t>. </a:t>
            </a:r>
          </a:p>
        </p:txBody>
      </p:sp>
      <p:pic>
        <p:nvPicPr>
          <p:cNvPr id="3" name="Picture 2">
            <a:extLst>
              <a:ext uri="{FF2B5EF4-FFF2-40B4-BE49-F238E27FC236}">
                <a16:creationId xmlns:a16="http://schemas.microsoft.com/office/drawing/2014/main" id="{FC1FD5F2-C29E-484C-A4F9-F7074A79C369}"/>
              </a:ext>
            </a:extLst>
          </p:cNvPr>
          <p:cNvPicPr>
            <a:picLocks noChangeAspect="1"/>
          </p:cNvPicPr>
          <p:nvPr/>
        </p:nvPicPr>
        <p:blipFill>
          <a:blip r:embed="rId3"/>
          <a:stretch>
            <a:fillRect/>
          </a:stretch>
        </p:blipFill>
        <p:spPr>
          <a:xfrm>
            <a:off x="1933294" y="1556053"/>
            <a:ext cx="3585884" cy="175911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C39B2AD-9C33-411C-93FE-557A30426DE1}"/>
              </a:ext>
            </a:extLst>
          </p:cNvPr>
          <p:cNvPicPr>
            <a:picLocks noChangeAspect="1"/>
          </p:cNvPicPr>
          <p:nvPr/>
        </p:nvPicPr>
        <p:blipFill>
          <a:blip r:embed="rId4"/>
          <a:stretch>
            <a:fillRect/>
          </a:stretch>
        </p:blipFill>
        <p:spPr>
          <a:xfrm>
            <a:off x="6095999" y="1816484"/>
            <a:ext cx="4524375" cy="1238250"/>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D6741D5B-E6CF-4A68-9D8E-5A7FE4CBA8A0}"/>
              </a:ext>
            </a:extLst>
          </p:cNvPr>
          <p:cNvSpPr txBox="1"/>
          <p:nvPr/>
        </p:nvSpPr>
        <p:spPr>
          <a:xfrm>
            <a:off x="-107577" y="3311360"/>
            <a:ext cx="12407153" cy="646331"/>
          </a:xfrm>
          <a:prstGeom prst="rect">
            <a:avLst/>
          </a:prstGeom>
          <a:noFill/>
        </p:spPr>
        <p:txBody>
          <a:bodyPr wrap="square" rtlCol="0">
            <a:spAutoFit/>
          </a:bodyPr>
          <a:lstStyle/>
          <a:p>
            <a:endParaRPr lang="fr-FR" dirty="0"/>
          </a:p>
          <a:p>
            <a:r>
              <a:rPr lang="fr-CA" dirty="0"/>
              <a:t>Pour supprimer un plan, cliquez sur les … à côté de votre plan puis choisissez </a:t>
            </a:r>
            <a:r>
              <a:rPr lang="fr-CA" b="1" dirty="0"/>
              <a:t>Paramètres du plan </a:t>
            </a:r>
            <a:r>
              <a:rPr lang="fr-CA" dirty="0"/>
              <a:t>et</a:t>
            </a:r>
            <a:r>
              <a:rPr lang="fr-CA" b="1" dirty="0"/>
              <a:t> Supprimer ce plan</a:t>
            </a:r>
            <a:r>
              <a:rPr lang="fr-CA" dirty="0"/>
              <a:t>. </a:t>
            </a:r>
          </a:p>
        </p:txBody>
      </p:sp>
      <p:pic>
        <p:nvPicPr>
          <p:cNvPr id="7" name="Picture 6">
            <a:extLst>
              <a:ext uri="{FF2B5EF4-FFF2-40B4-BE49-F238E27FC236}">
                <a16:creationId xmlns:a16="http://schemas.microsoft.com/office/drawing/2014/main" id="{1F4FDA2E-D9DE-4F7C-A64F-58AC603CDAF2}"/>
              </a:ext>
            </a:extLst>
          </p:cNvPr>
          <p:cNvPicPr>
            <a:picLocks noChangeAspect="1"/>
          </p:cNvPicPr>
          <p:nvPr/>
        </p:nvPicPr>
        <p:blipFill>
          <a:blip r:embed="rId5"/>
          <a:stretch>
            <a:fillRect/>
          </a:stretch>
        </p:blipFill>
        <p:spPr>
          <a:xfrm>
            <a:off x="5519177" y="4020168"/>
            <a:ext cx="2800069" cy="241236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CDF04017-3CDE-4715-A717-4B91863273A5}"/>
              </a:ext>
            </a:extLst>
          </p:cNvPr>
          <p:cNvPicPr>
            <a:picLocks noChangeAspect="1"/>
          </p:cNvPicPr>
          <p:nvPr/>
        </p:nvPicPr>
        <p:blipFill>
          <a:blip r:embed="rId6"/>
          <a:stretch>
            <a:fillRect/>
          </a:stretch>
        </p:blipFill>
        <p:spPr>
          <a:xfrm>
            <a:off x="2051220" y="4020168"/>
            <a:ext cx="3146068" cy="2415731"/>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396FD777-A4F0-400C-BB9A-326E42358067}"/>
              </a:ext>
            </a:extLst>
          </p:cNvPr>
          <p:cNvSpPr/>
          <p:nvPr/>
        </p:nvSpPr>
        <p:spPr>
          <a:xfrm>
            <a:off x="3675529" y="3119718"/>
            <a:ext cx="690283" cy="1916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6" name="Rectangle 15">
            <a:extLst>
              <a:ext uri="{FF2B5EF4-FFF2-40B4-BE49-F238E27FC236}">
                <a16:creationId xmlns:a16="http://schemas.microsoft.com/office/drawing/2014/main" id="{B3D1F57F-A80F-4D7B-988A-D217ED153A60}"/>
              </a:ext>
            </a:extLst>
          </p:cNvPr>
          <p:cNvSpPr/>
          <p:nvPr/>
        </p:nvSpPr>
        <p:spPr>
          <a:xfrm>
            <a:off x="8839200" y="2465890"/>
            <a:ext cx="690283" cy="2683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7" name="Rectangle 16">
            <a:extLst>
              <a:ext uri="{FF2B5EF4-FFF2-40B4-BE49-F238E27FC236}">
                <a16:creationId xmlns:a16="http://schemas.microsoft.com/office/drawing/2014/main" id="{B899578F-6B09-43BD-B213-F7170EE019F8}"/>
              </a:ext>
            </a:extLst>
          </p:cNvPr>
          <p:cNvSpPr/>
          <p:nvPr/>
        </p:nvSpPr>
        <p:spPr>
          <a:xfrm>
            <a:off x="5593975" y="5971666"/>
            <a:ext cx="690283" cy="2139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8" name="Rectangle 17">
            <a:extLst>
              <a:ext uri="{FF2B5EF4-FFF2-40B4-BE49-F238E27FC236}">
                <a16:creationId xmlns:a16="http://schemas.microsoft.com/office/drawing/2014/main" id="{603A4BBD-55CC-4F8D-B4DF-82D0C3FC0CE9}"/>
              </a:ext>
            </a:extLst>
          </p:cNvPr>
          <p:cNvSpPr/>
          <p:nvPr/>
        </p:nvSpPr>
        <p:spPr>
          <a:xfrm>
            <a:off x="3594845" y="6024866"/>
            <a:ext cx="887508" cy="1787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9" name="Titre 4">
            <a:extLst>
              <a:ext uri="{FF2B5EF4-FFF2-40B4-BE49-F238E27FC236}">
                <a16:creationId xmlns:a16="http://schemas.microsoft.com/office/drawing/2014/main" id="{D9365106-667A-0A67-912F-E90339F6ABD3}"/>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Supprimer une tâche, un compartiment ou un plan</a:t>
            </a:r>
          </a:p>
        </p:txBody>
      </p:sp>
    </p:spTree>
    <p:extLst>
      <p:ext uri="{BB962C8B-B14F-4D97-AF65-F5344CB8AC3E}">
        <p14:creationId xmlns:p14="http://schemas.microsoft.com/office/powerpoint/2010/main" val="282293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animBg="1"/>
      <p:bldP spid="16" grpId="0" animBg="1"/>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A76BA1-697E-469A-9F7F-C998BCCE3BE4}"/>
              </a:ext>
            </a:extLst>
          </p:cNvPr>
          <p:cNvSpPr txBox="1"/>
          <p:nvPr/>
        </p:nvSpPr>
        <p:spPr>
          <a:xfrm>
            <a:off x="104775" y="769695"/>
            <a:ext cx="12087225" cy="923330"/>
          </a:xfrm>
          <a:prstGeom prst="rect">
            <a:avLst/>
          </a:prstGeom>
          <a:noFill/>
        </p:spPr>
        <p:txBody>
          <a:bodyPr wrap="square" rtlCol="0">
            <a:spAutoFit/>
          </a:bodyPr>
          <a:lstStyle/>
          <a:p>
            <a:endParaRPr lang="fr-FR" dirty="0"/>
          </a:p>
          <a:p>
            <a:pPr algn="ctr"/>
            <a:r>
              <a:rPr lang="fr-CA" dirty="0"/>
              <a:t>Une des fonctionnalités très pratique de Planner et la possibilité d’afficher toute ses tâches dans son Calendrier Outlook et/ou les tâches d’un projet spécifique.</a:t>
            </a:r>
          </a:p>
        </p:txBody>
      </p:sp>
      <p:sp>
        <p:nvSpPr>
          <p:cNvPr id="10" name="TextBox 9">
            <a:extLst>
              <a:ext uri="{FF2B5EF4-FFF2-40B4-BE49-F238E27FC236}">
                <a16:creationId xmlns:a16="http://schemas.microsoft.com/office/drawing/2014/main" id="{D16A09B3-02B1-493A-BF6B-2663240728AD}"/>
              </a:ext>
            </a:extLst>
          </p:cNvPr>
          <p:cNvSpPr txBox="1"/>
          <p:nvPr/>
        </p:nvSpPr>
        <p:spPr>
          <a:xfrm>
            <a:off x="104775" y="1633593"/>
            <a:ext cx="12087225" cy="2031325"/>
          </a:xfrm>
          <a:prstGeom prst="rect">
            <a:avLst/>
          </a:prstGeom>
          <a:noFill/>
        </p:spPr>
        <p:txBody>
          <a:bodyPr wrap="square" rtlCol="0">
            <a:spAutoFit/>
          </a:bodyPr>
          <a:lstStyle/>
          <a:p>
            <a:r>
              <a:rPr lang="fr-FR" dirty="0"/>
              <a:t>Pour afficher ses tâches dans le calendrier Outlook</a:t>
            </a:r>
            <a:r>
              <a:rPr lang="fr-CA" dirty="0"/>
              <a:t>:</a:t>
            </a:r>
          </a:p>
          <a:p>
            <a:pPr marL="342900" indent="-342900">
              <a:buFont typeface="+mj-lt"/>
              <a:buAutoNum type="arabicPeriod"/>
            </a:pPr>
            <a:r>
              <a:rPr lang="fr-CA" dirty="0"/>
              <a:t>Aller dans l’onglet </a:t>
            </a:r>
            <a:r>
              <a:rPr lang="fr-CA" b="1" dirty="0"/>
              <a:t>Mes tâches</a:t>
            </a:r>
          </a:p>
          <a:p>
            <a:pPr marL="342900" indent="-342900">
              <a:buFont typeface="+mj-lt"/>
              <a:buAutoNum type="arabicPeriod"/>
            </a:pPr>
            <a:r>
              <a:rPr lang="fr-CA" dirty="0"/>
              <a:t>Cliquez sur les 3 petits points et sélectionnez </a:t>
            </a:r>
            <a:r>
              <a:rPr lang="fr-CA" b="1" dirty="0"/>
              <a:t>Ajoutez Mes tâches au calendrier Outlook</a:t>
            </a:r>
          </a:p>
          <a:p>
            <a:pPr marL="342900" indent="-342900">
              <a:buFont typeface="+mj-lt"/>
              <a:buAutoNum type="arabicPeriod"/>
            </a:pPr>
            <a:r>
              <a:rPr lang="fr-CA" dirty="0"/>
              <a:t>Si vous cliquez ensuite sur </a:t>
            </a:r>
            <a:r>
              <a:rPr lang="fr-CA" b="1" dirty="0"/>
              <a:t>Ajouter à Outlook, </a:t>
            </a:r>
            <a:r>
              <a:rPr lang="fr-CA" dirty="0"/>
              <a:t>vos tâches ne seront visibles que dans Outlook Online.</a:t>
            </a:r>
          </a:p>
          <a:p>
            <a:pPr marL="342900" indent="-342900">
              <a:buFont typeface="+mj-lt"/>
              <a:buAutoNum type="arabicPeriod"/>
            </a:pPr>
            <a:r>
              <a:rPr lang="fr-CA" dirty="0"/>
              <a:t>Pour les voir dans votre Outlook Desktop, copiez le lien ICalendar puis allez dans l’onglet Calendrier de votre Outlook.</a:t>
            </a:r>
          </a:p>
          <a:p>
            <a:pPr marL="342900" indent="-342900">
              <a:buFont typeface="+mj-lt"/>
              <a:buAutoNum type="arabicPeriod"/>
            </a:pPr>
            <a:r>
              <a:rPr lang="fr-CA" dirty="0"/>
              <a:t>Faites </a:t>
            </a:r>
            <a:r>
              <a:rPr lang="fr-CA" b="1" dirty="0"/>
              <a:t>Ajouter un calendrier</a:t>
            </a:r>
            <a:r>
              <a:rPr lang="fr-CA" dirty="0"/>
              <a:t> et choisissez </a:t>
            </a:r>
            <a:r>
              <a:rPr lang="fr-CA" b="1" dirty="0"/>
              <a:t>Depuis Internet</a:t>
            </a:r>
          </a:p>
          <a:p>
            <a:pPr marL="342900" indent="-342900">
              <a:buFont typeface="+mj-lt"/>
              <a:buAutoNum type="arabicPeriod"/>
            </a:pPr>
            <a:r>
              <a:rPr lang="fr-CA" dirty="0"/>
              <a:t>Coller le lien ICalendar est validez.</a:t>
            </a:r>
          </a:p>
        </p:txBody>
      </p:sp>
      <p:pic>
        <p:nvPicPr>
          <p:cNvPr id="6" name="Picture 5">
            <a:extLst>
              <a:ext uri="{FF2B5EF4-FFF2-40B4-BE49-F238E27FC236}">
                <a16:creationId xmlns:a16="http://schemas.microsoft.com/office/drawing/2014/main" id="{9D446D85-E15D-431E-87AA-6AF8ECE420F6}"/>
              </a:ext>
            </a:extLst>
          </p:cNvPr>
          <p:cNvPicPr>
            <a:picLocks noChangeAspect="1"/>
          </p:cNvPicPr>
          <p:nvPr/>
        </p:nvPicPr>
        <p:blipFill>
          <a:blip r:embed="rId3"/>
          <a:stretch>
            <a:fillRect/>
          </a:stretch>
        </p:blipFill>
        <p:spPr>
          <a:xfrm>
            <a:off x="104775" y="3664918"/>
            <a:ext cx="5545791" cy="301151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B34AD5AA-96BD-426F-BFB8-B3E57673A1E9}"/>
              </a:ext>
            </a:extLst>
          </p:cNvPr>
          <p:cNvPicPr>
            <a:picLocks noChangeAspect="1"/>
          </p:cNvPicPr>
          <p:nvPr/>
        </p:nvPicPr>
        <p:blipFill rotWithShape="1">
          <a:blip r:embed="rId4"/>
          <a:srcRect l="70859" r="15547" b="65694"/>
          <a:stretch/>
        </p:blipFill>
        <p:spPr>
          <a:xfrm>
            <a:off x="5885888" y="3994337"/>
            <a:ext cx="1657351" cy="235267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50DA8F1D-AC9B-4E58-A246-15B2DDDB3D9A}"/>
              </a:ext>
            </a:extLst>
          </p:cNvPr>
          <p:cNvPicPr>
            <a:picLocks noChangeAspect="1"/>
          </p:cNvPicPr>
          <p:nvPr/>
        </p:nvPicPr>
        <p:blipFill rotWithShape="1">
          <a:blip r:embed="rId5"/>
          <a:srcRect l="6685" t="7572" r="5217" b="10784"/>
          <a:stretch/>
        </p:blipFill>
        <p:spPr>
          <a:xfrm>
            <a:off x="7888941" y="4424128"/>
            <a:ext cx="3935506" cy="1493093"/>
          </a:xfrm>
          <a:prstGeom prst="rect">
            <a:avLst/>
          </a:prstGeom>
          <a:ln>
            <a:noFill/>
          </a:ln>
          <a:effectLst>
            <a:outerShdw blurRad="292100" dist="139700" dir="2700000" algn="tl" rotWithShape="0">
              <a:srgbClr val="333333">
                <a:alpha val="65000"/>
              </a:srgbClr>
            </a:outerShdw>
          </a:effectLst>
        </p:spPr>
      </p:pic>
      <p:sp>
        <p:nvSpPr>
          <p:cNvPr id="7" name="Titre 4">
            <a:extLst>
              <a:ext uri="{FF2B5EF4-FFF2-40B4-BE49-F238E27FC236}">
                <a16:creationId xmlns:a16="http://schemas.microsoft.com/office/drawing/2014/main" id="{9070BF74-3849-87E2-06AE-354BB96580F7}"/>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Afficher ses tâches dans Outlook</a:t>
            </a:r>
          </a:p>
        </p:txBody>
      </p:sp>
    </p:spTree>
    <p:extLst>
      <p:ext uri="{BB962C8B-B14F-4D97-AF65-F5344CB8AC3E}">
        <p14:creationId xmlns:p14="http://schemas.microsoft.com/office/powerpoint/2010/main" val="6256906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16A09B3-02B1-493A-BF6B-2663240728AD}"/>
              </a:ext>
            </a:extLst>
          </p:cNvPr>
          <p:cNvSpPr txBox="1"/>
          <p:nvPr/>
        </p:nvSpPr>
        <p:spPr>
          <a:xfrm>
            <a:off x="104775" y="1090051"/>
            <a:ext cx="12087225" cy="923330"/>
          </a:xfrm>
          <a:prstGeom prst="rect">
            <a:avLst/>
          </a:prstGeom>
          <a:noFill/>
        </p:spPr>
        <p:txBody>
          <a:bodyPr wrap="square" rtlCol="0">
            <a:spAutoFit/>
          </a:bodyPr>
          <a:lstStyle/>
          <a:p>
            <a:r>
              <a:rPr lang="fr-FR" dirty="0"/>
              <a:t>Pour afficher les tâches d’un plan spécifique dans le calendrier Outlook</a:t>
            </a:r>
            <a:r>
              <a:rPr lang="fr-CA" dirty="0"/>
              <a:t>:</a:t>
            </a:r>
          </a:p>
          <a:p>
            <a:pPr marL="342900" indent="-342900">
              <a:buFont typeface="+mj-lt"/>
              <a:buAutoNum type="arabicPeriod"/>
            </a:pPr>
            <a:r>
              <a:rPr lang="fr-CA" dirty="0"/>
              <a:t>Allez sur le plan concerné et via les 3 petits points, sélectionnez </a:t>
            </a:r>
            <a:r>
              <a:rPr lang="fr-CA" b="1" dirty="0"/>
              <a:t>Ajouter un plan au calendrier Outlook.</a:t>
            </a:r>
          </a:p>
          <a:p>
            <a:pPr marL="342900" indent="-342900">
              <a:buFont typeface="+mj-lt"/>
              <a:buAutoNum type="arabicPeriod"/>
            </a:pPr>
            <a:r>
              <a:rPr lang="fr-CA" dirty="0"/>
              <a:t>La méthodologie est ensuite identique a l’ajout de mes tâches dans Outlook.</a:t>
            </a:r>
          </a:p>
        </p:txBody>
      </p:sp>
      <p:pic>
        <p:nvPicPr>
          <p:cNvPr id="3" name="Picture 2">
            <a:extLst>
              <a:ext uri="{FF2B5EF4-FFF2-40B4-BE49-F238E27FC236}">
                <a16:creationId xmlns:a16="http://schemas.microsoft.com/office/drawing/2014/main" id="{901FBE2A-6D84-4C64-B749-66F1F2C0BEA9}"/>
              </a:ext>
            </a:extLst>
          </p:cNvPr>
          <p:cNvPicPr>
            <a:picLocks noChangeAspect="1"/>
          </p:cNvPicPr>
          <p:nvPr/>
        </p:nvPicPr>
        <p:blipFill>
          <a:blip r:embed="rId3"/>
          <a:stretch>
            <a:fillRect/>
          </a:stretch>
        </p:blipFill>
        <p:spPr>
          <a:xfrm>
            <a:off x="364597" y="3261300"/>
            <a:ext cx="11462805" cy="2452861"/>
          </a:xfrm>
          <a:prstGeom prst="rect">
            <a:avLst/>
          </a:prstGeom>
        </p:spPr>
      </p:pic>
      <p:sp>
        <p:nvSpPr>
          <p:cNvPr id="9" name="TextBox 8">
            <a:extLst>
              <a:ext uri="{FF2B5EF4-FFF2-40B4-BE49-F238E27FC236}">
                <a16:creationId xmlns:a16="http://schemas.microsoft.com/office/drawing/2014/main" id="{A263A188-84DD-486B-9E45-78A0330CC382}"/>
              </a:ext>
            </a:extLst>
          </p:cNvPr>
          <p:cNvSpPr txBox="1"/>
          <p:nvPr/>
        </p:nvSpPr>
        <p:spPr>
          <a:xfrm>
            <a:off x="104775" y="2403387"/>
            <a:ext cx="12087225" cy="369332"/>
          </a:xfrm>
          <a:prstGeom prst="rect">
            <a:avLst/>
          </a:prstGeom>
          <a:noFill/>
        </p:spPr>
        <p:txBody>
          <a:bodyPr wrap="square" rtlCol="0">
            <a:spAutoFit/>
          </a:bodyPr>
          <a:lstStyle/>
          <a:p>
            <a:pPr algn="ctr"/>
            <a:r>
              <a:rPr lang="fr-FR" dirty="0"/>
              <a:t>Vous pouvez maintenant afficher toute vos tâches ou les tâches d’un projet spécifique dans votre Outlook!</a:t>
            </a:r>
            <a:endParaRPr lang="fr-CA" dirty="0"/>
          </a:p>
        </p:txBody>
      </p:sp>
      <p:sp>
        <p:nvSpPr>
          <p:cNvPr id="6" name="Titre 4">
            <a:extLst>
              <a:ext uri="{FF2B5EF4-FFF2-40B4-BE49-F238E27FC236}">
                <a16:creationId xmlns:a16="http://schemas.microsoft.com/office/drawing/2014/main" id="{179408D0-7520-930D-21B3-BD4AFCB42B94}"/>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Afficher ses tâches dans Outlook</a:t>
            </a:r>
          </a:p>
        </p:txBody>
      </p:sp>
    </p:spTree>
    <p:extLst>
      <p:ext uri="{BB962C8B-B14F-4D97-AF65-F5344CB8AC3E}">
        <p14:creationId xmlns:p14="http://schemas.microsoft.com/office/powerpoint/2010/main" val="208121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1C1E-08E1-4332-8FF4-1CE25B433C3E}"/>
              </a:ext>
            </a:extLst>
          </p:cNvPr>
          <p:cNvSpPr>
            <a:spLocks noGrp="1"/>
          </p:cNvSpPr>
          <p:nvPr>
            <p:ph type="title"/>
          </p:nvPr>
        </p:nvSpPr>
        <p:spPr/>
        <p:txBody>
          <a:bodyPr/>
          <a:lstStyle/>
          <a:p>
            <a:r>
              <a:rPr lang="fr-CA" dirty="0"/>
              <a:t>Configuration et fonctionnalités utiles</a:t>
            </a:r>
          </a:p>
        </p:txBody>
      </p:sp>
      <p:sp>
        <p:nvSpPr>
          <p:cNvPr id="4" name="TextBox 3">
            <a:extLst>
              <a:ext uri="{FF2B5EF4-FFF2-40B4-BE49-F238E27FC236}">
                <a16:creationId xmlns:a16="http://schemas.microsoft.com/office/drawing/2014/main" id="{F6BAAAE2-DBD8-493B-9B3B-37F142ED5B80}"/>
              </a:ext>
            </a:extLst>
          </p:cNvPr>
          <p:cNvSpPr txBox="1"/>
          <p:nvPr/>
        </p:nvSpPr>
        <p:spPr>
          <a:xfrm>
            <a:off x="807603" y="1516180"/>
            <a:ext cx="2376264" cy="338554"/>
          </a:xfrm>
          <a:prstGeom prst="rect">
            <a:avLst/>
          </a:prstGeom>
          <a:noFill/>
        </p:spPr>
        <p:txBody>
          <a:bodyPr wrap="square" rtlCol="0">
            <a:spAutoFit/>
          </a:bodyPr>
          <a:lstStyle/>
          <a:p>
            <a:r>
              <a:rPr lang="fr-CA" sz="1600" dirty="0"/>
              <a:t>Zoomer ( Ctrl+ , Ctrl -)</a:t>
            </a:r>
          </a:p>
        </p:txBody>
      </p:sp>
      <p:sp>
        <p:nvSpPr>
          <p:cNvPr id="5" name="TextBox 4">
            <a:extLst>
              <a:ext uri="{FF2B5EF4-FFF2-40B4-BE49-F238E27FC236}">
                <a16:creationId xmlns:a16="http://schemas.microsoft.com/office/drawing/2014/main" id="{98BA123F-5736-4866-ACB7-4BC812E6B172}"/>
              </a:ext>
            </a:extLst>
          </p:cNvPr>
          <p:cNvSpPr txBox="1"/>
          <p:nvPr/>
        </p:nvSpPr>
        <p:spPr>
          <a:xfrm>
            <a:off x="4409507" y="1516180"/>
            <a:ext cx="3096344" cy="338554"/>
          </a:xfrm>
          <a:prstGeom prst="rect">
            <a:avLst/>
          </a:prstGeom>
          <a:noFill/>
        </p:spPr>
        <p:txBody>
          <a:bodyPr wrap="square" rtlCol="0">
            <a:spAutoFit/>
          </a:bodyPr>
          <a:lstStyle/>
          <a:p>
            <a:r>
              <a:rPr lang="fr-CA" sz="1600" dirty="0"/>
              <a:t>Configurer vos notifications</a:t>
            </a:r>
          </a:p>
        </p:txBody>
      </p:sp>
      <p:sp>
        <p:nvSpPr>
          <p:cNvPr id="6" name="TextBox 5">
            <a:extLst>
              <a:ext uri="{FF2B5EF4-FFF2-40B4-BE49-F238E27FC236}">
                <a16:creationId xmlns:a16="http://schemas.microsoft.com/office/drawing/2014/main" id="{90B1F3BE-75A0-48FD-B35B-C2A99135ACE8}"/>
              </a:ext>
            </a:extLst>
          </p:cNvPr>
          <p:cNvSpPr txBox="1"/>
          <p:nvPr/>
        </p:nvSpPr>
        <p:spPr>
          <a:xfrm>
            <a:off x="5957679" y="3892028"/>
            <a:ext cx="6120680" cy="584775"/>
          </a:xfrm>
          <a:prstGeom prst="rect">
            <a:avLst/>
          </a:prstGeom>
          <a:noFill/>
        </p:spPr>
        <p:txBody>
          <a:bodyPr wrap="square" rtlCol="0">
            <a:spAutoFit/>
          </a:bodyPr>
          <a:lstStyle/>
          <a:p>
            <a:pPr algn="ctr"/>
            <a:r>
              <a:rPr lang="fr-CA" sz="1600" dirty="0"/>
              <a:t>Rechercher une personne, une équipe, une application ou une conversation via la barre de recherche</a:t>
            </a:r>
          </a:p>
        </p:txBody>
      </p:sp>
      <p:sp>
        <p:nvSpPr>
          <p:cNvPr id="7" name="TextBox 6">
            <a:extLst>
              <a:ext uri="{FF2B5EF4-FFF2-40B4-BE49-F238E27FC236}">
                <a16:creationId xmlns:a16="http://schemas.microsoft.com/office/drawing/2014/main" id="{CF7D9915-891A-4D62-8FB3-BD7BF8DF50E2}"/>
              </a:ext>
            </a:extLst>
          </p:cNvPr>
          <p:cNvSpPr txBox="1"/>
          <p:nvPr/>
        </p:nvSpPr>
        <p:spPr>
          <a:xfrm>
            <a:off x="1090313" y="4015138"/>
            <a:ext cx="3064531" cy="338554"/>
          </a:xfrm>
          <a:prstGeom prst="rect">
            <a:avLst/>
          </a:prstGeom>
          <a:noFill/>
        </p:spPr>
        <p:txBody>
          <a:bodyPr wrap="square" rtlCol="0">
            <a:spAutoFit/>
          </a:bodyPr>
          <a:lstStyle/>
          <a:p>
            <a:r>
              <a:rPr lang="fr-CA" sz="1600" dirty="0"/>
              <a:t>Afficher les raccourcis clavier</a:t>
            </a:r>
          </a:p>
        </p:txBody>
      </p:sp>
      <p:sp>
        <p:nvSpPr>
          <p:cNvPr id="8" name="TextBox 7">
            <a:extLst>
              <a:ext uri="{FF2B5EF4-FFF2-40B4-BE49-F238E27FC236}">
                <a16:creationId xmlns:a16="http://schemas.microsoft.com/office/drawing/2014/main" id="{01194D7E-83D4-4275-A47F-7CE2A0B1875C}"/>
              </a:ext>
            </a:extLst>
          </p:cNvPr>
          <p:cNvSpPr txBox="1"/>
          <p:nvPr/>
        </p:nvSpPr>
        <p:spPr>
          <a:xfrm>
            <a:off x="8702597" y="1516180"/>
            <a:ext cx="2376264" cy="338554"/>
          </a:xfrm>
          <a:prstGeom prst="rect">
            <a:avLst/>
          </a:prstGeom>
          <a:noFill/>
        </p:spPr>
        <p:txBody>
          <a:bodyPr wrap="square" rtlCol="0">
            <a:spAutoFit/>
          </a:bodyPr>
          <a:lstStyle/>
          <a:p>
            <a:r>
              <a:rPr lang="fr-CA" sz="1600" dirty="0"/>
              <a:t>Modifier votre thème</a:t>
            </a:r>
          </a:p>
        </p:txBody>
      </p:sp>
      <p:pic>
        <p:nvPicPr>
          <p:cNvPr id="9" name="Picture 8">
            <a:extLst>
              <a:ext uri="{FF2B5EF4-FFF2-40B4-BE49-F238E27FC236}">
                <a16:creationId xmlns:a16="http://schemas.microsoft.com/office/drawing/2014/main" id="{ECA24DD4-6395-49D9-9376-F1002E9CEA32}"/>
              </a:ext>
            </a:extLst>
          </p:cNvPr>
          <p:cNvPicPr>
            <a:picLocks noChangeAspect="1"/>
          </p:cNvPicPr>
          <p:nvPr/>
        </p:nvPicPr>
        <p:blipFill rotWithShape="1">
          <a:blip r:embed="rId2"/>
          <a:srcRect l="65878" t="37400" r="3342" b="24801"/>
          <a:stretch/>
        </p:blipFill>
        <p:spPr>
          <a:xfrm>
            <a:off x="119336" y="1990683"/>
            <a:ext cx="3752798" cy="129614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C7CBACC-FCD6-47A0-B872-C1E848435CF9}"/>
              </a:ext>
            </a:extLst>
          </p:cNvPr>
          <p:cNvPicPr>
            <a:picLocks noChangeAspect="1"/>
          </p:cNvPicPr>
          <p:nvPr/>
        </p:nvPicPr>
        <p:blipFill>
          <a:blip r:embed="rId3"/>
          <a:stretch>
            <a:fillRect/>
          </a:stretch>
        </p:blipFill>
        <p:spPr>
          <a:xfrm>
            <a:off x="4561889" y="1970356"/>
            <a:ext cx="2791580" cy="128993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D7D5F3F-76C8-4FE4-8328-1D23A34E5D61}"/>
              </a:ext>
            </a:extLst>
          </p:cNvPr>
          <p:cNvSpPr txBox="1"/>
          <p:nvPr/>
        </p:nvSpPr>
        <p:spPr>
          <a:xfrm>
            <a:off x="332535" y="924778"/>
            <a:ext cx="1871836" cy="369332"/>
          </a:xfrm>
          <a:prstGeom prst="rect">
            <a:avLst/>
          </a:prstGeom>
          <a:noFill/>
        </p:spPr>
        <p:txBody>
          <a:bodyPr wrap="square" rtlCol="0">
            <a:spAutoFit/>
          </a:bodyPr>
          <a:lstStyle/>
          <a:p>
            <a:r>
              <a:rPr lang="fr-CA" dirty="0"/>
              <a:t>Vous pouvez:</a:t>
            </a:r>
          </a:p>
        </p:txBody>
      </p:sp>
      <p:pic>
        <p:nvPicPr>
          <p:cNvPr id="12" name="Picture 11">
            <a:extLst>
              <a:ext uri="{FF2B5EF4-FFF2-40B4-BE49-F238E27FC236}">
                <a16:creationId xmlns:a16="http://schemas.microsoft.com/office/drawing/2014/main" id="{101FFEA7-634C-4B5B-8914-264EEC4609EE}"/>
              </a:ext>
            </a:extLst>
          </p:cNvPr>
          <p:cNvPicPr>
            <a:picLocks noChangeAspect="1"/>
          </p:cNvPicPr>
          <p:nvPr/>
        </p:nvPicPr>
        <p:blipFill>
          <a:blip r:embed="rId4"/>
          <a:stretch>
            <a:fillRect/>
          </a:stretch>
        </p:blipFill>
        <p:spPr>
          <a:xfrm>
            <a:off x="308854" y="4568376"/>
            <a:ext cx="4627449" cy="122758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2DCF2A1-310E-4450-B726-F812554C8BAC}"/>
              </a:ext>
            </a:extLst>
          </p:cNvPr>
          <p:cNvPicPr>
            <a:picLocks noChangeAspect="1"/>
          </p:cNvPicPr>
          <p:nvPr/>
        </p:nvPicPr>
        <p:blipFill>
          <a:blip r:embed="rId5"/>
          <a:stretch>
            <a:fillRect/>
          </a:stretch>
        </p:blipFill>
        <p:spPr>
          <a:xfrm>
            <a:off x="7951657" y="1970356"/>
            <a:ext cx="3967952" cy="122478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847D27F-A75D-48A9-B515-856A576ED508}"/>
              </a:ext>
            </a:extLst>
          </p:cNvPr>
          <p:cNvPicPr>
            <a:picLocks noChangeAspect="1"/>
          </p:cNvPicPr>
          <p:nvPr/>
        </p:nvPicPr>
        <p:blipFill rotWithShape="1">
          <a:blip r:embed="rId6"/>
          <a:srcRect l="61222" r="11019" b="73100"/>
          <a:stretch/>
        </p:blipFill>
        <p:spPr>
          <a:xfrm>
            <a:off x="6664814" y="4591063"/>
            <a:ext cx="4706411" cy="1282733"/>
          </a:xfrm>
          <a:prstGeom prst="rect">
            <a:avLst/>
          </a:prstGeom>
        </p:spPr>
      </p:pic>
    </p:spTree>
    <p:extLst>
      <p:ext uri="{BB962C8B-B14F-4D97-AF65-F5344CB8AC3E}">
        <p14:creationId xmlns:p14="http://schemas.microsoft.com/office/powerpoint/2010/main" val="17372932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BE98-83C2-4493-A112-F86229172DCA}"/>
              </a:ext>
            </a:extLst>
          </p:cNvPr>
          <p:cNvSpPr>
            <a:spLocks noGrp="1"/>
          </p:cNvSpPr>
          <p:nvPr>
            <p:ph type="title"/>
          </p:nvPr>
        </p:nvSpPr>
        <p:spPr/>
        <p:txBody>
          <a:bodyPr/>
          <a:lstStyle/>
          <a:p>
            <a:r>
              <a:rPr lang="fr-CA" dirty="0"/>
              <a:t>La section Aide</a:t>
            </a:r>
          </a:p>
        </p:txBody>
      </p:sp>
      <p:sp>
        <p:nvSpPr>
          <p:cNvPr id="4" name="TextBox 3">
            <a:extLst>
              <a:ext uri="{FF2B5EF4-FFF2-40B4-BE49-F238E27FC236}">
                <a16:creationId xmlns:a16="http://schemas.microsoft.com/office/drawing/2014/main" id="{B2C9F9EE-9ABD-4AFC-B839-840D7BB65A83}"/>
              </a:ext>
            </a:extLst>
          </p:cNvPr>
          <p:cNvSpPr txBox="1"/>
          <p:nvPr/>
        </p:nvSpPr>
        <p:spPr>
          <a:xfrm>
            <a:off x="119336" y="1232909"/>
            <a:ext cx="11665296" cy="646331"/>
          </a:xfrm>
          <a:prstGeom prst="rect">
            <a:avLst/>
          </a:prstGeom>
          <a:noFill/>
        </p:spPr>
        <p:txBody>
          <a:bodyPr wrap="square" rtlCol="0">
            <a:spAutoFit/>
          </a:bodyPr>
          <a:lstStyle/>
          <a:p>
            <a:pPr algn="ctr"/>
            <a:r>
              <a:rPr lang="fr-CA" dirty="0"/>
              <a:t>La section Aide vous permet de vous tenir au courant des dernières nouveautés Microsoft Teams ainsi que de consulter plusieurs vidéos de formation. Profitez-en!</a:t>
            </a:r>
          </a:p>
        </p:txBody>
      </p:sp>
      <p:pic>
        <p:nvPicPr>
          <p:cNvPr id="5" name="Picture 4">
            <a:extLst>
              <a:ext uri="{FF2B5EF4-FFF2-40B4-BE49-F238E27FC236}">
                <a16:creationId xmlns:a16="http://schemas.microsoft.com/office/drawing/2014/main" id="{48DBF1B7-189A-4D84-A5C7-93636AFE60A0}"/>
              </a:ext>
            </a:extLst>
          </p:cNvPr>
          <p:cNvPicPr>
            <a:picLocks noChangeAspect="1"/>
          </p:cNvPicPr>
          <p:nvPr/>
        </p:nvPicPr>
        <p:blipFill>
          <a:blip r:embed="rId2"/>
          <a:stretch>
            <a:fillRect/>
          </a:stretch>
        </p:blipFill>
        <p:spPr>
          <a:xfrm>
            <a:off x="695400" y="3642339"/>
            <a:ext cx="1095375" cy="1047750"/>
          </a:xfrm>
          <a:prstGeom prst="rect">
            <a:avLst/>
          </a:prstGeom>
        </p:spPr>
      </p:pic>
      <p:pic>
        <p:nvPicPr>
          <p:cNvPr id="7" name="Picture 6">
            <a:extLst>
              <a:ext uri="{FF2B5EF4-FFF2-40B4-BE49-F238E27FC236}">
                <a16:creationId xmlns:a16="http://schemas.microsoft.com/office/drawing/2014/main" id="{E6CFBA41-10F0-49C0-9BCD-F5F005CEE637}"/>
              </a:ext>
            </a:extLst>
          </p:cNvPr>
          <p:cNvPicPr>
            <a:picLocks noChangeAspect="1"/>
          </p:cNvPicPr>
          <p:nvPr/>
        </p:nvPicPr>
        <p:blipFill>
          <a:blip r:embed="rId3"/>
          <a:stretch>
            <a:fillRect/>
          </a:stretch>
        </p:blipFill>
        <p:spPr>
          <a:xfrm>
            <a:off x="3131985" y="2017228"/>
            <a:ext cx="6492407" cy="4297973"/>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4FB0C6B7-840B-4A4A-B7AD-F5CC34E24433}"/>
              </a:ext>
            </a:extLst>
          </p:cNvPr>
          <p:cNvCxnSpPr/>
          <p:nvPr/>
        </p:nvCxnSpPr>
        <p:spPr>
          <a:xfrm>
            <a:off x="1790775" y="4293096"/>
            <a:ext cx="1280889" cy="18722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98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55AC32-EBDB-4ECB-9406-9217976F017D}"/>
              </a:ext>
            </a:extLst>
          </p:cNvPr>
          <p:cNvSpPr>
            <a:spLocks noGrp="1"/>
          </p:cNvSpPr>
          <p:nvPr>
            <p:ph type="title"/>
          </p:nvPr>
        </p:nvSpPr>
        <p:spPr/>
        <p:txBody>
          <a:bodyPr>
            <a:noAutofit/>
          </a:bodyPr>
          <a:lstStyle/>
          <a:p>
            <a:r>
              <a:rPr lang="fr-FR" sz="3200" dirty="0"/>
              <a:t>Outlook vs Equipes Teams</a:t>
            </a:r>
          </a:p>
        </p:txBody>
      </p:sp>
      <p:sp>
        <p:nvSpPr>
          <p:cNvPr id="3" name="Espace réservé du contenu 2">
            <a:extLst>
              <a:ext uri="{FF2B5EF4-FFF2-40B4-BE49-F238E27FC236}">
                <a16:creationId xmlns:a16="http://schemas.microsoft.com/office/drawing/2014/main" id="{C78FB59F-3883-4707-9827-3F1CF0B84E3C}"/>
              </a:ext>
            </a:extLst>
          </p:cNvPr>
          <p:cNvSpPr>
            <a:spLocks noGrp="1"/>
          </p:cNvSpPr>
          <p:nvPr>
            <p:ph sz="half" idx="1"/>
          </p:nvPr>
        </p:nvSpPr>
        <p:spPr>
          <a:xfrm>
            <a:off x="918810" y="1822450"/>
            <a:ext cx="5112000" cy="4806611"/>
          </a:xfrm>
          <a:solidFill>
            <a:srgbClr val="0076D3"/>
          </a:solidFill>
        </p:spPr>
        <p:txBody>
          <a:bodyPr anchor="ctr" anchorCtr="0">
            <a:normAutofit/>
          </a:bodyPr>
          <a:lstStyle/>
          <a:p>
            <a:pPr marL="0" indent="0" algn="r">
              <a:spcBef>
                <a:spcPts val="2400"/>
              </a:spcBef>
              <a:buNone/>
            </a:pPr>
            <a:r>
              <a:rPr lang="fr-FR" sz="2000" b="1" dirty="0">
                <a:solidFill>
                  <a:schemeClr val="bg1"/>
                </a:solidFill>
              </a:rPr>
              <a:t>Tout arrive dans la boite de réception</a:t>
            </a:r>
          </a:p>
          <a:p>
            <a:pPr marL="0" indent="0" algn="r">
              <a:spcBef>
                <a:spcPts val="2400"/>
              </a:spcBef>
              <a:buNone/>
            </a:pPr>
            <a:r>
              <a:rPr lang="fr-FR" sz="2000" b="1" dirty="0">
                <a:solidFill>
                  <a:schemeClr val="bg1"/>
                </a:solidFill>
              </a:rPr>
              <a:t>Définir des règles de tri</a:t>
            </a:r>
          </a:p>
          <a:p>
            <a:pPr marL="0" indent="0" algn="r">
              <a:spcBef>
                <a:spcPts val="2400"/>
              </a:spcBef>
              <a:buNone/>
            </a:pPr>
            <a:r>
              <a:rPr lang="fr-FR" sz="2000" b="1" dirty="0">
                <a:solidFill>
                  <a:schemeClr val="bg1"/>
                </a:solidFill>
              </a:rPr>
              <a:t>Pas de vision partagée sur un projet</a:t>
            </a:r>
          </a:p>
          <a:p>
            <a:pPr marL="0" indent="0" algn="r">
              <a:spcBef>
                <a:spcPts val="2400"/>
              </a:spcBef>
              <a:buNone/>
            </a:pPr>
            <a:r>
              <a:rPr lang="fr-FR" sz="2000" b="1" dirty="0">
                <a:solidFill>
                  <a:schemeClr val="bg1"/>
                </a:solidFill>
              </a:rPr>
              <a:t>Difficile d’intégrer un nouvel arrivant</a:t>
            </a:r>
          </a:p>
          <a:p>
            <a:pPr marL="0" indent="0" algn="r">
              <a:spcBef>
                <a:spcPts val="2400"/>
              </a:spcBef>
              <a:buNone/>
            </a:pPr>
            <a:r>
              <a:rPr lang="fr-FR" sz="2000" b="1" dirty="0">
                <a:solidFill>
                  <a:schemeClr val="bg1"/>
                </a:solidFill>
              </a:rPr>
              <a:t>Notification sur tous les messages</a:t>
            </a:r>
          </a:p>
          <a:p>
            <a:pPr marL="0" indent="0" algn="r">
              <a:spcBef>
                <a:spcPts val="2400"/>
              </a:spcBef>
              <a:buNone/>
            </a:pPr>
            <a:r>
              <a:rPr lang="fr-FR" sz="2000" b="1" dirty="0">
                <a:solidFill>
                  <a:schemeClr val="bg1"/>
                </a:solidFill>
              </a:rPr>
              <a:t>Travail synchrone impossible</a:t>
            </a:r>
          </a:p>
          <a:p>
            <a:pPr marL="0" indent="0" algn="r">
              <a:spcBef>
                <a:spcPts val="2400"/>
              </a:spcBef>
              <a:buNone/>
            </a:pPr>
            <a:r>
              <a:rPr lang="fr-FR" sz="2000" b="1" dirty="0">
                <a:solidFill>
                  <a:schemeClr val="bg1"/>
                </a:solidFill>
              </a:rPr>
              <a:t>Les pièces jointes dupliquent les fichiers</a:t>
            </a:r>
          </a:p>
        </p:txBody>
      </p:sp>
      <p:sp>
        <p:nvSpPr>
          <p:cNvPr id="4" name="Espace réservé du contenu 3">
            <a:extLst>
              <a:ext uri="{FF2B5EF4-FFF2-40B4-BE49-F238E27FC236}">
                <a16:creationId xmlns:a16="http://schemas.microsoft.com/office/drawing/2014/main" id="{5B866EE4-F756-4DCD-996E-5057D51762D7}"/>
              </a:ext>
            </a:extLst>
          </p:cNvPr>
          <p:cNvSpPr>
            <a:spLocks noGrp="1"/>
          </p:cNvSpPr>
          <p:nvPr>
            <p:ph sz="half" idx="2"/>
          </p:nvPr>
        </p:nvSpPr>
        <p:spPr>
          <a:xfrm>
            <a:off x="6154705" y="1822450"/>
            <a:ext cx="5112000" cy="4806611"/>
          </a:xfrm>
          <a:solidFill>
            <a:srgbClr val="5558AF"/>
          </a:solidFill>
        </p:spPr>
        <p:txBody>
          <a:bodyPr anchor="ctr" anchorCtr="0">
            <a:normAutofit/>
          </a:bodyPr>
          <a:lstStyle/>
          <a:p>
            <a:pPr marL="0" indent="0">
              <a:spcBef>
                <a:spcPts val="2400"/>
              </a:spcBef>
              <a:buNone/>
            </a:pPr>
            <a:r>
              <a:rPr lang="fr-FR" sz="2000" b="1" i="1" dirty="0">
                <a:solidFill>
                  <a:schemeClr val="bg1"/>
                </a:solidFill>
              </a:rPr>
              <a:t>Chaque projet a son espace dédié</a:t>
            </a:r>
          </a:p>
          <a:p>
            <a:pPr marL="0" indent="0">
              <a:spcBef>
                <a:spcPts val="2400"/>
              </a:spcBef>
              <a:buNone/>
            </a:pPr>
            <a:r>
              <a:rPr lang="fr-FR" sz="2000" b="1" i="1" dirty="0">
                <a:solidFill>
                  <a:schemeClr val="bg1"/>
                </a:solidFill>
              </a:rPr>
              <a:t>Tri naturel fait par l’émetteur</a:t>
            </a:r>
          </a:p>
          <a:p>
            <a:pPr marL="0" indent="0">
              <a:spcBef>
                <a:spcPts val="2400"/>
              </a:spcBef>
              <a:buNone/>
            </a:pPr>
            <a:r>
              <a:rPr lang="fr-FR" sz="2000" b="1" i="1" dirty="0">
                <a:solidFill>
                  <a:schemeClr val="bg1"/>
                </a:solidFill>
              </a:rPr>
              <a:t>Une vision partagée</a:t>
            </a:r>
          </a:p>
          <a:p>
            <a:pPr marL="0" indent="0">
              <a:spcBef>
                <a:spcPts val="2400"/>
              </a:spcBef>
              <a:buNone/>
            </a:pPr>
            <a:r>
              <a:rPr lang="fr-FR" sz="2000" b="1" i="1" dirty="0">
                <a:solidFill>
                  <a:schemeClr val="bg1"/>
                </a:solidFill>
              </a:rPr>
              <a:t>L’historique est accessible à tous</a:t>
            </a:r>
          </a:p>
          <a:p>
            <a:pPr marL="0" indent="0">
              <a:spcBef>
                <a:spcPts val="2400"/>
              </a:spcBef>
              <a:buNone/>
            </a:pPr>
            <a:r>
              <a:rPr lang="fr-FR" sz="2000" b="1" i="1" dirty="0">
                <a:solidFill>
                  <a:schemeClr val="bg1"/>
                </a:solidFill>
              </a:rPr>
              <a:t>Des notifications réglables, le @</a:t>
            </a:r>
          </a:p>
          <a:p>
            <a:pPr marL="0" indent="0">
              <a:spcBef>
                <a:spcPts val="2400"/>
              </a:spcBef>
              <a:buNone/>
            </a:pPr>
            <a:r>
              <a:rPr lang="fr-FR" sz="2000" b="1" i="1" dirty="0">
                <a:solidFill>
                  <a:schemeClr val="bg1"/>
                </a:solidFill>
              </a:rPr>
              <a:t>Travail asynchrone et synchrone possible</a:t>
            </a:r>
          </a:p>
          <a:p>
            <a:pPr marL="0" indent="0">
              <a:spcBef>
                <a:spcPts val="2400"/>
              </a:spcBef>
              <a:buNone/>
            </a:pPr>
            <a:r>
              <a:rPr lang="fr-FR" sz="2000" b="1" i="1" dirty="0">
                <a:solidFill>
                  <a:schemeClr val="bg1"/>
                </a:solidFill>
              </a:rPr>
              <a:t>Les fichiers de travail sont dans l’équipe</a:t>
            </a:r>
          </a:p>
        </p:txBody>
      </p:sp>
      <p:pic>
        <p:nvPicPr>
          <p:cNvPr id="19" name="Image 18">
            <a:extLst>
              <a:ext uri="{FF2B5EF4-FFF2-40B4-BE49-F238E27FC236}">
                <a16:creationId xmlns:a16="http://schemas.microsoft.com/office/drawing/2014/main" id="{0CB395CD-1A6A-4D93-9170-1FDE8B5F5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523" y="790575"/>
            <a:ext cx="1219325" cy="1219325"/>
          </a:xfrm>
          <a:prstGeom prst="rect">
            <a:avLst/>
          </a:prstGeom>
        </p:spPr>
      </p:pic>
      <p:pic>
        <p:nvPicPr>
          <p:cNvPr id="21" name="Image 20">
            <a:extLst>
              <a:ext uri="{FF2B5EF4-FFF2-40B4-BE49-F238E27FC236}">
                <a16:creationId xmlns:a16="http://schemas.microsoft.com/office/drawing/2014/main" id="{F35154FE-E255-4400-BDAC-2C5D16206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103" y="790691"/>
            <a:ext cx="1219209" cy="1219209"/>
          </a:xfrm>
          <a:prstGeom prst="rect">
            <a:avLst/>
          </a:prstGeom>
        </p:spPr>
      </p:pic>
    </p:spTree>
    <p:extLst>
      <p:ext uri="{BB962C8B-B14F-4D97-AF65-F5344CB8AC3E}">
        <p14:creationId xmlns:p14="http://schemas.microsoft.com/office/powerpoint/2010/main" val="248014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32">
            <a:extLst>
              <a:ext uri="{FF2B5EF4-FFF2-40B4-BE49-F238E27FC236}">
                <a16:creationId xmlns:a16="http://schemas.microsoft.com/office/drawing/2014/main" id="{B39CCB62-143E-43F0-984E-16BC12564270}"/>
              </a:ext>
              <a:ext uri="{C183D7F6-B498-43B3-948B-1728B52AA6E4}">
                <adec:decorative xmlns:adec="http://schemas.microsoft.com/office/drawing/2017/decorative" val="1"/>
              </a:ext>
            </a:extLst>
          </p:cNvPr>
          <p:cNvSpPr/>
          <p:nvPr/>
        </p:nvSpPr>
        <p:spPr>
          <a:xfrm rot="16200000" flipH="1">
            <a:off x="5950719" y="-5947758"/>
            <a:ext cx="290564" cy="12569591"/>
          </a:xfrm>
          <a:custGeom>
            <a:avLst/>
            <a:gdLst>
              <a:gd name="connsiteX0" fmla="*/ 0 w 3411032"/>
              <a:gd name="connsiteY0" fmla="*/ 0 h 11095037"/>
              <a:gd name="connsiteX1" fmla="*/ 3411032 w 3411032"/>
              <a:gd name="connsiteY1" fmla="*/ 0 h 11095037"/>
              <a:gd name="connsiteX2" fmla="*/ 3411032 w 3411032"/>
              <a:gd name="connsiteY2" fmla="*/ 11095037 h 11095037"/>
              <a:gd name="connsiteX3" fmla="*/ 0 w 3411032"/>
              <a:gd name="connsiteY3" fmla="*/ 11095037 h 11095037"/>
              <a:gd name="connsiteX4" fmla="*/ 0 w 3411032"/>
              <a:gd name="connsiteY4" fmla="*/ 0 h 11095037"/>
              <a:gd name="connsiteX0" fmla="*/ 0 w 3411032"/>
              <a:gd name="connsiteY0" fmla="*/ 0 h 11095037"/>
              <a:gd name="connsiteX1" fmla="*/ 3411032 w 3411032"/>
              <a:gd name="connsiteY1" fmla="*/ 0 h 11095037"/>
              <a:gd name="connsiteX2" fmla="*/ 3411032 w 3411032"/>
              <a:gd name="connsiteY2" fmla="*/ 11095037 h 11095037"/>
              <a:gd name="connsiteX3" fmla="*/ 1181100 w 3411032"/>
              <a:gd name="connsiteY3" fmla="*/ 10955337 h 11095037"/>
              <a:gd name="connsiteX4" fmla="*/ 0 w 3411032"/>
              <a:gd name="connsiteY4" fmla="*/ 0 h 11095037"/>
              <a:gd name="connsiteX0" fmla="*/ 327466 w 3738498"/>
              <a:gd name="connsiteY0" fmla="*/ 0 h 11095037"/>
              <a:gd name="connsiteX1" fmla="*/ 3738498 w 3738498"/>
              <a:gd name="connsiteY1" fmla="*/ 0 h 11095037"/>
              <a:gd name="connsiteX2" fmla="*/ 3738498 w 3738498"/>
              <a:gd name="connsiteY2" fmla="*/ 11095037 h 11095037"/>
              <a:gd name="connsiteX3" fmla="*/ 1508566 w 3738498"/>
              <a:gd name="connsiteY3" fmla="*/ 10955337 h 11095037"/>
              <a:gd name="connsiteX4" fmla="*/ 327466 w 3738498"/>
              <a:gd name="connsiteY4" fmla="*/ 0 h 11095037"/>
              <a:gd name="connsiteX0" fmla="*/ 667453 w 4078485"/>
              <a:gd name="connsiteY0" fmla="*/ 0 h 11095037"/>
              <a:gd name="connsiteX1" fmla="*/ 4078485 w 4078485"/>
              <a:gd name="connsiteY1" fmla="*/ 0 h 11095037"/>
              <a:gd name="connsiteX2" fmla="*/ 4078485 w 4078485"/>
              <a:gd name="connsiteY2" fmla="*/ 11095037 h 11095037"/>
              <a:gd name="connsiteX3" fmla="*/ 1327853 w 4078485"/>
              <a:gd name="connsiteY3" fmla="*/ 10891837 h 11095037"/>
              <a:gd name="connsiteX4" fmla="*/ 667453 w 4078485"/>
              <a:gd name="connsiteY4" fmla="*/ 0 h 11095037"/>
              <a:gd name="connsiteX0" fmla="*/ 327467 w 3738499"/>
              <a:gd name="connsiteY0" fmla="*/ 0 h 11095037"/>
              <a:gd name="connsiteX1" fmla="*/ 3738499 w 3738499"/>
              <a:gd name="connsiteY1" fmla="*/ 0 h 11095037"/>
              <a:gd name="connsiteX2" fmla="*/ 3738499 w 3738499"/>
              <a:gd name="connsiteY2" fmla="*/ 11095037 h 11095037"/>
              <a:gd name="connsiteX3" fmla="*/ 1508567 w 3738499"/>
              <a:gd name="connsiteY3" fmla="*/ 10688637 h 11095037"/>
              <a:gd name="connsiteX4" fmla="*/ 327467 w 3738499"/>
              <a:gd name="connsiteY4" fmla="*/ 0 h 11095037"/>
              <a:gd name="connsiteX0" fmla="*/ 462023 w 3873055"/>
              <a:gd name="connsiteY0" fmla="*/ 0 h 11095037"/>
              <a:gd name="connsiteX1" fmla="*/ 3873055 w 3873055"/>
              <a:gd name="connsiteY1" fmla="*/ 0 h 11095037"/>
              <a:gd name="connsiteX2" fmla="*/ 3873055 w 3873055"/>
              <a:gd name="connsiteY2" fmla="*/ 11095037 h 11095037"/>
              <a:gd name="connsiteX3" fmla="*/ 1428256 w 3873055"/>
              <a:gd name="connsiteY3" fmla="*/ 10739437 h 11095037"/>
              <a:gd name="connsiteX4" fmla="*/ 462023 w 3873055"/>
              <a:gd name="connsiteY4" fmla="*/ 0 h 11095037"/>
              <a:gd name="connsiteX0" fmla="*/ 536683 w 3947715"/>
              <a:gd name="connsiteY0" fmla="*/ 0 h 11095037"/>
              <a:gd name="connsiteX1" fmla="*/ 3947715 w 3947715"/>
              <a:gd name="connsiteY1" fmla="*/ 0 h 11095037"/>
              <a:gd name="connsiteX2" fmla="*/ 3947715 w 3947715"/>
              <a:gd name="connsiteY2" fmla="*/ 11095037 h 11095037"/>
              <a:gd name="connsiteX3" fmla="*/ 1389163 w 3947715"/>
              <a:gd name="connsiteY3" fmla="*/ 10752137 h 11095037"/>
              <a:gd name="connsiteX4" fmla="*/ 536683 w 3947715"/>
              <a:gd name="connsiteY4" fmla="*/ 0 h 11095037"/>
              <a:gd name="connsiteX0" fmla="*/ 723323 w 4134355"/>
              <a:gd name="connsiteY0" fmla="*/ 0 h 11095037"/>
              <a:gd name="connsiteX1" fmla="*/ 4134355 w 4134355"/>
              <a:gd name="connsiteY1" fmla="*/ 0 h 11095037"/>
              <a:gd name="connsiteX2" fmla="*/ 4134355 w 4134355"/>
              <a:gd name="connsiteY2" fmla="*/ 11095037 h 11095037"/>
              <a:gd name="connsiteX3" fmla="*/ 1303977 w 4134355"/>
              <a:gd name="connsiteY3" fmla="*/ 10894641 h 11095037"/>
              <a:gd name="connsiteX4" fmla="*/ 723323 w 4134355"/>
              <a:gd name="connsiteY4" fmla="*/ 0 h 11095037"/>
              <a:gd name="connsiteX0" fmla="*/ 756848 w 4167880"/>
              <a:gd name="connsiteY0" fmla="*/ 0 h 11095037"/>
              <a:gd name="connsiteX1" fmla="*/ 4167880 w 4167880"/>
              <a:gd name="connsiteY1" fmla="*/ 0 h 11095037"/>
              <a:gd name="connsiteX2" fmla="*/ 4167880 w 4167880"/>
              <a:gd name="connsiteY2" fmla="*/ 11095037 h 11095037"/>
              <a:gd name="connsiteX3" fmla="*/ 1290229 w 4167880"/>
              <a:gd name="connsiteY3" fmla="*/ 10954017 h 11095037"/>
              <a:gd name="connsiteX4" fmla="*/ 756848 w 4167880"/>
              <a:gd name="connsiteY4" fmla="*/ 0 h 11095037"/>
              <a:gd name="connsiteX0" fmla="*/ 624583 w 4035615"/>
              <a:gd name="connsiteY0" fmla="*/ 0 h 11095037"/>
              <a:gd name="connsiteX1" fmla="*/ 4035615 w 4035615"/>
              <a:gd name="connsiteY1" fmla="*/ 0 h 11095037"/>
              <a:gd name="connsiteX2" fmla="*/ 4035615 w 4035615"/>
              <a:gd name="connsiteY2" fmla="*/ 11095037 h 11095037"/>
              <a:gd name="connsiteX3" fmla="*/ 1347061 w 4035615"/>
              <a:gd name="connsiteY3" fmla="*/ 10954017 h 11095037"/>
              <a:gd name="connsiteX4" fmla="*/ 624583 w 4035615"/>
              <a:gd name="connsiteY4" fmla="*/ 0 h 11095037"/>
              <a:gd name="connsiteX0" fmla="*/ 226848 w 3637880"/>
              <a:gd name="connsiteY0" fmla="*/ 0 h 11095037"/>
              <a:gd name="connsiteX1" fmla="*/ 3637880 w 3637880"/>
              <a:gd name="connsiteY1" fmla="*/ 0 h 11095037"/>
              <a:gd name="connsiteX2" fmla="*/ 3637880 w 3637880"/>
              <a:gd name="connsiteY2" fmla="*/ 11095037 h 11095037"/>
              <a:gd name="connsiteX3" fmla="*/ 949326 w 3637880"/>
              <a:gd name="connsiteY3" fmla="*/ 10954017 h 11095037"/>
              <a:gd name="connsiteX4" fmla="*/ 226848 w 3637880"/>
              <a:gd name="connsiteY4" fmla="*/ 0 h 11095037"/>
              <a:gd name="connsiteX0" fmla="*/ 541728 w 3952760"/>
              <a:gd name="connsiteY0" fmla="*/ 0 h 11118884"/>
              <a:gd name="connsiteX1" fmla="*/ 3952760 w 3952760"/>
              <a:gd name="connsiteY1" fmla="*/ 0 h 11118884"/>
              <a:gd name="connsiteX2" fmla="*/ 3952760 w 3952760"/>
              <a:gd name="connsiteY2" fmla="*/ 11095037 h 11118884"/>
              <a:gd name="connsiteX3" fmla="*/ 815103 w 3952760"/>
              <a:gd name="connsiteY3" fmla="*/ 11084646 h 11118884"/>
              <a:gd name="connsiteX4" fmla="*/ 541728 w 3952760"/>
              <a:gd name="connsiteY4" fmla="*/ 0 h 11118884"/>
              <a:gd name="connsiteX0" fmla="*/ 431429 w 3842461"/>
              <a:gd name="connsiteY0" fmla="*/ 0 h 11118884"/>
              <a:gd name="connsiteX1" fmla="*/ 3842461 w 3842461"/>
              <a:gd name="connsiteY1" fmla="*/ 0 h 11118884"/>
              <a:gd name="connsiteX2" fmla="*/ 3842461 w 3842461"/>
              <a:gd name="connsiteY2" fmla="*/ 11095037 h 11118884"/>
              <a:gd name="connsiteX3" fmla="*/ 704804 w 3842461"/>
              <a:gd name="connsiteY3" fmla="*/ 11084646 h 11118884"/>
              <a:gd name="connsiteX4" fmla="*/ 431429 w 3842461"/>
              <a:gd name="connsiteY4" fmla="*/ 0 h 11118884"/>
              <a:gd name="connsiteX0" fmla="*/ 466853 w 3830611"/>
              <a:gd name="connsiteY0" fmla="*/ 11876 h 11118884"/>
              <a:gd name="connsiteX1" fmla="*/ 3830611 w 3830611"/>
              <a:gd name="connsiteY1" fmla="*/ 0 h 11118884"/>
              <a:gd name="connsiteX2" fmla="*/ 3830611 w 3830611"/>
              <a:gd name="connsiteY2" fmla="*/ 11095037 h 11118884"/>
              <a:gd name="connsiteX3" fmla="*/ 692954 w 3830611"/>
              <a:gd name="connsiteY3" fmla="*/ 11084646 h 11118884"/>
              <a:gd name="connsiteX4" fmla="*/ 466853 w 3830611"/>
              <a:gd name="connsiteY4" fmla="*/ 11876 h 11118884"/>
              <a:gd name="connsiteX0" fmla="*/ 449089 w 3836483"/>
              <a:gd name="connsiteY0" fmla="*/ 0 h 11142634"/>
              <a:gd name="connsiteX1" fmla="*/ 3836483 w 3836483"/>
              <a:gd name="connsiteY1" fmla="*/ 23750 h 11142634"/>
              <a:gd name="connsiteX2" fmla="*/ 3836483 w 3836483"/>
              <a:gd name="connsiteY2" fmla="*/ 11118787 h 11142634"/>
              <a:gd name="connsiteX3" fmla="*/ 698826 w 3836483"/>
              <a:gd name="connsiteY3" fmla="*/ 11108396 h 11142634"/>
              <a:gd name="connsiteX4" fmla="*/ 449089 w 3836483"/>
              <a:gd name="connsiteY4" fmla="*/ 0 h 11142634"/>
              <a:gd name="connsiteX0" fmla="*/ 389769 w 3777163"/>
              <a:gd name="connsiteY0" fmla="*/ 0 h 11142634"/>
              <a:gd name="connsiteX1" fmla="*/ 3777163 w 3777163"/>
              <a:gd name="connsiteY1" fmla="*/ 23750 h 11142634"/>
              <a:gd name="connsiteX2" fmla="*/ 3777163 w 3777163"/>
              <a:gd name="connsiteY2" fmla="*/ 11118787 h 11142634"/>
              <a:gd name="connsiteX3" fmla="*/ 639506 w 3777163"/>
              <a:gd name="connsiteY3" fmla="*/ 11108396 h 11142634"/>
              <a:gd name="connsiteX4" fmla="*/ 389769 w 3777163"/>
              <a:gd name="connsiteY4" fmla="*/ 0 h 11142634"/>
              <a:gd name="connsiteX0" fmla="*/ 483563 w 3870957"/>
              <a:gd name="connsiteY0" fmla="*/ 0 h 11142634"/>
              <a:gd name="connsiteX1" fmla="*/ 3870957 w 3870957"/>
              <a:gd name="connsiteY1" fmla="*/ 23750 h 11142634"/>
              <a:gd name="connsiteX2" fmla="*/ 3870957 w 3870957"/>
              <a:gd name="connsiteY2" fmla="*/ 11118787 h 11142634"/>
              <a:gd name="connsiteX3" fmla="*/ 733300 w 3870957"/>
              <a:gd name="connsiteY3" fmla="*/ 11108396 h 11142634"/>
              <a:gd name="connsiteX4" fmla="*/ 483563 w 3870957"/>
              <a:gd name="connsiteY4" fmla="*/ 0 h 11142634"/>
              <a:gd name="connsiteX0" fmla="*/ 483563 w 3870957"/>
              <a:gd name="connsiteY0" fmla="*/ 0 h 11118787"/>
              <a:gd name="connsiteX1" fmla="*/ 3870957 w 3870957"/>
              <a:gd name="connsiteY1" fmla="*/ 23750 h 11118787"/>
              <a:gd name="connsiteX2" fmla="*/ 3870957 w 3870957"/>
              <a:gd name="connsiteY2" fmla="*/ 11118787 h 11118787"/>
              <a:gd name="connsiteX3" fmla="*/ 733300 w 3870957"/>
              <a:gd name="connsiteY3" fmla="*/ 11108396 h 11118787"/>
              <a:gd name="connsiteX4" fmla="*/ 483563 w 3870957"/>
              <a:gd name="connsiteY4" fmla="*/ 0 h 11118787"/>
              <a:gd name="connsiteX0" fmla="*/ 546179 w 3933573"/>
              <a:gd name="connsiteY0" fmla="*/ 0 h 11118787"/>
              <a:gd name="connsiteX1" fmla="*/ 3933573 w 3933573"/>
              <a:gd name="connsiteY1" fmla="*/ 23750 h 11118787"/>
              <a:gd name="connsiteX2" fmla="*/ 3933573 w 3933573"/>
              <a:gd name="connsiteY2" fmla="*/ 11118787 h 11118787"/>
              <a:gd name="connsiteX3" fmla="*/ 795916 w 3933573"/>
              <a:gd name="connsiteY3" fmla="*/ 11108396 h 11118787"/>
              <a:gd name="connsiteX4" fmla="*/ 546179 w 3933573"/>
              <a:gd name="connsiteY4" fmla="*/ 0 h 11118787"/>
              <a:gd name="connsiteX0" fmla="*/ 269264 w 4046670"/>
              <a:gd name="connsiteY0" fmla="*/ 0 h 11296917"/>
              <a:gd name="connsiteX1" fmla="*/ 4046670 w 4046670"/>
              <a:gd name="connsiteY1" fmla="*/ 201880 h 11296917"/>
              <a:gd name="connsiteX2" fmla="*/ 4046670 w 4046670"/>
              <a:gd name="connsiteY2" fmla="*/ 11296917 h 11296917"/>
              <a:gd name="connsiteX3" fmla="*/ 909013 w 4046670"/>
              <a:gd name="connsiteY3" fmla="*/ 11286526 h 11296917"/>
              <a:gd name="connsiteX4" fmla="*/ 269264 w 4046670"/>
              <a:gd name="connsiteY4" fmla="*/ 0 h 11296917"/>
              <a:gd name="connsiteX0" fmla="*/ 47396 w 3824802"/>
              <a:gd name="connsiteY0" fmla="*/ 0 h 11296917"/>
              <a:gd name="connsiteX1" fmla="*/ 3824802 w 3824802"/>
              <a:gd name="connsiteY1" fmla="*/ 201880 h 11296917"/>
              <a:gd name="connsiteX2" fmla="*/ 3824802 w 3824802"/>
              <a:gd name="connsiteY2" fmla="*/ 11296917 h 11296917"/>
              <a:gd name="connsiteX3" fmla="*/ 687145 w 3824802"/>
              <a:gd name="connsiteY3" fmla="*/ 11286526 h 11296917"/>
              <a:gd name="connsiteX4" fmla="*/ 47396 w 3824802"/>
              <a:gd name="connsiteY4" fmla="*/ 0 h 11296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802" h="11296917">
                <a:moveTo>
                  <a:pt x="47396" y="0"/>
                </a:moveTo>
                <a:lnTo>
                  <a:pt x="3824802" y="201880"/>
                </a:lnTo>
                <a:lnTo>
                  <a:pt x="3824802" y="11296917"/>
                </a:lnTo>
                <a:cubicBezTo>
                  <a:pt x="2971951" y="11182617"/>
                  <a:pt x="1599088" y="11198945"/>
                  <a:pt x="687145" y="11286526"/>
                </a:cubicBezTo>
                <a:cubicBezTo>
                  <a:pt x="-1148673" y="5502137"/>
                  <a:pt x="1433853" y="3105514"/>
                  <a:pt x="47396" y="0"/>
                </a:cubicBezTo>
                <a:close/>
              </a:path>
            </a:pathLst>
          </a:custGeom>
          <a:solidFill>
            <a:srgbClr val="F2EEEA">
              <a:alpha val="75000"/>
            </a:srgbClr>
          </a:solidFill>
          <a:ln>
            <a:solidFill>
              <a:srgbClr val="F2EEE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3073" tIns="46537" rIns="93073" bIns="46537" numCol="1" spcCol="0" rtlCol="0" fromWordArt="0" anchor="ctr" anchorCtr="0" forceAA="0" compatLnSpc="1">
            <a:prstTxWarp prst="textNoShape">
              <a:avLst/>
            </a:prstTxWarp>
            <a:noAutofit/>
          </a:bodyPr>
          <a:lstStyle/>
          <a:p>
            <a:endParaRPr lang="fr-FR" dirty="0"/>
          </a:p>
        </p:txBody>
      </p:sp>
      <p:sp>
        <p:nvSpPr>
          <p:cNvPr id="2" name="Titre 1">
            <a:extLst>
              <a:ext uri="{FF2B5EF4-FFF2-40B4-BE49-F238E27FC236}">
                <a16:creationId xmlns:a16="http://schemas.microsoft.com/office/drawing/2014/main" id="{6627ECE2-049D-4647-A93B-C8EFCBCCB661}"/>
              </a:ext>
            </a:extLst>
          </p:cNvPr>
          <p:cNvSpPr>
            <a:spLocks noGrp="1"/>
          </p:cNvSpPr>
          <p:nvPr>
            <p:ph type="title"/>
          </p:nvPr>
        </p:nvSpPr>
        <p:spPr/>
        <p:txBody>
          <a:bodyPr>
            <a:normAutofit/>
          </a:bodyPr>
          <a:lstStyle/>
          <a:p>
            <a:r>
              <a:rPr lang="fr-FR" dirty="0"/>
              <a:t>Utiliser Teams sur son smartphone</a:t>
            </a:r>
          </a:p>
        </p:txBody>
      </p:sp>
      <p:pic>
        <p:nvPicPr>
          <p:cNvPr id="8" name="Picture 4" descr="A screenshot of a cell phone&#10;&#10;Description automatically generated">
            <a:extLst>
              <a:ext uri="{FF2B5EF4-FFF2-40B4-BE49-F238E27FC236}">
                <a16:creationId xmlns:a16="http://schemas.microsoft.com/office/drawing/2014/main" id="{813D1F0B-C9E2-4DB4-9E07-4CCBE9067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072" y="1073985"/>
            <a:ext cx="2429467" cy="4993903"/>
          </a:xfrm>
          <a:prstGeom prst="rect">
            <a:avLst/>
          </a:prstGeom>
          <a:ln>
            <a:noFill/>
          </a:ln>
          <a:effectLst>
            <a:outerShdw blurRad="292100" dist="139700" dir="2700000" algn="tl" rotWithShape="0">
              <a:srgbClr val="333333">
                <a:alpha val="65000"/>
              </a:srgbClr>
            </a:outerShdw>
          </a:effectLst>
        </p:spPr>
      </p:pic>
      <p:pic>
        <p:nvPicPr>
          <p:cNvPr id="9" name="Picture 6" descr="A screenshot of a cell phone&#10;&#10;Description automatically generated">
            <a:extLst>
              <a:ext uri="{FF2B5EF4-FFF2-40B4-BE49-F238E27FC236}">
                <a16:creationId xmlns:a16="http://schemas.microsoft.com/office/drawing/2014/main" id="{721CDDBF-F7E6-48BA-83F8-449DF7FC0265}"/>
              </a:ext>
            </a:extLst>
          </p:cNvPr>
          <p:cNvPicPr>
            <a:picLocks noChangeAspect="1"/>
          </p:cNvPicPr>
          <p:nvPr/>
        </p:nvPicPr>
        <p:blipFill rotWithShape="1">
          <a:blip r:embed="rId4">
            <a:extLst>
              <a:ext uri="{28A0092B-C50C-407E-A947-70E740481C1C}">
                <a14:useLocalDpi xmlns:a14="http://schemas.microsoft.com/office/drawing/2010/main" val="0"/>
              </a:ext>
            </a:extLst>
          </a:blip>
          <a:srcRect t="5703" r="27400" b="31459"/>
          <a:stretch/>
        </p:blipFill>
        <p:spPr>
          <a:xfrm>
            <a:off x="4139204" y="1052736"/>
            <a:ext cx="1304943" cy="2321713"/>
          </a:xfrm>
          <a:prstGeom prst="rect">
            <a:avLst/>
          </a:prstGeom>
          <a:ln>
            <a:noFill/>
          </a:ln>
          <a:effectLst>
            <a:outerShdw blurRad="292100" dist="139700" dir="2700000" algn="tl" rotWithShape="0">
              <a:srgbClr val="333333">
                <a:alpha val="65000"/>
              </a:srgbClr>
            </a:outerShdw>
          </a:effectLst>
        </p:spPr>
      </p:pic>
      <p:pic>
        <p:nvPicPr>
          <p:cNvPr id="10" name="Picture 8" descr="A screenshot of a cell phone&#10;&#10;Description automatically generated">
            <a:extLst>
              <a:ext uri="{FF2B5EF4-FFF2-40B4-BE49-F238E27FC236}">
                <a16:creationId xmlns:a16="http://schemas.microsoft.com/office/drawing/2014/main" id="{F55CFF4D-045C-4E9F-86D8-096662B70740}"/>
              </a:ext>
            </a:extLst>
          </p:cNvPr>
          <p:cNvPicPr>
            <a:picLocks noChangeAspect="1"/>
          </p:cNvPicPr>
          <p:nvPr/>
        </p:nvPicPr>
        <p:blipFill rotWithShape="1">
          <a:blip r:embed="rId5">
            <a:extLst>
              <a:ext uri="{28A0092B-C50C-407E-A947-70E740481C1C}">
                <a14:useLocalDpi xmlns:a14="http://schemas.microsoft.com/office/drawing/2010/main" val="0"/>
              </a:ext>
            </a:extLst>
          </a:blip>
          <a:srcRect t="55924"/>
          <a:stretch/>
        </p:blipFill>
        <p:spPr>
          <a:xfrm>
            <a:off x="6744072" y="3285777"/>
            <a:ext cx="3072804" cy="2783963"/>
          </a:xfrm>
          <a:prstGeom prst="rect">
            <a:avLst/>
          </a:prstGeom>
          <a:ln>
            <a:noFill/>
          </a:ln>
          <a:effectLst>
            <a:outerShdw blurRad="292100" dist="139700" dir="2700000" algn="tl" rotWithShape="0">
              <a:srgbClr val="333333">
                <a:alpha val="65000"/>
              </a:srgbClr>
            </a:outerShdw>
          </a:effectLst>
        </p:spPr>
      </p:pic>
      <p:sp>
        <p:nvSpPr>
          <p:cNvPr id="11" name="TextBox 9">
            <a:extLst>
              <a:ext uri="{FF2B5EF4-FFF2-40B4-BE49-F238E27FC236}">
                <a16:creationId xmlns:a16="http://schemas.microsoft.com/office/drawing/2014/main" id="{975DC879-7972-4C94-B53B-700DCA6B5C3C}"/>
              </a:ext>
            </a:extLst>
          </p:cNvPr>
          <p:cNvSpPr txBox="1"/>
          <p:nvPr/>
        </p:nvSpPr>
        <p:spPr>
          <a:xfrm>
            <a:off x="9278097" y="2690899"/>
            <a:ext cx="2928788" cy="369332"/>
          </a:xfrm>
          <a:prstGeom prst="rect">
            <a:avLst/>
          </a:prstGeom>
          <a:noFill/>
        </p:spPr>
        <p:txBody>
          <a:bodyPr wrap="square" rtlCol="0">
            <a:spAutoFit/>
          </a:bodyPr>
          <a:lstStyle/>
          <a:p>
            <a:r>
              <a:rPr lang="fr-CA" dirty="0"/>
              <a:t>Personnalisez vos raccourcis! </a:t>
            </a:r>
          </a:p>
        </p:txBody>
      </p:sp>
      <p:sp>
        <p:nvSpPr>
          <p:cNvPr id="12" name="TextBox 10">
            <a:extLst>
              <a:ext uri="{FF2B5EF4-FFF2-40B4-BE49-F238E27FC236}">
                <a16:creationId xmlns:a16="http://schemas.microsoft.com/office/drawing/2014/main" id="{5D1177B6-039B-42F7-B764-C51F62ED97AA}"/>
              </a:ext>
            </a:extLst>
          </p:cNvPr>
          <p:cNvSpPr txBox="1"/>
          <p:nvPr/>
        </p:nvSpPr>
        <p:spPr>
          <a:xfrm>
            <a:off x="658561" y="5013176"/>
            <a:ext cx="2592288" cy="1200329"/>
          </a:xfrm>
          <a:prstGeom prst="rect">
            <a:avLst/>
          </a:prstGeom>
          <a:noFill/>
        </p:spPr>
        <p:txBody>
          <a:bodyPr wrap="square" rtlCol="0">
            <a:spAutoFit/>
          </a:bodyPr>
          <a:lstStyle/>
          <a:p>
            <a:r>
              <a:rPr lang="fr-CA" dirty="0"/>
              <a:t>Accédez rapidement à vos clavardages, fichiers, équipes, calendrier et plus encore..</a:t>
            </a:r>
          </a:p>
        </p:txBody>
      </p:sp>
      <p:sp>
        <p:nvSpPr>
          <p:cNvPr id="13" name="TextBox 11">
            <a:extLst>
              <a:ext uri="{FF2B5EF4-FFF2-40B4-BE49-F238E27FC236}">
                <a16:creationId xmlns:a16="http://schemas.microsoft.com/office/drawing/2014/main" id="{FB8A6C72-EEBF-4167-8013-8ACC5EC77CE1}"/>
              </a:ext>
            </a:extLst>
          </p:cNvPr>
          <p:cNvSpPr txBox="1"/>
          <p:nvPr/>
        </p:nvSpPr>
        <p:spPr>
          <a:xfrm>
            <a:off x="6960096" y="1106876"/>
            <a:ext cx="2592288" cy="646331"/>
          </a:xfrm>
          <a:prstGeom prst="rect">
            <a:avLst/>
          </a:prstGeom>
          <a:noFill/>
        </p:spPr>
        <p:txBody>
          <a:bodyPr wrap="square" rtlCol="0">
            <a:spAutoFit/>
          </a:bodyPr>
          <a:lstStyle/>
          <a:p>
            <a:r>
              <a:rPr lang="fr-CA" dirty="0"/>
              <a:t>Recherchez un contact, message ou fichier</a:t>
            </a:r>
          </a:p>
        </p:txBody>
      </p:sp>
      <p:sp>
        <p:nvSpPr>
          <p:cNvPr id="14" name="TextBox 12">
            <a:extLst>
              <a:ext uri="{FF2B5EF4-FFF2-40B4-BE49-F238E27FC236}">
                <a16:creationId xmlns:a16="http://schemas.microsoft.com/office/drawing/2014/main" id="{2D5A90E2-CF17-4831-A445-309850EC9C81}"/>
              </a:ext>
            </a:extLst>
          </p:cNvPr>
          <p:cNvSpPr txBox="1"/>
          <p:nvPr/>
        </p:nvSpPr>
        <p:spPr>
          <a:xfrm>
            <a:off x="191344" y="1073985"/>
            <a:ext cx="3526722" cy="1477328"/>
          </a:xfrm>
          <a:prstGeom prst="rect">
            <a:avLst/>
          </a:prstGeom>
          <a:noFill/>
        </p:spPr>
        <p:txBody>
          <a:bodyPr wrap="square" rtlCol="0">
            <a:spAutoFit/>
          </a:bodyPr>
          <a:lstStyle/>
          <a:p>
            <a:r>
              <a:rPr lang="fr-CA" dirty="0"/>
              <a:t>Changez votre statut de disponibilité, configurez vos notifications ,accédez a vos paramètres pour vous déconnecter ou modifier vos options</a:t>
            </a:r>
          </a:p>
        </p:txBody>
      </p:sp>
      <p:cxnSp>
        <p:nvCxnSpPr>
          <p:cNvPr id="15" name="Straight Arrow Connector 16">
            <a:extLst>
              <a:ext uri="{FF2B5EF4-FFF2-40B4-BE49-F238E27FC236}">
                <a16:creationId xmlns:a16="http://schemas.microsoft.com/office/drawing/2014/main" id="{8B0D052D-9E20-4C4E-ACE1-F53397F28BAF}"/>
              </a:ext>
            </a:extLst>
          </p:cNvPr>
          <p:cNvCxnSpPr>
            <a:stCxn id="14" idx="3"/>
          </p:cNvCxnSpPr>
          <p:nvPr/>
        </p:nvCxnSpPr>
        <p:spPr>
          <a:xfrm flipV="1">
            <a:off x="3718066" y="1448410"/>
            <a:ext cx="505726" cy="36423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7">
            <a:extLst>
              <a:ext uri="{FF2B5EF4-FFF2-40B4-BE49-F238E27FC236}">
                <a16:creationId xmlns:a16="http://schemas.microsoft.com/office/drawing/2014/main" id="{9C7E5692-9F23-4606-8AB1-F21580C49D24}"/>
              </a:ext>
            </a:extLst>
          </p:cNvPr>
          <p:cNvCxnSpPr>
            <a:cxnSpLocks/>
          </p:cNvCxnSpPr>
          <p:nvPr/>
        </p:nvCxnSpPr>
        <p:spPr>
          <a:xfrm flipH="1">
            <a:off x="6528048" y="1412776"/>
            <a:ext cx="432048"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8">
            <a:extLst>
              <a:ext uri="{FF2B5EF4-FFF2-40B4-BE49-F238E27FC236}">
                <a16:creationId xmlns:a16="http://schemas.microsoft.com/office/drawing/2014/main" id="{2F1F0765-5F8D-4E07-A2B7-51BC04DB9D4D}"/>
              </a:ext>
            </a:extLst>
          </p:cNvPr>
          <p:cNvCxnSpPr>
            <a:cxnSpLocks/>
          </p:cNvCxnSpPr>
          <p:nvPr/>
        </p:nvCxnSpPr>
        <p:spPr>
          <a:xfrm flipV="1">
            <a:off x="3156480" y="5575760"/>
            <a:ext cx="955592" cy="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9">
            <a:extLst>
              <a:ext uri="{FF2B5EF4-FFF2-40B4-BE49-F238E27FC236}">
                <a16:creationId xmlns:a16="http://schemas.microsoft.com/office/drawing/2014/main" id="{F2FF8A8D-F105-4457-9DE7-B46ED8457883}"/>
              </a:ext>
            </a:extLst>
          </p:cNvPr>
          <p:cNvCxnSpPr>
            <a:cxnSpLocks/>
          </p:cNvCxnSpPr>
          <p:nvPr/>
        </p:nvCxnSpPr>
        <p:spPr>
          <a:xfrm flipH="1">
            <a:off x="8437375" y="3052950"/>
            <a:ext cx="840722" cy="32149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49001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dirty="0"/>
              <a:t>Et maintenant ?</a:t>
            </a:r>
          </a:p>
        </p:txBody>
      </p:sp>
      <p:sp>
        <p:nvSpPr>
          <p:cNvPr id="7" name="Espace réservé du contenu 6"/>
          <p:cNvSpPr>
            <a:spLocks noGrp="1"/>
          </p:cNvSpPr>
          <p:nvPr>
            <p:ph type="body" sz="quarter" idx="4294967295"/>
          </p:nvPr>
        </p:nvSpPr>
        <p:spPr>
          <a:xfrm>
            <a:off x="4511824" y="5455889"/>
            <a:ext cx="4803775" cy="428625"/>
          </a:xfrm>
        </p:spPr>
        <p:txBody>
          <a:bodyPr>
            <a:normAutofit/>
          </a:bodyPr>
          <a:lstStyle/>
          <a:p>
            <a:pPr marL="0" indent="0">
              <a:spcBef>
                <a:spcPts val="800"/>
              </a:spcBef>
              <a:buNone/>
            </a:pPr>
            <a:r>
              <a:rPr lang="fr-FR" sz="2000" dirty="0"/>
              <a:t>Avez-vous des questions ?</a:t>
            </a:r>
          </a:p>
        </p:txBody>
      </p:sp>
      <p:pic>
        <p:nvPicPr>
          <p:cNvPr id="10" name="Image 9" descr="Para quando a publicitação das listas de colocação de agosto? E a ..."/>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344171" y="1560382"/>
            <a:ext cx="3503658" cy="3737236"/>
          </a:xfrm>
          <a:prstGeom prst="rect">
            <a:avLst/>
          </a:prstGeom>
        </p:spPr>
      </p:pic>
      <p:sp>
        <p:nvSpPr>
          <p:cNvPr id="2" name="Espace réservé du numéro de diapositive 1">
            <a:extLst>
              <a:ext uri="{FF2B5EF4-FFF2-40B4-BE49-F238E27FC236}">
                <a16:creationId xmlns:a16="http://schemas.microsoft.com/office/drawing/2014/main" id="{36FB1691-AD5F-49AD-8750-BF45A842AA93}"/>
              </a:ext>
            </a:extLst>
          </p:cNvPr>
          <p:cNvSpPr>
            <a:spLocks noGrp="1"/>
          </p:cNvSpPr>
          <p:nvPr>
            <p:ph type="sldNum" sz="quarter" idx="4294967295"/>
          </p:nvPr>
        </p:nvSpPr>
        <p:spPr>
          <a:xfrm>
            <a:off x="9359900" y="6669484"/>
            <a:ext cx="575733" cy="215900"/>
          </a:xfrm>
          <a:prstGeom prst="rect">
            <a:avLst/>
          </a:prstGeom>
        </p:spPr>
        <p:txBody>
          <a:bodyPr/>
          <a:lstStyle/>
          <a:p>
            <a:pPr>
              <a:defRPr/>
            </a:pPr>
            <a:fld id="{D3D52E03-1911-4AD8-A1C0-E039C515BC0E}" type="slidenum">
              <a:rPr lang="fr-FR" altLang="fr-FR" smtClean="0"/>
              <a:pPr>
                <a:defRPr/>
              </a:pPr>
              <a:t>49</a:t>
            </a:fld>
            <a:endParaRPr lang="fr-FR" altLang="fr-FR" dirty="0"/>
          </a:p>
        </p:txBody>
      </p:sp>
    </p:spTree>
    <p:extLst>
      <p:ext uri="{BB962C8B-B14F-4D97-AF65-F5344CB8AC3E}">
        <p14:creationId xmlns:p14="http://schemas.microsoft.com/office/powerpoint/2010/main" val="247197931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 name="Rectangle 85"/>
          <p:cNvSpPr/>
          <p:nvPr/>
        </p:nvSpPr>
        <p:spPr bwMode="auto">
          <a:xfrm>
            <a:off x="1" y="1628800"/>
            <a:ext cx="12191999" cy="4242299"/>
          </a:xfrm>
          <a:prstGeom prst="rect">
            <a:avLst/>
          </a:prstGeom>
          <a:solidFill>
            <a:schemeClr val="bg1">
              <a:lumMod val="95000"/>
            </a:schemeClr>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87" name="Group 86"/>
          <p:cNvGrpSpPr/>
          <p:nvPr/>
        </p:nvGrpSpPr>
        <p:grpSpPr>
          <a:xfrm>
            <a:off x="1446291" y="3429332"/>
            <a:ext cx="2917806" cy="691035"/>
            <a:chOff x="1236489" y="3673558"/>
            <a:chExt cx="2976736" cy="704992"/>
          </a:xfrm>
        </p:grpSpPr>
        <p:grpSp>
          <p:nvGrpSpPr>
            <p:cNvPr id="88" name="Group 87"/>
            <p:cNvGrpSpPr/>
            <p:nvPr/>
          </p:nvGrpSpPr>
          <p:grpSpPr>
            <a:xfrm>
              <a:off x="1236489" y="3673558"/>
              <a:ext cx="2976736" cy="704992"/>
              <a:chOff x="1236489" y="3673558"/>
              <a:chExt cx="2976736" cy="704992"/>
            </a:xfrm>
          </p:grpSpPr>
          <p:sp>
            <p:nvSpPr>
              <p:cNvPr id="90" name="Rectangle 89"/>
              <p:cNvSpPr/>
              <p:nvPr/>
            </p:nvSpPr>
            <p:spPr>
              <a:xfrm>
                <a:off x="1236489" y="3673558"/>
                <a:ext cx="2976736" cy="704992"/>
              </a:xfrm>
              <a:prstGeom prst="rect">
                <a:avLst/>
              </a:prstGeom>
              <a:solidFill>
                <a:srgbClr val="0078D7"/>
              </a:solidFill>
              <a:ln w="10795" cap="flat" cmpd="sng" algn="ctr">
                <a:noFill/>
                <a:prstDash val="solid"/>
                <a:miter lim="800000"/>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1" name="Rectangle 90"/>
              <p:cNvSpPr/>
              <p:nvPr/>
            </p:nvSpPr>
            <p:spPr>
              <a:xfrm>
                <a:off x="1904102" y="3791260"/>
                <a:ext cx="2289132" cy="489828"/>
              </a:xfrm>
              <a:prstGeom prst="rect">
                <a:avLst/>
              </a:prstGeom>
            </p:spPr>
            <p:txBody>
              <a:bodyPr wrap="square">
                <a:spAutoFit/>
              </a:bodyPr>
              <a:lstStyle/>
              <a:p>
                <a:pPr marL="0" marR="0" lvl="0" indent="0" algn="ctr" defTabSz="896042" rtl="0" eaLnBrk="1" fontAlgn="auto" latinLnBrk="0" hangingPunct="1">
                  <a:lnSpc>
                    <a:spcPct val="90000"/>
                  </a:lnSpc>
                  <a:spcBef>
                    <a:spcPts val="0"/>
                  </a:spcBef>
                  <a:spcAft>
                    <a:spcPts val="0"/>
                  </a:spcAft>
                  <a:buClrTx/>
                  <a:buSzPct val="90000"/>
                  <a:buFontTx/>
                  <a:buNone/>
                  <a:tabLst/>
                  <a:defRPr/>
                </a:pPr>
                <a:r>
                  <a:rPr kumimoji="0" lang="en-US" sz="2745" b="1"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Mes fichiers</a:t>
                </a:r>
              </a:p>
            </p:txBody>
          </p:sp>
        </p:grpSp>
        <p:sp>
          <p:nvSpPr>
            <p:cNvPr id="89" name="Freeform 5"/>
            <p:cNvSpPr>
              <a:spLocks noEditPoints="1"/>
            </p:cNvSpPr>
            <p:nvPr/>
          </p:nvSpPr>
          <p:spPr bwMode="auto">
            <a:xfrm>
              <a:off x="1506653" y="3850312"/>
              <a:ext cx="323850" cy="360363"/>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92" name="Group 91"/>
          <p:cNvGrpSpPr/>
          <p:nvPr/>
        </p:nvGrpSpPr>
        <p:grpSpPr>
          <a:xfrm>
            <a:off x="7799062" y="3446190"/>
            <a:ext cx="2917806" cy="951183"/>
            <a:chOff x="8290373" y="3690756"/>
            <a:chExt cx="2976736" cy="970394"/>
          </a:xfrm>
        </p:grpSpPr>
        <p:grpSp>
          <p:nvGrpSpPr>
            <p:cNvPr id="93" name="Group 92"/>
            <p:cNvGrpSpPr/>
            <p:nvPr/>
          </p:nvGrpSpPr>
          <p:grpSpPr>
            <a:xfrm>
              <a:off x="8290373" y="3690756"/>
              <a:ext cx="2976736" cy="970394"/>
              <a:chOff x="8290373" y="3690756"/>
              <a:chExt cx="2976736" cy="970394"/>
            </a:xfrm>
          </p:grpSpPr>
          <p:sp>
            <p:nvSpPr>
              <p:cNvPr id="101" name="Rectangle 100" hidden="1"/>
              <p:cNvSpPr/>
              <p:nvPr/>
            </p:nvSpPr>
            <p:spPr>
              <a:xfrm>
                <a:off x="8755568" y="3791260"/>
                <a:ext cx="2040558" cy="869890"/>
              </a:xfrm>
              <a:prstGeom prst="rect">
                <a:avLst/>
              </a:prstGeom>
            </p:spPr>
            <p:txBody>
              <a:bodyPr wrap="square">
                <a:spAutoFit/>
              </a:bodyPr>
              <a:lstStyle/>
              <a:p>
                <a:pPr marL="0" marR="0" lvl="0" indent="0" algn="ctr" defTabSz="896042" rtl="0" eaLnBrk="1" fontAlgn="auto" latinLnBrk="0" hangingPunct="1">
                  <a:lnSpc>
                    <a:spcPct val="90000"/>
                  </a:lnSpc>
                  <a:spcBef>
                    <a:spcPts val="0"/>
                  </a:spcBef>
                  <a:spcAft>
                    <a:spcPts val="0"/>
                  </a:spcAft>
                  <a:buClrTx/>
                  <a:buSzPct val="90000"/>
                  <a:buFontTx/>
                  <a:buNone/>
                  <a:tabLst/>
                  <a:defRPr/>
                </a:pPr>
                <a:r>
                  <a:rPr kumimoji="0" lang="en-US" sz="274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Segoe UI Semilight" panose="020B0402040204020203" pitchFamily="34" charset="0"/>
                  </a:rPr>
                  <a:t>Nos dossiers</a:t>
                </a:r>
              </a:p>
            </p:txBody>
          </p:sp>
          <p:sp>
            <p:nvSpPr>
              <p:cNvPr id="102" name="Rectangle 101"/>
              <p:cNvSpPr/>
              <p:nvPr/>
            </p:nvSpPr>
            <p:spPr>
              <a:xfrm>
                <a:off x="8290373" y="3690756"/>
                <a:ext cx="2976736" cy="704992"/>
              </a:xfrm>
              <a:prstGeom prst="rect">
                <a:avLst/>
              </a:prstGeom>
              <a:solidFill>
                <a:srgbClr val="5558AF"/>
              </a:solidFill>
              <a:ln w="10795" cap="flat" cmpd="sng" algn="ctr">
                <a:noFill/>
                <a:prstDash val="solid"/>
                <a:miter lim="800000"/>
              </a:ln>
              <a:effectLst/>
            </p:spPr>
            <p:txBody>
              <a:bodyPr rtlCol="0" anchor="ctr"/>
              <a:lstStyle/>
              <a:p>
                <a:pPr marL="0" marR="0" lvl="0" indent="0" algn="ctr" defTabSz="896042" rtl="0" eaLnBrk="1" fontAlgn="auto" latinLnBrk="0" hangingPunct="1">
                  <a:lnSpc>
                    <a:spcPct val="90000"/>
                  </a:lnSpc>
                  <a:spcBef>
                    <a:spcPts val="0"/>
                  </a:spcBef>
                  <a:spcAft>
                    <a:spcPts val="0"/>
                  </a:spcAft>
                  <a:buClrTx/>
                  <a:buSzPct val="90000"/>
                  <a:buFontTx/>
                  <a:buNone/>
                  <a:tabLst/>
                  <a:defRPr/>
                </a:pPr>
                <a:r>
                  <a:rPr kumimoji="0" lang="en-US" sz="2745" b="0"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      </a:t>
                </a:r>
                <a:r>
                  <a:rPr kumimoji="0" lang="en-US" sz="2745" b="1"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Nos dossiers</a:t>
                </a:r>
              </a:p>
            </p:txBody>
          </p:sp>
        </p:grpSp>
        <p:grpSp>
          <p:nvGrpSpPr>
            <p:cNvPr id="94" name="Group 8"/>
            <p:cNvGrpSpPr>
              <a:grpSpLocks noChangeAspect="1"/>
            </p:cNvGrpSpPr>
            <p:nvPr/>
          </p:nvGrpSpPr>
          <p:grpSpPr bwMode="auto">
            <a:xfrm>
              <a:off x="8533798" y="3881144"/>
              <a:ext cx="371475" cy="311152"/>
              <a:chOff x="6" y="9"/>
              <a:chExt cx="234" cy="196"/>
            </a:xfrm>
          </p:grpSpPr>
          <p:sp>
            <p:nvSpPr>
              <p:cNvPr id="95" name="Oval 9"/>
              <p:cNvSpPr>
                <a:spLocks noChangeArrowheads="1"/>
              </p:cNvSpPr>
              <p:nvPr/>
            </p:nvSpPr>
            <p:spPr bwMode="auto">
              <a:xfrm>
                <a:off x="14" y="9"/>
                <a:ext cx="62" cy="63"/>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6" name="Oval 10"/>
              <p:cNvSpPr>
                <a:spLocks noChangeArrowheads="1"/>
              </p:cNvSpPr>
              <p:nvPr/>
            </p:nvSpPr>
            <p:spPr bwMode="auto">
              <a:xfrm>
                <a:off x="170" y="9"/>
                <a:ext cx="62" cy="63"/>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7"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8" name="Oval 12"/>
              <p:cNvSpPr>
                <a:spLocks noChangeArrowheads="1"/>
              </p:cNvSpPr>
              <p:nvPr/>
            </p:nvSpPr>
            <p:spPr bwMode="auto">
              <a:xfrm>
                <a:off x="84" y="72"/>
                <a:ext cx="78" cy="78"/>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9"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00"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grpSp>
      </p:grpSp>
      <p:grpSp>
        <p:nvGrpSpPr>
          <p:cNvPr id="103" name="Group 102"/>
          <p:cNvGrpSpPr/>
          <p:nvPr/>
        </p:nvGrpSpPr>
        <p:grpSpPr>
          <a:xfrm>
            <a:off x="5726698" y="3405931"/>
            <a:ext cx="790352" cy="790352"/>
            <a:chOff x="4810715" y="5159829"/>
            <a:chExt cx="806314" cy="806314"/>
          </a:xfrm>
        </p:grpSpPr>
        <p:sp>
          <p:nvSpPr>
            <p:cNvPr id="104" name="Oval 103"/>
            <p:cNvSpPr/>
            <p:nvPr/>
          </p:nvSpPr>
          <p:spPr>
            <a:xfrm>
              <a:off x="4810715" y="5159829"/>
              <a:ext cx="806314" cy="806314"/>
            </a:xfrm>
            <a:prstGeom prst="ellipse">
              <a:avLst/>
            </a:prstGeom>
            <a:solidFill>
              <a:schemeClr val="accent1"/>
            </a:solidFill>
            <a:ln w="10795" cap="flat" cmpd="sng" algn="ctr">
              <a:no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05" name="Freeform 5"/>
            <p:cNvSpPr>
              <a:spLocks noEditPoints="1"/>
            </p:cNvSpPr>
            <p:nvPr/>
          </p:nvSpPr>
          <p:spPr bwMode="auto">
            <a:xfrm>
              <a:off x="5064647" y="5363754"/>
              <a:ext cx="298450" cy="398463"/>
            </a:xfrm>
            <a:custGeom>
              <a:avLst/>
              <a:gdLst>
                <a:gd name="T0" fmla="*/ 188 w 188"/>
                <a:gd name="T1" fmla="*/ 63 h 251"/>
                <a:gd name="T2" fmla="*/ 125 w 188"/>
                <a:gd name="T3" fmla="*/ 0 h 251"/>
                <a:gd name="T4" fmla="*/ 0 w 188"/>
                <a:gd name="T5" fmla="*/ 0 h 251"/>
                <a:gd name="T6" fmla="*/ 0 w 188"/>
                <a:gd name="T7" fmla="*/ 251 h 251"/>
                <a:gd name="T8" fmla="*/ 188 w 188"/>
                <a:gd name="T9" fmla="*/ 251 h 251"/>
                <a:gd name="T10" fmla="*/ 188 w 188"/>
                <a:gd name="T11" fmla="*/ 63 h 251"/>
                <a:gd name="T12" fmla="*/ 125 w 188"/>
                <a:gd name="T13" fmla="*/ 22 h 251"/>
                <a:gd name="T14" fmla="*/ 166 w 188"/>
                <a:gd name="T15" fmla="*/ 63 h 251"/>
                <a:gd name="T16" fmla="*/ 125 w 188"/>
                <a:gd name="T17" fmla="*/ 63 h 251"/>
                <a:gd name="T18" fmla="*/ 125 w 188"/>
                <a:gd name="T19" fmla="*/ 22 h 251"/>
                <a:gd name="T20" fmla="*/ 16 w 188"/>
                <a:gd name="T21" fmla="*/ 235 h 251"/>
                <a:gd name="T22" fmla="*/ 16 w 188"/>
                <a:gd name="T23" fmla="*/ 16 h 251"/>
                <a:gd name="T24" fmla="*/ 110 w 188"/>
                <a:gd name="T25" fmla="*/ 16 h 251"/>
                <a:gd name="T26" fmla="*/ 110 w 188"/>
                <a:gd name="T27" fmla="*/ 78 h 251"/>
                <a:gd name="T28" fmla="*/ 172 w 188"/>
                <a:gd name="T29" fmla="*/ 78 h 251"/>
                <a:gd name="T30" fmla="*/ 172 w 188"/>
                <a:gd name="T31" fmla="*/ 235 h 251"/>
                <a:gd name="T32" fmla="*/ 16 w 188"/>
                <a:gd name="T33" fmla="*/ 23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251">
                  <a:moveTo>
                    <a:pt x="188" y="63"/>
                  </a:moveTo>
                  <a:lnTo>
                    <a:pt x="125" y="0"/>
                  </a:lnTo>
                  <a:lnTo>
                    <a:pt x="0" y="0"/>
                  </a:lnTo>
                  <a:lnTo>
                    <a:pt x="0" y="251"/>
                  </a:lnTo>
                  <a:lnTo>
                    <a:pt x="188" y="251"/>
                  </a:lnTo>
                  <a:lnTo>
                    <a:pt x="188" y="63"/>
                  </a:lnTo>
                  <a:close/>
                  <a:moveTo>
                    <a:pt x="125" y="22"/>
                  </a:moveTo>
                  <a:lnTo>
                    <a:pt x="166" y="63"/>
                  </a:lnTo>
                  <a:lnTo>
                    <a:pt x="125" y="63"/>
                  </a:lnTo>
                  <a:lnTo>
                    <a:pt x="125" y="22"/>
                  </a:lnTo>
                  <a:close/>
                  <a:moveTo>
                    <a:pt x="16" y="235"/>
                  </a:moveTo>
                  <a:lnTo>
                    <a:pt x="16" y="16"/>
                  </a:lnTo>
                  <a:lnTo>
                    <a:pt x="110" y="16"/>
                  </a:lnTo>
                  <a:lnTo>
                    <a:pt x="110" y="78"/>
                  </a:lnTo>
                  <a:lnTo>
                    <a:pt x="172" y="78"/>
                  </a:lnTo>
                  <a:lnTo>
                    <a:pt x="172" y="235"/>
                  </a:lnTo>
                  <a:lnTo>
                    <a:pt x="16" y="235"/>
                  </a:ln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106" name="Group 105"/>
          <p:cNvGrpSpPr/>
          <p:nvPr/>
        </p:nvGrpSpPr>
        <p:grpSpPr>
          <a:xfrm>
            <a:off x="5726698" y="2122190"/>
            <a:ext cx="790352" cy="790352"/>
            <a:chOff x="5841530" y="3287629"/>
            <a:chExt cx="806200" cy="806200"/>
          </a:xfrm>
        </p:grpSpPr>
        <p:sp>
          <p:nvSpPr>
            <p:cNvPr id="107" name="Oval 106"/>
            <p:cNvSpPr/>
            <p:nvPr/>
          </p:nvSpPr>
          <p:spPr>
            <a:xfrm>
              <a:off x="5841530" y="3287629"/>
              <a:ext cx="806200" cy="806200"/>
            </a:xfrm>
            <a:prstGeom prst="ellipse">
              <a:avLst/>
            </a:prstGeom>
            <a:solidFill>
              <a:schemeClr val="accent1"/>
            </a:solidFill>
            <a:ln w="10795" cap="flat" cmpd="sng" algn="ctr">
              <a:no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08" name="Freeform 5"/>
            <p:cNvSpPr>
              <a:spLocks noEditPoints="1"/>
            </p:cNvSpPr>
            <p:nvPr/>
          </p:nvSpPr>
          <p:spPr bwMode="auto">
            <a:xfrm>
              <a:off x="6082728" y="3510573"/>
              <a:ext cx="323804" cy="360312"/>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grpSp>
      <p:sp>
        <p:nvSpPr>
          <p:cNvPr id="109" name="Freeform 5"/>
          <p:cNvSpPr>
            <a:spLocks noEditPoints="1"/>
          </p:cNvSpPr>
          <p:nvPr/>
        </p:nvSpPr>
        <p:spPr bwMode="auto">
          <a:xfrm>
            <a:off x="1916502" y="4137226"/>
            <a:ext cx="317439" cy="353229"/>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0" name="Freeform 5"/>
          <p:cNvSpPr>
            <a:spLocks noEditPoints="1"/>
          </p:cNvSpPr>
          <p:nvPr/>
        </p:nvSpPr>
        <p:spPr bwMode="auto">
          <a:xfrm>
            <a:off x="1551116" y="3639677"/>
            <a:ext cx="317439" cy="353229"/>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1" name="Freeform 5"/>
          <p:cNvSpPr>
            <a:spLocks noEditPoints="1"/>
          </p:cNvSpPr>
          <p:nvPr/>
        </p:nvSpPr>
        <p:spPr bwMode="auto">
          <a:xfrm>
            <a:off x="1903941" y="3142127"/>
            <a:ext cx="317439" cy="353229"/>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grpSp>
        <p:nvGrpSpPr>
          <p:cNvPr id="112" name="Group 8"/>
          <p:cNvGrpSpPr>
            <a:grpSpLocks noChangeAspect="1"/>
          </p:cNvGrpSpPr>
          <p:nvPr/>
        </p:nvGrpSpPr>
        <p:grpSpPr bwMode="auto">
          <a:xfrm>
            <a:off x="10073242" y="4161345"/>
            <a:ext cx="364122" cy="304991"/>
            <a:chOff x="6" y="9"/>
            <a:chExt cx="234" cy="196"/>
          </a:xfrm>
          <a:noFill/>
        </p:grpSpPr>
        <p:sp>
          <p:nvSpPr>
            <p:cNvPr id="113"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4"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5"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6"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7"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8"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119" name="Group 8"/>
          <p:cNvGrpSpPr>
            <a:grpSpLocks noChangeAspect="1"/>
          </p:cNvGrpSpPr>
          <p:nvPr/>
        </p:nvGrpSpPr>
        <p:grpSpPr bwMode="auto">
          <a:xfrm>
            <a:off x="10464984" y="3639677"/>
            <a:ext cx="364122" cy="304991"/>
            <a:chOff x="6" y="9"/>
            <a:chExt cx="234" cy="196"/>
          </a:xfrm>
          <a:noFill/>
        </p:grpSpPr>
        <p:sp>
          <p:nvSpPr>
            <p:cNvPr id="120"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1"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2"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3"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4"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5"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126" name="Group 8"/>
          <p:cNvGrpSpPr>
            <a:grpSpLocks noChangeAspect="1"/>
          </p:cNvGrpSpPr>
          <p:nvPr/>
        </p:nvGrpSpPr>
        <p:grpSpPr bwMode="auto">
          <a:xfrm>
            <a:off x="10100863" y="3142128"/>
            <a:ext cx="364122" cy="304991"/>
            <a:chOff x="6" y="9"/>
            <a:chExt cx="234" cy="196"/>
          </a:xfrm>
          <a:noFill/>
        </p:grpSpPr>
        <p:sp>
          <p:nvSpPr>
            <p:cNvPr id="127"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8"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9"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30"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31"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32"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mn-cs"/>
              </a:endParaRPr>
            </a:p>
          </p:txBody>
        </p:sp>
      </p:grpSp>
      <p:sp>
        <p:nvSpPr>
          <p:cNvPr id="135" name="Text Placeholder 1"/>
          <p:cNvSpPr txBox="1">
            <a:spLocks/>
          </p:cNvSpPr>
          <p:nvPr/>
        </p:nvSpPr>
        <p:spPr>
          <a:xfrm>
            <a:off x="1470331" y="3579288"/>
            <a:ext cx="2918151" cy="914262"/>
          </a:xfrm>
          <a:prstGeom prst="rect">
            <a:avLst/>
          </a:prstGeom>
        </p:spPr>
        <p:txBody>
          <a:bodyPr vert="horz" wrap="square" lIns="0" tIns="89617" rIns="143387" bIns="89617"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fr-FR" sz="1765" b="1" i="0" u="none" strike="noStrike" kern="1200" cap="none" spc="0" normalizeH="0" baseline="0" dirty="0">
                <a:ln>
                  <a:noFill/>
                </a:ln>
                <a:solidFill>
                  <a:srgbClr val="0078D7"/>
                </a:solidFill>
                <a:effectLst/>
                <a:uLnTx/>
                <a:uFillTx/>
                <a:latin typeface="Segoe UI" panose="020B0502040204020203" pitchFamily="34" charset="0"/>
                <a:ea typeface="+mn-ea"/>
                <a:cs typeface="Segoe UI" panose="020B0502040204020203" pitchFamily="34" charset="0"/>
              </a:rPr>
              <a:t>Accès</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et partage n'importe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où</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pour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tous</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vos</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fichiers</a:t>
            </a:r>
          </a:p>
        </p:txBody>
      </p:sp>
      <p:sp>
        <p:nvSpPr>
          <p:cNvPr id="136" name="Text Placeholder 1"/>
          <p:cNvSpPr txBox="1">
            <a:spLocks/>
          </p:cNvSpPr>
          <p:nvPr/>
        </p:nvSpPr>
        <p:spPr>
          <a:xfrm>
            <a:off x="7788865" y="3457047"/>
            <a:ext cx="2917806" cy="914262"/>
          </a:xfrm>
          <a:prstGeom prst="rect">
            <a:avLst/>
          </a:prstGeom>
        </p:spPr>
        <p:txBody>
          <a:bodyPr vert="horz" wrap="square" lIns="0" tIns="89617" rIns="143387" bIns="89617"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rPr>
              <a:t>Collaboration de </a:t>
            </a:r>
            <a:r>
              <a:rPr kumimoji="0" lang="en-US" sz="1765" b="1" i="0" u="none" strike="noStrike" kern="1200" cap="none" spc="0" normalizeH="0" baseline="0" noProof="0" dirty="0" err="1">
                <a:ln>
                  <a:noFill/>
                </a:ln>
                <a:solidFill>
                  <a:srgbClr val="5558AF"/>
                </a:solidFill>
                <a:effectLst/>
                <a:uLnTx/>
                <a:uFillTx/>
                <a:latin typeface="Segoe UI" panose="020B0502040204020203" pitchFamily="34" charset="0"/>
                <a:ea typeface="+mn-ea"/>
                <a:cs typeface="Segoe UI" panose="020B0502040204020203" pitchFamily="34" charset="0"/>
              </a:rPr>
              <a:t>contenu</a:t>
            </a:r>
            <a:r>
              <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rPr>
              <a:t> pour les </a:t>
            </a:r>
            <a:r>
              <a:rPr kumimoji="0" lang="en-US" sz="1765" b="1" i="0" u="none" strike="noStrike" kern="1200" cap="none" spc="0" normalizeH="0" baseline="0" noProof="0" dirty="0" err="1">
                <a:ln>
                  <a:noFill/>
                </a:ln>
                <a:solidFill>
                  <a:srgbClr val="5558AF"/>
                </a:solidFill>
                <a:effectLst/>
                <a:uLnTx/>
                <a:uFillTx/>
                <a:latin typeface="Segoe UI" panose="020B0502040204020203" pitchFamily="34" charset="0"/>
                <a:ea typeface="+mn-ea"/>
                <a:cs typeface="Segoe UI" panose="020B0502040204020203" pitchFamily="34" charset="0"/>
              </a:rPr>
              <a:t>équipes</a:t>
            </a:r>
            <a:r>
              <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rPr>
              <a:t> et les </a:t>
            </a:r>
            <a:r>
              <a:rPr kumimoji="0" lang="en-US" sz="1765" b="1" i="0" u="none" strike="noStrike" kern="1200" cap="none" spc="0" normalizeH="0" baseline="0" noProof="0" dirty="0" err="1">
                <a:ln>
                  <a:noFill/>
                </a:ln>
                <a:solidFill>
                  <a:srgbClr val="5558AF"/>
                </a:solidFill>
                <a:effectLst/>
                <a:uLnTx/>
                <a:uFillTx/>
                <a:latin typeface="Segoe UI" panose="020B0502040204020203" pitchFamily="34" charset="0"/>
                <a:ea typeface="+mn-ea"/>
                <a:cs typeface="Segoe UI" panose="020B0502040204020203" pitchFamily="34" charset="0"/>
              </a:rPr>
              <a:t>organisations</a:t>
            </a:r>
            <a:endPar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endParaRPr>
          </a:p>
        </p:txBody>
      </p:sp>
      <p:sp>
        <p:nvSpPr>
          <p:cNvPr id="137" name="Rectangle 136"/>
          <p:cNvSpPr/>
          <p:nvPr/>
        </p:nvSpPr>
        <p:spPr>
          <a:xfrm>
            <a:off x="5102780" y="2125805"/>
            <a:ext cx="1986441" cy="1223797"/>
          </a:xfrm>
          <a:prstGeom prst="rect">
            <a:avLst/>
          </a:prstGeom>
        </p:spPr>
        <p:txBody>
          <a:bodyPr wrap="none">
            <a:spAutoFit/>
          </a:bodyPr>
          <a:lstStyle/>
          <a:p>
            <a:pPr marL="0" marR="0" lvl="0" indent="0" algn="ctr" defTabSz="896042" rtl="0" eaLnBrk="1" fontAlgn="auto" latinLnBrk="0" hangingPunct="1">
              <a:lnSpc>
                <a:spcPct val="90000"/>
              </a:lnSpc>
              <a:spcBef>
                <a:spcPts val="588"/>
              </a:spcBef>
              <a:spcAft>
                <a:spcPts val="0"/>
              </a:spcAft>
              <a:buClr>
                <a:srgbClr val="353535"/>
              </a:buClr>
              <a:buSzPct val="90000"/>
              <a:buFontTx/>
              <a:buNone/>
              <a:tabLst/>
              <a:defRPr/>
            </a:pPr>
            <a:r>
              <a:rPr kumimoji="0" lang="en-US" sz="2353" b="0" i="0" u="none" strike="noStrike" kern="0" cap="none" spc="0" normalizeH="0" baseline="0" noProof="0" dirty="0">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Collaboration</a:t>
            </a:r>
          </a:p>
          <a:p>
            <a:pPr marL="0" marR="0" lvl="0" indent="0" algn="ctr" defTabSz="896042" rtl="0" eaLnBrk="1" fontAlgn="auto" latinLnBrk="0" hangingPunct="1">
              <a:lnSpc>
                <a:spcPct val="90000"/>
              </a:lnSpc>
              <a:spcBef>
                <a:spcPts val="588"/>
              </a:spcBef>
              <a:spcAft>
                <a:spcPts val="0"/>
              </a:spcAft>
              <a:buClr>
                <a:srgbClr val="353535"/>
              </a:buClr>
              <a:buSzPct val="90000"/>
              <a:buFontTx/>
              <a:buNone/>
              <a:tabLst/>
              <a:defRPr/>
            </a:pPr>
            <a:r>
              <a:rPr kumimoji="0" lang="en-US" sz="2353" b="0" i="0" u="none" strike="noStrike" kern="0" cap="none" spc="0" normalizeH="0" baseline="0" noProof="0" dirty="0" err="1">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Mobilité</a:t>
            </a:r>
            <a:endParaRPr kumimoji="0" lang="en-US" sz="2353" b="0" i="0" u="none" strike="noStrike" kern="0" cap="none" spc="0" normalizeH="0" baseline="0" noProof="0" dirty="0">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896042" rtl="0" eaLnBrk="1" fontAlgn="auto" latinLnBrk="0" hangingPunct="1">
              <a:lnSpc>
                <a:spcPct val="90000"/>
              </a:lnSpc>
              <a:spcBef>
                <a:spcPts val="588"/>
              </a:spcBef>
              <a:spcAft>
                <a:spcPts val="0"/>
              </a:spcAft>
              <a:buClr>
                <a:srgbClr val="353535"/>
              </a:buClr>
              <a:buSzPct val="90000"/>
              <a:buFontTx/>
              <a:buNone/>
              <a:tabLst/>
              <a:defRPr/>
            </a:pPr>
            <a:r>
              <a:rPr kumimoji="0" lang="en-US" sz="2353" b="0" i="0" u="none" strike="noStrike" kern="0" cap="none" spc="0" normalizeH="0" baseline="0" noProof="0" dirty="0" err="1">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Confiance</a:t>
            </a:r>
            <a:r>
              <a:rPr kumimoji="0" lang="en-US" sz="2353" b="0" i="0" u="none" strike="noStrike" kern="0" cap="none" spc="0" normalizeH="0" baseline="0" noProof="0" dirty="0">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 </a:t>
            </a:r>
          </a:p>
        </p:txBody>
      </p:sp>
      <p:grpSp>
        <p:nvGrpSpPr>
          <p:cNvPr id="138" name="Group 4"/>
          <p:cNvGrpSpPr>
            <a:grpSpLocks noChangeAspect="1"/>
          </p:cNvGrpSpPr>
          <p:nvPr/>
        </p:nvGrpSpPr>
        <p:grpSpPr bwMode="auto">
          <a:xfrm>
            <a:off x="5830033" y="3896800"/>
            <a:ext cx="532252" cy="669206"/>
            <a:chOff x="3746" y="1988"/>
            <a:chExt cx="342" cy="430"/>
          </a:xfrm>
        </p:grpSpPr>
        <p:sp>
          <p:nvSpPr>
            <p:cNvPr id="139" name="Freeform 5"/>
            <p:cNvSpPr>
              <a:spLocks/>
            </p:cNvSpPr>
            <p:nvPr/>
          </p:nvSpPr>
          <p:spPr bwMode="auto">
            <a:xfrm>
              <a:off x="3917" y="2043"/>
              <a:ext cx="171" cy="330"/>
            </a:xfrm>
            <a:custGeom>
              <a:avLst/>
              <a:gdLst>
                <a:gd name="T0" fmla="*/ 29 w 81"/>
                <a:gd name="T1" fmla="*/ 0 h 157"/>
                <a:gd name="T2" fmla="*/ 81 w 81"/>
                <a:gd name="T3" fmla="*/ 76 h 157"/>
                <a:gd name="T4" fmla="*/ 0 w 81"/>
                <a:gd name="T5" fmla="*/ 157 h 157"/>
              </a:gdLst>
              <a:ahLst/>
              <a:cxnLst>
                <a:cxn ang="0">
                  <a:pos x="T0" y="T1"/>
                </a:cxn>
                <a:cxn ang="0">
                  <a:pos x="T2" y="T3"/>
                </a:cxn>
                <a:cxn ang="0">
                  <a:pos x="T4" y="T5"/>
                </a:cxn>
              </a:cxnLst>
              <a:rect l="0" t="0" r="r" b="b"/>
              <a:pathLst>
                <a:path w="81" h="157">
                  <a:moveTo>
                    <a:pt x="29" y="0"/>
                  </a:moveTo>
                  <a:cubicBezTo>
                    <a:pt x="59" y="12"/>
                    <a:pt x="81" y="41"/>
                    <a:pt x="81" y="76"/>
                  </a:cubicBezTo>
                  <a:cubicBezTo>
                    <a:pt x="81" y="121"/>
                    <a:pt x="45" y="157"/>
                    <a:pt x="0" y="157"/>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0" name="Freeform 6"/>
            <p:cNvSpPr>
              <a:spLocks/>
            </p:cNvSpPr>
            <p:nvPr/>
          </p:nvSpPr>
          <p:spPr bwMode="auto">
            <a:xfrm>
              <a:off x="3746" y="2033"/>
              <a:ext cx="171" cy="330"/>
            </a:xfrm>
            <a:custGeom>
              <a:avLst/>
              <a:gdLst>
                <a:gd name="T0" fmla="*/ 52 w 81"/>
                <a:gd name="T1" fmla="*/ 157 h 157"/>
                <a:gd name="T2" fmla="*/ 0 w 81"/>
                <a:gd name="T3" fmla="*/ 81 h 157"/>
                <a:gd name="T4" fmla="*/ 81 w 81"/>
                <a:gd name="T5" fmla="*/ 0 h 157"/>
              </a:gdLst>
              <a:ahLst/>
              <a:cxnLst>
                <a:cxn ang="0">
                  <a:pos x="T0" y="T1"/>
                </a:cxn>
                <a:cxn ang="0">
                  <a:pos x="T2" y="T3"/>
                </a:cxn>
                <a:cxn ang="0">
                  <a:pos x="T4" y="T5"/>
                </a:cxn>
              </a:cxnLst>
              <a:rect l="0" t="0" r="r" b="b"/>
              <a:pathLst>
                <a:path w="81" h="157">
                  <a:moveTo>
                    <a:pt x="52" y="157"/>
                  </a:moveTo>
                  <a:cubicBezTo>
                    <a:pt x="21" y="145"/>
                    <a:pt x="0" y="116"/>
                    <a:pt x="0" y="81"/>
                  </a:cubicBezTo>
                  <a:cubicBezTo>
                    <a:pt x="0" y="36"/>
                    <a:pt x="36" y="0"/>
                    <a:pt x="81" y="0"/>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1" name="Line 7"/>
            <p:cNvSpPr>
              <a:spLocks noChangeShapeType="1"/>
            </p:cNvSpPr>
            <p:nvPr/>
          </p:nvSpPr>
          <p:spPr bwMode="auto">
            <a:xfrm>
              <a:off x="3917" y="2174"/>
              <a:ext cx="0"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2" name="Freeform 8"/>
            <p:cNvSpPr>
              <a:spLocks/>
            </p:cNvSpPr>
            <p:nvPr/>
          </p:nvSpPr>
          <p:spPr bwMode="auto">
            <a:xfrm>
              <a:off x="3896" y="1988"/>
              <a:ext cx="42" cy="89"/>
            </a:xfrm>
            <a:custGeom>
              <a:avLst/>
              <a:gdLst>
                <a:gd name="T0" fmla="*/ 0 w 42"/>
                <a:gd name="T1" fmla="*/ 89 h 89"/>
                <a:gd name="T2" fmla="*/ 42 w 42"/>
                <a:gd name="T3" fmla="*/ 45 h 89"/>
                <a:gd name="T4" fmla="*/ 0 w 42"/>
                <a:gd name="T5" fmla="*/ 0 h 89"/>
              </a:gdLst>
              <a:ahLst/>
              <a:cxnLst>
                <a:cxn ang="0">
                  <a:pos x="T0" y="T1"/>
                </a:cxn>
                <a:cxn ang="0">
                  <a:pos x="T2" y="T3"/>
                </a:cxn>
                <a:cxn ang="0">
                  <a:pos x="T4" y="T5"/>
                </a:cxn>
              </a:cxnLst>
              <a:rect l="0" t="0" r="r" b="b"/>
              <a:pathLst>
                <a:path w="42" h="89">
                  <a:moveTo>
                    <a:pt x="0" y="89"/>
                  </a:moveTo>
                  <a:lnTo>
                    <a:pt x="42" y="45"/>
                  </a:lnTo>
                  <a:lnTo>
                    <a:pt x="0" y="0"/>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3" name="Line 9"/>
            <p:cNvSpPr>
              <a:spLocks noChangeShapeType="1"/>
            </p:cNvSpPr>
            <p:nvPr/>
          </p:nvSpPr>
          <p:spPr bwMode="auto">
            <a:xfrm>
              <a:off x="3917" y="2033"/>
              <a:ext cx="21"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4" name="Freeform 10"/>
            <p:cNvSpPr>
              <a:spLocks/>
            </p:cNvSpPr>
            <p:nvPr/>
          </p:nvSpPr>
          <p:spPr bwMode="auto">
            <a:xfrm>
              <a:off x="3896" y="2329"/>
              <a:ext cx="42" cy="89"/>
            </a:xfrm>
            <a:custGeom>
              <a:avLst/>
              <a:gdLst>
                <a:gd name="T0" fmla="*/ 42 w 42"/>
                <a:gd name="T1" fmla="*/ 0 h 89"/>
                <a:gd name="T2" fmla="*/ 0 w 42"/>
                <a:gd name="T3" fmla="*/ 44 h 89"/>
                <a:gd name="T4" fmla="*/ 42 w 42"/>
                <a:gd name="T5" fmla="*/ 89 h 89"/>
              </a:gdLst>
              <a:ahLst/>
              <a:cxnLst>
                <a:cxn ang="0">
                  <a:pos x="T0" y="T1"/>
                </a:cxn>
                <a:cxn ang="0">
                  <a:pos x="T2" y="T3"/>
                </a:cxn>
                <a:cxn ang="0">
                  <a:pos x="T4" y="T5"/>
                </a:cxn>
              </a:cxnLst>
              <a:rect l="0" t="0" r="r" b="b"/>
              <a:pathLst>
                <a:path w="42" h="89">
                  <a:moveTo>
                    <a:pt x="42" y="0"/>
                  </a:moveTo>
                  <a:lnTo>
                    <a:pt x="0" y="44"/>
                  </a:lnTo>
                  <a:lnTo>
                    <a:pt x="42" y="89"/>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5" name="Line 11"/>
            <p:cNvSpPr>
              <a:spLocks noChangeShapeType="1"/>
            </p:cNvSpPr>
            <p:nvPr/>
          </p:nvSpPr>
          <p:spPr bwMode="auto">
            <a:xfrm flipH="1">
              <a:off x="3896" y="2373"/>
              <a:ext cx="21"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grpSp>
      <p:grpSp>
        <p:nvGrpSpPr>
          <p:cNvPr id="10" name="Groupe 9">
            <a:extLst>
              <a:ext uri="{FF2B5EF4-FFF2-40B4-BE49-F238E27FC236}">
                <a16:creationId xmlns:a16="http://schemas.microsoft.com/office/drawing/2014/main" id="{E74D27C3-86A0-43C4-A9E6-A50233E57D1D}"/>
              </a:ext>
            </a:extLst>
          </p:cNvPr>
          <p:cNvGrpSpPr/>
          <p:nvPr/>
        </p:nvGrpSpPr>
        <p:grpSpPr>
          <a:xfrm>
            <a:off x="7855948" y="1630697"/>
            <a:ext cx="2804034" cy="1219209"/>
            <a:chOff x="7797870" y="1630697"/>
            <a:chExt cx="2804034" cy="1219209"/>
          </a:xfrm>
        </p:grpSpPr>
        <p:sp>
          <p:nvSpPr>
            <p:cNvPr id="4" name="ZoneTexte 3">
              <a:extLst>
                <a:ext uri="{FF2B5EF4-FFF2-40B4-BE49-F238E27FC236}">
                  <a16:creationId xmlns:a16="http://schemas.microsoft.com/office/drawing/2014/main" id="{B361D71D-6167-46B7-8FC2-22437505CDCF}"/>
                </a:ext>
              </a:extLst>
            </p:cNvPr>
            <p:cNvSpPr txBox="1"/>
            <p:nvPr/>
          </p:nvSpPr>
          <p:spPr>
            <a:xfrm>
              <a:off x="8913237" y="1886358"/>
              <a:ext cx="1688667" cy="707886"/>
            </a:xfrm>
            <a:prstGeom prst="rect">
              <a:avLst/>
            </a:prstGeom>
            <a:noFill/>
          </p:spPr>
          <p:txBody>
            <a:bodyPr wrap="none" rtlCol="0">
              <a:spAutoFit/>
            </a:bodyPr>
            <a:lstStyle/>
            <a:p>
              <a:r>
                <a:rPr lang="fr-FR" sz="4000" b="1" dirty="0">
                  <a:solidFill>
                    <a:srgbClr val="5558AF"/>
                  </a:solidFill>
                  <a:latin typeface="Segoe UI" panose="020B0502040204020203" pitchFamily="34" charset="0"/>
                  <a:cs typeface="Segoe UI" panose="020B0502040204020203" pitchFamily="34" charset="0"/>
                </a:rPr>
                <a:t>Teams</a:t>
              </a:r>
            </a:p>
          </p:txBody>
        </p:sp>
        <p:pic>
          <p:nvPicPr>
            <p:cNvPr id="8" name="Image 7">
              <a:extLst>
                <a:ext uri="{FF2B5EF4-FFF2-40B4-BE49-F238E27FC236}">
                  <a16:creationId xmlns:a16="http://schemas.microsoft.com/office/drawing/2014/main" id="{A51FE582-B1E6-4E25-BD01-94980D2BD9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7870" y="1630697"/>
              <a:ext cx="1219209" cy="1219209"/>
            </a:xfrm>
            <a:prstGeom prst="rect">
              <a:avLst/>
            </a:prstGeom>
          </p:spPr>
        </p:pic>
      </p:grpSp>
      <p:grpSp>
        <p:nvGrpSpPr>
          <p:cNvPr id="11" name="Groupe 10">
            <a:extLst>
              <a:ext uri="{FF2B5EF4-FFF2-40B4-BE49-F238E27FC236}">
                <a16:creationId xmlns:a16="http://schemas.microsoft.com/office/drawing/2014/main" id="{374666E4-CF7E-4D1B-9AB8-CFEB4B723654}"/>
              </a:ext>
            </a:extLst>
          </p:cNvPr>
          <p:cNvGrpSpPr/>
          <p:nvPr/>
        </p:nvGrpSpPr>
        <p:grpSpPr>
          <a:xfrm>
            <a:off x="1127663" y="1613370"/>
            <a:ext cx="3555063" cy="1219209"/>
            <a:chOff x="1127663" y="1613370"/>
            <a:chExt cx="3555063" cy="1219209"/>
          </a:xfrm>
        </p:grpSpPr>
        <p:pic>
          <p:nvPicPr>
            <p:cNvPr id="6" name="Image 5">
              <a:extLst>
                <a:ext uri="{FF2B5EF4-FFF2-40B4-BE49-F238E27FC236}">
                  <a16:creationId xmlns:a16="http://schemas.microsoft.com/office/drawing/2014/main" id="{17D7B9C4-8035-49B2-A5F4-55176124BF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663" y="1613370"/>
              <a:ext cx="1219209" cy="1219209"/>
            </a:xfrm>
            <a:prstGeom prst="rect">
              <a:avLst/>
            </a:prstGeom>
          </p:spPr>
        </p:pic>
        <p:sp>
          <p:nvSpPr>
            <p:cNvPr id="9" name="ZoneTexte 8">
              <a:extLst>
                <a:ext uri="{FF2B5EF4-FFF2-40B4-BE49-F238E27FC236}">
                  <a16:creationId xmlns:a16="http://schemas.microsoft.com/office/drawing/2014/main" id="{C133F0CF-EC65-4235-9734-F8D402FA8AD2}"/>
                </a:ext>
              </a:extLst>
            </p:cNvPr>
            <p:cNvSpPr txBox="1"/>
            <p:nvPr/>
          </p:nvSpPr>
          <p:spPr>
            <a:xfrm>
              <a:off x="2240839" y="1869031"/>
              <a:ext cx="2441887" cy="707886"/>
            </a:xfrm>
            <a:prstGeom prst="rect">
              <a:avLst/>
            </a:prstGeom>
            <a:noFill/>
          </p:spPr>
          <p:txBody>
            <a:bodyPr wrap="none" rtlCol="0">
              <a:spAutoFit/>
            </a:bodyPr>
            <a:lstStyle/>
            <a:p>
              <a:r>
                <a:rPr lang="fr-FR" sz="4000" b="1" dirty="0">
                  <a:solidFill>
                    <a:srgbClr val="0078D7"/>
                  </a:solidFill>
                  <a:latin typeface="Segoe UI" panose="020B0502040204020203" pitchFamily="34" charset="0"/>
                  <a:cs typeface="Segoe UI" panose="020B0502040204020203" pitchFamily="34" charset="0"/>
                </a:rPr>
                <a:t>OneDrive</a:t>
              </a:r>
            </a:p>
          </p:txBody>
        </p:sp>
      </p:grpSp>
      <p:sp>
        <p:nvSpPr>
          <p:cNvPr id="73" name="Espace réservé du numéro de diapositive 4">
            <a:extLst>
              <a:ext uri="{FF2B5EF4-FFF2-40B4-BE49-F238E27FC236}">
                <a16:creationId xmlns:a16="http://schemas.microsoft.com/office/drawing/2014/main" id="{25210DE1-CA8C-48B0-9EDD-90943EA86FDF}"/>
              </a:ext>
            </a:extLst>
          </p:cNvPr>
          <p:cNvSpPr txBox="1">
            <a:spLocks/>
          </p:cNvSpPr>
          <p:nvPr/>
        </p:nvSpPr>
        <p:spPr>
          <a:xfrm>
            <a:off x="11391379" y="342330"/>
            <a:ext cx="483125" cy="365125"/>
          </a:xfrm>
          <a:prstGeom prst="rect">
            <a:avLst/>
          </a:prstGeom>
        </p:spPr>
        <p:txBody>
          <a:bodyPr anchor="ctr" anchorCtr="0"/>
          <a:lstStyle>
            <a:defPPr>
              <a:defRPr lang="fr-FR"/>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lgn="ctr"/>
            <a:fld id="{195811F0-3DE0-6444-AA49-1193577F1443}" type="slidenum">
              <a:rPr lang="fr-FR" sz="1333">
                <a:solidFill>
                  <a:srgbClr val="D90011"/>
                </a:solidFill>
                <a:latin typeface="Lato Regular"/>
              </a:rPr>
              <a:pPr algn="ctr"/>
              <a:t>5</a:t>
            </a:fld>
            <a:endParaRPr lang="fr-FR" sz="1333" dirty="0">
              <a:solidFill>
                <a:srgbClr val="D90011"/>
              </a:solidFill>
              <a:latin typeface="Lato Regular"/>
            </a:endParaRPr>
          </a:p>
        </p:txBody>
      </p:sp>
      <p:sp>
        <p:nvSpPr>
          <p:cNvPr id="7" name="Titre 1">
            <a:extLst>
              <a:ext uri="{FF2B5EF4-FFF2-40B4-BE49-F238E27FC236}">
                <a16:creationId xmlns:a16="http://schemas.microsoft.com/office/drawing/2014/main" id="{0F4779F2-EEE6-FFBF-19F9-B3EF386A2431}"/>
              </a:ext>
            </a:extLst>
          </p:cNvPr>
          <p:cNvSpPr>
            <a:spLocks noGrp="1"/>
          </p:cNvSpPr>
          <p:nvPr>
            <p:ph type="title"/>
          </p:nvPr>
        </p:nvSpPr>
        <p:spPr>
          <a:xfrm>
            <a:off x="839788" y="333376"/>
            <a:ext cx="9144000" cy="647700"/>
          </a:xfrm>
        </p:spPr>
        <p:txBody>
          <a:bodyPr>
            <a:normAutofit fontScale="90000"/>
          </a:bodyPr>
          <a:lstStyle/>
          <a:p>
            <a:r>
              <a:rPr lang="fr-FR" dirty="0"/>
              <a:t>Partage de fichiers Vs Collaboration</a:t>
            </a:r>
          </a:p>
        </p:txBody>
      </p:sp>
    </p:spTree>
    <p:extLst>
      <p:ext uri="{BB962C8B-B14F-4D97-AF65-F5344CB8AC3E}">
        <p14:creationId xmlns:p14="http://schemas.microsoft.com/office/powerpoint/2010/main" val="42364614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96296E-6 L -1.25E-6 0.19977 " pathEditMode="relative" rAng="0" ptsTypes="AA">
                                      <p:cBhvr>
                                        <p:cTn id="6" dur="1000" fill="hold"/>
                                        <p:tgtEl>
                                          <p:spTgt spid="87"/>
                                        </p:tgtEl>
                                        <p:attrNameLst>
                                          <p:attrName>ppt_x</p:attrName>
                                          <p:attrName>ppt_y</p:attrName>
                                        </p:attrNameLst>
                                      </p:cBhvr>
                                      <p:rCtr x="0" y="9977"/>
                                    </p:animMotion>
                                  </p:childTnLst>
                                </p:cTn>
                              </p:par>
                              <p:par>
                                <p:cTn id="7" presetID="42" presetClass="path" presetSubtype="0" accel="50000" decel="50000" fill="hold" nodeType="withEffect">
                                  <p:stCondLst>
                                    <p:cond delay="0"/>
                                  </p:stCondLst>
                                  <p:childTnLst>
                                    <p:animMotion origin="layout" path="M 5E-6 7.40741E-7 L 5E-6 0.19722 " pathEditMode="relative" rAng="0" ptsTypes="AA">
                                      <p:cBhvr>
                                        <p:cTn id="8" dur="1000" fill="hold"/>
                                        <p:tgtEl>
                                          <p:spTgt spid="92"/>
                                        </p:tgtEl>
                                        <p:attrNameLst>
                                          <p:attrName>ppt_x</p:attrName>
                                          <p:attrName>ppt_y</p:attrName>
                                        </p:attrNameLst>
                                      </p:cBhvr>
                                      <p:rCtr x="0" y="9861"/>
                                    </p:animMotion>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par>
                                <p:cTn id="13" presetID="53" presetClass="entr" presetSubtype="16"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p:cTn id="15" dur="500" fill="hold"/>
                                        <p:tgtEl>
                                          <p:spTgt spid="103"/>
                                        </p:tgtEl>
                                        <p:attrNameLst>
                                          <p:attrName>ppt_w</p:attrName>
                                        </p:attrNameLst>
                                      </p:cBhvr>
                                      <p:tavLst>
                                        <p:tav tm="0">
                                          <p:val>
                                            <p:fltVal val="0"/>
                                          </p:val>
                                        </p:tav>
                                        <p:tav tm="100000">
                                          <p:val>
                                            <p:strVal val="#ppt_w"/>
                                          </p:val>
                                        </p:tav>
                                      </p:tavLst>
                                    </p:anim>
                                    <p:anim calcmode="lin" valueType="num">
                                      <p:cBhvr>
                                        <p:cTn id="16" dur="500" fill="hold"/>
                                        <p:tgtEl>
                                          <p:spTgt spid="103"/>
                                        </p:tgtEl>
                                        <p:attrNameLst>
                                          <p:attrName>ppt_h</p:attrName>
                                        </p:attrNameLst>
                                      </p:cBhvr>
                                      <p:tavLst>
                                        <p:tav tm="0">
                                          <p:val>
                                            <p:fltVal val="0"/>
                                          </p:val>
                                        </p:tav>
                                        <p:tav tm="100000">
                                          <p:val>
                                            <p:strVal val="#ppt_h"/>
                                          </p:val>
                                        </p:tav>
                                      </p:tavLst>
                                    </p:anim>
                                    <p:animEffect transition="in" filter="fade">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3.33333E-6 3.33333E-6 L -0.28398 3.33333E-6 " pathEditMode="relative" rAng="0" ptsTypes="AA">
                                      <p:cBhvr>
                                        <p:cTn id="21" dur="1000" fill="hold"/>
                                        <p:tgtEl>
                                          <p:spTgt spid="103"/>
                                        </p:tgtEl>
                                        <p:attrNameLst>
                                          <p:attrName>ppt_x</p:attrName>
                                          <p:attrName>ppt_y</p:attrName>
                                        </p:attrNameLst>
                                      </p:cBhvr>
                                      <p:rCtr x="-14206" y="0"/>
                                    </p:animMotion>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8398 3.33333E-6 L 0.28386 3.33333E-6 " pathEditMode="relative" rAng="0" ptsTypes="AA">
                                      <p:cBhvr>
                                        <p:cTn id="35" dur="1500" fill="hold"/>
                                        <p:tgtEl>
                                          <p:spTgt spid="103"/>
                                        </p:tgtEl>
                                        <p:attrNameLst>
                                          <p:attrName>ppt_x</p:attrName>
                                          <p:attrName>ppt_y</p:attrName>
                                        </p:attrNameLst>
                                      </p:cBhvr>
                                      <p:rCtr x="28385" y="0"/>
                                    </p:animMotion>
                                  </p:childTnLst>
                                </p:cTn>
                              </p:par>
                              <p:par>
                                <p:cTn id="36" presetID="10" presetClass="exit" presetSubtype="0" fill="hold" grpId="1" nodeType="withEffect">
                                  <p:stCondLst>
                                    <p:cond delay="0"/>
                                  </p:stCondLst>
                                  <p:childTnLst>
                                    <p:animEffect transition="out" filter="fade">
                                      <p:cBhvr>
                                        <p:cTn id="37" dur="500"/>
                                        <p:tgtEl>
                                          <p:spTgt spid="109"/>
                                        </p:tgtEl>
                                      </p:cBhvr>
                                    </p:animEffect>
                                    <p:set>
                                      <p:cBhvr>
                                        <p:cTn id="38" dur="1" fill="hold">
                                          <p:stCondLst>
                                            <p:cond delay="499"/>
                                          </p:stCondLst>
                                        </p:cTn>
                                        <p:tgtEl>
                                          <p:spTgt spid="10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10"/>
                                        </p:tgtEl>
                                      </p:cBhvr>
                                    </p:animEffect>
                                    <p:set>
                                      <p:cBhvr>
                                        <p:cTn id="41" dur="1" fill="hold">
                                          <p:stCondLst>
                                            <p:cond delay="499"/>
                                          </p:stCondLst>
                                        </p:cTn>
                                        <p:tgtEl>
                                          <p:spTgt spid="1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11"/>
                                        </p:tgtEl>
                                      </p:cBhvr>
                                    </p:animEffect>
                                    <p:set>
                                      <p:cBhvr>
                                        <p:cTn id="44" dur="1" fill="hold">
                                          <p:stCondLst>
                                            <p:cond delay="499"/>
                                          </p:stCondLst>
                                        </p:cTn>
                                        <p:tgtEl>
                                          <p:spTgt spid="111"/>
                                        </p:tgtEl>
                                        <p:attrNameLst>
                                          <p:attrName>style.visibility</p:attrName>
                                        </p:attrNameLst>
                                      </p:cBhvr>
                                      <p:to>
                                        <p:strVal val="hidden"/>
                                      </p:to>
                                    </p:se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fade">
                                      <p:cBhvr>
                                        <p:cTn id="48" dur="500"/>
                                        <p:tgtEl>
                                          <p:spTgt spid="112"/>
                                        </p:tgtEl>
                                      </p:cBhvr>
                                    </p:animEffect>
                                  </p:childTnLst>
                                </p:cTn>
                              </p:par>
                              <p:par>
                                <p:cTn id="49" presetID="10" presetClass="entr" presetSubtype="0" fill="hold" nodeType="withEffect">
                                  <p:stCondLst>
                                    <p:cond delay="0"/>
                                  </p:stCondLst>
                                  <p:childTnLst>
                                    <p:set>
                                      <p:cBhvr>
                                        <p:cTn id="50" dur="1" fill="hold">
                                          <p:stCondLst>
                                            <p:cond delay="0"/>
                                          </p:stCondLst>
                                        </p:cTn>
                                        <p:tgtEl>
                                          <p:spTgt spid="119"/>
                                        </p:tgtEl>
                                        <p:attrNameLst>
                                          <p:attrName>style.visibility</p:attrName>
                                        </p:attrNameLst>
                                      </p:cBhvr>
                                      <p:to>
                                        <p:strVal val="visible"/>
                                      </p:to>
                                    </p:set>
                                    <p:animEffect transition="in" filter="fade">
                                      <p:cBhvr>
                                        <p:cTn id="51" dur="500"/>
                                        <p:tgtEl>
                                          <p:spTgt spid="119"/>
                                        </p:tgtEl>
                                      </p:cBhvr>
                                    </p:animEffect>
                                  </p:childTnLst>
                                </p:cTn>
                              </p:par>
                              <p:par>
                                <p:cTn id="52" presetID="10" presetClass="entr" presetSubtype="0" fill="hold" nodeType="withEffect">
                                  <p:stCondLst>
                                    <p:cond delay="0"/>
                                  </p:stCondLst>
                                  <p:childTnLst>
                                    <p:set>
                                      <p:cBhvr>
                                        <p:cTn id="53" dur="1" fill="hold">
                                          <p:stCondLst>
                                            <p:cond delay="0"/>
                                          </p:stCondLst>
                                        </p:cTn>
                                        <p:tgtEl>
                                          <p:spTgt spid="126"/>
                                        </p:tgtEl>
                                        <p:attrNameLst>
                                          <p:attrName>style.visibility</p:attrName>
                                        </p:attrNameLst>
                                      </p:cBhvr>
                                      <p:to>
                                        <p:strVal val="visible"/>
                                      </p:to>
                                    </p:set>
                                    <p:animEffect transition="in" filter="fade">
                                      <p:cBhvr>
                                        <p:cTn id="54" dur="500"/>
                                        <p:tgtEl>
                                          <p:spTgt spid="1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2" nodeType="clickEffect">
                                  <p:stCondLst>
                                    <p:cond delay="0"/>
                                  </p:stCondLst>
                                  <p:childTnLst>
                                    <p:animEffect transition="out" filter="fade">
                                      <p:cBhvr>
                                        <p:cTn id="58" dur="500"/>
                                        <p:tgtEl>
                                          <p:spTgt spid="109"/>
                                        </p:tgtEl>
                                      </p:cBhvr>
                                    </p:animEffect>
                                    <p:set>
                                      <p:cBhvr>
                                        <p:cTn id="59" dur="1" fill="hold">
                                          <p:stCondLst>
                                            <p:cond delay="499"/>
                                          </p:stCondLst>
                                        </p:cTn>
                                        <p:tgtEl>
                                          <p:spTgt spid="109"/>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10"/>
                                        </p:tgtEl>
                                      </p:cBhvr>
                                    </p:animEffect>
                                    <p:set>
                                      <p:cBhvr>
                                        <p:cTn id="62" dur="1" fill="hold">
                                          <p:stCondLst>
                                            <p:cond delay="499"/>
                                          </p:stCondLst>
                                        </p:cTn>
                                        <p:tgtEl>
                                          <p:spTgt spid="110"/>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11"/>
                                        </p:tgtEl>
                                      </p:cBhvr>
                                    </p:animEffect>
                                    <p:set>
                                      <p:cBhvr>
                                        <p:cTn id="65" dur="1" fill="hold">
                                          <p:stCondLst>
                                            <p:cond delay="499"/>
                                          </p:stCondLst>
                                        </p:cTn>
                                        <p:tgtEl>
                                          <p:spTgt spid="11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2"/>
                                        </p:tgtEl>
                                      </p:cBhvr>
                                    </p:animEffect>
                                    <p:set>
                                      <p:cBhvr>
                                        <p:cTn id="68" dur="1" fill="hold">
                                          <p:stCondLst>
                                            <p:cond delay="499"/>
                                          </p:stCondLst>
                                        </p:cTn>
                                        <p:tgtEl>
                                          <p:spTgt spid="11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26"/>
                                        </p:tgtEl>
                                      </p:cBhvr>
                                    </p:animEffect>
                                    <p:set>
                                      <p:cBhvr>
                                        <p:cTn id="74" dur="1" fill="hold">
                                          <p:stCondLst>
                                            <p:cond delay="499"/>
                                          </p:stCondLst>
                                        </p:cTn>
                                        <p:tgtEl>
                                          <p:spTgt spid="12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6"/>
                                        </p:tgtEl>
                                      </p:cBhvr>
                                    </p:animEffect>
                                    <p:set>
                                      <p:cBhvr>
                                        <p:cTn id="77" dur="1" fill="hold">
                                          <p:stCondLst>
                                            <p:cond delay="499"/>
                                          </p:stCondLst>
                                        </p:cTn>
                                        <p:tgtEl>
                                          <p:spTgt spid="10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03"/>
                                        </p:tgtEl>
                                      </p:cBhvr>
                                    </p:animEffect>
                                    <p:set>
                                      <p:cBhvr>
                                        <p:cTn id="80" dur="1" fill="hold">
                                          <p:stCondLst>
                                            <p:cond delay="499"/>
                                          </p:stCondLst>
                                        </p:cTn>
                                        <p:tgtEl>
                                          <p:spTgt spid="103"/>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135"/>
                                        </p:tgtEl>
                                        <p:attrNameLst>
                                          <p:attrName>style.visibility</p:attrName>
                                        </p:attrNameLst>
                                      </p:cBhvr>
                                      <p:to>
                                        <p:strVal val="visible"/>
                                      </p:to>
                                    </p:set>
                                    <p:animEffect transition="in" filter="fade">
                                      <p:cBhvr>
                                        <p:cTn id="84" dur="250"/>
                                        <p:tgtEl>
                                          <p:spTgt spid="135"/>
                                        </p:tgtEl>
                                      </p:cBhvr>
                                    </p:animEffect>
                                  </p:childTnLst>
                                </p:cTn>
                              </p:par>
                              <p:par>
                                <p:cTn id="85" presetID="42" presetClass="path" presetSubtype="0" decel="100000" fill="hold" grpId="1" nodeType="withEffect">
                                  <p:stCondLst>
                                    <p:cond delay="0"/>
                                  </p:stCondLst>
                                  <p:childTnLst>
                                    <p:animMotion origin="layout" path="M -4.375E-6 2.59259E-6 L -4.375E-6 0.12338 " pathEditMode="relative" rAng="0" ptsTypes="AA">
                                      <p:cBhvr>
                                        <p:cTn id="86" dur="750" spd="-100000" fill="hold"/>
                                        <p:tgtEl>
                                          <p:spTgt spid="135"/>
                                        </p:tgtEl>
                                        <p:attrNameLst>
                                          <p:attrName>ppt_x</p:attrName>
                                          <p:attrName>ppt_y</p:attrName>
                                        </p:attrNameLst>
                                      </p:cBhvr>
                                      <p:rCtr x="0" y="6157"/>
                                    </p:animMotion>
                                  </p:childTnLst>
                                </p:cTn>
                              </p:par>
                              <p:par>
                                <p:cTn id="87" presetID="10" presetClass="entr" presetSubtype="0" fill="hold" grpId="0" nodeType="withEffect">
                                  <p:stCondLst>
                                    <p:cond delay="0"/>
                                  </p:stCondLst>
                                  <p:childTnLst>
                                    <p:set>
                                      <p:cBhvr>
                                        <p:cTn id="88" dur="1" fill="hold">
                                          <p:stCondLst>
                                            <p:cond delay="0"/>
                                          </p:stCondLst>
                                        </p:cTn>
                                        <p:tgtEl>
                                          <p:spTgt spid="136"/>
                                        </p:tgtEl>
                                        <p:attrNameLst>
                                          <p:attrName>style.visibility</p:attrName>
                                        </p:attrNameLst>
                                      </p:cBhvr>
                                      <p:to>
                                        <p:strVal val="visible"/>
                                      </p:to>
                                    </p:set>
                                    <p:animEffect transition="in" filter="fade">
                                      <p:cBhvr>
                                        <p:cTn id="89" dur="250"/>
                                        <p:tgtEl>
                                          <p:spTgt spid="136"/>
                                        </p:tgtEl>
                                      </p:cBhvr>
                                    </p:animEffect>
                                  </p:childTnLst>
                                </p:cTn>
                              </p:par>
                              <p:par>
                                <p:cTn id="90" presetID="42" presetClass="path" presetSubtype="0" decel="100000" fill="hold" grpId="1" nodeType="withEffect">
                                  <p:stCondLst>
                                    <p:cond delay="0"/>
                                  </p:stCondLst>
                                  <p:childTnLst>
                                    <p:animMotion origin="layout" path="M -3.54167E-6 -3.33333E-6 L -3.54167E-6 0.12338 " pathEditMode="relative" rAng="0" ptsTypes="AA">
                                      <p:cBhvr>
                                        <p:cTn id="91" dur="750" spd="-100000" fill="hold"/>
                                        <p:tgtEl>
                                          <p:spTgt spid="136"/>
                                        </p:tgtEl>
                                        <p:attrNameLst>
                                          <p:attrName>ppt_x</p:attrName>
                                          <p:attrName>ppt_y</p:attrName>
                                        </p:attrNameLst>
                                      </p:cBhvr>
                                      <p:rCtr x="0" y="6157"/>
                                    </p:animMotion>
                                  </p:childTnLst>
                                </p:cTn>
                              </p:par>
                              <p:par>
                                <p:cTn id="92" presetID="10" presetClass="entr" presetSubtype="0" fill="hold" grpId="0" nodeType="withEffect">
                                  <p:stCondLst>
                                    <p:cond delay="0"/>
                                  </p:stCondLst>
                                  <p:childTnLst>
                                    <p:set>
                                      <p:cBhvr>
                                        <p:cTn id="93" dur="1" fill="hold">
                                          <p:stCondLst>
                                            <p:cond delay="0"/>
                                          </p:stCondLst>
                                        </p:cTn>
                                        <p:tgtEl>
                                          <p:spTgt spid="137"/>
                                        </p:tgtEl>
                                        <p:attrNameLst>
                                          <p:attrName>style.visibility</p:attrName>
                                        </p:attrNameLst>
                                      </p:cBhvr>
                                      <p:to>
                                        <p:strVal val="visible"/>
                                      </p:to>
                                    </p:set>
                                    <p:animEffect transition="in" filter="fade">
                                      <p:cBhvr>
                                        <p:cTn id="94" dur="500"/>
                                        <p:tgtEl>
                                          <p:spTgt spid="137"/>
                                        </p:tgtEl>
                                      </p:cBhvr>
                                    </p:animEffect>
                                  </p:childTnLst>
                                </p:cTn>
                              </p:par>
                              <p:par>
                                <p:cTn id="95" presetID="10" presetClass="entr" presetSubtype="0" fill="hold" nodeType="withEffect">
                                  <p:stCondLst>
                                    <p:cond delay="0"/>
                                  </p:stCondLst>
                                  <p:childTnLst>
                                    <p:set>
                                      <p:cBhvr>
                                        <p:cTn id="96" dur="1" fill="hold">
                                          <p:stCondLst>
                                            <p:cond delay="0"/>
                                          </p:stCondLst>
                                        </p:cTn>
                                        <p:tgtEl>
                                          <p:spTgt spid="138"/>
                                        </p:tgtEl>
                                        <p:attrNameLst>
                                          <p:attrName>style.visibility</p:attrName>
                                        </p:attrNameLst>
                                      </p:cBhvr>
                                      <p:to>
                                        <p:strVal val="visible"/>
                                      </p:to>
                                    </p:set>
                                    <p:animEffect transition="in" filter="fade">
                                      <p:cBhvr>
                                        <p:cTn id="9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09" grpId="2" animBg="1"/>
      <p:bldP spid="110" grpId="0" animBg="1"/>
      <p:bldP spid="110" grpId="1" animBg="1"/>
      <p:bldP spid="110" grpId="2" animBg="1"/>
      <p:bldP spid="111" grpId="0" animBg="1"/>
      <p:bldP spid="111" grpId="1" animBg="1"/>
      <p:bldP spid="111" grpId="2" animBg="1"/>
      <p:bldP spid="135" grpId="0"/>
      <p:bldP spid="135" grpId="1"/>
      <p:bldP spid="136" grpId="0"/>
      <p:bldP spid="136" grpId="1"/>
      <p:bldP spid="1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547AF7-4737-4D03-AEB1-7500F5643D2C}"/>
              </a:ext>
            </a:extLst>
          </p:cNvPr>
          <p:cNvSpPr>
            <a:spLocks noGrp="1"/>
          </p:cNvSpPr>
          <p:nvPr>
            <p:ph type="title"/>
          </p:nvPr>
        </p:nvSpPr>
        <p:spPr>
          <a:xfrm>
            <a:off x="480060" y="232409"/>
            <a:ext cx="10713720" cy="562708"/>
          </a:xfrm>
        </p:spPr>
        <p:txBody>
          <a:bodyPr vert="horz" lIns="91440" tIns="45720" rIns="91440" bIns="45720" rtlCol="0" anchor="ctr">
            <a:normAutofit/>
          </a:bodyPr>
          <a:lstStyle/>
          <a:p>
            <a:r>
              <a:rPr lang="fr-FR" sz="3200" b="1" i="0" kern="1200" dirty="0">
                <a:latin typeface="Lato Bold"/>
                <a:ea typeface="+mj-ea"/>
                <a:cs typeface="Lato Bold"/>
              </a:rPr>
              <a:t>Définition d’une équipe</a:t>
            </a:r>
          </a:p>
        </p:txBody>
      </p:sp>
      <p:sp>
        <p:nvSpPr>
          <p:cNvPr id="16" name="ZoneTexte 15">
            <a:extLst>
              <a:ext uri="{FF2B5EF4-FFF2-40B4-BE49-F238E27FC236}">
                <a16:creationId xmlns:a16="http://schemas.microsoft.com/office/drawing/2014/main" id="{A03ECC3E-5874-4C2A-9E81-0BEE550B4152}"/>
              </a:ext>
            </a:extLst>
          </p:cNvPr>
          <p:cNvSpPr txBox="1"/>
          <p:nvPr/>
        </p:nvSpPr>
        <p:spPr>
          <a:xfrm>
            <a:off x="427362" y="913718"/>
            <a:ext cx="11072976" cy="4600037"/>
          </a:xfrm>
          <a:prstGeom prst="rect">
            <a:avLst/>
          </a:prstGeom>
        </p:spPr>
        <p:txBody>
          <a:bodyPr vert="horz" lIns="91440" tIns="45720" rIns="91440" bIns="45720" rtlCol="0">
            <a:normAutofit/>
          </a:bodyPr>
          <a:lstStyle/>
          <a:p>
            <a:pPr defTabSz="609594">
              <a:lnSpc>
                <a:spcPct val="90000"/>
              </a:lnSpc>
              <a:spcBef>
                <a:spcPct val="20000"/>
              </a:spcBef>
            </a:pPr>
            <a:r>
              <a:rPr lang="fr-FR" sz="2200" dirty="0">
                <a:solidFill>
                  <a:schemeClr val="tx1">
                    <a:lumMod val="85000"/>
                    <a:lumOff val="15000"/>
                  </a:schemeClr>
                </a:solidFill>
              </a:rPr>
              <a:t>Dans </a:t>
            </a:r>
            <a:r>
              <a:rPr lang="fr-FR" sz="2200" b="1" dirty="0">
                <a:solidFill>
                  <a:schemeClr val="tx1">
                    <a:lumMod val="85000"/>
                    <a:lumOff val="15000"/>
                  </a:schemeClr>
                </a:solidFill>
              </a:rPr>
              <a:t>Microsoft Teams</a:t>
            </a:r>
            <a:r>
              <a:rPr lang="fr-FR" sz="2200" dirty="0">
                <a:solidFill>
                  <a:schemeClr val="tx1">
                    <a:lumMod val="85000"/>
                    <a:lumOff val="15000"/>
                  </a:schemeClr>
                </a:solidFill>
              </a:rPr>
              <a:t>, les </a:t>
            </a:r>
            <a:r>
              <a:rPr lang="fr-FR" sz="2200" b="1" dirty="0">
                <a:solidFill>
                  <a:schemeClr val="tx1">
                    <a:lumMod val="85000"/>
                    <a:lumOff val="15000"/>
                  </a:schemeClr>
                </a:solidFill>
              </a:rPr>
              <a:t>équipes</a:t>
            </a:r>
            <a:r>
              <a:rPr lang="fr-FR" sz="2200" dirty="0">
                <a:solidFill>
                  <a:schemeClr val="tx1">
                    <a:lumMod val="85000"/>
                    <a:lumOff val="15000"/>
                  </a:schemeClr>
                </a:solidFill>
              </a:rPr>
              <a:t> sont des groupes de personnes réunis autour de tâches, de projets ou de centres d'intérêts communs. </a:t>
            </a:r>
          </a:p>
          <a:p>
            <a:pPr defTabSz="609594">
              <a:lnSpc>
                <a:spcPct val="90000"/>
              </a:lnSpc>
              <a:spcBef>
                <a:spcPct val="20000"/>
              </a:spcBef>
            </a:pPr>
            <a:r>
              <a:rPr lang="fr-FR" sz="2200" dirty="0">
                <a:solidFill>
                  <a:schemeClr val="tx1">
                    <a:lumMod val="85000"/>
                    <a:lumOff val="15000"/>
                  </a:schemeClr>
                </a:solidFill>
              </a:rPr>
              <a:t>Une équipe est composé de 1 ou plusieurs canaux.</a:t>
            </a:r>
          </a:p>
          <a:p>
            <a:pPr defTabSz="609594">
              <a:lnSpc>
                <a:spcPct val="90000"/>
              </a:lnSpc>
              <a:spcBef>
                <a:spcPct val="20000"/>
              </a:spcBef>
            </a:pPr>
            <a:r>
              <a:rPr lang="fr-FR" sz="2200" dirty="0">
                <a:solidFill>
                  <a:schemeClr val="tx1">
                    <a:lumMod val="85000"/>
                    <a:lumOff val="15000"/>
                  </a:schemeClr>
                </a:solidFill>
              </a:rPr>
              <a:t>Les </a:t>
            </a:r>
            <a:r>
              <a:rPr lang="fr-FR" sz="2200" b="1" dirty="0">
                <a:solidFill>
                  <a:schemeClr val="tx1">
                    <a:lumMod val="85000"/>
                    <a:lumOff val="15000"/>
                  </a:schemeClr>
                </a:solidFill>
              </a:rPr>
              <a:t>canaux</a:t>
            </a:r>
            <a:r>
              <a:rPr lang="fr-FR" sz="2200" dirty="0">
                <a:solidFill>
                  <a:schemeClr val="tx1">
                    <a:lumMod val="85000"/>
                    <a:lumOff val="15000"/>
                  </a:schemeClr>
                </a:solidFill>
              </a:rPr>
              <a:t> sont des sections dédiées dans une équipe pour stocker des conversations et documents organisés par sujets, projets ou sous- équipes.</a:t>
            </a:r>
          </a:p>
          <a:p>
            <a:pPr defTabSz="609594">
              <a:lnSpc>
                <a:spcPct val="90000"/>
              </a:lnSpc>
              <a:spcBef>
                <a:spcPct val="20000"/>
              </a:spcBef>
            </a:pPr>
            <a:r>
              <a:rPr lang="fr-FR" sz="2200" dirty="0">
                <a:solidFill>
                  <a:schemeClr val="tx1">
                    <a:lumMod val="85000"/>
                    <a:lumOff val="15000"/>
                  </a:schemeClr>
                </a:solidFill>
              </a:rPr>
              <a:t>Chaque canal dispose d’un fil de conversation et d’une bibliothèque de documents ( nous verrons plus tard que nous pourrons ajouter d’autres applications et services).</a:t>
            </a:r>
          </a:p>
          <a:p>
            <a:pPr defTabSz="609594">
              <a:lnSpc>
                <a:spcPct val="90000"/>
              </a:lnSpc>
              <a:spcBef>
                <a:spcPct val="20000"/>
              </a:spcBef>
            </a:pPr>
            <a:endParaRPr lang="fr-FR" sz="2200" dirty="0">
              <a:solidFill>
                <a:schemeClr val="tx1">
                  <a:lumMod val="85000"/>
                  <a:lumOff val="15000"/>
                </a:schemeClr>
              </a:solidFill>
            </a:endParaRPr>
          </a:p>
          <a:p>
            <a:pPr defTabSz="609594">
              <a:lnSpc>
                <a:spcPct val="90000"/>
              </a:lnSpc>
              <a:spcBef>
                <a:spcPct val="20000"/>
              </a:spcBef>
            </a:pPr>
            <a:endParaRPr lang="fr-FR" sz="2200" dirty="0">
              <a:solidFill>
                <a:schemeClr val="tx1">
                  <a:lumMod val="85000"/>
                  <a:lumOff val="15000"/>
                </a:schemeClr>
              </a:solidFill>
            </a:endParaRPr>
          </a:p>
          <a:p>
            <a:pPr defTabSz="609594">
              <a:lnSpc>
                <a:spcPct val="90000"/>
              </a:lnSpc>
              <a:spcBef>
                <a:spcPct val="20000"/>
              </a:spcBef>
            </a:pPr>
            <a:endParaRPr lang="fr-FR" sz="2200" dirty="0">
              <a:solidFill>
                <a:schemeClr val="tx1">
                  <a:lumMod val="85000"/>
                  <a:lumOff val="15000"/>
                </a:schemeClr>
              </a:solidFill>
            </a:endParaRPr>
          </a:p>
        </p:txBody>
      </p:sp>
      <p:pic>
        <p:nvPicPr>
          <p:cNvPr id="2" name="Image 1">
            <a:extLst>
              <a:ext uri="{FF2B5EF4-FFF2-40B4-BE49-F238E27FC236}">
                <a16:creationId xmlns:a16="http://schemas.microsoft.com/office/drawing/2014/main" id="{753E9C13-C78B-46C0-A30D-11ACD7230199}"/>
              </a:ext>
            </a:extLst>
          </p:cNvPr>
          <p:cNvPicPr>
            <a:picLocks noChangeAspect="1"/>
          </p:cNvPicPr>
          <p:nvPr/>
        </p:nvPicPr>
        <p:blipFill rotWithShape="1">
          <a:blip r:embed="rId3"/>
          <a:srcRect l="-1787" t="7062" r="1787" b="-4240"/>
          <a:stretch/>
        </p:blipFill>
        <p:spPr>
          <a:xfrm>
            <a:off x="3500467" y="3429000"/>
            <a:ext cx="5191067" cy="2888028"/>
          </a:xfrm>
          <a:prstGeom prst="rect">
            <a:avLst/>
          </a:prstGeom>
          <a:ln>
            <a:noFill/>
          </a:ln>
          <a:effectLst>
            <a:outerShdw blurRad="292100" dist="139700" dir="2700000" algn="tl" rotWithShape="0">
              <a:srgbClr val="333333">
                <a:alpha val="65000"/>
              </a:srgbClr>
            </a:outerShdw>
          </a:effectLst>
        </p:spPr>
      </p:pic>
      <p:sp>
        <p:nvSpPr>
          <p:cNvPr id="17" name="ZoneTexte 16">
            <a:extLst>
              <a:ext uri="{FF2B5EF4-FFF2-40B4-BE49-F238E27FC236}">
                <a16:creationId xmlns:a16="http://schemas.microsoft.com/office/drawing/2014/main" id="{7982BA37-F04D-4F70-9473-16E269F6961B}"/>
              </a:ext>
            </a:extLst>
          </p:cNvPr>
          <p:cNvSpPr txBox="1"/>
          <p:nvPr/>
        </p:nvSpPr>
        <p:spPr>
          <a:xfrm>
            <a:off x="47328" y="4005064"/>
            <a:ext cx="8136904" cy="834074"/>
          </a:xfrm>
          <a:prstGeom prst="rect">
            <a:avLst/>
          </a:prstGeom>
          <a:noFill/>
        </p:spPr>
        <p:txBody>
          <a:bodyPr wrap="square" rtlCol="0">
            <a:spAutoFit/>
          </a:bodyPr>
          <a:lstStyle/>
          <a:p>
            <a:pPr>
              <a:spcAft>
                <a:spcPts val="600"/>
              </a:spcAft>
            </a:pPr>
            <a:endParaRPr lang="fr-FR"/>
          </a:p>
          <a:p>
            <a:pPr marL="342900" indent="-342900">
              <a:spcAft>
                <a:spcPts val="600"/>
              </a:spcAft>
              <a:buFont typeface="Arial" panose="020B0604020202020204" pitchFamily="34" charset="0"/>
              <a:buChar char="•"/>
            </a:pPr>
            <a:endParaRPr lang="fr-CA"/>
          </a:p>
        </p:txBody>
      </p:sp>
    </p:spTree>
    <p:extLst>
      <p:ext uri="{BB962C8B-B14F-4D97-AF65-F5344CB8AC3E}">
        <p14:creationId xmlns:p14="http://schemas.microsoft.com/office/powerpoint/2010/main" val="3191541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fade">
                                      <p:cBhvr>
                                        <p:cTn id="25"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5E54F35-E7CE-4728-BBFB-F7599A651D46}"/>
              </a:ext>
            </a:extLst>
          </p:cNvPr>
          <p:cNvSpPr>
            <a:spLocks noGrp="1"/>
          </p:cNvSpPr>
          <p:nvPr>
            <p:ph idx="1"/>
          </p:nvPr>
        </p:nvSpPr>
        <p:spPr/>
        <p:txBody>
          <a:bodyPr/>
          <a:lstStyle/>
          <a:p>
            <a:endParaRPr lang="fr-FR"/>
          </a:p>
        </p:txBody>
      </p:sp>
      <p:graphicFrame>
        <p:nvGraphicFramePr>
          <p:cNvPr id="6" name="Diagramme 5">
            <a:extLst>
              <a:ext uri="{FF2B5EF4-FFF2-40B4-BE49-F238E27FC236}">
                <a16:creationId xmlns:a16="http://schemas.microsoft.com/office/drawing/2014/main" id="{95FE6258-3829-4BE0-B6BF-5B0BAEF59112}"/>
              </a:ext>
            </a:extLst>
          </p:cNvPr>
          <p:cNvGraphicFramePr/>
          <p:nvPr>
            <p:extLst>
              <p:ext uri="{D42A27DB-BD31-4B8C-83A1-F6EECF244321}">
                <p14:modId xmlns:p14="http://schemas.microsoft.com/office/powerpoint/2010/main" val="2601999174"/>
              </p:ext>
            </p:extLst>
          </p:nvPr>
        </p:nvGraphicFramePr>
        <p:xfrm>
          <a:off x="263525" y="890653"/>
          <a:ext cx="1166494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re 4">
            <a:extLst>
              <a:ext uri="{FF2B5EF4-FFF2-40B4-BE49-F238E27FC236}">
                <a16:creationId xmlns:a16="http://schemas.microsoft.com/office/drawing/2014/main" id="{D4AD5F0F-DD70-88A8-9740-BED9070E3CC1}"/>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Présentation des équipes et des canaux</a:t>
            </a:r>
          </a:p>
        </p:txBody>
      </p:sp>
    </p:spTree>
    <p:extLst>
      <p:ext uri="{BB962C8B-B14F-4D97-AF65-F5344CB8AC3E}">
        <p14:creationId xmlns:p14="http://schemas.microsoft.com/office/powerpoint/2010/main" val="1051749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6">
            <a:extLst>
              <a:ext uri="{FF2B5EF4-FFF2-40B4-BE49-F238E27FC236}">
                <a16:creationId xmlns:a16="http://schemas.microsoft.com/office/drawing/2014/main" id="{E65C63FA-6FEB-4CF2-9062-82F46AD4D3DC}"/>
              </a:ext>
            </a:extLst>
          </p:cNvPr>
          <p:cNvSpPr>
            <a:spLocks noGrp="1"/>
          </p:cNvSpPr>
          <p:nvPr>
            <p:ph type="sldNum" sz="quarter" idx="4294967295"/>
          </p:nvPr>
        </p:nvSpPr>
        <p:spPr>
          <a:xfrm>
            <a:off x="11391379" y="342330"/>
            <a:ext cx="483125" cy="365125"/>
          </a:xfrm>
          <a:prstGeom prst="rect">
            <a:avLst/>
          </a:prstGeom>
        </p:spPr>
        <p:txBody>
          <a:bodyPr/>
          <a:lstStyle/>
          <a:p>
            <a:pPr>
              <a:spcAft>
                <a:spcPts val="600"/>
              </a:spcAft>
            </a:pPr>
            <a:fld id="{195811F0-3DE0-6444-AA49-1193577F1443}" type="slidenum">
              <a:rPr lang="fr-FR" smtClean="0"/>
              <a:pPr>
                <a:spcAft>
                  <a:spcPts val="600"/>
                </a:spcAft>
              </a:pPr>
              <a:t>8</a:t>
            </a:fld>
            <a:endParaRPr lang="fr-FR"/>
          </a:p>
        </p:txBody>
      </p:sp>
      <p:sp>
        <p:nvSpPr>
          <p:cNvPr id="7" name="object 4">
            <a:extLst>
              <a:ext uri="{FF2B5EF4-FFF2-40B4-BE49-F238E27FC236}">
                <a16:creationId xmlns:a16="http://schemas.microsoft.com/office/drawing/2014/main" id="{8FD48F46-C3A7-4A3D-8C1E-03ADA60E3495}"/>
              </a:ext>
            </a:extLst>
          </p:cNvPr>
          <p:cNvSpPr/>
          <p:nvPr/>
        </p:nvSpPr>
        <p:spPr>
          <a:xfrm>
            <a:off x="2925835" y="2089859"/>
            <a:ext cx="7058597" cy="4075445"/>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8" name="object 13">
            <a:extLst>
              <a:ext uri="{FF2B5EF4-FFF2-40B4-BE49-F238E27FC236}">
                <a16:creationId xmlns:a16="http://schemas.microsoft.com/office/drawing/2014/main" id="{AE4A20D3-3064-4434-8C5B-7405F720F9B2}"/>
              </a:ext>
            </a:extLst>
          </p:cNvPr>
          <p:cNvSpPr txBox="1"/>
          <p:nvPr/>
        </p:nvSpPr>
        <p:spPr>
          <a:xfrm>
            <a:off x="3359696" y="1211079"/>
            <a:ext cx="2011045" cy="561340"/>
          </a:xfrm>
          <a:prstGeom prst="rect">
            <a:avLst/>
          </a:prstGeom>
        </p:spPr>
        <p:txBody>
          <a:bodyPr vert="horz" wrap="square" lIns="0" tIns="16510" rIns="0" bIns="0" rtlCol="0">
            <a:spAutoFit/>
          </a:bodyPr>
          <a:lstStyle/>
          <a:p>
            <a:pPr marL="12700" marR="5080" algn="just">
              <a:lnSpc>
                <a:spcPct val="119700"/>
              </a:lnSpc>
              <a:spcBef>
                <a:spcPts val="130"/>
              </a:spcBef>
            </a:pPr>
            <a:r>
              <a:rPr sz="800" b="1" spc="-5" dirty="0">
                <a:latin typeface="Segoe UI"/>
                <a:cs typeface="Segoe UI"/>
              </a:rPr>
              <a:t>Ajouter des </a:t>
            </a:r>
            <a:r>
              <a:rPr sz="800" b="1" dirty="0">
                <a:latin typeface="Segoe UI"/>
                <a:cs typeface="Segoe UI"/>
              </a:rPr>
              <a:t>canaux </a:t>
            </a:r>
            <a:r>
              <a:rPr sz="800" b="1" spc="-5" dirty="0">
                <a:latin typeface="Segoe UI"/>
                <a:cs typeface="Segoe UI"/>
              </a:rPr>
              <a:t>et gérer votre équipe  </a:t>
            </a:r>
            <a:r>
              <a:rPr sz="700" b="0" spc="-5" dirty="0">
                <a:latin typeface="Segoe UI Semilight"/>
                <a:cs typeface="Segoe UI Semilight"/>
              </a:rPr>
              <a:t>Vous pouvez modifier les paramètres de l’équipe de  classe, ajouter des membres à celle-ci et ajouter des  canaux.</a:t>
            </a:r>
            <a:endParaRPr sz="700" dirty="0">
              <a:latin typeface="Segoe UI Semilight"/>
              <a:cs typeface="Segoe UI Semilight"/>
            </a:endParaRPr>
          </a:p>
        </p:txBody>
      </p:sp>
      <p:sp>
        <p:nvSpPr>
          <p:cNvPr id="9" name="object 14">
            <a:extLst>
              <a:ext uri="{FF2B5EF4-FFF2-40B4-BE49-F238E27FC236}">
                <a16:creationId xmlns:a16="http://schemas.microsoft.com/office/drawing/2014/main" id="{ED9480F6-73E5-4646-A1AA-57A9171DD0A4}"/>
              </a:ext>
            </a:extLst>
          </p:cNvPr>
          <p:cNvSpPr/>
          <p:nvPr/>
        </p:nvSpPr>
        <p:spPr>
          <a:xfrm>
            <a:off x="4151784" y="1700808"/>
            <a:ext cx="76200" cy="1948551"/>
          </a:xfrm>
          <a:custGeom>
            <a:avLst/>
            <a:gdLst/>
            <a:ahLst/>
            <a:cxnLst/>
            <a:rect l="l" t="t" r="r" b="b"/>
            <a:pathLst>
              <a:path w="76200" h="1183004">
                <a:moveTo>
                  <a:pt x="31750" y="1108083"/>
                </a:moveTo>
                <a:lnTo>
                  <a:pt x="23252" y="1109793"/>
                </a:lnTo>
                <a:lnTo>
                  <a:pt x="11144" y="1117949"/>
                </a:lnTo>
                <a:lnTo>
                  <a:pt x="2988" y="1130057"/>
                </a:lnTo>
                <a:lnTo>
                  <a:pt x="0" y="1144905"/>
                </a:lnTo>
                <a:lnTo>
                  <a:pt x="2988" y="1159698"/>
                </a:lnTo>
                <a:lnTo>
                  <a:pt x="11144" y="1171813"/>
                </a:lnTo>
                <a:lnTo>
                  <a:pt x="23252" y="1179998"/>
                </a:lnTo>
                <a:lnTo>
                  <a:pt x="38100" y="1183005"/>
                </a:lnTo>
                <a:lnTo>
                  <a:pt x="52947" y="1179998"/>
                </a:lnTo>
                <a:lnTo>
                  <a:pt x="65055" y="1171813"/>
                </a:lnTo>
                <a:lnTo>
                  <a:pt x="73211" y="1159698"/>
                </a:lnTo>
                <a:lnTo>
                  <a:pt x="76200" y="1144905"/>
                </a:lnTo>
                <a:lnTo>
                  <a:pt x="31750" y="1144905"/>
                </a:lnTo>
                <a:lnTo>
                  <a:pt x="31750" y="1108083"/>
                </a:lnTo>
                <a:close/>
              </a:path>
              <a:path w="76200" h="1183004">
                <a:moveTo>
                  <a:pt x="38100" y="1106805"/>
                </a:moveTo>
                <a:lnTo>
                  <a:pt x="31750" y="1108083"/>
                </a:lnTo>
                <a:lnTo>
                  <a:pt x="31750" y="1144905"/>
                </a:lnTo>
                <a:lnTo>
                  <a:pt x="44450" y="1144905"/>
                </a:lnTo>
                <a:lnTo>
                  <a:pt x="44450" y="1108083"/>
                </a:lnTo>
                <a:lnTo>
                  <a:pt x="38100" y="1106805"/>
                </a:lnTo>
                <a:close/>
              </a:path>
              <a:path w="76200" h="1183004">
                <a:moveTo>
                  <a:pt x="44450" y="1108083"/>
                </a:moveTo>
                <a:lnTo>
                  <a:pt x="44450" y="1144905"/>
                </a:lnTo>
                <a:lnTo>
                  <a:pt x="76200" y="1144905"/>
                </a:lnTo>
                <a:lnTo>
                  <a:pt x="73211" y="1130057"/>
                </a:lnTo>
                <a:lnTo>
                  <a:pt x="65055" y="1117949"/>
                </a:lnTo>
                <a:lnTo>
                  <a:pt x="52947" y="1109793"/>
                </a:lnTo>
                <a:lnTo>
                  <a:pt x="44450" y="1108083"/>
                </a:lnTo>
                <a:close/>
              </a:path>
              <a:path w="76200" h="1183004">
                <a:moveTo>
                  <a:pt x="44450" y="0"/>
                </a:moveTo>
                <a:lnTo>
                  <a:pt x="31750" y="0"/>
                </a:lnTo>
                <a:lnTo>
                  <a:pt x="31750" y="1108083"/>
                </a:lnTo>
                <a:lnTo>
                  <a:pt x="38100" y="1106805"/>
                </a:lnTo>
                <a:lnTo>
                  <a:pt x="44450" y="1106805"/>
                </a:lnTo>
                <a:lnTo>
                  <a:pt x="44450" y="0"/>
                </a:lnTo>
                <a:close/>
              </a:path>
              <a:path w="76200" h="1183004">
                <a:moveTo>
                  <a:pt x="44450" y="1106805"/>
                </a:moveTo>
                <a:lnTo>
                  <a:pt x="38100" y="1106805"/>
                </a:lnTo>
                <a:lnTo>
                  <a:pt x="44450" y="1108083"/>
                </a:lnTo>
                <a:lnTo>
                  <a:pt x="44450" y="1106805"/>
                </a:lnTo>
                <a:close/>
              </a:path>
            </a:pathLst>
          </a:custGeom>
          <a:solidFill>
            <a:srgbClr val="E10006"/>
          </a:solidFill>
          <a:ln>
            <a:solidFill>
              <a:srgbClr val="E10006"/>
            </a:solidFill>
          </a:ln>
        </p:spPr>
        <p:txBody>
          <a:bodyPr wrap="square" lIns="0" tIns="0" rIns="0" bIns="0" rtlCol="0"/>
          <a:lstStyle/>
          <a:p>
            <a:endParaRPr/>
          </a:p>
        </p:txBody>
      </p:sp>
      <p:sp>
        <p:nvSpPr>
          <p:cNvPr id="10" name="object 16">
            <a:extLst>
              <a:ext uri="{FF2B5EF4-FFF2-40B4-BE49-F238E27FC236}">
                <a16:creationId xmlns:a16="http://schemas.microsoft.com/office/drawing/2014/main" id="{3150BBA1-B811-4177-8E80-96EAD38F6036}"/>
              </a:ext>
            </a:extLst>
          </p:cNvPr>
          <p:cNvSpPr txBox="1"/>
          <p:nvPr/>
        </p:nvSpPr>
        <p:spPr>
          <a:xfrm>
            <a:off x="10431910" y="2249207"/>
            <a:ext cx="1659889" cy="539956"/>
          </a:xfrm>
          <a:prstGeom prst="rect">
            <a:avLst/>
          </a:prstGeom>
        </p:spPr>
        <p:txBody>
          <a:bodyPr vert="horz" wrap="square" lIns="0" tIns="40640" rIns="0" bIns="0" rtlCol="0">
            <a:spAutoFit/>
          </a:bodyPr>
          <a:lstStyle/>
          <a:p>
            <a:pPr marL="12700">
              <a:lnSpc>
                <a:spcPct val="100000"/>
              </a:lnSpc>
              <a:spcBef>
                <a:spcPts val="320"/>
              </a:spcBef>
            </a:pPr>
            <a:r>
              <a:rPr sz="800" b="1" spc="-5" dirty="0">
                <a:latin typeface="Segoe UI"/>
                <a:cs typeface="Segoe UI"/>
              </a:rPr>
              <a:t>Ajouter des onglets</a:t>
            </a:r>
            <a:endParaRPr sz="800" dirty="0">
              <a:latin typeface="Segoe UI"/>
              <a:cs typeface="Segoe UI"/>
            </a:endParaRPr>
          </a:p>
          <a:p>
            <a:pPr marL="12700" marR="5080">
              <a:lnSpc>
                <a:spcPct val="120100"/>
              </a:lnSpc>
              <a:spcBef>
                <a:spcPts val="15"/>
              </a:spcBef>
            </a:pPr>
            <a:r>
              <a:rPr sz="700" b="0" spc="-5" dirty="0">
                <a:latin typeface="Segoe UI Semilight"/>
                <a:cs typeface="Segoe UI Semilight"/>
              </a:rPr>
              <a:t>Explorez et épinglez des applications, des  outils, des documents et bien plus encore  pour enrichir </a:t>
            </a:r>
            <a:r>
              <a:rPr sz="700" b="0" spc="-5" dirty="0" err="1">
                <a:latin typeface="Segoe UI Semilight"/>
                <a:cs typeface="Segoe UI Semilight"/>
              </a:rPr>
              <a:t>votre</a:t>
            </a:r>
            <a:r>
              <a:rPr sz="700" b="0" spc="-5" dirty="0">
                <a:latin typeface="Segoe UI Semilight"/>
                <a:cs typeface="Segoe UI Semilight"/>
              </a:rPr>
              <a:t> </a:t>
            </a:r>
            <a:r>
              <a:rPr lang="fr-FR" sz="700" b="0" spc="-5" dirty="0">
                <a:latin typeface="Segoe UI Semilight"/>
                <a:cs typeface="Segoe UI Semilight"/>
              </a:rPr>
              <a:t>équipe.</a:t>
            </a:r>
            <a:endParaRPr sz="700" dirty="0">
              <a:latin typeface="Segoe UI Semilight"/>
              <a:cs typeface="Segoe UI Semilight"/>
            </a:endParaRPr>
          </a:p>
        </p:txBody>
      </p:sp>
      <p:pic>
        <p:nvPicPr>
          <p:cNvPr id="13" name="Image 12">
            <a:extLst>
              <a:ext uri="{FF2B5EF4-FFF2-40B4-BE49-F238E27FC236}">
                <a16:creationId xmlns:a16="http://schemas.microsoft.com/office/drawing/2014/main" id="{E27E2AF7-92C9-4F09-B7CB-D2AC66B47763}"/>
              </a:ext>
            </a:extLst>
          </p:cNvPr>
          <p:cNvPicPr>
            <a:picLocks noChangeAspect="1"/>
          </p:cNvPicPr>
          <p:nvPr/>
        </p:nvPicPr>
        <p:blipFill>
          <a:blip r:embed="rId4"/>
          <a:stretch>
            <a:fillRect/>
          </a:stretch>
        </p:blipFill>
        <p:spPr>
          <a:xfrm>
            <a:off x="5519284" y="2383194"/>
            <a:ext cx="1871698" cy="419310"/>
          </a:xfrm>
          <a:prstGeom prst="rect">
            <a:avLst/>
          </a:prstGeom>
        </p:spPr>
      </p:pic>
      <p:sp>
        <p:nvSpPr>
          <p:cNvPr id="11" name="object 17">
            <a:extLst>
              <a:ext uri="{FF2B5EF4-FFF2-40B4-BE49-F238E27FC236}">
                <a16:creationId xmlns:a16="http://schemas.microsoft.com/office/drawing/2014/main" id="{2B1E4E56-427D-426C-876B-C66CE716C82F}"/>
              </a:ext>
            </a:extLst>
          </p:cNvPr>
          <p:cNvSpPr/>
          <p:nvPr/>
        </p:nvSpPr>
        <p:spPr>
          <a:xfrm>
            <a:off x="7281866" y="2519185"/>
            <a:ext cx="3062606" cy="45719"/>
          </a:xfrm>
          <a:custGeom>
            <a:avLst/>
            <a:gdLst/>
            <a:ahLst/>
            <a:cxnLst/>
            <a:rect l="l" t="t" r="r" b="b"/>
            <a:pathLst>
              <a:path w="1014095"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1014095" h="76200">
                <a:moveTo>
                  <a:pt x="74921" y="31750"/>
                </a:moveTo>
                <a:lnTo>
                  <a:pt x="38100" y="31750"/>
                </a:lnTo>
                <a:lnTo>
                  <a:pt x="38100" y="44450"/>
                </a:lnTo>
                <a:lnTo>
                  <a:pt x="74921" y="44450"/>
                </a:lnTo>
                <a:lnTo>
                  <a:pt x="76200" y="38100"/>
                </a:lnTo>
                <a:lnTo>
                  <a:pt x="74921" y="31750"/>
                </a:lnTo>
                <a:close/>
              </a:path>
              <a:path w="1014095" h="76200">
                <a:moveTo>
                  <a:pt x="1013968" y="31750"/>
                </a:moveTo>
                <a:lnTo>
                  <a:pt x="74921" y="31750"/>
                </a:lnTo>
                <a:lnTo>
                  <a:pt x="76200" y="38100"/>
                </a:lnTo>
                <a:lnTo>
                  <a:pt x="74921" y="44450"/>
                </a:lnTo>
                <a:lnTo>
                  <a:pt x="1013968" y="44450"/>
                </a:lnTo>
                <a:lnTo>
                  <a:pt x="1013968" y="31750"/>
                </a:lnTo>
                <a:close/>
              </a:path>
            </a:pathLst>
          </a:custGeom>
          <a:solidFill>
            <a:srgbClr val="E10006"/>
          </a:solidFill>
          <a:ln>
            <a:solidFill>
              <a:srgbClr val="E10006"/>
            </a:solidFill>
          </a:ln>
        </p:spPr>
        <p:txBody>
          <a:bodyPr wrap="square" lIns="0" tIns="0" rIns="0" bIns="0" rtlCol="0"/>
          <a:lstStyle/>
          <a:p>
            <a:endParaRPr/>
          </a:p>
        </p:txBody>
      </p:sp>
      <p:sp>
        <p:nvSpPr>
          <p:cNvPr id="14" name="object 20">
            <a:extLst>
              <a:ext uri="{FF2B5EF4-FFF2-40B4-BE49-F238E27FC236}">
                <a16:creationId xmlns:a16="http://schemas.microsoft.com/office/drawing/2014/main" id="{4E007B5C-014B-40CA-9A8A-4263E87EA6EB}"/>
              </a:ext>
            </a:extLst>
          </p:cNvPr>
          <p:cNvSpPr txBox="1"/>
          <p:nvPr/>
        </p:nvSpPr>
        <p:spPr>
          <a:xfrm>
            <a:off x="10344472" y="3559438"/>
            <a:ext cx="1491615" cy="539956"/>
          </a:xfrm>
          <a:prstGeom prst="rect">
            <a:avLst/>
          </a:prstGeom>
        </p:spPr>
        <p:txBody>
          <a:bodyPr vert="horz" wrap="square" lIns="0" tIns="40640" rIns="0" bIns="0" rtlCol="0">
            <a:spAutoFit/>
          </a:bodyPr>
          <a:lstStyle/>
          <a:p>
            <a:pPr marL="12700">
              <a:lnSpc>
                <a:spcPct val="100000"/>
              </a:lnSpc>
              <a:spcBef>
                <a:spcPts val="320"/>
              </a:spcBef>
            </a:pPr>
            <a:r>
              <a:rPr sz="800" b="1" spc="-5" dirty="0">
                <a:latin typeface="Segoe UI"/>
                <a:cs typeface="Segoe UI"/>
              </a:rPr>
              <a:t>Partager des</a:t>
            </a:r>
            <a:r>
              <a:rPr sz="800" b="1" spc="-20" dirty="0">
                <a:latin typeface="Segoe UI"/>
                <a:cs typeface="Segoe UI"/>
              </a:rPr>
              <a:t> </a:t>
            </a:r>
            <a:r>
              <a:rPr sz="800" b="1" spc="-5" dirty="0">
                <a:latin typeface="Segoe UI"/>
                <a:cs typeface="Segoe UI"/>
              </a:rPr>
              <a:t>fichiers</a:t>
            </a:r>
            <a:endParaRPr sz="800" dirty="0">
              <a:latin typeface="Segoe UI"/>
              <a:cs typeface="Segoe UI"/>
            </a:endParaRPr>
          </a:p>
          <a:p>
            <a:pPr marL="12700" marR="5080">
              <a:lnSpc>
                <a:spcPct val="120000"/>
              </a:lnSpc>
              <a:spcBef>
                <a:spcPts val="20"/>
              </a:spcBef>
            </a:pPr>
            <a:r>
              <a:rPr lang="fr-FR" sz="700" b="0" spc="-5" dirty="0">
                <a:latin typeface="Segoe UI Semilight"/>
                <a:cs typeface="Segoe UI Semilight"/>
              </a:rPr>
              <a:t>Permettez aux</a:t>
            </a:r>
            <a:r>
              <a:rPr sz="700" b="0" spc="-5" dirty="0">
                <a:latin typeface="Segoe UI Semilight"/>
                <a:cs typeface="Segoe UI Semilight"/>
              </a:rPr>
              <a:t> </a:t>
            </a:r>
            <a:r>
              <a:rPr sz="700" b="0" spc="-5" dirty="0" err="1">
                <a:latin typeface="Segoe UI Semilight"/>
                <a:cs typeface="Segoe UI Semilight"/>
              </a:rPr>
              <a:t>membres</a:t>
            </a:r>
            <a:r>
              <a:rPr sz="700" b="0" spc="-5" dirty="0">
                <a:latin typeface="Segoe UI Semilight"/>
                <a:cs typeface="Segoe UI Semilight"/>
              </a:rPr>
              <a:t> d</a:t>
            </a:r>
            <a:r>
              <a:rPr lang="fr-FR" sz="700" b="0" spc="-5" dirty="0">
                <a:latin typeface="Segoe UI Semilight"/>
                <a:cs typeface="Segoe UI Semilight"/>
              </a:rPr>
              <a:t>u projet de</a:t>
            </a:r>
            <a:r>
              <a:rPr sz="700" b="0" spc="-5" dirty="0">
                <a:latin typeface="Segoe UI Semilight"/>
                <a:cs typeface="Segoe UI Semilight"/>
              </a:rPr>
              <a:t>  consulter un </a:t>
            </a:r>
            <a:r>
              <a:rPr sz="700" b="0" spc="-10" dirty="0" err="1">
                <a:latin typeface="Segoe UI Semilight"/>
                <a:cs typeface="Segoe UI Semilight"/>
              </a:rPr>
              <a:t>fichier</a:t>
            </a:r>
            <a:r>
              <a:rPr sz="700" b="0" spc="-10" dirty="0">
                <a:latin typeface="Segoe UI Semilight"/>
                <a:cs typeface="Segoe UI Semilight"/>
              </a:rPr>
              <a:t> </a:t>
            </a:r>
            <a:r>
              <a:rPr lang="fr-FR" sz="700" b="0" spc="-5" dirty="0">
                <a:latin typeface="Segoe UI Semilight"/>
                <a:cs typeface="Segoe UI Semilight"/>
              </a:rPr>
              <a:t>ou</a:t>
            </a:r>
            <a:r>
              <a:rPr sz="700" b="0" spc="-5" dirty="0">
                <a:latin typeface="Segoe UI Semilight"/>
                <a:cs typeface="Segoe UI Semilight"/>
              </a:rPr>
              <a:t> </a:t>
            </a:r>
            <a:r>
              <a:rPr lang="fr-FR" sz="700" b="0" spc="-5" dirty="0">
                <a:latin typeface="Segoe UI Semilight"/>
                <a:cs typeface="Segoe UI Semilight"/>
              </a:rPr>
              <a:t>de</a:t>
            </a:r>
            <a:r>
              <a:rPr sz="700" b="0" spc="-5" dirty="0">
                <a:latin typeface="Segoe UI Semilight"/>
                <a:cs typeface="Segoe UI Semilight"/>
              </a:rPr>
              <a:t> collaborer sur  celui-ci.</a:t>
            </a:r>
            <a:endParaRPr sz="700" dirty="0">
              <a:latin typeface="Segoe UI Semilight"/>
              <a:cs typeface="Segoe UI Semilight"/>
            </a:endParaRPr>
          </a:p>
        </p:txBody>
      </p:sp>
      <p:sp>
        <p:nvSpPr>
          <p:cNvPr id="15" name="object 21">
            <a:extLst>
              <a:ext uri="{FF2B5EF4-FFF2-40B4-BE49-F238E27FC236}">
                <a16:creationId xmlns:a16="http://schemas.microsoft.com/office/drawing/2014/main" id="{0AE71814-BD4D-46FE-8F3E-DDEDA5B29476}"/>
              </a:ext>
            </a:extLst>
          </p:cNvPr>
          <p:cNvSpPr/>
          <p:nvPr/>
        </p:nvSpPr>
        <p:spPr>
          <a:xfrm>
            <a:off x="7594160" y="3760168"/>
            <a:ext cx="2664460" cy="76200"/>
          </a:xfrm>
          <a:custGeom>
            <a:avLst/>
            <a:gdLst/>
            <a:ahLst/>
            <a:cxnLst/>
            <a:rect l="l" t="t" r="r" b="b"/>
            <a:pathLst>
              <a:path w="2664459"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2664459" h="76200">
                <a:moveTo>
                  <a:pt x="74921" y="31750"/>
                </a:moveTo>
                <a:lnTo>
                  <a:pt x="38100" y="31750"/>
                </a:lnTo>
                <a:lnTo>
                  <a:pt x="38100" y="44450"/>
                </a:lnTo>
                <a:lnTo>
                  <a:pt x="74921" y="44450"/>
                </a:lnTo>
                <a:lnTo>
                  <a:pt x="76200" y="38100"/>
                </a:lnTo>
                <a:lnTo>
                  <a:pt x="74921" y="31750"/>
                </a:lnTo>
                <a:close/>
              </a:path>
              <a:path w="2664459" h="76200">
                <a:moveTo>
                  <a:pt x="2664459" y="31750"/>
                </a:moveTo>
                <a:lnTo>
                  <a:pt x="74921" y="31750"/>
                </a:lnTo>
                <a:lnTo>
                  <a:pt x="76200" y="38100"/>
                </a:lnTo>
                <a:lnTo>
                  <a:pt x="74921" y="44450"/>
                </a:lnTo>
                <a:lnTo>
                  <a:pt x="2664459" y="44450"/>
                </a:lnTo>
                <a:lnTo>
                  <a:pt x="2664459" y="31750"/>
                </a:lnTo>
                <a:close/>
              </a:path>
            </a:pathLst>
          </a:custGeom>
          <a:solidFill>
            <a:srgbClr val="E10006"/>
          </a:solidFill>
          <a:ln>
            <a:solidFill>
              <a:srgbClr val="E10006"/>
            </a:solidFill>
          </a:ln>
        </p:spPr>
        <p:txBody>
          <a:bodyPr wrap="square" lIns="0" tIns="0" rIns="0" bIns="0" rtlCol="0"/>
          <a:lstStyle/>
          <a:p>
            <a:endParaRPr/>
          </a:p>
        </p:txBody>
      </p:sp>
      <p:sp>
        <p:nvSpPr>
          <p:cNvPr id="18" name="object 23">
            <a:extLst>
              <a:ext uri="{FF2B5EF4-FFF2-40B4-BE49-F238E27FC236}">
                <a16:creationId xmlns:a16="http://schemas.microsoft.com/office/drawing/2014/main" id="{0324AF7F-CA23-46FE-A321-3B543385EA91}"/>
              </a:ext>
            </a:extLst>
          </p:cNvPr>
          <p:cNvSpPr txBox="1"/>
          <p:nvPr/>
        </p:nvSpPr>
        <p:spPr>
          <a:xfrm>
            <a:off x="10344472" y="4462987"/>
            <a:ext cx="1679575" cy="813364"/>
          </a:xfrm>
          <a:prstGeom prst="rect">
            <a:avLst/>
          </a:prstGeom>
        </p:spPr>
        <p:txBody>
          <a:bodyPr vert="horz" wrap="square" lIns="0" tIns="12700" rIns="0" bIns="0" rtlCol="0">
            <a:spAutoFit/>
          </a:bodyPr>
          <a:lstStyle/>
          <a:p>
            <a:pPr marL="12700" marR="5080">
              <a:lnSpc>
                <a:spcPct val="120000"/>
              </a:lnSpc>
              <a:spcBef>
                <a:spcPts val="100"/>
              </a:spcBef>
            </a:pPr>
            <a:r>
              <a:rPr sz="800" b="1" dirty="0">
                <a:latin typeface="Segoe UI"/>
                <a:cs typeface="Segoe UI"/>
              </a:rPr>
              <a:t>Commencer une </a:t>
            </a:r>
            <a:r>
              <a:rPr sz="800" b="1" spc="-5" dirty="0">
                <a:latin typeface="Segoe UI"/>
                <a:cs typeface="Segoe UI"/>
              </a:rPr>
              <a:t>discussion avec </a:t>
            </a:r>
            <a:r>
              <a:rPr lang="fr-FR" sz="800" b="1" spc="-5" dirty="0">
                <a:latin typeface="Segoe UI"/>
                <a:cs typeface="Segoe UI"/>
              </a:rPr>
              <a:t>l’équipe</a:t>
            </a:r>
            <a:endParaRPr sz="800" dirty="0">
              <a:latin typeface="Segoe UI"/>
              <a:cs typeface="Segoe UI"/>
            </a:endParaRPr>
          </a:p>
          <a:p>
            <a:pPr marL="12700" marR="128905">
              <a:lnSpc>
                <a:spcPct val="120100"/>
              </a:lnSpc>
              <a:spcBef>
                <a:spcPts val="15"/>
              </a:spcBef>
            </a:pPr>
            <a:r>
              <a:rPr sz="700" b="0" spc="-5" dirty="0">
                <a:latin typeface="Segoe UI Semilight"/>
                <a:cs typeface="Segoe UI Semilight"/>
              </a:rPr>
              <a:t>Tapez et mettez en forme vos messages  ou annonces ici. </a:t>
            </a:r>
            <a:r>
              <a:rPr sz="700" b="0" spc="-10" dirty="0">
                <a:latin typeface="Segoe UI Semilight"/>
                <a:cs typeface="Segoe UI Semilight"/>
              </a:rPr>
              <a:t>Ajoutez </a:t>
            </a:r>
            <a:r>
              <a:rPr sz="700" b="0" spc="-5" dirty="0">
                <a:latin typeface="Segoe UI Semilight"/>
                <a:cs typeface="Segoe UI Semilight"/>
              </a:rPr>
              <a:t>un fichier, un  emoji, une image </a:t>
            </a:r>
            <a:r>
              <a:rPr sz="700" b="0" spc="-10" dirty="0">
                <a:latin typeface="Segoe UI Semilight"/>
                <a:cs typeface="Segoe UI Semilight"/>
              </a:rPr>
              <a:t>GIF </a:t>
            </a:r>
            <a:r>
              <a:rPr sz="700" b="0" spc="-5" dirty="0">
                <a:latin typeface="Segoe UI Semilight"/>
                <a:cs typeface="Segoe UI Semilight"/>
              </a:rPr>
              <a:t>ou un autocollant  pour l’animer.</a:t>
            </a:r>
            <a:endParaRPr sz="700" dirty="0">
              <a:latin typeface="Segoe UI Semilight"/>
              <a:cs typeface="Segoe UI Semilight"/>
            </a:endParaRPr>
          </a:p>
        </p:txBody>
      </p:sp>
      <p:sp>
        <p:nvSpPr>
          <p:cNvPr id="19" name="object 26">
            <a:extLst>
              <a:ext uri="{FF2B5EF4-FFF2-40B4-BE49-F238E27FC236}">
                <a16:creationId xmlns:a16="http://schemas.microsoft.com/office/drawing/2014/main" id="{8072E927-33C2-469D-B8AE-94110E63C7DB}"/>
              </a:ext>
            </a:extLst>
          </p:cNvPr>
          <p:cNvSpPr/>
          <p:nvPr/>
        </p:nvSpPr>
        <p:spPr>
          <a:xfrm>
            <a:off x="7835207" y="4760066"/>
            <a:ext cx="2422525" cy="1102360"/>
          </a:xfrm>
          <a:custGeom>
            <a:avLst/>
            <a:gdLst/>
            <a:ahLst/>
            <a:cxnLst/>
            <a:rect l="l" t="t" r="r" b="b"/>
            <a:pathLst>
              <a:path w="2422525" h="1102360">
                <a:moveTo>
                  <a:pt x="38100" y="1026007"/>
                </a:moveTo>
                <a:lnTo>
                  <a:pt x="23252" y="1029001"/>
                </a:lnTo>
                <a:lnTo>
                  <a:pt x="11144" y="1037166"/>
                </a:lnTo>
                <a:lnTo>
                  <a:pt x="2988" y="1049276"/>
                </a:lnTo>
                <a:lnTo>
                  <a:pt x="0" y="1064107"/>
                </a:lnTo>
                <a:lnTo>
                  <a:pt x="2988" y="1078938"/>
                </a:lnTo>
                <a:lnTo>
                  <a:pt x="11144" y="1091049"/>
                </a:lnTo>
                <a:lnTo>
                  <a:pt x="23252" y="1099213"/>
                </a:lnTo>
                <a:lnTo>
                  <a:pt x="38100" y="1102207"/>
                </a:lnTo>
                <a:lnTo>
                  <a:pt x="52947" y="1099213"/>
                </a:lnTo>
                <a:lnTo>
                  <a:pt x="65055" y="1091049"/>
                </a:lnTo>
                <a:lnTo>
                  <a:pt x="73211" y="1078938"/>
                </a:lnTo>
                <a:lnTo>
                  <a:pt x="74920" y="1070457"/>
                </a:lnTo>
                <a:lnTo>
                  <a:pt x="38100" y="1070457"/>
                </a:lnTo>
                <a:lnTo>
                  <a:pt x="38100" y="1057757"/>
                </a:lnTo>
                <a:lnTo>
                  <a:pt x="74920" y="1057757"/>
                </a:lnTo>
                <a:lnTo>
                  <a:pt x="73211" y="1049276"/>
                </a:lnTo>
                <a:lnTo>
                  <a:pt x="65055" y="1037166"/>
                </a:lnTo>
                <a:lnTo>
                  <a:pt x="52947" y="1029001"/>
                </a:lnTo>
                <a:lnTo>
                  <a:pt x="38100" y="1026007"/>
                </a:lnTo>
                <a:close/>
              </a:path>
              <a:path w="2422525" h="1102360">
                <a:moveTo>
                  <a:pt x="74920" y="1057757"/>
                </a:moveTo>
                <a:lnTo>
                  <a:pt x="38100" y="1057757"/>
                </a:lnTo>
                <a:lnTo>
                  <a:pt x="38100" y="1070457"/>
                </a:lnTo>
                <a:lnTo>
                  <a:pt x="74920" y="1070457"/>
                </a:lnTo>
                <a:lnTo>
                  <a:pt x="76200" y="1064107"/>
                </a:lnTo>
                <a:lnTo>
                  <a:pt x="74920" y="1057757"/>
                </a:lnTo>
                <a:close/>
              </a:path>
              <a:path w="2422525" h="1102360">
                <a:moveTo>
                  <a:pt x="1223899" y="1057757"/>
                </a:moveTo>
                <a:lnTo>
                  <a:pt x="74920" y="1057757"/>
                </a:lnTo>
                <a:lnTo>
                  <a:pt x="76200" y="1064107"/>
                </a:lnTo>
                <a:lnTo>
                  <a:pt x="74920" y="1070457"/>
                </a:lnTo>
                <a:lnTo>
                  <a:pt x="1236599" y="1070457"/>
                </a:lnTo>
                <a:lnTo>
                  <a:pt x="1236599" y="1064107"/>
                </a:lnTo>
                <a:lnTo>
                  <a:pt x="1223899" y="1064107"/>
                </a:lnTo>
                <a:lnTo>
                  <a:pt x="1223899" y="1057757"/>
                </a:lnTo>
                <a:close/>
              </a:path>
              <a:path w="2422525" h="1102360">
                <a:moveTo>
                  <a:pt x="2422398" y="0"/>
                </a:moveTo>
                <a:lnTo>
                  <a:pt x="1223899" y="0"/>
                </a:lnTo>
                <a:lnTo>
                  <a:pt x="1223899" y="1064107"/>
                </a:lnTo>
                <a:lnTo>
                  <a:pt x="1230249" y="1057757"/>
                </a:lnTo>
                <a:lnTo>
                  <a:pt x="1236599" y="1057757"/>
                </a:lnTo>
                <a:lnTo>
                  <a:pt x="1236599" y="12700"/>
                </a:lnTo>
                <a:lnTo>
                  <a:pt x="1230249" y="12700"/>
                </a:lnTo>
                <a:lnTo>
                  <a:pt x="1236599" y="6350"/>
                </a:lnTo>
                <a:lnTo>
                  <a:pt x="2422398" y="6350"/>
                </a:lnTo>
                <a:lnTo>
                  <a:pt x="2422398" y="0"/>
                </a:lnTo>
                <a:close/>
              </a:path>
              <a:path w="2422525" h="1102360">
                <a:moveTo>
                  <a:pt x="1236599" y="1057757"/>
                </a:moveTo>
                <a:lnTo>
                  <a:pt x="1230249" y="1057757"/>
                </a:lnTo>
                <a:lnTo>
                  <a:pt x="1223899" y="1064107"/>
                </a:lnTo>
                <a:lnTo>
                  <a:pt x="1236599" y="1064107"/>
                </a:lnTo>
                <a:lnTo>
                  <a:pt x="1236599" y="1057757"/>
                </a:lnTo>
                <a:close/>
              </a:path>
              <a:path w="2422525" h="1102360">
                <a:moveTo>
                  <a:pt x="1236599" y="6350"/>
                </a:moveTo>
                <a:lnTo>
                  <a:pt x="1230249" y="12700"/>
                </a:lnTo>
                <a:lnTo>
                  <a:pt x="1236599" y="12700"/>
                </a:lnTo>
                <a:lnTo>
                  <a:pt x="1236599" y="6350"/>
                </a:lnTo>
                <a:close/>
              </a:path>
              <a:path w="2422525" h="1102360">
                <a:moveTo>
                  <a:pt x="2422398" y="6350"/>
                </a:moveTo>
                <a:lnTo>
                  <a:pt x="1236599" y="6350"/>
                </a:lnTo>
                <a:lnTo>
                  <a:pt x="1236599" y="12700"/>
                </a:lnTo>
                <a:lnTo>
                  <a:pt x="2422398" y="12700"/>
                </a:lnTo>
                <a:lnTo>
                  <a:pt x="2422398" y="6350"/>
                </a:lnTo>
                <a:close/>
              </a:path>
            </a:pathLst>
          </a:custGeom>
          <a:solidFill>
            <a:srgbClr val="E10006"/>
          </a:solidFill>
          <a:ln>
            <a:solidFill>
              <a:srgbClr val="E10006"/>
            </a:solidFill>
          </a:ln>
        </p:spPr>
        <p:txBody>
          <a:bodyPr wrap="square" lIns="0" tIns="0" rIns="0" bIns="0" rtlCol="0"/>
          <a:lstStyle/>
          <a:p>
            <a:endParaRPr/>
          </a:p>
        </p:txBody>
      </p:sp>
      <p:sp>
        <p:nvSpPr>
          <p:cNvPr id="20" name="object 25">
            <a:extLst>
              <a:ext uri="{FF2B5EF4-FFF2-40B4-BE49-F238E27FC236}">
                <a16:creationId xmlns:a16="http://schemas.microsoft.com/office/drawing/2014/main" id="{1CD606D9-E868-4731-924A-0B151378BBD6}"/>
              </a:ext>
            </a:extLst>
          </p:cNvPr>
          <p:cNvSpPr txBox="1"/>
          <p:nvPr/>
        </p:nvSpPr>
        <p:spPr>
          <a:xfrm>
            <a:off x="10340419" y="5443635"/>
            <a:ext cx="1675764" cy="689610"/>
          </a:xfrm>
          <a:prstGeom prst="rect">
            <a:avLst/>
          </a:prstGeom>
        </p:spPr>
        <p:txBody>
          <a:bodyPr vert="horz" wrap="square" lIns="0" tIns="16510" rIns="0" bIns="0" rtlCol="0">
            <a:spAutoFit/>
          </a:bodyPr>
          <a:lstStyle/>
          <a:p>
            <a:pPr marL="12700" marR="5080">
              <a:lnSpc>
                <a:spcPct val="119900"/>
              </a:lnSpc>
              <a:spcBef>
                <a:spcPts val="130"/>
              </a:spcBef>
            </a:pPr>
            <a:r>
              <a:rPr sz="800" b="1" spc="-5" dirty="0">
                <a:latin typeface="Segoe UI"/>
                <a:cs typeface="Segoe UI"/>
              </a:rPr>
              <a:t>Ajouter des options de messagerie  </a:t>
            </a:r>
            <a:r>
              <a:rPr sz="700" b="0" spc="-5" dirty="0">
                <a:latin typeface="Segoe UI Semilight"/>
                <a:cs typeface="Segoe UI Semilight"/>
              </a:rPr>
              <a:t>Cliquez ici pour ajouter des fonctionnalités  de messagerie, telles que des sondages,  des compliments, etc., pour enrichir une  discussion de</a:t>
            </a:r>
            <a:r>
              <a:rPr sz="700" b="0" spc="20" dirty="0">
                <a:latin typeface="Segoe UI Semilight"/>
                <a:cs typeface="Segoe UI Semilight"/>
              </a:rPr>
              <a:t> </a:t>
            </a:r>
            <a:r>
              <a:rPr sz="700" b="0" spc="-5" dirty="0">
                <a:latin typeface="Segoe UI Semilight"/>
                <a:cs typeface="Segoe UI Semilight"/>
              </a:rPr>
              <a:t>classe.</a:t>
            </a:r>
            <a:endParaRPr sz="700" dirty="0">
              <a:latin typeface="Segoe UI Semilight"/>
              <a:cs typeface="Segoe UI Semilight"/>
            </a:endParaRPr>
          </a:p>
        </p:txBody>
      </p:sp>
      <p:sp>
        <p:nvSpPr>
          <p:cNvPr id="21" name="object 27">
            <a:extLst>
              <a:ext uri="{FF2B5EF4-FFF2-40B4-BE49-F238E27FC236}">
                <a16:creationId xmlns:a16="http://schemas.microsoft.com/office/drawing/2014/main" id="{5F325FDB-F50C-4E15-B8BE-212938C7EC84}"/>
              </a:ext>
            </a:extLst>
          </p:cNvPr>
          <p:cNvSpPr/>
          <p:nvPr/>
        </p:nvSpPr>
        <p:spPr>
          <a:xfrm>
            <a:off x="6806507" y="5987484"/>
            <a:ext cx="3451225" cy="76200"/>
          </a:xfrm>
          <a:custGeom>
            <a:avLst/>
            <a:gdLst/>
            <a:ahLst/>
            <a:cxnLst/>
            <a:rect l="l" t="t" r="r" b="b"/>
            <a:pathLst>
              <a:path w="3451225" h="76200">
                <a:moveTo>
                  <a:pt x="38100" y="0"/>
                </a:moveTo>
                <a:lnTo>
                  <a:pt x="23252" y="2993"/>
                </a:lnTo>
                <a:lnTo>
                  <a:pt x="11144" y="11158"/>
                </a:lnTo>
                <a:lnTo>
                  <a:pt x="2988" y="23268"/>
                </a:lnTo>
                <a:lnTo>
                  <a:pt x="0" y="38100"/>
                </a:lnTo>
                <a:lnTo>
                  <a:pt x="2988" y="52931"/>
                </a:lnTo>
                <a:lnTo>
                  <a:pt x="11144" y="65041"/>
                </a:lnTo>
                <a:lnTo>
                  <a:pt x="23252" y="73206"/>
                </a:lnTo>
                <a:lnTo>
                  <a:pt x="38100" y="76200"/>
                </a:lnTo>
                <a:lnTo>
                  <a:pt x="52947" y="73206"/>
                </a:lnTo>
                <a:lnTo>
                  <a:pt x="65055" y="65041"/>
                </a:lnTo>
                <a:lnTo>
                  <a:pt x="73211" y="52931"/>
                </a:lnTo>
                <a:lnTo>
                  <a:pt x="74920" y="44450"/>
                </a:lnTo>
                <a:lnTo>
                  <a:pt x="38100" y="44450"/>
                </a:lnTo>
                <a:lnTo>
                  <a:pt x="38100" y="31750"/>
                </a:lnTo>
                <a:lnTo>
                  <a:pt x="74920" y="31750"/>
                </a:lnTo>
                <a:lnTo>
                  <a:pt x="73211" y="23268"/>
                </a:lnTo>
                <a:lnTo>
                  <a:pt x="65055" y="11158"/>
                </a:lnTo>
                <a:lnTo>
                  <a:pt x="52947" y="2993"/>
                </a:lnTo>
                <a:lnTo>
                  <a:pt x="38100" y="0"/>
                </a:lnTo>
                <a:close/>
              </a:path>
              <a:path w="3451225" h="76200">
                <a:moveTo>
                  <a:pt x="74920" y="31750"/>
                </a:moveTo>
                <a:lnTo>
                  <a:pt x="38100" y="31750"/>
                </a:lnTo>
                <a:lnTo>
                  <a:pt x="38100" y="44450"/>
                </a:lnTo>
                <a:lnTo>
                  <a:pt x="74920" y="44450"/>
                </a:lnTo>
                <a:lnTo>
                  <a:pt x="76200" y="38100"/>
                </a:lnTo>
                <a:lnTo>
                  <a:pt x="74920" y="31750"/>
                </a:lnTo>
                <a:close/>
              </a:path>
              <a:path w="3451225" h="76200">
                <a:moveTo>
                  <a:pt x="3450970" y="31750"/>
                </a:moveTo>
                <a:lnTo>
                  <a:pt x="74920" y="31750"/>
                </a:lnTo>
                <a:lnTo>
                  <a:pt x="76200" y="38100"/>
                </a:lnTo>
                <a:lnTo>
                  <a:pt x="74920" y="44450"/>
                </a:lnTo>
                <a:lnTo>
                  <a:pt x="3450970" y="44450"/>
                </a:lnTo>
                <a:lnTo>
                  <a:pt x="3450970" y="31750"/>
                </a:lnTo>
                <a:close/>
              </a:path>
            </a:pathLst>
          </a:custGeom>
          <a:solidFill>
            <a:srgbClr val="E10006"/>
          </a:solidFill>
          <a:ln>
            <a:solidFill>
              <a:srgbClr val="E10006"/>
            </a:solidFill>
          </a:ln>
        </p:spPr>
        <p:txBody>
          <a:bodyPr wrap="square" lIns="0" tIns="0" rIns="0" bIns="0" rtlCol="0"/>
          <a:lstStyle/>
          <a:p>
            <a:endParaRPr/>
          </a:p>
        </p:txBody>
      </p:sp>
      <p:sp>
        <p:nvSpPr>
          <p:cNvPr id="22" name="object 8">
            <a:extLst>
              <a:ext uri="{FF2B5EF4-FFF2-40B4-BE49-F238E27FC236}">
                <a16:creationId xmlns:a16="http://schemas.microsoft.com/office/drawing/2014/main" id="{168A58A3-1944-44B2-A6FB-6055073E9726}"/>
              </a:ext>
            </a:extLst>
          </p:cNvPr>
          <p:cNvSpPr txBox="1"/>
          <p:nvPr/>
        </p:nvSpPr>
        <p:spPr>
          <a:xfrm>
            <a:off x="801875" y="3020060"/>
            <a:ext cx="1620520" cy="817880"/>
          </a:xfrm>
          <a:prstGeom prst="rect">
            <a:avLst/>
          </a:prstGeom>
        </p:spPr>
        <p:txBody>
          <a:bodyPr vert="horz" wrap="square" lIns="0" tIns="16510" rIns="0" bIns="0" rtlCol="0">
            <a:spAutoFit/>
          </a:bodyPr>
          <a:lstStyle/>
          <a:p>
            <a:pPr marL="12700" marR="5080">
              <a:lnSpc>
                <a:spcPct val="119900"/>
              </a:lnSpc>
              <a:spcBef>
                <a:spcPts val="130"/>
              </a:spcBef>
            </a:pPr>
            <a:r>
              <a:rPr sz="800" b="1" dirty="0">
                <a:latin typeface="Segoe UI"/>
                <a:cs typeface="Segoe UI"/>
              </a:rPr>
              <a:t>Chaque </a:t>
            </a:r>
            <a:r>
              <a:rPr sz="800" b="1" spc="-5" dirty="0">
                <a:latin typeface="Segoe UI"/>
                <a:cs typeface="Segoe UI"/>
              </a:rPr>
              <a:t>équipe </a:t>
            </a:r>
            <a:r>
              <a:rPr sz="800" b="1" dirty="0">
                <a:latin typeface="Segoe UI"/>
                <a:cs typeface="Segoe UI"/>
              </a:rPr>
              <a:t>a </a:t>
            </a:r>
            <a:r>
              <a:rPr sz="800" b="1" spc="-5" dirty="0">
                <a:latin typeface="Segoe UI"/>
                <a:cs typeface="Segoe UI"/>
              </a:rPr>
              <a:t>des </a:t>
            </a:r>
            <a:r>
              <a:rPr sz="800" b="1" dirty="0">
                <a:latin typeface="Segoe UI"/>
                <a:cs typeface="Segoe UI"/>
              </a:rPr>
              <a:t>canaux  </a:t>
            </a:r>
            <a:r>
              <a:rPr sz="700" b="0" spc="-5" dirty="0">
                <a:solidFill>
                  <a:srgbClr val="0D0D0D"/>
                </a:solidFill>
                <a:latin typeface="Segoe UI Semilight"/>
                <a:cs typeface="Segoe UI Semilight"/>
              </a:rPr>
              <a:t>Cliquez sur l’un d’eux pour afficher les  fichiers et conversations sur ce sujet, </a:t>
            </a:r>
            <a:r>
              <a:rPr sz="700" b="0" spc="-10" dirty="0">
                <a:solidFill>
                  <a:srgbClr val="0D0D0D"/>
                </a:solidFill>
                <a:latin typeface="Segoe UI Semilight"/>
                <a:cs typeface="Segoe UI Semilight"/>
              </a:rPr>
              <a:t>cette  </a:t>
            </a:r>
            <a:r>
              <a:rPr sz="700" b="0" spc="-5" dirty="0">
                <a:solidFill>
                  <a:srgbClr val="0D0D0D"/>
                </a:solidFill>
                <a:latin typeface="Segoe UI Semilight"/>
                <a:cs typeface="Segoe UI Semilight"/>
              </a:rPr>
              <a:t>unité de classe ou </a:t>
            </a:r>
            <a:r>
              <a:rPr sz="700" b="0" spc="-10" dirty="0">
                <a:solidFill>
                  <a:srgbClr val="0D0D0D"/>
                </a:solidFill>
                <a:latin typeface="Segoe UI Semilight"/>
                <a:cs typeface="Segoe UI Semilight"/>
              </a:rPr>
              <a:t>cette </a:t>
            </a:r>
            <a:r>
              <a:rPr sz="700" b="0" spc="-5" dirty="0">
                <a:solidFill>
                  <a:srgbClr val="0D0D0D"/>
                </a:solidFill>
                <a:latin typeface="Segoe UI Semilight"/>
                <a:cs typeface="Segoe UI Semilight"/>
              </a:rPr>
              <a:t>semaine du  cours. Vous pouvez même avoir des  canaux privés pour les projets de</a:t>
            </a:r>
            <a:r>
              <a:rPr sz="700" b="0" spc="40" dirty="0">
                <a:solidFill>
                  <a:srgbClr val="0D0D0D"/>
                </a:solidFill>
                <a:latin typeface="Segoe UI Semilight"/>
                <a:cs typeface="Segoe UI Semilight"/>
              </a:rPr>
              <a:t> </a:t>
            </a:r>
            <a:r>
              <a:rPr sz="700" b="0" spc="-5" dirty="0">
                <a:solidFill>
                  <a:srgbClr val="0D0D0D"/>
                </a:solidFill>
                <a:latin typeface="Segoe UI Semilight"/>
                <a:cs typeface="Segoe UI Semilight"/>
              </a:rPr>
              <a:t>groupe.</a:t>
            </a:r>
            <a:endParaRPr sz="700" dirty="0">
              <a:latin typeface="Segoe UI Semilight"/>
              <a:cs typeface="Segoe UI Semilight"/>
            </a:endParaRPr>
          </a:p>
        </p:txBody>
      </p:sp>
      <p:sp>
        <p:nvSpPr>
          <p:cNvPr id="23" name="object 31">
            <a:extLst>
              <a:ext uri="{FF2B5EF4-FFF2-40B4-BE49-F238E27FC236}">
                <a16:creationId xmlns:a16="http://schemas.microsoft.com/office/drawing/2014/main" id="{00017877-A807-413D-8929-37022877ED7C}"/>
              </a:ext>
            </a:extLst>
          </p:cNvPr>
          <p:cNvSpPr/>
          <p:nvPr/>
        </p:nvSpPr>
        <p:spPr>
          <a:xfrm>
            <a:off x="2552849" y="3600354"/>
            <a:ext cx="790575" cy="76200"/>
          </a:xfrm>
          <a:custGeom>
            <a:avLst/>
            <a:gdLst/>
            <a:ahLst/>
            <a:cxnLst/>
            <a:rect l="l" t="t" r="r" b="b"/>
            <a:pathLst>
              <a:path w="790575" h="76200">
                <a:moveTo>
                  <a:pt x="751967" y="0"/>
                </a:moveTo>
                <a:lnTo>
                  <a:pt x="737173" y="2988"/>
                </a:lnTo>
                <a:lnTo>
                  <a:pt x="725058" y="11144"/>
                </a:lnTo>
                <a:lnTo>
                  <a:pt x="716873" y="23252"/>
                </a:lnTo>
                <a:lnTo>
                  <a:pt x="713867" y="38099"/>
                </a:lnTo>
                <a:lnTo>
                  <a:pt x="716873" y="52947"/>
                </a:lnTo>
                <a:lnTo>
                  <a:pt x="725058" y="65055"/>
                </a:lnTo>
                <a:lnTo>
                  <a:pt x="737173" y="73211"/>
                </a:lnTo>
                <a:lnTo>
                  <a:pt x="751967" y="76199"/>
                </a:lnTo>
                <a:lnTo>
                  <a:pt x="766814" y="73211"/>
                </a:lnTo>
                <a:lnTo>
                  <a:pt x="778922" y="65055"/>
                </a:lnTo>
                <a:lnTo>
                  <a:pt x="787078" y="52947"/>
                </a:lnTo>
                <a:lnTo>
                  <a:pt x="788788" y="44449"/>
                </a:lnTo>
                <a:lnTo>
                  <a:pt x="751967" y="44449"/>
                </a:lnTo>
                <a:lnTo>
                  <a:pt x="751967" y="31749"/>
                </a:lnTo>
                <a:lnTo>
                  <a:pt x="788788" y="31749"/>
                </a:lnTo>
                <a:lnTo>
                  <a:pt x="787078" y="23252"/>
                </a:lnTo>
                <a:lnTo>
                  <a:pt x="778922" y="11144"/>
                </a:lnTo>
                <a:lnTo>
                  <a:pt x="766814" y="2988"/>
                </a:lnTo>
                <a:lnTo>
                  <a:pt x="751967" y="0"/>
                </a:lnTo>
                <a:close/>
              </a:path>
              <a:path w="790575" h="76200">
                <a:moveTo>
                  <a:pt x="715152" y="31749"/>
                </a:moveTo>
                <a:lnTo>
                  <a:pt x="0" y="31749"/>
                </a:lnTo>
                <a:lnTo>
                  <a:pt x="0" y="44449"/>
                </a:lnTo>
                <a:lnTo>
                  <a:pt x="715152" y="44449"/>
                </a:lnTo>
                <a:lnTo>
                  <a:pt x="713867" y="38099"/>
                </a:lnTo>
                <a:lnTo>
                  <a:pt x="715152" y="31749"/>
                </a:lnTo>
                <a:close/>
              </a:path>
              <a:path w="790575" h="76200">
                <a:moveTo>
                  <a:pt x="788788" y="31749"/>
                </a:moveTo>
                <a:lnTo>
                  <a:pt x="751967" y="31749"/>
                </a:lnTo>
                <a:lnTo>
                  <a:pt x="751967" y="44449"/>
                </a:lnTo>
                <a:lnTo>
                  <a:pt x="788788" y="44449"/>
                </a:lnTo>
                <a:lnTo>
                  <a:pt x="790067" y="38099"/>
                </a:lnTo>
                <a:lnTo>
                  <a:pt x="788788" y="31749"/>
                </a:lnTo>
                <a:close/>
              </a:path>
            </a:pathLst>
          </a:custGeom>
          <a:solidFill>
            <a:srgbClr val="6163A7"/>
          </a:solidFill>
          <a:ln>
            <a:solidFill>
              <a:srgbClr val="E10006"/>
            </a:solidFill>
          </a:ln>
        </p:spPr>
        <p:txBody>
          <a:bodyPr wrap="square" lIns="0" tIns="0" rIns="0" bIns="0" rtlCol="0"/>
          <a:lstStyle/>
          <a:p>
            <a:endParaRPr/>
          </a:p>
        </p:txBody>
      </p:sp>
      <p:sp>
        <p:nvSpPr>
          <p:cNvPr id="24" name="object 11">
            <a:extLst>
              <a:ext uri="{FF2B5EF4-FFF2-40B4-BE49-F238E27FC236}">
                <a16:creationId xmlns:a16="http://schemas.microsoft.com/office/drawing/2014/main" id="{4D6E7CF7-5C98-443C-8A48-79991E3E9026}"/>
              </a:ext>
            </a:extLst>
          </p:cNvPr>
          <p:cNvSpPr txBox="1"/>
          <p:nvPr/>
        </p:nvSpPr>
        <p:spPr>
          <a:xfrm>
            <a:off x="835394" y="5511043"/>
            <a:ext cx="1673225" cy="690245"/>
          </a:xfrm>
          <a:prstGeom prst="rect">
            <a:avLst/>
          </a:prstGeom>
        </p:spPr>
        <p:txBody>
          <a:bodyPr vert="horz" wrap="square" lIns="0" tIns="16510" rIns="0" bIns="0" rtlCol="0">
            <a:spAutoFit/>
          </a:bodyPr>
          <a:lstStyle/>
          <a:p>
            <a:pPr marL="12700" marR="5080">
              <a:lnSpc>
                <a:spcPct val="119900"/>
              </a:lnSpc>
              <a:spcBef>
                <a:spcPts val="130"/>
              </a:spcBef>
            </a:pPr>
            <a:r>
              <a:rPr sz="800" b="1" spc="-5" dirty="0">
                <a:latin typeface="Segoe UI"/>
                <a:cs typeface="Segoe UI"/>
              </a:rPr>
              <a:t>Mettre en </a:t>
            </a:r>
            <a:r>
              <a:rPr sz="800" b="1" dirty="0">
                <a:latin typeface="Segoe UI"/>
                <a:cs typeface="Segoe UI"/>
              </a:rPr>
              <a:t>forme </a:t>
            </a:r>
            <a:r>
              <a:rPr sz="800" b="1" spc="-5" dirty="0">
                <a:latin typeface="Segoe UI"/>
                <a:cs typeface="Segoe UI"/>
              </a:rPr>
              <a:t>votre message  </a:t>
            </a:r>
            <a:r>
              <a:rPr sz="700" b="0" spc="-10" dirty="0">
                <a:latin typeface="Segoe UI Semilight"/>
                <a:cs typeface="Segoe UI Semilight"/>
              </a:rPr>
              <a:t>Ajoutez </a:t>
            </a:r>
            <a:r>
              <a:rPr sz="700" b="0" spc="-5" dirty="0">
                <a:latin typeface="Segoe UI Semilight"/>
                <a:cs typeface="Segoe UI Semilight"/>
              </a:rPr>
              <a:t>un sujet, </a:t>
            </a:r>
            <a:r>
              <a:rPr sz="700" b="0" spc="-10" dirty="0">
                <a:latin typeface="Segoe UI Semilight"/>
                <a:cs typeface="Segoe UI Semilight"/>
              </a:rPr>
              <a:t>mettez </a:t>
            </a:r>
            <a:r>
              <a:rPr sz="700" b="0" spc="-5" dirty="0">
                <a:latin typeface="Segoe UI Semilight"/>
                <a:cs typeface="Segoe UI Semilight"/>
              </a:rPr>
              <a:t>en forme le texte,  convertissez le message en annonce,  publiez sur plusieurs équipes, contrôlez qui  peut répondre, et bien plus</a:t>
            </a:r>
            <a:r>
              <a:rPr sz="700" b="0" spc="30" dirty="0">
                <a:latin typeface="Segoe UI Semilight"/>
                <a:cs typeface="Segoe UI Semilight"/>
              </a:rPr>
              <a:t> </a:t>
            </a:r>
            <a:r>
              <a:rPr sz="700" b="0" spc="-5" dirty="0">
                <a:latin typeface="Segoe UI Semilight"/>
                <a:cs typeface="Segoe UI Semilight"/>
              </a:rPr>
              <a:t>encore.</a:t>
            </a:r>
            <a:endParaRPr sz="700" dirty="0">
              <a:latin typeface="Segoe UI Semilight"/>
              <a:cs typeface="Segoe UI Semilight"/>
            </a:endParaRPr>
          </a:p>
        </p:txBody>
      </p:sp>
      <p:sp>
        <p:nvSpPr>
          <p:cNvPr id="25" name="object 30">
            <a:extLst>
              <a:ext uri="{FF2B5EF4-FFF2-40B4-BE49-F238E27FC236}">
                <a16:creationId xmlns:a16="http://schemas.microsoft.com/office/drawing/2014/main" id="{E65A3469-1D1F-459B-9DBE-25CD198182FF}"/>
              </a:ext>
            </a:extLst>
          </p:cNvPr>
          <p:cNvSpPr/>
          <p:nvPr/>
        </p:nvSpPr>
        <p:spPr>
          <a:xfrm>
            <a:off x="2565795" y="5981947"/>
            <a:ext cx="2667635" cy="76200"/>
          </a:xfrm>
          <a:custGeom>
            <a:avLst/>
            <a:gdLst/>
            <a:ahLst/>
            <a:cxnLst/>
            <a:rect l="l" t="t" r="r" b="b"/>
            <a:pathLst>
              <a:path w="2667635" h="76200">
                <a:moveTo>
                  <a:pt x="2629408" y="0"/>
                </a:moveTo>
                <a:lnTo>
                  <a:pt x="2614614" y="2993"/>
                </a:lnTo>
                <a:lnTo>
                  <a:pt x="2602499" y="11158"/>
                </a:lnTo>
                <a:lnTo>
                  <a:pt x="2594314" y="23268"/>
                </a:lnTo>
                <a:lnTo>
                  <a:pt x="2591308" y="38100"/>
                </a:lnTo>
                <a:lnTo>
                  <a:pt x="2594314" y="52931"/>
                </a:lnTo>
                <a:lnTo>
                  <a:pt x="2602499" y="65041"/>
                </a:lnTo>
                <a:lnTo>
                  <a:pt x="2614614" y="73206"/>
                </a:lnTo>
                <a:lnTo>
                  <a:pt x="2629408" y="76200"/>
                </a:lnTo>
                <a:lnTo>
                  <a:pt x="2644255" y="73206"/>
                </a:lnTo>
                <a:lnTo>
                  <a:pt x="2656363" y="65041"/>
                </a:lnTo>
                <a:lnTo>
                  <a:pt x="2664519" y="52931"/>
                </a:lnTo>
                <a:lnTo>
                  <a:pt x="2666228" y="44450"/>
                </a:lnTo>
                <a:lnTo>
                  <a:pt x="2629408" y="44450"/>
                </a:lnTo>
                <a:lnTo>
                  <a:pt x="2629408" y="31750"/>
                </a:lnTo>
                <a:lnTo>
                  <a:pt x="2666228" y="31750"/>
                </a:lnTo>
                <a:lnTo>
                  <a:pt x="2664519" y="23268"/>
                </a:lnTo>
                <a:lnTo>
                  <a:pt x="2656363" y="11158"/>
                </a:lnTo>
                <a:lnTo>
                  <a:pt x="2644255" y="2993"/>
                </a:lnTo>
                <a:lnTo>
                  <a:pt x="2629408" y="0"/>
                </a:lnTo>
                <a:close/>
              </a:path>
              <a:path w="2667635" h="76200">
                <a:moveTo>
                  <a:pt x="2592595" y="31750"/>
                </a:moveTo>
                <a:lnTo>
                  <a:pt x="0" y="31750"/>
                </a:lnTo>
                <a:lnTo>
                  <a:pt x="0" y="44450"/>
                </a:lnTo>
                <a:lnTo>
                  <a:pt x="2592595" y="44450"/>
                </a:lnTo>
                <a:lnTo>
                  <a:pt x="2591308" y="38100"/>
                </a:lnTo>
                <a:lnTo>
                  <a:pt x="2592595" y="31750"/>
                </a:lnTo>
                <a:close/>
              </a:path>
              <a:path w="2667635" h="76200">
                <a:moveTo>
                  <a:pt x="2666228" y="31750"/>
                </a:moveTo>
                <a:lnTo>
                  <a:pt x="2629408" y="31750"/>
                </a:lnTo>
                <a:lnTo>
                  <a:pt x="2629408" y="44450"/>
                </a:lnTo>
                <a:lnTo>
                  <a:pt x="2666228" y="44450"/>
                </a:lnTo>
                <a:lnTo>
                  <a:pt x="2667508" y="38100"/>
                </a:lnTo>
                <a:lnTo>
                  <a:pt x="2666228" y="31750"/>
                </a:lnTo>
                <a:close/>
              </a:path>
            </a:pathLst>
          </a:custGeom>
          <a:solidFill>
            <a:srgbClr val="E10006"/>
          </a:solidFill>
          <a:ln>
            <a:solidFill>
              <a:srgbClr val="E10006"/>
            </a:solidFill>
          </a:ln>
        </p:spPr>
        <p:txBody>
          <a:bodyPr wrap="square" lIns="0" tIns="0" rIns="0" bIns="0" rtlCol="0"/>
          <a:lstStyle/>
          <a:p>
            <a:endParaRPr/>
          </a:p>
        </p:txBody>
      </p:sp>
      <p:sp>
        <p:nvSpPr>
          <p:cNvPr id="4" name="Titre 4">
            <a:extLst>
              <a:ext uri="{FF2B5EF4-FFF2-40B4-BE49-F238E27FC236}">
                <a16:creationId xmlns:a16="http://schemas.microsoft.com/office/drawing/2014/main" id="{8992546B-2FAF-7386-8D97-48FBF00BEE6B}"/>
              </a:ext>
            </a:extLst>
          </p:cNvPr>
          <p:cNvSpPr>
            <a:spLocks noGrp="1"/>
          </p:cNvSpPr>
          <p:nvPr>
            <p:ph type="title"/>
          </p:nvPr>
        </p:nvSpPr>
        <p:spPr>
          <a:xfrm>
            <a:off x="480060" y="232409"/>
            <a:ext cx="10713720" cy="562708"/>
          </a:xfrm>
        </p:spPr>
        <p:txBody>
          <a:bodyPr vert="horz" lIns="91440" tIns="45720" rIns="91440" bIns="45720" rtlCol="0" anchor="ctr">
            <a:normAutofit/>
          </a:bodyPr>
          <a:lstStyle/>
          <a:p>
            <a:r>
              <a:rPr lang="fr-FR" sz="3200" b="1" dirty="0">
                <a:latin typeface="Lato Bold"/>
                <a:cs typeface="Lato Bold"/>
              </a:rPr>
              <a:t>Une équipe Teams</a:t>
            </a:r>
            <a:endParaRPr lang="fr-FR" sz="3200" b="1" i="0" kern="1200" dirty="0">
              <a:latin typeface="Lato Bold"/>
              <a:ea typeface="+mj-ea"/>
              <a:cs typeface="Lato Bold"/>
            </a:endParaRPr>
          </a:p>
        </p:txBody>
      </p:sp>
    </p:spTree>
    <p:extLst>
      <p:ext uri="{BB962C8B-B14F-4D97-AF65-F5344CB8AC3E}">
        <p14:creationId xmlns:p14="http://schemas.microsoft.com/office/powerpoint/2010/main" val="370649363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839788" y="836712"/>
            <a:ext cx="8280548" cy="647278"/>
          </a:xfrm>
        </p:spPr>
        <p:txBody>
          <a:bodyPr>
            <a:normAutofit/>
          </a:bodyPr>
          <a:lstStyle/>
          <a:p>
            <a:pPr marL="0" indent="0">
              <a:buNone/>
            </a:pPr>
            <a:r>
              <a:rPr lang="fr-FR" sz="2000" dirty="0"/>
              <a:t>Définition</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9</a:t>
            </a:fld>
            <a:endParaRPr lang="fr-FR" altLang="fr-FR" dirty="0"/>
          </a:p>
        </p:txBody>
      </p:sp>
      <p:sp>
        <p:nvSpPr>
          <p:cNvPr id="4" name="Rectangle 3">
            <a:extLst>
              <a:ext uri="{FF2B5EF4-FFF2-40B4-BE49-F238E27FC236}">
                <a16:creationId xmlns:a16="http://schemas.microsoft.com/office/drawing/2014/main" id="{33B26C6F-0349-4CE5-8C87-B1A13F727D47}"/>
              </a:ext>
            </a:extLst>
          </p:cNvPr>
          <p:cNvSpPr/>
          <p:nvPr/>
        </p:nvSpPr>
        <p:spPr>
          <a:xfrm>
            <a:off x="7430296" y="1231298"/>
            <a:ext cx="4780433" cy="1200329"/>
          </a:xfrm>
          <a:prstGeom prst="rect">
            <a:avLst/>
          </a:prstGeom>
        </p:spPr>
        <p:txBody>
          <a:bodyPr wrap="square">
            <a:spAutoFit/>
          </a:bodyPr>
          <a:lstStyle/>
          <a:p>
            <a:r>
              <a:rPr lang="fr-FR" dirty="0"/>
              <a:t>​Tel qu'illustré ci-dessous, un Groupe (avec un G majuscule) regroupe des membres qui doivent donc collaborer via des conversations, des réunions, des bloc-notes et/ou documents. </a:t>
            </a:r>
          </a:p>
        </p:txBody>
      </p:sp>
      <p:sp>
        <p:nvSpPr>
          <p:cNvPr id="5" name="Rectangle 4">
            <a:extLst>
              <a:ext uri="{FF2B5EF4-FFF2-40B4-BE49-F238E27FC236}">
                <a16:creationId xmlns:a16="http://schemas.microsoft.com/office/drawing/2014/main" id="{FB83628F-49C9-45E3-BC69-2AE50CC5219F}"/>
              </a:ext>
            </a:extLst>
          </p:cNvPr>
          <p:cNvSpPr/>
          <p:nvPr/>
        </p:nvSpPr>
        <p:spPr>
          <a:xfrm>
            <a:off x="155898" y="1257058"/>
            <a:ext cx="5255890" cy="3970318"/>
          </a:xfrm>
          <a:prstGeom prst="rect">
            <a:avLst/>
          </a:prstGeom>
        </p:spPr>
        <p:txBody>
          <a:bodyPr wrap="square">
            <a:spAutoFit/>
          </a:bodyPr>
          <a:lstStyle/>
          <a:p>
            <a:r>
              <a:rPr lang="fr-FR" b="1" dirty="0"/>
              <a:t>Lorsque vous créez une équipe Teams, vous créez automatiquement un groupe Microsoft 365.</a:t>
            </a:r>
          </a:p>
          <a:p>
            <a:endParaRPr lang="fr-FR" b="1" dirty="0"/>
          </a:p>
          <a:p>
            <a:r>
              <a:rPr lang="fr-FR" dirty="0"/>
              <a:t>Un groupe Microsoft 365 est un environnement collaboratif constitué de différents services dont, entre autres:</a:t>
            </a:r>
          </a:p>
          <a:p>
            <a:pPr marL="285750" indent="-285750">
              <a:buFont typeface="Arial" panose="020B0604020202020204" pitchFamily="34" charset="0"/>
              <a:buChar char="•"/>
            </a:pPr>
            <a:r>
              <a:rPr lang="fr-FR" dirty="0"/>
              <a:t>une boîte de courriel</a:t>
            </a:r>
          </a:p>
          <a:p>
            <a:pPr marL="285750" indent="-285750">
              <a:buFont typeface="Arial" panose="020B0604020202020204" pitchFamily="34" charset="0"/>
              <a:buChar char="•"/>
            </a:pPr>
            <a:r>
              <a:rPr lang="fr-FR" dirty="0"/>
              <a:t>un calendrier</a:t>
            </a:r>
          </a:p>
          <a:p>
            <a:pPr marL="285750" indent="-285750">
              <a:buFont typeface="Arial" panose="020B0604020202020204" pitchFamily="34" charset="0"/>
              <a:buChar char="•"/>
            </a:pPr>
            <a:r>
              <a:rPr lang="fr-FR" dirty="0"/>
              <a:t>un projet planner</a:t>
            </a:r>
          </a:p>
          <a:p>
            <a:pPr marL="285750" indent="-285750">
              <a:buFont typeface="Arial" panose="020B0604020202020204" pitchFamily="34" charset="0"/>
              <a:buChar char="•"/>
            </a:pPr>
            <a:r>
              <a:rPr lang="fr-FR" dirty="0"/>
              <a:t>un site SharePoint. </a:t>
            </a:r>
          </a:p>
          <a:p>
            <a:pPr marL="285750" indent="-285750">
              <a:buFont typeface="Arial" panose="020B0604020202020204" pitchFamily="34" charset="0"/>
              <a:buChar char="•"/>
            </a:pPr>
            <a:endParaRPr lang="fr-FR" dirty="0"/>
          </a:p>
          <a:p>
            <a:r>
              <a:rPr lang="fr-FR" dirty="0"/>
              <a:t>Cet environnement est accessible aux propriétaires et membres du groupe ainsi que l’ensemble des personnes de l’organisation si ce groupe est public.</a:t>
            </a:r>
            <a:endParaRPr lang="fr-CA" dirty="0"/>
          </a:p>
        </p:txBody>
      </p:sp>
      <p:pic>
        <p:nvPicPr>
          <p:cNvPr id="6" name="Picture 5">
            <a:extLst>
              <a:ext uri="{FF2B5EF4-FFF2-40B4-BE49-F238E27FC236}">
                <a16:creationId xmlns:a16="http://schemas.microsoft.com/office/drawing/2014/main" id="{F5826E05-1D6E-4DF6-9393-4DB53DCAA4B0}"/>
              </a:ext>
            </a:extLst>
          </p:cNvPr>
          <p:cNvPicPr>
            <a:picLocks noChangeAspect="1"/>
          </p:cNvPicPr>
          <p:nvPr/>
        </p:nvPicPr>
        <p:blipFill>
          <a:blip r:embed="rId3"/>
          <a:stretch>
            <a:fillRect/>
          </a:stretch>
        </p:blipFill>
        <p:spPr>
          <a:xfrm>
            <a:off x="8064067" y="2574314"/>
            <a:ext cx="3512889" cy="3641566"/>
          </a:xfrm>
          <a:prstGeom prst="rect">
            <a:avLst/>
          </a:prstGeom>
        </p:spPr>
      </p:pic>
      <p:sp>
        <p:nvSpPr>
          <p:cNvPr id="15" name="Rectangle 14">
            <a:extLst>
              <a:ext uri="{FF2B5EF4-FFF2-40B4-BE49-F238E27FC236}">
                <a16:creationId xmlns:a16="http://schemas.microsoft.com/office/drawing/2014/main" id="{074730B3-3A05-4BA0-9234-6E7D11021E8F}"/>
              </a:ext>
            </a:extLst>
          </p:cNvPr>
          <p:cNvSpPr/>
          <p:nvPr/>
        </p:nvSpPr>
        <p:spPr>
          <a:xfrm>
            <a:off x="162456" y="5530006"/>
            <a:ext cx="6047978" cy="923330"/>
          </a:xfrm>
          <a:prstGeom prst="rect">
            <a:avLst/>
          </a:prstGeom>
        </p:spPr>
        <p:txBody>
          <a:bodyPr wrap="square">
            <a:spAutoFit/>
          </a:bodyPr>
          <a:lstStyle/>
          <a:p>
            <a:r>
              <a:rPr lang="fr-FR" dirty="0">
                <a:solidFill>
                  <a:srgbClr val="21497A"/>
                </a:solidFill>
                <a:ea typeface="Open Sans" panose="020B0606030504020204" pitchFamily="34" charset="0"/>
                <a:cs typeface="Open Sans" panose="020B0606030504020204" pitchFamily="34" charset="0"/>
              </a:rPr>
              <a:t>​Nb: </a:t>
            </a:r>
            <a:r>
              <a:rPr lang="fr-FR" dirty="0">
                <a:ea typeface="Open Sans" panose="020B0606030504020204" pitchFamily="34" charset="0"/>
                <a:cs typeface="Open Sans" panose="020B0606030504020204" pitchFamily="34" charset="0"/>
              </a:rPr>
              <a:t>les Groupes Microsoft365 n’ont rien en commun avec les groupes servant à définir des droits d’accès dans SharePoint Online, ni avec les groupes de distribution de courriels.</a:t>
            </a:r>
            <a:endParaRPr lang="fr-FR" dirty="0">
              <a:solidFill>
                <a:srgbClr val="21497A"/>
              </a:solidFill>
              <a:ea typeface="Open Sans" panose="020B0606030504020204" pitchFamily="34" charset="0"/>
              <a:cs typeface="Open Sans" panose="020B0606030504020204" pitchFamily="34" charset="0"/>
            </a:endParaRPr>
          </a:p>
        </p:txBody>
      </p:sp>
      <p:sp>
        <p:nvSpPr>
          <p:cNvPr id="9" name="Titre 4">
            <a:extLst>
              <a:ext uri="{FF2B5EF4-FFF2-40B4-BE49-F238E27FC236}">
                <a16:creationId xmlns:a16="http://schemas.microsoft.com/office/drawing/2014/main" id="{58FB9F5B-89E5-E31C-8069-B09FA9AE7714}"/>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dirty="0">
                <a:latin typeface="Lato Bold"/>
                <a:ea typeface="+mj-ea"/>
                <a:cs typeface="Lato Bold"/>
              </a:rPr>
              <a:t>Les groupes Microsoft 365</a:t>
            </a:r>
          </a:p>
        </p:txBody>
      </p:sp>
    </p:spTree>
    <p:extLst>
      <p:ext uri="{BB962C8B-B14F-4D97-AF65-F5344CB8AC3E}">
        <p14:creationId xmlns:p14="http://schemas.microsoft.com/office/powerpoint/2010/main" val="30377241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theme/theme1.xml><?xml version="1.0" encoding="utf-8"?>
<a:theme xmlns:a="http://schemas.openxmlformats.org/drawingml/2006/main" name="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F75D5949CB224F8E1DFCE9A2A52BD3" ma:contentTypeVersion="16" ma:contentTypeDescription="Crée un document." ma:contentTypeScope="" ma:versionID="bd1ea8a87e8692a312cce042957fea1f">
  <xsd:schema xmlns:xsd="http://www.w3.org/2001/XMLSchema" xmlns:xs="http://www.w3.org/2001/XMLSchema" xmlns:p="http://schemas.microsoft.com/office/2006/metadata/properties" xmlns:ns2="527836fb-dd0d-4100-8339-ce537f506566" xmlns:ns3="70d28f07-6b0f-4c22-a56b-9bf303bbe28f" targetNamespace="http://schemas.microsoft.com/office/2006/metadata/properties" ma:root="true" ma:fieldsID="145668f2eb17ecea880d7d948326299e" ns2:_="" ns3:_="">
    <xsd:import namespace="527836fb-dd0d-4100-8339-ce537f506566"/>
    <xsd:import namespace="70d28f07-6b0f-4c22-a56b-9bf303bbe28f"/>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_ModernAudienceTargetUserField" minOccurs="0"/>
                <xsd:element ref="ns2:_ModernAudienceAadObjectI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7836fb-dd0d-4100-8339-ce537f5065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_ModernAudienceTargetUserField" ma:index="15" nillable="true" ma:displayName="Audienc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16" nillable="true" ma:displayName="AudienceIds" ma:list="{2e68873f-2736-4eca-86e1-c64098f6ef0f}" ma:internalName="_ModernAudienceAadObjectIds" ma:readOnly="true" ma:showField="_AadObjectIdForUser" ma:web="70d28f07-6b0f-4c22-a56b-9bf303bbe28f">
      <xsd:complexType>
        <xsd:complexContent>
          <xsd:extension base="dms:MultiChoiceLookup">
            <xsd:sequence>
              <xsd:element name="Value" type="dms:Lookup" maxOccurs="unbounded" minOccurs="0" nillable="true"/>
            </xsd:sequence>
          </xsd:extension>
        </xsd:complexContent>
      </xsd:complexType>
    </xsd:element>
    <xsd:element name="lcf76f155ced4ddcb4097134ff3c332f" ma:index="18" nillable="true" ma:taxonomy="true" ma:internalName="lcf76f155ced4ddcb4097134ff3c332f" ma:taxonomyFieldName="MediaServiceImageTags" ma:displayName="Balises d’images" ma:readOnly="false" ma:fieldId="{5cf76f15-5ced-4ddc-b409-7134ff3c332f}" ma:taxonomyMulti="true" ma:sspId="9fa39ea2-04cb-4669-8d92-bcedff166a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28f07-6b0f-4c22-a56b-9bf303bbe28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80afd0d-697b-445e-bb87-594028d39a49}" ma:internalName="TaxCatchAll" ma:showField="CatchAllData" ma:web="70d28f07-6b0f-4c22-a56b-9bf303bbe28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ModernAudienceTargetUserField xmlns="527836fb-dd0d-4100-8339-ce537f506566">
      <UserInfo>
        <DisplayName/>
        <AccountId xsi:nil="true"/>
        <AccountType/>
      </UserInfo>
    </_ModernAudienceTargetUserField>
    <TaxCatchAll xmlns="70d28f07-6b0f-4c22-a56b-9bf303bbe28f" xsi:nil="true"/>
    <lcf76f155ced4ddcb4097134ff3c332f xmlns="527836fb-dd0d-4100-8339-ce537f5065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EB0143F-9106-4ABC-829B-9803B0DEF4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7836fb-dd0d-4100-8339-ce537f506566"/>
    <ds:schemaRef ds:uri="70d28f07-6b0f-4c22-a56b-9bf303bbe2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FBECF1-BEFC-4780-AE8C-14C4A5DCB59F}">
  <ds:schemaRefs>
    <ds:schemaRef ds:uri="http://schemas.microsoft.com/sharepoint/v3/contenttype/forms"/>
  </ds:schemaRefs>
</ds:datastoreItem>
</file>

<file path=customXml/itemProps3.xml><?xml version="1.0" encoding="utf-8"?>
<ds:datastoreItem xmlns:ds="http://schemas.openxmlformats.org/officeDocument/2006/customXml" ds:itemID="{C78542A5-69CA-4D2A-A863-32782CDA7F10}">
  <ds:schemaRefs>
    <ds:schemaRef ds:uri="http://schemas.microsoft.com/office/2006/metadata/properties"/>
    <ds:schemaRef ds:uri="http://schemas.microsoft.com/office/infopath/2007/PartnerControls"/>
    <ds:schemaRef ds:uri="70d28f07-6b0f-4c22-a56b-9bf303bbe28f"/>
    <ds:schemaRef ds:uri="6c9e7efe-57f2-42c2-b18a-ea5d9224d6fc"/>
    <ds:schemaRef ds:uri="527836fb-dd0d-4100-8339-ce537f506566"/>
  </ds:schemaRefs>
</ds:datastoreItem>
</file>

<file path=docProps/app.xml><?xml version="1.0" encoding="utf-8"?>
<Properties xmlns="http://schemas.openxmlformats.org/officeDocument/2006/extended-properties" xmlns:vt="http://schemas.openxmlformats.org/officeDocument/2006/docPropsVTypes">
  <TotalTime>3084</TotalTime>
  <Words>6865</Words>
  <Application>Microsoft Office PowerPoint</Application>
  <PresentationFormat>Grand écran</PresentationFormat>
  <Paragraphs>680</Paragraphs>
  <Slides>49</Slides>
  <Notes>45</Notes>
  <HiddenSlides>3</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49</vt:i4>
      </vt:variant>
    </vt:vector>
  </HeadingPairs>
  <TitlesOfParts>
    <vt:vector size="61" baseType="lpstr">
      <vt:lpstr>Segoe UI Semilight</vt:lpstr>
      <vt:lpstr>Arial</vt:lpstr>
      <vt:lpstr>Open Sans</vt:lpstr>
      <vt:lpstr>Lato Bold</vt:lpstr>
      <vt:lpstr>Calibri</vt:lpstr>
      <vt:lpstr>Wingdings</vt:lpstr>
      <vt:lpstr>Lato Regular</vt:lpstr>
      <vt:lpstr>signika</vt:lpstr>
      <vt:lpstr>Calibri Light</vt:lpstr>
      <vt:lpstr>Segoe UI</vt:lpstr>
      <vt:lpstr>Frutiger Linotype</vt:lpstr>
      <vt:lpstr>Modèle par défaut</vt:lpstr>
      <vt:lpstr>Présentation PowerPoint</vt:lpstr>
      <vt:lpstr>Présentation PowerPoint</vt:lpstr>
      <vt:lpstr>Tour d’horizon de Teams</vt:lpstr>
      <vt:lpstr>Tour d’horizon de Teams</vt:lpstr>
      <vt:lpstr>Partage de fichiers Vs Collaboration</vt:lpstr>
      <vt:lpstr>Définition d’une équipe</vt:lpstr>
      <vt:lpstr>Présentation des équipes et des canaux</vt:lpstr>
      <vt:lpstr>Une équipe Teams</vt:lpstr>
      <vt:lpstr>Les groupes Microsoft 365</vt:lpstr>
      <vt:lpstr>Les groupes Microsoft 365</vt:lpstr>
      <vt:lpstr>Création de vos équipes Teams</vt:lpstr>
      <vt:lpstr>Création de vos équipes Teams</vt:lpstr>
      <vt:lpstr>Présentation PowerPoint</vt:lpstr>
      <vt:lpstr>Les canaux privés</vt:lpstr>
      <vt:lpstr>Gestion des accès de vos équipes Teams</vt:lpstr>
      <vt:lpstr>Gestion des accès de vos équipes</vt:lpstr>
      <vt:lpstr>Cas d’usage 01</vt:lpstr>
      <vt:lpstr>Cas d’usage 01</vt:lpstr>
      <vt:lpstr>Cas d’usage 02</vt:lpstr>
      <vt:lpstr>Cas d’usage 02</vt:lpstr>
      <vt:lpstr>Cas d’usage 03</vt:lpstr>
      <vt:lpstr>Cas d’usage 03</vt:lpstr>
      <vt:lpstr>Cas d’usage 04</vt:lpstr>
      <vt:lpstr>Cas d’usage 04</vt:lpstr>
      <vt:lpstr>Les documents d’équipe</vt:lpstr>
      <vt:lpstr>Les métadonnées</vt:lpstr>
      <vt:lpstr>Les affichages</vt:lpstr>
      <vt:lpstr>Les demandes d’approbation sur les listes et bibliothèques</vt:lpstr>
      <vt:lpstr>Les demandes d’approbation sur les listes et bibliothèques</vt:lpstr>
      <vt:lpstr>La synchronisation</vt:lpstr>
      <vt:lpstr>Cas d’usage 05</vt:lpstr>
      <vt:lpstr>Cas d’usage 05</vt:lpstr>
      <vt:lpstr>Cas d’usage 06</vt:lpstr>
      <vt:lpstr>Cas d’usage 06</vt:lpstr>
      <vt:lpstr>Cas d’usage 07</vt:lpstr>
      <vt:lpstr>Cas d’usage 07</vt:lpstr>
      <vt:lpstr>Gestion des tâches</vt:lpstr>
      <vt:lpstr>Créer un nouveau plan ( atelier)</vt:lpstr>
      <vt:lpstr>Enrichir ses tâches</vt:lpstr>
      <vt:lpstr>Afficher l’avancement du plan</vt:lpstr>
      <vt:lpstr>Afficher l’avancement du plan</vt:lpstr>
      <vt:lpstr>Supprimer une tâche, un compartiment ou un plan</vt:lpstr>
      <vt:lpstr>Afficher ses tâches dans Outlook</vt:lpstr>
      <vt:lpstr>Afficher ses tâches dans Outlook</vt:lpstr>
      <vt:lpstr>Configuration et fonctionnalités utiles</vt:lpstr>
      <vt:lpstr>La section Aide</vt:lpstr>
      <vt:lpstr>Outlook vs Equipes Teams</vt:lpstr>
      <vt:lpstr>Utiliser Teams sur son smartphone</vt:lpstr>
      <vt:lpstr>Et maintenant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Teams:  Collaborer et communiquer</dc:title>
  <dc:creator>Antoine</dc:creator>
  <cp:lastModifiedBy>Chloé Bessette</cp:lastModifiedBy>
  <cp:revision>3</cp:revision>
  <dcterms:created xsi:type="dcterms:W3CDTF">2020-03-23T12:55:50Z</dcterms:created>
  <dcterms:modified xsi:type="dcterms:W3CDTF">2023-12-16T17:06:24Z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0x010100A6F75D5949CB224F8E1DFCE9A2A52BD3</vt:lpwstr>
  </property>
  <property fmtid="{D5CDD505-2E9C-101B-9397-08002B2CF9AE}" pid="3" name="Département">
    <vt:lpwstr/>
  </property>
  <property fmtid="{D5CDD505-2E9C-101B-9397-08002B2CF9AE}" pid="4" name="Department">
    <vt:lpwstr/>
  </property>
  <property fmtid="{D5CDD505-2E9C-101B-9397-08002B2CF9AE}" pid="5" name="MediaServiceImageTags">
    <vt:lpwstr/>
  </property>
</Properties>
</file>