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7"/>
  </p:notesMasterIdLst>
  <p:sldIdLst>
    <p:sldId id="257" r:id="rId5"/>
    <p:sldId id="258" r:id="rId6"/>
    <p:sldId id="2076137502" r:id="rId7"/>
    <p:sldId id="275" r:id="rId8"/>
    <p:sldId id="2076137414" r:id="rId9"/>
    <p:sldId id="2147478750" r:id="rId10"/>
    <p:sldId id="2147478779" r:id="rId11"/>
    <p:sldId id="2147478778" r:id="rId12"/>
    <p:sldId id="2147478783" r:id="rId13"/>
    <p:sldId id="2147478782" r:id="rId14"/>
    <p:sldId id="2147478784" r:id="rId15"/>
    <p:sldId id="2147478785" r:id="rId16"/>
    <p:sldId id="2147478786" r:id="rId17"/>
    <p:sldId id="2147478787" r:id="rId18"/>
    <p:sldId id="2147478790" r:id="rId19"/>
    <p:sldId id="1792" r:id="rId20"/>
    <p:sldId id="2147478788" r:id="rId21"/>
    <p:sldId id="2147478789" r:id="rId22"/>
    <p:sldId id="2147478791" r:id="rId23"/>
    <p:sldId id="2147478792" r:id="rId24"/>
    <p:sldId id="2147478793" r:id="rId25"/>
    <p:sldId id="214747879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C0018416-C363-4AB5-8B4A-D0B6C73EB8A0}">
          <p14:sldIdLst>
            <p14:sldId id="257"/>
            <p14:sldId id="258"/>
          </p14:sldIdLst>
        </p14:section>
        <p14:section name="Introduction générale" id="{7499AADE-1777-4DE6-A5F7-658D41D9508F}">
          <p14:sldIdLst>
            <p14:sldId id="2076137502"/>
            <p14:sldId id="275"/>
            <p14:sldId id="2076137414"/>
            <p14:sldId id="2147478750"/>
            <p14:sldId id="2147478779"/>
            <p14:sldId id="2147478778"/>
            <p14:sldId id="2147478783"/>
            <p14:sldId id="2147478782"/>
          </p14:sldIdLst>
        </p14:section>
        <p14:section name="Le site SharePoint" id="{24B09D77-58FE-4F54-A52F-2DE5EA600ACA}">
          <p14:sldIdLst>
            <p14:sldId id="2147478784"/>
            <p14:sldId id="2147478785"/>
            <p14:sldId id="2147478786"/>
          </p14:sldIdLst>
        </p14:section>
        <p14:section name="La bibliothéque de documents" id="{92729F33-16E4-4876-81CF-3BC110C36DA8}">
          <p14:sldIdLst>
            <p14:sldId id="2147478787"/>
            <p14:sldId id="2147478790"/>
            <p14:sldId id="1792"/>
            <p14:sldId id="2147478788"/>
            <p14:sldId id="2147478789"/>
          </p14:sldIdLst>
        </p14:section>
        <p14:section name="La recherche" id="{249FCE59-7FD0-4D5F-A764-EF544C2B8D8A}">
          <p14:sldIdLst>
            <p14:sldId id="2147478791"/>
            <p14:sldId id="2147478792"/>
            <p14:sldId id="2147478793"/>
            <p14:sldId id="214747879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EE7AC2-53F5-486D-9D8C-B34418486E9E}" v="842" dt="2024-04-11T06:45:09.7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1" autoAdjust="0"/>
    <p:restoredTop sz="85696" autoAdjust="0"/>
  </p:normalViewPr>
  <p:slideViewPr>
    <p:cSldViewPr snapToGrid="0">
      <p:cViewPr varScale="1">
        <p:scale>
          <a:sx n="55" d="100"/>
          <a:sy n="55" d="100"/>
        </p:scale>
        <p:origin x="90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ine  Dubois" userId="09ed236f-600c-46d8-a206-b6be8e15a573" providerId="ADAL" clId="{95EE7AC2-53F5-486D-9D8C-B34418486E9E}"/>
    <pc:docChg chg="undo redo custSel modSld">
      <pc:chgData name="Antoine  Dubois" userId="09ed236f-600c-46d8-a206-b6be8e15a573" providerId="ADAL" clId="{95EE7AC2-53F5-486D-9D8C-B34418486E9E}" dt="2024-04-11T06:45:09.741" v="910" actId="255"/>
      <pc:docMkLst>
        <pc:docMk/>
      </pc:docMkLst>
      <pc:sldChg chg="modSp mod">
        <pc:chgData name="Antoine  Dubois" userId="09ed236f-600c-46d8-a206-b6be8e15a573" providerId="ADAL" clId="{95EE7AC2-53F5-486D-9D8C-B34418486E9E}" dt="2024-04-11T06:33:18.773" v="46" actId="20577"/>
        <pc:sldMkLst>
          <pc:docMk/>
          <pc:sldMk cId="656411277" sldId="257"/>
        </pc:sldMkLst>
        <pc:spChg chg="mod">
          <ac:chgData name="Antoine  Dubois" userId="09ed236f-600c-46d8-a206-b6be8e15a573" providerId="ADAL" clId="{95EE7AC2-53F5-486D-9D8C-B34418486E9E}" dt="2024-04-11T06:33:18.773" v="46" actId="20577"/>
          <ac:spMkLst>
            <pc:docMk/>
            <pc:sldMk cId="656411277" sldId="257"/>
            <ac:spMk id="3" creationId="{00000000-0000-0000-0000-000000000000}"/>
          </ac:spMkLst>
        </pc:spChg>
      </pc:sldChg>
      <pc:sldChg chg="modSp mod modAnim">
        <pc:chgData name="Antoine  Dubois" userId="09ed236f-600c-46d8-a206-b6be8e15a573" providerId="ADAL" clId="{95EE7AC2-53F5-486D-9D8C-B34418486E9E}" dt="2024-04-11T06:45:09.741" v="910" actId="255"/>
        <pc:sldMkLst>
          <pc:docMk/>
          <pc:sldMk cId="12222613" sldId="258"/>
        </pc:sldMkLst>
        <pc:spChg chg="mod">
          <ac:chgData name="Antoine  Dubois" userId="09ed236f-600c-46d8-a206-b6be8e15a573" providerId="ADAL" clId="{95EE7AC2-53F5-486D-9D8C-B34418486E9E}" dt="2024-04-11T06:45:09.741" v="910" actId="255"/>
          <ac:spMkLst>
            <pc:docMk/>
            <pc:sldMk cId="12222613" sldId="258"/>
            <ac:spMk id="3" creationId="{00000000-0000-0000-0000-000000000000}"/>
          </ac:spMkLst>
        </pc:spChg>
      </pc:sldChg>
    </pc:docChg>
  </pc:docChgLst>
  <pc:docChgLst>
    <pc:chgData name="Antoine  Dubois" userId="09ed236f-600c-46d8-a206-b6be8e15a573" providerId="ADAL" clId="{8E983819-5FAA-4DC7-B6CA-933BA0FC622D}"/>
    <pc:docChg chg="addSld delSld modSld modSection">
      <pc:chgData name="Antoine  Dubois" userId="09ed236f-600c-46d8-a206-b6be8e15a573" providerId="ADAL" clId="{8E983819-5FAA-4DC7-B6CA-933BA0FC622D}" dt="2023-12-12T12:19:59.935" v="1" actId="47"/>
      <pc:docMkLst>
        <pc:docMk/>
      </pc:docMkLst>
      <pc:sldChg chg="add del">
        <pc:chgData name="Antoine  Dubois" userId="09ed236f-600c-46d8-a206-b6be8e15a573" providerId="ADAL" clId="{8E983819-5FAA-4DC7-B6CA-933BA0FC622D}" dt="2023-12-12T12:19:59.935" v="1" actId="47"/>
        <pc:sldMkLst>
          <pc:docMk/>
          <pc:sldMk cId="1777549042" sldId="437"/>
        </pc:sldMkLst>
      </pc:sldChg>
      <pc:sldMasterChg chg="delSldLayout">
        <pc:chgData name="Antoine  Dubois" userId="09ed236f-600c-46d8-a206-b6be8e15a573" providerId="ADAL" clId="{8E983819-5FAA-4DC7-B6CA-933BA0FC622D}" dt="2023-12-12T12:19:59.935" v="1" actId="47"/>
        <pc:sldMasterMkLst>
          <pc:docMk/>
          <pc:sldMasterMk cId="2064789931" sldId="2147483648"/>
        </pc:sldMasterMkLst>
        <pc:sldLayoutChg chg="del">
          <pc:chgData name="Antoine  Dubois" userId="09ed236f-600c-46d8-a206-b6be8e15a573" providerId="ADAL" clId="{8E983819-5FAA-4DC7-B6CA-933BA0FC622D}" dt="2023-12-12T12:19:59.935" v="1" actId="47"/>
          <pc:sldLayoutMkLst>
            <pc:docMk/>
            <pc:sldMasterMk cId="2064789931" sldId="2147483648"/>
            <pc:sldLayoutMk cId="570327286" sldId="2147483660"/>
          </pc:sldLayoutMkLst>
        </pc:sldLayoutChg>
      </pc:sldMasterChg>
    </pc:docChg>
  </pc:docChgLst>
  <pc:docChgLst>
    <pc:chgData name="Antoine  Dubois" userId="09ed236f-600c-46d8-a206-b6be8e15a573" providerId="ADAL" clId="{ED08C15D-6063-417A-8133-6B54C4C3A05A}"/>
    <pc:docChg chg="undo redo custSel addSld delSld modSld sldOrd addSection modSection">
      <pc:chgData name="Antoine  Dubois" userId="09ed236f-600c-46d8-a206-b6be8e15a573" providerId="ADAL" clId="{ED08C15D-6063-417A-8133-6B54C4C3A05A}" dt="2023-10-18T06:49:45.857" v="3082" actId="790"/>
      <pc:docMkLst>
        <pc:docMk/>
      </pc:docMkLst>
      <pc:sldChg chg="modTransition">
        <pc:chgData name="Antoine  Dubois" userId="09ed236f-600c-46d8-a206-b6be8e15a573" providerId="ADAL" clId="{ED08C15D-6063-417A-8133-6B54C4C3A05A}" dt="2023-10-17T09:46:53.049" v="3038"/>
        <pc:sldMkLst>
          <pc:docMk/>
          <pc:sldMk cId="656411277" sldId="257"/>
        </pc:sldMkLst>
      </pc:sldChg>
      <pc:sldChg chg="modSp mod modTransition modAnim">
        <pc:chgData name="Antoine  Dubois" userId="09ed236f-600c-46d8-a206-b6be8e15a573" providerId="ADAL" clId="{ED08C15D-6063-417A-8133-6B54C4C3A05A}" dt="2023-10-18T06:49:45.857" v="3082" actId="790"/>
        <pc:sldMkLst>
          <pc:docMk/>
          <pc:sldMk cId="12222613" sldId="258"/>
        </pc:sldMkLst>
        <pc:spChg chg="mod">
          <ac:chgData name="Antoine  Dubois" userId="09ed236f-600c-46d8-a206-b6be8e15a573" providerId="ADAL" clId="{ED08C15D-6063-417A-8133-6B54C4C3A05A}" dt="2023-10-18T06:49:45.857" v="3082" actId="790"/>
          <ac:spMkLst>
            <pc:docMk/>
            <pc:sldMk cId="12222613" sldId="258"/>
            <ac:spMk id="3" creationId="{00000000-0000-0000-0000-000000000000}"/>
          </ac:spMkLst>
        </pc:spChg>
      </pc:sldChg>
      <pc:sldChg chg="del">
        <pc:chgData name="Antoine  Dubois" userId="09ed236f-600c-46d8-a206-b6be8e15a573" providerId="ADAL" clId="{ED08C15D-6063-417A-8133-6B54C4C3A05A}" dt="2023-10-17T08:18:44.397" v="711" actId="47"/>
        <pc:sldMkLst>
          <pc:docMk/>
          <pc:sldMk cId="1389339310" sldId="259"/>
        </pc:sldMkLst>
      </pc:sldChg>
      <pc:sldChg chg="del">
        <pc:chgData name="Antoine  Dubois" userId="09ed236f-600c-46d8-a206-b6be8e15a573" providerId="ADAL" clId="{ED08C15D-6063-417A-8133-6B54C4C3A05A}" dt="2023-10-17T08:08:33.169" v="388" actId="47"/>
        <pc:sldMkLst>
          <pc:docMk/>
          <pc:sldMk cId="826875692" sldId="260"/>
        </pc:sldMkLst>
      </pc:sldChg>
      <pc:sldChg chg="del">
        <pc:chgData name="Antoine  Dubois" userId="09ed236f-600c-46d8-a206-b6be8e15a573" providerId="ADAL" clId="{ED08C15D-6063-417A-8133-6B54C4C3A05A}" dt="2023-10-17T08:08:33.169" v="388" actId="47"/>
        <pc:sldMkLst>
          <pc:docMk/>
          <pc:sldMk cId="2204855144" sldId="261"/>
        </pc:sldMkLst>
      </pc:sldChg>
      <pc:sldChg chg="del">
        <pc:chgData name="Antoine  Dubois" userId="09ed236f-600c-46d8-a206-b6be8e15a573" providerId="ADAL" clId="{ED08C15D-6063-417A-8133-6B54C4C3A05A}" dt="2023-10-17T08:08:33.169" v="388" actId="47"/>
        <pc:sldMkLst>
          <pc:docMk/>
          <pc:sldMk cId="1054646090" sldId="262"/>
        </pc:sldMkLst>
      </pc:sldChg>
      <pc:sldChg chg="del">
        <pc:chgData name="Antoine  Dubois" userId="09ed236f-600c-46d8-a206-b6be8e15a573" providerId="ADAL" clId="{ED08C15D-6063-417A-8133-6B54C4C3A05A}" dt="2023-10-17T08:08:33.169" v="388" actId="47"/>
        <pc:sldMkLst>
          <pc:docMk/>
          <pc:sldMk cId="1900410459" sldId="263"/>
        </pc:sldMkLst>
      </pc:sldChg>
      <pc:sldChg chg="del">
        <pc:chgData name="Antoine  Dubois" userId="09ed236f-600c-46d8-a206-b6be8e15a573" providerId="ADAL" clId="{ED08C15D-6063-417A-8133-6B54C4C3A05A}" dt="2023-10-17T08:08:33.169" v="388" actId="47"/>
        <pc:sldMkLst>
          <pc:docMk/>
          <pc:sldMk cId="2178662803" sldId="264"/>
        </pc:sldMkLst>
      </pc:sldChg>
      <pc:sldChg chg="addSp delSp modSp add mod modTransition">
        <pc:chgData name="Antoine  Dubois" userId="09ed236f-600c-46d8-a206-b6be8e15a573" providerId="ADAL" clId="{ED08C15D-6063-417A-8133-6B54C4C3A05A}" dt="2023-10-17T09:47:03.323" v="3041"/>
        <pc:sldMkLst>
          <pc:docMk/>
          <pc:sldMk cId="454310654" sldId="275"/>
        </pc:sldMkLst>
        <pc:spChg chg="del">
          <ac:chgData name="Antoine  Dubois" userId="09ed236f-600c-46d8-a206-b6be8e15a573" providerId="ADAL" clId="{ED08C15D-6063-417A-8133-6B54C4C3A05A}" dt="2023-10-17T08:11:46.899" v="430" actId="478"/>
          <ac:spMkLst>
            <pc:docMk/>
            <pc:sldMk cId="454310654" sldId="275"/>
            <ac:spMk id="2" creationId="{8B08EC78-9280-473B-B16B-6B9ADC856141}"/>
          </ac:spMkLst>
        </pc:spChg>
        <pc:spChg chg="add del mod">
          <ac:chgData name="Antoine  Dubois" userId="09ed236f-600c-46d8-a206-b6be8e15a573" providerId="ADAL" clId="{ED08C15D-6063-417A-8133-6B54C4C3A05A}" dt="2023-10-17T08:11:49.949" v="431" actId="478"/>
          <ac:spMkLst>
            <pc:docMk/>
            <pc:sldMk cId="454310654" sldId="275"/>
            <ac:spMk id="4" creationId="{D37E5060-72F3-41DE-0673-6212D07FF4DD}"/>
          </ac:spMkLst>
        </pc:spChg>
        <pc:spChg chg="add mod">
          <ac:chgData name="Antoine  Dubois" userId="09ed236f-600c-46d8-a206-b6be8e15a573" providerId="ADAL" clId="{ED08C15D-6063-417A-8133-6B54C4C3A05A}" dt="2023-10-17T08:12:00.165" v="461" actId="20577"/>
          <ac:spMkLst>
            <pc:docMk/>
            <pc:sldMk cId="454310654" sldId="275"/>
            <ac:spMk id="5" creationId="{89B86AB1-7A25-00C4-C5DA-D1620E0F9330}"/>
          </ac:spMkLst>
        </pc:spChg>
        <pc:spChg chg="mod">
          <ac:chgData name="Antoine  Dubois" userId="09ed236f-600c-46d8-a206-b6be8e15a573" providerId="ADAL" clId="{ED08C15D-6063-417A-8133-6B54C4C3A05A}" dt="2023-10-17T08:12:56.619" v="593" actId="1035"/>
          <ac:spMkLst>
            <pc:docMk/>
            <pc:sldMk cId="454310654" sldId="275"/>
            <ac:spMk id="22" creationId="{55D7FD52-E465-4284-B716-19F9D15D4BEE}"/>
          </ac:spMkLst>
        </pc:spChg>
        <pc:picChg chg="mod">
          <ac:chgData name="Antoine  Dubois" userId="09ed236f-600c-46d8-a206-b6be8e15a573" providerId="ADAL" clId="{ED08C15D-6063-417A-8133-6B54C4C3A05A}" dt="2023-10-17T08:12:39.794" v="535" actId="14100"/>
          <ac:picMkLst>
            <pc:docMk/>
            <pc:sldMk cId="454310654" sldId="275"/>
            <ac:picMk id="16" creationId="{4AF7EA13-A356-4639-B5E6-0BFCEFB1A36B}"/>
          </ac:picMkLst>
        </pc:picChg>
        <pc:picChg chg="mod">
          <ac:chgData name="Antoine  Dubois" userId="09ed236f-600c-46d8-a206-b6be8e15a573" providerId="ADAL" clId="{ED08C15D-6063-417A-8133-6B54C4C3A05A}" dt="2023-10-17T08:12:50.035" v="575" actId="1036"/>
          <ac:picMkLst>
            <pc:docMk/>
            <pc:sldMk cId="454310654" sldId="275"/>
            <ac:picMk id="18" creationId="{B24DF5B7-0058-4E6B-A6E6-75D82F4E9259}"/>
          </ac:picMkLst>
        </pc:picChg>
      </pc:sldChg>
      <pc:sldChg chg="add del">
        <pc:chgData name="Antoine  Dubois" userId="09ed236f-600c-46d8-a206-b6be8e15a573" providerId="ADAL" clId="{ED08C15D-6063-417A-8133-6B54C4C3A05A}" dt="2023-10-17T09:03:12.128" v="1275" actId="47"/>
        <pc:sldMkLst>
          <pc:docMk/>
          <pc:sldMk cId="157272193" sldId="354"/>
        </pc:sldMkLst>
      </pc:sldChg>
      <pc:sldChg chg="addSp delSp modSp add del mod">
        <pc:chgData name="Antoine  Dubois" userId="09ed236f-600c-46d8-a206-b6be8e15a573" providerId="ADAL" clId="{ED08C15D-6063-417A-8133-6B54C4C3A05A}" dt="2023-10-17T08:17:01.508" v="692" actId="47"/>
        <pc:sldMkLst>
          <pc:docMk/>
          <pc:sldMk cId="2309581100" sldId="375"/>
        </pc:sldMkLst>
        <pc:spChg chg="del">
          <ac:chgData name="Antoine  Dubois" userId="09ed236f-600c-46d8-a206-b6be8e15a573" providerId="ADAL" clId="{ED08C15D-6063-417A-8133-6B54C4C3A05A}" dt="2023-10-17T08:14:10.368" v="598" actId="478"/>
          <ac:spMkLst>
            <pc:docMk/>
            <pc:sldMk cId="2309581100" sldId="375"/>
            <ac:spMk id="4" creationId="{00000000-0000-0000-0000-000000000000}"/>
          </ac:spMkLst>
        </pc:spChg>
        <pc:spChg chg="add del mod">
          <ac:chgData name="Antoine  Dubois" userId="09ed236f-600c-46d8-a206-b6be8e15a573" providerId="ADAL" clId="{ED08C15D-6063-417A-8133-6B54C4C3A05A}" dt="2023-10-17T08:14:15.577" v="599" actId="478"/>
          <ac:spMkLst>
            <pc:docMk/>
            <pc:sldMk cId="2309581100" sldId="375"/>
            <ac:spMk id="7" creationId="{8EAB97A1-86BA-F9DD-20B8-2E2ADECAA4F1}"/>
          </ac:spMkLst>
        </pc:spChg>
        <pc:spChg chg="add del mod">
          <ac:chgData name="Antoine  Dubois" userId="09ed236f-600c-46d8-a206-b6be8e15a573" providerId="ADAL" clId="{ED08C15D-6063-417A-8133-6B54C4C3A05A}" dt="2023-10-17T08:14:33.229" v="601"/>
          <ac:spMkLst>
            <pc:docMk/>
            <pc:sldMk cId="2309581100" sldId="375"/>
            <ac:spMk id="9" creationId="{C0C4E223-BE35-134A-BD09-24EA71210C3B}"/>
          </ac:spMkLst>
        </pc:spChg>
      </pc:sldChg>
      <pc:sldChg chg="modSp add del mod">
        <pc:chgData name="Antoine  Dubois" userId="09ed236f-600c-46d8-a206-b6be8e15a573" providerId="ADAL" clId="{ED08C15D-6063-417A-8133-6B54C4C3A05A}" dt="2023-10-17T08:18:18.324" v="709" actId="2696"/>
        <pc:sldMkLst>
          <pc:docMk/>
          <pc:sldMk cId="1151972835" sldId="429"/>
        </pc:sldMkLst>
        <pc:spChg chg="mod">
          <ac:chgData name="Antoine  Dubois" userId="09ed236f-600c-46d8-a206-b6be8e15a573" providerId="ADAL" clId="{ED08C15D-6063-417A-8133-6B54C4C3A05A}" dt="2023-10-17T08:18:11.692" v="708" actId="20577"/>
          <ac:spMkLst>
            <pc:docMk/>
            <pc:sldMk cId="1151972835" sldId="429"/>
            <ac:spMk id="3" creationId="{00000000-0000-0000-0000-000000000000}"/>
          </ac:spMkLst>
        </pc:spChg>
      </pc:sldChg>
      <pc:sldChg chg="add del ord">
        <pc:chgData name="Antoine  Dubois" userId="09ed236f-600c-46d8-a206-b6be8e15a573" providerId="ADAL" clId="{ED08C15D-6063-417A-8133-6B54C4C3A05A}" dt="2023-10-17T09:21:29.483" v="1987" actId="47"/>
        <pc:sldMkLst>
          <pc:docMk/>
          <pc:sldMk cId="2197634243" sldId="429"/>
        </pc:sldMkLst>
      </pc:sldChg>
      <pc:sldChg chg="add del ord">
        <pc:chgData name="Antoine  Dubois" userId="09ed236f-600c-46d8-a206-b6be8e15a573" providerId="ADAL" clId="{ED08C15D-6063-417A-8133-6B54C4C3A05A}" dt="2023-10-17T09:19:54.547" v="1905" actId="47"/>
        <pc:sldMkLst>
          <pc:docMk/>
          <pc:sldMk cId="2105273089" sldId="435"/>
        </pc:sldMkLst>
      </pc:sldChg>
      <pc:sldChg chg="add del">
        <pc:chgData name="Antoine  Dubois" userId="09ed236f-600c-46d8-a206-b6be8e15a573" providerId="ADAL" clId="{ED08C15D-6063-417A-8133-6B54C4C3A05A}" dt="2023-10-17T08:17:20.504" v="693" actId="2696"/>
        <pc:sldMkLst>
          <pc:docMk/>
          <pc:sldMk cId="4147679797" sldId="435"/>
        </pc:sldMkLst>
      </pc:sldChg>
      <pc:sldChg chg="add del ord">
        <pc:chgData name="Antoine  Dubois" userId="09ed236f-600c-46d8-a206-b6be8e15a573" providerId="ADAL" clId="{ED08C15D-6063-417A-8133-6B54C4C3A05A}" dt="2023-10-17T08:22:43.116" v="949" actId="47"/>
        <pc:sldMkLst>
          <pc:docMk/>
          <pc:sldMk cId="1777549042" sldId="437"/>
        </pc:sldMkLst>
      </pc:sldChg>
      <pc:sldChg chg="add del">
        <pc:chgData name="Antoine  Dubois" userId="09ed236f-600c-46d8-a206-b6be8e15a573" providerId="ADAL" clId="{ED08C15D-6063-417A-8133-6B54C4C3A05A}" dt="2023-10-17T07:58:01.829" v="175" actId="47"/>
        <pc:sldMkLst>
          <pc:docMk/>
          <pc:sldMk cId="419293170" sldId="492"/>
        </pc:sldMkLst>
      </pc:sldChg>
      <pc:sldChg chg="add del">
        <pc:chgData name="Antoine  Dubois" userId="09ed236f-600c-46d8-a206-b6be8e15a573" providerId="ADAL" clId="{ED08C15D-6063-417A-8133-6B54C4C3A05A}" dt="2023-10-17T08:17:20.504" v="693" actId="2696"/>
        <pc:sldMkLst>
          <pc:docMk/>
          <pc:sldMk cId="2229686836" sldId="1791"/>
        </pc:sldMkLst>
      </pc:sldChg>
      <pc:sldChg chg="add del ord">
        <pc:chgData name="Antoine  Dubois" userId="09ed236f-600c-46d8-a206-b6be8e15a573" providerId="ADAL" clId="{ED08C15D-6063-417A-8133-6B54C4C3A05A}" dt="2023-10-17T09:11:49.320" v="1570" actId="47"/>
        <pc:sldMkLst>
          <pc:docMk/>
          <pc:sldMk cId="3276753473" sldId="1791"/>
        </pc:sldMkLst>
      </pc:sldChg>
      <pc:sldChg chg="addSp delSp modSp add mod ord modNotesTx">
        <pc:chgData name="Antoine  Dubois" userId="09ed236f-600c-46d8-a206-b6be8e15a573" providerId="ADAL" clId="{ED08C15D-6063-417A-8133-6B54C4C3A05A}" dt="2023-10-17T09:44:55.938" v="3033" actId="6549"/>
        <pc:sldMkLst>
          <pc:docMk/>
          <pc:sldMk cId="1504492511" sldId="1792"/>
        </pc:sldMkLst>
        <pc:spChg chg="add del mod">
          <ac:chgData name="Antoine  Dubois" userId="09ed236f-600c-46d8-a206-b6be8e15a573" providerId="ADAL" clId="{ED08C15D-6063-417A-8133-6B54C4C3A05A}" dt="2023-10-17T09:08:45.885" v="1486" actId="478"/>
          <ac:spMkLst>
            <pc:docMk/>
            <pc:sldMk cId="1504492511" sldId="1792"/>
            <ac:spMk id="4" creationId="{18E29DB3-35CC-4076-B631-E04F1289D2CF}"/>
          </ac:spMkLst>
        </pc:spChg>
        <pc:spChg chg="mod">
          <ac:chgData name="Antoine  Dubois" userId="09ed236f-600c-46d8-a206-b6be8e15a573" providerId="ADAL" clId="{ED08C15D-6063-417A-8133-6B54C4C3A05A}" dt="2023-10-17T09:08:10.790" v="1471" actId="20577"/>
          <ac:spMkLst>
            <pc:docMk/>
            <pc:sldMk cId="1504492511" sldId="1792"/>
            <ac:spMk id="5" creationId="{A0C61D50-9DB9-47DE-8B2B-94330E7DDF50}"/>
          </ac:spMkLst>
        </pc:spChg>
        <pc:spChg chg="del">
          <ac:chgData name="Antoine  Dubois" userId="09ed236f-600c-46d8-a206-b6be8e15a573" providerId="ADAL" clId="{ED08C15D-6063-417A-8133-6B54C4C3A05A}" dt="2023-10-17T09:08:43.521" v="1485" actId="478"/>
          <ac:spMkLst>
            <pc:docMk/>
            <pc:sldMk cId="1504492511" sldId="1792"/>
            <ac:spMk id="6" creationId="{F3FF2E2C-6F1D-4948-9AF0-06EAB0DA73B1}"/>
          </ac:spMkLst>
        </pc:spChg>
        <pc:spChg chg="mod">
          <ac:chgData name="Antoine  Dubois" userId="09ed236f-600c-46d8-a206-b6be8e15a573" providerId="ADAL" clId="{ED08C15D-6063-417A-8133-6B54C4C3A05A}" dt="2023-10-17T09:05:52.813" v="1347" actId="1036"/>
          <ac:spMkLst>
            <pc:docMk/>
            <pc:sldMk cId="1504492511" sldId="1792"/>
            <ac:spMk id="7" creationId="{6566E761-F136-4110-B627-A4C1B54C4398}"/>
          </ac:spMkLst>
        </pc:spChg>
        <pc:spChg chg="add mod">
          <ac:chgData name="Antoine  Dubois" userId="09ed236f-600c-46d8-a206-b6be8e15a573" providerId="ADAL" clId="{ED08C15D-6063-417A-8133-6B54C4C3A05A}" dt="2023-10-17T09:09:02.649" v="1540" actId="20577"/>
          <ac:spMkLst>
            <pc:docMk/>
            <pc:sldMk cId="1504492511" sldId="1792"/>
            <ac:spMk id="8" creationId="{F2B414D7-5A33-297E-3E2C-FB98B11533B8}"/>
          </ac:spMkLst>
        </pc:spChg>
        <pc:picChg chg="mod">
          <ac:chgData name="Antoine  Dubois" userId="09ed236f-600c-46d8-a206-b6be8e15a573" providerId="ADAL" clId="{ED08C15D-6063-417A-8133-6B54C4C3A05A}" dt="2023-10-17T09:05:47.352" v="1340" actId="1035"/>
          <ac:picMkLst>
            <pc:docMk/>
            <pc:sldMk cId="1504492511" sldId="1792"/>
            <ac:picMk id="2" creationId="{704F594A-F795-4E87-9B72-F4C88172CD0B}"/>
          </ac:picMkLst>
        </pc:picChg>
      </pc:sldChg>
      <pc:sldChg chg="add del">
        <pc:chgData name="Antoine  Dubois" userId="09ed236f-600c-46d8-a206-b6be8e15a573" providerId="ADAL" clId="{ED08C15D-6063-417A-8133-6B54C4C3A05A}" dt="2023-10-17T08:17:20.504" v="693" actId="2696"/>
        <pc:sldMkLst>
          <pc:docMk/>
          <pc:sldMk cId="1822534441" sldId="1792"/>
        </pc:sldMkLst>
      </pc:sldChg>
      <pc:sldChg chg="add del">
        <pc:chgData name="Antoine  Dubois" userId="09ed236f-600c-46d8-a206-b6be8e15a573" providerId="ADAL" clId="{ED08C15D-6063-417A-8133-6B54C4C3A05A}" dt="2023-10-17T08:17:20.504" v="693" actId="2696"/>
        <pc:sldMkLst>
          <pc:docMk/>
          <pc:sldMk cId="2268260222" sldId="1793"/>
        </pc:sldMkLst>
      </pc:sldChg>
      <pc:sldChg chg="add del ord">
        <pc:chgData name="Antoine  Dubois" userId="09ed236f-600c-46d8-a206-b6be8e15a573" providerId="ADAL" clId="{ED08C15D-6063-417A-8133-6B54C4C3A05A}" dt="2023-10-17T09:12:24.501" v="1573" actId="47"/>
        <pc:sldMkLst>
          <pc:docMk/>
          <pc:sldMk cId="4136304843" sldId="1793"/>
        </pc:sldMkLst>
      </pc:sldChg>
      <pc:sldChg chg="add del">
        <pc:chgData name="Antoine  Dubois" userId="09ed236f-600c-46d8-a206-b6be8e15a573" providerId="ADAL" clId="{ED08C15D-6063-417A-8133-6B54C4C3A05A}" dt="2023-10-17T07:55:56.665" v="97" actId="47"/>
        <pc:sldMkLst>
          <pc:docMk/>
          <pc:sldMk cId="2262977943" sldId="2076137413"/>
        </pc:sldMkLst>
      </pc:sldChg>
      <pc:sldChg chg="modSp add del mod modTransition">
        <pc:chgData name="Antoine  Dubois" userId="09ed236f-600c-46d8-a206-b6be8e15a573" providerId="ADAL" clId="{ED08C15D-6063-417A-8133-6B54C4C3A05A}" dt="2023-10-17T09:47:06.518" v="3042"/>
        <pc:sldMkLst>
          <pc:docMk/>
          <pc:sldMk cId="1355277902" sldId="2076137414"/>
        </pc:sldMkLst>
        <pc:spChg chg="mod">
          <ac:chgData name="Antoine  Dubois" userId="09ed236f-600c-46d8-a206-b6be8e15a573" providerId="ADAL" clId="{ED08C15D-6063-417A-8133-6B54C4C3A05A}" dt="2023-10-17T07:57:32.990" v="159" actId="1035"/>
          <ac:spMkLst>
            <pc:docMk/>
            <pc:sldMk cId="1355277902" sldId="2076137414"/>
            <ac:spMk id="2" creationId="{36AB4803-9822-4648-9175-61734760D610}"/>
          </ac:spMkLst>
        </pc:spChg>
        <pc:spChg chg="mod">
          <ac:chgData name="Antoine  Dubois" userId="09ed236f-600c-46d8-a206-b6be8e15a573" providerId="ADAL" clId="{ED08C15D-6063-417A-8133-6B54C4C3A05A}" dt="2023-10-17T07:54:15.136" v="20" actId="1036"/>
          <ac:spMkLst>
            <pc:docMk/>
            <pc:sldMk cId="1355277902" sldId="2076137414"/>
            <ac:spMk id="81" creationId="{2E3DDC0D-8331-4189-896D-897A4FCCA309}"/>
          </ac:spMkLst>
        </pc:spChg>
        <pc:spChg chg="mod">
          <ac:chgData name="Antoine  Dubois" userId="09ed236f-600c-46d8-a206-b6be8e15a573" providerId="ADAL" clId="{ED08C15D-6063-417A-8133-6B54C4C3A05A}" dt="2023-10-17T07:54:15.136" v="20" actId="1036"/>
          <ac:spMkLst>
            <pc:docMk/>
            <pc:sldMk cId="1355277902" sldId="2076137414"/>
            <ac:spMk id="82" creationId="{8B710BB5-DBD7-4EC0-85EA-5164A2FA523B}"/>
          </ac:spMkLst>
        </pc:spChg>
        <pc:spChg chg="mod">
          <ac:chgData name="Antoine  Dubois" userId="09ed236f-600c-46d8-a206-b6be8e15a573" providerId="ADAL" clId="{ED08C15D-6063-417A-8133-6B54C4C3A05A}" dt="2023-10-17T07:54:15.136" v="20" actId="1036"/>
          <ac:spMkLst>
            <pc:docMk/>
            <pc:sldMk cId="1355277902" sldId="2076137414"/>
            <ac:spMk id="92" creationId="{32E55715-745A-478B-9BFC-CC38F835E711}"/>
          </ac:spMkLst>
        </pc:spChg>
        <pc:spChg chg="mod">
          <ac:chgData name="Antoine  Dubois" userId="09ed236f-600c-46d8-a206-b6be8e15a573" providerId="ADAL" clId="{ED08C15D-6063-417A-8133-6B54C4C3A05A}" dt="2023-10-17T07:54:15.136" v="20" actId="1036"/>
          <ac:spMkLst>
            <pc:docMk/>
            <pc:sldMk cId="1355277902" sldId="2076137414"/>
            <ac:spMk id="94" creationId="{472ADBD5-0E26-45B6-B5B6-996CEFBA8810}"/>
          </ac:spMkLst>
        </pc:spChg>
        <pc:spChg chg="mod">
          <ac:chgData name="Antoine  Dubois" userId="09ed236f-600c-46d8-a206-b6be8e15a573" providerId="ADAL" clId="{ED08C15D-6063-417A-8133-6B54C4C3A05A}" dt="2023-10-17T07:54:15.136" v="20" actId="1036"/>
          <ac:spMkLst>
            <pc:docMk/>
            <pc:sldMk cId="1355277902" sldId="2076137414"/>
            <ac:spMk id="96" creationId="{3BD0B651-412E-41F5-8E6D-B6BFD673C754}"/>
          </ac:spMkLst>
        </pc:spChg>
        <pc:spChg chg="mod">
          <ac:chgData name="Antoine  Dubois" userId="09ed236f-600c-46d8-a206-b6be8e15a573" providerId="ADAL" clId="{ED08C15D-6063-417A-8133-6B54C4C3A05A}" dt="2023-10-17T07:54:15.136" v="20" actId="1036"/>
          <ac:spMkLst>
            <pc:docMk/>
            <pc:sldMk cId="1355277902" sldId="2076137414"/>
            <ac:spMk id="98" creationId="{53180D53-242F-46EE-A81E-57A51982188E}"/>
          </ac:spMkLst>
        </pc:spChg>
        <pc:spChg chg="mod">
          <ac:chgData name="Antoine  Dubois" userId="09ed236f-600c-46d8-a206-b6be8e15a573" providerId="ADAL" clId="{ED08C15D-6063-417A-8133-6B54C4C3A05A}" dt="2023-10-17T07:54:15.136" v="20" actId="1036"/>
          <ac:spMkLst>
            <pc:docMk/>
            <pc:sldMk cId="1355277902" sldId="2076137414"/>
            <ac:spMk id="100" creationId="{2555D052-9F82-482A-8971-96237D17018A}"/>
          </ac:spMkLst>
        </pc:spChg>
        <pc:spChg chg="mod">
          <ac:chgData name="Antoine  Dubois" userId="09ed236f-600c-46d8-a206-b6be8e15a573" providerId="ADAL" clId="{ED08C15D-6063-417A-8133-6B54C4C3A05A}" dt="2023-10-17T07:54:15.136" v="20" actId="1036"/>
          <ac:spMkLst>
            <pc:docMk/>
            <pc:sldMk cId="1355277902" sldId="2076137414"/>
            <ac:spMk id="102" creationId="{821A31E8-CF84-41C7-B73C-004F8786EFC4}"/>
          </ac:spMkLst>
        </pc:spChg>
        <pc:spChg chg="mod">
          <ac:chgData name="Antoine  Dubois" userId="09ed236f-600c-46d8-a206-b6be8e15a573" providerId="ADAL" clId="{ED08C15D-6063-417A-8133-6B54C4C3A05A}" dt="2023-10-17T07:54:15.136" v="20" actId="1036"/>
          <ac:spMkLst>
            <pc:docMk/>
            <pc:sldMk cId="1355277902" sldId="2076137414"/>
            <ac:spMk id="104" creationId="{39FA1019-375C-4A16-8E5E-F3808D9EBC58}"/>
          </ac:spMkLst>
        </pc:spChg>
        <pc:spChg chg="mod">
          <ac:chgData name="Antoine  Dubois" userId="09ed236f-600c-46d8-a206-b6be8e15a573" providerId="ADAL" clId="{ED08C15D-6063-417A-8133-6B54C4C3A05A}" dt="2023-10-17T07:54:15.136" v="20" actId="1036"/>
          <ac:spMkLst>
            <pc:docMk/>
            <pc:sldMk cId="1355277902" sldId="2076137414"/>
            <ac:spMk id="105" creationId="{FEDA09CF-F88D-4870-ABC5-0BB614378E2E}"/>
          </ac:spMkLst>
        </pc:spChg>
        <pc:spChg chg="mod">
          <ac:chgData name="Antoine  Dubois" userId="09ed236f-600c-46d8-a206-b6be8e15a573" providerId="ADAL" clId="{ED08C15D-6063-417A-8133-6B54C4C3A05A}" dt="2023-10-17T07:54:15.136" v="20" actId="1036"/>
          <ac:spMkLst>
            <pc:docMk/>
            <pc:sldMk cId="1355277902" sldId="2076137414"/>
            <ac:spMk id="107" creationId="{81B3CC30-C032-45FC-8209-D39B1FED0325}"/>
          </ac:spMkLst>
        </pc:spChg>
        <pc:spChg chg="mod">
          <ac:chgData name="Antoine  Dubois" userId="09ed236f-600c-46d8-a206-b6be8e15a573" providerId="ADAL" clId="{ED08C15D-6063-417A-8133-6B54C4C3A05A}" dt="2023-10-17T07:54:15.136" v="20" actId="1036"/>
          <ac:spMkLst>
            <pc:docMk/>
            <pc:sldMk cId="1355277902" sldId="2076137414"/>
            <ac:spMk id="109" creationId="{4D0F79E0-215E-4EEE-9B20-1371603C9E45}"/>
          </ac:spMkLst>
        </pc:spChg>
        <pc:picChg chg="mod">
          <ac:chgData name="Antoine  Dubois" userId="09ed236f-600c-46d8-a206-b6be8e15a573" providerId="ADAL" clId="{ED08C15D-6063-417A-8133-6B54C4C3A05A}" dt="2023-10-17T07:54:15.136" v="20" actId="1036"/>
          <ac:picMkLst>
            <pc:docMk/>
            <pc:sldMk cId="1355277902" sldId="2076137414"/>
            <ac:picMk id="80" creationId="{A0624817-FA67-44F8-A377-F83EA6AB96E2}"/>
          </ac:picMkLst>
        </pc:picChg>
        <pc:picChg chg="mod">
          <ac:chgData name="Antoine  Dubois" userId="09ed236f-600c-46d8-a206-b6be8e15a573" providerId="ADAL" clId="{ED08C15D-6063-417A-8133-6B54C4C3A05A}" dt="2023-10-17T07:54:15.136" v="20" actId="1036"/>
          <ac:picMkLst>
            <pc:docMk/>
            <pc:sldMk cId="1355277902" sldId="2076137414"/>
            <ac:picMk id="93" creationId="{2A86DB26-E016-4269-AE95-16102A52C2D6}"/>
          </ac:picMkLst>
        </pc:picChg>
        <pc:picChg chg="mod">
          <ac:chgData name="Antoine  Dubois" userId="09ed236f-600c-46d8-a206-b6be8e15a573" providerId="ADAL" clId="{ED08C15D-6063-417A-8133-6B54C4C3A05A}" dt="2023-10-17T07:54:15.136" v="20" actId="1036"/>
          <ac:picMkLst>
            <pc:docMk/>
            <pc:sldMk cId="1355277902" sldId="2076137414"/>
            <ac:picMk id="95" creationId="{A13C22E6-CE8E-4C80-98AB-6EE23D1E2B15}"/>
          </ac:picMkLst>
        </pc:picChg>
        <pc:picChg chg="mod">
          <ac:chgData name="Antoine  Dubois" userId="09ed236f-600c-46d8-a206-b6be8e15a573" providerId="ADAL" clId="{ED08C15D-6063-417A-8133-6B54C4C3A05A}" dt="2023-10-17T07:54:15.136" v="20" actId="1036"/>
          <ac:picMkLst>
            <pc:docMk/>
            <pc:sldMk cId="1355277902" sldId="2076137414"/>
            <ac:picMk id="97" creationId="{13ABEC01-B92C-486B-B67F-F46A49FD7324}"/>
          </ac:picMkLst>
        </pc:picChg>
        <pc:picChg chg="mod">
          <ac:chgData name="Antoine  Dubois" userId="09ed236f-600c-46d8-a206-b6be8e15a573" providerId="ADAL" clId="{ED08C15D-6063-417A-8133-6B54C4C3A05A}" dt="2023-10-17T07:54:15.136" v="20" actId="1036"/>
          <ac:picMkLst>
            <pc:docMk/>
            <pc:sldMk cId="1355277902" sldId="2076137414"/>
            <ac:picMk id="99" creationId="{A05C46BE-0DD1-466A-AE4B-F14680C2CEA3}"/>
          </ac:picMkLst>
        </pc:picChg>
        <pc:picChg chg="mod">
          <ac:chgData name="Antoine  Dubois" userId="09ed236f-600c-46d8-a206-b6be8e15a573" providerId="ADAL" clId="{ED08C15D-6063-417A-8133-6B54C4C3A05A}" dt="2023-10-17T07:54:15.136" v="20" actId="1036"/>
          <ac:picMkLst>
            <pc:docMk/>
            <pc:sldMk cId="1355277902" sldId="2076137414"/>
            <ac:picMk id="101" creationId="{73E1249F-D5A9-44C4-8757-A63C55FB325A}"/>
          </ac:picMkLst>
        </pc:picChg>
        <pc:picChg chg="mod">
          <ac:chgData name="Antoine  Dubois" userId="09ed236f-600c-46d8-a206-b6be8e15a573" providerId="ADAL" clId="{ED08C15D-6063-417A-8133-6B54C4C3A05A}" dt="2023-10-17T07:54:15.136" v="20" actId="1036"/>
          <ac:picMkLst>
            <pc:docMk/>
            <pc:sldMk cId="1355277902" sldId="2076137414"/>
            <ac:picMk id="103" creationId="{73852581-D059-4891-9BBE-34E455E8B51D}"/>
          </ac:picMkLst>
        </pc:picChg>
        <pc:picChg chg="mod">
          <ac:chgData name="Antoine  Dubois" userId="09ed236f-600c-46d8-a206-b6be8e15a573" providerId="ADAL" clId="{ED08C15D-6063-417A-8133-6B54C4C3A05A}" dt="2023-10-17T07:54:15.136" v="20" actId="1036"/>
          <ac:picMkLst>
            <pc:docMk/>
            <pc:sldMk cId="1355277902" sldId="2076137414"/>
            <ac:picMk id="106" creationId="{2D627FBA-C176-408A-BD47-B5C79A823823}"/>
          </ac:picMkLst>
        </pc:picChg>
      </pc:sldChg>
      <pc:sldChg chg="addSp delSp modSp add mod modTransition modNotesTx">
        <pc:chgData name="Antoine  Dubois" userId="09ed236f-600c-46d8-a206-b6be8e15a573" providerId="ADAL" clId="{ED08C15D-6063-417A-8133-6B54C4C3A05A}" dt="2023-10-17T09:47:00.054" v="3040"/>
        <pc:sldMkLst>
          <pc:docMk/>
          <pc:sldMk cId="3512463487" sldId="2076137502"/>
        </pc:sldMkLst>
        <pc:spChg chg="del mod">
          <ac:chgData name="Antoine  Dubois" userId="09ed236f-600c-46d8-a206-b6be8e15a573" providerId="ADAL" clId="{ED08C15D-6063-417A-8133-6B54C4C3A05A}" dt="2023-10-17T08:13:36.464" v="595" actId="478"/>
          <ac:spMkLst>
            <pc:docMk/>
            <pc:sldMk cId="3512463487" sldId="2076137502"/>
            <ac:spMk id="2" creationId="{0B7421DF-D764-4130-B244-7F307E61EFD8}"/>
          </ac:spMkLst>
        </pc:spChg>
        <pc:spChg chg="add del mod">
          <ac:chgData name="Antoine  Dubois" userId="09ed236f-600c-46d8-a206-b6be8e15a573" providerId="ADAL" clId="{ED08C15D-6063-417A-8133-6B54C4C3A05A}" dt="2023-10-17T08:13:40.710" v="596" actId="478"/>
          <ac:spMkLst>
            <pc:docMk/>
            <pc:sldMk cId="3512463487" sldId="2076137502"/>
            <ac:spMk id="5" creationId="{4013ADFB-A142-6779-5BEA-94AE1BC32BAB}"/>
          </ac:spMkLst>
        </pc:spChg>
        <pc:spChg chg="add mod">
          <ac:chgData name="Antoine  Dubois" userId="09ed236f-600c-46d8-a206-b6be8e15a573" providerId="ADAL" clId="{ED08C15D-6063-417A-8133-6B54C4C3A05A}" dt="2023-10-17T08:13:41.935" v="597"/>
          <ac:spMkLst>
            <pc:docMk/>
            <pc:sldMk cId="3512463487" sldId="2076137502"/>
            <ac:spMk id="6" creationId="{AC444579-2256-3B99-D077-BFD61F63B80B}"/>
          </ac:spMkLst>
        </pc:spChg>
      </pc:sldChg>
      <pc:sldChg chg="add del">
        <pc:chgData name="Antoine  Dubois" userId="09ed236f-600c-46d8-a206-b6be8e15a573" providerId="ADAL" clId="{ED08C15D-6063-417A-8133-6B54C4C3A05A}" dt="2023-10-17T09:40:03.118" v="2908" actId="47"/>
        <pc:sldMkLst>
          <pc:docMk/>
          <pc:sldMk cId="4187184041" sldId="2076137593"/>
        </pc:sldMkLst>
      </pc:sldChg>
      <pc:sldChg chg="addSp delSp add del mod addAnim delAnim">
        <pc:chgData name="Antoine  Dubois" userId="09ed236f-600c-46d8-a206-b6be8e15a573" providerId="ADAL" clId="{ED08C15D-6063-417A-8133-6B54C4C3A05A}" dt="2023-10-17T09:36:01.668" v="2795" actId="47"/>
        <pc:sldMkLst>
          <pc:docMk/>
          <pc:sldMk cId="2902538956" sldId="2076137594"/>
        </pc:sldMkLst>
        <pc:spChg chg="add del">
          <ac:chgData name="Antoine  Dubois" userId="09ed236f-600c-46d8-a206-b6be8e15a573" providerId="ADAL" clId="{ED08C15D-6063-417A-8133-6B54C4C3A05A}" dt="2023-10-17T09:32:24.152" v="2624" actId="478"/>
          <ac:spMkLst>
            <pc:docMk/>
            <pc:sldMk cId="2902538956" sldId="2076137594"/>
            <ac:spMk id="7" creationId="{039EC896-A357-D1FE-F730-31E0236CC463}"/>
          </ac:spMkLst>
        </pc:spChg>
        <pc:spChg chg="del">
          <ac:chgData name="Antoine  Dubois" userId="09ed236f-600c-46d8-a206-b6be8e15a573" providerId="ADAL" clId="{ED08C15D-6063-417A-8133-6B54C4C3A05A}" dt="2023-10-17T09:32:26.264" v="2625" actId="478"/>
          <ac:spMkLst>
            <pc:docMk/>
            <pc:sldMk cId="2902538956" sldId="2076137594"/>
            <ac:spMk id="109" creationId="{00000000-0000-0000-0000-000000000000}"/>
          </ac:spMkLst>
        </pc:spChg>
        <pc:spChg chg="del">
          <ac:chgData name="Antoine  Dubois" userId="09ed236f-600c-46d8-a206-b6be8e15a573" providerId="ADAL" clId="{ED08C15D-6063-417A-8133-6B54C4C3A05A}" dt="2023-10-17T09:32:21.338" v="2622" actId="478"/>
          <ac:spMkLst>
            <pc:docMk/>
            <pc:sldMk cId="2902538956" sldId="2076137594"/>
            <ac:spMk id="110" creationId="{00000000-0000-0000-0000-000000000000}"/>
          </ac:spMkLst>
        </pc:spChg>
        <pc:spChg chg="del">
          <ac:chgData name="Antoine  Dubois" userId="09ed236f-600c-46d8-a206-b6be8e15a573" providerId="ADAL" clId="{ED08C15D-6063-417A-8133-6B54C4C3A05A}" dt="2023-10-17T09:32:27.089" v="2626" actId="478"/>
          <ac:spMkLst>
            <pc:docMk/>
            <pc:sldMk cId="2902538956" sldId="2076137594"/>
            <ac:spMk id="111" creationId="{00000000-0000-0000-0000-000000000000}"/>
          </ac:spMkLst>
        </pc:spChg>
        <pc:grpChg chg="del">
          <ac:chgData name="Antoine  Dubois" userId="09ed236f-600c-46d8-a206-b6be8e15a573" providerId="ADAL" clId="{ED08C15D-6063-417A-8133-6B54C4C3A05A}" dt="2023-10-17T09:32:30.694" v="2629" actId="478"/>
          <ac:grpSpMkLst>
            <pc:docMk/>
            <pc:sldMk cId="2902538956" sldId="2076137594"/>
            <ac:grpSpMk id="112" creationId="{00000000-0000-0000-0000-000000000000}"/>
          </ac:grpSpMkLst>
        </pc:grpChg>
        <pc:grpChg chg="del">
          <ac:chgData name="Antoine  Dubois" userId="09ed236f-600c-46d8-a206-b6be8e15a573" providerId="ADAL" clId="{ED08C15D-6063-417A-8133-6B54C4C3A05A}" dt="2023-10-17T09:32:30.198" v="2628" actId="478"/>
          <ac:grpSpMkLst>
            <pc:docMk/>
            <pc:sldMk cId="2902538956" sldId="2076137594"/>
            <ac:grpSpMk id="119" creationId="{00000000-0000-0000-0000-000000000000}"/>
          </ac:grpSpMkLst>
        </pc:grpChg>
        <pc:grpChg chg="del">
          <ac:chgData name="Antoine  Dubois" userId="09ed236f-600c-46d8-a206-b6be8e15a573" providerId="ADAL" clId="{ED08C15D-6063-417A-8133-6B54C4C3A05A}" dt="2023-10-17T09:32:29.566" v="2627" actId="478"/>
          <ac:grpSpMkLst>
            <pc:docMk/>
            <pc:sldMk cId="2902538956" sldId="2076137594"/>
            <ac:grpSpMk id="126" creationId="{00000000-0000-0000-0000-000000000000}"/>
          </ac:grpSpMkLst>
        </pc:grpChg>
      </pc:sldChg>
      <pc:sldChg chg="delSp modSp add del">
        <pc:chgData name="Antoine  Dubois" userId="09ed236f-600c-46d8-a206-b6be8e15a573" providerId="ADAL" clId="{ED08C15D-6063-417A-8133-6B54C4C3A05A}" dt="2023-10-17T09:39:33.462" v="2907" actId="2696"/>
        <pc:sldMkLst>
          <pc:docMk/>
          <pc:sldMk cId="955452139" sldId="2076137595"/>
        </pc:sldMkLst>
        <pc:spChg chg="mod">
          <ac:chgData name="Antoine  Dubois" userId="09ed236f-600c-46d8-a206-b6be8e15a573" providerId="ADAL" clId="{ED08C15D-6063-417A-8133-6B54C4C3A05A}" dt="2023-10-17T09:36:36.877" v="2798" actId="207"/>
          <ac:spMkLst>
            <pc:docMk/>
            <pc:sldMk cId="955452139" sldId="2076137595"/>
            <ac:spMk id="3" creationId="{00000000-0000-0000-0000-000000000000}"/>
          </ac:spMkLst>
        </pc:spChg>
        <pc:spChg chg="mod">
          <ac:chgData name="Antoine  Dubois" userId="09ed236f-600c-46d8-a206-b6be8e15a573" providerId="ADAL" clId="{ED08C15D-6063-417A-8133-6B54C4C3A05A}" dt="2023-10-17T09:36:36.877" v="2798" actId="207"/>
          <ac:spMkLst>
            <pc:docMk/>
            <pc:sldMk cId="955452139" sldId="2076137595"/>
            <ac:spMk id="9" creationId="{1D20F00F-22E8-F004-48DC-ACBBE787E60C}"/>
          </ac:spMkLst>
        </pc:spChg>
        <pc:spChg chg="mod">
          <ac:chgData name="Antoine  Dubois" userId="09ed236f-600c-46d8-a206-b6be8e15a573" providerId="ADAL" clId="{ED08C15D-6063-417A-8133-6B54C4C3A05A}" dt="2023-10-17T09:36:36.877" v="2798" actId="207"/>
          <ac:spMkLst>
            <pc:docMk/>
            <pc:sldMk cId="955452139" sldId="2076137595"/>
            <ac:spMk id="14" creationId="{09C1C81C-CF9C-5B15-692C-DC8958755F71}"/>
          </ac:spMkLst>
        </pc:spChg>
        <pc:spChg chg="mod">
          <ac:chgData name="Antoine  Dubois" userId="09ed236f-600c-46d8-a206-b6be8e15a573" providerId="ADAL" clId="{ED08C15D-6063-417A-8133-6B54C4C3A05A}" dt="2023-10-17T09:36:36.877" v="2798" actId="207"/>
          <ac:spMkLst>
            <pc:docMk/>
            <pc:sldMk cId="955452139" sldId="2076137595"/>
            <ac:spMk id="18" creationId="{128D041C-63C3-F03C-3681-8D409D0DF143}"/>
          </ac:spMkLst>
        </pc:spChg>
        <pc:spChg chg="mod">
          <ac:chgData name="Antoine  Dubois" userId="09ed236f-600c-46d8-a206-b6be8e15a573" providerId="ADAL" clId="{ED08C15D-6063-417A-8133-6B54C4C3A05A}" dt="2023-10-17T09:36:36.877" v="2798" actId="207"/>
          <ac:spMkLst>
            <pc:docMk/>
            <pc:sldMk cId="955452139" sldId="2076137595"/>
            <ac:spMk id="19" creationId="{A13135FD-9C31-8E8C-1E8B-2530D25D512D}"/>
          </ac:spMkLst>
        </pc:spChg>
        <pc:spChg chg="mod">
          <ac:chgData name="Antoine  Dubois" userId="09ed236f-600c-46d8-a206-b6be8e15a573" providerId="ADAL" clId="{ED08C15D-6063-417A-8133-6B54C4C3A05A}" dt="2023-10-17T09:36:36.877" v="2798" actId="207"/>
          <ac:spMkLst>
            <pc:docMk/>
            <pc:sldMk cId="955452139" sldId="2076137595"/>
            <ac:spMk id="20" creationId="{01B9C000-FA62-FB75-4ECB-72371BC3F7B0}"/>
          </ac:spMkLst>
        </pc:spChg>
        <pc:spChg chg="mod">
          <ac:chgData name="Antoine  Dubois" userId="09ed236f-600c-46d8-a206-b6be8e15a573" providerId="ADAL" clId="{ED08C15D-6063-417A-8133-6B54C4C3A05A}" dt="2023-10-17T09:36:36.877" v="2798" actId="207"/>
          <ac:spMkLst>
            <pc:docMk/>
            <pc:sldMk cId="955452139" sldId="2076137595"/>
            <ac:spMk id="86" creationId="{00000000-0000-0000-0000-000000000000}"/>
          </ac:spMkLst>
        </pc:spChg>
        <pc:grpChg chg="mod">
          <ac:chgData name="Antoine  Dubois" userId="09ed236f-600c-46d8-a206-b6be8e15a573" providerId="ADAL" clId="{ED08C15D-6063-417A-8133-6B54C4C3A05A}" dt="2023-10-17T09:36:36.877" v="2798" actId="207"/>
          <ac:grpSpMkLst>
            <pc:docMk/>
            <pc:sldMk cId="955452139" sldId="2076137595"/>
            <ac:grpSpMk id="112" creationId="{00000000-0000-0000-0000-000000000000}"/>
          </ac:grpSpMkLst>
        </pc:grpChg>
        <pc:grpChg chg="mod">
          <ac:chgData name="Antoine  Dubois" userId="09ed236f-600c-46d8-a206-b6be8e15a573" providerId="ADAL" clId="{ED08C15D-6063-417A-8133-6B54C4C3A05A}" dt="2023-10-17T09:36:36.877" v="2798" actId="207"/>
          <ac:grpSpMkLst>
            <pc:docMk/>
            <pc:sldMk cId="955452139" sldId="2076137595"/>
            <ac:grpSpMk id="119" creationId="{00000000-0000-0000-0000-000000000000}"/>
          </ac:grpSpMkLst>
        </pc:grpChg>
        <pc:grpChg chg="mod">
          <ac:chgData name="Antoine  Dubois" userId="09ed236f-600c-46d8-a206-b6be8e15a573" providerId="ADAL" clId="{ED08C15D-6063-417A-8133-6B54C4C3A05A}" dt="2023-10-17T09:36:36.877" v="2798" actId="207"/>
          <ac:grpSpMkLst>
            <pc:docMk/>
            <pc:sldMk cId="955452139" sldId="2076137595"/>
            <ac:grpSpMk id="126" creationId="{00000000-0000-0000-0000-000000000000}"/>
          </ac:grpSpMkLst>
        </pc:grpChg>
        <pc:grpChg chg="del mod">
          <ac:chgData name="Antoine  Dubois" userId="09ed236f-600c-46d8-a206-b6be8e15a573" providerId="ADAL" clId="{ED08C15D-6063-417A-8133-6B54C4C3A05A}" dt="2023-10-17T09:36:40.817" v="2799" actId="478"/>
          <ac:grpSpMkLst>
            <pc:docMk/>
            <pc:sldMk cId="955452139" sldId="2076137595"/>
            <ac:grpSpMk id="138" creationId="{00000000-0000-0000-0000-000000000000}"/>
          </ac:grpSpMkLst>
        </pc:grpChg>
        <pc:picChg chg="mod">
          <ac:chgData name="Antoine  Dubois" userId="09ed236f-600c-46d8-a206-b6be8e15a573" providerId="ADAL" clId="{ED08C15D-6063-417A-8133-6B54C4C3A05A}" dt="2023-10-17T09:36:36.877" v="2798" actId="207"/>
          <ac:picMkLst>
            <pc:docMk/>
            <pc:sldMk cId="955452139" sldId="2076137595"/>
            <ac:picMk id="8" creationId="{C5B1AEF5-BE84-63F9-9722-39471A721AD0}"/>
          </ac:picMkLst>
        </pc:picChg>
        <pc:cxnChg chg="mod">
          <ac:chgData name="Antoine  Dubois" userId="09ed236f-600c-46d8-a206-b6be8e15a573" providerId="ADAL" clId="{ED08C15D-6063-417A-8133-6B54C4C3A05A}" dt="2023-10-17T09:36:36.877" v="2798" actId="207"/>
          <ac:cxnSpMkLst>
            <pc:docMk/>
            <pc:sldMk cId="955452139" sldId="2076137595"/>
            <ac:cxnSpMk id="11" creationId="{7C53543E-7ED9-D701-0D0F-182DF5A7A44F}"/>
          </ac:cxnSpMkLst>
        </pc:cxnChg>
        <pc:cxnChg chg="mod">
          <ac:chgData name="Antoine  Dubois" userId="09ed236f-600c-46d8-a206-b6be8e15a573" providerId="ADAL" clId="{ED08C15D-6063-417A-8133-6B54C4C3A05A}" dt="2023-10-17T09:36:36.877" v="2798" actId="207"/>
          <ac:cxnSpMkLst>
            <pc:docMk/>
            <pc:sldMk cId="955452139" sldId="2076137595"/>
            <ac:cxnSpMk id="15" creationId="{C3B8F6DE-5BDD-021B-DDB4-0D6D6B665846}"/>
          </ac:cxnSpMkLst>
        </pc:cxnChg>
        <pc:cxnChg chg="mod">
          <ac:chgData name="Antoine  Dubois" userId="09ed236f-600c-46d8-a206-b6be8e15a573" providerId="ADAL" clId="{ED08C15D-6063-417A-8133-6B54C4C3A05A}" dt="2023-10-17T09:36:36.877" v="2798" actId="207"/>
          <ac:cxnSpMkLst>
            <pc:docMk/>
            <pc:sldMk cId="955452139" sldId="2076137595"/>
            <ac:cxnSpMk id="21" creationId="{0C896C06-49CD-A945-BAB9-38E31CA950C1}"/>
          </ac:cxnSpMkLst>
        </pc:cxnChg>
      </pc:sldChg>
      <pc:sldChg chg="add del">
        <pc:chgData name="Antoine  Dubois" userId="09ed236f-600c-46d8-a206-b6be8e15a573" providerId="ADAL" clId="{ED08C15D-6063-417A-8133-6B54C4C3A05A}" dt="2023-10-17T09:40:05.068" v="2909" actId="47"/>
        <pc:sldMkLst>
          <pc:docMk/>
          <pc:sldMk cId="1290328214" sldId="2076137596"/>
        </pc:sldMkLst>
      </pc:sldChg>
      <pc:sldChg chg="add del">
        <pc:chgData name="Antoine  Dubois" userId="09ed236f-600c-46d8-a206-b6be8e15a573" providerId="ADAL" clId="{ED08C15D-6063-417A-8133-6B54C4C3A05A}" dt="2023-10-17T09:40:20.577" v="2910" actId="47"/>
        <pc:sldMkLst>
          <pc:docMk/>
          <pc:sldMk cId="118617637" sldId="2076137597"/>
        </pc:sldMkLst>
      </pc:sldChg>
      <pc:sldChg chg="add del">
        <pc:chgData name="Antoine  Dubois" userId="09ed236f-600c-46d8-a206-b6be8e15a573" providerId="ADAL" clId="{ED08C15D-6063-417A-8133-6B54C4C3A05A}" dt="2023-10-17T09:40:45.263" v="2911" actId="47"/>
        <pc:sldMkLst>
          <pc:docMk/>
          <pc:sldMk cId="2511896655" sldId="2076137598"/>
        </pc:sldMkLst>
      </pc:sldChg>
      <pc:sldChg chg="add del">
        <pc:chgData name="Antoine  Dubois" userId="09ed236f-600c-46d8-a206-b6be8e15a573" providerId="ADAL" clId="{ED08C15D-6063-417A-8133-6B54C4C3A05A}" dt="2023-10-17T09:43:52.137" v="3026" actId="47"/>
        <pc:sldMkLst>
          <pc:docMk/>
          <pc:sldMk cId="1401352116" sldId="2076137600"/>
        </pc:sldMkLst>
      </pc:sldChg>
      <pc:sldChg chg="addSp delSp modSp add del mod modTransition">
        <pc:chgData name="Antoine  Dubois" userId="09ed236f-600c-46d8-a206-b6be8e15a573" providerId="ADAL" clId="{ED08C15D-6063-417A-8133-6B54C4C3A05A}" dt="2023-10-17T09:47:17.047" v="3046"/>
        <pc:sldMkLst>
          <pc:docMk/>
          <pc:sldMk cId="50654542" sldId="2147478750"/>
        </pc:sldMkLst>
        <pc:spChg chg="del mod">
          <ac:chgData name="Antoine  Dubois" userId="09ed236f-600c-46d8-a206-b6be8e15a573" providerId="ADAL" clId="{ED08C15D-6063-417A-8133-6B54C4C3A05A}" dt="2023-10-17T07:55:48.084" v="96" actId="478"/>
          <ac:spMkLst>
            <pc:docMk/>
            <pc:sldMk cId="50654542" sldId="2147478750"/>
            <ac:spMk id="2" creationId="{3C97C72E-6B19-441E-BB40-E8CAB924C774}"/>
          </ac:spMkLst>
        </pc:spChg>
        <pc:spChg chg="add mod">
          <ac:chgData name="Antoine  Dubois" userId="09ed236f-600c-46d8-a206-b6be8e15a573" providerId="ADAL" clId="{ED08C15D-6063-417A-8133-6B54C4C3A05A}" dt="2023-10-17T07:57:29.429" v="156" actId="1035"/>
          <ac:spMkLst>
            <pc:docMk/>
            <pc:sldMk cId="50654542" sldId="2147478750"/>
            <ac:spMk id="3" creationId="{26B6E02D-ABAC-E40E-C32E-312ED5D10E1A}"/>
          </ac:spMkLst>
        </pc:spChg>
        <pc:spChg chg="mod">
          <ac:chgData name="Antoine  Dubois" userId="09ed236f-600c-46d8-a206-b6be8e15a573" providerId="ADAL" clId="{ED08C15D-6063-417A-8133-6B54C4C3A05A}" dt="2023-10-17T07:55:08.567" v="52" actId="1036"/>
          <ac:spMkLst>
            <pc:docMk/>
            <pc:sldMk cId="50654542" sldId="2147478750"/>
            <ac:spMk id="8" creationId="{145CA4DB-6CE4-48CA-AC68-15362C0BE25F}"/>
          </ac:spMkLst>
        </pc:spChg>
        <pc:spChg chg="mod">
          <ac:chgData name="Antoine  Dubois" userId="09ed236f-600c-46d8-a206-b6be8e15a573" providerId="ADAL" clId="{ED08C15D-6063-417A-8133-6B54C4C3A05A}" dt="2023-10-17T07:55:08.567" v="52" actId="1036"/>
          <ac:spMkLst>
            <pc:docMk/>
            <pc:sldMk cId="50654542" sldId="2147478750"/>
            <ac:spMk id="9" creationId="{F693E90B-CBFA-48FF-8329-454EB29BE4C8}"/>
          </ac:spMkLst>
        </pc:spChg>
        <pc:spChg chg="mod">
          <ac:chgData name="Antoine  Dubois" userId="09ed236f-600c-46d8-a206-b6be8e15a573" providerId="ADAL" clId="{ED08C15D-6063-417A-8133-6B54C4C3A05A}" dt="2023-10-17T07:55:08.567" v="52" actId="1036"/>
          <ac:spMkLst>
            <pc:docMk/>
            <pc:sldMk cId="50654542" sldId="2147478750"/>
            <ac:spMk id="10" creationId="{5279FC38-EFFF-4701-A21D-ADDA7B85CF61}"/>
          </ac:spMkLst>
        </pc:spChg>
        <pc:spChg chg="mod">
          <ac:chgData name="Antoine  Dubois" userId="09ed236f-600c-46d8-a206-b6be8e15a573" providerId="ADAL" clId="{ED08C15D-6063-417A-8133-6B54C4C3A05A}" dt="2023-10-17T07:55:08.567" v="52" actId="1036"/>
          <ac:spMkLst>
            <pc:docMk/>
            <pc:sldMk cId="50654542" sldId="2147478750"/>
            <ac:spMk id="11" creationId="{FB88051F-78FF-46C9-8363-15EE7C6974BE}"/>
          </ac:spMkLst>
        </pc:spChg>
        <pc:spChg chg="mod">
          <ac:chgData name="Antoine  Dubois" userId="09ed236f-600c-46d8-a206-b6be8e15a573" providerId="ADAL" clId="{ED08C15D-6063-417A-8133-6B54C4C3A05A}" dt="2023-10-17T07:55:08.567" v="52" actId="1036"/>
          <ac:spMkLst>
            <pc:docMk/>
            <pc:sldMk cId="50654542" sldId="2147478750"/>
            <ac:spMk id="28" creationId="{CB0D34CC-8F39-4D66-8062-FADBB6C672A0}"/>
          </ac:spMkLst>
        </pc:spChg>
        <pc:spChg chg="mod">
          <ac:chgData name="Antoine  Dubois" userId="09ed236f-600c-46d8-a206-b6be8e15a573" providerId="ADAL" clId="{ED08C15D-6063-417A-8133-6B54C4C3A05A}" dt="2023-10-17T07:55:08.567" v="52" actId="1036"/>
          <ac:spMkLst>
            <pc:docMk/>
            <pc:sldMk cId="50654542" sldId="2147478750"/>
            <ac:spMk id="30" creationId="{80A2BBE0-FF34-4038-AA6C-90551BD09CC7}"/>
          </ac:spMkLst>
        </pc:spChg>
        <pc:spChg chg="mod">
          <ac:chgData name="Antoine  Dubois" userId="09ed236f-600c-46d8-a206-b6be8e15a573" providerId="ADAL" clId="{ED08C15D-6063-417A-8133-6B54C4C3A05A}" dt="2023-10-17T07:55:08.567" v="52" actId="1036"/>
          <ac:spMkLst>
            <pc:docMk/>
            <pc:sldMk cId="50654542" sldId="2147478750"/>
            <ac:spMk id="32" creationId="{B5ABB6E0-69BF-4D6F-8415-3A3BFDEBD875}"/>
          </ac:spMkLst>
        </pc:spChg>
        <pc:spChg chg="mod">
          <ac:chgData name="Antoine  Dubois" userId="09ed236f-600c-46d8-a206-b6be8e15a573" providerId="ADAL" clId="{ED08C15D-6063-417A-8133-6B54C4C3A05A}" dt="2023-10-17T07:55:08.567" v="52" actId="1036"/>
          <ac:spMkLst>
            <pc:docMk/>
            <pc:sldMk cId="50654542" sldId="2147478750"/>
            <ac:spMk id="34" creationId="{F8EC3229-5174-48F2-A945-3163566F33E8}"/>
          </ac:spMkLst>
        </pc:spChg>
        <pc:spChg chg="mod">
          <ac:chgData name="Antoine  Dubois" userId="09ed236f-600c-46d8-a206-b6be8e15a573" providerId="ADAL" clId="{ED08C15D-6063-417A-8133-6B54C4C3A05A}" dt="2023-10-17T07:55:08.567" v="52" actId="1036"/>
          <ac:spMkLst>
            <pc:docMk/>
            <pc:sldMk cId="50654542" sldId="2147478750"/>
            <ac:spMk id="36" creationId="{4C1010D6-6E7A-474A-BDF8-F52FAE1107CF}"/>
          </ac:spMkLst>
        </pc:spChg>
        <pc:spChg chg="mod">
          <ac:chgData name="Antoine  Dubois" userId="09ed236f-600c-46d8-a206-b6be8e15a573" providerId="ADAL" clId="{ED08C15D-6063-417A-8133-6B54C4C3A05A}" dt="2023-10-17T07:55:08.567" v="52" actId="1036"/>
          <ac:spMkLst>
            <pc:docMk/>
            <pc:sldMk cId="50654542" sldId="2147478750"/>
            <ac:spMk id="38" creationId="{4A3BF434-7635-4408-A620-23B37CBEF5E2}"/>
          </ac:spMkLst>
        </pc:spChg>
        <pc:spChg chg="mod">
          <ac:chgData name="Antoine  Dubois" userId="09ed236f-600c-46d8-a206-b6be8e15a573" providerId="ADAL" clId="{ED08C15D-6063-417A-8133-6B54C4C3A05A}" dt="2023-10-17T07:55:08.567" v="52" actId="1036"/>
          <ac:spMkLst>
            <pc:docMk/>
            <pc:sldMk cId="50654542" sldId="2147478750"/>
            <ac:spMk id="40" creationId="{D307E54F-93AA-4646-8F87-5D2ED1B41417}"/>
          </ac:spMkLst>
        </pc:spChg>
        <pc:spChg chg="mod">
          <ac:chgData name="Antoine  Dubois" userId="09ed236f-600c-46d8-a206-b6be8e15a573" providerId="ADAL" clId="{ED08C15D-6063-417A-8133-6B54C4C3A05A}" dt="2023-10-17T07:55:08.567" v="52" actId="1036"/>
          <ac:spMkLst>
            <pc:docMk/>
            <pc:sldMk cId="50654542" sldId="2147478750"/>
            <ac:spMk id="42" creationId="{1B05CC28-08D0-41D2-890A-E0CCB356EF49}"/>
          </ac:spMkLst>
        </pc:spChg>
        <pc:spChg chg="mod">
          <ac:chgData name="Antoine  Dubois" userId="09ed236f-600c-46d8-a206-b6be8e15a573" providerId="ADAL" clId="{ED08C15D-6063-417A-8133-6B54C4C3A05A}" dt="2023-10-17T07:55:08.567" v="52" actId="1036"/>
          <ac:spMkLst>
            <pc:docMk/>
            <pc:sldMk cId="50654542" sldId="2147478750"/>
            <ac:spMk id="44" creationId="{80C03B2C-057B-460C-BF59-298E780BD891}"/>
          </ac:spMkLst>
        </pc:spChg>
        <pc:spChg chg="mod">
          <ac:chgData name="Antoine  Dubois" userId="09ed236f-600c-46d8-a206-b6be8e15a573" providerId="ADAL" clId="{ED08C15D-6063-417A-8133-6B54C4C3A05A}" dt="2023-10-17T07:55:08.567" v="52" actId="1036"/>
          <ac:spMkLst>
            <pc:docMk/>
            <pc:sldMk cId="50654542" sldId="2147478750"/>
            <ac:spMk id="46" creationId="{FE78EBD0-787A-4E59-B76E-9E3F38E00507}"/>
          </ac:spMkLst>
        </pc:spChg>
        <pc:spChg chg="mod">
          <ac:chgData name="Antoine  Dubois" userId="09ed236f-600c-46d8-a206-b6be8e15a573" providerId="ADAL" clId="{ED08C15D-6063-417A-8133-6B54C4C3A05A}" dt="2023-10-17T07:55:08.567" v="52" actId="1036"/>
          <ac:spMkLst>
            <pc:docMk/>
            <pc:sldMk cId="50654542" sldId="2147478750"/>
            <ac:spMk id="48" creationId="{958C0A67-50B4-4F57-8825-92C0621EB192}"/>
          </ac:spMkLst>
        </pc:spChg>
        <pc:spChg chg="mod">
          <ac:chgData name="Antoine  Dubois" userId="09ed236f-600c-46d8-a206-b6be8e15a573" providerId="ADAL" clId="{ED08C15D-6063-417A-8133-6B54C4C3A05A}" dt="2023-10-17T07:55:08.567" v="52" actId="1036"/>
          <ac:spMkLst>
            <pc:docMk/>
            <pc:sldMk cId="50654542" sldId="2147478750"/>
            <ac:spMk id="50" creationId="{8D97665B-2546-4377-9BA5-ECC92601C4B9}"/>
          </ac:spMkLst>
        </pc:spChg>
        <pc:spChg chg="mod">
          <ac:chgData name="Antoine  Dubois" userId="09ed236f-600c-46d8-a206-b6be8e15a573" providerId="ADAL" clId="{ED08C15D-6063-417A-8133-6B54C4C3A05A}" dt="2023-10-17T07:55:08.567" v="52" actId="1036"/>
          <ac:spMkLst>
            <pc:docMk/>
            <pc:sldMk cId="50654542" sldId="2147478750"/>
            <ac:spMk id="58" creationId="{480700E7-B495-4EE5-A173-7FDBDD9914CF}"/>
          </ac:spMkLst>
        </pc:spChg>
        <pc:spChg chg="mod">
          <ac:chgData name="Antoine  Dubois" userId="09ed236f-600c-46d8-a206-b6be8e15a573" providerId="ADAL" clId="{ED08C15D-6063-417A-8133-6B54C4C3A05A}" dt="2023-10-17T07:55:08.567" v="52" actId="1036"/>
          <ac:spMkLst>
            <pc:docMk/>
            <pc:sldMk cId="50654542" sldId="2147478750"/>
            <ac:spMk id="61" creationId="{2E690244-1A5A-40F1-BA6C-3753DB03265D}"/>
          </ac:spMkLst>
        </pc:spChg>
        <pc:spChg chg="mod">
          <ac:chgData name="Antoine  Dubois" userId="09ed236f-600c-46d8-a206-b6be8e15a573" providerId="ADAL" clId="{ED08C15D-6063-417A-8133-6B54C4C3A05A}" dt="2023-10-17T07:55:08.567" v="52" actId="1036"/>
          <ac:spMkLst>
            <pc:docMk/>
            <pc:sldMk cId="50654542" sldId="2147478750"/>
            <ac:spMk id="62" creationId="{96021141-B5FC-456C-9046-ED7177C7162D}"/>
          </ac:spMkLst>
        </pc:spChg>
        <pc:spChg chg="mod">
          <ac:chgData name="Antoine  Dubois" userId="09ed236f-600c-46d8-a206-b6be8e15a573" providerId="ADAL" clId="{ED08C15D-6063-417A-8133-6B54C4C3A05A}" dt="2023-10-17T07:55:08.567" v="52" actId="1036"/>
          <ac:spMkLst>
            <pc:docMk/>
            <pc:sldMk cId="50654542" sldId="2147478750"/>
            <ac:spMk id="63" creationId="{F3B41DBA-9803-4734-8C89-E3A268581FDB}"/>
          </ac:spMkLst>
        </pc:spChg>
        <pc:spChg chg="mod">
          <ac:chgData name="Antoine  Dubois" userId="09ed236f-600c-46d8-a206-b6be8e15a573" providerId="ADAL" clId="{ED08C15D-6063-417A-8133-6B54C4C3A05A}" dt="2023-10-17T07:55:08.567" v="52" actId="1036"/>
          <ac:spMkLst>
            <pc:docMk/>
            <pc:sldMk cId="50654542" sldId="2147478750"/>
            <ac:spMk id="65" creationId="{FBA39EF1-51D4-41F0-9E8B-FDFA8F8F9CE3}"/>
          </ac:spMkLst>
        </pc:spChg>
        <pc:grpChg chg="mod">
          <ac:chgData name="Antoine  Dubois" userId="09ed236f-600c-46d8-a206-b6be8e15a573" providerId="ADAL" clId="{ED08C15D-6063-417A-8133-6B54C4C3A05A}" dt="2023-10-17T07:55:08.567" v="52" actId="1036"/>
          <ac:grpSpMkLst>
            <pc:docMk/>
            <pc:sldMk cId="50654542" sldId="2147478750"/>
            <ac:grpSpMk id="51" creationId="{26B1FF95-CD77-45B0-8DC6-9A48F7982941}"/>
          </ac:grpSpMkLst>
        </pc:grpChg>
        <pc:grpChg chg="mod">
          <ac:chgData name="Antoine  Dubois" userId="09ed236f-600c-46d8-a206-b6be8e15a573" providerId="ADAL" clId="{ED08C15D-6063-417A-8133-6B54C4C3A05A}" dt="2023-10-17T07:55:08.567" v="52" actId="1036"/>
          <ac:grpSpMkLst>
            <pc:docMk/>
            <pc:sldMk cId="50654542" sldId="2147478750"/>
            <ac:grpSpMk id="66" creationId="{71F8D7EC-1788-47FC-A70A-DB49EA7960A8}"/>
          </ac:grpSpMkLst>
        </pc:grpChg>
        <pc:picChg chg="mod">
          <ac:chgData name="Antoine  Dubois" userId="09ed236f-600c-46d8-a206-b6be8e15a573" providerId="ADAL" clId="{ED08C15D-6063-417A-8133-6B54C4C3A05A}" dt="2023-10-17T07:55:08.567" v="52" actId="1036"/>
          <ac:picMkLst>
            <pc:docMk/>
            <pc:sldMk cId="50654542" sldId="2147478750"/>
            <ac:picMk id="26" creationId="{A96F22CF-5D7B-4E09-BAA5-FECD784E028C}"/>
          </ac:picMkLst>
        </pc:picChg>
        <pc:picChg chg="mod">
          <ac:chgData name="Antoine  Dubois" userId="09ed236f-600c-46d8-a206-b6be8e15a573" providerId="ADAL" clId="{ED08C15D-6063-417A-8133-6B54C4C3A05A}" dt="2023-10-17T07:55:08.567" v="52" actId="1036"/>
          <ac:picMkLst>
            <pc:docMk/>
            <pc:sldMk cId="50654542" sldId="2147478750"/>
            <ac:picMk id="27" creationId="{1FC9A666-B1F7-4827-AF95-67561BA2E163}"/>
          </ac:picMkLst>
        </pc:picChg>
        <pc:picChg chg="mod">
          <ac:chgData name="Antoine  Dubois" userId="09ed236f-600c-46d8-a206-b6be8e15a573" providerId="ADAL" clId="{ED08C15D-6063-417A-8133-6B54C4C3A05A}" dt="2023-10-17T07:55:08.567" v="52" actId="1036"/>
          <ac:picMkLst>
            <pc:docMk/>
            <pc:sldMk cId="50654542" sldId="2147478750"/>
            <ac:picMk id="29" creationId="{6054C901-9ECB-4BC5-8E4E-CB7DFC9D036B}"/>
          </ac:picMkLst>
        </pc:picChg>
        <pc:picChg chg="mod">
          <ac:chgData name="Antoine  Dubois" userId="09ed236f-600c-46d8-a206-b6be8e15a573" providerId="ADAL" clId="{ED08C15D-6063-417A-8133-6B54C4C3A05A}" dt="2023-10-17T07:55:08.567" v="52" actId="1036"/>
          <ac:picMkLst>
            <pc:docMk/>
            <pc:sldMk cId="50654542" sldId="2147478750"/>
            <ac:picMk id="31" creationId="{149B2F1E-A84B-4014-BC51-A47424453A31}"/>
          </ac:picMkLst>
        </pc:picChg>
        <pc:picChg chg="mod">
          <ac:chgData name="Antoine  Dubois" userId="09ed236f-600c-46d8-a206-b6be8e15a573" providerId="ADAL" clId="{ED08C15D-6063-417A-8133-6B54C4C3A05A}" dt="2023-10-17T07:55:08.567" v="52" actId="1036"/>
          <ac:picMkLst>
            <pc:docMk/>
            <pc:sldMk cId="50654542" sldId="2147478750"/>
            <ac:picMk id="33" creationId="{B88F41D7-3210-4ADF-97B9-FFE17906BCF7}"/>
          </ac:picMkLst>
        </pc:picChg>
        <pc:picChg chg="mod">
          <ac:chgData name="Antoine  Dubois" userId="09ed236f-600c-46d8-a206-b6be8e15a573" providerId="ADAL" clId="{ED08C15D-6063-417A-8133-6B54C4C3A05A}" dt="2023-10-17T07:55:08.567" v="52" actId="1036"/>
          <ac:picMkLst>
            <pc:docMk/>
            <pc:sldMk cId="50654542" sldId="2147478750"/>
            <ac:picMk id="35" creationId="{13C9D51B-EB4A-4D5C-B9BC-DA2145BC7E5F}"/>
          </ac:picMkLst>
        </pc:picChg>
        <pc:picChg chg="mod">
          <ac:chgData name="Antoine  Dubois" userId="09ed236f-600c-46d8-a206-b6be8e15a573" providerId="ADAL" clId="{ED08C15D-6063-417A-8133-6B54C4C3A05A}" dt="2023-10-17T07:55:08.567" v="52" actId="1036"/>
          <ac:picMkLst>
            <pc:docMk/>
            <pc:sldMk cId="50654542" sldId="2147478750"/>
            <ac:picMk id="37" creationId="{4DBFBDAD-E542-43CF-8075-F73B19FD6994}"/>
          </ac:picMkLst>
        </pc:picChg>
        <pc:picChg chg="mod">
          <ac:chgData name="Antoine  Dubois" userId="09ed236f-600c-46d8-a206-b6be8e15a573" providerId="ADAL" clId="{ED08C15D-6063-417A-8133-6B54C4C3A05A}" dt="2023-10-17T07:55:08.567" v="52" actId="1036"/>
          <ac:picMkLst>
            <pc:docMk/>
            <pc:sldMk cId="50654542" sldId="2147478750"/>
            <ac:picMk id="39" creationId="{639834BC-E308-4891-8438-E1E2624D61BD}"/>
          </ac:picMkLst>
        </pc:picChg>
        <pc:picChg chg="mod">
          <ac:chgData name="Antoine  Dubois" userId="09ed236f-600c-46d8-a206-b6be8e15a573" providerId="ADAL" clId="{ED08C15D-6063-417A-8133-6B54C4C3A05A}" dt="2023-10-17T07:55:08.567" v="52" actId="1036"/>
          <ac:picMkLst>
            <pc:docMk/>
            <pc:sldMk cId="50654542" sldId="2147478750"/>
            <ac:picMk id="41" creationId="{196505BA-2E5E-4F95-95FB-1085B467E478}"/>
          </ac:picMkLst>
        </pc:picChg>
        <pc:picChg chg="mod">
          <ac:chgData name="Antoine  Dubois" userId="09ed236f-600c-46d8-a206-b6be8e15a573" providerId="ADAL" clId="{ED08C15D-6063-417A-8133-6B54C4C3A05A}" dt="2023-10-17T07:55:08.567" v="52" actId="1036"/>
          <ac:picMkLst>
            <pc:docMk/>
            <pc:sldMk cId="50654542" sldId="2147478750"/>
            <ac:picMk id="43" creationId="{0B34B698-0088-45F6-AAE4-A5BA004D9A91}"/>
          </ac:picMkLst>
        </pc:picChg>
        <pc:picChg chg="mod">
          <ac:chgData name="Antoine  Dubois" userId="09ed236f-600c-46d8-a206-b6be8e15a573" providerId="ADAL" clId="{ED08C15D-6063-417A-8133-6B54C4C3A05A}" dt="2023-10-17T07:55:08.567" v="52" actId="1036"/>
          <ac:picMkLst>
            <pc:docMk/>
            <pc:sldMk cId="50654542" sldId="2147478750"/>
            <ac:picMk id="45" creationId="{4FA28574-296D-48D1-9B9D-9EF4D862B527}"/>
          </ac:picMkLst>
        </pc:picChg>
        <pc:picChg chg="mod">
          <ac:chgData name="Antoine  Dubois" userId="09ed236f-600c-46d8-a206-b6be8e15a573" providerId="ADAL" clId="{ED08C15D-6063-417A-8133-6B54C4C3A05A}" dt="2023-10-17T07:55:08.567" v="52" actId="1036"/>
          <ac:picMkLst>
            <pc:docMk/>
            <pc:sldMk cId="50654542" sldId="2147478750"/>
            <ac:picMk id="47" creationId="{49EE4CA6-D507-4449-AE48-A70285A22E6E}"/>
          </ac:picMkLst>
        </pc:picChg>
        <pc:picChg chg="mod">
          <ac:chgData name="Antoine  Dubois" userId="09ed236f-600c-46d8-a206-b6be8e15a573" providerId="ADAL" clId="{ED08C15D-6063-417A-8133-6B54C4C3A05A}" dt="2023-10-17T07:55:08.567" v="52" actId="1036"/>
          <ac:picMkLst>
            <pc:docMk/>
            <pc:sldMk cId="50654542" sldId="2147478750"/>
            <ac:picMk id="49" creationId="{369D40DE-3FAA-4B3F-9EC7-4D4DEF686599}"/>
          </ac:picMkLst>
        </pc:picChg>
        <pc:picChg chg="mod">
          <ac:chgData name="Antoine  Dubois" userId="09ed236f-600c-46d8-a206-b6be8e15a573" providerId="ADAL" clId="{ED08C15D-6063-417A-8133-6B54C4C3A05A}" dt="2023-10-17T07:55:08.567" v="52" actId="1036"/>
          <ac:picMkLst>
            <pc:docMk/>
            <pc:sldMk cId="50654542" sldId="2147478750"/>
            <ac:picMk id="52" creationId="{F26F3F12-31F3-4191-8637-F695E2046662}"/>
          </ac:picMkLst>
        </pc:picChg>
        <pc:picChg chg="mod">
          <ac:chgData name="Antoine  Dubois" userId="09ed236f-600c-46d8-a206-b6be8e15a573" providerId="ADAL" clId="{ED08C15D-6063-417A-8133-6B54C4C3A05A}" dt="2023-10-17T07:54:00.130" v="4" actId="1036"/>
          <ac:picMkLst>
            <pc:docMk/>
            <pc:sldMk cId="50654542" sldId="2147478750"/>
            <ac:picMk id="53" creationId="{0F194383-C7EA-4EE5-A6F2-8FBC43C6E720}"/>
          </ac:picMkLst>
        </pc:picChg>
        <pc:picChg chg="mod">
          <ac:chgData name="Antoine  Dubois" userId="09ed236f-600c-46d8-a206-b6be8e15a573" providerId="ADAL" clId="{ED08C15D-6063-417A-8133-6B54C4C3A05A}" dt="2023-10-17T07:55:08.567" v="52" actId="1036"/>
          <ac:picMkLst>
            <pc:docMk/>
            <pc:sldMk cId="50654542" sldId="2147478750"/>
            <ac:picMk id="56" creationId="{82288E70-897B-460C-9DC2-7343FAB0E98A}"/>
          </ac:picMkLst>
        </pc:picChg>
        <pc:picChg chg="mod">
          <ac:chgData name="Antoine  Dubois" userId="09ed236f-600c-46d8-a206-b6be8e15a573" providerId="ADAL" clId="{ED08C15D-6063-417A-8133-6B54C4C3A05A}" dt="2023-10-17T07:55:08.567" v="52" actId="1036"/>
          <ac:picMkLst>
            <pc:docMk/>
            <pc:sldMk cId="50654542" sldId="2147478750"/>
            <ac:picMk id="57" creationId="{06779E0E-6618-4E3B-9161-832146294685}"/>
          </ac:picMkLst>
        </pc:picChg>
        <pc:picChg chg="mod">
          <ac:chgData name="Antoine  Dubois" userId="09ed236f-600c-46d8-a206-b6be8e15a573" providerId="ADAL" clId="{ED08C15D-6063-417A-8133-6B54C4C3A05A}" dt="2023-10-17T07:55:08.567" v="52" actId="1036"/>
          <ac:picMkLst>
            <pc:docMk/>
            <pc:sldMk cId="50654542" sldId="2147478750"/>
            <ac:picMk id="59" creationId="{30784509-2DD8-4F0F-8DA6-4162B5C247F7}"/>
          </ac:picMkLst>
        </pc:picChg>
        <pc:picChg chg="mod">
          <ac:chgData name="Antoine  Dubois" userId="09ed236f-600c-46d8-a206-b6be8e15a573" providerId="ADAL" clId="{ED08C15D-6063-417A-8133-6B54C4C3A05A}" dt="2023-10-17T07:55:08.567" v="52" actId="1036"/>
          <ac:picMkLst>
            <pc:docMk/>
            <pc:sldMk cId="50654542" sldId="2147478750"/>
            <ac:picMk id="60" creationId="{9B94BA4D-DC65-4D4C-81A0-FD10D7EC65DA}"/>
          </ac:picMkLst>
        </pc:picChg>
        <pc:picChg chg="mod">
          <ac:chgData name="Antoine  Dubois" userId="09ed236f-600c-46d8-a206-b6be8e15a573" providerId="ADAL" clId="{ED08C15D-6063-417A-8133-6B54C4C3A05A}" dt="2023-10-17T07:55:08.567" v="52" actId="1036"/>
          <ac:picMkLst>
            <pc:docMk/>
            <pc:sldMk cId="50654542" sldId="2147478750"/>
            <ac:picMk id="64" creationId="{F8873EEC-FDC6-4076-9023-A5E15344E348}"/>
          </ac:picMkLst>
        </pc:picChg>
      </pc:sldChg>
      <pc:sldChg chg="modSp add del mod">
        <pc:chgData name="Antoine  Dubois" userId="09ed236f-600c-46d8-a206-b6be8e15a573" providerId="ADAL" clId="{ED08C15D-6063-417A-8133-6B54C4C3A05A}" dt="2023-10-17T08:00:45.325" v="350" actId="47"/>
        <pc:sldMkLst>
          <pc:docMk/>
          <pc:sldMk cId="53503038" sldId="2147478777"/>
        </pc:sldMkLst>
        <pc:spChg chg="mod">
          <ac:chgData name="Antoine  Dubois" userId="09ed236f-600c-46d8-a206-b6be8e15a573" providerId="ADAL" clId="{ED08C15D-6063-417A-8133-6B54C4C3A05A}" dt="2023-10-17T07:54:04.227" v="8"/>
          <ac:spMkLst>
            <pc:docMk/>
            <pc:sldMk cId="53503038" sldId="2147478777"/>
            <ac:spMk id="2" creationId="{D541BD7E-C039-B317-0FBA-692C6A716C73}"/>
          </ac:spMkLst>
        </pc:spChg>
      </pc:sldChg>
      <pc:sldChg chg="addSp delSp modSp add mod modTransition modAnim">
        <pc:chgData name="Antoine  Dubois" userId="09ed236f-600c-46d8-a206-b6be8e15a573" providerId="ADAL" clId="{ED08C15D-6063-417A-8133-6B54C4C3A05A}" dt="2023-10-17T09:47:21.175" v="3047"/>
        <pc:sldMkLst>
          <pc:docMk/>
          <pc:sldMk cId="326157252" sldId="2147478778"/>
        </pc:sldMkLst>
        <pc:spChg chg="add mod">
          <ac:chgData name="Antoine  Dubois" userId="09ed236f-600c-46d8-a206-b6be8e15a573" providerId="ADAL" clId="{ED08C15D-6063-417A-8133-6B54C4C3A05A}" dt="2023-10-17T07:56:49.664" v="142" actId="1036"/>
          <ac:spMkLst>
            <pc:docMk/>
            <pc:sldMk cId="326157252" sldId="2147478778"/>
            <ac:spMk id="2" creationId="{407A3CCA-4C53-D436-88F3-D2E490AB6EB5}"/>
          </ac:spMkLst>
        </pc:spChg>
        <pc:spChg chg="mod">
          <ac:chgData name="Antoine  Dubois" userId="09ed236f-600c-46d8-a206-b6be8e15a573" providerId="ADAL" clId="{ED08C15D-6063-417A-8133-6B54C4C3A05A}" dt="2023-10-17T07:57:54.722" v="174" actId="1035"/>
          <ac:spMkLst>
            <pc:docMk/>
            <pc:sldMk cId="326157252" sldId="2147478778"/>
            <ac:spMk id="3" creationId="{26B6E02D-ABAC-E40E-C32E-312ED5D10E1A}"/>
          </ac:spMkLst>
        </pc:spChg>
        <pc:spChg chg="add mod">
          <ac:chgData name="Antoine  Dubois" userId="09ed236f-600c-46d8-a206-b6be8e15a573" providerId="ADAL" clId="{ED08C15D-6063-417A-8133-6B54C4C3A05A}" dt="2023-10-17T07:56:49.664" v="142" actId="1036"/>
          <ac:spMkLst>
            <pc:docMk/>
            <pc:sldMk cId="326157252" sldId="2147478778"/>
            <ac:spMk id="7" creationId="{D3D59239-B899-DCEF-1848-3EDF3521F851}"/>
          </ac:spMkLst>
        </pc:spChg>
        <pc:spChg chg="del">
          <ac:chgData name="Antoine  Dubois" userId="09ed236f-600c-46d8-a206-b6be8e15a573" providerId="ADAL" clId="{ED08C15D-6063-417A-8133-6B54C4C3A05A}" dt="2023-10-17T07:56:22.482" v="100" actId="478"/>
          <ac:spMkLst>
            <pc:docMk/>
            <pc:sldMk cId="326157252" sldId="2147478778"/>
            <ac:spMk id="8" creationId="{145CA4DB-6CE4-48CA-AC68-15362C0BE25F}"/>
          </ac:spMkLst>
        </pc:spChg>
        <pc:spChg chg="del">
          <ac:chgData name="Antoine  Dubois" userId="09ed236f-600c-46d8-a206-b6be8e15a573" providerId="ADAL" clId="{ED08C15D-6063-417A-8133-6B54C4C3A05A}" dt="2023-10-17T07:56:22.482" v="100" actId="478"/>
          <ac:spMkLst>
            <pc:docMk/>
            <pc:sldMk cId="326157252" sldId="2147478778"/>
            <ac:spMk id="9" creationId="{F693E90B-CBFA-48FF-8329-454EB29BE4C8}"/>
          </ac:spMkLst>
        </pc:spChg>
        <pc:spChg chg="del">
          <ac:chgData name="Antoine  Dubois" userId="09ed236f-600c-46d8-a206-b6be8e15a573" providerId="ADAL" clId="{ED08C15D-6063-417A-8133-6B54C4C3A05A}" dt="2023-10-17T07:56:22.482" v="100" actId="478"/>
          <ac:spMkLst>
            <pc:docMk/>
            <pc:sldMk cId="326157252" sldId="2147478778"/>
            <ac:spMk id="10" creationId="{5279FC38-EFFF-4701-A21D-ADDA7B85CF61}"/>
          </ac:spMkLst>
        </pc:spChg>
        <pc:spChg chg="del">
          <ac:chgData name="Antoine  Dubois" userId="09ed236f-600c-46d8-a206-b6be8e15a573" providerId="ADAL" clId="{ED08C15D-6063-417A-8133-6B54C4C3A05A}" dt="2023-10-17T07:56:22.482" v="100" actId="478"/>
          <ac:spMkLst>
            <pc:docMk/>
            <pc:sldMk cId="326157252" sldId="2147478778"/>
            <ac:spMk id="11" creationId="{FB88051F-78FF-46C9-8363-15EE7C6974BE}"/>
          </ac:spMkLst>
        </pc:spChg>
        <pc:spChg chg="add mod">
          <ac:chgData name="Antoine  Dubois" userId="09ed236f-600c-46d8-a206-b6be8e15a573" providerId="ADAL" clId="{ED08C15D-6063-417A-8133-6B54C4C3A05A}" dt="2023-10-17T07:56:49.664" v="142" actId="1036"/>
          <ac:spMkLst>
            <pc:docMk/>
            <pc:sldMk cId="326157252" sldId="2147478778"/>
            <ac:spMk id="12" creationId="{B89947B0-A4CD-5ADC-17FA-40916E151D73}"/>
          </ac:spMkLst>
        </pc:spChg>
        <pc:spChg chg="add mod">
          <ac:chgData name="Antoine  Dubois" userId="09ed236f-600c-46d8-a206-b6be8e15a573" providerId="ADAL" clId="{ED08C15D-6063-417A-8133-6B54C4C3A05A}" dt="2023-10-17T07:56:49.664" v="142" actId="1036"/>
          <ac:spMkLst>
            <pc:docMk/>
            <pc:sldMk cId="326157252" sldId="2147478778"/>
            <ac:spMk id="13" creationId="{429A6987-D785-2641-8C1F-BFE14DC019BD}"/>
          </ac:spMkLst>
        </pc:spChg>
        <pc:spChg chg="add mod">
          <ac:chgData name="Antoine  Dubois" userId="09ed236f-600c-46d8-a206-b6be8e15a573" providerId="ADAL" clId="{ED08C15D-6063-417A-8133-6B54C4C3A05A}" dt="2023-10-17T07:56:49.664" v="142" actId="1036"/>
          <ac:spMkLst>
            <pc:docMk/>
            <pc:sldMk cId="326157252" sldId="2147478778"/>
            <ac:spMk id="14" creationId="{53F1BA39-7D08-EE25-7A73-B593D79877D9}"/>
          </ac:spMkLst>
        </pc:spChg>
        <pc:spChg chg="add mod">
          <ac:chgData name="Antoine  Dubois" userId="09ed236f-600c-46d8-a206-b6be8e15a573" providerId="ADAL" clId="{ED08C15D-6063-417A-8133-6B54C4C3A05A}" dt="2023-10-17T07:56:49.664" v="142" actId="1036"/>
          <ac:spMkLst>
            <pc:docMk/>
            <pc:sldMk cId="326157252" sldId="2147478778"/>
            <ac:spMk id="15" creationId="{0E01D449-0720-58B7-1A17-DA237E999877}"/>
          </ac:spMkLst>
        </pc:spChg>
        <pc:spChg chg="add mod">
          <ac:chgData name="Antoine  Dubois" userId="09ed236f-600c-46d8-a206-b6be8e15a573" providerId="ADAL" clId="{ED08C15D-6063-417A-8133-6B54C4C3A05A}" dt="2023-10-17T07:56:49.664" v="142" actId="1036"/>
          <ac:spMkLst>
            <pc:docMk/>
            <pc:sldMk cId="326157252" sldId="2147478778"/>
            <ac:spMk id="21" creationId="{24F187F4-D372-A397-0668-8E25007537D1}"/>
          </ac:spMkLst>
        </pc:spChg>
        <pc:spChg chg="add mod">
          <ac:chgData name="Antoine  Dubois" userId="09ed236f-600c-46d8-a206-b6be8e15a573" providerId="ADAL" clId="{ED08C15D-6063-417A-8133-6B54C4C3A05A}" dt="2023-10-17T07:56:49.664" v="142" actId="1036"/>
          <ac:spMkLst>
            <pc:docMk/>
            <pc:sldMk cId="326157252" sldId="2147478778"/>
            <ac:spMk id="22" creationId="{4B6C181F-AD0C-A454-95FA-3853CB1A01F9}"/>
          </ac:spMkLst>
        </pc:spChg>
        <pc:spChg chg="add del mod">
          <ac:chgData name="Antoine  Dubois" userId="09ed236f-600c-46d8-a206-b6be8e15a573" providerId="ADAL" clId="{ED08C15D-6063-417A-8133-6B54C4C3A05A}" dt="2023-10-17T07:57:48.066" v="166" actId="478"/>
          <ac:spMkLst>
            <pc:docMk/>
            <pc:sldMk cId="326157252" sldId="2147478778"/>
            <ac:spMk id="23" creationId="{90A0BCD0-20B6-5F26-49FF-6D39B1F873E9}"/>
          </ac:spMkLst>
        </pc:spChg>
        <pc:spChg chg="del">
          <ac:chgData name="Antoine  Dubois" userId="09ed236f-600c-46d8-a206-b6be8e15a573" providerId="ADAL" clId="{ED08C15D-6063-417A-8133-6B54C4C3A05A}" dt="2023-10-17T07:56:22.482" v="100" actId="478"/>
          <ac:spMkLst>
            <pc:docMk/>
            <pc:sldMk cId="326157252" sldId="2147478778"/>
            <ac:spMk id="28" creationId="{CB0D34CC-8F39-4D66-8062-FADBB6C672A0}"/>
          </ac:spMkLst>
        </pc:spChg>
        <pc:spChg chg="del">
          <ac:chgData name="Antoine  Dubois" userId="09ed236f-600c-46d8-a206-b6be8e15a573" providerId="ADAL" clId="{ED08C15D-6063-417A-8133-6B54C4C3A05A}" dt="2023-10-17T07:56:22.482" v="100" actId="478"/>
          <ac:spMkLst>
            <pc:docMk/>
            <pc:sldMk cId="326157252" sldId="2147478778"/>
            <ac:spMk id="30" creationId="{80A2BBE0-FF34-4038-AA6C-90551BD09CC7}"/>
          </ac:spMkLst>
        </pc:spChg>
        <pc:spChg chg="del">
          <ac:chgData name="Antoine  Dubois" userId="09ed236f-600c-46d8-a206-b6be8e15a573" providerId="ADAL" clId="{ED08C15D-6063-417A-8133-6B54C4C3A05A}" dt="2023-10-17T07:56:22.482" v="100" actId="478"/>
          <ac:spMkLst>
            <pc:docMk/>
            <pc:sldMk cId="326157252" sldId="2147478778"/>
            <ac:spMk id="32" creationId="{B5ABB6E0-69BF-4D6F-8415-3A3BFDEBD875}"/>
          </ac:spMkLst>
        </pc:spChg>
        <pc:spChg chg="del">
          <ac:chgData name="Antoine  Dubois" userId="09ed236f-600c-46d8-a206-b6be8e15a573" providerId="ADAL" clId="{ED08C15D-6063-417A-8133-6B54C4C3A05A}" dt="2023-10-17T07:56:22.482" v="100" actId="478"/>
          <ac:spMkLst>
            <pc:docMk/>
            <pc:sldMk cId="326157252" sldId="2147478778"/>
            <ac:spMk id="34" creationId="{F8EC3229-5174-48F2-A945-3163566F33E8}"/>
          </ac:spMkLst>
        </pc:spChg>
        <pc:spChg chg="del">
          <ac:chgData name="Antoine  Dubois" userId="09ed236f-600c-46d8-a206-b6be8e15a573" providerId="ADAL" clId="{ED08C15D-6063-417A-8133-6B54C4C3A05A}" dt="2023-10-17T07:56:22.482" v="100" actId="478"/>
          <ac:spMkLst>
            <pc:docMk/>
            <pc:sldMk cId="326157252" sldId="2147478778"/>
            <ac:spMk id="36" creationId="{4C1010D6-6E7A-474A-BDF8-F52FAE1107CF}"/>
          </ac:spMkLst>
        </pc:spChg>
        <pc:spChg chg="del">
          <ac:chgData name="Antoine  Dubois" userId="09ed236f-600c-46d8-a206-b6be8e15a573" providerId="ADAL" clId="{ED08C15D-6063-417A-8133-6B54C4C3A05A}" dt="2023-10-17T07:56:22.482" v="100" actId="478"/>
          <ac:spMkLst>
            <pc:docMk/>
            <pc:sldMk cId="326157252" sldId="2147478778"/>
            <ac:spMk id="38" creationId="{4A3BF434-7635-4408-A620-23B37CBEF5E2}"/>
          </ac:spMkLst>
        </pc:spChg>
        <pc:spChg chg="del">
          <ac:chgData name="Antoine  Dubois" userId="09ed236f-600c-46d8-a206-b6be8e15a573" providerId="ADAL" clId="{ED08C15D-6063-417A-8133-6B54C4C3A05A}" dt="2023-10-17T07:56:22.482" v="100" actId="478"/>
          <ac:spMkLst>
            <pc:docMk/>
            <pc:sldMk cId="326157252" sldId="2147478778"/>
            <ac:spMk id="40" creationId="{D307E54F-93AA-4646-8F87-5D2ED1B41417}"/>
          </ac:spMkLst>
        </pc:spChg>
        <pc:spChg chg="del">
          <ac:chgData name="Antoine  Dubois" userId="09ed236f-600c-46d8-a206-b6be8e15a573" providerId="ADAL" clId="{ED08C15D-6063-417A-8133-6B54C4C3A05A}" dt="2023-10-17T07:56:22.482" v="100" actId="478"/>
          <ac:spMkLst>
            <pc:docMk/>
            <pc:sldMk cId="326157252" sldId="2147478778"/>
            <ac:spMk id="42" creationId="{1B05CC28-08D0-41D2-890A-E0CCB356EF49}"/>
          </ac:spMkLst>
        </pc:spChg>
        <pc:spChg chg="del">
          <ac:chgData name="Antoine  Dubois" userId="09ed236f-600c-46d8-a206-b6be8e15a573" providerId="ADAL" clId="{ED08C15D-6063-417A-8133-6B54C4C3A05A}" dt="2023-10-17T07:56:22.482" v="100" actId="478"/>
          <ac:spMkLst>
            <pc:docMk/>
            <pc:sldMk cId="326157252" sldId="2147478778"/>
            <ac:spMk id="44" creationId="{80C03B2C-057B-460C-BF59-298E780BD891}"/>
          </ac:spMkLst>
        </pc:spChg>
        <pc:spChg chg="del">
          <ac:chgData name="Antoine  Dubois" userId="09ed236f-600c-46d8-a206-b6be8e15a573" providerId="ADAL" clId="{ED08C15D-6063-417A-8133-6B54C4C3A05A}" dt="2023-10-17T07:56:22.482" v="100" actId="478"/>
          <ac:spMkLst>
            <pc:docMk/>
            <pc:sldMk cId="326157252" sldId="2147478778"/>
            <ac:spMk id="46" creationId="{FE78EBD0-787A-4E59-B76E-9E3F38E00507}"/>
          </ac:spMkLst>
        </pc:spChg>
        <pc:spChg chg="del">
          <ac:chgData name="Antoine  Dubois" userId="09ed236f-600c-46d8-a206-b6be8e15a573" providerId="ADAL" clId="{ED08C15D-6063-417A-8133-6B54C4C3A05A}" dt="2023-10-17T07:56:22.482" v="100" actId="478"/>
          <ac:spMkLst>
            <pc:docMk/>
            <pc:sldMk cId="326157252" sldId="2147478778"/>
            <ac:spMk id="48" creationId="{958C0A67-50B4-4F57-8825-92C0621EB192}"/>
          </ac:spMkLst>
        </pc:spChg>
        <pc:spChg chg="del">
          <ac:chgData name="Antoine  Dubois" userId="09ed236f-600c-46d8-a206-b6be8e15a573" providerId="ADAL" clId="{ED08C15D-6063-417A-8133-6B54C4C3A05A}" dt="2023-10-17T07:56:22.482" v="100" actId="478"/>
          <ac:spMkLst>
            <pc:docMk/>
            <pc:sldMk cId="326157252" sldId="2147478778"/>
            <ac:spMk id="50" creationId="{8D97665B-2546-4377-9BA5-ECC92601C4B9}"/>
          </ac:spMkLst>
        </pc:spChg>
        <pc:spChg chg="del">
          <ac:chgData name="Antoine  Dubois" userId="09ed236f-600c-46d8-a206-b6be8e15a573" providerId="ADAL" clId="{ED08C15D-6063-417A-8133-6B54C4C3A05A}" dt="2023-10-17T07:56:22.482" v="100" actId="478"/>
          <ac:spMkLst>
            <pc:docMk/>
            <pc:sldMk cId="326157252" sldId="2147478778"/>
            <ac:spMk id="58" creationId="{480700E7-B495-4EE5-A173-7FDBDD9914CF}"/>
          </ac:spMkLst>
        </pc:spChg>
        <pc:spChg chg="del">
          <ac:chgData name="Antoine  Dubois" userId="09ed236f-600c-46d8-a206-b6be8e15a573" providerId="ADAL" clId="{ED08C15D-6063-417A-8133-6B54C4C3A05A}" dt="2023-10-17T07:56:22.482" v="100" actId="478"/>
          <ac:spMkLst>
            <pc:docMk/>
            <pc:sldMk cId="326157252" sldId="2147478778"/>
            <ac:spMk id="61" creationId="{2E690244-1A5A-40F1-BA6C-3753DB03265D}"/>
          </ac:spMkLst>
        </pc:spChg>
        <pc:spChg chg="del">
          <ac:chgData name="Antoine  Dubois" userId="09ed236f-600c-46d8-a206-b6be8e15a573" providerId="ADAL" clId="{ED08C15D-6063-417A-8133-6B54C4C3A05A}" dt="2023-10-17T07:56:22.482" v="100" actId="478"/>
          <ac:spMkLst>
            <pc:docMk/>
            <pc:sldMk cId="326157252" sldId="2147478778"/>
            <ac:spMk id="62" creationId="{96021141-B5FC-456C-9046-ED7177C7162D}"/>
          </ac:spMkLst>
        </pc:spChg>
        <pc:spChg chg="del">
          <ac:chgData name="Antoine  Dubois" userId="09ed236f-600c-46d8-a206-b6be8e15a573" providerId="ADAL" clId="{ED08C15D-6063-417A-8133-6B54C4C3A05A}" dt="2023-10-17T07:56:22.482" v="100" actId="478"/>
          <ac:spMkLst>
            <pc:docMk/>
            <pc:sldMk cId="326157252" sldId="2147478778"/>
            <ac:spMk id="63" creationId="{F3B41DBA-9803-4734-8C89-E3A268581FDB}"/>
          </ac:spMkLst>
        </pc:spChg>
        <pc:spChg chg="del">
          <ac:chgData name="Antoine  Dubois" userId="09ed236f-600c-46d8-a206-b6be8e15a573" providerId="ADAL" clId="{ED08C15D-6063-417A-8133-6B54C4C3A05A}" dt="2023-10-17T07:56:22.482" v="100" actId="478"/>
          <ac:spMkLst>
            <pc:docMk/>
            <pc:sldMk cId="326157252" sldId="2147478778"/>
            <ac:spMk id="65" creationId="{FBA39EF1-51D4-41F0-9E8B-FDFA8F8F9CE3}"/>
          </ac:spMkLst>
        </pc:spChg>
        <pc:grpChg chg="add mod">
          <ac:chgData name="Antoine  Dubois" userId="09ed236f-600c-46d8-a206-b6be8e15a573" providerId="ADAL" clId="{ED08C15D-6063-417A-8133-6B54C4C3A05A}" dt="2023-10-17T07:56:49.664" v="142" actId="1036"/>
          <ac:grpSpMkLst>
            <pc:docMk/>
            <pc:sldMk cId="326157252" sldId="2147478778"/>
            <ac:grpSpMk id="17" creationId="{041C223A-EB27-3F7A-97DA-6065F644A825}"/>
          </ac:grpSpMkLst>
        </pc:grpChg>
        <pc:grpChg chg="del">
          <ac:chgData name="Antoine  Dubois" userId="09ed236f-600c-46d8-a206-b6be8e15a573" providerId="ADAL" clId="{ED08C15D-6063-417A-8133-6B54C4C3A05A}" dt="2023-10-17T07:56:14.255" v="99" actId="478"/>
          <ac:grpSpMkLst>
            <pc:docMk/>
            <pc:sldMk cId="326157252" sldId="2147478778"/>
            <ac:grpSpMk id="51" creationId="{26B1FF95-CD77-45B0-8DC6-9A48F7982941}"/>
          </ac:grpSpMkLst>
        </pc:grpChg>
        <pc:grpChg chg="del">
          <ac:chgData name="Antoine  Dubois" userId="09ed236f-600c-46d8-a206-b6be8e15a573" providerId="ADAL" clId="{ED08C15D-6063-417A-8133-6B54C4C3A05A}" dt="2023-10-17T07:56:22.482" v="100" actId="478"/>
          <ac:grpSpMkLst>
            <pc:docMk/>
            <pc:sldMk cId="326157252" sldId="2147478778"/>
            <ac:grpSpMk id="66" creationId="{71F8D7EC-1788-47FC-A70A-DB49EA7960A8}"/>
          </ac:grpSpMkLst>
        </pc:grpChg>
        <pc:picChg chg="add mod">
          <ac:chgData name="Antoine  Dubois" userId="09ed236f-600c-46d8-a206-b6be8e15a573" providerId="ADAL" clId="{ED08C15D-6063-417A-8133-6B54C4C3A05A}" dt="2023-10-17T07:56:49.664" v="142" actId="1036"/>
          <ac:picMkLst>
            <pc:docMk/>
            <pc:sldMk cId="326157252" sldId="2147478778"/>
            <ac:picMk id="4" creationId="{B4290441-FBE3-86C5-AC55-AC63EB6A0812}"/>
          </ac:picMkLst>
        </pc:picChg>
        <pc:picChg chg="add mod">
          <ac:chgData name="Antoine  Dubois" userId="09ed236f-600c-46d8-a206-b6be8e15a573" providerId="ADAL" clId="{ED08C15D-6063-417A-8133-6B54C4C3A05A}" dt="2023-10-17T07:56:49.664" v="142" actId="1036"/>
          <ac:picMkLst>
            <pc:docMk/>
            <pc:sldMk cId="326157252" sldId="2147478778"/>
            <ac:picMk id="5" creationId="{5667C103-5269-387F-C3B9-21DFDBEA8020}"/>
          </ac:picMkLst>
        </pc:picChg>
        <pc:picChg chg="add mod">
          <ac:chgData name="Antoine  Dubois" userId="09ed236f-600c-46d8-a206-b6be8e15a573" providerId="ADAL" clId="{ED08C15D-6063-417A-8133-6B54C4C3A05A}" dt="2023-10-17T07:56:49.664" v="142" actId="1036"/>
          <ac:picMkLst>
            <pc:docMk/>
            <pc:sldMk cId="326157252" sldId="2147478778"/>
            <ac:picMk id="6" creationId="{F8502DE4-9439-4A5D-9147-89B54BD5B71D}"/>
          </ac:picMkLst>
        </pc:picChg>
        <pc:picChg chg="add mod">
          <ac:chgData name="Antoine  Dubois" userId="09ed236f-600c-46d8-a206-b6be8e15a573" providerId="ADAL" clId="{ED08C15D-6063-417A-8133-6B54C4C3A05A}" dt="2023-10-17T07:56:49.664" v="142" actId="1036"/>
          <ac:picMkLst>
            <pc:docMk/>
            <pc:sldMk cId="326157252" sldId="2147478778"/>
            <ac:picMk id="16" creationId="{DD61D47B-8AA8-964D-57BA-A135EC880A6D}"/>
          </ac:picMkLst>
        </pc:picChg>
        <pc:picChg chg="mod">
          <ac:chgData name="Antoine  Dubois" userId="09ed236f-600c-46d8-a206-b6be8e15a573" providerId="ADAL" clId="{ED08C15D-6063-417A-8133-6B54C4C3A05A}" dt="2023-10-17T07:56:45.849" v="127"/>
          <ac:picMkLst>
            <pc:docMk/>
            <pc:sldMk cId="326157252" sldId="2147478778"/>
            <ac:picMk id="18" creationId="{1FE6E62C-D53E-879F-BFE6-68E481003466}"/>
          </ac:picMkLst>
        </pc:picChg>
        <pc:picChg chg="mod">
          <ac:chgData name="Antoine  Dubois" userId="09ed236f-600c-46d8-a206-b6be8e15a573" providerId="ADAL" clId="{ED08C15D-6063-417A-8133-6B54C4C3A05A}" dt="2023-10-17T07:56:45.849" v="127"/>
          <ac:picMkLst>
            <pc:docMk/>
            <pc:sldMk cId="326157252" sldId="2147478778"/>
            <ac:picMk id="19" creationId="{C56AEB55-221A-57D9-612A-F78BEB0076CE}"/>
          </ac:picMkLst>
        </pc:picChg>
        <pc:picChg chg="add mod">
          <ac:chgData name="Antoine  Dubois" userId="09ed236f-600c-46d8-a206-b6be8e15a573" providerId="ADAL" clId="{ED08C15D-6063-417A-8133-6B54C4C3A05A}" dt="2023-10-17T07:56:49.664" v="142" actId="1036"/>
          <ac:picMkLst>
            <pc:docMk/>
            <pc:sldMk cId="326157252" sldId="2147478778"/>
            <ac:picMk id="20" creationId="{19DE9C3F-B410-C4B3-3E6A-1775A4EA4932}"/>
          </ac:picMkLst>
        </pc:picChg>
        <pc:picChg chg="del">
          <ac:chgData name="Antoine  Dubois" userId="09ed236f-600c-46d8-a206-b6be8e15a573" providerId="ADAL" clId="{ED08C15D-6063-417A-8133-6B54C4C3A05A}" dt="2023-10-17T07:56:22.482" v="100" actId="478"/>
          <ac:picMkLst>
            <pc:docMk/>
            <pc:sldMk cId="326157252" sldId="2147478778"/>
            <ac:picMk id="26" creationId="{A96F22CF-5D7B-4E09-BAA5-FECD784E028C}"/>
          </ac:picMkLst>
        </pc:picChg>
        <pc:picChg chg="del">
          <ac:chgData name="Antoine  Dubois" userId="09ed236f-600c-46d8-a206-b6be8e15a573" providerId="ADAL" clId="{ED08C15D-6063-417A-8133-6B54C4C3A05A}" dt="2023-10-17T07:56:22.482" v="100" actId="478"/>
          <ac:picMkLst>
            <pc:docMk/>
            <pc:sldMk cId="326157252" sldId="2147478778"/>
            <ac:picMk id="27" creationId="{1FC9A666-B1F7-4827-AF95-67561BA2E163}"/>
          </ac:picMkLst>
        </pc:picChg>
        <pc:picChg chg="del">
          <ac:chgData name="Antoine  Dubois" userId="09ed236f-600c-46d8-a206-b6be8e15a573" providerId="ADAL" clId="{ED08C15D-6063-417A-8133-6B54C4C3A05A}" dt="2023-10-17T07:56:22.482" v="100" actId="478"/>
          <ac:picMkLst>
            <pc:docMk/>
            <pc:sldMk cId="326157252" sldId="2147478778"/>
            <ac:picMk id="29" creationId="{6054C901-9ECB-4BC5-8E4E-CB7DFC9D036B}"/>
          </ac:picMkLst>
        </pc:picChg>
        <pc:picChg chg="del">
          <ac:chgData name="Antoine  Dubois" userId="09ed236f-600c-46d8-a206-b6be8e15a573" providerId="ADAL" clId="{ED08C15D-6063-417A-8133-6B54C4C3A05A}" dt="2023-10-17T07:56:22.482" v="100" actId="478"/>
          <ac:picMkLst>
            <pc:docMk/>
            <pc:sldMk cId="326157252" sldId="2147478778"/>
            <ac:picMk id="31" creationId="{149B2F1E-A84B-4014-BC51-A47424453A31}"/>
          </ac:picMkLst>
        </pc:picChg>
        <pc:picChg chg="del">
          <ac:chgData name="Antoine  Dubois" userId="09ed236f-600c-46d8-a206-b6be8e15a573" providerId="ADAL" clId="{ED08C15D-6063-417A-8133-6B54C4C3A05A}" dt="2023-10-17T07:56:22.482" v="100" actId="478"/>
          <ac:picMkLst>
            <pc:docMk/>
            <pc:sldMk cId="326157252" sldId="2147478778"/>
            <ac:picMk id="33" creationId="{B88F41D7-3210-4ADF-97B9-FFE17906BCF7}"/>
          </ac:picMkLst>
        </pc:picChg>
        <pc:picChg chg="del">
          <ac:chgData name="Antoine  Dubois" userId="09ed236f-600c-46d8-a206-b6be8e15a573" providerId="ADAL" clId="{ED08C15D-6063-417A-8133-6B54C4C3A05A}" dt="2023-10-17T07:56:22.482" v="100" actId="478"/>
          <ac:picMkLst>
            <pc:docMk/>
            <pc:sldMk cId="326157252" sldId="2147478778"/>
            <ac:picMk id="35" creationId="{13C9D51B-EB4A-4D5C-B9BC-DA2145BC7E5F}"/>
          </ac:picMkLst>
        </pc:picChg>
        <pc:picChg chg="del">
          <ac:chgData name="Antoine  Dubois" userId="09ed236f-600c-46d8-a206-b6be8e15a573" providerId="ADAL" clId="{ED08C15D-6063-417A-8133-6B54C4C3A05A}" dt="2023-10-17T07:56:22.482" v="100" actId="478"/>
          <ac:picMkLst>
            <pc:docMk/>
            <pc:sldMk cId="326157252" sldId="2147478778"/>
            <ac:picMk id="37" creationId="{4DBFBDAD-E542-43CF-8075-F73B19FD6994}"/>
          </ac:picMkLst>
        </pc:picChg>
        <pc:picChg chg="del">
          <ac:chgData name="Antoine  Dubois" userId="09ed236f-600c-46d8-a206-b6be8e15a573" providerId="ADAL" clId="{ED08C15D-6063-417A-8133-6B54C4C3A05A}" dt="2023-10-17T07:56:22.482" v="100" actId="478"/>
          <ac:picMkLst>
            <pc:docMk/>
            <pc:sldMk cId="326157252" sldId="2147478778"/>
            <ac:picMk id="39" creationId="{639834BC-E308-4891-8438-E1E2624D61BD}"/>
          </ac:picMkLst>
        </pc:picChg>
        <pc:picChg chg="del">
          <ac:chgData name="Antoine  Dubois" userId="09ed236f-600c-46d8-a206-b6be8e15a573" providerId="ADAL" clId="{ED08C15D-6063-417A-8133-6B54C4C3A05A}" dt="2023-10-17T07:56:22.482" v="100" actId="478"/>
          <ac:picMkLst>
            <pc:docMk/>
            <pc:sldMk cId="326157252" sldId="2147478778"/>
            <ac:picMk id="41" creationId="{196505BA-2E5E-4F95-95FB-1085B467E478}"/>
          </ac:picMkLst>
        </pc:picChg>
        <pc:picChg chg="del">
          <ac:chgData name="Antoine  Dubois" userId="09ed236f-600c-46d8-a206-b6be8e15a573" providerId="ADAL" clId="{ED08C15D-6063-417A-8133-6B54C4C3A05A}" dt="2023-10-17T07:56:22.482" v="100" actId="478"/>
          <ac:picMkLst>
            <pc:docMk/>
            <pc:sldMk cId="326157252" sldId="2147478778"/>
            <ac:picMk id="43" creationId="{0B34B698-0088-45F6-AAE4-A5BA004D9A91}"/>
          </ac:picMkLst>
        </pc:picChg>
        <pc:picChg chg="del">
          <ac:chgData name="Antoine  Dubois" userId="09ed236f-600c-46d8-a206-b6be8e15a573" providerId="ADAL" clId="{ED08C15D-6063-417A-8133-6B54C4C3A05A}" dt="2023-10-17T07:56:22.482" v="100" actId="478"/>
          <ac:picMkLst>
            <pc:docMk/>
            <pc:sldMk cId="326157252" sldId="2147478778"/>
            <ac:picMk id="45" creationId="{4FA28574-296D-48D1-9B9D-9EF4D862B527}"/>
          </ac:picMkLst>
        </pc:picChg>
        <pc:picChg chg="del">
          <ac:chgData name="Antoine  Dubois" userId="09ed236f-600c-46d8-a206-b6be8e15a573" providerId="ADAL" clId="{ED08C15D-6063-417A-8133-6B54C4C3A05A}" dt="2023-10-17T07:56:22.482" v="100" actId="478"/>
          <ac:picMkLst>
            <pc:docMk/>
            <pc:sldMk cId="326157252" sldId="2147478778"/>
            <ac:picMk id="47" creationId="{49EE4CA6-D507-4449-AE48-A70285A22E6E}"/>
          </ac:picMkLst>
        </pc:picChg>
        <pc:picChg chg="del">
          <ac:chgData name="Antoine  Dubois" userId="09ed236f-600c-46d8-a206-b6be8e15a573" providerId="ADAL" clId="{ED08C15D-6063-417A-8133-6B54C4C3A05A}" dt="2023-10-17T07:56:22.482" v="100" actId="478"/>
          <ac:picMkLst>
            <pc:docMk/>
            <pc:sldMk cId="326157252" sldId="2147478778"/>
            <ac:picMk id="49" creationId="{369D40DE-3FAA-4B3F-9EC7-4D4DEF686599}"/>
          </ac:picMkLst>
        </pc:picChg>
        <pc:picChg chg="del">
          <ac:chgData name="Antoine  Dubois" userId="09ed236f-600c-46d8-a206-b6be8e15a573" providerId="ADAL" clId="{ED08C15D-6063-417A-8133-6B54C4C3A05A}" dt="2023-10-17T07:56:22.482" v="100" actId="478"/>
          <ac:picMkLst>
            <pc:docMk/>
            <pc:sldMk cId="326157252" sldId="2147478778"/>
            <ac:picMk id="52" creationId="{F26F3F12-31F3-4191-8637-F695E2046662}"/>
          </ac:picMkLst>
        </pc:picChg>
        <pc:picChg chg="del">
          <ac:chgData name="Antoine  Dubois" userId="09ed236f-600c-46d8-a206-b6be8e15a573" providerId="ADAL" clId="{ED08C15D-6063-417A-8133-6B54C4C3A05A}" dt="2023-10-17T07:56:22.482" v="100" actId="478"/>
          <ac:picMkLst>
            <pc:docMk/>
            <pc:sldMk cId="326157252" sldId="2147478778"/>
            <ac:picMk id="56" creationId="{82288E70-897B-460C-9DC2-7343FAB0E98A}"/>
          </ac:picMkLst>
        </pc:picChg>
        <pc:picChg chg="del">
          <ac:chgData name="Antoine  Dubois" userId="09ed236f-600c-46d8-a206-b6be8e15a573" providerId="ADAL" clId="{ED08C15D-6063-417A-8133-6B54C4C3A05A}" dt="2023-10-17T07:56:22.482" v="100" actId="478"/>
          <ac:picMkLst>
            <pc:docMk/>
            <pc:sldMk cId="326157252" sldId="2147478778"/>
            <ac:picMk id="57" creationId="{06779E0E-6618-4E3B-9161-832146294685}"/>
          </ac:picMkLst>
        </pc:picChg>
        <pc:picChg chg="del">
          <ac:chgData name="Antoine  Dubois" userId="09ed236f-600c-46d8-a206-b6be8e15a573" providerId="ADAL" clId="{ED08C15D-6063-417A-8133-6B54C4C3A05A}" dt="2023-10-17T07:56:22.482" v="100" actId="478"/>
          <ac:picMkLst>
            <pc:docMk/>
            <pc:sldMk cId="326157252" sldId="2147478778"/>
            <ac:picMk id="59" creationId="{30784509-2DD8-4F0F-8DA6-4162B5C247F7}"/>
          </ac:picMkLst>
        </pc:picChg>
        <pc:picChg chg="del">
          <ac:chgData name="Antoine  Dubois" userId="09ed236f-600c-46d8-a206-b6be8e15a573" providerId="ADAL" clId="{ED08C15D-6063-417A-8133-6B54C4C3A05A}" dt="2023-10-17T07:56:22.482" v="100" actId="478"/>
          <ac:picMkLst>
            <pc:docMk/>
            <pc:sldMk cId="326157252" sldId="2147478778"/>
            <ac:picMk id="60" creationId="{9B94BA4D-DC65-4D4C-81A0-FD10D7EC65DA}"/>
          </ac:picMkLst>
        </pc:picChg>
        <pc:picChg chg="del">
          <ac:chgData name="Antoine  Dubois" userId="09ed236f-600c-46d8-a206-b6be8e15a573" providerId="ADAL" clId="{ED08C15D-6063-417A-8133-6B54C4C3A05A}" dt="2023-10-17T07:56:22.482" v="100" actId="478"/>
          <ac:picMkLst>
            <pc:docMk/>
            <pc:sldMk cId="326157252" sldId="2147478778"/>
            <ac:picMk id="64" creationId="{F8873EEC-FDC6-4076-9023-A5E15344E348}"/>
          </ac:picMkLst>
        </pc:picChg>
      </pc:sldChg>
      <pc:sldChg chg="addSp delSp modSp add mod ord modTransition delAnim">
        <pc:chgData name="Antoine  Dubois" userId="09ed236f-600c-46d8-a206-b6be8e15a573" providerId="ADAL" clId="{ED08C15D-6063-417A-8133-6B54C4C3A05A}" dt="2023-10-17T09:47:11.231" v="3044"/>
        <pc:sldMkLst>
          <pc:docMk/>
          <pc:sldMk cId="2880166321" sldId="2147478779"/>
        </pc:sldMkLst>
        <pc:spChg chg="del">
          <ac:chgData name="Antoine  Dubois" userId="09ed236f-600c-46d8-a206-b6be8e15a573" providerId="ADAL" clId="{ED08C15D-6063-417A-8133-6B54C4C3A05A}" dt="2023-10-17T07:58:27.837" v="201" actId="478"/>
          <ac:spMkLst>
            <pc:docMk/>
            <pc:sldMk cId="2880166321" sldId="2147478779"/>
            <ac:spMk id="2" creationId="{407A3CCA-4C53-D436-88F3-D2E490AB6EB5}"/>
          </ac:spMkLst>
        </pc:spChg>
        <pc:spChg chg="mod">
          <ac:chgData name="Antoine  Dubois" userId="09ed236f-600c-46d8-a206-b6be8e15a573" providerId="ADAL" clId="{ED08C15D-6063-417A-8133-6B54C4C3A05A}" dt="2023-10-17T07:58:20.613" v="200" actId="20577"/>
          <ac:spMkLst>
            <pc:docMk/>
            <pc:sldMk cId="2880166321" sldId="2147478779"/>
            <ac:spMk id="3" creationId="{26B6E02D-ABAC-E40E-C32E-312ED5D10E1A}"/>
          </ac:spMkLst>
        </pc:spChg>
        <pc:spChg chg="del">
          <ac:chgData name="Antoine  Dubois" userId="09ed236f-600c-46d8-a206-b6be8e15a573" providerId="ADAL" clId="{ED08C15D-6063-417A-8133-6B54C4C3A05A}" dt="2023-10-17T07:58:27.837" v="201" actId="478"/>
          <ac:spMkLst>
            <pc:docMk/>
            <pc:sldMk cId="2880166321" sldId="2147478779"/>
            <ac:spMk id="7" creationId="{D3D59239-B899-DCEF-1848-3EDF3521F851}"/>
          </ac:spMkLst>
        </pc:spChg>
        <pc:spChg chg="add mod">
          <ac:chgData name="Antoine  Dubois" userId="09ed236f-600c-46d8-a206-b6be8e15a573" providerId="ADAL" clId="{ED08C15D-6063-417A-8133-6B54C4C3A05A}" dt="2023-10-17T08:00:38.890" v="349" actId="1037"/>
          <ac:spMkLst>
            <pc:docMk/>
            <pc:sldMk cId="2880166321" sldId="2147478779"/>
            <ac:spMk id="8" creationId="{74E9233D-6228-D1E8-FF02-28A6C73FAAD0}"/>
          </ac:spMkLst>
        </pc:spChg>
        <pc:spChg chg="add mod">
          <ac:chgData name="Antoine  Dubois" userId="09ed236f-600c-46d8-a206-b6be8e15a573" providerId="ADAL" clId="{ED08C15D-6063-417A-8133-6B54C4C3A05A}" dt="2023-10-17T08:00:38.890" v="349" actId="1037"/>
          <ac:spMkLst>
            <pc:docMk/>
            <pc:sldMk cId="2880166321" sldId="2147478779"/>
            <ac:spMk id="9" creationId="{BDCDB0F7-DE06-6126-E58D-08F8EFA29453}"/>
          </ac:spMkLst>
        </pc:spChg>
        <pc:spChg chg="del">
          <ac:chgData name="Antoine  Dubois" userId="09ed236f-600c-46d8-a206-b6be8e15a573" providerId="ADAL" clId="{ED08C15D-6063-417A-8133-6B54C4C3A05A}" dt="2023-10-17T07:58:27.837" v="201" actId="478"/>
          <ac:spMkLst>
            <pc:docMk/>
            <pc:sldMk cId="2880166321" sldId="2147478779"/>
            <ac:spMk id="12" creationId="{B89947B0-A4CD-5ADC-17FA-40916E151D73}"/>
          </ac:spMkLst>
        </pc:spChg>
        <pc:spChg chg="del">
          <ac:chgData name="Antoine  Dubois" userId="09ed236f-600c-46d8-a206-b6be8e15a573" providerId="ADAL" clId="{ED08C15D-6063-417A-8133-6B54C4C3A05A}" dt="2023-10-17T07:58:27.837" v="201" actId="478"/>
          <ac:spMkLst>
            <pc:docMk/>
            <pc:sldMk cId="2880166321" sldId="2147478779"/>
            <ac:spMk id="13" creationId="{429A6987-D785-2641-8C1F-BFE14DC019BD}"/>
          </ac:spMkLst>
        </pc:spChg>
        <pc:spChg chg="del">
          <ac:chgData name="Antoine  Dubois" userId="09ed236f-600c-46d8-a206-b6be8e15a573" providerId="ADAL" clId="{ED08C15D-6063-417A-8133-6B54C4C3A05A}" dt="2023-10-17T07:58:27.837" v="201" actId="478"/>
          <ac:spMkLst>
            <pc:docMk/>
            <pc:sldMk cId="2880166321" sldId="2147478779"/>
            <ac:spMk id="14" creationId="{53F1BA39-7D08-EE25-7A73-B593D79877D9}"/>
          </ac:spMkLst>
        </pc:spChg>
        <pc:spChg chg="del">
          <ac:chgData name="Antoine  Dubois" userId="09ed236f-600c-46d8-a206-b6be8e15a573" providerId="ADAL" clId="{ED08C15D-6063-417A-8133-6B54C4C3A05A}" dt="2023-10-17T07:58:27.837" v="201" actId="478"/>
          <ac:spMkLst>
            <pc:docMk/>
            <pc:sldMk cId="2880166321" sldId="2147478779"/>
            <ac:spMk id="15" creationId="{0E01D449-0720-58B7-1A17-DA237E999877}"/>
          </ac:spMkLst>
        </pc:spChg>
        <pc:spChg chg="del">
          <ac:chgData name="Antoine  Dubois" userId="09ed236f-600c-46d8-a206-b6be8e15a573" providerId="ADAL" clId="{ED08C15D-6063-417A-8133-6B54C4C3A05A}" dt="2023-10-17T07:58:27.837" v="201" actId="478"/>
          <ac:spMkLst>
            <pc:docMk/>
            <pc:sldMk cId="2880166321" sldId="2147478779"/>
            <ac:spMk id="21" creationId="{24F187F4-D372-A397-0668-8E25007537D1}"/>
          </ac:spMkLst>
        </pc:spChg>
        <pc:spChg chg="del">
          <ac:chgData name="Antoine  Dubois" userId="09ed236f-600c-46d8-a206-b6be8e15a573" providerId="ADAL" clId="{ED08C15D-6063-417A-8133-6B54C4C3A05A}" dt="2023-10-17T07:58:27.837" v="201" actId="478"/>
          <ac:spMkLst>
            <pc:docMk/>
            <pc:sldMk cId="2880166321" sldId="2147478779"/>
            <ac:spMk id="22" creationId="{4B6C181F-AD0C-A454-95FA-3853CB1A01F9}"/>
          </ac:spMkLst>
        </pc:spChg>
        <pc:grpChg chg="del">
          <ac:chgData name="Antoine  Dubois" userId="09ed236f-600c-46d8-a206-b6be8e15a573" providerId="ADAL" clId="{ED08C15D-6063-417A-8133-6B54C4C3A05A}" dt="2023-10-17T07:58:27.837" v="201" actId="478"/>
          <ac:grpSpMkLst>
            <pc:docMk/>
            <pc:sldMk cId="2880166321" sldId="2147478779"/>
            <ac:grpSpMk id="17" creationId="{041C223A-EB27-3F7A-97DA-6065F644A825}"/>
          </ac:grpSpMkLst>
        </pc:grpChg>
        <pc:grpChg chg="add mod">
          <ac:chgData name="Antoine  Dubois" userId="09ed236f-600c-46d8-a206-b6be8e15a573" providerId="ADAL" clId="{ED08C15D-6063-417A-8133-6B54C4C3A05A}" dt="2023-10-17T08:00:38.890" v="349" actId="1037"/>
          <ac:grpSpMkLst>
            <pc:docMk/>
            <pc:sldMk cId="2880166321" sldId="2147478779"/>
            <ac:grpSpMk id="24" creationId="{A8F66FED-A2DB-EF6B-5E68-795DBC17DF33}"/>
          </ac:grpSpMkLst>
        </pc:grpChg>
        <pc:picChg chg="del">
          <ac:chgData name="Antoine  Dubois" userId="09ed236f-600c-46d8-a206-b6be8e15a573" providerId="ADAL" clId="{ED08C15D-6063-417A-8133-6B54C4C3A05A}" dt="2023-10-17T07:58:27.837" v="201" actId="478"/>
          <ac:picMkLst>
            <pc:docMk/>
            <pc:sldMk cId="2880166321" sldId="2147478779"/>
            <ac:picMk id="4" creationId="{B4290441-FBE3-86C5-AC55-AC63EB6A0812}"/>
          </ac:picMkLst>
        </pc:picChg>
        <pc:picChg chg="del">
          <ac:chgData name="Antoine  Dubois" userId="09ed236f-600c-46d8-a206-b6be8e15a573" providerId="ADAL" clId="{ED08C15D-6063-417A-8133-6B54C4C3A05A}" dt="2023-10-17T07:58:27.837" v="201" actId="478"/>
          <ac:picMkLst>
            <pc:docMk/>
            <pc:sldMk cId="2880166321" sldId="2147478779"/>
            <ac:picMk id="5" creationId="{5667C103-5269-387F-C3B9-21DFDBEA8020}"/>
          </ac:picMkLst>
        </pc:picChg>
        <pc:picChg chg="del">
          <ac:chgData name="Antoine  Dubois" userId="09ed236f-600c-46d8-a206-b6be8e15a573" providerId="ADAL" clId="{ED08C15D-6063-417A-8133-6B54C4C3A05A}" dt="2023-10-17T07:58:27.837" v="201" actId="478"/>
          <ac:picMkLst>
            <pc:docMk/>
            <pc:sldMk cId="2880166321" sldId="2147478779"/>
            <ac:picMk id="6" creationId="{F8502DE4-9439-4A5D-9147-89B54BD5B71D}"/>
          </ac:picMkLst>
        </pc:picChg>
        <pc:picChg chg="add mod">
          <ac:chgData name="Antoine  Dubois" userId="09ed236f-600c-46d8-a206-b6be8e15a573" providerId="ADAL" clId="{ED08C15D-6063-417A-8133-6B54C4C3A05A}" dt="2023-10-17T08:00:38.890" v="349" actId="1037"/>
          <ac:picMkLst>
            <pc:docMk/>
            <pc:sldMk cId="2880166321" sldId="2147478779"/>
            <ac:picMk id="10" creationId="{DC1C33AD-3DFC-016A-496E-A5737DF62FA9}"/>
          </ac:picMkLst>
        </pc:picChg>
        <pc:picChg chg="add mod">
          <ac:chgData name="Antoine  Dubois" userId="09ed236f-600c-46d8-a206-b6be8e15a573" providerId="ADAL" clId="{ED08C15D-6063-417A-8133-6B54C4C3A05A}" dt="2023-10-17T08:00:38.890" v="349" actId="1037"/>
          <ac:picMkLst>
            <pc:docMk/>
            <pc:sldMk cId="2880166321" sldId="2147478779"/>
            <ac:picMk id="11" creationId="{BAE29F61-A7A3-BF25-EAE9-15D704BBC231}"/>
          </ac:picMkLst>
        </pc:picChg>
        <pc:picChg chg="del">
          <ac:chgData name="Antoine  Dubois" userId="09ed236f-600c-46d8-a206-b6be8e15a573" providerId="ADAL" clId="{ED08C15D-6063-417A-8133-6B54C4C3A05A}" dt="2023-10-17T07:58:27.837" v="201" actId="478"/>
          <ac:picMkLst>
            <pc:docMk/>
            <pc:sldMk cId="2880166321" sldId="2147478779"/>
            <ac:picMk id="16" creationId="{DD61D47B-8AA8-964D-57BA-A135EC880A6D}"/>
          </ac:picMkLst>
        </pc:picChg>
        <pc:picChg chg="del">
          <ac:chgData name="Antoine  Dubois" userId="09ed236f-600c-46d8-a206-b6be8e15a573" providerId="ADAL" clId="{ED08C15D-6063-417A-8133-6B54C4C3A05A}" dt="2023-10-17T07:58:27.837" v="201" actId="478"/>
          <ac:picMkLst>
            <pc:docMk/>
            <pc:sldMk cId="2880166321" sldId="2147478779"/>
            <ac:picMk id="20" creationId="{19DE9C3F-B410-C4B3-3E6A-1775A4EA4932}"/>
          </ac:picMkLst>
        </pc:picChg>
        <pc:picChg chg="add mod">
          <ac:chgData name="Antoine  Dubois" userId="09ed236f-600c-46d8-a206-b6be8e15a573" providerId="ADAL" clId="{ED08C15D-6063-417A-8133-6B54C4C3A05A}" dt="2023-10-17T08:00:38.890" v="349" actId="1037"/>
          <ac:picMkLst>
            <pc:docMk/>
            <pc:sldMk cId="2880166321" sldId="2147478779"/>
            <ac:picMk id="23" creationId="{ABFF4B74-20DA-2157-FB62-D33D9F62F342}"/>
          </ac:picMkLst>
        </pc:picChg>
        <pc:picChg chg="mod">
          <ac:chgData name="Antoine  Dubois" userId="09ed236f-600c-46d8-a206-b6be8e15a573" providerId="ADAL" clId="{ED08C15D-6063-417A-8133-6B54C4C3A05A}" dt="2023-10-17T07:58:39.295" v="202"/>
          <ac:picMkLst>
            <pc:docMk/>
            <pc:sldMk cId="2880166321" sldId="2147478779"/>
            <ac:picMk id="25" creationId="{5BC2BD71-F9C1-5AF0-99DB-4F75DC2761E4}"/>
          </ac:picMkLst>
        </pc:picChg>
        <pc:picChg chg="mod">
          <ac:chgData name="Antoine  Dubois" userId="09ed236f-600c-46d8-a206-b6be8e15a573" providerId="ADAL" clId="{ED08C15D-6063-417A-8133-6B54C4C3A05A}" dt="2023-10-17T07:58:39.295" v="202"/>
          <ac:picMkLst>
            <pc:docMk/>
            <pc:sldMk cId="2880166321" sldId="2147478779"/>
            <ac:picMk id="26" creationId="{E80E69F9-4F06-A53D-31C2-444E69B62731}"/>
          </ac:picMkLst>
        </pc:picChg>
        <pc:picChg chg="mod">
          <ac:chgData name="Antoine  Dubois" userId="09ed236f-600c-46d8-a206-b6be8e15a573" providerId="ADAL" clId="{ED08C15D-6063-417A-8133-6B54C4C3A05A}" dt="2023-10-17T07:58:39.295" v="202"/>
          <ac:picMkLst>
            <pc:docMk/>
            <pc:sldMk cId="2880166321" sldId="2147478779"/>
            <ac:picMk id="27" creationId="{D820CE2E-D822-AEAF-C406-2F6582E11394}"/>
          </ac:picMkLst>
        </pc:picChg>
        <pc:picChg chg="mod">
          <ac:chgData name="Antoine  Dubois" userId="09ed236f-600c-46d8-a206-b6be8e15a573" providerId="ADAL" clId="{ED08C15D-6063-417A-8133-6B54C4C3A05A}" dt="2023-10-17T07:58:39.295" v="202"/>
          <ac:picMkLst>
            <pc:docMk/>
            <pc:sldMk cId="2880166321" sldId="2147478779"/>
            <ac:picMk id="28" creationId="{56635D1E-829D-5773-13EB-74CECB9E6AB5}"/>
          </ac:picMkLst>
        </pc:picChg>
        <pc:picChg chg="mod">
          <ac:chgData name="Antoine  Dubois" userId="09ed236f-600c-46d8-a206-b6be8e15a573" providerId="ADAL" clId="{ED08C15D-6063-417A-8133-6B54C4C3A05A}" dt="2023-10-17T07:58:39.295" v="202"/>
          <ac:picMkLst>
            <pc:docMk/>
            <pc:sldMk cId="2880166321" sldId="2147478779"/>
            <ac:picMk id="29" creationId="{FAEEEE92-8866-036D-0121-C538C14CC553}"/>
          </ac:picMkLst>
        </pc:picChg>
      </pc:sldChg>
      <pc:sldChg chg="modSp add del mod">
        <pc:chgData name="Antoine  Dubois" userId="09ed236f-600c-46d8-a206-b6be8e15a573" providerId="ADAL" clId="{ED08C15D-6063-417A-8133-6B54C4C3A05A}" dt="2023-10-17T08:57:14.884" v="1034" actId="47"/>
        <pc:sldMkLst>
          <pc:docMk/>
          <pc:sldMk cId="2677438909" sldId="2147478780"/>
        </pc:sldMkLst>
        <pc:spChg chg="mod">
          <ac:chgData name="Antoine  Dubois" userId="09ed236f-600c-46d8-a206-b6be8e15a573" providerId="ADAL" clId="{ED08C15D-6063-417A-8133-6B54C4C3A05A}" dt="2023-10-17T08:05:47.553" v="385" actId="27636"/>
          <ac:spMkLst>
            <pc:docMk/>
            <pc:sldMk cId="2677438909" sldId="2147478780"/>
            <ac:spMk id="2" creationId="{08417F0B-84CC-6E4D-6BB4-A917A3E426D8}"/>
          </ac:spMkLst>
        </pc:spChg>
      </pc:sldChg>
      <pc:sldChg chg="addSp delSp add del mod">
        <pc:chgData name="Antoine  Dubois" userId="09ed236f-600c-46d8-a206-b6be8e15a573" providerId="ADAL" clId="{ED08C15D-6063-417A-8133-6B54C4C3A05A}" dt="2023-10-17T09:00:46.594" v="1111" actId="47"/>
        <pc:sldMkLst>
          <pc:docMk/>
          <pc:sldMk cId="1836929406" sldId="2147478781"/>
        </pc:sldMkLst>
        <pc:spChg chg="del">
          <ac:chgData name="Antoine  Dubois" userId="09ed236f-600c-46d8-a206-b6be8e15a573" providerId="ADAL" clId="{ED08C15D-6063-417A-8133-6B54C4C3A05A}" dt="2023-10-17T08:58:13.116" v="1036" actId="478"/>
          <ac:spMkLst>
            <pc:docMk/>
            <pc:sldMk cId="1836929406" sldId="2147478781"/>
            <ac:spMk id="3" creationId="{598B25FA-DADA-3569-6C4E-7B2333AC5957}"/>
          </ac:spMkLst>
        </pc:spChg>
        <pc:picChg chg="del">
          <ac:chgData name="Antoine  Dubois" userId="09ed236f-600c-46d8-a206-b6be8e15a573" providerId="ADAL" clId="{ED08C15D-6063-417A-8133-6B54C4C3A05A}" dt="2023-10-17T08:58:10.772" v="1035" actId="478"/>
          <ac:picMkLst>
            <pc:docMk/>
            <pc:sldMk cId="1836929406" sldId="2147478781"/>
            <ac:picMk id="5" creationId="{29361F37-B452-BCB0-FF53-BF0F033B3307}"/>
          </ac:picMkLst>
        </pc:picChg>
        <pc:picChg chg="add del">
          <ac:chgData name="Antoine  Dubois" userId="09ed236f-600c-46d8-a206-b6be8e15a573" providerId="ADAL" clId="{ED08C15D-6063-417A-8133-6B54C4C3A05A}" dt="2023-10-17T08:59:04.240" v="1042" actId="21"/>
          <ac:picMkLst>
            <pc:docMk/>
            <pc:sldMk cId="1836929406" sldId="2147478781"/>
            <ac:picMk id="6" creationId="{90C0B4C2-F599-C342-CB86-8184045A817F}"/>
          </ac:picMkLst>
        </pc:picChg>
      </pc:sldChg>
      <pc:sldChg chg="addSp delSp modSp add mod modTransition delAnim">
        <pc:chgData name="Antoine  Dubois" userId="09ed236f-600c-46d8-a206-b6be8e15a573" providerId="ADAL" clId="{ED08C15D-6063-417A-8133-6B54C4C3A05A}" dt="2023-10-17T09:47:25.946" v="3049"/>
        <pc:sldMkLst>
          <pc:docMk/>
          <pc:sldMk cId="2278777424" sldId="2147478782"/>
        </pc:sldMkLst>
        <pc:spChg chg="del">
          <ac:chgData name="Antoine  Dubois" userId="09ed236f-600c-46d8-a206-b6be8e15a573" providerId="ADAL" clId="{ED08C15D-6063-417A-8133-6B54C4C3A05A}" dt="2023-10-17T08:14:54.755" v="628" actId="478"/>
          <ac:spMkLst>
            <pc:docMk/>
            <pc:sldMk cId="2278777424" sldId="2147478782"/>
            <ac:spMk id="2" creationId="{407A3CCA-4C53-D436-88F3-D2E490AB6EB5}"/>
          </ac:spMkLst>
        </pc:spChg>
        <pc:spChg chg="mod">
          <ac:chgData name="Antoine  Dubois" userId="09ed236f-600c-46d8-a206-b6be8e15a573" providerId="ADAL" clId="{ED08C15D-6063-417A-8133-6B54C4C3A05A}" dt="2023-10-17T08:14:48.795" v="627" actId="20577"/>
          <ac:spMkLst>
            <pc:docMk/>
            <pc:sldMk cId="2278777424" sldId="2147478782"/>
            <ac:spMk id="3" creationId="{26B6E02D-ABAC-E40E-C32E-312ED5D10E1A}"/>
          </ac:spMkLst>
        </pc:spChg>
        <pc:spChg chg="del">
          <ac:chgData name="Antoine  Dubois" userId="09ed236f-600c-46d8-a206-b6be8e15a573" providerId="ADAL" clId="{ED08C15D-6063-417A-8133-6B54C4C3A05A}" dt="2023-10-17T08:14:54.755" v="628" actId="478"/>
          <ac:spMkLst>
            <pc:docMk/>
            <pc:sldMk cId="2278777424" sldId="2147478782"/>
            <ac:spMk id="7" creationId="{D3D59239-B899-DCEF-1848-3EDF3521F851}"/>
          </ac:spMkLst>
        </pc:spChg>
        <pc:spChg chg="add del mod">
          <ac:chgData name="Antoine  Dubois" userId="09ed236f-600c-46d8-a206-b6be8e15a573" providerId="ADAL" clId="{ED08C15D-6063-417A-8133-6B54C4C3A05A}" dt="2023-10-17T08:16:05.842" v="688" actId="478"/>
          <ac:spMkLst>
            <pc:docMk/>
            <pc:sldMk cId="2278777424" sldId="2147478782"/>
            <ac:spMk id="8" creationId="{B499B836-1A84-9AD5-0592-461224995F51}"/>
          </ac:spMkLst>
        </pc:spChg>
        <pc:spChg chg="add del mod">
          <ac:chgData name="Antoine  Dubois" userId="09ed236f-600c-46d8-a206-b6be8e15a573" providerId="ADAL" clId="{ED08C15D-6063-417A-8133-6B54C4C3A05A}" dt="2023-10-17T08:16:05.842" v="688" actId="478"/>
          <ac:spMkLst>
            <pc:docMk/>
            <pc:sldMk cId="2278777424" sldId="2147478782"/>
            <ac:spMk id="9" creationId="{4003EB62-0FE2-2D33-2B03-BB91FAA912CE}"/>
          </ac:spMkLst>
        </pc:spChg>
        <pc:spChg chg="add del mod">
          <ac:chgData name="Antoine  Dubois" userId="09ed236f-600c-46d8-a206-b6be8e15a573" providerId="ADAL" clId="{ED08C15D-6063-417A-8133-6B54C4C3A05A}" dt="2023-10-17T08:16:05.842" v="688" actId="478"/>
          <ac:spMkLst>
            <pc:docMk/>
            <pc:sldMk cId="2278777424" sldId="2147478782"/>
            <ac:spMk id="10" creationId="{D2238427-2128-5AA5-9E62-017AB5FD08F1}"/>
          </ac:spMkLst>
        </pc:spChg>
        <pc:spChg chg="add del mod">
          <ac:chgData name="Antoine  Dubois" userId="09ed236f-600c-46d8-a206-b6be8e15a573" providerId="ADAL" clId="{ED08C15D-6063-417A-8133-6B54C4C3A05A}" dt="2023-10-17T08:16:05.842" v="688" actId="478"/>
          <ac:spMkLst>
            <pc:docMk/>
            <pc:sldMk cId="2278777424" sldId="2147478782"/>
            <ac:spMk id="11" creationId="{FF87E1F7-99C0-EBE6-1237-1186F7E1592F}"/>
          </ac:spMkLst>
        </pc:spChg>
        <pc:spChg chg="del">
          <ac:chgData name="Antoine  Dubois" userId="09ed236f-600c-46d8-a206-b6be8e15a573" providerId="ADAL" clId="{ED08C15D-6063-417A-8133-6B54C4C3A05A}" dt="2023-10-17T08:14:54.755" v="628" actId="478"/>
          <ac:spMkLst>
            <pc:docMk/>
            <pc:sldMk cId="2278777424" sldId="2147478782"/>
            <ac:spMk id="12" creationId="{B89947B0-A4CD-5ADC-17FA-40916E151D73}"/>
          </ac:spMkLst>
        </pc:spChg>
        <pc:spChg chg="del">
          <ac:chgData name="Antoine  Dubois" userId="09ed236f-600c-46d8-a206-b6be8e15a573" providerId="ADAL" clId="{ED08C15D-6063-417A-8133-6B54C4C3A05A}" dt="2023-10-17T08:14:54.755" v="628" actId="478"/>
          <ac:spMkLst>
            <pc:docMk/>
            <pc:sldMk cId="2278777424" sldId="2147478782"/>
            <ac:spMk id="13" creationId="{429A6987-D785-2641-8C1F-BFE14DC019BD}"/>
          </ac:spMkLst>
        </pc:spChg>
        <pc:spChg chg="del">
          <ac:chgData name="Antoine  Dubois" userId="09ed236f-600c-46d8-a206-b6be8e15a573" providerId="ADAL" clId="{ED08C15D-6063-417A-8133-6B54C4C3A05A}" dt="2023-10-17T08:14:54.755" v="628" actId="478"/>
          <ac:spMkLst>
            <pc:docMk/>
            <pc:sldMk cId="2278777424" sldId="2147478782"/>
            <ac:spMk id="14" creationId="{53F1BA39-7D08-EE25-7A73-B593D79877D9}"/>
          </ac:spMkLst>
        </pc:spChg>
        <pc:spChg chg="del">
          <ac:chgData name="Antoine  Dubois" userId="09ed236f-600c-46d8-a206-b6be8e15a573" providerId="ADAL" clId="{ED08C15D-6063-417A-8133-6B54C4C3A05A}" dt="2023-10-17T08:14:54.755" v="628" actId="478"/>
          <ac:spMkLst>
            <pc:docMk/>
            <pc:sldMk cId="2278777424" sldId="2147478782"/>
            <ac:spMk id="15" creationId="{0E01D449-0720-58B7-1A17-DA237E999877}"/>
          </ac:spMkLst>
        </pc:spChg>
        <pc:spChg chg="del">
          <ac:chgData name="Antoine  Dubois" userId="09ed236f-600c-46d8-a206-b6be8e15a573" providerId="ADAL" clId="{ED08C15D-6063-417A-8133-6B54C4C3A05A}" dt="2023-10-17T08:14:54.755" v="628" actId="478"/>
          <ac:spMkLst>
            <pc:docMk/>
            <pc:sldMk cId="2278777424" sldId="2147478782"/>
            <ac:spMk id="21" creationId="{24F187F4-D372-A397-0668-8E25007537D1}"/>
          </ac:spMkLst>
        </pc:spChg>
        <pc:spChg chg="del">
          <ac:chgData name="Antoine  Dubois" userId="09ed236f-600c-46d8-a206-b6be8e15a573" providerId="ADAL" clId="{ED08C15D-6063-417A-8133-6B54C4C3A05A}" dt="2023-10-17T08:14:54.755" v="628" actId="478"/>
          <ac:spMkLst>
            <pc:docMk/>
            <pc:sldMk cId="2278777424" sldId="2147478782"/>
            <ac:spMk id="22" creationId="{4B6C181F-AD0C-A454-95FA-3853CB1A01F9}"/>
          </ac:spMkLst>
        </pc:spChg>
        <pc:spChg chg="add del mod">
          <ac:chgData name="Antoine  Dubois" userId="09ed236f-600c-46d8-a206-b6be8e15a573" providerId="ADAL" clId="{ED08C15D-6063-417A-8133-6B54C4C3A05A}" dt="2023-10-17T08:16:05.842" v="688" actId="478"/>
          <ac:spMkLst>
            <pc:docMk/>
            <pc:sldMk cId="2278777424" sldId="2147478782"/>
            <ac:spMk id="23" creationId="{E306048E-5990-36FC-5302-21E5504FBF9D}"/>
          </ac:spMkLst>
        </pc:spChg>
        <pc:spChg chg="add del mod">
          <ac:chgData name="Antoine  Dubois" userId="09ed236f-600c-46d8-a206-b6be8e15a573" providerId="ADAL" clId="{ED08C15D-6063-417A-8133-6B54C4C3A05A}" dt="2023-10-17T08:16:05.842" v="688" actId="478"/>
          <ac:spMkLst>
            <pc:docMk/>
            <pc:sldMk cId="2278777424" sldId="2147478782"/>
            <ac:spMk id="24" creationId="{B2695D43-DBEA-87D5-6AA5-08EA5369E5B9}"/>
          </ac:spMkLst>
        </pc:spChg>
        <pc:spChg chg="add mod">
          <ac:chgData name="Antoine  Dubois" userId="09ed236f-600c-46d8-a206-b6be8e15a573" providerId="ADAL" clId="{ED08C15D-6063-417A-8133-6B54C4C3A05A}" dt="2023-10-17T08:15:07.083" v="629"/>
          <ac:spMkLst>
            <pc:docMk/>
            <pc:sldMk cId="2278777424" sldId="2147478782"/>
            <ac:spMk id="32" creationId="{D793D97C-2EC4-C910-3C28-49F3D81CA889}"/>
          </ac:spMkLst>
        </pc:spChg>
        <pc:spChg chg="add mod">
          <ac:chgData name="Antoine  Dubois" userId="09ed236f-600c-46d8-a206-b6be8e15a573" providerId="ADAL" clId="{ED08C15D-6063-417A-8133-6B54C4C3A05A}" dt="2023-10-17T08:15:07.083" v="629"/>
          <ac:spMkLst>
            <pc:docMk/>
            <pc:sldMk cId="2278777424" sldId="2147478782"/>
            <ac:spMk id="33" creationId="{EAC17B38-AA65-32FD-D9F2-EC4DE0F4B522}"/>
          </ac:spMkLst>
        </pc:spChg>
        <pc:spChg chg="add mod">
          <ac:chgData name="Antoine  Dubois" userId="09ed236f-600c-46d8-a206-b6be8e15a573" providerId="ADAL" clId="{ED08C15D-6063-417A-8133-6B54C4C3A05A}" dt="2023-10-17T08:15:07.083" v="629"/>
          <ac:spMkLst>
            <pc:docMk/>
            <pc:sldMk cId="2278777424" sldId="2147478782"/>
            <ac:spMk id="34" creationId="{67FD4E5E-F3D2-8C35-3D83-B20D6BBD1410}"/>
          </ac:spMkLst>
        </pc:spChg>
        <pc:spChg chg="add mod">
          <ac:chgData name="Antoine  Dubois" userId="09ed236f-600c-46d8-a206-b6be8e15a573" providerId="ADAL" clId="{ED08C15D-6063-417A-8133-6B54C4C3A05A}" dt="2023-10-17T08:15:07.083" v="629"/>
          <ac:spMkLst>
            <pc:docMk/>
            <pc:sldMk cId="2278777424" sldId="2147478782"/>
            <ac:spMk id="35" creationId="{9BE5DE87-F45E-9C1B-ABC3-5989893E4A7A}"/>
          </ac:spMkLst>
        </pc:spChg>
        <pc:spChg chg="add mod">
          <ac:chgData name="Antoine  Dubois" userId="09ed236f-600c-46d8-a206-b6be8e15a573" providerId="ADAL" clId="{ED08C15D-6063-417A-8133-6B54C4C3A05A}" dt="2023-10-17T08:15:07.083" v="629"/>
          <ac:spMkLst>
            <pc:docMk/>
            <pc:sldMk cId="2278777424" sldId="2147478782"/>
            <ac:spMk id="36" creationId="{41913B3C-3CD1-EE51-E51E-D5A0855F8CD8}"/>
          </ac:spMkLst>
        </pc:spChg>
        <pc:spChg chg="add mod">
          <ac:chgData name="Antoine  Dubois" userId="09ed236f-600c-46d8-a206-b6be8e15a573" providerId="ADAL" clId="{ED08C15D-6063-417A-8133-6B54C4C3A05A}" dt="2023-10-17T08:15:07.083" v="629"/>
          <ac:spMkLst>
            <pc:docMk/>
            <pc:sldMk cId="2278777424" sldId="2147478782"/>
            <ac:spMk id="37" creationId="{6D61EB2F-8510-59AD-5678-1AC6C0500FE4}"/>
          </ac:spMkLst>
        </pc:spChg>
        <pc:spChg chg="add mod">
          <ac:chgData name="Antoine  Dubois" userId="09ed236f-600c-46d8-a206-b6be8e15a573" providerId="ADAL" clId="{ED08C15D-6063-417A-8133-6B54C4C3A05A}" dt="2023-10-17T08:15:07.083" v="629"/>
          <ac:spMkLst>
            <pc:docMk/>
            <pc:sldMk cId="2278777424" sldId="2147478782"/>
            <ac:spMk id="38" creationId="{E437D685-5647-B66A-ABAC-C34CBC0CB6E4}"/>
          </ac:spMkLst>
        </pc:spChg>
        <pc:spChg chg="add mod">
          <ac:chgData name="Antoine  Dubois" userId="09ed236f-600c-46d8-a206-b6be8e15a573" providerId="ADAL" clId="{ED08C15D-6063-417A-8133-6B54C4C3A05A}" dt="2023-10-17T08:15:07.083" v="629"/>
          <ac:spMkLst>
            <pc:docMk/>
            <pc:sldMk cId="2278777424" sldId="2147478782"/>
            <ac:spMk id="39" creationId="{D7F9B910-F260-3BF8-B037-E55181EB6E5C}"/>
          </ac:spMkLst>
        </pc:spChg>
        <pc:spChg chg="add mod">
          <ac:chgData name="Antoine  Dubois" userId="09ed236f-600c-46d8-a206-b6be8e15a573" providerId="ADAL" clId="{ED08C15D-6063-417A-8133-6B54C4C3A05A}" dt="2023-10-17T08:15:07.083" v="629"/>
          <ac:spMkLst>
            <pc:docMk/>
            <pc:sldMk cId="2278777424" sldId="2147478782"/>
            <ac:spMk id="40" creationId="{ADFF8CB0-A46F-3216-B2DD-4B3128176267}"/>
          </ac:spMkLst>
        </pc:spChg>
        <pc:spChg chg="add mod">
          <ac:chgData name="Antoine  Dubois" userId="09ed236f-600c-46d8-a206-b6be8e15a573" providerId="ADAL" clId="{ED08C15D-6063-417A-8133-6B54C4C3A05A}" dt="2023-10-17T08:15:07.083" v="629"/>
          <ac:spMkLst>
            <pc:docMk/>
            <pc:sldMk cId="2278777424" sldId="2147478782"/>
            <ac:spMk id="41" creationId="{9523694E-6344-E8D0-F195-306F72C6745C}"/>
          </ac:spMkLst>
        </pc:spChg>
        <pc:spChg chg="add mod">
          <ac:chgData name="Antoine  Dubois" userId="09ed236f-600c-46d8-a206-b6be8e15a573" providerId="ADAL" clId="{ED08C15D-6063-417A-8133-6B54C4C3A05A}" dt="2023-10-17T08:15:07.083" v="629"/>
          <ac:spMkLst>
            <pc:docMk/>
            <pc:sldMk cId="2278777424" sldId="2147478782"/>
            <ac:spMk id="42" creationId="{2C1BB3E1-D0FE-FEC4-F28D-26C011A0CEDF}"/>
          </ac:spMkLst>
        </pc:spChg>
        <pc:spChg chg="add mod">
          <ac:chgData name="Antoine  Dubois" userId="09ed236f-600c-46d8-a206-b6be8e15a573" providerId="ADAL" clId="{ED08C15D-6063-417A-8133-6B54C4C3A05A}" dt="2023-10-17T08:15:07.083" v="629"/>
          <ac:spMkLst>
            <pc:docMk/>
            <pc:sldMk cId="2278777424" sldId="2147478782"/>
            <ac:spMk id="43" creationId="{7793286C-57AC-32A3-0BB0-2ED9B26B0A77}"/>
          </ac:spMkLst>
        </pc:spChg>
        <pc:spChg chg="add mod">
          <ac:chgData name="Antoine  Dubois" userId="09ed236f-600c-46d8-a206-b6be8e15a573" providerId="ADAL" clId="{ED08C15D-6063-417A-8133-6B54C4C3A05A}" dt="2023-10-17T08:15:07.083" v="629"/>
          <ac:spMkLst>
            <pc:docMk/>
            <pc:sldMk cId="2278777424" sldId="2147478782"/>
            <ac:spMk id="44" creationId="{A1E17A16-F8A8-0665-52A2-D5BC3F453087}"/>
          </ac:spMkLst>
        </pc:spChg>
        <pc:spChg chg="add mod ord">
          <ac:chgData name="Antoine  Dubois" userId="09ed236f-600c-46d8-a206-b6be8e15a573" providerId="ADAL" clId="{ED08C15D-6063-417A-8133-6B54C4C3A05A}" dt="2023-10-17T08:15:52.509" v="687" actId="166"/>
          <ac:spMkLst>
            <pc:docMk/>
            <pc:sldMk cId="2278777424" sldId="2147478782"/>
            <ac:spMk id="45" creationId="{454C1081-181E-E074-EDF1-A5144F0E3E30}"/>
          </ac:spMkLst>
        </pc:spChg>
        <pc:grpChg chg="del">
          <ac:chgData name="Antoine  Dubois" userId="09ed236f-600c-46d8-a206-b6be8e15a573" providerId="ADAL" clId="{ED08C15D-6063-417A-8133-6B54C4C3A05A}" dt="2023-10-17T08:14:54.755" v="628" actId="478"/>
          <ac:grpSpMkLst>
            <pc:docMk/>
            <pc:sldMk cId="2278777424" sldId="2147478782"/>
            <ac:grpSpMk id="17" creationId="{041C223A-EB27-3F7A-97DA-6065F644A825}"/>
          </ac:grpSpMkLst>
        </pc:grpChg>
        <pc:grpChg chg="add del mod">
          <ac:chgData name="Antoine  Dubois" userId="09ed236f-600c-46d8-a206-b6be8e15a573" providerId="ADAL" clId="{ED08C15D-6063-417A-8133-6B54C4C3A05A}" dt="2023-10-17T08:16:05.842" v="688" actId="478"/>
          <ac:grpSpMkLst>
            <pc:docMk/>
            <pc:sldMk cId="2278777424" sldId="2147478782"/>
            <ac:grpSpMk id="25" creationId="{7B62ED33-3DC6-4720-84E3-F3BBA2F9842F}"/>
          </ac:grpSpMkLst>
        </pc:grpChg>
        <pc:grpChg chg="add del mod">
          <ac:chgData name="Antoine  Dubois" userId="09ed236f-600c-46d8-a206-b6be8e15a573" providerId="ADAL" clId="{ED08C15D-6063-417A-8133-6B54C4C3A05A}" dt="2023-10-17T08:16:05.842" v="688" actId="478"/>
          <ac:grpSpMkLst>
            <pc:docMk/>
            <pc:sldMk cId="2278777424" sldId="2147478782"/>
            <ac:grpSpMk id="26" creationId="{F0BA5561-2D31-0E2B-1FDA-6A2B33A1C0EF}"/>
          </ac:grpSpMkLst>
        </pc:grpChg>
        <pc:grpChg chg="add del mod">
          <ac:chgData name="Antoine  Dubois" userId="09ed236f-600c-46d8-a206-b6be8e15a573" providerId="ADAL" clId="{ED08C15D-6063-417A-8133-6B54C4C3A05A}" dt="2023-10-17T08:16:05.842" v="688" actId="478"/>
          <ac:grpSpMkLst>
            <pc:docMk/>
            <pc:sldMk cId="2278777424" sldId="2147478782"/>
            <ac:grpSpMk id="27" creationId="{0E82B9F3-9EBE-4959-4472-AAC21DBAF3F3}"/>
          </ac:grpSpMkLst>
        </pc:grpChg>
        <pc:grpChg chg="add del mod">
          <ac:chgData name="Antoine  Dubois" userId="09ed236f-600c-46d8-a206-b6be8e15a573" providerId="ADAL" clId="{ED08C15D-6063-417A-8133-6B54C4C3A05A}" dt="2023-10-17T08:16:05.842" v="688" actId="478"/>
          <ac:grpSpMkLst>
            <pc:docMk/>
            <pc:sldMk cId="2278777424" sldId="2147478782"/>
            <ac:grpSpMk id="28" creationId="{E711308B-5E06-816C-DA3B-A838458FEEDB}"/>
          </ac:grpSpMkLst>
        </pc:grpChg>
        <pc:grpChg chg="add del mod">
          <ac:chgData name="Antoine  Dubois" userId="09ed236f-600c-46d8-a206-b6be8e15a573" providerId="ADAL" clId="{ED08C15D-6063-417A-8133-6B54C4C3A05A}" dt="2023-10-17T08:16:05.842" v="688" actId="478"/>
          <ac:grpSpMkLst>
            <pc:docMk/>
            <pc:sldMk cId="2278777424" sldId="2147478782"/>
            <ac:grpSpMk id="29" creationId="{3CEE08E0-DFC4-1F15-94B5-7DD2D49AFE70}"/>
          </ac:grpSpMkLst>
        </pc:grpChg>
        <pc:grpChg chg="add del mod">
          <ac:chgData name="Antoine  Dubois" userId="09ed236f-600c-46d8-a206-b6be8e15a573" providerId="ADAL" clId="{ED08C15D-6063-417A-8133-6B54C4C3A05A}" dt="2023-10-17T08:16:05.842" v="688" actId="478"/>
          <ac:grpSpMkLst>
            <pc:docMk/>
            <pc:sldMk cId="2278777424" sldId="2147478782"/>
            <ac:grpSpMk id="30" creationId="{2C0C7208-4A90-8D54-05A9-BDEC3C37987D}"/>
          </ac:grpSpMkLst>
        </pc:grpChg>
        <pc:grpChg chg="add del mod">
          <ac:chgData name="Antoine  Dubois" userId="09ed236f-600c-46d8-a206-b6be8e15a573" providerId="ADAL" clId="{ED08C15D-6063-417A-8133-6B54C4C3A05A}" dt="2023-10-17T08:16:05.842" v="688" actId="478"/>
          <ac:grpSpMkLst>
            <pc:docMk/>
            <pc:sldMk cId="2278777424" sldId="2147478782"/>
            <ac:grpSpMk id="31" creationId="{16F99C4D-294D-65FA-5B37-CCAA00E9BF16}"/>
          </ac:grpSpMkLst>
        </pc:grpChg>
        <pc:picChg chg="del">
          <ac:chgData name="Antoine  Dubois" userId="09ed236f-600c-46d8-a206-b6be8e15a573" providerId="ADAL" clId="{ED08C15D-6063-417A-8133-6B54C4C3A05A}" dt="2023-10-17T08:14:54.755" v="628" actId="478"/>
          <ac:picMkLst>
            <pc:docMk/>
            <pc:sldMk cId="2278777424" sldId="2147478782"/>
            <ac:picMk id="4" creationId="{B4290441-FBE3-86C5-AC55-AC63EB6A0812}"/>
          </ac:picMkLst>
        </pc:picChg>
        <pc:picChg chg="del">
          <ac:chgData name="Antoine  Dubois" userId="09ed236f-600c-46d8-a206-b6be8e15a573" providerId="ADAL" clId="{ED08C15D-6063-417A-8133-6B54C4C3A05A}" dt="2023-10-17T08:14:54.755" v="628" actId="478"/>
          <ac:picMkLst>
            <pc:docMk/>
            <pc:sldMk cId="2278777424" sldId="2147478782"/>
            <ac:picMk id="5" creationId="{5667C103-5269-387F-C3B9-21DFDBEA8020}"/>
          </ac:picMkLst>
        </pc:picChg>
        <pc:picChg chg="del">
          <ac:chgData name="Antoine  Dubois" userId="09ed236f-600c-46d8-a206-b6be8e15a573" providerId="ADAL" clId="{ED08C15D-6063-417A-8133-6B54C4C3A05A}" dt="2023-10-17T08:14:54.755" v="628" actId="478"/>
          <ac:picMkLst>
            <pc:docMk/>
            <pc:sldMk cId="2278777424" sldId="2147478782"/>
            <ac:picMk id="6" creationId="{F8502DE4-9439-4A5D-9147-89B54BD5B71D}"/>
          </ac:picMkLst>
        </pc:picChg>
        <pc:picChg chg="del">
          <ac:chgData name="Antoine  Dubois" userId="09ed236f-600c-46d8-a206-b6be8e15a573" providerId="ADAL" clId="{ED08C15D-6063-417A-8133-6B54C4C3A05A}" dt="2023-10-17T08:14:54.755" v="628" actId="478"/>
          <ac:picMkLst>
            <pc:docMk/>
            <pc:sldMk cId="2278777424" sldId="2147478782"/>
            <ac:picMk id="16" creationId="{DD61D47B-8AA8-964D-57BA-A135EC880A6D}"/>
          </ac:picMkLst>
        </pc:picChg>
        <pc:picChg chg="del">
          <ac:chgData name="Antoine  Dubois" userId="09ed236f-600c-46d8-a206-b6be8e15a573" providerId="ADAL" clId="{ED08C15D-6063-417A-8133-6B54C4C3A05A}" dt="2023-10-17T08:14:54.755" v="628" actId="478"/>
          <ac:picMkLst>
            <pc:docMk/>
            <pc:sldMk cId="2278777424" sldId="2147478782"/>
            <ac:picMk id="20" creationId="{19DE9C3F-B410-C4B3-3E6A-1775A4EA4932}"/>
          </ac:picMkLst>
        </pc:picChg>
        <pc:picChg chg="add mod">
          <ac:chgData name="Antoine  Dubois" userId="09ed236f-600c-46d8-a206-b6be8e15a573" providerId="ADAL" clId="{ED08C15D-6063-417A-8133-6B54C4C3A05A}" dt="2023-10-17T08:16:46.546" v="691" actId="12788"/>
          <ac:picMkLst>
            <pc:docMk/>
            <pc:sldMk cId="2278777424" sldId="2147478782"/>
            <ac:picMk id="47" creationId="{CD5EB4E0-F300-175D-DC76-A52C3A2CFBA1}"/>
          </ac:picMkLst>
        </pc:picChg>
      </pc:sldChg>
      <pc:sldChg chg="addSp delSp modSp add mod modTransition delAnim">
        <pc:chgData name="Antoine  Dubois" userId="09ed236f-600c-46d8-a206-b6be8e15a573" providerId="ADAL" clId="{ED08C15D-6063-417A-8133-6B54C4C3A05A}" dt="2023-10-17T09:47:23.210" v="3048"/>
        <pc:sldMkLst>
          <pc:docMk/>
          <pc:sldMk cId="1080211588" sldId="2147478783"/>
        </pc:sldMkLst>
        <pc:spChg chg="del">
          <ac:chgData name="Antoine  Dubois" userId="09ed236f-600c-46d8-a206-b6be8e15a573" providerId="ADAL" clId="{ED08C15D-6063-417A-8133-6B54C4C3A05A}" dt="2023-10-17T08:19:40.805" v="717" actId="478"/>
          <ac:spMkLst>
            <pc:docMk/>
            <pc:sldMk cId="1080211588" sldId="2147478783"/>
            <ac:spMk id="2" creationId="{407A3CCA-4C53-D436-88F3-D2E490AB6EB5}"/>
          </ac:spMkLst>
        </pc:spChg>
        <pc:spChg chg="mod">
          <ac:chgData name="Antoine  Dubois" userId="09ed236f-600c-46d8-a206-b6be8e15a573" providerId="ADAL" clId="{ED08C15D-6063-417A-8133-6B54C4C3A05A}" dt="2023-10-17T08:19:57.777" v="759" actId="20577"/>
          <ac:spMkLst>
            <pc:docMk/>
            <pc:sldMk cId="1080211588" sldId="2147478783"/>
            <ac:spMk id="3" creationId="{26B6E02D-ABAC-E40E-C32E-312ED5D10E1A}"/>
          </ac:spMkLst>
        </pc:spChg>
        <pc:spChg chg="del">
          <ac:chgData name="Antoine  Dubois" userId="09ed236f-600c-46d8-a206-b6be8e15a573" providerId="ADAL" clId="{ED08C15D-6063-417A-8133-6B54C4C3A05A}" dt="2023-10-17T08:19:40.805" v="717" actId="478"/>
          <ac:spMkLst>
            <pc:docMk/>
            <pc:sldMk cId="1080211588" sldId="2147478783"/>
            <ac:spMk id="7" creationId="{D3D59239-B899-DCEF-1848-3EDF3521F851}"/>
          </ac:spMkLst>
        </pc:spChg>
        <pc:spChg chg="del">
          <ac:chgData name="Antoine  Dubois" userId="09ed236f-600c-46d8-a206-b6be8e15a573" providerId="ADAL" clId="{ED08C15D-6063-417A-8133-6B54C4C3A05A}" dt="2023-10-17T08:19:40.805" v="717" actId="478"/>
          <ac:spMkLst>
            <pc:docMk/>
            <pc:sldMk cId="1080211588" sldId="2147478783"/>
            <ac:spMk id="12" creationId="{B89947B0-A4CD-5ADC-17FA-40916E151D73}"/>
          </ac:spMkLst>
        </pc:spChg>
        <pc:spChg chg="del">
          <ac:chgData name="Antoine  Dubois" userId="09ed236f-600c-46d8-a206-b6be8e15a573" providerId="ADAL" clId="{ED08C15D-6063-417A-8133-6B54C4C3A05A}" dt="2023-10-17T08:19:40.805" v="717" actId="478"/>
          <ac:spMkLst>
            <pc:docMk/>
            <pc:sldMk cId="1080211588" sldId="2147478783"/>
            <ac:spMk id="13" creationId="{429A6987-D785-2641-8C1F-BFE14DC019BD}"/>
          </ac:spMkLst>
        </pc:spChg>
        <pc:spChg chg="del">
          <ac:chgData name="Antoine  Dubois" userId="09ed236f-600c-46d8-a206-b6be8e15a573" providerId="ADAL" clId="{ED08C15D-6063-417A-8133-6B54C4C3A05A}" dt="2023-10-17T08:19:40.805" v="717" actId="478"/>
          <ac:spMkLst>
            <pc:docMk/>
            <pc:sldMk cId="1080211588" sldId="2147478783"/>
            <ac:spMk id="14" creationId="{53F1BA39-7D08-EE25-7A73-B593D79877D9}"/>
          </ac:spMkLst>
        </pc:spChg>
        <pc:spChg chg="del">
          <ac:chgData name="Antoine  Dubois" userId="09ed236f-600c-46d8-a206-b6be8e15a573" providerId="ADAL" clId="{ED08C15D-6063-417A-8133-6B54C4C3A05A}" dt="2023-10-17T08:19:40.805" v="717" actId="478"/>
          <ac:spMkLst>
            <pc:docMk/>
            <pc:sldMk cId="1080211588" sldId="2147478783"/>
            <ac:spMk id="15" creationId="{0E01D449-0720-58B7-1A17-DA237E999877}"/>
          </ac:spMkLst>
        </pc:spChg>
        <pc:spChg chg="del">
          <ac:chgData name="Antoine  Dubois" userId="09ed236f-600c-46d8-a206-b6be8e15a573" providerId="ADAL" clId="{ED08C15D-6063-417A-8133-6B54C4C3A05A}" dt="2023-10-17T08:19:40.805" v="717" actId="478"/>
          <ac:spMkLst>
            <pc:docMk/>
            <pc:sldMk cId="1080211588" sldId="2147478783"/>
            <ac:spMk id="21" creationId="{24F187F4-D372-A397-0668-8E25007537D1}"/>
          </ac:spMkLst>
        </pc:spChg>
        <pc:spChg chg="del">
          <ac:chgData name="Antoine  Dubois" userId="09ed236f-600c-46d8-a206-b6be8e15a573" providerId="ADAL" clId="{ED08C15D-6063-417A-8133-6B54C4C3A05A}" dt="2023-10-17T08:19:40.805" v="717" actId="478"/>
          <ac:spMkLst>
            <pc:docMk/>
            <pc:sldMk cId="1080211588" sldId="2147478783"/>
            <ac:spMk id="22" creationId="{4B6C181F-AD0C-A454-95FA-3853CB1A01F9}"/>
          </ac:spMkLst>
        </pc:spChg>
        <pc:spChg chg="add mod">
          <ac:chgData name="Antoine  Dubois" userId="09ed236f-600c-46d8-a206-b6be8e15a573" providerId="ADAL" clId="{ED08C15D-6063-417A-8133-6B54C4C3A05A}" dt="2023-10-17T08:20:49.539" v="828" actId="14100"/>
          <ac:spMkLst>
            <pc:docMk/>
            <pc:sldMk cId="1080211588" sldId="2147478783"/>
            <ac:spMk id="27" creationId="{0968FBAD-4FFB-26C6-282A-45F352F2E2D4}"/>
          </ac:spMkLst>
        </pc:spChg>
        <pc:spChg chg="add mod">
          <ac:chgData name="Antoine  Dubois" userId="09ed236f-600c-46d8-a206-b6be8e15a573" providerId="ADAL" clId="{ED08C15D-6063-417A-8133-6B54C4C3A05A}" dt="2023-10-17T08:20:49.539" v="828" actId="14100"/>
          <ac:spMkLst>
            <pc:docMk/>
            <pc:sldMk cId="1080211588" sldId="2147478783"/>
            <ac:spMk id="29" creationId="{0B11CE81-5AD4-4E7B-137F-42F3B1E85B1A}"/>
          </ac:spMkLst>
        </pc:spChg>
        <pc:spChg chg="add mod">
          <ac:chgData name="Antoine  Dubois" userId="09ed236f-600c-46d8-a206-b6be8e15a573" providerId="ADAL" clId="{ED08C15D-6063-417A-8133-6B54C4C3A05A}" dt="2023-10-17T08:20:49.539" v="828" actId="14100"/>
          <ac:spMkLst>
            <pc:docMk/>
            <pc:sldMk cId="1080211588" sldId="2147478783"/>
            <ac:spMk id="31" creationId="{D450E259-A1B1-E43F-2105-E5C656360EE5}"/>
          </ac:spMkLst>
        </pc:spChg>
        <pc:spChg chg="add mod">
          <ac:chgData name="Antoine  Dubois" userId="09ed236f-600c-46d8-a206-b6be8e15a573" providerId="ADAL" clId="{ED08C15D-6063-417A-8133-6B54C4C3A05A}" dt="2023-10-17T08:20:49.539" v="828" actId="14100"/>
          <ac:spMkLst>
            <pc:docMk/>
            <pc:sldMk cId="1080211588" sldId="2147478783"/>
            <ac:spMk id="33" creationId="{8C95BF34-CFE9-2C71-56D4-CDA11C96A7A6}"/>
          </ac:spMkLst>
        </pc:spChg>
        <pc:spChg chg="add mod">
          <ac:chgData name="Antoine  Dubois" userId="09ed236f-600c-46d8-a206-b6be8e15a573" providerId="ADAL" clId="{ED08C15D-6063-417A-8133-6B54C4C3A05A}" dt="2023-10-17T08:20:49.539" v="828" actId="14100"/>
          <ac:spMkLst>
            <pc:docMk/>
            <pc:sldMk cId="1080211588" sldId="2147478783"/>
            <ac:spMk id="35" creationId="{401AA537-C8BD-DF7E-1210-4931A3BF33A8}"/>
          </ac:spMkLst>
        </pc:spChg>
        <pc:spChg chg="add mod">
          <ac:chgData name="Antoine  Dubois" userId="09ed236f-600c-46d8-a206-b6be8e15a573" providerId="ADAL" clId="{ED08C15D-6063-417A-8133-6B54C4C3A05A}" dt="2023-10-17T08:20:49.539" v="828" actId="14100"/>
          <ac:spMkLst>
            <pc:docMk/>
            <pc:sldMk cId="1080211588" sldId="2147478783"/>
            <ac:spMk id="37" creationId="{EF933B37-EC0A-7DDF-F419-859DF008DD61}"/>
          </ac:spMkLst>
        </pc:spChg>
        <pc:spChg chg="add mod">
          <ac:chgData name="Antoine  Dubois" userId="09ed236f-600c-46d8-a206-b6be8e15a573" providerId="ADAL" clId="{ED08C15D-6063-417A-8133-6B54C4C3A05A}" dt="2023-10-17T08:20:49.539" v="828" actId="14100"/>
          <ac:spMkLst>
            <pc:docMk/>
            <pc:sldMk cId="1080211588" sldId="2147478783"/>
            <ac:spMk id="39" creationId="{DCBAE27F-D479-121E-7399-1033B773360A}"/>
          </ac:spMkLst>
        </pc:spChg>
        <pc:spChg chg="add mod">
          <ac:chgData name="Antoine  Dubois" userId="09ed236f-600c-46d8-a206-b6be8e15a573" providerId="ADAL" clId="{ED08C15D-6063-417A-8133-6B54C4C3A05A}" dt="2023-10-17T08:20:49.539" v="828" actId="14100"/>
          <ac:spMkLst>
            <pc:docMk/>
            <pc:sldMk cId="1080211588" sldId="2147478783"/>
            <ac:spMk id="41" creationId="{429B8A49-C72C-82DE-BA96-1416A07963C1}"/>
          </ac:spMkLst>
        </pc:spChg>
        <pc:spChg chg="add mod">
          <ac:chgData name="Antoine  Dubois" userId="09ed236f-600c-46d8-a206-b6be8e15a573" providerId="ADAL" clId="{ED08C15D-6063-417A-8133-6B54C4C3A05A}" dt="2023-10-17T08:20:49.539" v="828" actId="14100"/>
          <ac:spMkLst>
            <pc:docMk/>
            <pc:sldMk cId="1080211588" sldId="2147478783"/>
            <ac:spMk id="43" creationId="{B6E2AD67-BD67-7FC6-14AC-171F5D56259B}"/>
          </ac:spMkLst>
        </pc:spChg>
        <pc:spChg chg="add mod">
          <ac:chgData name="Antoine  Dubois" userId="09ed236f-600c-46d8-a206-b6be8e15a573" providerId="ADAL" clId="{ED08C15D-6063-417A-8133-6B54C4C3A05A}" dt="2023-10-17T08:20:49.539" v="828" actId="14100"/>
          <ac:spMkLst>
            <pc:docMk/>
            <pc:sldMk cId="1080211588" sldId="2147478783"/>
            <ac:spMk id="45" creationId="{3F2448F5-775A-7838-94BC-6B0F8E7D174F}"/>
          </ac:spMkLst>
        </pc:spChg>
        <pc:spChg chg="add mod">
          <ac:chgData name="Antoine  Dubois" userId="09ed236f-600c-46d8-a206-b6be8e15a573" providerId="ADAL" clId="{ED08C15D-6063-417A-8133-6B54C4C3A05A}" dt="2023-10-17T08:20:49.539" v="828" actId="14100"/>
          <ac:spMkLst>
            <pc:docMk/>
            <pc:sldMk cId="1080211588" sldId="2147478783"/>
            <ac:spMk id="47" creationId="{E1630A13-F623-5448-5DA8-CEEB3DEC5854}"/>
          </ac:spMkLst>
        </pc:spChg>
        <pc:spChg chg="add mod">
          <ac:chgData name="Antoine  Dubois" userId="09ed236f-600c-46d8-a206-b6be8e15a573" providerId="ADAL" clId="{ED08C15D-6063-417A-8133-6B54C4C3A05A}" dt="2023-10-17T08:20:49.539" v="828" actId="14100"/>
          <ac:spMkLst>
            <pc:docMk/>
            <pc:sldMk cId="1080211588" sldId="2147478783"/>
            <ac:spMk id="49" creationId="{E4D3FD06-FE27-CB2A-AA8F-7FC70D062985}"/>
          </ac:spMkLst>
        </pc:spChg>
        <pc:spChg chg="add mod">
          <ac:chgData name="Antoine  Dubois" userId="09ed236f-600c-46d8-a206-b6be8e15a573" providerId="ADAL" clId="{ED08C15D-6063-417A-8133-6B54C4C3A05A}" dt="2023-10-17T08:20:49.539" v="828" actId="14100"/>
          <ac:spMkLst>
            <pc:docMk/>
            <pc:sldMk cId="1080211588" sldId="2147478783"/>
            <ac:spMk id="51" creationId="{BFF77F82-CCAF-CE07-B325-FA329EE8B643}"/>
          </ac:spMkLst>
        </pc:spChg>
        <pc:spChg chg="add mod">
          <ac:chgData name="Antoine  Dubois" userId="09ed236f-600c-46d8-a206-b6be8e15a573" providerId="ADAL" clId="{ED08C15D-6063-417A-8133-6B54C4C3A05A}" dt="2023-10-17T08:20:49.539" v="828" actId="14100"/>
          <ac:spMkLst>
            <pc:docMk/>
            <pc:sldMk cId="1080211588" sldId="2147478783"/>
            <ac:spMk id="53" creationId="{23F0A351-CDB8-58E9-E8FE-97905199CE15}"/>
          </ac:spMkLst>
        </pc:spChg>
        <pc:spChg chg="add mod">
          <ac:chgData name="Antoine  Dubois" userId="09ed236f-600c-46d8-a206-b6be8e15a573" providerId="ADAL" clId="{ED08C15D-6063-417A-8133-6B54C4C3A05A}" dt="2023-10-17T08:20:07.936" v="760"/>
          <ac:spMkLst>
            <pc:docMk/>
            <pc:sldMk cId="1080211588" sldId="2147478783"/>
            <ac:spMk id="55" creationId="{7B55F9FD-2E15-7F62-C7F6-0CEBCBAF8865}"/>
          </ac:spMkLst>
        </pc:spChg>
        <pc:spChg chg="add mod">
          <ac:chgData name="Antoine  Dubois" userId="09ed236f-600c-46d8-a206-b6be8e15a573" providerId="ADAL" clId="{ED08C15D-6063-417A-8133-6B54C4C3A05A}" dt="2023-10-17T08:20:07.936" v="760"/>
          <ac:spMkLst>
            <pc:docMk/>
            <pc:sldMk cId="1080211588" sldId="2147478783"/>
            <ac:spMk id="56" creationId="{BBC21B6B-056F-0894-D8D3-53EE29F1A0A9}"/>
          </ac:spMkLst>
        </pc:spChg>
        <pc:spChg chg="add mod">
          <ac:chgData name="Antoine  Dubois" userId="09ed236f-600c-46d8-a206-b6be8e15a573" providerId="ADAL" clId="{ED08C15D-6063-417A-8133-6B54C4C3A05A}" dt="2023-10-17T08:20:07.936" v="760"/>
          <ac:spMkLst>
            <pc:docMk/>
            <pc:sldMk cId="1080211588" sldId="2147478783"/>
            <ac:spMk id="57" creationId="{F7E08F48-918A-45C9-6866-EF7BA3286E91}"/>
          </ac:spMkLst>
        </pc:spChg>
        <pc:spChg chg="add mod">
          <ac:chgData name="Antoine  Dubois" userId="09ed236f-600c-46d8-a206-b6be8e15a573" providerId="ADAL" clId="{ED08C15D-6063-417A-8133-6B54C4C3A05A}" dt="2023-10-17T08:20:07.936" v="760"/>
          <ac:spMkLst>
            <pc:docMk/>
            <pc:sldMk cId="1080211588" sldId="2147478783"/>
            <ac:spMk id="58" creationId="{856A95CA-F08B-E111-2D97-C24E07178818}"/>
          </ac:spMkLst>
        </pc:spChg>
        <pc:spChg chg="add mod">
          <ac:chgData name="Antoine  Dubois" userId="09ed236f-600c-46d8-a206-b6be8e15a573" providerId="ADAL" clId="{ED08C15D-6063-417A-8133-6B54C4C3A05A}" dt="2023-10-17T08:20:07.936" v="760"/>
          <ac:spMkLst>
            <pc:docMk/>
            <pc:sldMk cId="1080211588" sldId="2147478783"/>
            <ac:spMk id="59" creationId="{3E02186E-F13D-5EB5-FA2E-ED054DC2D3DE}"/>
          </ac:spMkLst>
        </pc:spChg>
        <pc:spChg chg="add mod">
          <ac:chgData name="Antoine  Dubois" userId="09ed236f-600c-46d8-a206-b6be8e15a573" providerId="ADAL" clId="{ED08C15D-6063-417A-8133-6B54C4C3A05A}" dt="2023-10-17T08:20:07.936" v="760"/>
          <ac:spMkLst>
            <pc:docMk/>
            <pc:sldMk cId="1080211588" sldId="2147478783"/>
            <ac:spMk id="60" creationId="{A26E2A76-4A4A-4681-E63D-63FB00FBAE12}"/>
          </ac:spMkLst>
        </pc:spChg>
        <pc:spChg chg="add mod">
          <ac:chgData name="Antoine  Dubois" userId="09ed236f-600c-46d8-a206-b6be8e15a573" providerId="ADAL" clId="{ED08C15D-6063-417A-8133-6B54C4C3A05A}" dt="2023-10-17T08:20:07.936" v="760"/>
          <ac:spMkLst>
            <pc:docMk/>
            <pc:sldMk cId="1080211588" sldId="2147478783"/>
            <ac:spMk id="61" creationId="{1DEA71F9-FEBD-3B15-3F84-F959544BE8C5}"/>
          </ac:spMkLst>
        </pc:spChg>
        <pc:spChg chg="add mod">
          <ac:chgData name="Antoine  Dubois" userId="09ed236f-600c-46d8-a206-b6be8e15a573" providerId="ADAL" clId="{ED08C15D-6063-417A-8133-6B54C4C3A05A}" dt="2023-10-17T08:20:07.936" v="760"/>
          <ac:spMkLst>
            <pc:docMk/>
            <pc:sldMk cId="1080211588" sldId="2147478783"/>
            <ac:spMk id="62" creationId="{77AF91CD-144A-4382-29B6-C3CDBC970C8A}"/>
          </ac:spMkLst>
        </pc:spChg>
        <pc:spChg chg="add mod">
          <ac:chgData name="Antoine  Dubois" userId="09ed236f-600c-46d8-a206-b6be8e15a573" providerId="ADAL" clId="{ED08C15D-6063-417A-8133-6B54C4C3A05A}" dt="2023-10-17T08:20:07.936" v="760"/>
          <ac:spMkLst>
            <pc:docMk/>
            <pc:sldMk cId="1080211588" sldId="2147478783"/>
            <ac:spMk id="63" creationId="{BB4725CE-690A-0A3E-E190-615155720CC5}"/>
          </ac:spMkLst>
        </pc:spChg>
        <pc:spChg chg="add mod">
          <ac:chgData name="Antoine  Dubois" userId="09ed236f-600c-46d8-a206-b6be8e15a573" providerId="ADAL" clId="{ED08C15D-6063-417A-8133-6B54C4C3A05A}" dt="2023-10-17T08:20:07.936" v="760"/>
          <ac:spMkLst>
            <pc:docMk/>
            <pc:sldMk cId="1080211588" sldId="2147478783"/>
            <ac:spMk id="64" creationId="{4273882B-194C-851D-158D-349C48C03215}"/>
          </ac:spMkLst>
        </pc:spChg>
        <pc:spChg chg="add mod">
          <ac:chgData name="Antoine  Dubois" userId="09ed236f-600c-46d8-a206-b6be8e15a573" providerId="ADAL" clId="{ED08C15D-6063-417A-8133-6B54C4C3A05A}" dt="2023-10-17T08:20:07.936" v="760"/>
          <ac:spMkLst>
            <pc:docMk/>
            <pc:sldMk cId="1080211588" sldId="2147478783"/>
            <ac:spMk id="65" creationId="{9951374F-A6AD-3C86-A6A3-D754B74AD84C}"/>
          </ac:spMkLst>
        </pc:spChg>
        <pc:spChg chg="add mod">
          <ac:chgData name="Antoine  Dubois" userId="09ed236f-600c-46d8-a206-b6be8e15a573" providerId="ADAL" clId="{ED08C15D-6063-417A-8133-6B54C4C3A05A}" dt="2023-10-17T08:20:07.936" v="760"/>
          <ac:spMkLst>
            <pc:docMk/>
            <pc:sldMk cId="1080211588" sldId="2147478783"/>
            <ac:spMk id="66" creationId="{C3459544-6313-C787-D7D8-B73FB62E6106}"/>
          </ac:spMkLst>
        </pc:spChg>
        <pc:spChg chg="add mod">
          <ac:chgData name="Antoine  Dubois" userId="09ed236f-600c-46d8-a206-b6be8e15a573" providerId="ADAL" clId="{ED08C15D-6063-417A-8133-6B54C4C3A05A}" dt="2023-10-17T08:20:07.936" v="760"/>
          <ac:spMkLst>
            <pc:docMk/>
            <pc:sldMk cId="1080211588" sldId="2147478783"/>
            <ac:spMk id="67" creationId="{904276CE-48DB-D318-0859-77CA019F3B81}"/>
          </ac:spMkLst>
        </pc:spChg>
        <pc:spChg chg="add mod">
          <ac:chgData name="Antoine  Dubois" userId="09ed236f-600c-46d8-a206-b6be8e15a573" providerId="ADAL" clId="{ED08C15D-6063-417A-8133-6B54C4C3A05A}" dt="2023-10-17T08:22:24.458" v="936" actId="20577"/>
          <ac:spMkLst>
            <pc:docMk/>
            <pc:sldMk cId="1080211588" sldId="2147478783"/>
            <ac:spMk id="68" creationId="{D5AE75FF-CA8F-61DB-6525-738573B2B937}"/>
          </ac:spMkLst>
        </pc:spChg>
        <pc:spChg chg="add mod">
          <ac:chgData name="Antoine  Dubois" userId="09ed236f-600c-46d8-a206-b6be8e15a573" providerId="ADAL" clId="{ED08C15D-6063-417A-8133-6B54C4C3A05A}" dt="2023-10-17T08:20:07.936" v="760"/>
          <ac:spMkLst>
            <pc:docMk/>
            <pc:sldMk cId="1080211588" sldId="2147478783"/>
            <ac:spMk id="69" creationId="{AC653D4C-51B2-4D73-6A45-101CEC063B40}"/>
          </ac:spMkLst>
        </pc:spChg>
        <pc:spChg chg="add mod">
          <ac:chgData name="Antoine  Dubois" userId="09ed236f-600c-46d8-a206-b6be8e15a573" providerId="ADAL" clId="{ED08C15D-6063-417A-8133-6B54C4C3A05A}" dt="2023-10-17T08:20:07.936" v="760"/>
          <ac:spMkLst>
            <pc:docMk/>
            <pc:sldMk cId="1080211588" sldId="2147478783"/>
            <ac:spMk id="70" creationId="{0CAE81BB-6AC3-EB12-1545-D9F70B5A8FE0}"/>
          </ac:spMkLst>
        </pc:spChg>
        <pc:spChg chg="add mod">
          <ac:chgData name="Antoine  Dubois" userId="09ed236f-600c-46d8-a206-b6be8e15a573" providerId="ADAL" clId="{ED08C15D-6063-417A-8133-6B54C4C3A05A}" dt="2023-10-17T08:20:07.936" v="760"/>
          <ac:spMkLst>
            <pc:docMk/>
            <pc:sldMk cId="1080211588" sldId="2147478783"/>
            <ac:spMk id="71" creationId="{CB74F54A-4ABA-5F2E-5B2D-CAD339B62496}"/>
          </ac:spMkLst>
        </pc:spChg>
        <pc:spChg chg="add mod">
          <ac:chgData name="Antoine  Dubois" userId="09ed236f-600c-46d8-a206-b6be8e15a573" providerId="ADAL" clId="{ED08C15D-6063-417A-8133-6B54C4C3A05A}" dt="2023-10-17T08:20:07.936" v="760"/>
          <ac:spMkLst>
            <pc:docMk/>
            <pc:sldMk cId="1080211588" sldId="2147478783"/>
            <ac:spMk id="72" creationId="{FD986AE7-5AF3-C683-4FE8-4CC64BF30C2F}"/>
          </ac:spMkLst>
        </pc:spChg>
        <pc:spChg chg="add mod">
          <ac:chgData name="Antoine  Dubois" userId="09ed236f-600c-46d8-a206-b6be8e15a573" providerId="ADAL" clId="{ED08C15D-6063-417A-8133-6B54C4C3A05A}" dt="2023-10-17T08:20:07.936" v="760"/>
          <ac:spMkLst>
            <pc:docMk/>
            <pc:sldMk cId="1080211588" sldId="2147478783"/>
            <ac:spMk id="73" creationId="{9C7CE6AB-2AE5-1006-E4BD-227425FF6376}"/>
          </ac:spMkLst>
        </pc:spChg>
        <pc:spChg chg="add mod">
          <ac:chgData name="Antoine  Dubois" userId="09ed236f-600c-46d8-a206-b6be8e15a573" providerId="ADAL" clId="{ED08C15D-6063-417A-8133-6B54C4C3A05A}" dt="2023-10-17T08:22:21.697" v="934" actId="20577"/>
          <ac:spMkLst>
            <pc:docMk/>
            <pc:sldMk cId="1080211588" sldId="2147478783"/>
            <ac:spMk id="74" creationId="{AE0DF880-DD72-3609-36C0-D683F979D0C2}"/>
          </ac:spMkLst>
        </pc:spChg>
        <pc:spChg chg="add mod">
          <ac:chgData name="Antoine  Dubois" userId="09ed236f-600c-46d8-a206-b6be8e15a573" providerId="ADAL" clId="{ED08C15D-6063-417A-8133-6B54C4C3A05A}" dt="2023-10-17T08:20:07.936" v="760"/>
          <ac:spMkLst>
            <pc:docMk/>
            <pc:sldMk cId="1080211588" sldId="2147478783"/>
            <ac:spMk id="75" creationId="{13C8FBFD-59CE-0B58-7218-C4262F6EFF03}"/>
          </ac:spMkLst>
        </pc:spChg>
        <pc:spChg chg="add mod">
          <ac:chgData name="Antoine  Dubois" userId="09ed236f-600c-46d8-a206-b6be8e15a573" providerId="ADAL" clId="{ED08C15D-6063-417A-8133-6B54C4C3A05A}" dt="2023-10-17T08:20:07.936" v="760"/>
          <ac:spMkLst>
            <pc:docMk/>
            <pc:sldMk cId="1080211588" sldId="2147478783"/>
            <ac:spMk id="76" creationId="{0E0E031C-96F0-D2D7-6DA0-0742F2029616}"/>
          </ac:spMkLst>
        </pc:spChg>
        <pc:spChg chg="add mod">
          <ac:chgData name="Antoine  Dubois" userId="09ed236f-600c-46d8-a206-b6be8e15a573" providerId="ADAL" clId="{ED08C15D-6063-417A-8133-6B54C4C3A05A}" dt="2023-10-17T08:20:07.936" v="760"/>
          <ac:spMkLst>
            <pc:docMk/>
            <pc:sldMk cId="1080211588" sldId="2147478783"/>
            <ac:spMk id="77" creationId="{65D2E9CD-E334-5A29-80D7-C1EF623ADE6B}"/>
          </ac:spMkLst>
        </pc:spChg>
        <pc:spChg chg="add mod">
          <ac:chgData name="Antoine  Dubois" userId="09ed236f-600c-46d8-a206-b6be8e15a573" providerId="ADAL" clId="{ED08C15D-6063-417A-8133-6B54C4C3A05A}" dt="2023-10-17T08:20:07.936" v="760"/>
          <ac:spMkLst>
            <pc:docMk/>
            <pc:sldMk cId="1080211588" sldId="2147478783"/>
            <ac:spMk id="78" creationId="{64651CC9-79A5-1AA9-DB2F-842BE88F802F}"/>
          </ac:spMkLst>
        </pc:spChg>
        <pc:spChg chg="add mod">
          <ac:chgData name="Antoine  Dubois" userId="09ed236f-600c-46d8-a206-b6be8e15a573" providerId="ADAL" clId="{ED08C15D-6063-417A-8133-6B54C4C3A05A}" dt="2023-10-17T08:20:07.936" v="760"/>
          <ac:spMkLst>
            <pc:docMk/>
            <pc:sldMk cId="1080211588" sldId="2147478783"/>
            <ac:spMk id="79" creationId="{A97AAF80-1588-55FA-9300-CB4C9924662C}"/>
          </ac:spMkLst>
        </pc:spChg>
        <pc:spChg chg="add mod">
          <ac:chgData name="Antoine  Dubois" userId="09ed236f-600c-46d8-a206-b6be8e15a573" providerId="ADAL" clId="{ED08C15D-6063-417A-8133-6B54C4C3A05A}" dt="2023-10-17T08:20:07.936" v="760"/>
          <ac:spMkLst>
            <pc:docMk/>
            <pc:sldMk cId="1080211588" sldId="2147478783"/>
            <ac:spMk id="80" creationId="{B69FD1CB-A4D4-221F-B252-D03B821A9CA1}"/>
          </ac:spMkLst>
        </pc:spChg>
        <pc:spChg chg="add mod">
          <ac:chgData name="Antoine  Dubois" userId="09ed236f-600c-46d8-a206-b6be8e15a573" providerId="ADAL" clId="{ED08C15D-6063-417A-8133-6B54C4C3A05A}" dt="2023-10-17T08:20:07.936" v="760"/>
          <ac:spMkLst>
            <pc:docMk/>
            <pc:sldMk cId="1080211588" sldId="2147478783"/>
            <ac:spMk id="81" creationId="{58DB34BF-9320-0952-C1DF-C1D2A362D453}"/>
          </ac:spMkLst>
        </pc:spChg>
        <pc:spChg chg="add mod">
          <ac:chgData name="Antoine  Dubois" userId="09ed236f-600c-46d8-a206-b6be8e15a573" providerId="ADAL" clId="{ED08C15D-6063-417A-8133-6B54C4C3A05A}" dt="2023-10-17T08:20:07.936" v="760"/>
          <ac:spMkLst>
            <pc:docMk/>
            <pc:sldMk cId="1080211588" sldId="2147478783"/>
            <ac:spMk id="82" creationId="{4ABA0407-B523-ABEC-CB2B-6A04181774DA}"/>
          </ac:spMkLst>
        </pc:spChg>
        <pc:spChg chg="add mod">
          <ac:chgData name="Antoine  Dubois" userId="09ed236f-600c-46d8-a206-b6be8e15a573" providerId="ADAL" clId="{ED08C15D-6063-417A-8133-6B54C4C3A05A}" dt="2023-10-17T08:20:07.936" v="760"/>
          <ac:spMkLst>
            <pc:docMk/>
            <pc:sldMk cId="1080211588" sldId="2147478783"/>
            <ac:spMk id="83" creationId="{269F2FE5-247C-5E87-E081-BF4F1068352D}"/>
          </ac:spMkLst>
        </pc:spChg>
        <pc:spChg chg="add mod">
          <ac:chgData name="Antoine  Dubois" userId="09ed236f-600c-46d8-a206-b6be8e15a573" providerId="ADAL" clId="{ED08C15D-6063-417A-8133-6B54C4C3A05A}" dt="2023-10-17T08:20:07.936" v="760"/>
          <ac:spMkLst>
            <pc:docMk/>
            <pc:sldMk cId="1080211588" sldId="2147478783"/>
            <ac:spMk id="84" creationId="{955ABA27-1512-CA23-E903-02FF94A8FD99}"/>
          </ac:spMkLst>
        </pc:spChg>
        <pc:spChg chg="add mod">
          <ac:chgData name="Antoine  Dubois" userId="09ed236f-600c-46d8-a206-b6be8e15a573" providerId="ADAL" clId="{ED08C15D-6063-417A-8133-6B54C4C3A05A}" dt="2023-10-17T08:20:07.936" v="760"/>
          <ac:spMkLst>
            <pc:docMk/>
            <pc:sldMk cId="1080211588" sldId="2147478783"/>
            <ac:spMk id="85" creationId="{1E9C1882-4DFB-B592-EFAD-755C85845843}"/>
          </ac:spMkLst>
        </pc:spChg>
        <pc:spChg chg="add mod">
          <ac:chgData name="Antoine  Dubois" userId="09ed236f-600c-46d8-a206-b6be8e15a573" providerId="ADAL" clId="{ED08C15D-6063-417A-8133-6B54C4C3A05A}" dt="2023-10-17T08:20:07.936" v="760"/>
          <ac:spMkLst>
            <pc:docMk/>
            <pc:sldMk cId="1080211588" sldId="2147478783"/>
            <ac:spMk id="86" creationId="{851D409F-6422-F136-50C1-34C826DF2238}"/>
          </ac:spMkLst>
        </pc:spChg>
        <pc:spChg chg="add mod">
          <ac:chgData name="Antoine  Dubois" userId="09ed236f-600c-46d8-a206-b6be8e15a573" providerId="ADAL" clId="{ED08C15D-6063-417A-8133-6B54C4C3A05A}" dt="2023-10-17T08:20:07.936" v="760"/>
          <ac:spMkLst>
            <pc:docMk/>
            <pc:sldMk cId="1080211588" sldId="2147478783"/>
            <ac:spMk id="87" creationId="{6610F295-E224-6E56-F999-35761F222744}"/>
          </ac:spMkLst>
        </pc:spChg>
        <pc:spChg chg="add mod">
          <ac:chgData name="Antoine  Dubois" userId="09ed236f-600c-46d8-a206-b6be8e15a573" providerId="ADAL" clId="{ED08C15D-6063-417A-8133-6B54C4C3A05A}" dt="2023-10-17T08:20:07.936" v="760"/>
          <ac:spMkLst>
            <pc:docMk/>
            <pc:sldMk cId="1080211588" sldId="2147478783"/>
            <ac:spMk id="88" creationId="{35A56116-59AF-DC45-E129-C6FDA8F23840}"/>
          </ac:spMkLst>
        </pc:spChg>
        <pc:spChg chg="add mod">
          <ac:chgData name="Antoine  Dubois" userId="09ed236f-600c-46d8-a206-b6be8e15a573" providerId="ADAL" clId="{ED08C15D-6063-417A-8133-6B54C4C3A05A}" dt="2023-10-17T08:20:07.936" v="760"/>
          <ac:spMkLst>
            <pc:docMk/>
            <pc:sldMk cId="1080211588" sldId="2147478783"/>
            <ac:spMk id="89" creationId="{1E039422-63AC-F163-C054-5E42EE2D5E15}"/>
          </ac:spMkLst>
        </pc:spChg>
        <pc:spChg chg="add mod">
          <ac:chgData name="Antoine  Dubois" userId="09ed236f-600c-46d8-a206-b6be8e15a573" providerId="ADAL" clId="{ED08C15D-6063-417A-8133-6B54C4C3A05A}" dt="2023-10-17T08:20:07.936" v="760"/>
          <ac:spMkLst>
            <pc:docMk/>
            <pc:sldMk cId="1080211588" sldId="2147478783"/>
            <ac:spMk id="90" creationId="{71D185F9-E445-1D7B-E5DE-778D12567A02}"/>
          </ac:spMkLst>
        </pc:spChg>
        <pc:spChg chg="add mod">
          <ac:chgData name="Antoine  Dubois" userId="09ed236f-600c-46d8-a206-b6be8e15a573" providerId="ADAL" clId="{ED08C15D-6063-417A-8133-6B54C4C3A05A}" dt="2023-10-17T08:20:07.936" v="760"/>
          <ac:spMkLst>
            <pc:docMk/>
            <pc:sldMk cId="1080211588" sldId="2147478783"/>
            <ac:spMk id="91" creationId="{2D0CBB0B-8DB8-09AA-A00F-4F36B2EE6BCE}"/>
          </ac:spMkLst>
        </pc:spChg>
        <pc:spChg chg="add mod">
          <ac:chgData name="Antoine  Dubois" userId="09ed236f-600c-46d8-a206-b6be8e15a573" providerId="ADAL" clId="{ED08C15D-6063-417A-8133-6B54C4C3A05A}" dt="2023-10-17T08:20:07.936" v="760"/>
          <ac:spMkLst>
            <pc:docMk/>
            <pc:sldMk cId="1080211588" sldId="2147478783"/>
            <ac:spMk id="92" creationId="{90379173-86C7-3079-0E17-15F56C8D3AA4}"/>
          </ac:spMkLst>
        </pc:spChg>
        <pc:spChg chg="add mod">
          <ac:chgData name="Antoine  Dubois" userId="09ed236f-600c-46d8-a206-b6be8e15a573" providerId="ADAL" clId="{ED08C15D-6063-417A-8133-6B54C4C3A05A}" dt="2023-10-17T08:20:07.936" v="760"/>
          <ac:spMkLst>
            <pc:docMk/>
            <pc:sldMk cId="1080211588" sldId="2147478783"/>
            <ac:spMk id="93" creationId="{35ADB0D3-6ACA-3F38-EEFA-4389D24EACF6}"/>
          </ac:spMkLst>
        </pc:spChg>
        <pc:spChg chg="add mod">
          <ac:chgData name="Antoine  Dubois" userId="09ed236f-600c-46d8-a206-b6be8e15a573" providerId="ADAL" clId="{ED08C15D-6063-417A-8133-6B54C4C3A05A}" dt="2023-10-17T08:20:07.936" v="760"/>
          <ac:spMkLst>
            <pc:docMk/>
            <pc:sldMk cId="1080211588" sldId="2147478783"/>
            <ac:spMk id="94" creationId="{57FF2EAD-F87C-10EB-8C46-DF9DCED6B4B7}"/>
          </ac:spMkLst>
        </pc:spChg>
        <pc:spChg chg="add mod">
          <ac:chgData name="Antoine  Dubois" userId="09ed236f-600c-46d8-a206-b6be8e15a573" providerId="ADAL" clId="{ED08C15D-6063-417A-8133-6B54C4C3A05A}" dt="2023-10-17T08:20:07.936" v="760"/>
          <ac:spMkLst>
            <pc:docMk/>
            <pc:sldMk cId="1080211588" sldId="2147478783"/>
            <ac:spMk id="95" creationId="{D4C9D598-8C72-835C-7A08-CEE7ACA69DF2}"/>
          </ac:spMkLst>
        </pc:spChg>
        <pc:spChg chg="add mod">
          <ac:chgData name="Antoine  Dubois" userId="09ed236f-600c-46d8-a206-b6be8e15a573" providerId="ADAL" clId="{ED08C15D-6063-417A-8133-6B54C4C3A05A}" dt="2023-10-17T08:20:07.936" v="760"/>
          <ac:spMkLst>
            <pc:docMk/>
            <pc:sldMk cId="1080211588" sldId="2147478783"/>
            <ac:spMk id="96" creationId="{025CBD3C-E29E-DCBF-4C31-655EB345FB15}"/>
          </ac:spMkLst>
        </pc:spChg>
        <pc:spChg chg="add mod">
          <ac:chgData name="Antoine  Dubois" userId="09ed236f-600c-46d8-a206-b6be8e15a573" providerId="ADAL" clId="{ED08C15D-6063-417A-8133-6B54C4C3A05A}" dt="2023-10-17T08:20:07.936" v="760"/>
          <ac:spMkLst>
            <pc:docMk/>
            <pc:sldMk cId="1080211588" sldId="2147478783"/>
            <ac:spMk id="97" creationId="{1CB1B50F-4940-9B50-4F39-11663AAA6427}"/>
          </ac:spMkLst>
        </pc:spChg>
        <pc:spChg chg="add mod">
          <ac:chgData name="Antoine  Dubois" userId="09ed236f-600c-46d8-a206-b6be8e15a573" providerId="ADAL" clId="{ED08C15D-6063-417A-8133-6B54C4C3A05A}" dt="2023-10-17T08:20:07.936" v="760"/>
          <ac:spMkLst>
            <pc:docMk/>
            <pc:sldMk cId="1080211588" sldId="2147478783"/>
            <ac:spMk id="98" creationId="{81E75987-DE65-F2FB-9A25-B35B9DA4E71B}"/>
          </ac:spMkLst>
        </pc:spChg>
        <pc:grpChg chg="add mod">
          <ac:chgData name="Antoine  Dubois" userId="09ed236f-600c-46d8-a206-b6be8e15a573" providerId="ADAL" clId="{ED08C15D-6063-417A-8133-6B54C4C3A05A}" dt="2023-10-17T08:22:30.729" v="948" actId="1036"/>
          <ac:grpSpMkLst>
            <pc:docMk/>
            <pc:sldMk cId="1080211588" sldId="2147478783"/>
            <ac:grpSpMk id="8" creationId="{7B623078-2993-B67E-4369-EF8E26339919}"/>
          </ac:grpSpMkLst>
        </pc:grpChg>
        <pc:grpChg chg="add mod">
          <ac:chgData name="Antoine  Dubois" userId="09ed236f-600c-46d8-a206-b6be8e15a573" providerId="ADAL" clId="{ED08C15D-6063-417A-8133-6B54C4C3A05A}" dt="2023-10-17T08:22:18.327" v="932" actId="1036"/>
          <ac:grpSpMkLst>
            <pc:docMk/>
            <pc:sldMk cId="1080211588" sldId="2147478783"/>
            <ac:grpSpMk id="9" creationId="{87CC1258-6EBF-42B1-DF49-D61036DAD92D}"/>
          </ac:grpSpMkLst>
        </pc:grpChg>
        <pc:grpChg chg="add mod">
          <ac:chgData name="Antoine  Dubois" userId="09ed236f-600c-46d8-a206-b6be8e15a573" providerId="ADAL" clId="{ED08C15D-6063-417A-8133-6B54C4C3A05A}" dt="2023-10-17T08:22:11.395" v="912" actId="1035"/>
          <ac:grpSpMkLst>
            <pc:docMk/>
            <pc:sldMk cId="1080211588" sldId="2147478783"/>
            <ac:grpSpMk id="10" creationId="{A853C27B-F593-46AE-F4BA-39C0C277A330}"/>
          </ac:grpSpMkLst>
        </pc:grpChg>
        <pc:grpChg chg="add mod">
          <ac:chgData name="Antoine  Dubois" userId="09ed236f-600c-46d8-a206-b6be8e15a573" providerId="ADAL" clId="{ED08C15D-6063-417A-8133-6B54C4C3A05A}" dt="2023-10-17T08:22:04.434" v="904" actId="1036"/>
          <ac:grpSpMkLst>
            <pc:docMk/>
            <pc:sldMk cId="1080211588" sldId="2147478783"/>
            <ac:grpSpMk id="11" creationId="{BD90D5C4-CF99-BD4E-2632-928B5B5EF976}"/>
          </ac:grpSpMkLst>
        </pc:grpChg>
        <pc:grpChg chg="del">
          <ac:chgData name="Antoine  Dubois" userId="09ed236f-600c-46d8-a206-b6be8e15a573" providerId="ADAL" clId="{ED08C15D-6063-417A-8133-6B54C4C3A05A}" dt="2023-10-17T08:19:40.805" v="717" actId="478"/>
          <ac:grpSpMkLst>
            <pc:docMk/>
            <pc:sldMk cId="1080211588" sldId="2147478783"/>
            <ac:grpSpMk id="17" creationId="{041C223A-EB27-3F7A-97DA-6065F644A825}"/>
          </ac:grpSpMkLst>
        </pc:grpChg>
        <pc:grpChg chg="add mod">
          <ac:chgData name="Antoine  Dubois" userId="09ed236f-600c-46d8-a206-b6be8e15a573" providerId="ADAL" clId="{ED08C15D-6063-417A-8133-6B54C4C3A05A}" dt="2023-10-17T08:21:58.505" v="889" actId="1036"/>
          <ac:grpSpMkLst>
            <pc:docMk/>
            <pc:sldMk cId="1080211588" sldId="2147478783"/>
            <ac:grpSpMk id="23" creationId="{4EE8F194-008D-7698-BCBE-F4C94D347654}"/>
          </ac:grpSpMkLst>
        </pc:grpChg>
        <pc:grpChg chg="add mod">
          <ac:chgData name="Antoine  Dubois" userId="09ed236f-600c-46d8-a206-b6be8e15a573" providerId="ADAL" clId="{ED08C15D-6063-417A-8133-6B54C4C3A05A}" dt="2023-10-17T08:21:50.971" v="872" actId="1035"/>
          <ac:grpSpMkLst>
            <pc:docMk/>
            <pc:sldMk cId="1080211588" sldId="2147478783"/>
            <ac:grpSpMk id="24" creationId="{3F595B09-1DB5-7A18-F5EC-BCD7D3FA5E5F}"/>
          </ac:grpSpMkLst>
        </pc:grpChg>
        <pc:grpChg chg="add mod">
          <ac:chgData name="Antoine  Dubois" userId="09ed236f-600c-46d8-a206-b6be8e15a573" providerId="ADAL" clId="{ED08C15D-6063-417A-8133-6B54C4C3A05A}" dt="2023-10-17T08:21:37.749" v="859" actId="1035"/>
          <ac:grpSpMkLst>
            <pc:docMk/>
            <pc:sldMk cId="1080211588" sldId="2147478783"/>
            <ac:grpSpMk id="25" creationId="{833F54D8-52B4-77E6-5794-19D1632FF3B6}"/>
          </ac:grpSpMkLst>
        </pc:grpChg>
        <pc:grpChg chg="add mod">
          <ac:chgData name="Antoine  Dubois" userId="09ed236f-600c-46d8-a206-b6be8e15a573" providerId="ADAL" clId="{ED08C15D-6063-417A-8133-6B54C4C3A05A}" dt="2023-10-17T08:20:49.539" v="828" actId="14100"/>
          <ac:grpSpMkLst>
            <pc:docMk/>
            <pc:sldMk cId="1080211588" sldId="2147478783"/>
            <ac:grpSpMk id="26" creationId="{038AE791-88A1-B8E2-DC14-1EF8A766E84E}"/>
          </ac:grpSpMkLst>
        </pc:grpChg>
        <pc:grpChg chg="add mod">
          <ac:chgData name="Antoine  Dubois" userId="09ed236f-600c-46d8-a206-b6be8e15a573" providerId="ADAL" clId="{ED08C15D-6063-417A-8133-6B54C4C3A05A}" dt="2023-10-17T08:20:49.539" v="828" actId="14100"/>
          <ac:grpSpMkLst>
            <pc:docMk/>
            <pc:sldMk cId="1080211588" sldId="2147478783"/>
            <ac:grpSpMk id="28" creationId="{D5BBC78F-5783-B86E-4F2A-68E15AF679ED}"/>
          </ac:grpSpMkLst>
        </pc:grpChg>
        <pc:grpChg chg="add mod">
          <ac:chgData name="Antoine  Dubois" userId="09ed236f-600c-46d8-a206-b6be8e15a573" providerId="ADAL" clId="{ED08C15D-6063-417A-8133-6B54C4C3A05A}" dt="2023-10-17T08:20:49.539" v="828" actId="14100"/>
          <ac:grpSpMkLst>
            <pc:docMk/>
            <pc:sldMk cId="1080211588" sldId="2147478783"/>
            <ac:grpSpMk id="30" creationId="{593335A6-183A-6770-C119-12ED820565A3}"/>
          </ac:grpSpMkLst>
        </pc:grpChg>
        <pc:grpChg chg="add mod">
          <ac:chgData name="Antoine  Dubois" userId="09ed236f-600c-46d8-a206-b6be8e15a573" providerId="ADAL" clId="{ED08C15D-6063-417A-8133-6B54C4C3A05A}" dt="2023-10-17T08:20:49.539" v="828" actId="14100"/>
          <ac:grpSpMkLst>
            <pc:docMk/>
            <pc:sldMk cId="1080211588" sldId="2147478783"/>
            <ac:grpSpMk id="32" creationId="{9A3E8ED2-25EE-87A4-E3DB-FDEE5FCAD679}"/>
          </ac:grpSpMkLst>
        </pc:grpChg>
        <pc:grpChg chg="add mod">
          <ac:chgData name="Antoine  Dubois" userId="09ed236f-600c-46d8-a206-b6be8e15a573" providerId="ADAL" clId="{ED08C15D-6063-417A-8133-6B54C4C3A05A}" dt="2023-10-17T08:20:49.539" v="828" actId="14100"/>
          <ac:grpSpMkLst>
            <pc:docMk/>
            <pc:sldMk cId="1080211588" sldId="2147478783"/>
            <ac:grpSpMk id="34" creationId="{6920A9EB-C55D-4C4D-2136-4A2BF3CD67FE}"/>
          </ac:grpSpMkLst>
        </pc:grpChg>
        <pc:grpChg chg="add mod">
          <ac:chgData name="Antoine  Dubois" userId="09ed236f-600c-46d8-a206-b6be8e15a573" providerId="ADAL" clId="{ED08C15D-6063-417A-8133-6B54C4C3A05A}" dt="2023-10-17T08:20:49.539" v="828" actId="14100"/>
          <ac:grpSpMkLst>
            <pc:docMk/>
            <pc:sldMk cId="1080211588" sldId="2147478783"/>
            <ac:grpSpMk id="36" creationId="{570D8847-80BB-DFAE-4EDE-71C59B5D0654}"/>
          </ac:grpSpMkLst>
        </pc:grpChg>
        <pc:grpChg chg="add mod">
          <ac:chgData name="Antoine  Dubois" userId="09ed236f-600c-46d8-a206-b6be8e15a573" providerId="ADAL" clId="{ED08C15D-6063-417A-8133-6B54C4C3A05A}" dt="2023-10-17T08:20:49.539" v="828" actId="14100"/>
          <ac:grpSpMkLst>
            <pc:docMk/>
            <pc:sldMk cId="1080211588" sldId="2147478783"/>
            <ac:grpSpMk id="38" creationId="{4932BCC7-B1B2-EDEE-915A-A1C9C12603E4}"/>
          </ac:grpSpMkLst>
        </pc:grpChg>
        <pc:grpChg chg="add mod">
          <ac:chgData name="Antoine  Dubois" userId="09ed236f-600c-46d8-a206-b6be8e15a573" providerId="ADAL" clId="{ED08C15D-6063-417A-8133-6B54C4C3A05A}" dt="2023-10-17T08:20:49.539" v="828" actId="14100"/>
          <ac:grpSpMkLst>
            <pc:docMk/>
            <pc:sldMk cId="1080211588" sldId="2147478783"/>
            <ac:grpSpMk id="40" creationId="{8941444B-27A7-5AF7-ECEF-D84F1EE4B106}"/>
          </ac:grpSpMkLst>
        </pc:grpChg>
        <pc:grpChg chg="add mod">
          <ac:chgData name="Antoine  Dubois" userId="09ed236f-600c-46d8-a206-b6be8e15a573" providerId="ADAL" clId="{ED08C15D-6063-417A-8133-6B54C4C3A05A}" dt="2023-10-17T08:20:49.539" v="828" actId="14100"/>
          <ac:grpSpMkLst>
            <pc:docMk/>
            <pc:sldMk cId="1080211588" sldId="2147478783"/>
            <ac:grpSpMk id="42" creationId="{69F02F3D-09D0-5F12-35FF-1D64E97A610E}"/>
          </ac:grpSpMkLst>
        </pc:grpChg>
        <pc:grpChg chg="add mod">
          <ac:chgData name="Antoine  Dubois" userId="09ed236f-600c-46d8-a206-b6be8e15a573" providerId="ADAL" clId="{ED08C15D-6063-417A-8133-6B54C4C3A05A}" dt="2023-10-17T08:20:49.539" v="828" actId="14100"/>
          <ac:grpSpMkLst>
            <pc:docMk/>
            <pc:sldMk cId="1080211588" sldId="2147478783"/>
            <ac:grpSpMk id="44" creationId="{5855171A-CBE6-CAF1-44AD-725C3EDBB364}"/>
          </ac:grpSpMkLst>
        </pc:grpChg>
        <pc:grpChg chg="add mod">
          <ac:chgData name="Antoine  Dubois" userId="09ed236f-600c-46d8-a206-b6be8e15a573" providerId="ADAL" clId="{ED08C15D-6063-417A-8133-6B54C4C3A05A}" dt="2023-10-17T08:20:49.539" v="828" actId="14100"/>
          <ac:grpSpMkLst>
            <pc:docMk/>
            <pc:sldMk cId="1080211588" sldId="2147478783"/>
            <ac:grpSpMk id="46" creationId="{D79AEA14-9AD9-6119-5BE8-3BFDE1D55704}"/>
          </ac:grpSpMkLst>
        </pc:grpChg>
        <pc:grpChg chg="add mod">
          <ac:chgData name="Antoine  Dubois" userId="09ed236f-600c-46d8-a206-b6be8e15a573" providerId="ADAL" clId="{ED08C15D-6063-417A-8133-6B54C4C3A05A}" dt="2023-10-17T08:20:49.539" v="828" actId="14100"/>
          <ac:grpSpMkLst>
            <pc:docMk/>
            <pc:sldMk cId="1080211588" sldId="2147478783"/>
            <ac:grpSpMk id="48" creationId="{3875C1C0-07B7-5918-E12F-6293BA060EB9}"/>
          </ac:grpSpMkLst>
        </pc:grpChg>
        <pc:grpChg chg="add mod">
          <ac:chgData name="Antoine  Dubois" userId="09ed236f-600c-46d8-a206-b6be8e15a573" providerId="ADAL" clId="{ED08C15D-6063-417A-8133-6B54C4C3A05A}" dt="2023-10-17T08:20:49.539" v="828" actId="14100"/>
          <ac:grpSpMkLst>
            <pc:docMk/>
            <pc:sldMk cId="1080211588" sldId="2147478783"/>
            <ac:grpSpMk id="50" creationId="{D07CCE8B-8371-1598-9E58-6A5657731BCC}"/>
          </ac:grpSpMkLst>
        </pc:grpChg>
        <pc:grpChg chg="add mod">
          <ac:chgData name="Antoine  Dubois" userId="09ed236f-600c-46d8-a206-b6be8e15a573" providerId="ADAL" clId="{ED08C15D-6063-417A-8133-6B54C4C3A05A}" dt="2023-10-17T08:20:49.539" v="828" actId="14100"/>
          <ac:grpSpMkLst>
            <pc:docMk/>
            <pc:sldMk cId="1080211588" sldId="2147478783"/>
            <ac:grpSpMk id="52" creationId="{E82607F4-2082-C66C-5015-2BBB13EA8DE3}"/>
          </ac:grpSpMkLst>
        </pc:grpChg>
        <pc:grpChg chg="add mod">
          <ac:chgData name="Antoine  Dubois" userId="09ed236f-600c-46d8-a206-b6be8e15a573" providerId="ADAL" clId="{ED08C15D-6063-417A-8133-6B54C4C3A05A}" dt="2023-10-17T08:20:49.539" v="828" actId="14100"/>
          <ac:grpSpMkLst>
            <pc:docMk/>
            <pc:sldMk cId="1080211588" sldId="2147478783"/>
            <ac:grpSpMk id="54" creationId="{1CC9358A-939C-8F52-21B6-04DD7E1EC33E}"/>
          </ac:grpSpMkLst>
        </pc:grpChg>
        <pc:picChg chg="del">
          <ac:chgData name="Antoine  Dubois" userId="09ed236f-600c-46d8-a206-b6be8e15a573" providerId="ADAL" clId="{ED08C15D-6063-417A-8133-6B54C4C3A05A}" dt="2023-10-17T08:19:40.805" v="717" actId="478"/>
          <ac:picMkLst>
            <pc:docMk/>
            <pc:sldMk cId="1080211588" sldId="2147478783"/>
            <ac:picMk id="4" creationId="{B4290441-FBE3-86C5-AC55-AC63EB6A0812}"/>
          </ac:picMkLst>
        </pc:picChg>
        <pc:picChg chg="del">
          <ac:chgData name="Antoine  Dubois" userId="09ed236f-600c-46d8-a206-b6be8e15a573" providerId="ADAL" clId="{ED08C15D-6063-417A-8133-6B54C4C3A05A}" dt="2023-10-17T08:19:40.805" v="717" actId="478"/>
          <ac:picMkLst>
            <pc:docMk/>
            <pc:sldMk cId="1080211588" sldId="2147478783"/>
            <ac:picMk id="5" creationId="{5667C103-5269-387F-C3B9-21DFDBEA8020}"/>
          </ac:picMkLst>
        </pc:picChg>
        <pc:picChg chg="del">
          <ac:chgData name="Antoine  Dubois" userId="09ed236f-600c-46d8-a206-b6be8e15a573" providerId="ADAL" clId="{ED08C15D-6063-417A-8133-6B54C4C3A05A}" dt="2023-10-17T08:19:40.805" v="717" actId="478"/>
          <ac:picMkLst>
            <pc:docMk/>
            <pc:sldMk cId="1080211588" sldId="2147478783"/>
            <ac:picMk id="6" creationId="{F8502DE4-9439-4A5D-9147-89B54BD5B71D}"/>
          </ac:picMkLst>
        </pc:picChg>
        <pc:picChg chg="del">
          <ac:chgData name="Antoine  Dubois" userId="09ed236f-600c-46d8-a206-b6be8e15a573" providerId="ADAL" clId="{ED08C15D-6063-417A-8133-6B54C4C3A05A}" dt="2023-10-17T08:19:40.805" v="717" actId="478"/>
          <ac:picMkLst>
            <pc:docMk/>
            <pc:sldMk cId="1080211588" sldId="2147478783"/>
            <ac:picMk id="16" creationId="{DD61D47B-8AA8-964D-57BA-A135EC880A6D}"/>
          </ac:picMkLst>
        </pc:picChg>
        <pc:picChg chg="del">
          <ac:chgData name="Antoine  Dubois" userId="09ed236f-600c-46d8-a206-b6be8e15a573" providerId="ADAL" clId="{ED08C15D-6063-417A-8133-6B54C4C3A05A}" dt="2023-10-17T08:19:40.805" v="717" actId="478"/>
          <ac:picMkLst>
            <pc:docMk/>
            <pc:sldMk cId="1080211588" sldId="2147478783"/>
            <ac:picMk id="20" creationId="{19DE9C3F-B410-C4B3-3E6A-1775A4EA4932}"/>
          </ac:picMkLst>
        </pc:picChg>
      </pc:sldChg>
      <pc:sldChg chg="addSp delSp modSp add mod ord modTransition modAnim">
        <pc:chgData name="Antoine  Dubois" userId="09ed236f-600c-46d8-a206-b6be8e15a573" providerId="ADAL" clId="{ED08C15D-6063-417A-8133-6B54C4C3A05A}" dt="2023-10-17T09:47:27.470" v="3050"/>
        <pc:sldMkLst>
          <pc:docMk/>
          <pc:sldMk cId="580836702" sldId="2147478784"/>
        </pc:sldMkLst>
        <pc:spChg chg="add del mod">
          <ac:chgData name="Antoine  Dubois" userId="09ed236f-600c-46d8-a206-b6be8e15a573" providerId="ADAL" clId="{ED08C15D-6063-417A-8133-6B54C4C3A05A}" dt="2023-10-17T08:56:00.582" v="1024" actId="478"/>
          <ac:spMkLst>
            <pc:docMk/>
            <pc:sldMk cId="580836702" sldId="2147478784"/>
            <ac:spMk id="2" creationId="{A7B3E5B2-4A6D-007F-90C0-E63695E841BA}"/>
          </ac:spMkLst>
        </pc:spChg>
        <pc:spChg chg="mod">
          <ac:chgData name="Antoine  Dubois" userId="09ed236f-600c-46d8-a206-b6be8e15a573" providerId="ADAL" clId="{ED08C15D-6063-417A-8133-6B54C4C3A05A}" dt="2023-10-17T08:23:19.212" v="1004" actId="20577"/>
          <ac:spMkLst>
            <pc:docMk/>
            <pc:sldMk cId="580836702" sldId="2147478784"/>
            <ac:spMk id="3" creationId="{26B6E02D-ABAC-E40E-C32E-312ED5D10E1A}"/>
          </ac:spMkLst>
        </pc:spChg>
        <pc:spChg chg="add del mod">
          <ac:chgData name="Antoine  Dubois" userId="09ed236f-600c-46d8-a206-b6be8e15a573" providerId="ADAL" clId="{ED08C15D-6063-417A-8133-6B54C4C3A05A}" dt="2023-10-17T08:25:07.894" v="1014" actId="478"/>
          <ac:spMkLst>
            <pc:docMk/>
            <pc:sldMk cId="580836702" sldId="2147478784"/>
            <ac:spMk id="5" creationId="{7712B5EE-1F38-32FF-0B18-EA8ADE69A37F}"/>
          </ac:spMkLst>
        </pc:spChg>
        <pc:spChg chg="add mod">
          <ac:chgData name="Antoine  Dubois" userId="09ed236f-600c-46d8-a206-b6be8e15a573" providerId="ADAL" clId="{ED08C15D-6063-417A-8133-6B54C4C3A05A}" dt="2023-10-17T08:56:40.436" v="1028" actId="14100"/>
          <ac:spMkLst>
            <pc:docMk/>
            <pc:sldMk cId="580836702" sldId="2147478784"/>
            <ac:spMk id="12" creationId="{24008511-D79D-B802-CFAD-89FD2DFA926E}"/>
          </ac:spMkLst>
        </pc:spChg>
        <pc:spChg chg="add mod">
          <ac:chgData name="Antoine  Dubois" userId="09ed236f-600c-46d8-a206-b6be8e15a573" providerId="ADAL" clId="{ED08C15D-6063-417A-8133-6B54C4C3A05A}" dt="2023-10-17T08:57:00.421" v="1033" actId="1038"/>
          <ac:spMkLst>
            <pc:docMk/>
            <pc:sldMk cId="580836702" sldId="2147478784"/>
            <ac:spMk id="13" creationId="{6B4F6853-5E5A-666B-4C6F-9B7E69444A9D}"/>
          </ac:spMkLst>
        </pc:spChg>
        <pc:spChg chg="add mod">
          <ac:chgData name="Antoine  Dubois" userId="09ed236f-600c-46d8-a206-b6be8e15a573" providerId="ADAL" clId="{ED08C15D-6063-417A-8133-6B54C4C3A05A}" dt="2023-10-17T09:00:09.172" v="1108" actId="207"/>
          <ac:spMkLst>
            <pc:docMk/>
            <pc:sldMk cId="580836702" sldId="2147478784"/>
            <ac:spMk id="14" creationId="{1FCF8F72-1E4C-E15D-CDBA-B541C166DF71}"/>
          </ac:spMkLst>
        </pc:spChg>
        <pc:spChg chg="del">
          <ac:chgData name="Antoine  Dubois" userId="09ed236f-600c-46d8-a206-b6be8e15a573" providerId="ADAL" clId="{ED08C15D-6063-417A-8133-6B54C4C3A05A}" dt="2023-10-17T08:23:23.725" v="1005" actId="478"/>
          <ac:spMkLst>
            <pc:docMk/>
            <pc:sldMk cId="580836702" sldId="2147478784"/>
            <ac:spMk id="27" creationId="{0968FBAD-4FFB-26C6-282A-45F352F2E2D4}"/>
          </ac:spMkLst>
        </pc:spChg>
        <pc:spChg chg="del">
          <ac:chgData name="Antoine  Dubois" userId="09ed236f-600c-46d8-a206-b6be8e15a573" providerId="ADAL" clId="{ED08C15D-6063-417A-8133-6B54C4C3A05A}" dt="2023-10-17T08:23:23.725" v="1005" actId="478"/>
          <ac:spMkLst>
            <pc:docMk/>
            <pc:sldMk cId="580836702" sldId="2147478784"/>
            <ac:spMk id="29" creationId="{0B11CE81-5AD4-4E7B-137F-42F3B1E85B1A}"/>
          </ac:spMkLst>
        </pc:spChg>
        <pc:spChg chg="del">
          <ac:chgData name="Antoine  Dubois" userId="09ed236f-600c-46d8-a206-b6be8e15a573" providerId="ADAL" clId="{ED08C15D-6063-417A-8133-6B54C4C3A05A}" dt="2023-10-17T08:23:23.725" v="1005" actId="478"/>
          <ac:spMkLst>
            <pc:docMk/>
            <pc:sldMk cId="580836702" sldId="2147478784"/>
            <ac:spMk id="31" creationId="{D450E259-A1B1-E43F-2105-E5C656360EE5}"/>
          </ac:spMkLst>
        </pc:spChg>
        <pc:spChg chg="del">
          <ac:chgData name="Antoine  Dubois" userId="09ed236f-600c-46d8-a206-b6be8e15a573" providerId="ADAL" clId="{ED08C15D-6063-417A-8133-6B54C4C3A05A}" dt="2023-10-17T08:23:23.725" v="1005" actId="478"/>
          <ac:spMkLst>
            <pc:docMk/>
            <pc:sldMk cId="580836702" sldId="2147478784"/>
            <ac:spMk id="33" creationId="{8C95BF34-CFE9-2C71-56D4-CDA11C96A7A6}"/>
          </ac:spMkLst>
        </pc:spChg>
        <pc:spChg chg="del">
          <ac:chgData name="Antoine  Dubois" userId="09ed236f-600c-46d8-a206-b6be8e15a573" providerId="ADAL" clId="{ED08C15D-6063-417A-8133-6B54C4C3A05A}" dt="2023-10-17T08:23:23.725" v="1005" actId="478"/>
          <ac:spMkLst>
            <pc:docMk/>
            <pc:sldMk cId="580836702" sldId="2147478784"/>
            <ac:spMk id="35" creationId="{401AA537-C8BD-DF7E-1210-4931A3BF33A8}"/>
          </ac:spMkLst>
        </pc:spChg>
        <pc:spChg chg="del">
          <ac:chgData name="Antoine  Dubois" userId="09ed236f-600c-46d8-a206-b6be8e15a573" providerId="ADAL" clId="{ED08C15D-6063-417A-8133-6B54C4C3A05A}" dt="2023-10-17T08:23:23.725" v="1005" actId="478"/>
          <ac:spMkLst>
            <pc:docMk/>
            <pc:sldMk cId="580836702" sldId="2147478784"/>
            <ac:spMk id="37" creationId="{EF933B37-EC0A-7DDF-F419-859DF008DD61}"/>
          </ac:spMkLst>
        </pc:spChg>
        <pc:spChg chg="del">
          <ac:chgData name="Antoine  Dubois" userId="09ed236f-600c-46d8-a206-b6be8e15a573" providerId="ADAL" clId="{ED08C15D-6063-417A-8133-6B54C4C3A05A}" dt="2023-10-17T08:23:23.725" v="1005" actId="478"/>
          <ac:spMkLst>
            <pc:docMk/>
            <pc:sldMk cId="580836702" sldId="2147478784"/>
            <ac:spMk id="39" creationId="{DCBAE27F-D479-121E-7399-1033B773360A}"/>
          </ac:spMkLst>
        </pc:spChg>
        <pc:spChg chg="del">
          <ac:chgData name="Antoine  Dubois" userId="09ed236f-600c-46d8-a206-b6be8e15a573" providerId="ADAL" clId="{ED08C15D-6063-417A-8133-6B54C4C3A05A}" dt="2023-10-17T08:23:23.725" v="1005" actId="478"/>
          <ac:spMkLst>
            <pc:docMk/>
            <pc:sldMk cId="580836702" sldId="2147478784"/>
            <ac:spMk id="41" creationId="{429B8A49-C72C-82DE-BA96-1416A07963C1}"/>
          </ac:spMkLst>
        </pc:spChg>
        <pc:spChg chg="del">
          <ac:chgData name="Antoine  Dubois" userId="09ed236f-600c-46d8-a206-b6be8e15a573" providerId="ADAL" clId="{ED08C15D-6063-417A-8133-6B54C4C3A05A}" dt="2023-10-17T08:23:23.725" v="1005" actId="478"/>
          <ac:spMkLst>
            <pc:docMk/>
            <pc:sldMk cId="580836702" sldId="2147478784"/>
            <ac:spMk id="43" creationId="{B6E2AD67-BD67-7FC6-14AC-171F5D56259B}"/>
          </ac:spMkLst>
        </pc:spChg>
        <pc:spChg chg="del">
          <ac:chgData name="Antoine  Dubois" userId="09ed236f-600c-46d8-a206-b6be8e15a573" providerId="ADAL" clId="{ED08C15D-6063-417A-8133-6B54C4C3A05A}" dt="2023-10-17T08:23:23.725" v="1005" actId="478"/>
          <ac:spMkLst>
            <pc:docMk/>
            <pc:sldMk cId="580836702" sldId="2147478784"/>
            <ac:spMk id="45" creationId="{3F2448F5-775A-7838-94BC-6B0F8E7D174F}"/>
          </ac:spMkLst>
        </pc:spChg>
        <pc:spChg chg="del">
          <ac:chgData name="Antoine  Dubois" userId="09ed236f-600c-46d8-a206-b6be8e15a573" providerId="ADAL" clId="{ED08C15D-6063-417A-8133-6B54C4C3A05A}" dt="2023-10-17T08:23:23.725" v="1005" actId="478"/>
          <ac:spMkLst>
            <pc:docMk/>
            <pc:sldMk cId="580836702" sldId="2147478784"/>
            <ac:spMk id="47" creationId="{E1630A13-F623-5448-5DA8-CEEB3DEC5854}"/>
          </ac:spMkLst>
        </pc:spChg>
        <pc:spChg chg="del">
          <ac:chgData name="Antoine  Dubois" userId="09ed236f-600c-46d8-a206-b6be8e15a573" providerId="ADAL" clId="{ED08C15D-6063-417A-8133-6B54C4C3A05A}" dt="2023-10-17T08:23:23.725" v="1005" actId="478"/>
          <ac:spMkLst>
            <pc:docMk/>
            <pc:sldMk cId="580836702" sldId="2147478784"/>
            <ac:spMk id="49" creationId="{E4D3FD06-FE27-CB2A-AA8F-7FC70D062985}"/>
          </ac:spMkLst>
        </pc:spChg>
        <pc:spChg chg="del">
          <ac:chgData name="Antoine  Dubois" userId="09ed236f-600c-46d8-a206-b6be8e15a573" providerId="ADAL" clId="{ED08C15D-6063-417A-8133-6B54C4C3A05A}" dt="2023-10-17T08:23:23.725" v="1005" actId="478"/>
          <ac:spMkLst>
            <pc:docMk/>
            <pc:sldMk cId="580836702" sldId="2147478784"/>
            <ac:spMk id="51" creationId="{BFF77F82-CCAF-CE07-B325-FA329EE8B643}"/>
          </ac:spMkLst>
        </pc:spChg>
        <pc:spChg chg="del">
          <ac:chgData name="Antoine  Dubois" userId="09ed236f-600c-46d8-a206-b6be8e15a573" providerId="ADAL" clId="{ED08C15D-6063-417A-8133-6B54C4C3A05A}" dt="2023-10-17T08:23:23.725" v="1005" actId="478"/>
          <ac:spMkLst>
            <pc:docMk/>
            <pc:sldMk cId="580836702" sldId="2147478784"/>
            <ac:spMk id="53" creationId="{23F0A351-CDB8-58E9-E8FE-97905199CE15}"/>
          </ac:spMkLst>
        </pc:spChg>
        <pc:grpChg chg="del">
          <ac:chgData name="Antoine  Dubois" userId="09ed236f-600c-46d8-a206-b6be8e15a573" providerId="ADAL" clId="{ED08C15D-6063-417A-8133-6B54C4C3A05A}" dt="2023-10-17T08:23:23.725" v="1005" actId="478"/>
          <ac:grpSpMkLst>
            <pc:docMk/>
            <pc:sldMk cId="580836702" sldId="2147478784"/>
            <ac:grpSpMk id="8" creationId="{7B623078-2993-B67E-4369-EF8E26339919}"/>
          </ac:grpSpMkLst>
        </pc:grpChg>
        <pc:grpChg chg="del">
          <ac:chgData name="Antoine  Dubois" userId="09ed236f-600c-46d8-a206-b6be8e15a573" providerId="ADAL" clId="{ED08C15D-6063-417A-8133-6B54C4C3A05A}" dt="2023-10-17T08:23:23.725" v="1005" actId="478"/>
          <ac:grpSpMkLst>
            <pc:docMk/>
            <pc:sldMk cId="580836702" sldId="2147478784"/>
            <ac:grpSpMk id="9" creationId="{87CC1258-6EBF-42B1-DF49-D61036DAD92D}"/>
          </ac:grpSpMkLst>
        </pc:grpChg>
        <pc:grpChg chg="del">
          <ac:chgData name="Antoine  Dubois" userId="09ed236f-600c-46d8-a206-b6be8e15a573" providerId="ADAL" clId="{ED08C15D-6063-417A-8133-6B54C4C3A05A}" dt="2023-10-17T08:23:23.725" v="1005" actId="478"/>
          <ac:grpSpMkLst>
            <pc:docMk/>
            <pc:sldMk cId="580836702" sldId="2147478784"/>
            <ac:grpSpMk id="10" creationId="{A853C27B-F593-46AE-F4BA-39C0C277A330}"/>
          </ac:grpSpMkLst>
        </pc:grpChg>
        <pc:grpChg chg="del">
          <ac:chgData name="Antoine  Dubois" userId="09ed236f-600c-46d8-a206-b6be8e15a573" providerId="ADAL" clId="{ED08C15D-6063-417A-8133-6B54C4C3A05A}" dt="2023-10-17T08:23:23.725" v="1005" actId="478"/>
          <ac:grpSpMkLst>
            <pc:docMk/>
            <pc:sldMk cId="580836702" sldId="2147478784"/>
            <ac:grpSpMk id="11" creationId="{BD90D5C4-CF99-BD4E-2632-928B5B5EF976}"/>
          </ac:grpSpMkLst>
        </pc:grpChg>
        <pc:grpChg chg="del">
          <ac:chgData name="Antoine  Dubois" userId="09ed236f-600c-46d8-a206-b6be8e15a573" providerId="ADAL" clId="{ED08C15D-6063-417A-8133-6B54C4C3A05A}" dt="2023-10-17T08:23:23.725" v="1005" actId="478"/>
          <ac:grpSpMkLst>
            <pc:docMk/>
            <pc:sldMk cId="580836702" sldId="2147478784"/>
            <ac:grpSpMk id="23" creationId="{4EE8F194-008D-7698-BCBE-F4C94D347654}"/>
          </ac:grpSpMkLst>
        </pc:grpChg>
        <pc:grpChg chg="del">
          <ac:chgData name="Antoine  Dubois" userId="09ed236f-600c-46d8-a206-b6be8e15a573" providerId="ADAL" clId="{ED08C15D-6063-417A-8133-6B54C4C3A05A}" dt="2023-10-17T08:23:23.725" v="1005" actId="478"/>
          <ac:grpSpMkLst>
            <pc:docMk/>
            <pc:sldMk cId="580836702" sldId="2147478784"/>
            <ac:grpSpMk id="24" creationId="{3F595B09-1DB5-7A18-F5EC-BCD7D3FA5E5F}"/>
          </ac:grpSpMkLst>
        </pc:grpChg>
        <pc:grpChg chg="del">
          <ac:chgData name="Antoine  Dubois" userId="09ed236f-600c-46d8-a206-b6be8e15a573" providerId="ADAL" clId="{ED08C15D-6063-417A-8133-6B54C4C3A05A}" dt="2023-10-17T08:23:23.725" v="1005" actId="478"/>
          <ac:grpSpMkLst>
            <pc:docMk/>
            <pc:sldMk cId="580836702" sldId="2147478784"/>
            <ac:grpSpMk id="25" creationId="{833F54D8-52B4-77E6-5794-19D1632FF3B6}"/>
          </ac:grpSpMkLst>
        </pc:grpChg>
        <pc:grpChg chg="del">
          <ac:chgData name="Antoine  Dubois" userId="09ed236f-600c-46d8-a206-b6be8e15a573" providerId="ADAL" clId="{ED08C15D-6063-417A-8133-6B54C4C3A05A}" dt="2023-10-17T08:23:23.725" v="1005" actId="478"/>
          <ac:grpSpMkLst>
            <pc:docMk/>
            <pc:sldMk cId="580836702" sldId="2147478784"/>
            <ac:grpSpMk id="26" creationId="{038AE791-88A1-B8E2-DC14-1EF8A766E84E}"/>
          </ac:grpSpMkLst>
        </pc:grpChg>
        <pc:grpChg chg="del">
          <ac:chgData name="Antoine  Dubois" userId="09ed236f-600c-46d8-a206-b6be8e15a573" providerId="ADAL" clId="{ED08C15D-6063-417A-8133-6B54C4C3A05A}" dt="2023-10-17T08:23:23.725" v="1005" actId="478"/>
          <ac:grpSpMkLst>
            <pc:docMk/>
            <pc:sldMk cId="580836702" sldId="2147478784"/>
            <ac:grpSpMk id="28" creationId="{D5BBC78F-5783-B86E-4F2A-68E15AF679ED}"/>
          </ac:grpSpMkLst>
        </pc:grpChg>
        <pc:grpChg chg="del">
          <ac:chgData name="Antoine  Dubois" userId="09ed236f-600c-46d8-a206-b6be8e15a573" providerId="ADAL" clId="{ED08C15D-6063-417A-8133-6B54C4C3A05A}" dt="2023-10-17T08:23:23.725" v="1005" actId="478"/>
          <ac:grpSpMkLst>
            <pc:docMk/>
            <pc:sldMk cId="580836702" sldId="2147478784"/>
            <ac:grpSpMk id="30" creationId="{593335A6-183A-6770-C119-12ED820565A3}"/>
          </ac:grpSpMkLst>
        </pc:grpChg>
        <pc:grpChg chg="del">
          <ac:chgData name="Antoine  Dubois" userId="09ed236f-600c-46d8-a206-b6be8e15a573" providerId="ADAL" clId="{ED08C15D-6063-417A-8133-6B54C4C3A05A}" dt="2023-10-17T08:23:23.725" v="1005" actId="478"/>
          <ac:grpSpMkLst>
            <pc:docMk/>
            <pc:sldMk cId="580836702" sldId="2147478784"/>
            <ac:grpSpMk id="32" creationId="{9A3E8ED2-25EE-87A4-E3DB-FDEE5FCAD679}"/>
          </ac:grpSpMkLst>
        </pc:grpChg>
        <pc:grpChg chg="del">
          <ac:chgData name="Antoine  Dubois" userId="09ed236f-600c-46d8-a206-b6be8e15a573" providerId="ADAL" clId="{ED08C15D-6063-417A-8133-6B54C4C3A05A}" dt="2023-10-17T08:23:23.725" v="1005" actId="478"/>
          <ac:grpSpMkLst>
            <pc:docMk/>
            <pc:sldMk cId="580836702" sldId="2147478784"/>
            <ac:grpSpMk id="34" creationId="{6920A9EB-C55D-4C4D-2136-4A2BF3CD67FE}"/>
          </ac:grpSpMkLst>
        </pc:grpChg>
        <pc:grpChg chg="del">
          <ac:chgData name="Antoine  Dubois" userId="09ed236f-600c-46d8-a206-b6be8e15a573" providerId="ADAL" clId="{ED08C15D-6063-417A-8133-6B54C4C3A05A}" dt="2023-10-17T08:23:23.725" v="1005" actId="478"/>
          <ac:grpSpMkLst>
            <pc:docMk/>
            <pc:sldMk cId="580836702" sldId="2147478784"/>
            <ac:grpSpMk id="36" creationId="{570D8847-80BB-DFAE-4EDE-71C59B5D0654}"/>
          </ac:grpSpMkLst>
        </pc:grpChg>
        <pc:grpChg chg="del">
          <ac:chgData name="Antoine  Dubois" userId="09ed236f-600c-46d8-a206-b6be8e15a573" providerId="ADAL" clId="{ED08C15D-6063-417A-8133-6B54C4C3A05A}" dt="2023-10-17T08:23:23.725" v="1005" actId="478"/>
          <ac:grpSpMkLst>
            <pc:docMk/>
            <pc:sldMk cId="580836702" sldId="2147478784"/>
            <ac:grpSpMk id="38" creationId="{4932BCC7-B1B2-EDEE-915A-A1C9C12603E4}"/>
          </ac:grpSpMkLst>
        </pc:grpChg>
        <pc:grpChg chg="del">
          <ac:chgData name="Antoine  Dubois" userId="09ed236f-600c-46d8-a206-b6be8e15a573" providerId="ADAL" clId="{ED08C15D-6063-417A-8133-6B54C4C3A05A}" dt="2023-10-17T08:23:23.725" v="1005" actId="478"/>
          <ac:grpSpMkLst>
            <pc:docMk/>
            <pc:sldMk cId="580836702" sldId="2147478784"/>
            <ac:grpSpMk id="40" creationId="{8941444B-27A7-5AF7-ECEF-D84F1EE4B106}"/>
          </ac:grpSpMkLst>
        </pc:grpChg>
        <pc:grpChg chg="del">
          <ac:chgData name="Antoine  Dubois" userId="09ed236f-600c-46d8-a206-b6be8e15a573" providerId="ADAL" clId="{ED08C15D-6063-417A-8133-6B54C4C3A05A}" dt="2023-10-17T08:23:23.725" v="1005" actId="478"/>
          <ac:grpSpMkLst>
            <pc:docMk/>
            <pc:sldMk cId="580836702" sldId="2147478784"/>
            <ac:grpSpMk id="42" creationId="{69F02F3D-09D0-5F12-35FF-1D64E97A610E}"/>
          </ac:grpSpMkLst>
        </pc:grpChg>
        <pc:grpChg chg="del">
          <ac:chgData name="Antoine  Dubois" userId="09ed236f-600c-46d8-a206-b6be8e15a573" providerId="ADAL" clId="{ED08C15D-6063-417A-8133-6B54C4C3A05A}" dt="2023-10-17T08:23:23.725" v="1005" actId="478"/>
          <ac:grpSpMkLst>
            <pc:docMk/>
            <pc:sldMk cId="580836702" sldId="2147478784"/>
            <ac:grpSpMk id="44" creationId="{5855171A-CBE6-CAF1-44AD-725C3EDBB364}"/>
          </ac:grpSpMkLst>
        </pc:grpChg>
        <pc:grpChg chg="del">
          <ac:chgData name="Antoine  Dubois" userId="09ed236f-600c-46d8-a206-b6be8e15a573" providerId="ADAL" clId="{ED08C15D-6063-417A-8133-6B54C4C3A05A}" dt="2023-10-17T08:23:23.725" v="1005" actId="478"/>
          <ac:grpSpMkLst>
            <pc:docMk/>
            <pc:sldMk cId="580836702" sldId="2147478784"/>
            <ac:grpSpMk id="46" creationId="{D79AEA14-9AD9-6119-5BE8-3BFDE1D55704}"/>
          </ac:grpSpMkLst>
        </pc:grpChg>
        <pc:grpChg chg="del">
          <ac:chgData name="Antoine  Dubois" userId="09ed236f-600c-46d8-a206-b6be8e15a573" providerId="ADAL" clId="{ED08C15D-6063-417A-8133-6B54C4C3A05A}" dt="2023-10-17T08:23:23.725" v="1005" actId="478"/>
          <ac:grpSpMkLst>
            <pc:docMk/>
            <pc:sldMk cId="580836702" sldId="2147478784"/>
            <ac:grpSpMk id="48" creationId="{3875C1C0-07B7-5918-E12F-6293BA060EB9}"/>
          </ac:grpSpMkLst>
        </pc:grpChg>
        <pc:grpChg chg="del">
          <ac:chgData name="Antoine  Dubois" userId="09ed236f-600c-46d8-a206-b6be8e15a573" providerId="ADAL" clId="{ED08C15D-6063-417A-8133-6B54C4C3A05A}" dt="2023-10-17T08:23:23.725" v="1005" actId="478"/>
          <ac:grpSpMkLst>
            <pc:docMk/>
            <pc:sldMk cId="580836702" sldId="2147478784"/>
            <ac:grpSpMk id="50" creationId="{D07CCE8B-8371-1598-9E58-6A5657731BCC}"/>
          </ac:grpSpMkLst>
        </pc:grpChg>
        <pc:grpChg chg="del">
          <ac:chgData name="Antoine  Dubois" userId="09ed236f-600c-46d8-a206-b6be8e15a573" providerId="ADAL" clId="{ED08C15D-6063-417A-8133-6B54C4C3A05A}" dt="2023-10-17T08:23:23.725" v="1005" actId="478"/>
          <ac:grpSpMkLst>
            <pc:docMk/>
            <pc:sldMk cId="580836702" sldId="2147478784"/>
            <ac:grpSpMk id="52" creationId="{E82607F4-2082-C66C-5015-2BBB13EA8DE3}"/>
          </ac:grpSpMkLst>
        </pc:grpChg>
        <pc:grpChg chg="del">
          <ac:chgData name="Antoine  Dubois" userId="09ed236f-600c-46d8-a206-b6be8e15a573" providerId="ADAL" clId="{ED08C15D-6063-417A-8133-6B54C4C3A05A}" dt="2023-10-17T08:23:23.725" v="1005" actId="478"/>
          <ac:grpSpMkLst>
            <pc:docMk/>
            <pc:sldMk cId="580836702" sldId="2147478784"/>
            <ac:grpSpMk id="54" creationId="{1CC9358A-939C-8F52-21B6-04DD7E1EC33E}"/>
          </ac:grpSpMkLst>
        </pc:grpChg>
        <pc:picChg chg="add del mod">
          <ac:chgData name="Antoine  Dubois" userId="09ed236f-600c-46d8-a206-b6be8e15a573" providerId="ADAL" clId="{ED08C15D-6063-417A-8133-6B54C4C3A05A}" dt="2023-10-17T08:27:10.747" v="1015" actId="478"/>
          <ac:picMkLst>
            <pc:docMk/>
            <pc:sldMk cId="580836702" sldId="2147478784"/>
            <ac:picMk id="4" creationId="{71CF4834-2542-EC32-E31D-53DEC3893EB5}"/>
          </ac:picMkLst>
        </pc:picChg>
        <pc:picChg chg="add mod">
          <ac:chgData name="Antoine  Dubois" userId="09ed236f-600c-46d8-a206-b6be8e15a573" providerId="ADAL" clId="{ED08C15D-6063-417A-8133-6B54C4C3A05A}" dt="2023-10-17T08:55:47.850" v="1023" actId="12788"/>
          <ac:picMkLst>
            <pc:docMk/>
            <pc:sldMk cId="580836702" sldId="2147478784"/>
            <ac:picMk id="7" creationId="{40CD03A3-55AE-5843-CC7B-C29AA9D1C8F0}"/>
          </ac:picMkLst>
        </pc:picChg>
      </pc:sldChg>
      <pc:sldChg chg="addSp delSp modSp add mod ord modTransition">
        <pc:chgData name="Antoine  Dubois" userId="09ed236f-600c-46d8-a206-b6be8e15a573" providerId="ADAL" clId="{ED08C15D-6063-417A-8133-6B54C4C3A05A}" dt="2023-10-17T09:47:29.166" v="3051"/>
        <pc:sldMkLst>
          <pc:docMk/>
          <pc:sldMk cId="2683746943" sldId="2147478785"/>
        </pc:sldMkLst>
        <pc:spChg chg="mod">
          <ac:chgData name="Antoine  Dubois" userId="09ed236f-600c-46d8-a206-b6be8e15a573" providerId="ADAL" clId="{ED08C15D-6063-417A-8133-6B54C4C3A05A}" dt="2023-10-17T08:59:22.696" v="1076" actId="20577"/>
          <ac:spMkLst>
            <pc:docMk/>
            <pc:sldMk cId="2683746943" sldId="2147478785"/>
            <ac:spMk id="3" creationId="{26B6E02D-ABAC-E40E-C32E-312ED5D10E1A}"/>
          </ac:spMkLst>
        </pc:spChg>
        <pc:picChg chg="add mod">
          <ac:chgData name="Antoine  Dubois" userId="09ed236f-600c-46d8-a206-b6be8e15a573" providerId="ADAL" clId="{ED08C15D-6063-417A-8133-6B54C4C3A05A}" dt="2023-10-17T08:59:32.080" v="1077" actId="12788"/>
          <ac:picMkLst>
            <pc:docMk/>
            <pc:sldMk cId="2683746943" sldId="2147478785"/>
            <ac:picMk id="2" creationId="{37E446DB-DC8A-2825-E7EA-CE92A55EB170}"/>
          </ac:picMkLst>
        </pc:picChg>
        <pc:picChg chg="del">
          <ac:chgData name="Antoine  Dubois" userId="09ed236f-600c-46d8-a206-b6be8e15a573" providerId="ADAL" clId="{ED08C15D-6063-417A-8133-6B54C4C3A05A}" dt="2023-10-17T08:58:54.316" v="1041" actId="478"/>
          <ac:picMkLst>
            <pc:docMk/>
            <pc:sldMk cId="2683746943" sldId="2147478785"/>
            <ac:picMk id="47" creationId="{CD5EB4E0-F300-175D-DC76-A52C3A2CFBA1}"/>
          </ac:picMkLst>
        </pc:picChg>
      </pc:sldChg>
      <pc:sldChg chg="addSp delSp modSp add mod modTransition modAnim">
        <pc:chgData name="Antoine  Dubois" userId="09ed236f-600c-46d8-a206-b6be8e15a573" providerId="ADAL" clId="{ED08C15D-6063-417A-8133-6B54C4C3A05A}" dt="2023-10-17T09:47:32.110" v="3052"/>
        <pc:sldMkLst>
          <pc:docMk/>
          <pc:sldMk cId="3580000137" sldId="2147478786"/>
        </pc:sldMkLst>
        <pc:spChg chg="mod">
          <ac:chgData name="Antoine  Dubois" userId="09ed236f-600c-46d8-a206-b6be8e15a573" providerId="ADAL" clId="{ED08C15D-6063-417A-8133-6B54C4C3A05A}" dt="2023-10-17T09:01:07.686" v="1144" actId="20577"/>
          <ac:spMkLst>
            <pc:docMk/>
            <pc:sldMk cId="3580000137" sldId="2147478786"/>
            <ac:spMk id="3" creationId="{26B6E02D-ABAC-E40E-C32E-312ED5D10E1A}"/>
          </ac:spMkLst>
        </pc:spChg>
        <pc:spChg chg="add del mod">
          <ac:chgData name="Antoine  Dubois" userId="09ed236f-600c-46d8-a206-b6be8e15a573" providerId="ADAL" clId="{ED08C15D-6063-417A-8133-6B54C4C3A05A}" dt="2023-10-17T09:02:02.913" v="1259" actId="478"/>
          <ac:spMkLst>
            <pc:docMk/>
            <pc:sldMk cId="3580000137" sldId="2147478786"/>
            <ac:spMk id="4" creationId="{EB4D9112-19D4-310A-7F86-D41CAF078CF3}"/>
          </ac:spMkLst>
        </pc:spChg>
        <pc:spChg chg="add mod">
          <ac:chgData name="Antoine  Dubois" userId="09ed236f-600c-46d8-a206-b6be8e15a573" providerId="ADAL" clId="{ED08C15D-6063-417A-8133-6B54C4C3A05A}" dt="2023-10-17T09:03:04.499" v="1274" actId="5793"/>
          <ac:spMkLst>
            <pc:docMk/>
            <pc:sldMk cId="3580000137" sldId="2147478786"/>
            <ac:spMk id="5" creationId="{D5F7675E-EF81-69C5-C8FE-C0C8B60867A2}"/>
          </ac:spMkLst>
        </pc:spChg>
        <pc:spChg chg="add del mod">
          <ac:chgData name="Antoine  Dubois" userId="09ed236f-600c-46d8-a206-b6be8e15a573" providerId="ADAL" clId="{ED08C15D-6063-417A-8133-6B54C4C3A05A}" dt="2023-10-17T09:02:10.685" v="1260" actId="478"/>
          <ac:spMkLst>
            <pc:docMk/>
            <pc:sldMk cId="3580000137" sldId="2147478786"/>
            <ac:spMk id="15" creationId="{FC64DF5E-20C4-5D98-AA74-B2BA2B439CF8}"/>
          </ac:spMkLst>
        </pc:spChg>
        <pc:picChg chg="del">
          <ac:chgData name="Antoine  Dubois" userId="09ed236f-600c-46d8-a206-b6be8e15a573" providerId="ADAL" clId="{ED08C15D-6063-417A-8133-6B54C4C3A05A}" dt="2023-10-17T09:01:13.864" v="1145" actId="478"/>
          <ac:picMkLst>
            <pc:docMk/>
            <pc:sldMk cId="3580000137" sldId="2147478786"/>
            <ac:picMk id="2" creationId="{37E446DB-DC8A-2825-E7EA-CE92A55EB170}"/>
          </ac:picMkLst>
        </pc:picChg>
        <pc:picChg chg="add mod">
          <ac:chgData name="Antoine  Dubois" userId="09ed236f-600c-46d8-a206-b6be8e15a573" providerId="ADAL" clId="{ED08C15D-6063-417A-8133-6B54C4C3A05A}" dt="2023-10-17T09:01:53.878" v="1258" actId="1037"/>
          <ac:picMkLst>
            <pc:docMk/>
            <pc:sldMk cId="3580000137" sldId="2147478786"/>
            <ac:picMk id="6" creationId="{014D1E3E-B3DF-A78D-3011-9C30C19BD731}"/>
          </ac:picMkLst>
        </pc:picChg>
        <pc:picChg chg="add mod">
          <ac:chgData name="Antoine  Dubois" userId="09ed236f-600c-46d8-a206-b6be8e15a573" providerId="ADAL" clId="{ED08C15D-6063-417A-8133-6B54C4C3A05A}" dt="2023-10-17T09:01:53.878" v="1258" actId="1037"/>
          <ac:picMkLst>
            <pc:docMk/>
            <pc:sldMk cId="3580000137" sldId="2147478786"/>
            <ac:picMk id="7" creationId="{50419BB4-5E14-2CB8-6B93-FF23B2DD741A}"/>
          </ac:picMkLst>
        </pc:picChg>
        <pc:picChg chg="add mod">
          <ac:chgData name="Antoine  Dubois" userId="09ed236f-600c-46d8-a206-b6be8e15a573" providerId="ADAL" clId="{ED08C15D-6063-417A-8133-6B54C4C3A05A}" dt="2023-10-17T09:01:53.878" v="1258" actId="1037"/>
          <ac:picMkLst>
            <pc:docMk/>
            <pc:sldMk cId="3580000137" sldId="2147478786"/>
            <ac:picMk id="8" creationId="{F764C346-6624-E5C8-1175-C5AB8044876D}"/>
          </ac:picMkLst>
        </pc:picChg>
        <pc:picChg chg="add mod">
          <ac:chgData name="Antoine  Dubois" userId="09ed236f-600c-46d8-a206-b6be8e15a573" providerId="ADAL" clId="{ED08C15D-6063-417A-8133-6B54C4C3A05A}" dt="2023-10-17T09:01:53.878" v="1258" actId="1037"/>
          <ac:picMkLst>
            <pc:docMk/>
            <pc:sldMk cId="3580000137" sldId="2147478786"/>
            <ac:picMk id="9" creationId="{BB59A76E-46E2-6E9A-2383-37E955682CF2}"/>
          </ac:picMkLst>
        </pc:picChg>
        <pc:picChg chg="add mod">
          <ac:chgData name="Antoine  Dubois" userId="09ed236f-600c-46d8-a206-b6be8e15a573" providerId="ADAL" clId="{ED08C15D-6063-417A-8133-6B54C4C3A05A}" dt="2023-10-17T09:01:53.878" v="1258" actId="1037"/>
          <ac:picMkLst>
            <pc:docMk/>
            <pc:sldMk cId="3580000137" sldId="2147478786"/>
            <ac:picMk id="10" creationId="{E1B35515-04DD-9FEF-0DEE-790A7C22AA99}"/>
          </ac:picMkLst>
        </pc:picChg>
        <pc:picChg chg="add mod">
          <ac:chgData name="Antoine  Dubois" userId="09ed236f-600c-46d8-a206-b6be8e15a573" providerId="ADAL" clId="{ED08C15D-6063-417A-8133-6B54C4C3A05A}" dt="2023-10-17T09:01:53.878" v="1258" actId="1037"/>
          <ac:picMkLst>
            <pc:docMk/>
            <pc:sldMk cId="3580000137" sldId="2147478786"/>
            <ac:picMk id="11" creationId="{CEEC2A62-44DF-4D59-B350-331F4E5937FB}"/>
          </ac:picMkLst>
        </pc:picChg>
        <pc:picChg chg="add mod">
          <ac:chgData name="Antoine  Dubois" userId="09ed236f-600c-46d8-a206-b6be8e15a573" providerId="ADAL" clId="{ED08C15D-6063-417A-8133-6B54C4C3A05A}" dt="2023-10-17T09:01:53.878" v="1258" actId="1037"/>
          <ac:picMkLst>
            <pc:docMk/>
            <pc:sldMk cId="3580000137" sldId="2147478786"/>
            <ac:picMk id="12" creationId="{241E95B2-D358-3E1D-185D-5D945C681DBE}"/>
          </ac:picMkLst>
        </pc:picChg>
        <pc:picChg chg="add mod">
          <ac:chgData name="Antoine  Dubois" userId="09ed236f-600c-46d8-a206-b6be8e15a573" providerId="ADAL" clId="{ED08C15D-6063-417A-8133-6B54C4C3A05A}" dt="2023-10-17T09:01:53.878" v="1258" actId="1037"/>
          <ac:picMkLst>
            <pc:docMk/>
            <pc:sldMk cId="3580000137" sldId="2147478786"/>
            <ac:picMk id="13" creationId="{55D4EB61-3743-8203-0224-F6AAB2E80255}"/>
          </ac:picMkLst>
        </pc:picChg>
      </pc:sldChg>
      <pc:sldChg chg="addSp delSp modSp add mod ord modNotesTx">
        <pc:chgData name="Antoine  Dubois" userId="09ed236f-600c-46d8-a206-b6be8e15a573" providerId="ADAL" clId="{ED08C15D-6063-417A-8133-6B54C4C3A05A}" dt="2023-10-17T09:45:02.971" v="3035" actId="6549"/>
        <pc:sldMkLst>
          <pc:docMk/>
          <pc:sldMk cId="769773404" sldId="2147478787"/>
        </pc:sldMkLst>
        <pc:spChg chg="add del mod">
          <ac:chgData name="Antoine  Dubois" userId="09ed236f-600c-46d8-a206-b6be8e15a573" providerId="ADAL" clId="{ED08C15D-6063-417A-8133-6B54C4C3A05A}" dt="2023-10-17T09:09:21.439" v="1542" actId="478"/>
          <ac:spMkLst>
            <pc:docMk/>
            <pc:sldMk cId="769773404" sldId="2147478787"/>
            <ac:spMk id="4" creationId="{EA09400D-889A-2552-7B28-79EB979E100A}"/>
          </ac:spMkLst>
        </pc:spChg>
        <pc:spChg chg="del">
          <ac:chgData name="Antoine  Dubois" userId="09ed236f-600c-46d8-a206-b6be8e15a573" providerId="ADAL" clId="{ED08C15D-6063-417A-8133-6B54C4C3A05A}" dt="2023-10-17T09:09:41.231" v="1564" actId="478"/>
          <ac:spMkLst>
            <pc:docMk/>
            <pc:sldMk cId="769773404" sldId="2147478787"/>
            <ac:spMk id="5" creationId="{A0C61D50-9DB9-47DE-8B2B-94330E7DDF50}"/>
          </ac:spMkLst>
        </pc:spChg>
        <pc:spChg chg="del mod">
          <ac:chgData name="Antoine  Dubois" userId="09ed236f-600c-46d8-a206-b6be8e15a573" providerId="ADAL" clId="{ED08C15D-6063-417A-8133-6B54C4C3A05A}" dt="2023-10-17T09:09:19.830" v="1541" actId="478"/>
          <ac:spMkLst>
            <pc:docMk/>
            <pc:sldMk cId="769773404" sldId="2147478787"/>
            <ac:spMk id="6" creationId="{F3FF2E2C-6F1D-4948-9AF0-06EAB0DA73B1}"/>
          </ac:spMkLst>
        </pc:spChg>
        <pc:spChg chg="del">
          <ac:chgData name="Antoine  Dubois" userId="09ed236f-600c-46d8-a206-b6be8e15a573" providerId="ADAL" clId="{ED08C15D-6063-417A-8133-6B54C4C3A05A}" dt="2023-10-17T09:09:41.231" v="1564" actId="478"/>
          <ac:spMkLst>
            <pc:docMk/>
            <pc:sldMk cId="769773404" sldId="2147478787"/>
            <ac:spMk id="7" creationId="{6566E761-F136-4110-B627-A4C1B54C4398}"/>
          </ac:spMkLst>
        </pc:spChg>
        <pc:spChg chg="add mod">
          <ac:chgData name="Antoine  Dubois" userId="09ed236f-600c-46d8-a206-b6be8e15a573" providerId="ADAL" clId="{ED08C15D-6063-417A-8133-6B54C4C3A05A}" dt="2023-10-17T09:23:08.698" v="2029" actId="20577"/>
          <ac:spMkLst>
            <pc:docMk/>
            <pc:sldMk cId="769773404" sldId="2147478787"/>
            <ac:spMk id="8" creationId="{35B4C06C-F738-719C-CE1F-87420805EF87}"/>
          </ac:spMkLst>
        </pc:spChg>
        <pc:spChg chg="add del mod">
          <ac:chgData name="Antoine  Dubois" userId="09ed236f-600c-46d8-a206-b6be8e15a573" providerId="ADAL" clId="{ED08C15D-6063-417A-8133-6B54C4C3A05A}" dt="2023-10-17T09:09:43.775" v="1565" actId="478"/>
          <ac:spMkLst>
            <pc:docMk/>
            <pc:sldMk cId="769773404" sldId="2147478787"/>
            <ac:spMk id="10" creationId="{E4C63122-4C6E-E4E2-84DF-786E8CB85F23}"/>
          </ac:spMkLst>
        </pc:spChg>
        <pc:spChg chg="add mod">
          <ac:chgData name="Antoine  Dubois" userId="09ed236f-600c-46d8-a206-b6be8e15a573" providerId="ADAL" clId="{ED08C15D-6063-417A-8133-6B54C4C3A05A}" dt="2023-10-17T09:30:40.581" v="2560" actId="313"/>
          <ac:spMkLst>
            <pc:docMk/>
            <pc:sldMk cId="769773404" sldId="2147478787"/>
            <ac:spMk id="16" creationId="{2671AE02-9456-0834-CE3B-A81A635BA3A8}"/>
          </ac:spMkLst>
        </pc:spChg>
        <pc:picChg chg="del">
          <ac:chgData name="Antoine  Dubois" userId="09ed236f-600c-46d8-a206-b6be8e15a573" providerId="ADAL" clId="{ED08C15D-6063-417A-8133-6B54C4C3A05A}" dt="2023-10-17T09:09:41.231" v="1564" actId="478"/>
          <ac:picMkLst>
            <pc:docMk/>
            <pc:sldMk cId="769773404" sldId="2147478787"/>
            <ac:picMk id="2" creationId="{704F594A-F795-4E87-9B72-F4C88172CD0B}"/>
          </ac:picMkLst>
        </pc:picChg>
        <pc:picChg chg="add del mod">
          <ac:chgData name="Antoine  Dubois" userId="09ed236f-600c-46d8-a206-b6be8e15a573" providerId="ADAL" clId="{ED08C15D-6063-417A-8133-6B54C4C3A05A}" dt="2023-10-17T09:23:11.004" v="2030" actId="478"/>
          <ac:picMkLst>
            <pc:docMk/>
            <pc:sldMk cId="769773404" sldId="2147478787"/>
            <ac:picMk id="12" creationId="{4A4B70DC-4927-9EB5-C9C6-D1FE5E20F64B}"/>
          </ac:picMkLst>
        </pc:picChg>
        <pc:picChg chg="add mod">
          <ac:chgData name="Antoine  Dubois" userId="09ed236f-600c-46d8-a206-b6be8e15a573" providerId="ADAL" clId="{ED08C15D-6063-417A-8133-6B54C4C3A05A}" dt="2023-10-17T09:30:49.605" v="2574" actId="12788"/>
          <ac:picMkLst>
            <pc:docMk/>
            <pc:sldMk cId="769773404" sldId="2147478787"/>
            <ac:picMk id="14" creationId="{143D00D6-F589-C1F4-3426-35F45F5B28C2}"/>
          </ac:picMkLst>
        </pc:picChg>
      </pc:sldChg>
      <pc:sldChg chg="addSp delSp modSp add mod modNotesTx">
        <pc:chgData name="Antoine  Dubois" userId="09ed236f-600c-46d8-a206-b6be8e15a573" providerId="ADAL" clId="{ED08C15D-6063-417A-8133-6B54C4C3A05A}" dt="2023-10-17T09:44:50.375" v="3032" actId="6549"/>
        <pc:sldMkLst>
          <pc:docMk/>
          <pc:sldMk cId="1066398263" sldId="2147478788"/>
        </pc:sldMkLst>
        <pc:spChg chg="add del mod">
          <ac:chgData name="Antoine  Dubois" userId="09ed236f-600c-46d8-a206-b6be8e15a573" providerId="ADAL" clId="{ED08C15D-6063-417A-8133-6B54C4C3A05A}" dt="2023-10-17T09:13:28.254" v="1650" actId="478"/>
          <ac:spMkLst>
            <pc:docMk/>
            <pc:sldMk cId="1066398263" sldId="2147478788"/>
            <ac:spMk id="4" creationId="{CDFA7EA2-03B8-1FDF-C5F6-E223166DE11B}"/>
          </ac:spMkLst>
        </pc:spChg>
        <pc:spChg chg="del">
          <ac:chgData name="Antoine  Dubois" userId="09ed236f-600c-46d8-a206-b6be8e15a573" providerId="ADAL" clId="{ED08C15D-6063-417A-8133-6B54C4C3A05A}" dt="2023-10-17T09:13:24.820" v="1649" actId="478"/>
          <ac:spMkLst>
            <pc:docMk/>
            <pc:sldMk cId="1066398263" sldId="2147478788"/>
            <ac:spMk id="5" creationId="{A0C61D50-9DB9-47DE-8B2B-94330E7DDF50}"/>
          </ac:spMkLst>
        </pc:spChg>
        <pc:spChg chg="del">
          <ac:chgData name="Antoine  Dubois" userId="09ed236f-600c-46d8-a206-b6be8e15a573" providerId="ADAL" clId="{ED08C15D-6063-417A-8133-6B54C4C3A05A}" dt="2023-10-17T09:13:24.820" v="1649" actId="478"/>
          <ac:spMkLst>
            <pc:docMk/>
            <pc:sldMk cId="1066398263" sldId="2147478788"/>
            <ac:spMk id="7" creationId="{6566E761-F136-4110-B627-A4C1B54C4398}"/>
          </ac:spMkLst>
        </pc:spChg>
        <pc:spChg chg="mod">
          <ac:chgData name="Antoine  Dubois" userId="09ed236f-600c-46d8-a206-b6be8e15a573" providerId="ADAL" clId="{ED08C15D-6063-417A-8133-6B54C4C3A05A}" dt="2023-10-17T09:21:46.185" v="1989" actId="20577"/>
          <ac:spMkLst>
            <pc:docMk/>
            <pc:sldMk cId="1066398263" sldId="2147478788"/>
            <ac:spMk id="8" creationId="{F2B414D7-5A33-297E-3E2C-FB98B11533B8}"/>
          </ac:spMkLst>
        </pc:spChg>
        <pc:spChg chg="add mod">
          <ac:chgData name="Antoine  Dubois" userId="09ed236f-600c-46d8-a206-b6be8e15a573" providerId="ADAL" clId="{ED08C15D-6063-417A-8133-6B54C4C3A05A}" dt="2023-10-17T09:19:40.644" v="1904" actId="1036"/>
          <ac:spMkLst>
            <pc:docMk/>
            <pc:sldMk cId="1066398263" sldId="2147478788"/>
            <ac:spMk id="9" creationId="{B50E7F11-2333-F25E-B4F8-E470BF727310}"/>
          </ac:spMkLst>
        </pc:spChg>
        <pc:picChg chg="del">
          <ac:chgData name="Antoine  Dubois" userId="09ed236f-600c-46d8-a206-b6be8e15a573" providerId="ADAL" clId="{ED08C15D-6063-417A-8133-6B54C4C3A05A}" dt="2023-10-17T09:13:24.820" v="1649" actId="478"/>
          <ac:picMkLst>
            <pc:docMk/>
            <pc:sldMk cId="1066398263" sldId="2147478788"/>
            <ac:picMk id="2" creationId="{704F594A-F795-4E87-9B72-F4C88172CD0B}"/>
          </ac:picMkLst>
        </pc:picChg>
        <pc:picChg chg="add del mod">
          <ac:chgData name="Antoine  Dubois" userId="09ed236f-600c-46d8-a206-b6be8e15a573" providerId="ADAL" clId="{ED08C15D-6063-417A-8133-6B54C4C3A05A}" dt="2023-10-17T09:17:30.767" v="1787" actId="478"/>
          <ac:picMkLst>
            <pc:docMk/>
            <pc:sldMk cId="1066398263" sldId="2147478788"/>
            <ac:picMk id="6" creationId="{42E2E5FB-7A46-C383-C4BE-A5DEBDE783F6}"/>
          </ac:picMkLst>
        </pc:picChg>
        <pc:picChg chg="add del mod">
          <ac:chgData name="Antoine  Dubois" userId="09ed236f-600c-46d8-a206-b6be8e15a573" providerId="ADAL" clId="{ED08C15D-6063-417A-8133-6B54C4C3A05A}" dt="2023-10-17T09:15:37.827" v="1676" actId="478"/>
          <ac:picMkLst>
            <pc:docMk/>
            <pc:sldMk cId="1066398263" sldId="2147478788"/>
            <ac:picMk id="10" creationId="{562823B6-44AE-C19E-C49E-CECC15A5A379}"/>
          </ac:picMkLst>
        </pc:picChg>
        <pc:picChg chg="add mod modCrop">
          <ac:chgData name="Antoine  Dubois" userId="09ed236f-600c-46d8-a206-b6be8e15a573" providerId="ADAL" clId="{ED08C15D-6063-417A-8133-6B54C4C3A05A}" dt="2023-10-17T09:18:33.678" v="1793" actId="1076"/>
          <ac:picMkLst>
            <pc:docMk/>
            <pc:sldMk cId="1066398263" sldId="2147478788"/>
            <ac:picMk id="12" creationId="{709AE789-C1EC-A510-DCEC-87141B33D215}"/>
          </ac:picMkLst>
        </pc:picChg>
        <pc:picChg chg="add mod">
          <ac:chgData name="Antoine  Dubois" userId="09ed236f-600c-46d8-a206-b6be8e15a573" providerId="ADAL" clId="{ED08C15D-6063-417A-8133-6B54C4C3A05A}" dt="2023-10-17T09:18:36.246" v="1794" actId="1440"/>
          <ac:picMkLst>
            <pc:docMk/>
            <pc:sldMk cId="1066398263" sldId="2147478788"/>
            <ac:picMk id="14" creationId="{9EB8B1BC-FBD6-E981-D2C2-5A80CB4D5C7D}"/>
          </ac:picMkLst>
        </pc:picChg>
      </pc:sldChg>
      <pc:sldChg chg="addSp delSp modSp add mod modNotesTx">
        <pc:chgData name="Antoine  Dubois" userId="09ed236f-600c-46d8-a206-b6be8e15a573" providerId="ADAL" clId="{ED08C15D-6063-417A-8133-6B54C4C3A05A}" dt="2023-10-17T09:44:46.192" v="3031" actId="6549"/>
        <pc:sldMkLst>
          <pc:docMk/>
          <pc:sldMk cId="1560587519" sldId="2147478789"/>
        </pc:sldMkLst>
        <pc:spChg chg="add mod">
          <ac:chgData name="Antoine  Dubois" userId="09ed236f-600c-46d8-a206-b6be8e15a573" providerId="ADAL" clId="{ED08C15D-6063-417A-8133-6B54C4C3A05A}" dt="2023-10-17T09:21:08.078" v="1978" actId="1036"/>
          <ac:spMkLst>
            <pc:docMk/>
            <pc:sldMk cId="1560587519" sldId="2147478789"/>
            <ac:spMk id="2" creationId="{62D9EC6F-15CB-3330-8334-A9DA262CC61D}"/>
          </ac:spMkLst>
        </pc:spChg>
        <pc:spChg chg="mod">
          <ac:chgData name="Antoine  Dubois" userId="09ed236f-600c-46d8-a206-b6be8e15a573" providerId="ADAL" clId="{ED08C15D-6063-417A-8133-6B54C4C3A05A}" dt="2023-10-17T09:20:40.394" v="1952" actId="20577"/>
          <ac:spMkLst>
            <pc:docMk/>
            <pc:sldMk cId="1560587519" sldId="2147478789"/>
            <ac:spMk id="8" creationId="{F2B414D7-5A33-297E-3E2C-FB98B11533B8}"/>
          </ac:spMkLst>
        </pc:spChg>
        <pc:spChg chg="del">
          <ac:chgData name="Antoine  Dubois" userId="09ed236f-600c-46d8-a206-b6be8e15a573" providerId="ADAL" clId="{ED08C15D-6063-417A-8133-6B54C4C3A05A}" dt="2023-10-17T09:20:51.039" v="1953" actId="478"/>
          <ac:spMkLst>
            <pc:docMk/>
            <pc:sldMk cId="1560587519" sldId="2147478789"/>
            <ac:spMk id="9" creationId="{B50E7F11-2333-F25E-B4F8-E470BF727310}"/>
          </ac:spMkLst>
        </pc:spChg>
        <pc:picChg chg="add mod">
          <ac:chgData name="Antoine  Dubois" userId="09ed236f-600c-46d8-a206-b6be8e15a573" providerId="ADAL" clId="{ED08C15D-6063-417A-8133-6B54C4C3A05A}" dt="2023-10-17T09:21:21.501" v="1986" actId="1036"/>
          <ac:picMkLst>
            <pc:docMk/>
            <pc:sldMk cId="1560587519" sldId="2147478789"/>
            <ac:picMk id="3" creationId="{6E09BF32-C4BD-3A1B-560C-DA006FF266C9}"/>
          </ac:picMkLst>
        </pc:picChg>
        <pc:picChg chg="del">
          <ac:chgData name="Antoine  Dubois" userId="09ed236f-600c-46d8-a206-b6be8e15a573" providerId="ADAL" clId="{ED08C15D-6063-417A-8133-6B54C4C3A05A}" dt="2023-10-17T09:20:51.039" v="1953" actId="478"/>
          <ac:picMkLst>
            <pc:docMk/>
            <pc:sldMk cId="1560587519" sldId="2147478789"/>
            <ac:picMk id="12" creationId="{709AE789-C1EC-A510-DCEC-87141B33D215}"/>
          </ac:picMkLst>
        </pc:picChg>
        <pc:picChg chg="del">
          <ac:chgData name="Antoine  Dubois" userId="09ed236f-600c-46d8-a206-b6be8e15a573" providerId="ADAL" clId="{ED08C15D-6063-417A-8133-6B54C4C3A05A}" dt="2023-10-17T09:20:51.039" v="1953" actId="478"/>
          <ac:picMkLst>
            <pc:docMk/>
            <pc:sldMk cId="1560587519" sldId="2147478789"/>
            <ac:picMk id="14" creationId="{9EB8B1BC-FBD6-E981-D2C2-5A80CB4D5C7D}"/>
          </ac:picMkLst>
        </pc:picChg>
      </pc:sldChg>
      <pc:sldChg chg="add modNotesTx">
        <pc:chgData name="Antoine  Dubois" userId="09ed236f-600c-46d8-a206-b6be8e15a573" providerId="ADAL" clId="{ED08C15D-6063-417A-8133-6B54C4C3A05A}" dt="2023-10-17T09:44:59.097" v="3034" actId="6549"/>
        <pc:sldMkLst>
          <pc:docMk/>
          <pc:sldMk cId="559146348" sldId="2147478790"/>
        </pc:sldMkLst>
      </pc:sldChg>
      <pc:sldChg chg="addSp delSp modSp add mod ord addAnim delAnim modAnim modNotesTx">
        <pc:chgData name="Antoine  Dubois" userId="09ed236f-600c-46d8-a206-b6be8e15a573" providerId="ADAL" clId="{ED08C15D-6063-417A-8133-6B54C4C3A05A}" dt="2023-10-17T09:44:41.886" v="3030" actId="6549"/>
        <pc:sldMkLst>
          <pc:docMk/>
          <pc:sldMk cId="3724113087" sldId="2147478791"/>
        </pc:sldMkLst>
        <pc:spChg chg="del">
          <ac:chgData name="Antoine  Dubois" userId="09ed236f-600c-46d8-a206-b6be8e15a573" providerId="ADAL" clId="{ED08C15D-6063-417A-8133-6B54C4C3A05A}" dt="2023-10-17T09:32:12.416" v="2621" actId="478"/>
          <ac:spMkLst>
            <pc:docMk/>
            <pc:sldMk cId="3724113087" sldId="2147478791"/>
            <ac:spMk id="2" creationId="{62D9EC6F-15CB-3330-8334-A9DA262CC61D}"/>
          </ac:spMkLst>
        </pc:spChg>
        <pc:spChg chg="add del mod">
          <ac:chgData name="Antoine  Dubois" userId="09ed236f-600c-46d8-a206-b6be8e15a573" providerId="ADAL" clId="{ED08C15D-6063-417A-8133-6B54C4C3A05A}" dt="2023-10-17T09:32:46.993" v="2631"/>
          <ac:spMkLst>
            <pc:docMk/>
            <pc:sldMk cId="3724113087" sldId="2147478791"/>
            <ac:spMk id="4" creationId="{DE3177A3-D3B7-F447-14E7-F23015C13A99}"/>
          </ac:spMkLst>
        </pc:spChg>
        <pc:spChg chg="add del mod">
          <ac:chgData name="Antoine  Dubois" userId="09ed236f-600c-46d8-a206-b6be8e15a573" providerId="ADAL" clId="{ED08C15D-6063-417A-8133-6B54C4C3A05A}" dt="2023-10-17T09:32:46.993" v="2631"/>
          <ac:spMkLst>
            <pc:docMk/>
            <pc:sldMk cId="3724113087" sldId="2147478791"/>
            <ac:spMk id="5" creationId="{A380183C-CF6B-1B42-46AC-D258E4EC7FA1}"/>
          </ac:spMkLst>
        </pc:spChg>
        <pc:spChg chg="add del mod">
          <ac:chgData name="Antoine  Dubois" userId="09ed236f-600c-46d8-a206-b6be8e15a573" providerId="ADAL" clId="{ED08C15D-6063-417A-8133-6B54C4C3A05A}" dt="2023-10-17T09:32:46.993" v="2631"/>
          <ac:spMkLst>
            <pc:docMk/>
            <pc:sldMk cId="3724113087" sldId="2147478791"/>
            <ac:spMk id="6" creationId="{55F0AD80-A5D2-7773-FED0-502311376E80}"/>
          </ac:spMkLst>
        </pc:spChg>
        <pc:spChg chg="add del mod">
          <ac:chgData name="Antoine  Dubois" userId="09ed236f-600c-46d8-a206-b6be8e15a573" providerId="ADAL" clId="{ED08C15D-6063-417A-8133-6B54C4C3A05A}" dt="2023-10-17T09:32:46.993" v="2631"/>
          <ac:spMkLst>
            <pc:docMk/>
            <pc:sldMk cId="3724113087" sldId="2147478791"/>
            <ac:spMk id="7" creationId="{43654FBC-39EE-A261-AA59-2B96C0DB2E48}"/>
          </ac:spMkLst>
        </pc:spChg>
        <pc:spChg chg="mod">
          <ac:chgData name="Antoine  Dubois" userId="09ed236f-600c-46d8-a206-b6be8e15a573" providerId="ADAL" clId="{ED08C15D-6063-417A-8133-6B54C4C3A05A}" dt="2023-10-17T09:32:03.821" v="2620" actId="20577"/>
          <ac:spMkLst>
            <pc:docMk/>
            <pc:sldMk cId="3724113087" sldId="2147478791"/>
            <ac:spMk id="8" creationId="{F2B414D7-5A33-297E-3E2C-FB98B11533B8}"/>
          </ac:spMkLst>
        </pc:spChg>
        <pc:spChg chg="mod">
          <ac:chgData name="Antoine  Dubois" userId="09ed236f-600c-46d8-a206-b6be8e15a573" providerId="ADAL" clId="{ED08C15D-6063-417A-8133-6B54C4C3A05A}" dt="2023-10-17T09:32:42.882" v="2630"/>
          <ac:spMkLst>
            <pc:docMk/>
            <pc:sldMk cId="3724113087" sldId="2147478791"/>
            <ac:spMk id="10" creationId="{29E900CB-5336-6C72-C6CF-E29FF4BBC123}"/>
          </ac:spMkLst>
        </pc:spChg>
        <pc:spChg chg="mod">
          <ac:chgData name="Antoine  Dubois" userId="09ed236f-600c-46d8-a206-b6be8e15a573" providerId="ADAL" clId="{ED08C15D-6063-417A-8133-6B54C4C3A05A}" dt="2023-10-17T09:32:42.882" v="2630"/>
          <ac:spMkLst>
            <pc:docMk/>
            <pc:sldMk cId="3724113087" sldId="2147478791"/>
            <ac:spMk id="11" creationId="{D9410EC2-3273-10BE-125F-799F1322D6DD}"/>
          </ac:spMkLst>
        </pc:spChg>
        <pc:spChg chg="mod">
          <ac:chgData name="Antoine  Dubois" userId="09ed236f-600c-46d8-a206-b6be8e15a573" providerId="ADAL" clId="{ED08C15D-6063-417A-8133-6B54C4C3A05A}" dt="2023-10-17T09:32:42.882" v="2630"/>
          <ac:spMkLst>
            <pc:docMk/>
            <pc:sldMk cId="3724113087" sldId="2147478791"/>
            <ac:spMk id="12" creationId="{987C625E-FB29-CA02-397B-892A00821D55}"/>
          </ac:spMkLst>
        </pc:spChg>
        <pc:spChg chg="mod">
          <ac:chgData name="Antoine  Dubois" userId="09ed236f-600c-46d8-a206-b6be8e15a573" providerId="ADAL" clId="{ED08C15D-6063-417A-8133-6B54C4C3A05A}" dt="2023-10-17T09:32:42.882" v="2630"/>
          <ac:spMkLst>
            <pc:docMk/>
            <pc:sldMk cId="3724113087" sldId="2147478791"/>
            <ac:spMk id="13" creationId="{E27CA797-A5E1-8C40-374F-37DCAFBB87C9}"/>
          </ac:spMkLst>
        </pc:spChg>
        <pc:spChg chg="mod">
          <ac:chgData name="Antoine  Dubois" userId="09ed236f-600c-46d8-a206-b6be8e15a573" providerId="ADAL" clId="{ED08C15D-6063-417A-8133-6B54C4C3A05A}" dt="2023-10-17T09:32:42.882" v="2630"/>
          <ac:spMkLst>
            <pc:docMk/>
            <pc:sldMk cId="3724113087" sldId="2147478791"/>
            <ac:spMk id="14" creationId="{D68592DB-0B61-707A-9788-23B1E990F0EA}"/>
          </ac:spMkLst>
        </pc:spChg>
        <pc:spChg chg="mod">
          <ac:chgData name="Antoine  Dubois" userId="09ed236f-600c-46d8-a206-b6be8e15a573" providerId="ADAL" clId="{ED08C15D-6063-417A-8133-6B54C4C3A05A}" dt="2023-10-17T09:32:42.882" v="2630"/>
          <ac:spMkLst>
            <pc:docMk/>
            <pc:sldMk cId="3724113087" sldId="2147478791"/>
            <ac:spMk id="15" creationId="{7BE4FE53-D4D4-4027-E565-968B41EACA16}"/>
          </ac:spMkLst>
        </pc:spChg>
        <pc:spChg chg="mod">
          <ac:chgData name="Antoine  Dubois" userId="09ed236f-600c-46d8-a206-b6be8e15a573" providerId="ADAL" clId="{ED08C15D-6063-417A-8133-6B54C4C3A05A}" dt="2023-10-17T09:32:42.882" v="2630"/>
          <ac:spMkLst>
            <pc:docMk/>
            <pc:sldMk cId="3724113087" sldId="2147478791"/>
            <ac:spMk id="17" creationId="{7201E782-E919-A7EB-05F4-56957EDDAB3E}"/>
          </ac:spMkLst>
        </pc:spChg>
        <pc:spChg chg="mod">
          <ac:chgData name="Antoine  Dubois" userId="09ed236f-600c-46d8-a206-b6be8e15a573" providerId="ADAL" clId="{ED08C15D-6063-417A-8133-6B54C4C3A05A}" dt="2023-10-17T09:32:42.882" v="2630"/>
          <ac:spMkLst>
            <pc:docMk/>
            <pc:sldMk cId="3724113087" sldId="2147478791"/>
            <ac:spMk id="18" creationId="{69932517-CA9F-E7A9-FC38-5ED9DDAE6478}"/>
          </ac:spMkLst>
        </pc:spChg>
        <pc:spChg chg="mod">
          <ac:chgData name="Antoine  Dubois" userId="09ed236f-600c-46d8-a206-b6be8e15a573" providerId="ADAL" clId="{ED08C15D-6063-417A-8133-6B54C4C3A05A}" dt="2023-10-17T09:32:42.882" v="2630"/>
          <ac:spMkLst>
            <pc:docMk/>
            <pc:sldMk cId="3724113087" sldId="2147478791"/>
            <ac:spMk id="19" creationId="{FC67139F-2683-FFA3-CC0F-5AE23B51F323}"/>
          </ac:spMkLst>
        </pc:spChg>
        <pc:spChg chg="mod">
          <ac:chgData name="Antoine  Dubois" userId="09ed236f-600c-46d8-a206-b6be8e15a573" providerId="ADAL" clId="{ED08C15D-6063-417A-8133-6B54C4C3A05A}" dt="2023-10-17T09:32:42.882" v="2630"/>
          <ac:spMkLst>
            <pc:docMk/>
            <pc:sldMk cId="3724113087" sldId="2147478791"/>
            <ac:spMk id="20" creationId="{9CFAE957-665F-1F17-2338-F9BB504F818C}"/>
          </ac:spMkLst>
        </pc:spChg>
        <pc:spChg chg="mod">
          <ac:chgData name="Antoine  Dubois" userId="09ed236f-600c-46d8-a206-b6be8e15a573" providerId="ADAL" clId="{ED08C15D-6063-417A-8133-6B54C4C3A05A}" dt="2023-10-17T09:32:42.882" v="2630"/>
          <ac:spMkLst>
            <pc:docMk/>
            <pc:sldMk cId="3724113087" sldId="2147478791"/>
            <ac:spMk id="21" creationId="{619F1C21-A9BD-34EF-08D3-992E40090F4C}"/>
          </ac:spMkLst>
        </pc:spChg>
        <pc:spChg chg="mod">
          <ac:chgData name="Antoine  Dubois" userId="09ed236f-600c-46d8-a206-b6be8e15a573" providerId="ADAL" clId="{ED08C15D-6063-417A-8133-6B54C4C3A05A}" dt="2023-10-17T09:32:42.882" v="2630"/>
          <ac:spMkLst>
            <pc:docMk/>
            <pc:sldMk cId="3724113087" sldId="2147478791"/>
            <ac:spMk id="22" creationId="{1BD5A9C3-C7E4-031A-1EB6-B642CE632B46}"/>
          </ac:spMkLst>
        </pc:spChg>
        <pc:spChg chg="mod">
          <ac:chgData name="Antoine  Dubois" userId="09ed236f-600c-46d8-a206-b6be8e15a573" providerId="ADAL" clId="{ED08C15D-6063-417A-8133-6B54C4C3A05A}" dt="2023-10-17T09:32:42.882" v="2630"/>
          <ac:spMkLst>
            <pc:docMk/>
            <pc:sldMk cId="3724113087" sldId="2147478791"/>
            <ac:spMk id="24" creationId="{66C80A79-9A86-BD0F-24DA-06D75BB4F33F}"/>
          </ac:spMkLst>
        </pc:spChg>
        <pc:spChg chg="mod">
          <ac:chgData name="Antoine  Dubois" userId="09ed236f-600c-46d8-a206-b6be8e15a573" providerId="ADAL" clId="{ED08C15D-6063-417A-8133-6B54C4C3A05A}" dt="2023-10-17T09:32:42.882" v="2630"/>
          <ac:spMkLst>
            <pc:docMk/>
            <pc:sldMk cId="3724113087" sldId="2147478791"/>
            <ac:spMk id="25" creationId="{5B7AE17A-D4BA-B5C6-BEBB-EB7444F2F7A3}"/>
          </ac:spMkLst>
        </pc:spChg>
        <pc:spChg chg="mod">
          <ac:chgData name="Antoine  Dubois" userId="09ed236f-600c-46d8-a206-b6be8e15a573" providerId="ADAL" clId="{ED08C15D-6063-417A-8133-6B54C4C3A05A}" dt="2023-10-17T09:32:42.882" v="2630"/>
          <ac:spMkLst>
            <pc:docMk/>
            <pc:sldMk cId="3724113087" sldId="2147478791"/>
            <ac:spMk id="26" creationId="{2A1FD02C-694F-2947-2EF9-5489EEF5D26D}"/>
          </ac:spMkLst>
        </pc:spChg>
        <pc:spChg chg="mod">
          <ac:chgData name="Antoine  Dubois" userId="09ed236f-600c-46d8-a206-b6be8e15a573" providerId="ADAL" clId="{ED08C15D-6063-417A-8133-6B54C4C3A05A}" dt="2023-10-17T09:32:42.882" v="2630"/>
          <ac:spMkLst>
            <pc:docMk/>
            <pc:sldMk cId="3724113087" sldId="2147478791"/>
            <ac:spMk id="27" creationId="{94B2DB0E-BBD3-071D-DD36-1DD751398ACC}"/>
          </ac:spMkLst>
        </pc:spChg>
        <pc:spChg chg="mod">
          <ac:chgData name="Antoine  Dubois" userId="09ed236f-600c-46d8-a206-b6be8e15a573" providerId="ADAL" clId="{ED08C15D-6063-417A-8133-6B54C4C3A05A}" dt="2023-10-17T09:32:42.882" v="2630"/>
          <ac:spMkLst>
            <pc:docMk/>
            <pc:sldMk cId="3724113087" sldId="2147478791"/>
            <ac:spMk id="28" creationId="{52C280D4-C6B6-91A2-4CCC-34593A5EC2E1}"/>
          </ac:spMkLst>
        </pc:spChg>
        <pc:spChg chg="mod">
          <ac:chgData name="Antoine  Dubois" userId="09ed236f-600c-46d8-a206-b6be8e15a573" providerId="ADAL" clId="{ED08C15D-6063-417A-8133-6B54C4C3A05A}" dt="2023-10-17T09:32:42.882" v="2630"/>
          <ac:spMkLst>
            <pc:docMk/>
            <pc:sldMk cId="3724113087" sldId="2147478791"/>
            <ac:spMk id="29" creationId="{A44DBB4C-D915-DF31-6CD9-B34512EDCEBE}"/>
          </ac:spMkLst>
        </pc:spChg>
        <pc:spChg chg="mod">
          <ac:chgData name="Antoine  Dubois" userId="09ed236f-600c-46d8-a206-b6be8e15a573" providerId="ADAL" clId="{ED08C15D-6063-417A-8133-6B54C4C3A05A}" dt="2023-10-17T09:32:42.882" v="2630"/>
          <ac:spMkLst>
            <pc:docMk/>
            <pc:sldMk cId="3724113087" sldId="2147478791"/>
            <ac:spMk id="31" creationId="{78F47D63-2F75-959C-DEC8-078A5C9C6487}"/>
          </ac:spMkLst>
        </pc:spChg>
        <pc:spChg chg="mod">
          <ac:chgData name="Antoine  Dubois" userId="09ed236f-600c-46d8-a206-b6be8e15a573" providerId="ADAL" clId="{ED08C15D-6063-417A-8133-6B54C4C3A05A}" dt="2023-10-17T09:32:42.882" v="2630"/>
          <ac:spMkLst>
            <pc:docMk/>
            <pc:sldMk cId="3724113087" sldId="2147478791"/>
            <ac:spMk id="32" creationId="{06C45568-4BE6-8AAE-10FB-3C29E5398C8E}"/>
          </ac:spMkLst>
        </pc:spChg>
        <pc:spChg chg="mod">
          <ac:chgData name="Antoine  Dubois" userId="09ed236f-600c-46d8-a206-b6be8e15a573" providerId="ADAL" clId="{ED08C15D-6063-417A-8133-6B54C4C3A05A}" dt="2023-10-17T09:32:42.882" v="2630"/>
          <ac:spMkLst>
            <pc:docMk/>
            <pc:sldMk cId="3724113087" sldId="2147478791"/>
            <ac:spMk id="33" creationId="{861B161F-05C2-0AF0-4EEB-59DA8E76DD8D}"/>
          </ac:spMkLst>
        </pc:spChg>
        <pc:spChg chg="mod">
          <ac:chgData name="Antoine  Dubois" userId="09ed236f-600c-46d8-a206-b6be8e15a573" providerId="ADAL" clId="{ED08C15D-6063-417A-8133-6B54C4C3A05A}" dt="2023-10-17T09:32:42.882" v="2630"/>
          <ac:spMkLst>
            <pc:docMk/>
            <pc:sldMk cId="3724113087" sldId="2147478791"/>
            <ac:spMk id="34" creationId="{AA54E1A6-A685-91CF-76BC-E2AB1A08D847}"/>
          </ac:spMkLst>
        </pc:spChg>
        <pc:spChg chg="mod">
          <ac:chgData name="Antoine  Dubois" userId="09ed236f-600c-46d8-a206-b6be8e15a573" providerId="ADAL" clId="{ED08C15D-6063-417A-8133-6B54C4C3A05A}" dt="2023-10-17T09:32:42.882" v="2630"/>
          <ac:spMkLst>
            <pc:docMk/>
            <pc:sldMk cId="3724113087" sldId="2147478791"/>
            <ac:spMk id="35" creationId="{60A9C900-B4E4-8383-6A3A-8802B5302695}"/>
          </ac:spMkLst>
        </pc:spChg>
        <pc:spChg chg="mod">
          <ac:chgData name="Antoine  Dubois" userId="09ed236f-600c-46d8-a206-b6be8e15a573" providerId="ADAL" clId="{ED08C15D-6063-417A-8133-6B54C4C3A05A}" dt="2023-10-17T09:32:42.882" v="2630"/>
          <ac:spMkLst>
            <pc:docMk/>
            <pc:sldMk cId="3724113087" sldId="2147478791"/>
            <ac:spMk id="36" creationId="{358D3A0E-8923-1A1F-7491-CDC494D7E268}"/>
          </ac:spMkLst>
        </pc:spChg>
        <pc:spChg chg="mod">
          <ac:chgData name="Antoine  Dubois" userId="09ed236f-600c-46d8-a206-b6be8e15a573" providerId="ADAL" clId="{ED08C15D-6063-417A-8133-6B54C4C3A05A}" dt="2023-10-17T09:32:42.882" v="2630"/>
          <ac:spMkLst>
            <pc:docMk/>
            <pc:sldMk cId="3724113087" sldId="2147478791"/>
            <ac:spMk id="37" creationId="{CE55DEC5-159A-412D-863B-710F249453F7}"/>
          </ac:spMkLst>
        </pc:spChg>
        <pc:spChg chg="add del mod">
          <ac:chgData name="Antoine  Dubois" userId="09ed236f-600c-46d8-a206-b6be8e15a573" providerId="ADAL" clId="{ED08C15D-6063-417A-8133-6B54C4C3A05A}" dt="2023-10-17T09:32:46.993" v="2631"/>
          <ac:spMkLst>
            <pc:docMk/>
            <pc:sldMk cId="3724113087" sldId="2147478791"/>
            <ac:spMk id="38" creationId="{56FD44E8-2973-E673-0CFF-8E76488CBEE9}"/>
          </ac:spMkLst>
        </pc:spChg>
        <pc:spChg chg="add del mod">
          <ac:chgData name="Antoine  Dubois" userId="09ed236f-600c-46d8-a206-b6be8e15a573" providerId="ADAL" clId="{ED08C15D-6063-417A-8133-6B54C4C3A05A}" dt="2023-10-17T09:32:46.993" v="2631"/>
          <ac:spMkLst>
            <pc:docMk/>
            <pc:sldMk cId="3724113087" sldId="2147478791"/>
            <ac:spMk id="40" creationId="{B0759BF3-F027-38B9-F405-5A2309E9A315}"/>
          </ac:spMkLst>
        </pc:spChg>
        <pc:spChg chg="add del mod">
          <ac:chgData name="Antoine  Dubois" userId="09ed236f-600c-46d8-a206-b6be8e15a573" providerId="ADAL" clId="{ED08C15D-6063-417A-8133-6B54C4C3A05A}" dt="2023-10-17T09:44:10.208" v="3027" actId="255"/>
          <ac:spMkLst>
            <pc:docMk/>
            <pc:sldMk cId="3724113087" sldId="2147478791"/>
            <ac:spMk id="41" creationId="{317EFBCD-2701-9374-D8ED-6EA7E9A194C1}"/>
          </ac:spMkLst>
        </pc:spChg>
        <pc:spChg chg="add mod">
          <ac:chgData name="Antoine  Dubois" userId="09ed236f-600c-46d8-a206-b6be8e15a573" providerId="ADAL" clId="{ED08C15D-6063-417A-8133-6B54C4C3A05A}" dt="2023-10-17T09:43:17.862" v="3023" actId="2711"/>
          <ac:spMkLst>
            <pc:docMk/>
            <pc:sldMk cId="3724113087" sldId="2147478791"/>
            <ac:spMk id="43" creationId="{957AC429-057B-0903-02E3-2811A487C647}"/>
          </ac:spMkLst>
        </pc:spChg>
        <pc:grpChg chg="add del mod">
          <ac:chgData name="Antoine  Dubois" userId="09ed236f-600c-46d8-a206-b6be8e15a573" providerId="ADAL" clId="{ED08C15D-6063-417A-8133-6B54C4C3A05A}" dt="2023-10-17T09:32:46.993" v="2631"/>
          <ac:grpSpMkLst>
            <pc:docMk/>
            <pc:sldMk cId="3724113087" sldId="2147478791"/>
            <ac:grpSpMk id="9" creationId="{26FAB4DD-0021-232E-F92D-1C0869E68499}"/>
          </ac:grpSpMkLst>
        </pc:grpChg>
        <pc:grpChg chg="add del mod">
          <ac:chgData name="Antoine  Dubois" userId="09ed236f-600c-46d8-a206-b6be8e15a573" providerId="ADAL" clId="{ED08C15D-6063-417A-8133-6B54C4C3A05A}" dt="2023-10-17T09:32:46.993" v="2631"/>
          <ac:grpSpMkLst>
            <pc:docMk/>
            <pc:sldMk cId="3724113087" sldId="2147478791"/>
            <ac:grpSpMk id="16" creationId="{38A0A063-CC2A-AE1D-3C38-2C382EEBCAC4}"/>
          </ac:grpSpMkLst>
        </pc:grpChg>
        <pc:grpChg chg="add del mod">
          <ac:chgData name="Antoine  Dubois" userId="09ed236f-600c-46d8-a206-b6be8e15a573" providerId="ADAL" clId="{ED08C15D-6063-417A-8133-6B54C4C3A05A}" dt="2023-10-17T09:32:46.993" v="2631"/>
          <ac:grpSpMkLst>
            <pc:docMk/>
            <pc:sldMk cId="3724113087" sldId="2147478791"/>
            <ac:grpSpMk id="23" creationId="{A4086E23-3EE8-CD86-8904-351839915710}"/>
          </ac:grpSpMkLst>
        </pc:grpChg>
        <pc:grpChg chg="add del mod">
          <ac:chgData name="Antoine  Dubois" userId="09ed236f-600c-46d8-a206-b6be8e15a573" providerId="ADAL" clId="{ED08C15D-6063-417A-8133-6B54C4C3A05A}" dt="2023-10-17T09:32:46.993" v="2631"/>
          <ac:grpSpMkLst>
            <pc:docMk/>
            <pc:sldMk cId="3724113087" sldId="2147478791"/>
            <ac:grpSpMk id="30" creationId="{D3FBDEA3-EBB9-C7BC-9480-5EE70FE01631}"/>
          </ac:grpSpMkLst>
        </pc:grpChg>
        <pc:picChg chg="del">
          <ac:chgData name="Antoine  Dubois" userId="09ed236f-600c-46d8-a206-b6be8e15a573" providerId="ADAL" clId="{ED08C15D-6063-417A-8133-6B54C4C3A05A}" dt="2023-10-17T09:32:12.416" v="2621" actId="478"/>
          <ac:picMkLst>
            <pc:docMk/>
            <pc:sldMk cId="3724113087" sldId="2147478791"/>
            <ac:picMk id="3" creationId="{6E09BF32-C4BD-3A1B-560C-DA006FF266C9}"/>
          </ac:picMkLst>
        </pc:picChg>
        <pc:picChg chg="add del mod">
          <ac:chgData name="Antoine  Dubois" userId="09ed236f-600c-46d8-a206-b6be8e15a573" providerId="ADAL" clId="{ED08C15D-6063-417A-8133-6B54C4C3A05A}" dt="2023-10-17T09:32:46.993" v="2631"/>
          <ac:picMkLst>
            <pc:docMk/>
            <pc:sldMk cId="3724113087" sldId="2147478791"/>
            <ac:picMk id="39" creationId="{485BCF3D-BE8F-CE36-04B2-5C3142C5BFAF}"/>
          </ac:picMkLst>
        </pc:picChg>
        <pc:picChg chg="add mod">
          <ac:chgData name="Antoine  Dubois" userId="09ed236f-600c-46d8-a206-b6be8e15a573" providerId="ADAL" clId="{ED08C15D-6063-417A-8133-6B54C4C3A05A}" dt="2023-10-17T09:43:17.862" v="3023" actId="2711"/>
          <ac:picMkLst>
            <pc:docMk/>
            <pc:sldMk cId="3724113087" sldId="2147478791"/>
            <ac:picMk id="42" creationId="{A0F961AF-175E-4F5A-981C-BC456F541E7C}"/>
          </ac:picMkLst>
        </pc:picChg>
      </pc:sldChg>
      <pc:sldChg chg="addSp delSp modSp add mod delAnim modAnim modNotesTx">
        <pc:chgData name="Antoine  Dubois" userId="09ed236f-600c-46d8-a206-b6be8e15a573" providerId="ADAL" clId="{ED08C15D-6063-417A-8133-6B54C4C3A05A}" dt="2023-10-17T09:44:38.540" v="3029" actId="6549"/>
        <pc:sldMkLst>
          <pc:docMk/>
          <pc:sldMk cId="2001092911" sldId="2147478792"/>
        </pc:sldMkLst>
        <pc:spChg chg="add mod">
          <ac:chgData name="Antoine  Dubois" userId="09ed236f-600c-46d8-a206-b6be8e15a573" providerId="ADAL" clId="{ED08C15D-6063-417A-8133-6B54C4C3A05A}" dt="2023-10-17T09:43:31.548" v="3024" actId="2711"/>
          <ac:spMkLst>
            <pc:docMk/>
            <pc:sldMk cId="2001092911" sldId="2147478792"/>
            <ac:spMk id="2" creationId="{350590B7-4E6E-9F86-C6CC-9570350D05CC}"/>
          </ac:spMkLst>
        </pc:spChg>
        <pc:spChg chg="mod">
          <ac:chgData name="Antoine  Dubois" userId="09ed236f-600c-46d8-a206-b6be8e15a573" providerId="ADAL" clId="{ED08C15D-6063-417A-8133-6B54C4C3A05A}" dt="2023-10-17T09:36:53.016" v="2800"/>
          <ac:spMkLst>
            <pc:docMk/>
            <pc:sldMk cId="2001092911" sldId="2147478792"/>
            <ac:spMk id="4" creationId="{4FE679FA-B0BC-D8D8-EE8A-DCCB87268BAC}"/>
          </ac:spMkLst>
        </pc:spChg>
        <pc:spChg chg="mod">
          <ac:chgData name="Antoine  Dubois" userId="09ed236f-600c-46d8-a206-b6be8e15a573" providerId="ADAL" clId="{ED08C15D-6063-417A-8133-6B54C4C3A05A}" dt="2023-10-17T09:36:53.016" v="2800"/>
          <ac:spMkLst>
            <pc:docMk/>
            <pc:sldMk cId="2001092911" sldId="2147478792"/>
            <ac:spMk id="5" creationId="{5FE31FD7-80B4-E3A4-873D-E9B71B9F8C83}"/>
          </ac:spMkLst>
        </pc:spChg>
        <pc:spChg chg="mod">
          <ac:chgData name="Antoine  Dubois" userId="09ed236f-600c-46d8-a206-b6be8e15a573" providerId="ADAL" clId="{ED08C15D-6063-417A-8133-6B54C4C3A05A}" dt="2023-10-17T09:36:53.016" v="2800"/>
          <ac:spMkLst>
            <pc:docMk/>
            <pc:sldMk cId="2001092911" sldId="2147478792"/>
            <ac:spMk id="6" creationId="{85B3C756-17B6-7B52-5D21-FFE8E5B6386A}"/>
          </ac:spMkLst>
        </pc:spChg>
        <pc:spChg chg="mod">
          <ac:chgData name="Antoine  Dubois" userId="09ed236f-600c-46d8-a206-b6be8e15a573" providerId="ADAL" clId="{ED08C15D-6063-417A-8133-6B54C4C3A05A}" dt="2023-10-17T09:36:53.016" v="2800"/>
          <ac:spMkLst>
            <pc:docMk/>
            <pc:sldMk cId="2001092911" sldId="2147478792"/>
            <ac:spMk id="7" creationId="{73A1F649-177D-3998-EA09-5A81D47CA2BF}"/>
          </ac:spMkLst>
        </pc:spChg>
        <pc:spChg chg="mod">
          <ac:chgData name="Antoine  Dubois" userId="09ed236f-600c-46d8-a206-b6be8e15a573" providerId="ADAL" clId="{ED08C15D-6063-417A-8133-6B54C4C3A05A}" dt="2023-10-17T09:36:53.016" v="2800"/>
          <ac:spMkLst>
            <pc:docMk/>
            <pc:sldMk cId="2001092911" sldId="2147478792"/>
            <ac:spMk id="9" creationId="{54A6E4C5-76B7-AD92-DCEF-D5BDB5E44920}"/>
          </ac:spMkLst>
        </pc:spChg>
        <pc:spChg chg="mod">
          <ac:chgData name="Antoine  Dubois" userId="09ed236f-600c-46d8-a206-b6be8e15a573" providerId="ADAL" clId="{ED08C15D-6063-417A-8133-6B54C4C3A05A}" dt="2023-10-17T09:36:53.016" v="2800"/>
          <ac:spMkLst>
            <pc:docMk/>
            <pc:sldMk cId="2001092911" sldId="2147478792"/>
            <ac:spMk id="10" creationId="{26951F11-E8E2-ACAC-7ED1-877D147E4A10}"/>
          </ac:spMkLst>
        </pc:spChg>
        <pc:spChg chg="mod">
          <ac:chgData name="Antoine  Dubois" userId="09ed236f-600c-46d8-a206-b6be8e15a573" providerId="ADAL" clId="{ED08C15D-6063-417A-8133-6B54C4C3A05A}" dt="2023-10-17T09:36:53.016" v="2800"/>
          <ac:spMkLst>
            <pc:docMk/>
            <pc:sldMk cId="2001092911" sldId="2147478792"/>
            <ac:spMk id="12" creationId="{49935692-E273-EBAC-3A77-86B939DE539E}"/>
          </ac:spMkLst>
        </pc:spChg>
        <pc:spChg chg="mod">
          <ac:chgData name="Antoine  Dubois" userId="09ed236f-600c-46d8-a206-b6be8e15a573" providerId="ADAL" clId="{ED08C15D-6063-417A-8133-6B54C4C3A05A}" dt="2023-10-17T09:36:53.016" v="2800"/>
          <ac:spMkLst>
            <pc:docMk/>
            <pc:sldMk cId="2001092911" sldId="2147478792"/>
            <ac:spMk id="13" creationId="{6BF4A9D8-01FA-E190-4108-62AEC268B1A0}"/>
          </ac:spMkLst>
        </pc:spChg>
        <pc:spChg chg="mod">
          <ac:chgData name="Antoine  Dubois" userId="09ed236f-600c-46d8-a206-b6be8e15a573" providerId="ADAL" clId="{ED08C15D-6063-417A-8133-6B54C4C3A05A}" dt="2023-10-17T09:36:53.016" v="2800"/>
          <ac:spMkLst>
            <pc:docMk/>
            <pc:sldMk cId="2001092911" sldId="2147478792"/>
            <ac:spMk id="14" creationId="{8FD452B7-2BAF-DF15-BDF4-96A9B07CD155}"/>
          </ac:spMkLst>
        </pc:spChg>
        <pc:spChg chg="mod">
          <ac:chgData name="Antoine  Dubois" userId="09ed236f-600c-46d8-a206-b6be8e15a573" providerId="ADAL" clId="{ED08C15D-6063-417A-8133-6B54C4C3A05A}" dt="2023-10-17T09:36:53.016" v="2800"/>
          <ac:spMkLst>
            <pc:docMk/>
            <pc:sldMk cId="2001092911" sldId="2147478792"/>
            <ac:spMk id="15" creationId="{60D80B70-10AA-DAF1-A348-5388229CB364}"/>
          </ac:spMkLst>
        </pc:spChg>
        <pc:spChg chg="mod">
          <ac:chgData name="Antoine  Dubois" userId="09ed236f-600c-46d8-a206-b6be8e15a573" providerId="ADAL" clId="{ED08C15D-6063-417A-8133-6B54C4C3A05A}" dt="2023-10-17T09:36:53.016" v="2800"/>
          <ac:spMkLst>
            <pc:docMk/>
            <pc:sldMk cId="2001092911" sldId="2147478792"/>
            <ac:spMk id="16" creationId="{DD7B088E-2D03-9726-0809-5384E9807BD4}"/>
          </ac:spMkLst>
        </pc:spChg>
        <pc:spChg chg="mod">
          <ac:chgData name="Antoine  Dubois" userId="09ed236f-600c-46d8-a206-b6be8e15a573" providerId="ADAL" clId="{ED08C15D-6063-417A-8133-6B54C4C3A05A}" dt="2023-10-17T09:36:53.016" v="2800"/>
          <ac:spMkLst>
            <pc:docMk/>
            <pc:sldMk cId="2001092911" sldId="2147478792"/>
            <ac:spMk id="17" creationId="{9C754C62-0069-0617-521E-72AAEA06646D}"/>
          </ac:spMkLst>
        </pc:spChg>
        <pc:spChg chg="mod">
          <ac:chgData name="Antoine  Dubois" userId="09ed236f-600c-46d8-a206-b6be8e15a573" providerId="ADAL" clId="{ED08C15D-6063-417A-8133-6B54C4C3A05A}" dt="2023-10-17T09:36:53.016" v="2800"/>
          <ac:spMkLst>
            <pc:docMk/>
            <pc:sldMk cId="2001092911" sldId="2147478792"/>
            <ac:spMk id="19" creationId="{D593AF7A-6324-D054-912B-19CBA6420CEF}"/>
          </ac:spMkLst>
        </pc:spChg>
        <pc:spChg chg="mod">
          <ac:chgData name="Antoine  Dubois" userId="09ed236f-600c-46d8-a206-b6be8e15a573" providerId="ADAL" clId="{ED08C15D-6063-417A-8133-6B54C4C3A05A}" dt="2023-10-17T09:36:53.016" v="2800"/>
          <ac:spMkLst>
            <pc:docMk/>
            <pc:sldMk cId="2001092911" sldId="2147478792"/>
            <ac:spMk id="20" creationId="{EF51C93D-B07F-4108-A357-89600AFD619D}"/>
          </ac:spMkLst>
        </pc:spChg>
        <pc:spChg chg="mod">
          <ac:chgData name="Antoine  Dubois" userId="09ed236f-600c-46d8-a206-b6be8e15a573" providerId="ADAL" clId="{ED08C15D-6063-417A-8133-6B54C4C3A05A}" dt="2023-10-17T09:36:53.016" v="2800"/>
          <ac:spMkLst>
            <pc:docMk/>
            <pc:sldMk cId="2001092911" sldId="2147478792"/>
            <ac:spMk id="21" creationId="{71398291-32BE-133F-D3E7-3D90E7EC0B37}"/>
          </ac:spMkLst>
        </pc:spChg>
        <pc:spChg chg="mod">
          <ac:chgData name="Antoine  Dubois" userId="09ed236f-600c-46d8-a206-b6be8e15a573" providerId="ADAL" clId="{ED08C15D-6063-417A-8133-6B54C4C3A05A}" dt="2023-10-17T09:36:53.016" v="2800"/>
          <ac:spMkLst>
            <pc:docMk/>
            <pc:sldMk cId="2001092911" sldId="2147478792"/>
            <ac:spMk id="22" creationId="{3DA5FF9D-410B-32FE-C297-543D164F3818}"/>
          </ac:spMkLst>
        </pc:spChg>
        <pc:spChg chg="mod">
          <ac:chgData name="Antoine  Dubois" userId="09ed236f-600c-46d8-a206-b6be8e15a573" providerId="ADAL" clId="{ED08C15D-6063-417A-8133-6B54C4C3A05A}" dt="2023-10-17T09:36:53.016" v="2800"/>
          <ac:spMkLst>
            <pc:docMk/>
            <pc:sldMk cId="2001092911" sldId="2147478792"/>
            <ac:spMk id="23" creationId="{A8B08233-B44C-0D95-82B5-3AEBC90261B8}"/>
          </ac:spMkLst>
        </pc:spChg>
        <pc:spChg chg="mod">
          <ac:chgData name="Antoine  Dubois" userId="09ed236f-600c-46d8-a206-b6be8e15a573" providerId="ADAL" clId="{ED08C15D-6063-417A-8133-6B54C4C3A05A}" dt="2023-10-17T09:36:53.016" v="2800"/>
          <ac:spMkLst>
            <pc:docMk/>
            <pc:sldMk cId="2001092911" sldId="2147478792"/>
            <ac:spMk id="24" creationId="{41513519-8530-BC4B-78F3-399BC95F27CA}"/>
          </ac:spMkLst>
        </pc:spChg>
        <pc:spChg chg="add mod">
          <ac:chgData name="Antoine  Dubois" userId="09ed236f-600c-46d8-a206-b6be8e15a573" providerId="ADAL" clId="{ED08C15D-6063-417A-8133-6B54C4C3A05A}" dt="2023-10-17T09:43:31.548" v="3024" actId="2711"/>
          <ac:spMkLst>
            <pc:docMk/>
            <pc:sldMk cId="2001092911" sldId="2147478792"/>
            <ac:spMk id="25" creationId="{897B0F22-2C55-F1C7-FD8A-EFA42D9BCDFD}"/>
          </ac:spMkLst>
        </pc:spChg>
        <pc:spChg chg="add mod">
          <ac:chgData name="Antoine  Dubois" userId="09ed236f-600c-46d8-a206-b6be8e15a573" providerId="ADAL" clId="{ED08C15D-6063-417A-8133-6B54C4C3A05A}" dt="2023-10-17T09:43:31.548" v="3024" actId="2711"/>
          <ac:spMkLst>
            <pc:docMk/>
            <pc:sldMk cId="2001092911" sldId="2147478792"/>
            <ac:spMk id="27" creationId="{A92428CF-C7AB-4963-EB4F-08F3AA43AFF7}"/>
          </ac:spMkLst>
        </pc:spChg>
        <pc:spChg chg="add mod">
          <ac:chgData name="Antoine  Dubois" userId="09ed236f-600c-46d8-a206-b6be8e15a573" providerId="ADAL" clId="{ED08C15D-6063-417A-8133-6B54C4C3A05A}" dt="2023-10-17T09:43:31.548" v="3024" actId="2711"/>
          <ac:spMkLst>
            <pc:docMk/>
            <pc:sldMk cId="2001092911" sldId="2147478792"/>
            <ac:spMk id="30" creationId="{56793E07-925C-0D8B-0002-47B3EB09875C}"/>
          </ac:spMkLst>
        </pc:spChg>
        <pc:spChg chg="add mod">
          <ac:chgData name="Antoine  Dubois" userId="09ed236f-600c-46d8-a206-b6be8e15a573" providerId="ADAL" clId="{ED08C15D-6063-417A-8133-6B54C4C3A05A}" dt="2023-10-17T09:43:31.548" v="3024" actId="2711"/>
          <ac:spMkLst>
            <pc:docMk/>
            <pc:sldMk cId="2001092911" sldId="2147478792"/>
            <ac:spMk id="31" creationId="{DB54BFBF-11B4-19DD-F0CA-6416D8DED0FE}"/>
          </ac:spMkLst>
        </pc:spChg>
        <pc:spChg chg="add mod">
          <ac:chgData name="Antoine  Dubois" userId="09ed236f-600c-46d8-a206-b6be8e15a573" providerId="ADAL" clId="{ED08C15D-6063-417A-8133-6B54C4C3A05A}" dt="2023-10-17T09:43:31.548" v="3024" actId="2711"/>
          <ac:spMkLst>
            <pc:docMk/>
            <pc:sldMk cId="2001092911" sldId="2147478792"/>
            <ac:spMk id="32" creationId="{3417CBC3-9159-936E-D508-2D593C13E5E6}"/>
          </ac:spMkLst>
        </pc:spChg>
        <pc:spChg chg="add mod">
          <ac:chgData name="Antoine  Dubois" userId="09ed236f-600c-46d8-a206-b6be8e15a573" providerId="ADAL" clId="{ED08C15D-6063-417A-8133-6B54C4C3A05A}" dt="2023-10-17T09:37:48.423" v="2845" actId="571"/>
          <ac:spMkLst>
            <pc:docMk/>
            <pc:sldMk cId="2001092911" sldId="2147478792"/>
            <ac:spMk id="34" creationId="{31277A48-F42A-9D99-98C9-B41375E9EEC8}"/>
          </ac:spMkLst>
        </pc:spChg>
        <pc:spChg chg="del">
          <ac:chgData name="Antoine  Dubois" userId="09ed236f-600c-46d8-a206-b6be8e15a573" providerId="ADAL" clId="{ED08C15D-6063-417A-8133-6B54C4C3A05A}" dt="2023-10-17T09:36:17.788" v="2797" actId="478"/>
          <ac:spMkLst>
            <pc:docMk/>
            <pc:sldMk cId="2001092911" sldId="2147478792"/>
            <ac:spMk id="41" creationId="{317EFBCD-2701-9374-D8ED-6EA7E9A194C1}"/>
          </ac:spMkLst>
        </pc:spChg>
        <pc:spChg chg="del">
          <ac:chgData name="Antoine  Dubois" userId="09ed236f-600c-46d8-a206-b6be8e15a573" providerId="ADAL" clId="{ED08C15D-6063-417A-8133-6B54C4C3A05A}" dt="2023-10-17T09:36:17.788" v="2797" actId="478"/>
          <ac:spMkLst>
            <pc:docMk/>
            <pc:sldMk cId="2001092911" sldId="2147478792"/>
            <ac:spMk id="43" creationId="{957AC429-057B-0903-02E3-2811A487C647}"/>
          </ac:spMkLst>
        </pc:spChg>
        <pc:grpChg chg="add mod">
          <ac:chgData name="Antoine  Dubois" userId="09ed236f-600c-46d8-a206-b6be8e15a573" providerId="ADAL" clId="{ED08C15D-6063-417A-8133-6B54C4C3A05A}" dt="2023-10-17T09:43:31.548" v="3024" actId="2711"/>
          <ac:grpSpMkLst>
            <pc:docMk/>
            <pc:sldMk cId="2001092911" sldId="2147478792"/>
            <ac:grpSpMk id="3" creationId="{2199F537-761C-C044-248F-955691ACE870}"/>
          </ac:grpSpMkLst>
        </pc:grpChg>
        <pc:grpChg chg="add mod">
          <ac:chgData name="Antoine  Dubois" userId="09ed236f-600c-46d8-a206-b6be8e15a573" providerId="ADAL" clId="{ED08C15D-6063-417A-8133-6B54C4C3A05A}" dt="2023-10-17T09:43:31.548" v="3024" actId="2711"/>
          <ac:grpSpMkLst>
            <pc:docMk/>
            <pc:sldMk cId="2001092911" sldId="2147478792"/>
            <ac:grpSpMk id="11" creationId="{1D5B566F-5F32-0A54-F189-460D9AC0BB66}"/>
          </ac:grpSpMkLst>
        </pc:grpChg>
        <pc:grpChg chg="add mod">
          <ac:chgData name="Antoine  Dubois" userId="09ed236f-600c-46d8-a206-b6be8e15a573" providerId="ADAL" clId="{ED08C15D-6063-417A-8133-6B54C4C3A05A}" dt="2023-10-17T09:43:31.548" v="3024" actId="2711"/>
          <ac:grpSpMkLst>
            <pc:docMk/>
            <pc:sldMk cId="2001092911" sldId="2147478792"/>
            <ac:grpSpMk id="18" creationId="{6A260CAD-193E-6824-AE91-7B2185A03E34}"/>
          </ac:grpSpMkLst>
        </pc:grpChg>
        <pc:picChg chg="add mod">
          <ac:chgData name="Antoine  Dubois" userId="09ed236f-600c-46d8-a206-b6be8e15a573" providerId="ADAL" clId="{ED08C15D-6063-417A-8133-6B54C4C3A05A}" dt="2023-10-17T09:43:31.548" v="3024" actId="2711"/>
          <ac:picMkLst>
            <pc:docMk/>
            <pc:sldMk cId="2001092911" sldId="2147478792"/>
            <ac:picMk id="26" creationId="{CB9F4D5B-B3EE-CB4D-99C3-F63D314B8F36}"/>
          </ac:picMkLst>
        </pc:picChg>
        <pc:picChg chg="del">
          <ac:chgData name="Antoine  Dubois" userId="09ed236f-600c-46d8-a206-b6be8e15a573" providerId="ADAL" clId="{ED08C15D-6063-417A-8133-6B54C4C3A05A}" dt="2023-10-17T09:36:17.788" v="2797" actId="478"/>
          <ac:picMkLst>
            <pc:docMk/>
            <pc:sldMk cId="2001092911" sldId="2147478792"/>
            <ac:picMk id="42" creationId="{A0F961AF-175E-4F5A-981C-BC456F541E7C}"/>
          </ac:picMkLst>
        </pc:picChg>
        <pc:cxnChg chg="add mod">
          <ac:chgData name="Antoine  Dubois" userId="09ed236f-600c-46d8-a206-b6be8e15a573" providerId="ADAL" clId="{ED08C15D-6063-417A-8133-6B54C4C3A05A}" dt="2023-10-17T09:43:31.548" v="3024" actId="2711"/>
          <ac:cxnSpMkLst>
            <pc:docMk/>
            <pc:sldMk cId="2001092911" sldId="2147478792"/>
            <ac:cxnSpMk id="28" creationId="{E4BA24D5-7B01-B702-21E8-568A9F0221D1}"/>
          </ac:cxnSpMkLst>
        </pc:cxnChg>
        <pc:cxnChg chg="add mod">
          <ac:chgData name="Antoine  Dubois" userId="09ed236f-600c-46d8-a206-b6be8e15a573" providerId="ADAL" clId="{ED08C15D-6063-417A-8133-6B54C4C3A05A}" dt="2023-10-17T09:43:31.548" v="3024" actId="2711"/>
          <ac:cxnSpMkLst>
            <pc:docMk/>
            <pc:sldMk cId="2001092911" sldId="2147478792"/>
            <ac:cxnSpMk id="29" creationId="{3A565169-5D2C-CB64-C85B-4043C7AADDB5}"/>
          </ac:cxnSpMkLst>
        </pc:cxnChg>
        <pc:cxnChg chg="add mod">
          <ac:chgData name="Antoine  Dubois" userId="09ed236f-600c-46d8-a206-b6be8e15a573" providerId="ADAL" clId="{ED08C15D-6063-417A-8133-6B54C4C3A05A}" dt="2023-10-17T09:43:31.548" v="3024" actId="2711"/>
          <ac:cxnSpMkLst>
            <pc:docMk/>
            <pc:sldMk cId="2001092911" sldId="2147478792"/>
            <ac:cxnSpMk id="33" creationId="{48752DB5-9801-AD07-F075-10F0584D0DF1}"/>
          </ac:cxnSpMkLst>
        </pc:cxnChg>
      </pc:sldChg>
      <pc:sldChg chg="addSp delSp modSp add mod delAnim modAnim modNotesTx">
        <pc:chgData name="Antoine  Dubois" userId="09ed236f-600c-46d8-a206-b6be8e15a573" providerId="ADAL" clId="{ED08C15D-6063-417A-8133-6B54C4C3A05A}" dt="2023-10-17T09:44:34.431" v="3028" actId="6549"/>
        <pc:sldMkLst>
          <pc:docMk/>
          <pc:sldMk cId="1425278825" sldId="2147478793"/>
        </pc:sldMkLst>
        <pc:spChg chg="del">
          <ac:chgData name="Antoine  Dubois" userId="09ed236f-600c-46d8-a206-b6be8e15a573" providerId="ADAL" clId="{ED08C15D-6063-417A-8133-6B54C4C3A05A}" dt="2023-10-17T09:41:18.407" v="2913" actId="478"/>
          <ac:spMkLst>
            <pc:docMk/>
            <pc:sldMk cId="1425278825" sldId="2147478793"/>
            <ac:spMk id="2" creationId="{350590B7-4E6E-9F86-C6CC-9570350D05CC}"/>
          </ac:spMkLst>
        </pc:spChg>
        <pc:spChg chg="del">
          <ac:chgData name="Antoine  Dubois" userId="09ed236f-600c-46d8-a206-b6be8e15a573" providerId="ADAL" clId="{ED08C15D-6063-417A-8133-6B54C4C3A05A}" dt="2023-10-17T09:41:18.407" v="2913" actId="478"/>
          <ac:spMkLst>
            <pc:docMk/>
            <pc:sldMk cId="1425278825" sldId="2147478793"/>
            <ac:spMk id="25" creationId="{897B0F22-2C55-F1C7-FD8A-EFA42D9BCDFD}"/>
          </ac:spMkLst>
        </pc:spChg>
        <pc:spChg chg="del">
          <ac:chgData name="Antoine  Dubois" userId="09ed236f-600c-46d8-a206-b6be8e15a573" providerId="ADAL" clId="{ED08C15D-6063-417A-8133-6B54C4C3A05A}" dt="2023-10-17T09:41:18.407" v="2913" actId="478"/>
          <ac:spMkLst>
            <pc:docMk/>
            <pc:sldMk cId="1425278825" sldId="2147478793"/>
            <ac:spMk id="27" creationId="{A92428CF-C7AB-4963-EB4F-08F3AA43AFF7}"/>
          </ac:spMkLst>
        </pc:spChg>
        <pc:spChg chg="del">
          <ac:chgData name="Antoine  Dubois" userId="09ed236f-600c-46d8-a206-b6be8e15a573" providerId="ADAL" clId="{ED08C15D-6063-417A-8133-6B54C4C3A05A}" dt="2023-10-17T09:41:18.407" v="2913" actId="478"/>
          <ac:spMkLst>
            <pc:docMk/>
            <pc:sldMk cId="1425278825" sldId="2147478793"/>
            <ac:spMk id="30" creationId="{56793E07-925C-0D8B-0002-47B3EB09875C}"/>
          </ac:spMkLst>
        </pc:spChg>
        <pc:spChg chg="del">
          <ac:chgData name="Antoine  Dubois" userId="09ed236f-600c-46d8-a206-b6be8e15a573" providerId="ADAL" clId="{ED08C15D-6063-417A-8133-6B54C4C3A05A}" dt="2023-10-17T09:41:18.407" v="2913" actId="478"/>
          <ac:spMkLst>
            <pc:docMk/>
            <pc:sldMk cId="1425278825" sldId="2147478793"/>
            <ac:spMk id="31" creationId="{DB54BFBF-11B4-19DD-F0CA-6416D8DED0FE}"/>
          </ac:spMkLst>
        </pc:spChg>
        <pc:spChg chg="del">
          <ac:chgData name="Antoine  Dubois" userId="09ed236f-600c-46d8-a206-b6be8e15a573" providerId="ADAL" clId="{ED08C15D-6063-417A-8133-6B54C4C3A05A}" dt="2023-10-17T09:41:18.407" v="2913" actId="478"/>
          <ac:spMkLst>
            <pc:docMk/>
            <pc:sldMk cId="1425278825" sldId="2147478793"/>
            <ac:spMk id="32" creationId="{3417CBC3-9159-936E-D508-2D593C13E5E6}"/>
          </ac:spMkLst>
        </pc:spChg>
        <pc:spChg chg="add mod">
          <ac:chgData name="Antoine  Dubois" userId="09ed236f-600c-46d8-a206-b6be8e15a573" providerId="ADAL" clId="{ED08C15D-6063-417A-8133-6B54C4C3A05A}" dt="2023-10-17T09:43:44.922" v="3025" actId="2711"/>
          <ac:spMkLst>
            <pc:docMk/>
            <pc:sldMk cId="1425278825" sldId="2147478793"/>
            <ac:spMk id="34" creationId="{0176FBAF-8E16-EC78-4039-B6FFC6CEFB0A}"/>
          </ac:spMkLst>
        </pc:spChg>
        <pc:spChg chg="add mod">
          <ac:chgData name="Antoine  Dubois" userId="09ed236f-600c-46d8-a206-b6be8e15a573" providerId="ADAL" clId="{ED08C15D-6063-417A-8133-6B54C4C3A05A}" dt="2023-10-17T09:43:44.922" v="3025" actId="2711"/>
          <ac:spMkLst>
            <pc:docMk/>
            <pc:sldMk cId="1425278825" sldId="2147478793"/>
            <ac:spMk id="35" creationId="{52D3E3DC-253B-6452-8E86-2FF1E412008B}"/>
          </ac:spMkLst>
        </pc:spChg>
        <pc:spChg chg="add mod">
          <ac:chgData name="Antoine  Dubois" userId="09ed236f-600c-46d8-a206-b6be8e15a573" providerId="ADAL" clId="{ED08C15D-6063-417A-8133-6B54C4C3A05A}" dt="2023-10-17T09:43:44.922" v="3025" actId="2711"/>
          <ac:spMkLst>
            <pc:docMk/>
            <pc:sldMk cId="1425278825" sldId="2147478793"/>
            <ac:spMk id="36" creationId="{E686D74D-5767-EC07-1CCA-3FA07C0A7C6A}"/>
          </ac:spMkLst>
        </pc:spChg>
        <pc:spChg chg="add mod">
          <ac:chgData name="Antoine  Dubois" userId="09ed236f-600c-46d8-a206-b6be8e15a573" providerId="ADAL" clId="{ED08C15D-6063-417A-8133-6B54C4C3A05A}" dt="2023-10-17T09:43:44.922" v="3025" actId="2711"/>
          <ac:spMkLst>
            <pc:docMk/>
            <pc:sldMk cId="1425278825" sldId="2147478793"/>
            <ac:spMk id="37" creationId="{0123DA26-B7B3-7D37-E921-EE78F6D015AC}"/>
          </ac:spMkLst>
        </pc:spChg>
        <pc:spChg chg="mod">
          <ac:chgData name="Antoine  Dubois" userId="09ed236f-600c-46d8-a206-b6be8e15a573" providerId="ADAL" clId="{ED08C15D-6063-417A-8133-6B54C4C3A05A}" dt="2023-10-17T09:41:42.764" v="2948" actId="1035"/>
          <ac:spMkLst>
            <pc:docMk/>
            <pc:sldMk cId="1425278825" sldId="2147478793"/>
            <ac:spMk id="39" creationId="{A9243BA2-A04B-E42B-0A2D-48F25BD0BB18}"/>
          </ac:spMkLst>
        </pc:spChg>
        <pc:spChg chg="mod">
          <ac:chgData name="Antoine  Dubois" userId="09ed236f-600c-46d8-a206-b6be8e15a573" providerId="ADAL" clId="{ED08C15D-6063-417A-8133-6B54C4C3A05A}" dt="2023-10-17T09:41:42.764" v="2948" actId="1035"/>
          <ac:spMkLst>
            <pc:docMk/>
            <pc:sldMk cId="1425278825" sldId="2147478793"/>
            <ac:spMk id="40" creationId="{664C18F9-E01C-659E-B720-F2F45ED49B78}"/>
          </ac:spMkLst>
        </pc:spChg>
        <pc:spChg chg="mod">
          <ac:chgData name="Antoine  Dubois" userId="09ed236f-600c-46d8-a206-b6be8e15a573" providerId="ADAL" clId="{ED08C15D-6063-417A-8133-6B54C4C3A05A}" dt="2023-10-17T09:41:42.764" v="2948" actId="1035"/>
          <ac:spMkLst>
            <pc:docMk/>
            <pc:sldMk cId="1425278825" sldId="2147478793"/>
            <ac:spMk id="41" creationId="{4C3BFC2A-1D0D-0907-BB68-6C407DFC15EA}"/>
          </ac:spMkLst>
        </pc:spChg>
        <pc:spChg chg="mod">
          <ac:chgData name="Antoine  Dubois" userId="09ed236f-600c-46d8-a206-b6be8e15a573" providerId="ADAL" clId="{ED08C15D-6063-417A-8133-6B54C4C3A05A}" dt="2023-10-17T09:41:42.764" v="2948" actId="1035"/>
          <ac:spMkLst>
            <pc:docMk/>
            <pc:sldMk cId="1425278825" sldId="2147478793"/>
            <ac:spMk id="42" creationId="{E1F83BC8-01A3-E6AE-13B8-CB21203FE542}"/>
          </ac:spMkLst>
        </pc:spChg>
        <pc:spChg chg="mod">
          <ac:chgData name="Antoine  Dubois" userId="09ed236f-600c-46d8-a206-b6be8e15a573" providerId="ADAL" clId="{ED08C15D-6063-417A-8133-6B54C4C3A05A}" dt="2023-10-17T09:41:42.764" v="2948" actId="1035"/>
          <ac:spMkLst>
            <pc:docMk/>
            <pc:sldMk cId="1425278825" sldId="2147478793"/>
            <ac:spMk id="43" creationId="{D9BB558E-E371-A29E-DF3F-82EDB57B9DAE}"/>
          </ac:spMkLst>
        </pc:spChg>
        <pc:spChg chg="mod">
          <ac:chgData name="Antoine  Dubois" userId="09ed236f-600c-46d8-a206-b6be8e15a573" providerId="ADAL" clId="{ED08C15D-6063-417A-8133-6B54C4C3A05A}" dt="2023-10-17T09:41:42.764" v="2948" actId="1035"/>
          <ac:spMkLst>
            <pc:docMk/>
            <pc:sldMk cId="1425278825" sldId="2147478793"/>
            <ac:spMk id="44" creationId="{0EC68778-C760-5F1B-DE36-CC2D3EC77D3B}"/>
          </ac:spMkLst>
        </pc:spChg>
        <pc:spChg chg="mod">
          <ac:chgData name="Antoine  Dubois" userId="09ed236f-600c-46d8-a206-b6be8e15a573" providerId="ADAL" clId="{ED08C15D-6063-417A-8133-6B54C4C3A05A}" dt="2023-10-17T09:41:42.764" v="2948" actId="1035"/>
          <ac:spMkLst>
            <pc:docMk/>
            <pc:sldMk cId="1425278825" sldId="2147478793"/>
            <ac:spMk id="46" creationId="{CCAEDD1D-E053-9BB6-3D29-17EFE4DC7B66}"/>
          </ac:spMkLst>
        </pc:spChg>
        <pc:spChg chg="mod">
          <ac:chgData name="Antoine  Dubois" userId="09ed236f-600c-46d8-a206-b6be8e15a573" providerId="ADAL" clId="{ED08C15D-6063-417A-8133-6B54C4C3A05A}" dt="2023-10-17T09:41:42.764" v="2948" actId="1035"/>
          <ac:spMkLst>
            <pc:docMk/>
            <pc:sldMk cId="1425278825" sldId="2147478793"/>
            <ac:spMk id="47" creationId="{9610EF99-F8E4-7D3A-ECD2-4B5B3D5E0EC6}"/>
          </ac:spMkLst>
        </pc:spChg>
        <pc:spChg chg="mod">
          <ac:chgData name="Antoine  Dubois" userId="09ed236f-600c-46d8-a206-b6be8e15a573" providerId="ADAL" clId="{ED08C15D-6063-417A-8133-6B54C4C3A05A}" dt="2023-10-17T09:41:42.764" v="2948" actId="1035"/>
          <ac:spMkLst>
            <pc:docMk/>
            <pc:sldMk cId="1425278825" sldId="2147478793"/>
            <ac:spMk id="48" creationId="{61E18094-F44B-9B82-9A27-F84DE0C03A02}"/>
          </ac:spMkLst>
        </pc:spChg>
        <pc:spChg chg="mod">
          <ac:chgData name="Antoine  Dubois" userId="09ed236f-600c-46d8-a206-b6be8e15a573" providerId="ADAL" clId="{ED08C15D-6063-417A-8133-6B54C4C3A05A}" dt="2023-10-17T09:41:42.764" v="2948" actId="1035"/>
          <ac:spMkLst>
            <pc:docMk/>
            <pc:sldMk cId="1425278825" sldId="2147478793"/>
            <ac:spMk id="49" creationId="{5B575414-DA51-9EAC-9D79-58D949947EC3}"/>
          </ac:spMkLst>
        </pc:spChg>
        <pc:spChg chg="mod">
          <ac:chgData name="Antoine  Dubois" userId="09ed236f-600c-46d8-a206-b6be8e15a573" providerId="ADAL" clId="{ED08C15D-6063-417A-8133-6B54C4C3A05A}" dt="2023-10-17T09:41:42.764" v="2948" actId="1035"/>
          <ac:spMkLst>
            <pc:docMk/>
            <pc:sldMk cId="1425278825" sldId="2147478793"/>
            <ac:spMk id="50" creationId="{91F45200-D496-4C41-8486-7804925C86C6}"/>
          </ac:spMkLst>
        </pc:spChg>
        <pc:spChg chg="mod">
          <ac:chgData name="Antoine  Dubois" userId="09ed236f-600c-46d8-a206-b6be8e15a573" providerId="ADAL" clId="{ED08C15D-6063-417A-8133-6B54C4C3A05A}" dt="2023-10-17T09:41:42.764" v="2948" actId="1035"/>
          <ac:spMkLst>
            <pc:docMk/>
            <pc:sldMk cId="1425278825" sldId="2147478793"/>
            <ac:spMk id="51" creationId="{1ED157BD-A70F-5EE8-7037-490493EFD2FC}"/>
          </ac:spMkLst>
        </pc:spChg>
        <pc:spChg chg="mod">
          <ac:chgData name="Antoine  Dubois" userId="09ed236f-600c-46d8-a206-b6be8e15a573" providerId="ADAL" clId="{ED08C15D-6063-417A-8133-6B54C4C3A05A}" dt="2023-10-17T09:41:42.764" v="2948" actId="1035"/>
          <ac:spMkLst>
            <pc:docMk/>
            <pc:sldMk cId="1425278825" sldId="2147478793"/>
            <ac:spMk id="53" creationId="{75783DE4-6189-BDF4-219C-F9F1A189B40B}"/>
          </ac:spMkLst>
        </pc:spChg>
        <pc:spChg chg="mod">
          <ac:chgData name="Antoine  Dubois" userId="09ed236f-600c-46d8-a206-b6be8e15a573" providerId="ADAL" clId="{ED08C15D-6063-417A-8133-6B54C4C3A05A}" dt="2023-10-17T09:41:42.764" v="2948" actId="1035"/>
          <ac:spMkLst>
            <pc:docMk/>
            <pc:sldMk cId="1425278825" sldId="2147478793"/>
            <ac:spMk id="54" creationId="{15DF6556-14C3-188F-F320-B8EAD440ABC6}"/>
          </ac:spMkLst>
        </pc:spChg>
        <pc:spChg chg="mod">
          <ac:chgData name="Antoine  Dubois" userId="09ed236f-600c-46d8-a206-b6be8e15a573" providerId="ADAL" clId="{ED08C15D-6063-417A-8133-6B54C4C3A05A}" dt="2023-10-17T09:41:42.764" v="2948" actId="1035"/>
          <ac:spMkLst>
            <pc:docMk/>
            <pc:sldMk cId="1425278825" sldId="2147478793"/>
            <ac:spMk id="55" creationId="{EB48E99C-9058-2901-A375-909D9D3E5805}"/>
          </ac:spMkLst>
        </pc:spChg>
        <pc:spChg chg="mod">
          <ac:chgData name="Antoine  Dubois" userId="09ed236f-600c-46d8-a206-b6be8e15a573" providerId="ADAL" clId="{ED08C15D-6063-417A-8133-6B54C4C3A05A}" dt="2023-10-17T09:41:42.764" v="2948" actId="1035"/>
          <ac:spMkLst>
            <pc:docMk/>
            <pc:sldMk cId="1425278825" sldId="2147478793"/>
            <ac:spMk id="56" creationId="{34F8F860-A172-D13A-3BFE-7A1FF9FB0530}"/>
          </ac:spMkLst>
        </pc:spChg>
        <pc:spChg chg="mod">
          <ac:chgData name="Antoine  Dubois" userId="09ed236f-600c-46d8-a206-b6be8e15a573" providerId="ADAL" clId="{ED08C15D-6063-417A-8133-6B54C4C3A05A}" dt="2023-10-17T09:41:42.764" v="2948" actId="1035"/>
          <ac:spMkLst>
            <pc:docMk/>
            <pc:sldMk cId="1425278825" sldId="2147478793"/>
            <ac:spMk id="57" creationId="{76E4735D-5882-0CA9-BE95-68A15F0BF4C5}"/>
          </ac:spMkLst>
        </pc:spChg>
        <pc:spChg chg="mod">
          <ac:chgData name="Antoine  Dubois" userId="09ed236f-600c-46d8-a206-b6be8e15a573" providerId="ADAL" clId="{ED08C15D-6063-417A-8133-6B54C4C3A05A}" dt="2023-10-17T09:41:42.764" v="2948" actId="1035"/>
          <ac:spMkLst>
            <pc:docMk/>
            <pc:sldMk cId="1425278825" sldId="2147478793"/>
            <ac:spMk id="58" creationId="{035C3202-FB17-01AA-E773-748536A6BFF8}"/>
          </ac:spMkLst>
        </pc:spChg>
        <pc:spChg chg="mod">
          <ac:chgData name="Antoine  Dubois" userId="09ed236f-600c-46d8-a206-b6be8e15a573" providerId="ADAL" clId="{ED08C15D-6063-417A-8133-6B54C4C3A05A}" dt="2023-10-17T09:41:42.764" v="2948" actId="1035"/>
          <ac:spMkLst>
            <pc:docMk/>
            <pc:sldMk cId="1425278825" sldId="2147478793"/>
            <ac:spMk id="60" creationId="{1AF294EB-F992-3294-3B70-725C12D2175B}"/>
          </ac:spMkLst>
        </pc:spChg>
        <pc:spChg chg="mod">
          <ac:chgData name="Antoine  Dubois" userId="09ed236f-600c-46d8-a206-b6be8e15a573" providerId="ADAL" clId="{ED08C15D-6063-417A-8133-6B54C4C3A05A}" dt="2023-10-17T09:41:42.764" v="2948" actId="1035"/>
          <ac:spMkLst>
            <pc:docMk/>
            <pc:sldMk cId="1425278825" sldId="2147478793"/>
            <ac:spMk id="61" creationId="{E810498A-A7F3-862D-0C7F-207CA332837F}"/>
          </ac:spMkLst>
        </pc:spChg>
        <pc:spChg chg="mod">
          <ac:chgData name="Antoine  Dubois" userId="09ed236f-600c-46d8-a206-b6be8e15a573" providerId="ADAL" clId="{ED08C15D-6063-417A-8133-6B54C4C3A05A}" dt="2023-10-17T09:41:42.764" v="2948" actId="1035"/>
          <ac:spMkLst>
            <pc:docMk/>
            <pc:sldMk cId="1425278825" sldId="2147478793"/>
            <ac:spMk id="62" creationId="{C32C9238-6EAF-B2E4-8EE1-150DFA11D297}"/>
          </ac:spMkLst>
        </pc:spChg>
        <pc:spChg chg="mod">
          <ac:chgData name="Antoine  Dubois" userId="09ed236f-600c-46d8-a206-b6be8e15a573" providerId="ADAL" clId="{ED08C15D-6063-417A-8133-6B54C4C3A05A}" dt="2023-10-17T09:41:42.764" v="2948" actId="1035"/>
          <ac:spMkLst>
            <pc:docMk/>
            <pc:sldMk cId="1425278825" sldId="2147478793"/>
            <ac:spMk id="63" creationId="{40C204F6-2F1B-1EEB-F807-EAC4CAD9BD78}"/>
          </ac:spMkLst>
        </pc:spChg>
        <pc:spChg chg="mod">
          <ac:chgData name="Antoine  Dubois" userId="09ed236f-600c-46d8-a206-b6be8e15a573" providerId="ADAL" clId="{ED08C15D-6063-417A-8133-6B54C4C3A05A}" dt="2023-10-17T09:41:42.764" v="2948" actId="1035"/>
          <ac:spMkLst>
            <pc:docMk/>
            <pc:sldMk cId="1425278825" sldId="2147478793"/>
            <ac:spMk id="64" creationId="{3A91F257-87F9-A04E-5E51-940AC980FEEA}"/>
          </ac:spMkLst>
        </pc:spChg>
        <pc:spChg chg="mod">
          <ac:chgData name="Antoine  Dubois" userId="09ed236f-600c-46d8-a206-b6be8e15a573" providerId="ADAL" clId="{ED08C15D-6063-417A-8133-6B54C4C3A05A}" dt="2023-10-17T09:41:42.764" v="2948" actId="1035"/>
          <ac:spMkLst>
            <pc:docMk/>
            <pc:sldMk cId="1425278825" sldId="2147478793"/>
            <ac:spMk id="65" creationId="{8AFF469E-D898-67CB-0AF9-5C019F9DF46E}"/>
          </ac:spMkLst>
        </pc:spChg>
        <pc:spChg chg="mod">
          <ac:chgData name="Antoine  Dubois" userId="09ed236f-600c-46d8-a206-b6be8e15a573" providerId="ADAL" clId="{ED08C15D-6063-417A-8133-6B54C4C3A05A}" dt="2023-10-17T09:41:42.764" v="2948" actId="1035"/>
          <ac:spMkLst>
            <pc:docMk/>
            <pc:sldMk cId="1425278825" sldId="2147478793"/>
            <ac:spMk id="66" creationId="{04199B8E-55A1-07DC-CB4A-0998499C2A37}"/>
          </ac:spMkLst>
        </pc:spChg>
        <pc:spChg chg="add mod">
          <ac:chgData name="Antoine  Dubois" userId="09ed236f-600c-46d8-a206-b6be8e15a573" providerId="ADAL" clId="{ED08C15D-6063-417A-8133-6B54C4C3A05A}" dt="2023-10-17T09:43:44.922" v="3025" actId="2711"/>
          <ac:spMkLst>
            <pc:docMk/>
            <pc:sldMk cId="1425278825" sldId="2147478793"/>
            <ac:spMk id="67" creationId="{BD289F9B-19E8-A439-DB07-58A16C424512}"/>
          </ac:spMkLst>
        </pc:spChg>
        <pc:spChg chg="add mod">
          <ac:chgData name="Antoine  Dubois" userId="09ed236f-600c-46d8-a206-b6be8e15a573" providerId="ADAL" clId="{ED08C15D-6063-417A-8133-6B54C4C3A05A}" dt="2023-10-17T09:43:44.922" v="3025" actId="2711"/>
          <ac:spMkLst>
            <pc:docMk/>
            <pc:sldMk cId="1425278825" sldId="2147478793"/>
            <ac:spMk id="69" creationId="{89DB84A4-DB72-24EB-72D3-DA291A1B8F69}"/>
          </ac:spMkLst>
        </pc:spChg>
        <pc:spChg chg="add mod">
          <ac:chgData name="Antoine  Dubois" userId="09ed236f-600c-46d8-a206-b6be8e15a573" providerId="ADAL" clId="{ED08C15D-6063-417A-8133-6B54C4C3A05A}" dt="2023-10-17T09:43:44.922" v="3025" actId="2711"/>
          <ac:spMkLst>
            <pc:docMk/>
            <pc:sldMk cId="1425278825" sldId="2147478793"/>
            <ac:spMk id="70" creationId="{32EA027F-3B01-7999-4B3A-6B6F539222AE}"/>
          </ac:spMkLst>
        </pc:spChg>
        <pc:grpChg chg="del">
          <ac:chgData name="Antoine  Dubois" userId="09ed236f-600c-46d8-a206-b6be8e15a573" providerId="ADAL" clId="{ED08C15D-6063-417A-8133-6B54C4C3A05A}" dt="2023-10-17T09:41:18.407" v="2913" actId="478"/>
          <ac:grpSpMkLst>
            <pc:docMk/>
            <pc:sldMk cId="1425278825" sldId="2147478793"/>
            <ac:grpSpMk id="3" creationId="{2199F537-761C-C044-248F-955691ACE870}"/>
          </ac:grpSpMkLst>
        </pc:grpChg>
        <pc:grpChg chg="del">
          <ac:chgData name="Antoine  Dubois" userId="09ed236f-600c-46d8-a206-b6be8e15a573" providerId="ADAL" clId="{ED08C15D-6063-417A-8133-6B54C4C3A05A}" dt="2023-10-17T09:41:18.407" v="2913" actId="478"/>
          <ac:grpSpMkLst>
            <pc:docMk/>
            <pc:sldMk cId="1425278825" sldId="2147478793"/>
            <ac:grpSpMk id="11" creationId="{1D5B566F-5F32-0A54-F189-460D9AC0BB66}"/>
          </ac:grpSpMkLst>
        </pc:grpChg>
        <pc:grpChg chg="del">
          <ac:chgData name="Antoine  Dubois" userId="09ed236f-600c-46d8-a206-b6be8e15a573" providerId="ADAL" clId="{ED08C15D-6063-417A-8133-6B54C4C3A05A}" dt="2023-10-17T09:41:18.407" v="2913" actId="478"/>
          <ac:grpSpMkLst>
            <pc:docMk/>
            <pc:sldMk cId="1425278825" sldId="2147478793"/>
            <ac:grpSpMk id="18" creationId="{6A260CAD-193E-6824-AE91-7B2185A03E34}"/>
          </ac:grpSpMkLst>
        </pc:grpChg>
        <pc:grpChg chg="add mod">
          <ac:chgData name="Antoine  Dubois" userId="09ed236f-600c-46d8-a206-b6be8e15a573" providerId="ADAL" clId="{ED08C15D-6063-417A-8133-6B54C4C3A05A}" dt="2023-10-17T09:43:44.922" v="3025" actId="2711"/>
          <ac:grpSpMkLst>
            <pc:docMk/>
            <pc:sldMk cId="1425278825" sldId="2147478793"/>
            <ac:grpSpMk id="38" creationId="{B88A95AD-2CFA-ED1C-940F-5B129BF73DFC}"/>
          </ac:grpSpMkLst>
        </pc:grpChg>
        <pc:grpChg chg="add mod">
          <ac:chgData name="Antoine  Dubois" userId="09ed236f-600c-46d8-a206-b6be8e15a573" providerId="ADAL" clId="{ED08C15D-6063-417A-8133-6B54C4C3A05A}" dt="2023-10-17T09:43:44.922" v="3025" actId="2711"/>
          <ac:grpSpMkLst>
            <pc:docMk/>
            <pc:sldMk cId="1425278825" sldId="2147478793"/>
            <ac:grpSpMk id="45" creationId="{D64E6E8F-A3E8-110D-6AB6-5A251E4C0A8A}"/>
          </ac:grpSpMkLst>
        </pc:grpChg>
        <pc:grpChg chg="add mod">
          <ac:chgData name="Antoine  Dubois" userId="09ed236f-600c-46d8-a206-b6be8e15a573" providerId="ADAL" clId="{ED08C15D-6063-417A-8133-6B54C4C3A05A}" dt="2023-10-17T09:43:44.922" v="3025" actId="2711"/>
          <ac:grpSpMkLst>
            <pc:docMk/>
            <pc:sldMk cId="1425278825" sldId="2147478793"/>
            <ac:grpSpMk id="52" creationId="{9F8F5427-D7EC-EFE5-1499-E3CAF885520F}"/>
          </ac:grpSpMkLst>
        </pc:grpChg>
        <pc:grpChg chg="add mod">
          <ac:chgData name="Antoine  Dubois" userId="09ed236f-600c-46d8-a206-b6be8e15a573" providerId="ADAL" clId="{ED08C15D-6063-417A-8133-6B54C4C3A05A}" dt="2023-10-17T09:43:44.922" v="3025" actId="2711"/>
          <ac:grpSpMkLst>
            <pc:docMk/>
            <pc:sldMk cId="1425278825" sldId="2147478793"/>
            <ac:grpSpMk id="59" creationId="{C67CB6F6-E3A4-035C-8CB6-AA52DB4B52CC}"/>
          </ac:grpSpMkLst>
        </pc:grpChg>
        <pc:picChg chg="del">
          <ac:chgData name="Antoine  Dubois" userId="09ed236f-600c-46d8-a206-b6be8e15a573" providerId="ADAL" clId="{ED08C15D-6063-417A-8133-6B54C4C3A05A}" dt="2023-10-17T09:41:18.407" v="2913" actId="478"/>
          <ac:picMkLst>
            <pc:docMk/>
            <pc:sldMk cId="1425278825" sldId="2147478793"/>
            <ac:picMk id="26" creationId="{CB9F4D5B-B3EE-CB4D-99C3-F63D314B8F36}"/>
          </ac:picMkLst>
        </pc:picChg>
        <pc:picChg chg="add mod">
          <ac:chgData name="Antoine  Dubois" userId="09ed236f-600c-46d8-a206-b6be8e15a573" providerId="ADAL" clId="{ED08C15D-6063-417A-8133-6B54C4C3A05A}" dt="2023-10-17T09:43:44.922" v="3025" actId="2711"/>
          <ac:picMkLst>
            <pc:docMk/>
            <pc:sldMk cId="1425278825" sldId="2147478793"/>
            <ac:picMk id="68" creationId="{CB467801-5E8E-AEAB-D6BE-6CC3B1105C40}"/>
          </ac:picMkLst>
        </pc:picChg>
        <pc:cxnChg chg="del mod">
          <ac:chgData name="Antoine  Dubois" userId="09ed236f-600c-46d8-a206-b6be8e15a573" providerId="ADAL" clId="{ED08C15D-6063-417A-8133-6B54C4C3A05A}" dt="2023-10-17T09:41:18.407" v="2913" actId="478"/>
          <ac:cxnSpMkLst>
            <pc:docMk/>
            <pc:sldMk cId="1425278825" sldId="2147478793"/>
            <ac:cxnSpMk id="28" creationId="{E4BA24D5-7B01-B702-21E8-568A9F0221D1}"/>
          </ac:cxnSpMkLst>
        </pc:cxnChg>
        <pc:cxnChg chg="del">
          <ac:chgData name="Antoine  Dubois" userId="09ed236f-600c-46d8-a206-b6be8e15a573" providerId="ADAL" clId="{ED08C15D-6063-417A-8133-6B54C4C3A05A}" dt="2023-10-17T09:41:18.407" v="2913" actId="478"/>
          <ac:cxnSpMkLst>
            <pc:docMk/>
            <pc:sldMk cId="1425278825" sldId="2147478793"/>
            <ac:cxnSpMk id="29" creationId="{3A565169-5D2C-CB64-C85B-4043C7AADDB5}"/>
          </ac:cxnSpMkLst>
        </pc:cxnChg>
        <pc:cxnChg chg="del">
          <ac:chgData name="Antoine  Dubois" userId="09ed236f-600c-46d8-a206-b6be8e15a573" providerId="ADAL" clId="{ED08C15D-6063-417A-8133-6B54C4C3A05A}" dt="2023-10-17T09:41:18.407" v="2913" actId="478"/>
          <ac:cxnSpMkLst>
            <pc:docMk/>
            <pc:sldMk cId="1425278825" sldId="2147478793"/>
            <ac:cxnSpMk id="33" creationId="{48752DB5-9801-AD07-F075-10F0584D0DF1}"/>
          </ac:cxnSpMkLst>
        </pc:cxnChg>
      </pc:sldChg>
      <pc:sldChg chg="modSp add mod ord">
        <pc:chgData name="Antoine  Dubois" userId="09ed236f-600c-46d8-a206-b6be8e15a573" providerId="ADAL" clId="{ED08C15D-6063-417A-8133-6B54C4C3A05A}" dt="2023-10-17T09:54:44.302" v="3064"/>
        <pc:sldMkLst>
          <pc:docMk/>
          <pc:sldMk cId="1766453478" sldId="2147478794"/>
        </pc:sldMkLst>
        <pc:spChg chg="mod">
          <ac:chgData name="Antoine  Dubois" userId="09ed236f-600c-46d8-a206-b6be8e15a573" providerId="ADAL" clId="{ED08C15D-6063-417A-8133-6B54C4C3A05A}" dt="2023-10-17T09:54:30.418" v="3062" actId="20577"/>
          <ac:spMkLst>
            <pc:docMk/>
            <pc:sldMk cId="1766453478" sldId="2147478794"/>
            <ac:spMk id="2" creationId="{00000000-0000-0000-0000-000000000000}"/>
          </ac:spMkLst>
        </pc:spChg>
      </pc:sldChg>
      <pc:sldChg chg="addSp delSp add del setBg delDesignElem">
        <pc:chgData name="Antoine  Dubois" userId="09ed236f-600c-46d8-a206-b6be8e15a573" providerId="ADAL" clId="{ED08C15D-6063-417A-8133-6B54C4C3A05A}" dt="2023-10-17T09:54:16.853" v="3055"/>
        <pc:sldMkLst>
          <pc:docMk/>
          <pc:sldMk cId="2467959380" sldId="2147478794"/>
        </pc:sldMkLst>
        <pc:spChg chg="add del">
          <ac:chgData name="Antoine  Dubois" userId="09ed236f-600c-46d8-a206-b6be8e15a573" providerId="ADAL" clId="{ED08C15D-6063-417A-8133-6B54C4C3A05A}" dt="2023-10-17T09:54:16.853" v="3055"/>
          <ac:spMkLst>
            <pc:docMk/>
            <pc:sldMk cId="2467959380" sldId="2147478794"/>
            <ac:spMk id="9" creationId="{9DD60C94-0C9C-47B7-BE88-045235ACCC6A}"/>
          </ac:spMkLst>
        </pc:spChg>
        <pc:spChg chg="add del">
          <ac:chgData name="Antoine  Dubois" userId="09ed236f-600c-46d8-a206-b6be8e15a573" providerId="ADAL" clId="{ED08C15D-6063-417A-8133-6B54C4C3A05A}" dt="2023-10-17T09:54:16.853" v="3055"/>
          <ac:spMkLst>
            <pc:docMk/>
            <pc:sldMk cId="2467959380" sldId="2147478794"/>
            <ac:spMk id="11" creationId="{BFCF7016-AC99-433F-B943-24C3736E0602}"/>
          </ac:spMkLst>
        </pc:spChg>
        <pc:spChg chg="add del">
          <ac:chgData name="Antoine  Dubois" userId="09ed236f-600c-46d8-a206-b6be8e15a573" providerId="ADAL" clId="{ED08C15D-6063-417A-8133-6B54C4C3A05A}" dt="2023-10-17T09:54:16.853" v="3055"/>
          <ac:spMkLst>
            <pc:docMk/>
            <pc:sldMk cId="2467959380" sldId="2147478794"/>
            <ac:spMk id="13" creationId="{A03737D1-A930-4E3E-9160-3CD4AEC72AB7}"/>
          </ac:spMkLst>
        </pc:spChg>
        <pc:spChg chg="add del">
          <ac:chgData name="Antoine  Dubois" userId="09ed236f-600c-46d8-a206-b6be8e15a573" providerId="ADAL" clId="{ED08C15D-6063-417A-8133-6B54C4C3A05A}" dt="2023-10-17T09:54:16.853" v="3055"/>
          <ac:spMkLst>
            <pc:docMk/>
            <pc:sldMk cId="2467959380" sldId="2147478794"/>
            <ac:spMk id="15" creationId="{F71CFF33-010E-4E26-A285-83B182982358}"/>
          </ac:spMkLst>
        </pc:spChg>
      </pc:sldChg>
      <pc:sldMasterChg chg="delSldLayout">
        <pc:chgData name="Antoine  Dubois" userId="09ed236f-600c-46d8-a206-b6be8e15a573" providerId="ADAL" clId="{ED08C15D-6063-417A-8133-6B54C4C3A05A}" dt="2023-10-17T09:43:52.137" v="3026" actId="47"/>
        <pc:sldMasterMkLst>
          <pc:docMk/>
          <pc:sldMasterMk cId="2064789931" sldId="2147483648"/>
        </pc:sldMasterMkLst>
        <pc:sldLayoutChg chg="del">
          <pc:chgData name="Antoine  Dubois" userId="09ed236f-600c-46d8-a206-b6be8e15a573" providerId="ADAL" clId="{ED08C15D-6063-417A-8133-6B54C4C3A05A}" dt="2023-10-17T07:58:01.829" v="175" actId="47"/>
          <pc:sldLayoutMkLst>
            <pc:docMk/>
            <pc:sldMasterMk cId="2064789931" sldId="2147483648"/>
            <pc:sldLayoutMk cId="1360526406" sldId="2147483660"/>
          </pc:sldLayoutMkLst>
        </pc:sldLayoutChg>
        <pc:sldLayoutChg chg="del">
          <pc:chgData name="Antoine  Dubois" userId="09ed236f-600c-46d8-a206-b6be8e15a573" providerId="ADAL" clId="{ED08C15D-6063-417A-8133-6B54C4C3A05A}" dt="2023-10-17T09:21:29.483" v="1987" actId="47"/>
          <pc:sldLayoutMkLst>
            <pc:docMk/>
            <pc:sldMasterMk cId="2064789931" sldId="2147483648"/>
            <pc:sldLayoutMk cId="1604328027" sldId="2147483660"/>
          </pc:sldLayoutMkLst>
        </pc:sldLayoutChg>
        <pc:sldLayoutChg chg="del">
          <pc:chgData name="Antoine  Dubois" userId="09ed236f-600c-46d8-a206-b6be8e15a573" providerId="ADAL" clId="{ED08C15D-6063-417A-8133-6B54C4C3A05A}" dt="2023-10-17T09:43:52.137" v="3026" actId="47"/>
          <pc:sldLayoutMkLst>
            <pc:docMk/>
            <pc:sldMasterMk cId="2064789931" sldId="2147483648"/>
            <pc:sldLayoutMk cId="823246588" sldId="2147483661"/>
          </pc:sldLayoutMkLst>
        </pc:sldLayoutChg>
        <pc:sldLayoutChg chg="del">
          <pc:chgData name="Antoine  Dubois" userId="09ed236f-600c-46d8-a206-b6be8e15a573" providerId="ADAL" clId="{ED08C15D-6063-417A-8133-6B54C4C3A05A}" dt="2023-10-17T08:00:45.325" v="350" actId="47"/>
          <pc:sldLayoutMkLst>
            <pc:docMk/>
            <pc:sldMasterMk cId="2064789931" sldId="2147483648"/>
            <pc:sldLayoutMk cId="3393949933" sldId="2147483661"/>
          </pc:sldLayoutMkLst>
        </pc:sldLayoutChg>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B4DF51-6FC8-4AD6-B746-E44CBE683F34}" type="doc">
      <dgm:prSet loTypeId="urn:microsoft.com/office/officeart/2018/2/layout/IconLabelList" loCatId="icon" qsTypeId="urn:microsoft.com/office/officeart/2005/8/quickstyle/simple1" qsCatId="simple" csTypeId="urn:microsoft.com/office/officeart/2005/8/colors/colorful1" csCatId="colorful" phldr="1"/>
      <dgm:spPr/>
      <dgm:t>
        <a:bodyPr/>
        <a:lstStyle/>
        <a:p>
          <a:endParaRPr lang="en-US"/>
        </a:p>
      </dgm:t>
    </dgm:pt>
    <dgm:pt modelId="{FA72F5A4-485F-49C5-8F0E-7296FBDE04EF}">
      <dgm:prSet custT="1"/>
      <dgm:spPr/>
      <dgm:t>
        <a:bodyPr/>
        <a:lstStyle/>
        <a:p>
          <a:pPr>
            <a:lnSpc>
              <a:spcPct val="100000"/>
            </a:lnSpc>
          </a:pPr>
          <a:r>
            <a:rPr lang="fr-FR" sz="2000" b="1" i="0">
              <a:latin typeface="+mn-lt"/>
            </a:rPr>
            <a:t>Les applications que vous connaissez</a:t>
          </a:r>
        </a:p>
        <a:p>
          <a:pPr>
            <a:lnSpc>
              <a:spcPct val="100000"/>
            </a:lnSpc>
          </a:pPr>
          <a:r>
            <a:rPr lang="fr-FR" sz="1400" b="0" i="0">
              <a:solidFill>
                <a:srgbClr val="393939"/>
              </a:solidFill>
              <a:effectLst/>
              <a:latin typeface="+mn-lt"/>
            </a:rPr>
            <a:t>Vous les aimez, Word, Excel, PowerPoint, Outlook, OneNote, OneDrive et sur votre PC, Publisher et Access. Tout ce dont vous avez besoin pour le travail.</a:t>
          </a:r>
          <a:endParaRPr lang="en-US" sz="1400">
            <a:latin typeface="+mn-lt"/>
          </a:endParaRPr>
        </a:p>
      </dgm:t>
    </dgm:pt>
    <dgm:pt modelId="{8D9DAF76-2929-4E6F-830B-E898BFD55463}" type="parTrans" cxnId="{6362EF02-D15C-4D61-B976-9AC8797A44AD}">
      <dgm:prSet/>
      <dgm:spPr/>
      <dgm:t>
        <a:bodyPr/>
        <a:lstStyle/>
        <a:p>
          <a:endParaRPr lang="en-US"/>
        </a:p>
      </dgm:t>
    </dgm:pt>
    <dgm:pt modelId="{73F43740-B721-446E-B859-E17E28BDD0A3}" type="sibTrans" cxnId="{6362EF02-D15C-4D61-B976-9AC8797A44AD}">
      <dgm:prSet/>
      <dgm:spPr/>
      <dgm:t>
        <a:bodyPr/>
        <a:lstStyle/>
        <a:p>
          <a:endParaRPr lang="en-US"/>
        </a:p>
      </dgm:t>
    </dgm:pt>
    <dgm:pt modelId="{65815846-FCAB-43C6-9D86-923402ABE279}">
      <dgm:prSet custT="1"/>
      <dgm:spPr/>
      <dgm:t>
        <a:bodyPr/>
        <a:lstStyle/>
        <a:p>
          <a:pPr>
            <a:lnSpc>
              <a:spcPct val="100000"/>
            </a:lnSpc>
          </a:pPr>
          <a:r>
            <a:rPr lang="fr-FR" sz="2000" b="1" i="0">
              <a:latin typeface="+mn-lt"/>
            </a:rPr>
            <a:t>Toujours à jour</a:t>
          </a:r>
        </a:p>
        <a:p>
          <a:pPr>
            <a:lnSpc>
              <a:spcPct val="100000"/>
            </a:lnSpc>
          </a:pPr>
          <a:r>
            <a:rPr lang="fr-FR" sz="1400" b="0" i="0">
              <a:solidFill>
                <a:srgbClr val="393939"/>
              </a:solidFill>
              <a:effectLst/>
              <a:latin typeface="+mn-lt"/>
            </a:rPr>
            <a:t>Avec un abonnement Office 365, vous obtenez les dernières applications Office, à la fois les versions de bureau et en ligne, et les mises à jour lorsqu'elles se produisent.</a:t>
          </a:r>
          <a:endParaRPr lang="en-US" sz="1400">
            <a:latin typeface="+mn-lt"/>
          </a:endParaRPr>
        </a:p>
      </dgm:t>
    </dgm:pt>
    <dgm:pt modelId="{ABD98E85-CF78-4A51-AA80-B16F05006617}" type="parTrans" cxnId="{A5CB3DFD-DA7E-4233-A4D8-E22A29B79735}">
      <dgm:prSet/>
      <dgm:spPr/>
      <dgm:t>
        <a:bodyPr/>
        <a:lstStyle/>
        <a:p>
          <a:endParaRPr lang="en-US"/>
        </a:p>
      </dgm:t>
    </dgm:pt>
    <dgm:pt modelId="{9FD7CB7A-BCB8-45CA-99BA-4CFFD7EB9BFE}" type="sibTrans" cxnId="{A5CB3DFD-DA7E-4233-A4D8-E22A29B79735}">
      <dgm:prSet/>
      <dgm:spPr/>
      <dgm:t>
        <a:bodyPr/>
        <a:lstStyle/>
        <a:p>
          <a:endParaRPr lang="en-US"/>
        </a:p>
      </dgm:t>
    </dgm:pt>
    <dgm:pt modelId="{8459E59B-D47E-4283-9752-9A7F96E0E9D6}">
      <dgm:prSet custT="1"/>
      <dgm:spPr/>
      <dgm:t>
        <a:bodyPr/>
        <a:lstStyle/>
        <a:p>
          <a:pPr>
            <a:lnSpc>
              <a:spcPct val="100000"/>
            </a:lnSpc>
          </a:pPr>
          <a:r>
            <a:rPr lang="fr-FR" sz="2000" b="1" i="0">
              <a:latin typeface="+mn-lt"/>
            </a:rPr>
            <a:t>Compatible sur tous vos appareils</a:t>
          </a:r>
        </a:p>
        <a:p>
          <a:pPr>
            <a:lnSpc>
              <a:spcPct val="100000"/>
            </a:lnSpc>
          </a:pPr>
          <a:r>
            <a:rPr lang="fr-FR" sz="1400" b="0" i="0">
              <a:solidFill>
                <a:srgbClr val="393939"/>
              </a:solidFill>
              <a:effectLst/>
              <a:latin typeface="+mn-lt"/>
            </a:rPr>
            <a:t>Sur votre bureau, sur votre tablette et sur votre téléphone. Office 365 + votre appareil + Internet = productivité où que vous soyez (il comprend tous les appareils Windows, Mac, iPad®, iPhone® et Android ™).</a:t>
          </a:r>
          <a:endParaRPr lang="en-US" sz="1400">
            <a:latin typeface="+mn-lt"/>
          </a:endParaRPr>
        </a:p>
      </dgm:t>
    </dgm:pt>
    <dgm:pt modelId="{6A416040-88D1-44D1-B966-E86030463769}" type="parTrans" cxnId="{49AA13B0-9606-48F2-9200-87700872DCD5}">
      <dgm:prSet/>
      <dgm:spPr/>
      <dgm:t>
        <a:bodyPr/>
        <a:lstStyle/>
        <a:p>
          <a:endParaRPr lang="en-US"/>
        </a:p>
      </dgm:t>
    </dgm:pt>
    <dgm:pt modelId="{3D3D38D7-9122-49CA-AA36-E14F93EB2984}" type="sibTrans" cxnId="{49AA13B0-9606-48F2-9200-87700872DCD5}">
      <dgm:prSet/>
      <dgm:spPr/>
      <dgm:t>
        <a:bodyPr/>
        <a:lstStyle/>
        <a:p>
          <a:endParaRPr lang="en-US"/>
        </a:p>
      </dgm:t>
    </dgm:pt>
    <dgm:pt modelId="{5185237C-3299-4ADD-AD24-28B3224722F1}">
      <dgm:prSet custT="1"/>
      <dgm:spPr/>
      <dgm:t>
        <a:bodyPr/>
        <a:lstStyle/>
        <a:p>
          <a:pPr>
            <a:lnSpc>
              <a:spcPct val="100000"/>
            </a:lnSpc>
          </a:pPr>
          <a:r>
            <a:rPr lang="fr-FR" sz="1800" b="1" i="0">
              <a:latin typeface="+mn-lt"/>
            </a:rPr>
            <a:t>Vos documents dans le nuage</a:t>
          </a:r>
        </a:p>
        <a:p>
          <a:pPr>
            <a:lnSpc>
              <a:spcPct val="100000"/>
            </a:lnSpc>
          </a:pPr>
          <a:r>
            <a:rPr lang="fr-FR" sz="1400" b="0" i="0">
              <a:solidFill>
                <a:srgbClr val="393939"/>
              </a:solidFill>
              <a:effectLst/>
              <a:latin typeface="+mn-lt"/>
            </a:rPr>
            <a:t>OneDrive met à votre disposition le travail que vous effectuez, où que vous soyez et quand vous collaborez ou partagez.</a:t>
          </a:r>
          <a:endParaRPr lang="en-US" sz="1400">
            <a:latin typeface="+mn-lt"/>
          </a:endParaRPr>
        </a:p>
      </dgm:t>
    </dgm:pt>
    <dgm:pt modelId="{63A54119-EF5A-4DB9-BA3A-AB02EB76C002}" type="parTrans" cxnId="{E3717EC5-B78E-4A60-B694-E547A02A9EB8}">
      <dgm:prSet/>
      <dgm:spPr/>
      <dgm:t>
        <a:bodyPr/>
        <a:lstStyle/>
        <a:p>
          <a:endParaRPr lang="en-US"/>
        </a:p>
      </dgm:t>
    </dgm:pt>
    <dgm:pt modelId="{0151C180-FFCE-479D-8569-BF51197901EE}" type="sibTrans" cxnId="{E3717EC5-B78E-4A60-B694-E547A02A9EB8}">
      <dgm:prSet/>
      <dgm:spPr/>
      <dgm:t>
        <a:bodyPr/>
        <a:lstStyle/>
        <a:p>
          <a:endParaRPr lang="en-US"/>
        </a:p>
      </dgm:t>
    </dgm:pt>
    <dgm:pt modelId="{156DEDF0-B238-4F52-8AAE-B71302096D70}" type="pres">
      <dgm:prSet presAssocID="{0DB4DF51-6FC8-4AD6-B746-E44CBE683F34}" presName="root" presStyleCnt="0">
        <dgm:presLayoutVars>
          <dgm:dir/>
          <dgm:resizeHandles val="exact"/>
        </dgm:presLayoutVars>
      </dgm:prSet>
      <dgm:spPr/>
    </dgm:pt>
    <dgm:pt modelId="{C2DA64AF-D4B8-4B46-AF6D-56F0E45859F1}" type="pres">
      <dgm:prSet presAssocID="{FA72F5A4-485F-49C5-8F0E-7296FBDE04EF}" presName="compNode" presStyleCnt="0"/>
      <dgm:spPr/>
    </dgm:pt>
    <dgm:pt modelId="{24659FC4-DE9A-4C3C-85D1-71E133FDE000}" type="pres">
      <dgm:prSet presAssocID="{FA72F5A4-485F-49C5-8F0E-7296FBDE04E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œur avec un remplissage uni"/>
        </a:ext>
      </dgm:extLst>
    </dgm:pt>
    <dgm:pt modelId="{43A1B944-1FF5-4DA5-8F58-ECBE6347377E}" type="pres">
      <dgm:prSet presAssocID="{FA72F5A4-485F-49C5-8F0E-7296FBDE04EF}" presName="spaceRect" presStyleCnt="0"/>
      <dgm:spPr/>
    </dgm:pt>
    <dgm:pt modelId="{43C11F4E-78C8-44A1-A6B4-54D81AD6F764}" type="pres">
      <dgm:prSet presAssocID="{FA72F5A4-485F-49C5-8F0E-7296FBDE04EF}" presName="textRect" presStyleLbl="revTx" presStyleIdx="0" presStyleCnt="4">
        <dgm:presLayoutVars>
          <dgm:chMax val="1"/>
          <dgm:chPref val="1"/>
        </dgm:presLayoutVars>
      </dgm:prSet>
      <dgm:spPr/>
    </dgm:pt>
    <dgm:pt modelId="{0F490DFE-192A-416B-A34F-2DBD1958EB66}" type="pres">
      <dgm:prSet presAssocID="{73F43740-B721-446E-B859-E17E28BDD0A3}" presName="sibTrans" presStyleCnt="0"/>
      <dgm:spPr/>
    </dgm:pt>
    <dgm:pt modelId="{77B5D53F-79CA-4675-9B0C-AB0B0661C1C8}" type="pres">
      <dgm:prSet presAssocID="{65815846-FCAB-43C6-9D86-923402ABE279}" presName="compNode" presStyleCnt="0"/>
      <dgm:spPr/>
    </dgm:pt>
    <dgm:pt modelId="{63DE0354-3C3C-4877-8DA9-B7536F4450D1}" type="pres">
      <dgm:prSet presAssocID="{65815846-FCAB-43C6-9D86-923402ABE27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Répéter avec un remplissage uni"/>
        </a:ext>
      </dgm:extLst>
    </dgm:pt>
    <dgm:pt modelId="{10D862F8-DF86-403C-9A05-098D0F997551}" type="pres">
      <dgm:prSet presAssocID="{65815846-FCAB-43C6-9D86-923402ABE279}" presName="spaceRect" presStyleCnt="0"/>
      <dgm:spPr/>
    </dgm:pt>
    <dgm:pt modelId="{65A13C1E-646C-4A6F-8EF5-2E342B984595}" type="pres">
      <dgm:prSet presAssocID="{65815846-FCAB-43C6-9D86-923402ABE279}" presName="textRect" presStyleLbl="revTx" presStyleIdx="1" presStyleCnt="4">
        <dgm:presLayoutVars>
          <dgm:chMax val="1"/>
          <dgm:chPref val="1"/>
        </dgm:presLayoutVars>
      </dgm:prSet>
      <dgm:spPr/>
    </dgm:pt>
    <dgm:pt modelId="{E7C67E16-7369-4059-AB00-0D924D710CDE}" type="pres">
      <dgm:prSet presAssocID="{9FD7CB7A-BCB8-45CA-99BA-4CFFD7EB9BFE}" presName="sibTrans" presStyleCnt="0"/>
      <dgm:spPr/>
    </dgm:pt>
    <dgm:pt modelId="{071D0E73-6980-4C5F-8E3A-76C8A2EEEC89}" type="pres">
      <dgm:prSet presAssocID="{8459E59B-D47E-4283-9752-9A7F96E0E9D6}" presName="compNode" presStyleCnt="0"/>
      <dgm:spPr/>
    </dgm:pt>
    <dgm:pt modelId="{57BE32E5-80EA-45D3-9EA4-BC26C8D182C9}" type="pres">
      <dgm:prSet presAssocID="{8459E59B-D47E-4283-9752-9A7F96E0E9D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Ordinateur portable avec un remplissage uni"/>
        </a:ext>
      </dgm:extLst>
    </dgm:pt>
    <dgm:pt modelId="{413E9DF9-4BB6-4A4E-B8DC-D09CFE927867}" type="pres">
      <dgm:prSet presAssocID="{8459E59B-D47E-4283-9752-9A7F96E0E9D6}" presName="spaceRect" presStyleCnt="0"/>
      <dgm:spPr/>
    </dgm:pt>
    <dgm:pt modelId="{951DCD28-8851-497A-B4D3-F99473F7BEC4}" type="pres">
      <dgm:prSet presAssocID="{8459E59B-D47E-4283-9752-9A7F96E0E9D6}" presName="textRect" presStyleLbl="revTx" presStyleIdx="2" presStyleCnt="4">
        <dgm:presLayoutVars>
          <dgm:chMax val="1"/>
          <dgm:chPref val="1"/>
        </dgm:presLayoutVars>
      </dgm:prSet>
      <dgm:spPr/>
    </dgm:pt>
    <dgm:pt modelId="{9FF5FC10-362E-4ACF-8BF9-90EFFDFD1F4B}" type="pres">
      <dgm:prSet presAssocID="{3D3D38D7-9122-49CA-AA36-E14F93EB2984}" presName="sibTrans" presStyleCnt="0"/>
      <dgm:spPr/>
    </dgm:pt>
    <dgm:pt modelId="{FD54FBFB-A93A-4000-84AB-33082E69E75E}" type="pres">
      <dgm:prSet presAssocID="{5185237C-3299-4ADD-AD24-28B3224722F1}" presName="compNode" presStyleCnt="0"/>
      <dgm:spPr/>
    </dgm:pt>
    <dgm:pt modelId="{7DE6E1E3-9D95-4B1D-B322-F91F8522BA32}" type="pres">
      <dgm:prSet presAssocID="{5185237C-3299-4ADD-AD24-28B3224722F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Nuage avec un remplissage uni"/>
        </a:ext>
      </dgm:extLst>
    </dgm:pt>
    <dgm:pt modelId="{728B222E-982F-4C64-87FA-807BA128A6C8}" type="pres">
      <dgm:prSet presAssocID="{5185237C-3299-4ADD-AD24-28B3224722F1}" presName="spaceRect" presStyleCnt="0"/>
      <dgm:spPr/>
    </dgm:pt>
    <dgm:pt modelId="{32FC915D-8817-4B86-B607-466319BDABF4}" type="pres">
      <dgm:prSet presAssocID="{5185237C-3299-4ADD-AD24-28B3224722F1}" presName="textRect" presStyleLbl="revTx" presStyleIdx="3" presStyleCnt="4">
        <dgm:presLayoutVars>
          <dgm:chMax val="1"/>
          <dgm:chPref val="1"/>
        </dgm:presLayoutVars>
      </dgm:prSet>
      <dgm:spPr/>
    </dgm:pt>
  </dgm:ptLst>
  <dgm:cxnLst>
    <dgm:cxn modelId="{6362EF02-D15C-4D61-B976-9AC8797A44AD}" srcId="{0DB4DF51-6FC8-4AD6-B746-E44CBE683F34}" destId="{FA72F5A4-485F-49C5-8F0E-7296FBDE04EF}" srcOrd="0" destOrd="0" parTransId="{8D9DAF76-2929-4E6F-830B-E898BFD55463}" sibTransId="{73F43740-B721-446E-B859-E17E28BDD0A3}"/>
    <dgm:cxn modelId="{54ED7D41-FC67-4FEA-939A-118364565AA5}" type="presOf" srcId="{5185237C-3299-4ADD-AD24-28B3224722F1}" destId="{32FC915D-8817-4B86-B607-466319BDABF4}" srcOrd="0" destOrd="0" presId="urn:microsoft.com/office/officeart/2018/2/layout/IconLabelList"/>
    <dgm:cxn modelId="{9FD85043-939E-4AF1-9CE9-0A58A79C43D1}" type="presOf" srcId="{8459E59B-D47E-4283-9752-9A7F96E0E9D6}" destId="{951DCD28-8851-497A-B4D3-F99473F7BEC4}" srcOrd="0" destOrd="0" presId="urn:microsoft.com/office/officeart/2018/2/layout/IconLabelList"/>
    <dgm:cxn modelId="{B65A6C49-BABD-469C-B082-0B6DBF0AEB44}" type="presOf" srcId="{65815846-FCAB-43C6-9D86-923402ABE279}" destId="{65A13C1E-646C-4A6F-8EF5-2E342B984595}" srcOrd="0" destOrd="0" presId="urn:microsoft.com/office/officeart/2018/2/layout/IconLabelList"/>
    <dgm:cxn modelId="{9D9B9853-BF40-446B-99D2-D886D73FD8E3}" type="presOf" srcId="{FA72F5A4-485F-49C5-8F0E-7296FBDE04EF}" destId="{43C11F4E-78C8-44A1-A6B4-54D81AD6F764}" srcOrd="0" destOrd="0" presId="urn:microsoft.com/office/officeart/2018/2/layout/IconLabelList"/>
    <dgm:cxn modelId="{94513BA3-B971-4D8E-ADFA-5920F3D7A9C9}" type="presOf" srcId="{0DB4DF51-6FC8-4AD6-B746-E44CBE683F34}" destId="{156DEDF0-B238-4F52-8AAE-B71302096D70}" srcOrd="0" destOrd="0" presId="urn:microsoft.com/office/officeart/2018/2/layout/IconLabelList"/>
    <dgm:cxn modelId="{49AA13B0-9606-48F2-9200-87700872DCD5}" srcId="{0DB4DF51-6FC8-4AD6-B746-E44CBE683F34}" destId="{8459E59B-D47E-4283-9752-9A7F96E0E9D6}" srcOrd="2" destOrd="0" parTransId="{6A416040-88D1-44D1-B966-E86030463769}" sibTransId="{3D3D38D7-9122-49CA-AA36-E14F93EB2984}"/>
    <dgm:cxn modelId="{E3717EC5-B78E-4A60-B694-E547A02A9EB8}" srcId="{0DB4DF51-6FC8-4AD6-B746-E44CBE683F34}" destId="{5185237C-3299-4ADD-AD24-28B3224722F1}" srcOrd="3" destOrd="0" parTransId="{63A54119-EF5A-4DB9-BA3A-AB02EB76C002}" sibTransId="{0151C180-FFCE-479D-8569-BF51197901EE}"/>
    <dgm:cxn modelId="{A5CB3DFD-DA7E-4233-A4D8-E22A29B79735}" srcId="{0DB4DF51-6FC8-4AD6-B746-E44CBE683F34}" destId="{65815846-FCAB-43C6-9D86-923402ABE279}" srcOrd="1" destOrd="0" parTransId="{ABD98E85-CF78-4A51-AA80-B16F05006617}" sibTransId="{9FD7CB7A-BCB8-45CA-99BA-4CFFD7EB9BFE}"/>
    <dgm:cxn modelId="{E658D916-D1CB-4A3B-BC3B-A85488A3DC27}" type="presParOf" srcId="{156DEDF0-B238-4F52-8AAE-B71302096D70}" destId="{C2DA64AF-D4B8-4B46-AF6D-56F0E45859F1}" srcOrd="0" destOrd="0" presId="urn:microsoft.com/office/officeart/2018/2/layout/IconLabelList"/>
    <dgm:cxn modelId="{1CD11A5B-B3B2-4670-A372-B02FC74A3865}" type="presParOf" srcId="{C2DA64AF-D4B8-4B46-AF6D-56F0E45859F1}" destId="{24659FC4-DE9A-4C3C-85D1-71E133FDE000}" srcOrd="0" destOrd="0" presId="urn:microsoft.com/office/officeart/2018/2/layout/IconLabelList"/>
    <dgm:cxn modelId="{4A245CC6-38FD-4720-AE25-E0F527D897A0}" type="presParOf" srcId="{C2DA64AF-D4B8-4B46-AF6D-56F0E45859F1}" destId="{43A1B944-1FF5-4DA5-8F58-ECBE6347377E}" srcOrd="1" destOrd="0" presId="urn:microsoft.com/office/officeart/2018/2/layout/IconLabelList"/>
    <dgm:cxn modelId="{CBF6D68A-DDF3-4549-8F95-8F11ABBA7930}" type="presParOf" srcId="{C2DA64AF-D4B8-4B46-AF6D-56F0E45859F1}" destId="{43C11F4E-78C8-44A1-A6B4-54D81AD6F764}" srcOrd="2" destOrd="0" presId="urn:microsoft.com/office/officeart/2018/2/layout/IconLabelList"/>
    <dgm:cxn modelId="{03E78B60-84AD-4966-891D-660395E9B55F}" type="presParOf" srcId="{156DEDF0-B238-4F52-8AAE-B71302096D70}" destId="{0F490DFE-192A-416B-A34F-2DBD1958EB66}" srcOrd="1" destOrd="0" presId="urn:microsoft.com/office/officeart/2018/2/layout/IconLabelList"/>
    <dgm:cxn modelId="{40EF33A9-B0F9-4EDF-9D2C-843579E61D4C}" type="presParOf" srcId="{156DEDF0-B238-4F52-8AAE-B71302096D70}" destId="{77B5D53F-79CA-4675-9B0C-AB0B0661C1C8}" srcOrd="2" destOrd="0" presId="urn:microsoft.com/office/officeart/2018/2/layout/IconLabelList"/>
    <dgm:cxn modelId="{39CF98BD-578B-4D3F-9C09-D148955EA9A6}" type="presParOf" srcId="{77B5D53F-79CA-4675-9B0C-AB0B0661C1C8}" destId="{63DE0354-3C3C-4877-8DA9-B7536F4450D1}" srcOrd="0" destOrd="0" presId="urn:microsoft.com/office/officeart/2018/2/layout/IconLabelList"/>
    <dgm:cxn modelId="{9DD6C73A-CDE7-44D8-8758-144C70F64707}" type="presParOf" srcId="{77B5D53F-79CA-4675-9B0C-AB0B0661C1C8}" destId="{10D862F8-DF86-403C-9A05-098D0F997551}" srcOrd="1" destOrd="0" presId="urn:microsoft.com/office/officeart/2018/2/layout/IconLabelList"/>
    <dgm:cxn modelId="{453514B9-63B5-4B9C-AAA6-69BC7C47EDDE}" type="presParOf" srcId="{77B5D53F-79CA-4675-9B0C-AB0B0661C1C8}" destId="{65A13C1E-646C-4A6F-8EF5-2E342B984595}" srcOrd="2" destOrd="0" presId="urn:microsoft.com/office/officeart/2018/2/layout/IconLabelList"/>
    <dgm:cxn modelId="{41710154-60A8-4F6D-B231-B5108F8478F4}" type="presParOf" srcId="{156DEDF0-B238-4F52-8AAE-B71302096D70}" destId="{E7C67E16-7369-4059-AB00-0D924D710CDE}" srcOrd="3" destOrd="0" presId="urn:microsoft.com/office/officeart/2018/2/layout/IconLabelList"/>
    <dgm:cxn modelId="{98499612-14FE-4756-ADE0-EDE137A7B409}" type="presParOf" srcId="{156DEDF0-B238-4F52-8AAE-B71302096D70}" destId="{071D0E73-6980-4C5F-8E3A-76C8A2EEEC89}" srcOrd="4" destOrd="0" presId="urn:microsoft.com/office/officeart/2018/2/layout/IconLabelList"/>
    <dgm:cxn modelId="{4FC047D7-026D-4ED1-AC39-30701C42BE47}" type="presParOf" srcId="{071D0E73-6980-4C5F-8E3A-76C8A2EEEC89}" destId="{57BE32E5-80EA-45D3-9EA4-BC26C8D182C9}" srcOrd="0" destOrd="0" presId="urn:microsoft.com/office/officeart/2018/2/layout/IconLabelList"/>
    <dgm:cxn modelId="{A5A75F7B-BC79-4F40-8021-3661B59D97BA}" type="presParOf" srcId="{071D0E73-6980-4C5F-8E3A-76C8A2EEEC89}" destId="{413E9DF9-4BB6-4A4E-B8DC-D09CFE927867}" srcOrd="1" destOrd="0" presId="urn:microsoft.com/office/officeart/2018/2/layout/IconLabelList"/>
    <dgm:cxn modelId="{2DB05520-0900-4AF9-9014-6153CDC4A036}" type="presParOf" srcId="{071D0E73-6980-4C5F-8E3A-76C8A2EEEC89}" destId="{951DCD28-8851-497A-B4D3-F99473F7BEC4}" srcOrd="2" destOrd="0" presId="urn:microsoft.com/office/officeart/2018/2/layout/IconLabelList"/>
    <dgm:cxn modelId="{1CABB0A4-1893-4E6D-A272-7691E5C6F750}" type="presParOf" srcId="{156DEDF0-B238-4F52-8AAE-B71302096D70}" destId="{9FF5FC10-362E-4ACF-8BF9-90EFFDFD1F4B}" srcOrd="5" destOrd="0" presId="urn:microsoft.com/office/officeart/2018/2/layout/IconLabelList"/>
    <dgm:cxn modelId="{A7CF9DBD-423C-4CA5-B002-2665BFBDCA46}" type="presParOf" srcId="{156DEDF0-B238-4F52-8AAE-B71302096D70}" destId="{FD54FBFB-A93A-4000-84AB-33082E69E75E}" srcOrd="6" destOrd="0" presId="urn:microsoft.com/office/officeart/2018/2/layout/IconLabelList"/>
    <dgm:cxn modelId="{9B47321E-70C8-42EC-90E9-FAD8FC99BBC5}" type="presParOf" srcId="{FD54FBFB-A93A-4000-84AB-33082E69E75E}" destId="{7DE6E1E3-9D95-4B1D-B322-F91F8522BA32}" srcOrd="0" destOrd="0" presId="urn:microsoft.com/office/officeart/2018/2/layout/IconLabelList"/>
    <dgm:cxn modelId="{CBA4BD60-23B2-4199-8EDF-C6366DA794BA}" type="presParOf" srcId="{FD54FBFB-A93A-4000-84AB-33082E69E75E}" destId="{728B222E-982F-4C64-87FA-807BA128A6C8}" srcOrd="1" destOrd="0" presId="urn:microsoft.com/office/officeart/2018/2/layout/IconLabelList"/>
    <dgm:cxn modelId="{F9BBEEA0-1284-4E6A-B24C-687B817132F7}" type="presParOf" srcId="{FD54FBFB-A93A-4000-84AB-33082E69E75E}" destId="{32FC915D-8817-4B86-B607-466319BDABF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659FC4-DE9A-4C3C-85D1-71E133FDE000}">
      <dsp:nvSpPr>
        <dsp:cNvPr id="0" name=""/>
        <dsp:cNvSpPr/>
      </dsp:nvSpPr>
      <dsp:spPr>
        <a:xfrm>
          <a:off x="679195" y="906318"/>
          <a:ext cx="1061228" cy="10612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C11F4E-78C8-44A1-A6B4-54D81AD6F764}">
      <dsp:nvSpPr>
        <dsp:cNvPr id="0" name=""/>
        <dsp:cNvSpPr/>
      </dsp:nvSpPr>
      <dsp:spPr>
        <a:xfrm>
          <a:off x="30666" y="2531824"/>
          <a:ext cx="2358286" cy="2135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fr-FR" sz="2000" b="1" i="0" kern="1200">
              <a:latin typeface="+mn-lt"/>
            </a:rPr>
            <a:t>Les applications que vous connaissez</a:t>
          </a:r>
        </a:p>
        <a:p>
          <a:pPr marL="0" lvl="0" indent="0" algn="ctr" defTabSz="889000">
            <a:lnSpc>
              <a:spcPct val="100000"/>
            </a:lnSpc>
            <a:spcBef>
              <a:spcPct val="0"/>
            </a:spcBef>
            <a:spcAft>
              <a:spcPct val="35000"/>
            </a:spcAft>
            <a:buNone/>
          </a:pPr>
          <a:r>
            <a:rPr lang="fr-FR" sz="1400" b="0" i="0" kern="1200">
              <a:solidFill>
                <a:srgbClr val="393939"/>
              </a:solidFill>
              <a:effectLst/>
              <a:latin typeface="+mn-lt"/>
            </a:rPr>
            <a:t>Vous les aimez, Word, Excel, PowerPoint, Outlook, OneNote, OneDrive et sur votre PC, Publisher et Access. Tout ce dont vous avez besoin pour le travail.</a:t>
          </a:r>
          <a:endParaRPr lang="en-US" sz="1400" kern="1200">
            <a:latin typeface="+mn-lt"/>
          </a:endParaRPr>
        </a:p>
      </dsp:txBody>
      <dsp:txXfrm>
        <a:off x="30666" y="2531824"/>
        <a:ext cx="2358286" cy="2135569"/>
      </dsp:txXfrm>
    </dsp:sp>
    <dsp:sp modelId="{63DE0354-3C3C-4877-8DA9-B7536F4450D1}">
      <dsp:nvSpPr>
        <dsp:cNvPr id="0" name=""/>
        <dsp:cNvSpPr/>
      </dsp:nvSpPr>
      <dsp:spPr>
        <a:xfrm>
          <a:off x="3450181" y="906318"/>
          <a:ext cx="1061228" cy="10612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A13C1E-646C-4A6F-8EF5-2E342B984595}">
      <dsp:nvSpPr>
        <dsp:cNvPr id="0" name=""/>
        <dsp:cNvSpPr/>
      </dsp:nvSpPr>
      <dsp:spPr>
        <a:xfrm>
          <a:off x="2801652" y="2531824"/>
          <a:ext cx="2358286" cy="2135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fr-FR" sz="2000" b="1" i="0" kern="1200">
              <a:latin typeface="+mn-lt"/>
            </a:rPr>
            <a:t>Toujours à jour</a:t>
          </a:r>
        </a:p>
        <a:p>
          <a:pPr marL="0" lvl="0" indent="0" algn="ctr" defTabSz="889000">
            <a:lnSpc>
              <a:spcPct val="100000"/>
            </a:lnSpc>
            <a:spcBef>
              <a:spcPct val="0"/>
            </a:spcBef>
            <a:spcAft>
              <a:spcPct val="35000"/>
            </a:spcAft>
            <a:buNone/>
          </a:pPr>
          <a:r>
            <a:rPr lang="fr-FR" sz="1400" b="0" i="0" kern="1200">
              <a:solidFill>
                <a:srgbClr val="393939"/>
              </a:solidFill>
              <a:effectLst/>
              <a:latin typeface="+mn-lt"/>
            </a:rPr>
            <a:t>Avec un abonnement Office 365, vous obtenez les dernières applications Office, à la fois les versions de bureau et en ligne, et les mises à jour lorsqu'elles se produisent.</a:t>
          </a:r>
          <a:endParaRPr lang="en-US" sz="1400" kern="1200">
            <a:latin typeface="+mn-lt"/>
          </a:endParaRPr>
        </a:p>
      </dsp:txBody>
      <dsp:txXfrm>
        <a:off x="2801652" y="2531824"/>
        <a:ext cx="2358286" cy="2135569"/>
      </dsp:txXfrm>
    </dsp:sp>
    <dsp:sp modelId="{57BE32E5-80EA-45D3-9EA4-BC26C8D182C9}">
      <dsp:nvSpPr>
        <dsp:cNvPr id="0" name=""/>
        <dsp:cNvSpPr/>
      </dsp:nvSpPr>
      <dsp:spPr>
        <a:xfrm>
          <a:off x="6221167" y="906318"/>
          <a:ext cx="1061228" cy="10612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1DCD28-8851-497A-B4D3-F99473F7BEC4}">
      <dsp:nvSpPr>
        <dsp:cNvPr id="0" name=""/>
        <dsp:cNvSpPr/>
      </dsp:nvSpPr>
      <dsp:spPr>
        <a:xfrm>
          <a:off x="5572639" y="2531824"/>
          <a:ext cx="2358286" cy="2135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fr-FR" sz="2000" b="1" i="0" kern="1200">
              <a:latin typeface="+mn-lt"/>
            </a:rPr>
            <a:t>Compatible sur tous vos appareils</a:t>
          </a:r>
        </a:p>
        <a:p>
          <a:pPr marL="0" lvl="0" indent="0" algn="ctr" defTabSz="889000">
            <a:lnSpc>
              <a:spcPct val="100000"/>
            </a:lnSpc>
            <a:spcBef>
              <a:spcPct val="0"/>
            </a:spcBef>
            <a:spcAft>
              <a:spcPct val="35000"/>
            </a:spcAft>
            <a:buNone/>
          </a:pPr>
          <a:r>
            <a:rPr lang="fr-FR" sz="1400" b="0" i="0" kern="1200">
              <a:solidFill>
                <a:srgbClr val="393939"/>
              </a:solidFill>
              <a:effectLst/>
              <a:latin typeface="+mn-lt"/>
            </a:rPr>
            <a:t>Sur votre bureau, sur votre tablette et sur votre téléphone. Office 365 + votre appareil + Internet = productivité où que vous soyez (il comprend tous les appareils Windows, Mac, iPad®, iPhone® et Android ™).</a:t>
          </a:r>
          <a:endParaRPr lang="en-US" sz="1400" kern="1200">
            <a:latin typeface="+mn-lt"/>
          </a:endParaRPr>
        </a:p>
      </dsp:txBody>
      <dsp:txXfrm>
        <a:off x="5572639" y="2531824"/>
        <a:ext cx="2358286" cy="2135569"/>
      </dsp:txXfrm>
    </dsp:sp>
    <dsp:sp modelId="{7DE6E1E3-9D95-4B1D-B322-F91F8522BA32}">
      <dsp:nvSpPr>
        <dsp:cNvPr id="0" name=""/>
        <dsp:cNvSpPr/>
      </dsp:nvSpPr>
      <dsp:spPr>
        <a:xfrm>
          <a:off x="8992153" y="906318"/>
          <a:ext cx="1061228" cy="10612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FC915D-8817-4B86-B607-466319BDABF4}">
      <dsp:nvSpPr>
        <dsp:cNvPr id="0" name=""/>
        <dsp:cNvSpPr/>
      </dsp:nvSpPr>
      <dsp:spPr>
        <a:xfrm>
          <a:off x="8343625" y="2531824"/>
          <a:ext cx="2358286" cy="2135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fr-FR" sz="1800" b="1" i="0" kern="1200">
              <a:latin typeface="+mn-lt"/>
            </a:rPr>
            <a:t>Vos documents dans le nuage</a:t>
          </a:r>
        </a:p>
        <a:p>
          <a:pPr marL="0" lvl="0" indent="0" algn="ctr" defTabSz="800100">
            <a:lnSpc>
              <a:spcPct val="100000"/>
            </a:lnSpc>
            <a:spcBef>
              <a:spcPct val="0"/>
            </a:spcBef>
            <a:spcAft>
              <a:spcPct val="35000"/>
            </a:spcAft>
            <a:buNone/>
          </a:pPr>
          <a:r>
            <a:rPr lang="fr-FR" sz="1400" b="0" i="0" kern="1200">
              <a:solidFill>
                <a:srgbClr val="393939"/>
              </a:solidFill>
              <a:effectLst/>
              <a:latin typeface="+mn-lt"/>
            </a:rPr>
            <a:t>OneDrive met à votre disposition le travail que vous effectuez, où que vous soyez et quand vous collaborez ou partagez.</a:t>
          </a:r>
          <a:endParaRPr lang="en-US" sz="1400" kern="1200">
            <a:latin typeface="+mn-lt"/>
          </a:endParaRPr>
        </a:p>
      </dsp:txBody>
      <dsp:txXfrm>
        <a:off x="8343625" y="2531824"/>
        <a:ext cx="2358286" cy="2135569"/>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4/11/2024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‹N°›</a:t>
            </a:fld>
            <a:endParaRPr lang="en-US"/>
          </a:p>
        </p:txBody>
      </p:sp>
    </p:spTree>
    <p:extLst>
      <p:ext uri="{BB962C8B-B14F-4D97-AF65-F5344CB8AC3E}">
        <p14:creationId xmlns:p14="http://schemas.microsoft.com/office/powerpoint/2010/main" val="404397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0746DE6-3336-457D-A091-FA20AC1C536E}" type="slidenum">
              <a:rPr lang="en-US" smtClean="0"/>
              <a:t>1</a:t>
            </a:fld>
            <a:endParaRPr lang="en-US"/>
          </a:p>
        </p:txBody>
      </p:sp>
    </p:spTree>
    <p:extLst>
      <p:ext uri="{BB962C8B-B14F-4D97-AF65-F5344CB8AC3E}">
        <p14:creationId xmlns:p14="http://schemas.microsoft.com/office/powerpoint/2010/main" val="2190392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5"/>
          </p:nvPr>
        </p:nvSpPr>
        <p:spPr/>
        <p:txBody>
          <a:bodyPr/>
          <a:lstStyle/>
          <a:p>
            <a:fld id="{E538B3CF-9DB8-BE46-ADE1-F8783CA63C36}" type="slidenum">
              <a:rPr lang="fr-FR" smtClean="0"/>
              <a:pPr/>
              <a:t>10</a:t>
            </a:fld>
            <a:endParaRPr lang="fr-FR"/>
          </a:p>
        </p:txBody>
      </p:sp>
      <p:sp>
        <p:nvSpPr>
          <p:cNvPr id="6" name="Espace réservé de l'image des diapositives 5">
            <a:extLst>
              <a:ext uri="{FF2B5EF4-FFF2-40B4-BE49-F238E27FC236}">
                <a16:creationId xmlns:a16="http://schemas.microsoft.com/office/drawing/2014/main" id="{42BEBC23-169B-2687-35A8-5A42804C5D62}"/>
              </a:ext>
            </a:extLst>
          </p:cNvPr>
          <p:cNvSpPr>
            <a:spLocks noGrp="1" noRot="1" noChangeAspect="1"/>
          </p:cNvSpPr>
          <p:nvPr>
            <p:ph type="sldImg"/>
          </p:nvPr>
        </p:nvSpPr>
        <p:spPr>
          <a:xfrm>
            <a:off x="334963" y="276225"/>
            <a:ext cx="6084887" cy="3424238"/>
          </a:xfrm>
        </p:spPr>
      </p:sp>
      <p:sp>
        <p:nvSpPr>
          <p:cNvPr id="7" name="Espace réservé des notes 6">
            <a:extLst>
              <a:ext uri="{FF2B5EF4-FFF2-40B4-BE49-F238E27FC236}">
                <a16:creationId xmlns:a16="http://schemas.microsoft.com/office/drawing/2014/main" id="{0C286BE5-1860-7599-7CC9-058CE968C9D3}"/>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3852745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5"/>
          </p:nvPr>
        </p:nvSpPr>
        <p:spPr/>
        <p:txBody>
          <a:bodyPr/>
          <a:lstStyle/>
          <a:p>
            <a:fld id="{E538B3CF-9DB8-BE46-ADE1-F8783CA63C36}" type="slidenum">
              <a:rPr lang="fr-FR" smtClean="0"/>
              <a:pPr/>
              <a:t>11</a:t>
            </a:fld>
            <a:endParaRPr lang="fr-FR"/>
          </a:p>
        </p:txBody>
      </p:sp>
      <p:sp>
        <p:nvSpPr>
          <p:cNvPr id="6" name="Espace réservé de l'image des diapositives 5">
            <a:extLst>
              <a:ext uri="{FF2B5EF4-FFF2-40B4-BE49-F238E27FC236}">
                <a16:creationId xmlns:a16="http://schemas.microsoft.com/office/drawing/2014/main" id="{42BEBC23-169B-2687-35A8-5A42804C5D62}"/>
              </a:ext>
            </a:extLst>
          </p:cNvPr>
          <p:cNvSpPr>
            <a:spLocks noGrp="1" noRot="1" noChangeAspect="1"/>
          </p:cNvSpPr>
          <p:nvPr>
            <p:ph type="sldImg"/>
          </p:nvPr>
        </p:nvSpPr>
        <p:spPr>
          <a:xfrm>
            <a:off x="334963" y="276225"/>
            <a:ext cx="6084887" cy="3424238"/>
          </a:xfrm>
        </p:spPr>
      </p:sp>
      <p:sp>
        <p:nvSpPr>
          <p:cNvPr id="7" name="Espace réservé des notes 6">
            <a:extLst>
              <a:ext uri="{FF2B5EF4-FFF2-40B4-BE49-F238E27FC236}">
                <a16:creationId xmlns:a16="http://schemas.microsoft.com/office/drawing/2014/main" id="{0C286BE5-1860-7599-7CC9-058CE968C9D3}"/>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580578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5"/>
          </p:nvPr>
        </p:nvSpPr>
        <p:spPr/>
        <p:txBody>
          <a:bodyPr/>
          <a:lstStyle/>
          <a:p>
            <a:fld id="{E538B3CF-9DB8-BE46-ADE1-F8783CA63C36}" type="slidenum">
              <a:rPr lang="fr-FR" smtClean="0"/>
              <a:pPr/>
              <a:t>12</a:t>
            </a:fld>
            <a:endParaRPr lang="fr-FR"/>
          </a:p>
        </p:txBody>
      </p:sp>
      <p:sp>
        <p:nvSpPr>
          <p:cNvPr id="6" name="Espace réservé de l'image des diapositives 5">
            <a:extLst>
              <a:ext uri="{FF2B5EF4-FFF2-40B4-BE49-F238E27FC236}">
                <a16:creationId xmlns:a16="http://schemas.microsoft.com/office/drawing/2014/main" id="{42BEBC23-169B-2687-35A8-5A42804C5D62}"/>
              </a:ext>
            </a:extLst>
          </p:cNvPr>
          <p:cNvSpPr>
            <a:spLocks noGrp="1" noRot="1" noChangeAspect="1"/>
          </p:cNvSpPr>
          <p:nvPr>
            <p:ph type="sldImg"/>
          </p:nvPr>
        </p:nvSpPr>
        <p:spPr>
          <a:xfrm>
            <a:off x="334963" y="276225"/>
            <a:ext cx="6084887" cy="3424238"/>
          </a:xfrm>
        </p:spPr>
      </p:sp>
      <p:sp>
        <p:nvSpPr>
          <p:cNvPr id="7" name="Espace réservé des notes 6">
            <a:extLst>
              <a:ext uri="{FF2B5EF4-FFF2-40B4-BE49-F238E27FC236}">
                <a16:creationId xmlns:a16="http://schemas.microsoft.com/office/drawing/2014/main" id="{0C286BE5-1860-7599-7CC9-058CE968C9D3}"/>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2877054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5"/>
          </p:nvPr>
        </p:nvSpPr>
        <p:spPr/>
        <p:txBody>
          <a:bodyPr/>
          <a:lstStyle/>
          <a:p>
            <a:fld id="{E538B3CF-9DB8-BE46-ADE1-F8783CA63C36}" type="slidenum">
              <a:rPr lang="fr-FR" smtClean="0"/>
              <a:pPr/>
              <a:t>13</a:t>
            </a:fld>
            <a:endParaRPr lang="fr-FR"/>
          </a:p>
        </p:txBody>
      </p:sp>
      <p:sp>
        <p:nvSpPr>
          <p:cNvPr id="6" name="Espace réservé de l'image des diapositives 5">
            <a:extLst>
              <a:ext uri="{FF2B5EF4-FFF2-40B4-BE49-F238E27FC236}">
                <a16:creationId xmlns:a16="http://schemas.microsoft.com/office/drawing/2014/main" id="{42BEBC23-169B-2687-35A8-5A42804C5D62}"/>
              </a:ext>
            </a:extLst>
          </p:cNvPr>
          <p:cNvSpPr>
            <a:spLocks noGrp="1" noRot="1" noChangeAspect="1"/>
          </p:cNvSpPr>
          <p:nvPr>
            <p:ph type="sldImg"/>
          </p:nvPr>
        </p:nvSpPr>
        <p:spPr>
          <a:xfrm>
            <a:off x="334963" y="276225"/>
            <a:ext cx="6084887" cy="3424238"/>
          </a:xfrm>
        </p:spPr>
      </p:sp>
      <p:sp>
        <p:nvSpPr>
          <p:cNvPr id="7" name="Espace réservé des notes 6">
            <a:extLst>
              <a:ext uri="{FF2B5EF4-FFF2-40B4-BE49-F238E27FC236}">
                <a16:creationId xmlns:a16="http://schemas.microsoft.com/office/drawing/2014/main" id="{0C286BE5-1860-7599-7CC9-058CE968C9D3}"/>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96651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34963" y="276225"/>
            <a:ext cx="6084887" cy="3424238"/>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4D9E4CB-ED5D-4417-90D9-A688A6EEB663}" type="slidenum">
              <a:rPr lang="fr-FR" smtClean="0"/>
              <a:pPr/>
              <a:t>14</a:t>
            </a:fld>
            <a:endParaRPr lang="fr-FR" dirty="0"/>
          </a:p>
        </p:txBody>
      </p:sp>
    </p:spTree>
    <p:extLst>
      <p:ext uri="{BB962C8B-B14F-4D97-AF65-F5344CB8AC3E}">
        <p14:creationId xmlns:p14="http://schemas.microsoft.com/office/powerpoint/2010/main" val="3715113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34963" y="276225"/>
            <a:ext cx="6084887" cy="3424238"/>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4D9E4CB-ED5D-4417-90D9-A688A6EEB663}" type="slidenum">
              <a:rPr lang="fr-FR" smtClean="0"/>
              <a:pPr/>
              <a:t>15</a:t>
            </a:fld>
            <a:endParaRPr lang="fr-FR" dirty="0"/>
          </a:p>
        </p:txBody>
      </p:sp>
    </p:spTree>
    <p:extLst>
      <p:ext uri="{BB962C8B-B14F-4D97-AF65-F5344CB8AC3E}">
        <p14:creationId xmlns:p14="http://schemas.microsoft.com/office/powerpoint/2010/main" val="2256712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34963" y="276225"/>
            <a:ext cx="6084887" cy="3424238"/>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4D9E4CB-ED5D-4417-90D9-A688A6EEB663}" type="slidenum">
              <a:rPr lang="fr-FR" smtClean="0"/>
              <a:pPr/>
              <a:t>16</a:t>
            </a:fld>
            <a:endParaRPr lang="fr-FR" dirty="0"/>
          </a:p>
        </p:txBody>
      </p:sp>
    </p:spTree>
    <p:extLst>
      <p:ext uri="{BB962C8B-B14F-4D97-AF65-F5344CB8AC3E}">
        <p14:creationId xmlns:p14="http://schemas.microsoft.com/office/powerpoint/2010/main" val="3780660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34963" y="276225"/>
            <a:ext cx="6084887" cy="3424238"/>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4D9E4CB-ED5D-4417-90D9-A688A6EEB663}" type="slidenum">
              <a:rPr lang="fr-FR" smtClean="0"/>
              <a:pPr/>
              <a:t>17</a:t>
            </a:fld>
            <a:endParaRPr lang="fr-FR" dirty="0"/>
          </a:p>
        </p:txBody>
      </p:sp>
    </p:spTree>
    <p:extLst>
      <p:ext uri="{BB962C8B-B14F-4D97-AF65-F5344CB8AC3E}">
        <p14:creationId xmlns:p14="http://schemas.microsoft.com/office/powerpoint/2010/main" val="1179507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34963" y="276225"/>
            <a:ext cx="6084887" cy="3424238"/>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4D9E4CB-ED5D-4417-90D9-A688A6EEB663}" type="slidenum">
              <a:rPr lang="fr-FR" smtClean="0"/>
              <a:pPr/>
              <a:t>18</a:t>
            </a:fld>
            <a:endParaRPr lang="fr-FR" dirty="0"/>
          </a:p>
        </p:txBody>
      </p:sp>
    </p:spTree>
    <p:extLst>
      <p:ext uri="{BB962C8B-B14F-4D97-AF65-F5344CB8AC3E}">
        <p14:creationId xmlns:p14="http://schemas.microsoft.com/office/powerpoint/2010/main" val="29942702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34963" y="276225"/>
            <a:ext cx="6084887" cy="3424238"/>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4D9E4CB-ED5D-4417-90D9-A688A6EEB663}" type="slidenum">
              <a:rPr lang="fr-FR" smtClean="0"/>
              <a:pPr/>
              <a:t>19</a:t>
            </a:fld>
            <a:endParaRPr lang="fr-FR" dirty="0"/>
          </a:p>
        </p:txBody>
      </p:sp>
    </p:spTree>
    <p:extLst>
      <p:ext uri="{BB962C8B-B14F-4D97-AF65-F5344CB8AC3E}">
        <p14:creationId xmlns:p14="http://schemas.microsoft.com/office/powerpoint/2010/main" val="1584880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0746DE6-3336-457D-A091-FA20AC1C536E}" type="slidenum">
              <a:rPr lang="en-US" smtClean="0"/>
              <a:t>2</a:t>
            </a:fld>
            <a:endParaRPr lang="en-US"/>
          </a:p>
        </p:txBody>
      </p:sp>
    </p:spTree>
    <p:extLst>
      <p:ext uri="{BB962C8B-B14F-4D97-AF65-F5344CB8AC3E}">
        <p14:creationId xmlns:p14="http://schemas.microsoft.com/office/powerpoint/2010/main" val="15567635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34963" y="276225"/>
            <a:ext cx="6084887" cy="3424238"/>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4D9E4CB-ED5D-4417-90D9-A688A6EEB663}" type="slidenum">
              <a:rPr lang="fr-FR" smtClean="0"/>
              <a:pPr/>
              <a:t>20</a:t>
            </a:fld>
            <a:endParaRPr lang="fr-FR" dirty="0"/>
          </a:p>
        </p:txBody>
      </p:sp>
    </p:spTree>
    <p:extLst>
      <p:ext uri="{BB962C8B-B14F-4D97-AF65-F5344CB8AC3E}">
        <p14:creationId xmlns:p14="http://schemas.microsoft.com/office/powerpoint/2010/main" val="1379026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34963" y="276225"/>
            <a:ext cx="6084887" cy="3424238"/>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4D9E4CB-ED5D-4417-90D9-A688A6EEB663}" type="slidenum">
              <a:rPr lang="fr-FR" smtClean="0"/>
              <a:pPr/>
              <a:t>21</a:t>
            </a:fld>
            <a:endParaRPr lang="fr-FR" dirty="0"/>
          </a:p>
        </p:txBody>
      </p:sp>
    </p:spTree>
    <p:extLst>
      <p:ext uri="{BB962C8B-B14F-4D97-AF65-F5344CB8AC3E}">
        <p14:creationId xmlns:p14="http://schemas.microsoft.com/office/powerpoint/2010/main" val="35068624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0746DE6-3336-457D-A091-FA20AC1C536E}" type="slidenum">
              <a:rPr lang="en-US" smtClean="0"/>
              <a:t>22</a:t>
            </a:fld>
            <a:endParaRPr lang="en-US"/>
          </a:p>
        </p:txBody>
      </p:sp>
    </p:spTree>
    <p:extLst>
      <p:ext uri="{BB962C8B-B14F-4D97-AF65-F5344CB8AC3E}">
        <p14:creationId xmlns:p14="http://schemas.microsoft.com/office/powerpoint/2010/main" val="4067474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34963" y="276225"/>
            <a:ext cx="6084887" cy="3424238"/>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430934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4294967295"/>
          </p:nvPr>
        </p:nvSpPr>
        <p:spPr/>
        <p:txBody>
          <a:bodyPr/>
          <a:lstStyle/>
          <a:p>
            <a:pPr>
              <a:defRPr/>
            </a:pPr>
            <a:fld id="{3DEEB895-4DD2-49F1-A8B3-3DF019E47854}" type="slidenum">
              <a:rPr lang="fr-FR" altLang="fr-FR" smtClean="0"/>
              <a:pPr>
                <a:defRPr/>
              </a:pPr>
              <a:t>4</a:t>
            </a:fld>
            <a:endParaRPr lang="fr-FR" altLang="fr-FR"/>
          </a:p>
        </p:txBody>
      </p:sp>
    </p:spTree>
    <p:extLst>
      <p:ext uri="{BB962C8B-B14F-4D97-AF65-F5344CB8AC3E}">
        <p14:creationId xmlns:p14="http://schemas.microsoft.com/office/powerpoint/2010/main" val="3342921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5"/>
          </p:nvPr>
        </p:nvSpPr>
        <p:spPr/>
        <p:txBody>
          <a:bodyPr/>
          <a:lstStyle/>
          <a:p>
            <a:fld id="{E538B3CF-9DB8-BE46-ADE1-F8783CA63C36}" type="slidenum">
              <a:rPr lang="fr-FR" smtClean="0"/>
              <a:pPr/>
              <a:t>5</a:t>
            </a:fld>
            <a:endParaRPr lang="fr-FR"/>
          </a:p>
        </p:txBody>
      </p:sp>
      <p:sp>
        <p:nvSpPr>
          <p:cNvPr id="6" name="Espace réservé de l'image des diapositives 5">
            <a:extLst>
              <a:ext uri="{FF2B5EF4-FFF2-40B4-BE49-F238E27FC236}">
                <a16:creationId xmlns:a16="http://schemas.microsoft.com/office/drawing/2014/main" id="{39D61BC8-F581-7911-12EE-1831E347041D}"/>
              </a:ext>
            </a:extLst>
          </p:cNvPr>
          <p:cNvSpPr>
            <a:spLocks noGrp="1" noRot="1" noChangeAspect="1"/>
          </p:cNvSpPr>
          <p:nvPr>
            <p:ph type="sldImg"/>
          </p:nvPr>
        </p:nvSpPr>
        <p:spPr>
          <a:xfrm>
            <a:off x="334963" y="276225"/>
            <a:ext cx="6084887" cy="3424238"/>
          </a:xfrm>
        </p:spPr>
      </p:sp>
      <p:sp>
        <p:nvSpPr>
          <p:cNvPr id="7" name="Espace réservé des notes 6">
            <a:extLst>
              <a:ext uri="{FF2B5EF4-FFF2-40B4-BE49-F238E27FC236}">
                <a16:creationId xmlns:a16="http://schemas.microsoft.com/office/drawing/2014/main" id="{E0A51DB4-EEBC-29CE-386C-942412EE75F4}"/>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4293931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5"/>
          </p:nvPr>
        </p:nvSpPr>
        <p:spPr/>
        <p:txBody>
          <a:bodyPr/>
          <a:lstStyle/>
          <a:p>
            <a:fld id="{E538B3CF-9DB8-BE46-ADE1-F8783CA63C36}" type="slidenum">
              <a:rPr lang="fr-FR" smtClean="0"/>
              <a:pPr/>
              <a:t>6</a:t>
            </a:fld>
            <a:endParaRPr lang="fr-FR"/>
          </a:p>
        </p:txBody>
      </p:sp>
      <p:sp>
        <p:nvSpPr>
          <p:cNvPr id="6" name="Espace réservé de l'image des diapositives 5">
            <a:extLst>
              <a:ext uri="{FF2B5EF4-FFF2-40B4-BE49-F238E27FC236}">
                <a16:creationId xmlns:a16="http://schemas.microsoft.com/office/drawing/2014/main" id="{42BEBC23-169B-2687-35A8-5A42804C5D62}"/>
              </a:ext>
            </a:extLst>
          </p:cNvPr>
          <p:cNvSpPr>
            <a:spLocks noGrp="1" noRot="1" noChangeAspect="1"/>
          </p:cNvSpPr>
          <p:nvPr>
            <p:ph type="sldImg"/>
          </p:nvPr>
        </p:nvSpPr>
        <p:spPr>
          <a:xfrm>
            <a:off x="334963" y="276225"/>
            <a:ext cx="6084887" cy="3424238"/>
          </a:xfrm>
        </p:spPr>
      </p:sp>
      <p:sp>
        <p:nvSpPr>
          <p:cNvPr id="7" name="Espace réservé des notes 6">
            <a:extLst>
              <a:ext uri="{FF2B5EF4-FFF2-40B4-BE49-F238E27FC236}">
                <a16:creationId xmlns:a16="http://schemas.microsoft.com/office/drawing/2014/main" id="{0C286BE5-1860-7599-7CC9-058CE968C9D3}"/>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2585429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5"/>
          </p:nvPr>
        </p:nvSpPr>
        <p:spPr/>
        <p:txBody>
          <a:bodyPr/>
          <a:lstStyle/>
          <a:p>
            <a:fld id="{E538B3CF-9DB8-BE46-ADE1-F8783CA63C36}" type="slidenum">
              <a:rPr lang="fr-FR" smtClean="0"/>
              <a:pPr/>
              <a:t>7</a:t>
            </a:fld>
            <a:endParaRPr lang="fr-FR"/>
          </a:p>
        </p:txBody>
      </p:sp>
      <p:sp>
        <p:nvSpPr>
          <p:cNvPr id="6" name="Espace réservé de l'image des diapositives 5">
            <a:extLst>
              <a:ext uri="{FF2B5EF4-FFF2-40B4-BE49-F238E27FC236}">
                <a16:creationId xmlns:a16="http://schemas.microsoft.com/office/drawing/2014/main" id="{42BEBC23-169B-2687-35A8-5A42804C5D62}"/>
              </a:ext>
            </a:extLst>
          </p:cNvPr>
          <p:cNvSpPr>
            <a:spLocks noGrp="1" noRot="1" noChangeAspect="1"/>
          </p:cNvSpPr>
          <p:nvPr>
            <p:ph type="sldImg"/>
          </p:nvPr>
        </p:nvSpPr>
        <p:spPr>
          <a:xfrm>
            <a:off x="334963" y="276225"/>
            <a:ext cx="6084887" cy="3424238"/>
          </a:xfrm>
        </p:spPr>
      </p:sp>
      <p:sp>
        <p:nvSpPr>
          <p:cNvPr id="7" name="Espace réservé des notes 6">
            <a:extLst>
              <a:ext uri="{FF2B5EF4-FFF2-40B4-BE49-F238E27FC236}">
                <a16:creationId xmlns:a16="http://schemas.microsoft.com/office/drawing/2014/main" id="{0C286BE5-1860-7599-7CC9-058CE968C9D3}"/>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510388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5"/>
          </p:nvPr>
        </p:nvSpPr>
        <p:spPr/>
        <p:txBody>
          <a:bodyPr/>
          <a:lstStyle/>
          <a:p>
            <a:fld id="{E538B3CF-9DB8-BE46-ADE1-F8783CA63C36}" type="slidenum">
              <a:rPr lang="fr-FR" smtClean="0"/>
              <a:pPr/>
              <a:t>8</a:t>
            </a:fld>
            <a:endParaRPr lang="fr-FR"/>
          </a:p>
        </p:txBody>
      </p:sp>
      <p:sp>
        <p:nvSpPr>
          <p:cNvPr id="6" name="Espace réservé de l'image des diapositives 5">
            <a:extLst>
              <a:ext uri="{FF2B5EF4-FFF2-40B4-BE49-F238E27FC236}">
                <a16:creationId xmlns:a16="http://schemas.microsoft.com/office/drawing/2014/main" id="{42BEBC23-169B-2687-35A8-5A42804C5D62}"/>
              </a:ext>
            </a:extLst>
          </p:cNvPr>
          <p:cNvSpPr>
            <a:spLocks noGrp="1" noRot="1" noChangeAspect="1"/>
          </p:cNvSpPr>
          <p:nvPr>
            <p:ph type="sldImg"/>
          </p:nvPr>
        </p:nvSpPr>
        <p:spPr>
          <a:xfrm>
            <a:off x="334963" y="276225"/>
            <a:ext cx="6084887" cy="3424238"/>
          </a:xfrm>
        </p:spPr>
      </p:sp>
      <p:sp>
        <p:nvSpPr>
          <p:cNvPr id="7" name="Espace réservé des notes 6">
            <a:extLst>
              <a:ext uri="{FF2B5EF4-FFF2-40B4-BE49-F238E27FC236}">
                <a16:creationId xmlns:a16="http://schemas.microsoft.com/office/drawing/2014/main" id="{0C286BE5-1860-7599-7CC9-058CE968C9D3}"/>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1118101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5"/>
          </p:nvPr>
        </p:nvSpPr>
        <p:spPr/>
        <p:txBody>
          <a:bodyPr/>
          <a:lstStyle/>
          <a:p>
            <a:fld id="{E538B3CF-9DB8-BE46-ADE1-F8783CA63C36}" type="slidenum">
              <a:rPr lang="fr-FR" smtClean="0"/>
              <a:pPr/>
              <a:t>9</a:t>
            </a:fld>
            <a:endParaRPr lang="fr-FR"/>
          </a:p>
        </p:txBody>
      </p:sp>
      <p:sp>
        <p:nvSpPr>
          <p:cNvPr id="6" name="Espace réservé de l'image des diapositives 5">
            <a:extLst>
              <a:ext uri="{FF2B5EF4-FFF2-40B4-BE49-F238E27FC236}">
                <a16:creationId xmlns:a16="http://schemas.microsoft.com/office/drawing/2014/main" id="{42BEBC23-169B-2687-35A8-5A42804C5D62}"/>
              </a:ext>
            </a:extLst>
          </p:cNvPr>
          <p:cNvSpPr>
            <a:spLocks noGrp="1" noRot="1" noChangeAspect="1"/>
          </p:cNvSpPr>
          <p:nvPr>
            <p:ph type="sldImg"/>
          </p:nvPr>
        </p:nvSpPr>
        <p:spPr>
          <a:xfrm>
            <a:off x="334963" y="276225"/>
            <a:ext cx="6084887" cy="3424238"/>
          </a:xfrm>
        </p:spPr>
      </p:sp>
      <p:sp>
        <p:nvSpPr>
          <p:cNvPr id="7" name="Espace réservé des notes 6">
            <a:extLst>
              <a:ext uri="{FF2B5EF4-FFF2-40B4-BE49-F238E27FC236}">
                <a16:creationId xmlns:a16="http://schemas.microsoft.com/office/drawing/2014/main" id="{0C286BE5-1860-7599-7CC9-058CE968C9D3}"/>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3341482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4/11/2024</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82912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388053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4/11/2024</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080389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fr-FR"/>
              <a:t>Modifiez le style du titre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893710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fr-FR"/>
              <a:t>Modifiez le style du titre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4/11/2024</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82614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fr-FR"/>
              <a:t>Modifiez le style du titre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706671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fr-FR"/>
              <a:t>Modifiez le style du titre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682073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289741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538491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fr-FR"/>
              <a:t>Modifiez le style du titre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4/11/2024</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a:t>
            </a:fld>
            <a:endParaRPr lang="en-US" dirty="0"/>
          </a:p>
        </p:txBody>
      </p:sp>
    </p:spTree>
    <p:extLst>
      <p:ext uri="{BB962C8B-B14F-4D97-AF65-F5344CB8AC3E}">
        <p14:creationId xmlns:p14="http://schemas.microsoft.com/office/powerpoint/2010/main" val="8527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4/11/2024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792541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4/11/2024</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‹N°›</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64789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83.tmp"/><Relationship Id="rId3" Type="http://schemas.openxmlformats.org/officeDocument/2006/relationships/image" Target="../media/image78.tmp"/><Relationship Id="rId7" Type="http://schemas.openxmlformats.org/officeDocument/2006/relationships/image" Target="../media/image82.tm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1.tmp"/><Relationship Id="rId5" Type="http://schemas.openxmlformats.org/officeDocument/2006/relationships/image" Target="../media/image80.tmp"/><Relationship Id="rId10" Type="http://schemas.openxmlformats.org/officeDocument/2006/relationships/image" Target="../media/image85.tmp"/><Relationship Id="rId4" Type="http://schemas.openxmlformats.org/officeDocument/2006/relationships/image" Target="../media/image79.tmp"/><Relationship Id="rId9" Type="http://schemas.openxmlformats.org/officeDocument/2006/relationships/image" Target="../media/image84.tmp"/></Relationships>
</file>

<file path=ppt/slides/_rels/slide1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1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2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12.png"/><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notesSlide" Target="../notesSlides/notesSlide5.xml"/><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3.png"/></Relationships>
</file>

<file path=ppt/slides/_rels/slide6.xml.rels><?xml version="1.0" encoding="UTF-8" standalone="yes"?>
<Relationships xmlns="http://schemas.openxmlformats.org/package/2006/relationships"><Relationship Id="rId13" Type="http://schemas.openxmlformats.org/officeDocument/2006/relationships/image" Target="../media/image36.png"/><Relationship Id="rId18" Type="http://schemas.openxmlformats.org/officeDocument/2006/relationships/image" Target="../media/image41.svg"/><Relationship Id="rId26" Type="http://schemas.openxmlformats.org/officeDocument/2006/relationships/image" Target="../media/image49.svg"/><Relationship Id="rId3" Type="http://schemas.openxmlformats.org/officeDocument/2006/relationships/image" Target="../media/image26.png"/><Relationship Id="rId21" Type="http://schemas.openxmlformats.org/officeDocument/2006/relationships/image" Target="../media/image44.png"/><Relationship Id="rId34" Type="http://schemas.openxmlformats.org/officeDocument/2006/relationships/image" Target="../media/image57.png"/><Relationship Id="rId7" Type="http://schemas.openxmlformats.org/officeDocument/2006/relationships/image" Target="../media/image30.png"/><Relationship Id="rId12" Type="http://schemas.openxmlformats.org/officeDocument/2006/relationships/image" Target="../media/image35.svg"/><Relationship Id="rId17" Type="http://schemas.openxmlformats.org/officeDocument/2006/relationships/image" Target="../media/image40.png"/><Relationship Id="rId25" Type="http://schemas.openxmlformats.org/officeDocument/2006/relationships/image" Target="../media/image48.png"/><Relationship Id="rId33" Type="http://schemas.openxmlformats.org/officeDocument/2006/relationships/image" Target="../media/image56.png"/><Relationship Id="rId2" Type="http://schemas.openxmlformats.org/officeDocument/2006/relationships/notesSlide" Target="../notesSlides/notesSlide6.xml"/><Relationship Id="rId16" Type="http://schemas.openxmlformats.org/officeDocument/2006/relationships/image" Target="../media/image39.svg"/><Relationship Id="rId20" Type="http://schemas.openxmlformats.org/officeDocument/2006/relationships/image" Target="../media/image43.svg"/><Relationship Id="rId29"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24" Type="http://schemas.openxmlformats.org/officeDocument/2006/relationships/image" Target="../media/image47.svg"/><Relationship Id="rId32" Type="http://schemas.openxmlformats.org/officeDocument/2006/relationships/image" Target="../media/image55.png"/><Relationship Id="rId5" Type="http://schemas.openxmlformats.org/officeDocument/2006/relationships/image" Target="../media/image28.png"/><Relationship Id="rId15" Type="http://schemas.openxmlformats.org/officeDocument/2006/relationships/image" Target="../media/image38.png"/><Relationship Id="rId23" Type="http://schemas.openxmlformats.org/officeDocument/2006/relationships/image" Target="../media/image46.png"/><Relationship Id="rId28" Type="http://schemas.openxmlformats.org/officeDocument/2006/relationships/image" Target="../media/image51.svg"/><Relationship Id="rId36" Type="http://schemas.openxmlformats.org/officeDocument/2006/relationships/image" Target="../media/image59.png"/><Relationship Id="rId10" Type="http://schemas.openxmlformats.org/officeDocument/2006/relationships/image" Target="../media/image33.svg"/><Relationship Id="rId19" Type="http://schemas.openxmlformats.org/officeDocument/2006/relationships/image" Target="../media/image42.png"/><Relationship Id="rId31" Type="http://schemas.openxmlformats.org/officeDocument/2006/relationships/image" Target="../media/image54.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svg"/><Relationship Id="rId22" Type="http://schemas.openxmlformats.org/officeDocument/2006/relationships/image" Target="../media/image45.svg"/><Relationship Id="rId27" Type="http://schemas.openxmlformats.org/officeDocument/2006/relationships/image" Target="../media/image50.png"/><Relationship Id="rId30" Type="http://schemas.openxmlformats.org/officeDocument/2006/relationships/image" Target="../media/image53.svg"/><Relationship Id="rId35" Type="http://schemas.openxmlformats.org/officeDocument/2006/relationships/image" Target="../media/image58.png"/><Relationship Id="rId8" Type="http://schemas.openxmlformats.org/officeDocument/2006/relationships/image" Target="../media/image31.svg"/></Relationships>
</file>

<file path=ppt/slides/_rels/slide7.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3.svg"/><Relationship Id="rId5" Type="http://schemas.openxmlformats.org/officeDocument/2006/relationships/image" Target="../media/image62.png"/><Relationship Id="rId10" Type="http://schemas.openxmlformats.org/officeDocument/2006/relationships/image" Target="../media/image67.svg"/><Relationship Id="rId4" Type="http://schemas.openxmlformats.org/officeDocument/2006/relationships/image" Target="../media/image61.png"/><Relationship Id="rId9" Type="http://schemas.openxmlformats.org/officeDocument/2006/relationships/image" Target="../media/image66.png"/></Relationships>
</file>

<file path=ppt/slides/_rels/slide8.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 Id="rId9" Type="http://schemas.openxmlformats.org/officeDocument/2006/relationships/image" Target="../media/image7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D60C94-0C9C-47B7-BE88-045235ACC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46533" y="1552397"/>
            <a:ext cx="7231784" cy="3654081"/>
          </a:xfrm>
        </p:spPr>
        <p:txBody>
          <a:bodyPr anchor="ctr">
            <a:normAutofit/>
          </a:bodyPr>
          <a:lstStyle/>
          <a:p>
            <a:pPr algn="ctr"/>
            <a:r>
              <a:rPr lang="en-US" sz="5400" dirty="0" err="1">
                <a:solidFill>
                  <a:schemeClr val="tx2"/>
                </a:solidFill>
              </a:rPr>
              <a:t>SharePOINT</a:t>
            </a:r>
            <a:endParaRPr lang="en-US" sz="5400" dirty="0">
              <a:solidFill>
                <a:schemeClr val="tx2"/>
              </a:solidFill>
            </a:endParaRPr>
          </a:p>
        </p:txBody>
      </p:sp>
      <p:sp>
        <p:nvSpPr>
          <p:cNvPr id="3" name="Content Placeholder 2"/>
          <p:cNvSpPr>
            <a:spLocks noGrp="1"/>
          </p:cNvSpPr>
          <p:nvPr>
            <p:ph type="subTitle" idx="1"/>
          </p:nvPr>
        </p:nvSpPr>
        <p:spPr>
          <a:xfrm>
            <a:off x="8129871" y="1552397"/>
            <a:ext cx="3610575" cy="3654082"/>
          </a:xfrm>
        </p:spPr>
        <p:txBody>
          <a:bodyPr anchor="ctr">
            <a:normAutofit/>
          </a:bodyPr>
          <a:lstStyle/>
          <a:p>
            <a:r>
              <a:rPr lang="fr-FR" sz="3200" dirty="0"/>
              <a:t>Utilisateurs et contributeurs</a:t>
            </a:r>
            <a:endParaRPr sz="3200" dirty="0"/>
          </a:p>
        </p:txBody>
      </p:sp>
      <p:sp>
        <p:nvSpPr>
          <p:cNvPr id="11" name="Rectangle 10">
            <a:extLst>
              <a:ext uri="{FF2B5EF4-FFF2-40B4-BE49-F238E27FC236}">
                <a16:creationId xmlns:a16="http://schemas.microsoft.com/office/drawing/2014/main" id="{BFCF7016-AC99-433F-B943-24C3736E0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0"/>
            <a:ext cx="7579574" cy="64361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3" name="Rectangle 12">
            <a:extLst>
              <a:ext uri="{FF2B5EF4-FFF2-40B4-BE49-F238E27FC236}">
                <a16:creationId xmlns:a16="http://schemas.microsoft.com/office/drawing/2014/main" id="{A03737D1-A930-4E3E-9160-3CD4AEC72A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453642"/>
            <a:ext cx="3615596" cy="64511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5" name="Rectangle 14">
            <a:extLst>
              <a:ext uri="{FF2B5EF4-FFF2-40B4-BE49-F238E27FC236}">
                <a16:creationId xmlns:a16="http://schemas.microsoft.com/office/drawing/2014/main" id="{F71CFF33-010E-4E26-A285-83B1829823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707627"/>
            <a:ext cx="11293913" cy="6492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Tree>
    <p:extLst>
      <p:ext uri="{BB962C8B-B14F-4D97-AF65-F5344CB8AC3E}">
        <p14:creationId xmlns:p14="http://schemas.microsoft.com/office/powerpoint/2010/main" val="656411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26B6E02D-ABAC-E40E-C32E-312ED5D10E1A}"/>
              </a:ext>
            </a:extLst>
          </p:cNvPr>
          <p:cNvSpPr txBox="1">
            <a:spLocks/>
          </p:cNvSpPr>
          <p:nvPr/>
        </p:nvSpPr>
        <p:spPr>
          <a:xfrm>
            <a:off x="581192" y="744196"/>
            <a:ext cx="11029616" cy="693164"/>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dirty="0"/>
              <a:t>LE RÔLE DU CONTRIBUTEUR</a:t>
            </a:r>
          </a:p>
        </p:txBody>
      </p:sp>
      <p:pic>
        <p:nvPicPr>
          <p:cNvPr id="47" name="Image 46">
            <a:extLst>
              <a:ext uri="{FF2B5EF4-FFF2-40B4-BE49-F238E27FC236}">
                <a16:creationId xmlns:a16="http://schemas.microsoft.com/office/drawing/2014/main" id="{CD5EB4E0-F300-175D-DC76-A52C3A2CFBA1}"/>
              </a:ext>
            </a:extLst>
          </p:cNvPr>
          <p:cNvPicPr>
            <a:picLocks noChangeAspect="1"/>
          </p:cNvPicPr>
          <p:nvPr/>
        </p:nvPicPr>
        <p:blipFill>
          <a:blip r:embed="rId3"/>
          <a:stretch>
            <a:fillRect/>
          </a:stretch>
        </p:blipFill>
        <p:spPr>
          <a:xfrm>
            <a:off x="2398181" y="1899998"/>
            <a:ext cx="7395638" cy="4958001"/>
          </a:xfrm>
          <a:prstGeom prst="rect">
            <a:avLst/>
          </a:prstGeom>
        </p:spPr>
      </p:pic>
    </p:spTree>
    <p:extLst>
      <p:ext uri="{BB962C8B-B14F-4D97-AF65-F5344CB8AC3E}">
        <p14:creationId xmlns:p14="http://schemas.microsoft.com/office/powerpoint/2010/main" val="22787774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26B6E02D-ABAC-E40E-C32E-312ED5D10E1A}"/>
              </a:ext>
            </a:extLst>
          </p:cNvPr>
          <p:cNvSpPr txBox="1">
            <a:spLocks/>
          </p:cNvSpPr>
          <p:nvPr/>
        </p:nvSpPr>
        <p:spPr>
          <a:xfrm>
            <a:off x="581192" y="744196"/>
            <a:ext cx="11029616" cy="693164"/>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dirty="0"/>
              <a:t>LA NAVIGATION SUR UN SITE SHAREPOINT</a:t>
            </a:r>
          </a:p>
        </p:txBody>
      </p:sp>
      <p:pic>
        <p:nvPicPr>
          <p:cNvPr id="7" name="Image 6">
            <a:extLst>
              <a:ext uri="{FF2B5EF4-FFF2-40B4-BE49-F238E27FC236}">
                <a16:creationId xmlns:a16="http://schemas.microsoft.com/office/drawing/2014/main" id="{40CD03A3-55AE-5843-CC7B-C29AA9D1C8F0}"/>
              </a:ext>
            </a:extLst>
          </p:cNvPr>
          <p:cNvPicPr>
            <a:picLocks noChangeAspect="1"/>
          </p:cNvPicPr>
          <p:nvPr/>
        </p:nvPicPr>
        <p:blipFill>
          <a:blip r:embed="rId3"/>
          <a:stretch>
            <a:fillRect/>
          </a:stretch>
        </p:blipFill>
        <p:spPr>
          <a:xfrm>
            <a:off x="2774" y="2228193"/>
            <a:ext cx="12186452" cy="4526763"/>
          </a:xfrm>
          <a:prstGeom prst="rect">
            <a:avLst/>
          </a:prstGeom>
        </p:spPr>
      </p:pic>
      <p:sp>
        <p:nvSpPr>
          <p:cNvPr id="12" name="Rectangle 11">
            <a:extLst>
              <a:ext uri="{FF2B5EF4-FFF2-40B4-BE49-F238E27FC236}">
                <a16:creationId xmlns:a16="http://schemas.microsoft.com/office/drawing/2014/main" id="{24008511-D79D-B802-CFAD-89FD2DFA926E}"/>
              </a:ext>
            </a:extLst>
          </p:cNvPr>
          <p:cNvSpPr/>
          <p:nvPr/>
        </p:nvSpPr>
        <p:spPr>
          <a:xfrm>
            <a:off x="581192" y="3216166"/>
            <a:ext cx="1321180" cy="2070537"/>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6B4F6853-5E5A-666B-4C6F-9B7E69444A9D}"/>
              </a:ext>
            </a:extLst>
          </p:cNvPr>
          <p:cNvSpPr/>
          <p:nvPr/>
        </p:nvSpPr>
        <p:spPr>
          <a:xfrm>
            <a:off x="11053410" y="2291255"/>
            <a:ext cx="402865" cy="241738"/>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1FCF8F72-1E4C-E15D-CDBA-B541C166DF71}"/>
              </a:ext>
            </a:extLst>
          </p:cNvPr>
          <p:cNvSpPr txBox="1"/>
          <p:nvPr/>
        </p:nvSpPr>
        <p:spPr>
          <a:xfrm>
            <a:off x="430923" y="5412828"/>
            <a:ext cx="1902373" cy="646331"/>
          </a:xfrm>
          <a:prstGeom prst="rect">
            <a:avLst/>
          </a:prstGeom>
          <a:noFill/>
        </p:spPr>
        <p:txBody>
          <a:bodyPr wrap="square" rtlCol="0">
            <a:spAutoFit/>
          </a:bodyPr>
          <a:lstStyle/>
          <a:p>
            <a:r>
              <a:rPr lang="fr-FR" dirty="0">
                <a:solidFill>
                  <a:srgbClr val="00B050"/>
                </a:solidFill>
              </a:rPr>
              <a:t>Le menu de lancement rapide</a:t>
            </a:r>
          </a:p>
        </p:txBody>
      </p:sp>
    </p:spTree>
    <p:extLst>
      <p:ext uri="{BB962C8B-B14F-4D97-AF65-F5344CB8AC3E}">
        <p14:creationId xmlns:p14="http://schemas.microsoft.com/office/powerpoint/2010/main" val="5808367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26B6E02D-ABAC-E40E-C32E-312ED5D10E1A}"/>
              </a:ext>
            </a:extLst>
          </p:cNvPr>
          <p:cNvSpPr txBox="1">
            <a:spLocks/>
          </p:cNvSpPr>
          <p:nvPr/>
        </p:nvSpPr>
        <p:spPr>
          <a:xfrm>
            <a:off x="581192" y="744196"/>
            <a:ext cx="11029616" cy="693164"/>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dirty="0"/>
              <a:t>Afficher le contenu du site</a:t>
            </a:r>
          </a:p>
        </p:txBody>
      </p:sp>
      <p:pic>
        <p:nvPicPr>
          <p:cNvPr id="2" name="Image 1">
            <a:extLst>
              <a:ext uri="{FF2B5EF4-FFF2-40B4-BE49-F238E27FC236}">
                <a16:creationId xmlns:a16="http://schemas.microsoft.com/office/drawing/2014/main" id="{37E446DB-DC8A-2825-E7EA-CE92A55EB170}"/>
              </a:ext>
            </a:extLst>
          </p:cNvPr>
          <p:cNvPicPr>
            <a:picLocks noChangeAspect="1"/>
          </p:cNvPicPr>
          <p:nvPr/>
        </p:nvPicPr>
        <p:blipFill>
          <a:blip r:embed="rId3"/>
          <a:stretch>
            <a:fillRect/>
          </a:stretch>
        </p:blipFill>
        <p:spPr>
          <a:xfrm>
            <a:off x="698938" y="2012022"/>
            <a:ext cx="10794124" cy="4680287"/>
          </a:xfrm>
          <a:prstGeom prst="rect">
            <a:avLst/>
          </a:prstGeom>
        </p:spPr>
      </p:pic>
    </p:spTree>
    <p:extLst>
      <p:ext uri="{BB962C8B-B14F-4D97-AF65-F5344CB8AC3E}">
        <p14:creationId xmlns:p14="http://schemas.microsoft.com/office/powerpoint/2010/main" val="26837469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26B6E02D-ABAC-E40E-C32E-312ED5D10E1A}"/>
              </a:ext>
            </a:extLst>
          </p:cNvPr>
          <p:cNvSpPr txBox="1">
            <a:spLocks/>
          </p:cNvSpPr>
          <p:nvPr/>
        </p:nvSpPr>
        <p:spPr>
          <a:xfrm>
            <a:off x="581192" y="744196"/>
            <a:ext cx="11029616" cy="693164"/>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dirty="0"/>
              <a:t>Principaux éléments d’un site</a:t>
            </a:r>
          </a:p>
        </p:txBody>
      </p:sp>
      <p:sp>
        <p:nvSpPr>
          <p:cNvPr id="5" name="Espace réservé du contenu 1">
            <a:extLst>
              <a:ext uri="{FF2B5EF4-FFF2-40B4-BE49-F238E27FC236}">
                <a16:creationId xmlns:a16="http://schemas.microsoft.com/office/drawing/2014/main" id="{D5F7675E-EF81-69C5-C8FE-C0C8B60867A2}"/>
              </a:ext>
            </a:extLst>
          </p:cNvPr>
          <p:cNvSpPr txBox="1">
            <a:spLocks/>
          </p:cNvSpPr>
          <p:nvPr/>
        </p:nvSpPr>
        <p:spPr>
          <a:xfrm>
            <a:off x="115952" y="1367154"/>
            <a:ext cx="11299925" cy="5437068"/>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Font typeface="Arial"/>
              <a:buChar char="•"/>
            </a:pPr>
            <a:endParaRPr lang="fr-FR" dirty="0"/>
          </a:p>
          <a:p>
            <a:pPr>
              <a:buFont typeface="Arial"/>
              <a:buChar char="•"/>
            </a:pPr>
            <a:r>
              <a:rPr lang="fr-FR" b="1" dirty="0"/>
              <a:t>Les bibliothèques:</a:t>
            </a:r>
          </a:p>
          <a:p>
            <a:pPr lvl="1">
              <a:buFont typeface="Arial"/>
              <a:buChar char="•"/>
            </a:pPr>
            <a:r>
              <a:rPr lang="fr-FR" dirty="0"/>
              <a:t>de documents</a:t>
            </a:r>
          </a:p>
          <a:p>
            <a:pPr lvl="1">
              <a:buFont typeface="Arial"/>
              <a:buChar char="•"/>
            </a:pPr>
            <a:r>
              <a:rPr lang="fr-FR" dirty="0"/>
              <a:t>d’images</a:t>
            </a:r>
          </a:p>
          <a:p>
            <a:pPr lvl="1">
              <a:buFont typeface="Arial"/>
              <a:buChar char="•"/>
            </a:pPr>
            <a:r>
              <a:rPr lang="fr-FR" dirty="0"/>
              <a:t>de pages Wiki</a:t>
            </a:r>
          </a:p>
          <a:p>
            <a:pPr lvl="1">
              <a:buFont typeface="Arial"/>
              <a:buChar char="•"/>
            </a:pPr>
            <a:r>
              <a:rPr lang="fr-FR" dirty="0"/>
              <a:t>de formulaires</a:t>
            </a:r>
          </a:p>
          <a:p>
            <a:pPr lvl="1">
              <a:buFont typeface="Arial"/>
              <a:buChar char="•"/>
            </a:pPr>
            <a:r>
              <a:rPr lang="fr-FR" dirty="0"/>
              <a:t>etc.</a:t>
            </a:r>
          </a:p>
          <a:p>
            <a:pPr>
              <a:spcBef>
                <a:spcPts val="1800"/>
              </a:spcBef>
              <a:buFont typeface="Arial"/>
              <a:buChar char="•"/>
            </a:pPr>
            <a:r>
              <a:rPr lang="fr-FR" b="1" dirty="0"/>
              <a:t>Les listes SharePoint</a:t>
            </a:r>
          </a:p>
          <a:p>
            <a:pPr lvl="1">
              <a:buFont typeface="Arial"/>
              <a:buChar char="•"/>
            </a:pPr>
            <a:r>
              <a:rPr lang="fr-FR" dirty="0"/>
              <a:t>Calendriers</a:t>
            </a:r>
          </a:p>
          <a:p>
            <a:pPr lvl="1">
              <a:buFont typeface="Arial"/>
              <a:buChar char="•"/>
            </a:pPr>
            <a:r>
              <a:rPr lang="fr-FR" dirty="0"/>
              <a:t>Taches</a:t>
            </a:r>
          </a:p>
          <a:p>
            <a:pPr lvl="1">
              <a:buFont typeface="Arial"/>
              <a:buChar char="•"/>
            </a:pPr>
            <a:r>
              <a:rPr lang="fr-FR" dirty="0"/>
              <a:t>Suivi</a:t>
            </a:r>
          </a:p>
          <a:p>
            <a:pPr lvl="1">
              <a:buFont typeface="Arial"/>
              <a:buChar char="•"/>
            </a:pPr>
            <a:r>
              <a:rPr lang="fr-FR" dirty="0"/>
              <a:t>etc…</a:t>
            </a:r>
          </a:p>
          <a:p>
            <a:pPr>
              <a:spcBef>
                <a:spcPts val="1800"/>
              </a:spcBef>
              <a:buFont typeface="Arial"/>
              <a:buChar char="•"/>
            </a:pPr>
            <a:r>
              <a:rPr lang="fr-FR" b="1" dirty="0"/>
              <a:t>Des forums de discussion</a:t>
            </a:r>
          </a:p>
        </p:txBody>
      </p:sp>
      <p:pic>
        <p:nvPicPr>
          <p:cNvPr id="6" name="Image 5" descr="Capture d’écran">
            <a:extLst>
              <a:ext uri="{FF2B5EF4-FFF2-40B4-BE49-F238E27FC236}">
                <a16:creationId xmlns:a16="http://schemas.microsoft.com/office/drawing/2014/main" id="{014D1E3E-B3DF-A78D-3011-9C30C19BD731}"/>
              </a:ext>
            </a:extLst>
          </p:cNvPr>
          <p:cNvPicPr>
            <a:picLocks noChangeAspect="1"/>
          </p:cNvPicPr>
          <p:nvPr/>
        </p:nvPicPr>
        <p:blipFill rotWithShape="1">
          <a:blip r:embed="rId3">
            <a:extLst>
              <a:ext uri="{28A0092B-C50C-407E-A947-70E740481C1C}">
                <a14:useLocalDpi xmlns:a14="http://schemas.microsoft.com/office/drawing/2010/main" val="0"/>
              </a:ext>
            </a:extLst>
          </a:blip>
          <a:srcRect l="2399" t="3336" r="2194" b="3178"/>
          <a:stretch/>
        </p:blipFill>
        <p:spPr>
          <a:xfrm>
            <a:off x="10725325" y="1442495"/>
            <a:ext cx="914400" cy="911441"/>
          </a:xfrm>
          <a:prstGeom prst="rect">
            <a:avLst/>
          </a:prstGeom>
          <a:ln>
            <a:noFill/>
          </a:ln>
          <a:effectLst>
            <a:outerShdw blurRad="292100" dist="139700" dir="2700000" algn="tl" rotWithShape="0">
              <a:srgbClr val="333333">
                <a:alpha val="65000"/>
              </a:srgbClr>
            </a:outerShdw>
          </a:effectLst>
        </p:spPr>
      </p:pic>
      <p:pic>
        <p:nvPicPr>
          <p:cNvPr id="7" name="Image 6" descr="Capture d’écran">
            <a:extLst>
              <a:ext uri="{FF2B5EF4-FFF2-40B4-BE49-F238E27FC236}">
                <a16:creationId xmlns:a16="http://schemas.microsoft.com/office/drawing/2014/main" id="{50419BB4-5E14-2CB8-6B93-FF23B2DD741A}"/>
              </a:ext>
            </a:extLst>
          </p:cNvPr>
          <p:cNvPicPr>
            <a:picLocks noChangeAspect="1"/>
          </p:cNvPicPr>
          <p:nvPr/>
        </p:nvPicPr>
        <p:blipFill rotWithShape="1">
          <a:blip r:embed="rId4">
            <a:extLst>
              <a:ext uri="{28A0092B-C50C-407E-A947-70E740481C1C}">
                <a14:useLocalDpi xmlns:a14="http://schemas.microsoft.com/office/drawing/2010/main" val="0"/>
              </a:ext>
            </a:extLst>
          </a:blip>
          <a:srcRect l="3328" t="3356" r="2387" b="1926"/>
          <a:stretch/>
        </p:blipFill>
        <p:spPr>
          <a:xfrm>
            <a:off x="9613584" y="3328159"/>
            <a:ext cx="925884" cy="922253"/>
          </a:xfrm>
          <a:prstGeom prst="rect">
            <a:avLst/>
          </a:prstGeom>
          <a:ln>
            <a:noFill/>
          </a:ln>
          <a:effectLst>
            <a:outerShdw blurRad="292100" dist="139700" dir="2700000" algn="tl" rotWithShape="0">
              <a:srgbClr val="333333">
                <a:alpha val="65000"/>
              </a:srgbClr>
            </a:outerShdw>
          </a:effectLst>
        </p:spPr>
      </p:pic>
      <p:pic>
        <p:nvPicPr>
          <p:cNvPr id="8" name="Image 7" descr="Capture d’écran">
            <a:extLst>
              <a:ext uri="{FF2B5EF4-FFF2-40B4-BE49-F238E27FC236}">
                <a16:creationId xmlns:a16="http://schemas.microsoft.com/office/drawing/2014/main" id="{F764C346-6624-E5C8-1175-C5AB8044876D}"/>
              </a:ext>
            </a:extLst>
          </p:cNvPr>
          <p:cNvPicPr>
            <a:picLocks noChangeAspect="1"/>
          </p:cNvPicPr>
          <p:nvPr/>
        </p:nvPicPr>
        <p:blipFill rotWithShape="1">
          <a:blip r:embed="rId5">
            <a:extLst>
              <a:ext uri="{28A0092B-C50C-407E-A947-70E740481C1C}">
                <a14:useLocalDpi xmlns:a14="http://schemas.microsoft.com/office/drawing/2010/main" val="0"/>
              </a:ext>
            </a:extLst>
          </a:blip>
          <a:srcRect l="2743" t="3041" r="2474" b="2614"/>
          <a:stretch/>
        </p:blipFill>
        <p:spPr>
          <a:xfrm>
            <a:off x="10725325" y="2688739"/>
            <a:ext cx="926458" cy="930134"/>
          </a:xfrm>
          <a:prstGeom prst="rect">
            <a:avLst/>
          </a:prstGeom>
          <a:ln>
            <a:noFill/>
          </a:ln>
          <a:effectLst>
            <a:outerShdw blurRad="292100" dist="139700" dir="2700000" algn="tl" rotWithShape="0">
              <a:srgbClr val="333333">
                <a:alpha val="65000"/>
              </a:srgbClr>
            </a:outerShdw>
          </a:effectLst>
        </p:spPr>
      </p:pic>
      <p:pic>
        <p:nvPicPr>
          <p:cNvPr id="9" name="Image 8" descr="Capture d’écran">
            <a:extLst>
              <a:ext uri="{FF2B5EF4-FFF2-40B4-BE49-F238E27FC236}">
                <a16:creationId xmlns:a16="http://schemas.microsoft.com/office/drawing/2014/main" id="{BB59A76E-46E2-6E9A-2383-37E955682CF2}"/>
              </a:ext>
            </a:extLst>
          </p:cNvPr>
          <p:cNvPicPr>
            <a:picLocks noChangeAspect="1"/>
          </p:cNvPicPr>
          <p:nvPr/>
        </p:nvPicPr>
        <p:blipFill rotWithShape="1">
          <a:blip r:embed="rId6">
            <a:extLst>
              <a:ext uri="{28A0092B-C50C-407E-A947-70E740481C1C}">
                <a14:useLocalDpi xmlns:a14="http://schemas.microsoft.com/office/drawing/2010/main" val="0"/>
              </a:ext>
            </a:extLst>
          </a:blip>
          <a:srcRect l="3805" t="2284" r="2647" b="2556"/>
          <a:stretch/>
        </p:blipFill>
        <p:spPr>
          <a:xfrm>
            <a:off x="9613584" y="2063222"/>
            <a:ext cx="916231" cy="916231"/>
          </a:xfrm>
          <a:prstGeom prst="rect">
            <a:avLst/>
          </a:prstGeom>
          <a:ln>
            <a:noFill/>
          </a:ln>
          <a:effectLst>
            <a:outerShdw blurRad="292100" dist="139700" dir="2700000" algn="tl" rotWithShape="0">
              <a:srgbClr val="333333">
                <a:alpha val="65000"/>
              </a:srgbClr>
            </a:outerShdw>
          </a:effectLst>
        </p:spPr>
      </p:pic>
      <p:pic>
        <p:nvPicPr>
          <p:cNvPr id="10" name="Image 9" descr="Capture d’écran">
            <a:extLst>
              <a:ext uri="{FF2B5EF4-FFF2-40B4-BE49-F238E27FC236}">
                <a16:creationId xmlns:a16="http://schemas.microsoft.com/office/drawing/2014/main" id="{E1B35515-04DD-9FEF-0DEE-790A7C22AA99}"/>
              </a:ext>
            </a:extLst>
          </p:cNvPr>
          <p:cNvPicPr>
            <a:picLocks noChangeAspect="1"/>
          </p:cNvPicPr>
          <p:nvPr/>
        </p:nvPicPr>
        <p:blipFill rotWithShape="1">
          <a:blip r:embed="rId7">
            <a:extLst>
              <a:ext uri="{28A0092B-C50C-407E-A947-70E740481C1C}">
                <a14:useLocalDpi xmlns:a14="http://schemas.microsoft.com/office/drawing/2010/main" val="0"/>
              </a:ext>
            </a:extLst>
          </a:blip>
          <a:srcRect l="1480" t="2658" r="4175" b="2559"/>
          <a:stretch/>
        </p:blipFill>
        <p:spPr>
          <a:xfrm>
            <a:off x="10725325" y="5238302"/>
            <a:ext cx="926487" cy="922825"/>
          </a:xfrm>
          <a:prstGeom prst="rect">
            <a:avLst/>
          </a:prstGeom>
          <a:ln>
            <a:noFill/>
          </a:ln>
          <a:effectLst>
            <a:outerShdw blurRad="292100" dist="139700" dir="2700000" algn="tl" rotWithShape="0">
              <a:srgbClr val="333333">
                <a:alpha val="65000"/>
              </a:srgbClr>
            </a:outerShdw>
          </a:effectLst>
        </p:spPr>
      </p:pic>
      <p:pic>
        <p:nvPicPr>
          <p:cNvPr id="11" name="Image 10" descr="Capture d’écran">
            <a:extLst>
              <a:ext uri="{FF2B5EF4-FFF2-40B4-BE49-F238E27FC236}">
                <a16:creationId xmlns:a16="http://schemas.microsoft.com/office/drawing/2014/main" id="{CEEC2A62-44DF-4D59-B350-331F4E5937FB}"/>
              </a:ext>
            </a:extLst>
          </p:cNvPr>
          <p:cNvPicPr>
            <a:picLocks noChangeAspect="1"/>
          </p:cNvPicPr>
          <p:nvPr/>
        </p:nvPicPr>
        <p:blipFill rotWithShape="1">
          <a:blip r:embed="rId8">
            <a:extLst>
              <a:ext uri="{28A0092B-C50C-407E-A947-70E740481C1C}">
                <a14:useLocalDpi xmlns:a14="http://schemas.microsoft.com/office/drawing/2010/main" val="0"/>
              </a:ext>
            </a:extLst>
          </a:blip>
          <a:srcRect l="2250" t="2521" r="3466" b="3690"/>
          <a:stretch/>
        </p:blipFill>
        <p:spPr>
          <a:xfrm>
            <a:off x="10725325" y="3959698"/>
            <a:ext cx="925884" cy="928890"/>
          </a:xfrm>
          <a:prstGeom prst="rect">
            <a:avLst/>
          </a:prstGeom>
          <a:ln>
            <a:noFill/>
          </a:ln>
          <a:effectLst>
            <a:outerShdw blurRad="292100" dist="139700" dir="2700000" algn="tl" rotWithShape="0">
              <a:srgbClr val="333333">
                <a:alpha val="65000"/>
              </a:srgbClr>
            </a:outerShdw>
          </a:effectLst>
        </p:spPr>
      </p:pic>
      <p:pic>
        <p:nvPicPr>
          <p:cNvPr id="12" name="Image 11" descr="Capture d’écran">
            <a:extLst>
              <a:ext uri="{FF2B5EF4-FFF2-40B4-BE49-F238E27FC236}">
                <a16:creationId xmlns:a16="http://schemas.microsoft.com/office/drawing/2014/main" id="{241E95B2-D358-3E1D-185D-5D945C681DBE}"/>
              </a:ext>
            </a:extLst>
          </p:cNvPr>
          <p:cNvPicPr>
            <a:picLocks noChangeAspect="1"/>
          </p:cNvPicPr>
          <p:nvPr/>
        </p:nvPicPr>
        <p:blipFill rotWithShape="1">
          <a:blip r:embed="rId9">
            <a:extLst>
              <a:ext uri="{28A0092B-C50C-407E-A947-70E740481C1C}">
                <a14:useLocalDpi xmlns:a14="http://schemas.microsoft.com/office/drawing/2010/main" val="0"/>
              </a:ext>
            </a:extLst>
          </a:blip>
          <a:srcRect l="3222" t="3007" r="3926" b="2977"/>
          <a:stretch/>
        </p:blipFill>
        <p:spPr>
          <a:xfrm>
            <a:off x="9613584" y="4597874"/>
            <a:ext cx="935190" cy="931142"/>
          </a:xfrm>
          <a:prstGeom prst="rect">
            <a:avLst/>
          </a:prstGeom>
          <a:ln>
            <a:noFill/>
          </a:ln>
          <a:effectLst>
            <a:outerShdw blurRad="292100" dist="139700" dir="2700000" algn="tl" rotWithShape="0">
              <a:srgbClr val="333333">
                <a:alpha val="65000"/>
              </a:srgbClr>
            </a:outerShdw>
          </a:effectLst>
        </p:spPr>
      </p:pic>
      <p:pic>
        <p:nvPicPr>
          <p:cNvPr id="13" name="Image 12" descr="Capture d’écran">
            <a:extLst>
              <a:ext uri="{FF2B5EF4-FFF2-40B4-BE49-F238E27FC236}">
                <a16:creationId xmlns:a16="http://schemas.microsoft.com/office/drawing/2014/main" id="{55D4EB61-3743-8203-0224-F6AAB2E80255}"/>
              </a:ext>
            </a:extLst>
          </p:cNvPr>
          <p:cNvPicPr>
            <a:picLocks noChangeAspect="1"/>
          </p:cNvPicPr>
          <p:nvPr/>
        </p:nvPicPr>
        <p:blipFill rotWithShape="1">
          <a:blip r:embed="rId10">
            <a:extLst>
              <a:ext uri="{28A0092B-C50C-407E-A947-70E740481C1C}">
                <a14:useLocalDpi xmlns:a14="http://schemas.microsoft.com/office/drawing/2010/main" val="0"/>
              </a:ext>
            </a:extLst>
          </a:blip>
          <a:srcRect l="4264" t="4077" r="3826" b="2430"/>
          <a:stretch/>
        </p:blipFill>
        <p:spPr>
          <a:xfrm>
            <a:off x="9613584" y="5870412"/>
            <a:ext cx="941134" cy="9338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800001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500"/>
                                        <p:tgtEl>
                                          <p:spTgt spid="5">
                                            <p:txEl>
                                              <p:pRg st="2" end="2"/>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fade">
                                      <p:cBhvr>
                                        <p:cTn id="23" dur="500"/>
                                        <p:tgtEl>
                                          <p:spTgt spid="5">
                                            <p:txEl>
                                              <p:pRg st="5" end="5"/>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Effect transition="in" filter="fade">
                                      <p:cBhvr>
                                        <p:cTn id="31" dur="500"/>
                                        <p:tgtEl>
                                          <p:spTgt spid="5">
                                            <p:txEl>
                                              <p:pRg st="7" end="7"/>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500"/>
                                        <p:tgtEl>
                                          <p:spTgt spid="5">
                                            <p:txEl>
                                              <p:pRg st="8" end="8"/>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animEffect transition="in" filter="fade">
                                      <p:cBhvr>
                                        <p:cTn id="39" dur="500"/>
                                        <p:tgtEl>
                                          <p:spTgt spid="5">
                                            <p:txEl>
                                              <p:pRg st="9" end="9"/>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animEffect transition="in" filter="fade">
                                      <p:cBhvr>
                                        <p:cTn id="43" dur="500"/>
                                        <p:tgtEl>
                                          <p:spTgt spid="5">
                                            <p:txEl>
                                              <p:pRg st="10" end="10"/>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5">
                                            <p:txEl>
                                              <p:pRg st="11" end="11"/>
                                            </p:txEl>
                                          </p:spTgt>
                                        </p:tgtEl>
                                        <p:attrNameLst>
                                          <p:attrName>style.visibility</p:attrName>
                                        </p:attrNameLst>
                                      </p:cBhvr>
                                      <p:to>
                                        <p:strVal val="visible"/>
                                      </p:to>
                                    </p:set>
                                    <p:animEffect transition="in" filter="fade">
                                      <p:cBhvr>
                                        <p:cTn id="47" dur="500"/>
                                        <p:tgtEl>
                                          <p:spTgt spid="5">
                                            <p:txEl>
                                              <p:pRg st="11" end="11"/>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5">
                                            <p:txEl>
                                              <p:pRg st="12" end="12"/>
                                            </p:txEl>
                                          </p:spTgt>
                                        </p:tgtEl>
                                        <p:attrNameLst>
                                          <p:attrName>style.visibility</p:attrName>
                                        </p:attrNameLst>
                                      </p:cBhvr>
                                      <p:to>
                                        <p:strVal val="visible"/>
                                      </p:to>
                                    </p:set>
                                    <p:animEffect transition="in" filter="fade">
                                      <p:cBhvr>
                                        <p:cTn id="51" dur="500"/>
                                        <p:tgtEl>
                                          <p:spTgt spid="5">
                                            <p:txEl>
                                              <p:pRg st="12" end="12"/>
                                            </p:txEl>
                                          </p:spTgt>
                                        </p:tgtEl>
                                      </p:cBhvr>
                                    </p:animEffect>
                                  </p:childTnLst>
                                </p:cTn>
                              </p:par>
                            </p:childTnLst>
                          </p:cTn>
                        </p:par>
                        <p:par>
                          <p:cTn id="52" fill="hold">
                            <p:stCondLst>
                              <p:cond delay="6000"/>
                            </p:stCondLst>
                            <p:childTnLst>
                              <p:par>
                                <p:cTn id="53" presetID="10" presetClass="entr" presetSubtype="0" fill="hold" nodeType="afterEffect">
                                  <p:stCondLst>
                                    <p:cond delay="25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500"/>
                                        <p:tgtEl>
                                          <p:spTgt spid="6"/>
                                        </p:tgtEl>
                                      </p:cBhvr>
                                    </p:animEffect>
                                  </p:childTnLst>
                                </p:cTn>
                              </p:par>
                            </p:childTnLst>
                          </p:cTn>
                        </p:par>
                        <p:par>
                          <p:cTn id="56" fill="hold">
                            <p:stCondLst>
                              <p:cond delay="6750"/>
                            </p:stCondLst>
                            <p:childTnLst>
                              <p:par>
                                <p:cTn id="57" presetID="10" presetClass="entr" presetSubtype="0" fill="hold"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childTnLst>
                          </p:cTn>
                        </p:par>
                        <p:par>
                          <p:cTn id="60" fill="hold">
                            <p:stCondLst>
                              <p:cond delay="7250"/>
                            </p:stCondLst>
                            <p:childTnLst>
                              <p:par>
                                <p:cTn id="61" presetID="10" presetClass="entr" presetSubtype="0" fill="hold"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childTnLst>
                          </p:cTn>
                        </p:par>
                        <p:par>
                          <p:cTn id="64" fill="hold">
                            <p:stCondLst>
                              <p:cond delay="7750"/>
                            </p:stCondLst>
                            <p:childTnLst>
                              <p:par>
                                <p:cTn id="65" presetID="10" presetClass="entr" presetSubtype="0" fill="hold" nodeType="afterEffect">
                                  <p:stCondLst>
                                    <p:cond delay="25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500"/>
                                        <p:tgtEl>
                                          <p:spTgt spid="7"/>
                                        </p:tgtEl>
                                      </p:cBhvr>
                                    </p:animEffect>
                                  </p:childTnLst>
                                </p:cTn>
                              </p:par>
                            </p:childTnLst>
                          </p:cTn>
                        </p:par>
                        <p:par>
                          <p:cTn id="68" fill="hold">
                            <p:stCondLst>
                              <p:cond delay="8500"/>
                            </p:stCondLst>
                            <p:childTnLst>
                              <p:par>
                                <p:cTn id="69" presetID="10" presetClass="entr" presetSubtype="0" fill="hold" nodeType="after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500"/>
                                        <p:tgtEl>
                                          <p:spTgt spid="11"/>
                                        </p:tgtEl>
                                      </p:cBhvr>
                                    </p:animEffect>
                                  </p:childTnLst>
                                </p:cTn>
                              </p:par>
                            </p:childTnLst>
                          </p:cTn>
                        </p:par>
                        <p:par>
                          <p:cTn id="72" fill="hold">
                            <p:stCondLst>
                              <p:cond delay="9000"/>
                            </p:stCondLst>
                            <p:childTnLst>
                              <p:par>
                                <p:cTn id="73" presetID="10" presetClass="entr" presetSubtype="0" fill="hold"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500"/>
                                        <p:tgtEl>
                                          <p:spTgt spid="12"/>
                                        </p:tgtEl>
                                      </p:cBhvr>
                                    </p:animEffect>
                                  </p:childTnLst>
                                </p:cTn>
                              </p:par>
                            </p:childTnLst>
                          </p:cTn>
                        </p:par>
                        <p:par>
                          <p:cTn id="76" fill="hold">
                            <p:stCondLst>
                              <p:cond delay="9500"/>
                            </p:stCondLst>
                            <p:childTnLst>
                              <p:par>
                                <p:cTn id="77" presetID="10" presetClass="entr" presetSubtype="0" fill="hold" nodeType="afterEffect">
                                  <p:stCondLst>
                                    <p:cond delay="250"/>
                                  </p:stCondLst>
                                  <p:childTnLst>
                                    <p:set>
                                      <p:cBhvr>
                                        <p:cTn id="78" dur="1" fill="hold">
                                          <p:stCondLst>
                                            <p:cond delay="0"/>
                                          </p:stCondLst>
                                        </p:cTn>
                                        <p:tgtEl>
                                          <p:spTgt spid="10"/>
                                        </p:tgtEl>
                                        <p:attrNameLst>
                                          <p:attrName>style.visibility</p:attrName>
                                        </p:attrNameLst>
                                      </p:cBhvr>
                                      <p:to>
                                        <p:strVal val="visible"/>
                                      </p:to>
                                    </p:set>
                                    <p:animEffect transition="in" filter="fade">
                                      <p:cBhvr>
                                        <p:cTn id="79" dur="500"/>
                                        <p:tgtEl>
                                          <p:spTgt spid="10"/>
                                        </p:tgtEl>
                                      </p:cBhvr>
                                    </p:animEffect>
                                  </p:childTnLst>
                                </p:cTn>
                              </p:par>
                            </p:childTnLst>
                          </p:cTn>
                        </p:par>
                        <p:par>
                          <p:cTn id="80" fill="hold">
                            <p:stCondLst>
                              <p:cond delay="10250"/>
                            </p:stCondLst>
                            <p:childTnLst>
                              <p:par>
                                <p:cTn id="81" presetID="10" presetClass="entr" presetSubtype="0" fill="hold" nodeType="afterEffect">
                                  <p:stCondLst>
                                    <p:cond delay="25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35B4C06C-F738-719C-CE1F-87420805EF87}"/>
              </a:ext>
            </a:extLst>
          </p:cNvPr>
          <p:cNvSpPr txBox="1">
            <a:spLocks/>
          </p:cNvSpPr>
          <p:nvPr/>
        </p:nvSpPr>
        <p:spPr>
          <a:xfrm>
            <a:off x="581192" y="744196"/>
            <a:ext cx="11029616" cy="693164"/>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dirty="0"/>
              <a:t>LA BIBLIOTHÉQUE DE DOCUMENT</a:t>
            </a:r>
          </a:p>
        </p:txBody>
      </p:sp>
      <p:pic>
        <p:nvPicPr>
          <p:cNvPr id="14" name="Image 13">
            <a:extLst>
              <a:ext uri="{FF2B5EF4-FFF2-40B4-BE49-F238E27FC236}">
                <a16:creationId xmlns:a16="http://schemas.microsoft.com/office/drawing/2014/main" id="{143D00D6-F589-C1F4-3426-35F45F5B28C2}"/>
              </a:ext>
            </a:extLst>
          </p:cNvPr>
          <p:cNvPicPr>
            <a:picLocks noChangeAspect="1"/>
          </p:cNvPicPr>
          <p:nvPr/>
        </p:nvPicPr>
        <p:blipFill>
          <a:blip r:embed="rId3"/>
          <a:stretch>
            <a:fillRect/>
          </a:stretch>
        </p:blipFill>
        <p:spPr>
          <a:xfrm>
            <a:off x="1574991" y="3918297"/>
            <a:ext cx="9042019" cy="2655925"/>
          </a:xfrm>
          <a:prstGeom prst="rect">
            <a:avLst/>
          </a:prstGeom>
          <a:ln>
            <a:noFill/>
          </a:ln>
          <a:effectLst>
            <a:outerShdw blurRad="292100" dist="139700" dir="2700000" algn="tl" rotWithShape="0">
              <a:srgbClr val="333333">
                <a:alpha val="65000"/>
              </a:srgbClr>
            </a:outerShdw>
          </a:effectLst>
        </p:spPr>
      </p:pic>
      <p:sp>
        <p:nvSpPr>
          <p:cNvPr id="16" name="ZoneTexte 15">
            <a:extLst>
              <a:ext uri="{FF2B5EF4-FFF2-40B4-BE49-F238E27FC236}">
                <a16:creationId xmlns:a16="http://schemas.microsoft.com/office/drawing/2014/main" id="{2671AE02-9456-0834-CE3B-A81A635BA3A8}"/>
              </a:ext>
            </a:extLst>
          </p:cNvPr>
          <p:cNvSpPr txBox="1"/>
          <p:nvPr/>
        </p:nvSpPr>
        <p:spPr>
          <a:xfrm>
            <a:off x="325822" y="1580058"/>
            <a:ext cx="11866178" cy="2585323"/>
          </a:xfrm>
          <a:prstGeom prst="rect">
            <a:avLst/>
          </a:prstGeom>
          <a:noFill/>
        </p:spPr>
        <p:txBody>
          <a:bodyPr wrap="square">
            <a:spAutoFit/>
          </a:bodyPr>
          <a:lstStyle/>
          <a:p>
            <a:pPr algn="just"/>
            <a:endParaRPr lang="fr-FR" dirty="0"/>
          </a:p>
          <a:p>
            <a:pPr marL="342908" indent="-342908" algn="just">
              <a:buFont typeface="Arial" panose="020B0604020202020204" pitchFamily="34" charset="0"/>
              <a:buChar char="•"/>
            </a:pPr>
            <a:r>
              <a:rPr lang="fr-FR" dirty="0"/>
              <a:t>Ajouter des documents en effectuant un glissé/déposé ou en utilisant le bouton </a:t>
            </a:r>
            <a:r>
              <a:rPr lang="fr-FR" b="1" dirty="0"/>
              <a:t>Charger</a:t>
            </a:r>
            <a:endParaRPr lang="fr-FR" dirty="0"/>
          </a:p>
          <a:p>
            <a:pPr marL="342908" indent="-342908" algn="just">
              <a:buFont typeface="Arial" panose="020B0604020202020204" pitchFamily="34" charset="0"/>
              <a:buChar char="•"/>
            </a:pPr>
            <a:r>
              <a:rPr lang="fr-FR" dirty="0"/>
              <a:t>Partager des documents et collaborer à plusieurs dessus</a:t>
            </a:r>
          </a:p>
          <a:p>
            <a:pPr marL="342908" indent="-342908" algn="just">
              <a:buFont typeface="Arial" panose="020B0604020202020204" pitchFamily="34" charset="0"/>
              <a:buChar char="•"/>
            </a:pPr>
            <a:r>
              <a:rPr lang="fr-FR" dirty="0"/>
              <a:t>Restaurez des versions antérieures de document</a:t>
            </a:r>
          </a:p>
          <a:p>
            <a:pPr marL="342908" indent="-342908" algn="just">
              <a:buFont typeface="Arial" panose="020B0604020202020204" pitchFamily="34" charset="0"/>
              <a:buChar char="•"/>
            </a:pPr>
            <a:r>
              <a:rPr lang="fr-FR" dirty="0"/>
              <a:t>Configurer des alertes</a:t>
            </a:r>
          </a:p>
          <a:p>
            <a:pPr marL="342908" indent="-342908" algn="just">
              <a:buFont typeface="Arial" panose="020B0604020202020204" pitchFamily="34" charset="0"/>
              <a:buChar char="•"/>
            </a:pPr>
            <a:r>
              <a:rPr lang="fr-FR" dirty="0"/>
              <a:t>Renseigner des métadonnées</a:t>
            </a:r>
          </a:p>
          <a:p>
            <a:pPr marL="342908" indent="-342908" algn="just">
              <a:buFont typeface="Arial" panose="020B0604020202020204" pitchFamily="34" charset="0"/>
              <a:buChar char="•"/>
            </a:pPr>
            <a:r>
              <a:rPr lang="fr-FR" dirty="0"/>
              <a:t>Créer des affichages personnalisés</a:t>
            </a:r>
          </a:p>
          <a:p>
            <a:pPr marL="342908" indent="-342908" algn="just">
              <a:buFont typeface="Arial" panose="020B0604020202020204" pitchFamily="34" charset="0"/>
              <a:buChar char="•"/>
            </a:pPr>
            <a:r>
              <a:rPr lang="fr-FR" dirty="0"/>
              <a:t>Filtrer, regrouper et rechercher efficacement vos documents</a:t>
            </a:r>
          </a:p>
          <a:p>
            <a:pPr algn="just"/>
            <a:endParaRPr lang="fr-FR" dirty="0"/>
          </a:p>
        </p:txBody>
      </p:sp>
    </p:spTree>
    <p:extLst>
      <p:ext uri="{BB962C8B-B14F-4D97-AF65-F5344CB8AC3E}">
        <p14:creationId xmlns:p14="http://schemas.microsoft.com/office/powerpoint/2010/main" val="7697734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35B4C06C-F738-719C-CE1F-87420805EF87}"/>
              </a:ext>
            </a:extLst>
          </p:cNvPr>
          <p:cNvSpPr txBox="1">
            <a:spLocks/>
          </p:cNvSpPr>
          <p:nvPr/>
        </p:nvSpPr>
        <p:spPr>
          <a:xfrm>
            <a:off x="581192" y="744196"/>
            <a:ext cx="11029616" cy="693164"/>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dirty="0"/>
              <a:t>Partager un document</a:t>
            </a:r>
          </a:p>
        </p:txBody>
      </p:sp>
      <p:pic>
        <p:nvPicPr>
          <p:cNvPr id="12" name="Image 11">
            <a:extLst>
              <a:ext uri="{FF2B5EF4-FFF2-40B4-BE49-F238E27FC236}">
                <a16:creationId xmlns:a16="http://schemas.microsoft.com/office/drawing/2014/main" id="{4A4B70DC-4927-9EB5-C9C6-D1FE5E20F64B}"/>
              </a:ext>
            </a:extLst>
          </p:cNvPr>
          <p:cNvPicPr>
            <a:picLocks noChangeAspect="1"/>
          </p:cNvPicPr>
          <p:nvPr/>
        </p:nvPicPr>
        <p:blipFill>
          <a:blip r:embed="rId3"/>
          <a:stretch>
            <a:fillRect/>
          </a:stretch>
        </p:blipFill>
        <p:spPr>
          <a:xfrm>
            <a:off x="1366345" y="1935888"/>
            <a:ext cx="9459310" cy="4317615"/>
          </a:xfrm>
          <a:prstGeom prst="rect">
            <a:avLst/>
          </a:prstGeom>
        </p:spPr>
      </p:pic>
    </p:spTree>
    <p:extLst>
      <p:ext uri="{BB962C8B-B14F-4D97-AF65-F5344CB8AC3E}">
        <p14:creationId xmlns:p14="http://schemas.microsoft.com/office/powerpoint/2010/main" val="5591463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04F594A-F795-4E87-9B72-F4C88172CD0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863255" y="3918258"/>
            <a:ext cx="5199063" cy="2410241"/>
          </a:xfrm>
          <a:prstGeom prst="rect">
            <a:avLst/>
          </a:prstGeom>
          <a:ln>
            <a:noFill/>
          </a:ln>
          <a:effectLst>
            <a:outerShdw blurRad="292100" dist="139700" dir="2700000" algn="tl" rotWithShape="0">
              <a:srgbClr val="333333">
                <a:alpha val="65000"/>
              </a:srgbClr>
            </a:outerShdw>
          </a:effectLst>
        </p:spPr>
      </p:pic>
      <p:sp>
        <p:nvSpPr>
          <p:cNvPr id="7" name="Espace réservé du texte 6">
            <a:extLst>
              <a:ext uri="{FF2B5EF4-FFF2-40B4-BE49-F238E27FC236}">
                <a16:creationId xmlns:a16="http://schemas.microsoft.com/office/drawing/2014/main" id="{6566E761-F136-4110-B627-A4C1B54C4398}"/>
              </a:ext>
            </a:extLst>
          </p:cNvPr>
          <p:cNvSpPr>
            <a:spLocks noGrp="1"/>
          </p:cNvSpPr>
          <p:nvPr>
            <p:ph idx="1"/>
          </p:nvPr>
        </p:nvSpPr>
        <p:spPr>
          <a:xfrm>
            <a:off x="403225" y="1928247"/>
            <a:ext cx="11029615" cy="856994"/>
          </a:xfrm>
        </p:spPr>
        <p:txBody>
          <a:bodyPr>
            <a:normAutofit/>
          </a:bodyPr>
          <a:lstStyle/>
          <a:p>
            <a:pPr algn="ctr"/>
            <a:r>
              <a:rPr lang="fr-FR" sz="2400" b="1" dirty="0"/>
              <a:t>La co-édition est disponible pour les documents stockés dans OneDrive, Teams ou SharePoint.</a:t>
            </a:r>
          </a:p>
        </p:txBody>
      </p:sp>
      <p:sp>
        <p:nvSpPr>
          <p:cNvPr id="5" name="Espace réservé du texte 6">
            <a:extLst>
              <a:ext uri="{FF2B5EF4-FFF2-40B4-BE49-F238E27FC236}">
                <a16:creationId xmlns:a16="http://schemas.microsoft.com/office/drawing/2014/main" id="{A0C61D50-9DB9-47DE-8B2B-94330E7DDF50}"/>
              </a:ext>
            </a:extLst>
          </p:cNvPr>
          <p:cNvSpPr txBox="1">
            <a:spLocks/>
          </p:cNvSpPr>
          <p:nvPr/>
        </p:nvSpPr>
        <p:spPr>
          <a:xfrm>
            <a:off x="0" y="3344503"/>
            <a:ext cx="6863255" cy="4377556"/>
          </a:xfrm>
          <a:prstGeom prst="rect">
            <a:avLst/>
          </a:prstGeom>
        </p:spPr>
        <p:txBody>
          <a:bodyPr vert="horz" wrap="square" lIns="146304" tIns="0" rIns="146304" bIns="0" rtlCol="0">
            <a:noAutofit/>
          </a:bodyPr>
          <a:lstStyle>
            <a:lvl1pPr marL="0" marR="0" indent="0" algn="l" defTabSz="914407" rtl="0" eaLnBrk="1" fontAlgn="auto" latinLnBrk="0" hangingPunct="1">
              <a:lnSpc>
                <a:spcPct val="90000"/>
              </a:lnSpc>
              <a:spcBef>
                <a:spcPct val="20000"/>
              </a:spcBef>
              <a:spcAft>
                <a:spcPts val="0"/>
              </a:spcAft>
              <a:buClrTx/>
              <a:buSzPct val="90000"/>
              <a:buFont typeface="Arial" pitchFamily="34" charset="0"/>
              <a:buNone/>
              <a:tabLst/>
              <a:defRPr lang="en-US" sz="2801" b="0" kern="1200" spc="0" baseline="0" dirty="0">
                <a:gradFill>
                  <a:gsLst>
                    <a:gs pos="1250">
                      <a:schemeClr val="tx1"/>
                    </a:gs>
                    <a:gs pos="100000">
                      <a:schemeClr val="tx1"/>
                    </a:gs>
                  </a:gsLst>
                  <a:lin ang="5400000" scaled="0"/>
                </a:gradFill>
                <a:latin typeface="+mn-lt"/>
                <a:ea typeface="+mn-ea"/>
                <a:cs typeface="+mn-cs"/>
              </a:defRPr>
            </a:lvl1pPr>
            <a:lvl2pPr marL="572716" marR="0" indent="-236556" algn="l" defTabSz="914407"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a:gradFill>
                  <a:gsLst>
                    <a:gs pos="1250">
                      <a:schemeClr val="tx1"/>
                    </a:gs>
                    <a:gs pos="100000">
                      <a:schemeClr val="tx1"/>
                    </a:gs>
                  </a:gsLst>
                  <a:lin ang="5400000" scaled="0"/>
                </a:gradFill>
                <a:latin typeface="+mn-lt"/>
                <a:ea typeface="+mn-ea"/>
                <a:cs typeface="+mn-cs"/>
              </a:defRPr>
            </a:lvl2pPr>
            <a:lvl3pPr marL="784371" marR="0" indent="-224107" algn="l" defTabSz="91440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78" marR="0" indent="-224107" algn="l" defTabSz="91440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84" marR="0" indent="-224107" algn="l" defTabSz="91440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617" indent="-228602" algn="l" defTabSz="91440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821" indent="-228602" algn="l" defTabSz="91440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9025" indent="-228602" algn="l" defTabSz="91440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228" indent="-228602" algn="l" defTabSz="91440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algn="just"/>
            <a:r>
              <a:rPr lang="fr-FR" sz="2400" b="1" dirty="0"/>
              <a:t>Pour co-éditer  avec d’autres personnes, vous avez besoin des éléments suivants : </a:t>
            </a:r>
          </a:p>
          <a:p>
            <a:pPr algn="just"/>
            <a:endParaRPr lang="fr-FR" sz="2400" b="1" dirty="0"/>
          </a:p>
          <a:p>
            <a:pPr marL="457200" indent="-457200">
              <a:buFont typeface="Arial" pitchFamily="34" charset="0"/>
              <a:buChar char="•"/>
            </a:pPr>
            <a:r>
              <a:rPr lang="fr-FR" sz="2400" dirty="0"/>
              <a:t>Document adapté à la co-édition</a:t>
            </a:r>
          </a:p>
          <a:p>
            <a:pPr marL="457200" indent="-457200">
              <a:buFont typeface="Arial" pitchFamily="34" charset="0"/>
              <a:buChar char="•"/>
            </a:pPr>
            <a:r>
              <a:rPr lang="fr-FR" sz="2400" dirty="0"/>
              <a:t>Autorisation pour modifier le document ( peut être accessible uniquement en lecture seule)</a:t>
            </a:r>
          </a:p>
          <a:p>
            <a:pPr marL="457200" indent="-457200">
              <a:buFont typeface="Arial" pitchFamily="34" charset="0"/>
              <a:buChar char="•"/>
            </a:pPr>
            <a:r>
              <a:rPr lang="fr-FR" sz="2400" dirty="0"/>
              <a:t>Connexion internet</a:t>
            </a:r>
          </a:p>
        </p:txBody>
      </p:sp>
      <p:sp>
        <p:nvSpPr>
          <p:cNvPr id="8" name="Titre 1">
            <a:extLst>
              <a:ext uri="{FF2B5EF4-FFF2-40B4-BE49-F238E27FC236}">
                <a16:creationId xmlns:a16="http://schemas.microsoft.com/office/drawing/2014/main" id="{F2B414D7-5A33-297E-3E2C-FB98B11533B8}"/>
              </a:ext>
            </a:extLst>
          </p:cNvPr>
          <p:cNvSpPr txBox="1">
            <a:spLocks/>
          </p:cNvSpPr>
          <p:nvPr/>
        </p:nvSpPr>
        <p:spPr>
          <a:xfrm>
            <a:off x="581192" y="744196"/>
            <a:ext cx="11029616" cy="693164"/>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dirty="0"/>
              <a:t>CO ÉDITER UN DOCUMENT À PLUSIEURS</a:t>
            </a:r>
          </a:p>
        </p:txBody>
      </p:sp>
    </p:spTree>
    <p:extLst>
      <p:ext uri="{BB962C8B-B14F-4D97-AF65-F5344CB8AC3E}">
        <p14:creationId xmlns:p14="http://schemas.microsoft.com/office/powerpoint/2010/main" val="15044925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F2B414D7-5A33-297E-3E2C-FB98B11533B8}"/>
              </a:ext>
            </a:extLst>
          </p:cNvPr>
          <p:cNvSpPr txBox="1">
            <a:spLocks/>
          </p:cNvSpPr>
          <p:nvPr/>
        </p:nvSpPr>
        <p:spPr>
          <a:xfrm>
            <a:off x="581192" y="744196"/>
            <a:ext cx="11029616" cy="693164"/>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dirty="0"/>
              <a:t>SYNCHRONISER </a:t>
            </a:r>
            <a:r>
              <a:rPr lang="fr-FR" dirty="0" err="1"/>
              <a:t>sES</a:t>
            </a:r>
            <a:r>
              <a:rPr lang="fr-FR" dirty="0"/>
              <a:t> FICHIERS SHAREPOINT AVEC ONEDRIVE</a:t>
            </a:r>
          </a:p>
        </p:txBody>
      </p:sp>
      <p:sp>
        <p:nvSpPr>
          <p:cNvPr id="9" name="Espace réservé du texte 2">
            <a:extLst>
              <a:ext uri="{FF2B5EF4-FFF2-40B4-BE49-F238E27FC236}">
                <a16:creationId xmlns:a16="http://schemas.microsoft.com/office/drawing/2014/main" id="{B50E7F11-2333-F25E-B4F8-E470BF727310}"/>
              </a:ext>
            </a:extLst>
          </p:cNvPr>
          <p:cNvSpPr txBox="1">
            <a:spLocks/>
          </p:cNvSpPr>
          <p:nvPr/>
        </p:nvSpPr>
        <p:spPr>
          <a:xfrm>
            <a:off x="178676" y="1756025"/>
            <a:ext cx="5917325" cy="5081060"/>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457200" lvl="1" indent="-457200" algn="just">
              <a:buFont typeface="+mj-lt"/>
              <a:buAutoNum type="arabicPeriod"/>
            </a:pPr>
            <a:r>
              <a:rPr lang="fr-FR" dirty="0"/>
              <a:t>Aller sur le site incluant les fichiers que vous souhaitez synchroniser.</a:t>
            </a:r>
          </a:p>
          <a:p>
            <a:pPr marL="457200" lvl="1" indent="-457200" algn="just">
              <a:buFont typeface="+mj-lt"/>
              <a:buAutoNum type="arabicPeriod"/>
            </a:pPr>
            <a:r>
              <a:rPr lang="fr-FR" dirty="0"/>
              <a:t>Cliquez sur </a:t>
            </a:r>
            <a:r>
              <a:rPr lang="fr-FR" b="1" dirty="0"/>
              <a:t>Documents</a:t>
            </a:r>
            <a:r>
              <a:rPr lang="fr-FR" dirty="0"/>
              <a:t> ou accédez au sous-dossier à synchroniser.</a:t>
            </a:r>
          </a:p>
          <a:p>
            <a:pPr marL="457200" lvl="1" indent="-457200" algn="just">
              <a:buFont typeface="+mj-lt"/>
              <a:buAutoNum type="arabicPeriod"/>
            </a:pPr>
            <a:r>
              <a:rPr lang="fr-FR" dirty="0"/>
              <a:t>Cliquez sur le bouton </a:t>
            </a:r>
            <a:r>
              <a:rPr lang="fr-FR" b="1" dirty="0"/>
              <a:t>Synchroniser</a:t>
            </a:r>
            <a:r>
              <a:rPr lang="fr-FR" dirty="0"/>
              <a:t>.</a:t>
            </a:r>
          </a:p>
          <a:p>
            <a:pPr marL="457200" lvl="1" indent="-457200" algn="just">
              <a:buFont typeface="+mj-lt"/>
              <a:buAutoNum type="arabicPeriod"/>
            </a:pPr>
            <a:r>
              <a:rPr lang="fr-FR" dirty="0"/>
              <a:t>Si votre navigateur demande l’autorisation d’utiliser « Microsoft OneDrive », acceptez.</a:t>
            </a:r>
          </a:p>
          <a:p>
            <a:pPr marL="457200" lvl="1" indent="-457200" algn="just">
              <a:buFont typeface="+mj-lt"/>
              <a:buAutoNum type="arabicPeriod"/>
            </a:pPr>
            <a:r>
              <a:rPr lang="fr-FR" dirty="0"/>
              <a:t>Vous pourrez même ensuite choisir les dossiers à synchroniser en cliquant sur le nuage bleu de votre barre des tâches.</a:t>
            </a:r>
          </a:p>
        </p:txBody>
      </p:sp>
      <p:pic>
        <p:nvPicPr>
          <p:cNvPr id="12" name="Image 11">
            <a:extLst>
              <a:ext uri="{FF2B5EF4-FFF2-40B4-BE49-F238E27FC236}">
                <a16:creationId xmlns:a16="http://schemas.microsoft.com/office/drawing/2014/main" id="{709AE789-C1EC-A510-DCEC-87141B33D215}"/>
              </a:ext>
            </a:extLst>
          </p:cNvPr>
          <p:cNvPicPr>
            <a:picLocks noChangeAspect="1"/>
          </p:cNvPicPr>
          <p:nvPr/>
        </p:nvPicPr>
        <p:blipFill rotWithShape="1">
          <a:blip r:embed="rId3"/>
          <a:srcRect r="23091"/>
          <a:stretch/>
        </p:blipFill>
        <p:spPr>
          <a:xfrm>
            <a:off x="6505903" y="2198764"/>
            <a:ext cx="5391808" cy="799311"/>
          </a:xfrm>
          <a:prstGeom prst="rect">
            <a:avLst/>
          </a:prstGeom>
          <a:ln>
            <a:noFill/>
          </a:ln>
          <a:effectLst>
            <a:outerShdw blurRad="292100" dist="139700" dir="2700000" algn="tl" rotWithShape="0">
              <a:srgbClr val="333333">
                <a:alpha val="65000"/>
              </a:srgbClr>
            </a:outerShdw>
          </a:effectLst>
        </p:spPr>
      </p:pic>
      <p:pic>
        <p:nvPicPr>
          <p:cNvPr id="14" name="Image 13">
            <a:extLst>
              <a:ext uri="{FF2B5EF4-FFF2-40B4-BE49-F238E27FC236}">
                <a16:creationId xmlns:a16="http://schemas.microsoft.com/office/drawing/2014/main" id="{9EB8B1BC-FBD6-E981-D2C2-5A80CB4D5C7D}"/>
              </a:ext>
            </a:extLst>
          </p:cNvPr>
          <p:cNvPicPr>
            <a:picLocks noChangeAspect="1"/>
          </p:cNvPicPr>
          <p:nvPr/>
        </p:nvPicPr>
        <p:blipFill>
          <a:blip r:embed="rId4"/>
          <a:stretch>
            <a:fillRect/>
          </a:stretch>
        </p:blipFill>
        <p:spPr>
          <a:xfrm>
            <a:off x="7079513" y="3264527"/>
            <a:ext cx="3903798" cy="35934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663982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F2B414D7-5A33-297E-3E2C-FB98B11533B8}"/>
              </a:ext>
            </a:extLst>
          </p:cNvPr>
          <p:cNvSpPr txBox="1">
            <a:spLocks/>
          </p:cNvSpPr>
          <p:nvPr/>
        </p:nvSpPr>
        <p:spPr>
          <a:xfrm>
            <a:off x="581192" y="744196"/>
            <a:ext cx="11029616" cy="693164"/>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dirty="0"/>
              <a:t>SYNCHRONISATION: LES FICHIERS À LA DEMANDE</a:t>
            </a:r>
          </a:p>
        </p:txBody>
      </p:sp>
      <p:sp>
        <p:nvSpPr>
          <p:cNvPr id="2" name="Espace réservé du contenu 2">
            <a:extLst>
              <a:ext uri="{FF2B5EF4-FFF2-40B4-BE49-F238E27FC236}">
                <a16:creationId xmlns:a16="http://schemas.microsoft.com/office/drawing/2014/main" id="{62D9EC6F-15CB-3330-8334-A9DA262CC61D}"/>
              </a:ext>
            </a:extLst>
          </p:cNvPr>
          <p:cNvSpPr txBox="1">
            <a:spLocks/>
          </p:cNvSpPr>
          <p:nvPr/>
        </p:nvSpPr>
        <p:spPr>
          <a:xfrm>
            <a:off x="410235" y="1703476"/>
            <a:ext cx="5685766" cy="5081060"/>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just"/>
            <a:r>
              <a:rPr lang="fr-FR" dirty="0"/>
              <a:t>Avec « Les fichiers à la demande », vous pouvez :</a:t>
            </a:r>
          </a:p>
          <a:p>
            <a:pPr marL="342908" indent="-342908" algn="just">
              <a:buFont typeface="Arial" panose="020B0604020202020204" pitchFamily="34" charset="0"/>
              <a:buChar char="•"/>
            </a:pPr>
            <a:endParaRPr lang="fr-FR" dirty="0"/>
          </a:p>
          <a:p>
            <a:pPr marL="342908" indent="-342908" algn="just">
              <a:buFont typeface="Arial" panose="020B0604020202020204" pitchFamily="34" charset="0"/>
              <a:buChar char="•"/>
            </a:pPr>
            <a:r>
              <a:rPr lang="fr-FR" dirty="0"/>
              <a:t>Définir les fichiers et dossiers soit toujours disponible localement sur votre appareil ;</a:t>
            </a:r>
          </a:p>
          <a:p>
            <a:pPr marL="342908" indent="-342908" algn="just">
              <a:buFont typeface="Arial" panose="020B0604020202020204" pitchFamily="34" charset="0"/>
              <a:buChar char="•"/>
            </a:pPr>
            <a:endParaRPr lang="fr-FR" dirty="0"/>
          </a:p>
          <a:p>
            <a:pPr marL="342908" indent="-342908" algn="just">
              <a:buFont typeface="Arial" panose="020B0604020202020204" pitchFamily="34" charset="0"/>
              <a:buChar char="•"/>
            </a:pPr>
            <a:r>
              <a:rPr lang="fr-FR" dirty="0"/>
              <a:t>Économiser de l’espace sur votre appareil à l’aide des fichiers uniquement accessible en ligne ;</a:t>
            </a:r>
          </a:p>
          <a:p>
            <a:pPr marL="342908" indent="-342908" algn="just">
              <a:buFont typeface="Arial" panose="020B0604020202020204" pitchFamily="34" charset="0"/>
              <a:buChar char="•"/>
            </a:pPr>
            <a:endParaRPr lang="fr-FR" dirty="0"/>
          </a:p>
          <a:p>
            <a:pPr marL="342908" indent="-342908" algn="just">
              <a:buFont typeface="Arial" panose="020B0604020202020204" pitchFamily="34" charset="0"/>
              <a:buChar char="•"/>
            </a:pPr>
            <a:r>
              <a:rPr lang="fr-FR" dirty="0"/>
              <a:t>Voir les informations importantes à propos des fichiers, tels que si elles sont partagées ou à quoi il ressemble.</a:t>
            </a:r>
          </a:p>
          <a:p>
            <a:pPr marL="0" indent="0" algn="just">
              <a:buFont typeface="Wingdings 2" panose="05020102010507070707" pitchFamily="18" charset="2"/>
              <a:buNone/>
            </a:pPr>
            <a:endParaRPr lang="fr-FR" dirty="0"/>
          </a:p>
        </p:txBody>
      </p:sp>
      <p:pic>
        <p:nvPicPr>
          <p:cNvPr id="3" name="Image 2">
            <a:extLst>
              <a:ext uri="{FF2B5EF4-FFF2-40B4-BE49-F238E27FC236}">
                <a16:creationId xmlns:a16="http://schemas.microsoft.com/office/drawing/2014/main" id="{6E09BF32-C4BD-3A1B-560C-DA006FF266C9}"/>
              </a:ext>
            </a:extLst>
          </p:cNvPr>
          <p:cNvPicPr>
            <a:picLocks noChangeAspect="1"/>
          </p:cNvPicPr>
          <p:nvPr/>
        </p:nvPicPr>
        <p:blipFill rotWithShape="1">
          <a:blip r:embed="rId3">
            <a:extLst>
              <a:ext uri="{28A0092B-C50C-407E-A947-70E740481C1C}">
                <a14:useLocalDpi xmlns:a14="http://schemas.microsoft.com/office/drawing/2010/main" val="0"/>
              </a:ext>
            </a:extLst>
          </a:blip>
          <a:srcRect b="30692"/>
          <a:stretch/>
        </p:blipFill>
        <p:spPr>
          <a:xfrm>
            <a:off x="6672159" y="1975942"/>
            <a:ext cx="4823477" cy="47139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605875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F2B414D7-5A33-297E-3E2C-FB98B11533B8}"/>
              </a:ext>
            </a:extLst>
          </p:cNvPr>
          <p:cNvSpPr txBox="1">
            <a:spLocks/>
          </p:cNvSpPr>
          <p:nvPr/>
        </p:nvSpPr>
        <p:spPr>
          <a:xfrm>
            <a:off x="581192" y="744196"/>
            <a:ext cx="11029616" cy="693164"/>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dirty="0"/>
              <a:t>RECHERCHER DEPUIS LE PORTAIL MICROSOFT 365</a:t>
            </a:r>
          </a:p>
        </p:txBody>
      </p:sp>
      <p:sp>
        <p:nvSpPr>
          <p:cNvPr id="41" name="ZoneTexte 40">
            <a:extLst>
              <a:ext uri="{FF2B5EF4-FFF2-40B4-BE49-F238E27FC236}">
                <a16:creationId xmlns:a16="http://schemas.microsoft.com/office/drawing/2014/main" id="{317EFBCD-2701-9374-D8ED-6EA7E9A194C1}"/>
              </a:ext>
            </a:extLst>
          </p:cNvPr>
          <p:cNvSpPr txBox="1"/>
          <p:nvPr/>
        </p:nvSpPr>
        <p:spPr>
          <a:xfrm>
            <a:off x="425123" y="1649590"/>
            <a:ext cx="11341755" cy="1415772"/>
          </a:xfrm>
          <a:prstGeom prst="rect">
            <a:avLst/>
          </a:prstGeom>
          <a:noFill/>
        </p:spPr>
        <p:txBody>
          <a:bodyPr wrap="square">
            <a:spAutoFit/>
          </a:bodyPr>
          <a:lstStyle/>
          <a:p>
            <a:endParaRPr lang="fr-FR" sz="2000" u="sng" dirty="0">
              <a:solidFill>
                <a:schemeClr val="bg1"/>
              </a:solidFill>
              <a:ea typeface="Open Sans" panose="020B0606030504020204" pitchFamily="34" charset="0"/>
              <a:cs typeface="Open Sans" panose="020B0606030504020204" pitchFamily="34" charset="0"/>
            </a:endParaRPr>
          </a:p>
          <a:p>
            <a:r>
              <a:rPr lang="fr-FR" sz="2200" dirty="0">
                <a:solidFill>
                  <a:srgbClr val="1E1E1E"/>
                </a:solidFill>
                <a:ea typeface="Open Sans" panose="020B0606030504020204" pitchFamily="34" charset="0"/>
                <a:cs typeface="Open Sans" panose="020B0606030504020204" pitchFamily="34" charset="0"/>
              </a:rPr>
              <a:t>Lorsque vous êtes en ligne, vous trouverez la barre de Recherche Microsoft en haut de votre page d’accueil et sur la plupart de vos applications. </a:t>
            </a:r>
          </a:p>
          <a:p>
            <a:r>
              <a:rPr lang="fr-FR" sz="2200" dirty="0">
                <a:solidFill>
                  <a:srgbClr val="1E1E1E"/>
                </a:solidFill>
                <a:ea typeface="Open Sans" panose="020B0606030504020204" pitchFamily="34" charset="0"/>
                <a:cs typeface="Open Sans" panose="020B0606030504020204" pitchFamily="34" charset="0"/>
              </a:rPr>
              <a:t>Elle se présente ainsi :</a:t>
            </a:r>
            <a:endParaRPr lang="fr-FR" sz="2200" u="sng" dirty="0">
              <a:solidFill>
                <a:schemeClr val="bg1"/>
              </a:solidFill>
              <a:ea typeface="Open Sans" panose="020B0606030504020204" pitchFamily="34" charset="0"/>
              <a:cs typeface="Open Sans" panose="020B0606030504020204" pitchFamily="34" charset="0"/>
            </a:endParaRPr>
          </a:p>
        </p:txBody>
      </p:sp>
      <p:pic>
        <p:nvPicPr>
          <p:cNvPr id="42" name="Image 41">
            <a:extLst>
              <a:ext uri="{FF2B5EF4-FFF2-40B4-BE49-F238E27FC236}">
                <a16:creationId xmlns:a16="http://schemas.microsoft.com/office/drawing/2014/main" id="{A0F961AF-175E-4F5A-981C-BC456F541E7C}"/>
              </a:ext>
            </a:extLst>
          </p:cNvPr>
          <p:cNvPicPr>
            <a:picLocks noChangeAspect="1"/>
          </p:cNvPicPr>
          <p:nvPr/>
        </p:nvPicPr>
        <p:blipFill>
          <a:blip r:embed="rId3"/>
          <a:stretch>
            <a:fillRect/>
          </a:stretch>
        </p:blipFill>
        <p:spPr>
          <a:xfrm>
            <a:off x="992940" y="3079909"/>
            <a:ext cx="9670243" cy="1838932"/>
          </a:xfrm>
          <a:prstGeom prst="rect">
            <a:avLst/>
          </a:prstGeom>
        </p:spPr>
      </p:pic>
      <p:sp>
        <p:nvSpPr>
          <p:cNvPr id="43" name="ZoneTexte 42">
            <a:extLst>
              <a:ext uri="{FF2B5EF4-FFF2-40B4-BE49-F238E27FC236}">
                <a16:creationId xmlns:a16="http://schemas.microsoft.com/office/drawing/2014/main" id="{957AC429-057B-0903-02E3-2811A487C647}"/>
              </a:ext>
            </a:extLst>
          </p:cNvPr>
          <p:cNvSpPr txBox="1"/>
          <p:nvPr/>
        </p:nvSpPr>
        <p:spPr>
          <a:xfrm>
            <a:off x="342718" y="5049251"/>
            <a:ext cx="11849282" cy="1323439"/>
          </a:xfrm>
          <a:prstGeom prst="rect">
            <a:avLst/>
          </a:prstGeom>
          <a:noFill/>
        </p:spPr>
        <p:txBody>
          <a:bodyPr wrap="square">
            <a:spAutoFit/>
          </a:bodyPr>
          <a:lstStyle/>
          <a:p>
            <a:endParaRPr lang="fr-FR" sz="2000" dirty="0">
              <a:solidFill>
                <a:srgbClr val="1E1E1E"/>
              </a:solidFill>
              <a:ea typeface="Open Sans" panose="020B0606030504020204" pitchFamily="34" charset="0"/>
              <a:cs typeface="Open Sans" panose="020B0606030504020204" pitchFamily="34" charset="0"/>
            </a:endParaRPr>
          </a:p>
          <a:p>
            <a:r>
              <a:rPr lang="fr-FR" sz="2000" dirty="0">
                <a:solidFill>
                  <a:srgbClr val="1E1E1E"/>
                </a:solidFill>
                <a:ea typeface="Open Sans" panose="020B0606030504020204" pitchFamily="34" charset="0"/>
                <a:cs typeface="Open Sans" panose="020B0606030504020204" pitchFamily="34" charset="0"/>
              </a:rPr>
              <a:t>Commencez à taper ce que vous recherchez et vous verrez des suggestions de recherche et des résultats basés sur votre activité précédente dans Microsoft 365 et sur le contenu qui est tendance dans votre organisation. </a:t>
            </a:r>
          </a:p>
          <a:p>
            <a:r>
              <a:rPr lang="fr-FR" sz="2000" dirty="0">
                <a:solidFill>
                  <a:srgbClr val="1E1E1E"/>
                </a:solidFill>
                <a:ea typeface="Open Sans" panose="020B0606030504020204" pitchFamily="34" charset="0"/>
                <a:cs typeface="Open Sans" panose="020B0606030504020204" pitchFamily="34" charset="0"/>
              </a:rPr>
              <a:t>Les suggestions changent au fur et à mesure que vous tapez.</a:t>
            </a:r>
          </a:p>
        </p:txBody>
      </p:sp>
    </p:spTree>
    <p:extLst>
      <p:ext uri="{BB962C8B-B14F-4D97-AF65-F5344CB8AC3E}">
        <p14:creationId xmlns:p14="http://schemas.microsoft.com/office/powerpoint/2010/main" val="37241130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xEl>
                                              <p:pRg st="1" end="1"/>
                                            </p:txEl>
                                          </p:spTgt>
                                        </p:tgtEl>
                                        <p:attrNameLst>
                                          <p:attrName>style.visibility</p:attrName>
                                        </p:attrNameLst>
                                      </p:cBhvr>
                                      <p:to>
                                        <p:strVal val="visible"/>
                                      </p:to>
                                    </p:set>
                                    <p:animEffect transition="in" filter="fade">
                                      <p:cBhvr>
                                        <p:cTn id="7" dur="500"/>
                                        <p:tgtEl>
                                          <p:spTgt spid="4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
                                            <p:txEl>
                                              <p:pRg st="2" end="2"/>
                                            </p:txEl>
                                          </p:spTgt>
                                        </p:tgtEl>
                                        <p:attrNameLst>
                                          <p:attrName>style.visibility</p:attrName>
                                        </p:attrNameLst>
                                      </p:cBhvr>
                                      <p:to>
                                        <p:strVal val="visible"/>
                                      </p:to>
                                    </p:set>
                                    <p:animEffect transition="in" filter="fade">
                                      <p:cBhvr>
                                        <p:cTn id="12" dur="500"/>
                                        <p:tgtEl>
                                          <p:spTgt spid="41">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3">
                                            <p:txEl>
                                              <p:pRg st="1" end="1"/>
                                            </p:txEl>
                                          </p:spTgt>
                                        </p:tgtEl>
                                        <p:attrNameLst>
                                          <p:attrName>style.visibility</p:attrName>
                                        </p:attrNameLst>
                                      </p:cBhvr>
                                      <p:to>
                                        <p:strVal val="visible"/>
                                      </p:to>
                                    </p:set>
                                    <p:animEffect transition="in" filter="fade">
                                      <p:cBhvr>
                                        <p:cTn id="21" dur="500"/>
                                        <p:tgtEl>
                                          <p:spTgt spid="43">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3">
                                            <p:txEl>
                                              <p:pRg st="2" end="2"/>
                                            </p:txEl>
                                          </p:spTgt>
                                        </p:tgtEl>
                                        <p:attrNameLst>
                                          <p:attrName>style.visibility</p:attrName>
                                        </p:attrNameLst>
                                      </p:cBhvr>
                                      <p:to>
                                        <p:strVal val="visible"/>
                                      </p:to>
                                    </p:set>
                                    <p:animEffect transition="in" filter="fade">
                                      <p:cBhvr>
                                        <p:cTn id="24" dur="500"/>
                                        <p:tgtEl>
                                          <p:spTgt spid="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3200">
                <a:solidFill>
                  <a:srgbClr val="FFFFFF"/>
                </a:solidFill>
              </a:rPr>
              <a:t>Contenu</a:t>
            </a:r>
          </a:p>
        </p:txBody>
      </p:sp>
      <p:sp>
        <p:nvSpPr>
          <p:cNvPr id="3" name="Content Placeholder 2"/>
          <p:cNvSpPr>
            <a:spLocks noGrp="1"/>
          </p:cNvSpPr>
          <p:nvPr>
            <p:ph type="body" idx="1"/>
          </p:nvPr>
        </p:nvSpPr>
        <p:spPr>
          <a:xfrm>
            <a:off x="5155905" y="370390"/>
            <a:ext cx="6752316" cy="6487610"/>
          </a:xfrm>
        </p:spPr>
        <p:txBody>
          <a:bodyPr anchor="ctr">
            <a:normAutofit fontScale="77500" lnSpcReduction="20000"/>
          </a:bodyPr>
          <a:lstStyle/>
          <a:p>
            <a:r>
              <a:rPr lang="en-US" sz="2100" dirty="0" err="1"/>
              <a:t>Naviguer</a:t>
            </a:r>
            <a:r>
              <a:rPr lang="en-US" sz="2100" dirty="0"/>
              <a:t> dans SharePoint</a:t>
            </a:r>
          </a:p>
          <a:p>
            <a:pPr lvl="1"/>
            <a:r>
              <a:rPr lang="en-US" dirty="0"/>
              <a:t>La page </a:t>
            </a:r>
            <a:r>
              <a:rPr lang="en-US" dirty="0" err="1"/>
              <a:t>d’accueil</a:t>
            </a:r>
            <a:r>
              <a:rPr lang="en-US" dirty="0"/>
              <a:t> SharePoint</a:t>
            </a:r>
          </a:p>
          <a:p>
            <a:pPr lvl="1"/>
            <a:r>
              <a:rPr lang="en-US" dirty="0"/>
              <a:t>Les </a:t>
            </a:r>
            <a:r>
              <a:rPr lang="en-US" dirty="0" err="1"/>
              <a:t>favoris</a:t>
            </a:r>
            <a:endParaRPr lang="en-US" dirty="0"/>
          </a:p>
          <a:p>
            <a:pPr lvl="1"/>
            <a:r>
              <a:rPr lang="en-US" dirty="0"/>
              <a:t>La barre de recherche</a:t>
            </a:r>
          </a:p>
          <a:p>
            <a:pPr lvl="1"/>
            <a:r>
              <a:rPr lang="en-US" dirty="0"/>
              <a:t>Le menu de </a:t>
            </a:r>
            <a:r>
              <a:rPr lang="en-US" dirty="0" err="1"/>
              <a:t>lancement</a:t>
            </a:r>
            <a:r>
              <a:rPr lang="en-US" dirty="0"/>
              <a:t> </a:t>
            </a:r>
            <a:r>
              <a:rPr lang="en-US" dirty="0" err="1"/>
              <a:t>rapide</a:t>
            </a:r>
            <a:r>
              <a:rPr lang="en-US" dirty="0"/>
              <a:t> et la barre de navigation</a:t>
            </a:r>
          </a:p>
          <a:p>
            <a:pPr lvl="1"/>
            <a:r>
              <a:rPr lang="en-US" dirty="0"/>
              <a:t>Le menu </a:t>
            </a:r>
            <a:r>
              <a:rPr lang="en-US" dirty="0" err="1"/>
              <a:t>contenu</a:t>
            </a:r>
            <a:r>
              <a:rPr lang="en-US" dirty="0"/>
              <a:t> du site </a:t>
            </a:r>
          </a:p>
          <a:p>
            <a:pPr lvl="1"/>
            <a:r>
              <a:rPr lang="en-US" dirty="0"/>
              <a:t>La </a:t>
            </a:r>
            <a:r>
              <a:rPr lang="en-US" dirty="0" err="1"/>
              <a:t>bibliothèque</a:t>
            </a:r>
            <a:r>
              <a:rPr lang="en-US" dirty="0"/>
              <a:t> de pages</a:t>
            </a:r>
          </a:p>
          <a:p>
            <a:pPr lvl="1"/>
            <a:endParaRPr lang="en-US" dirty="0"/>
          </a:p>
          <a:p>
            <a:r>
              <a:rPr lang="en-US" sz="2100" dirty="0"/>
              <a:t>Les pages et </a:t>
            </a:r>
            <a:r>
              <a:rPr lang="en-US" sz="2100" dirty="0" err="1"/>
              <a:t>composants</a:t>
            </a:r>
            <a:r>
              <a:rPr lang="en-US" sz="2100" dirty="0"/>
              <a:t> </a:t>
            </a:r>
            <a:r>
              <a:rPr lang="en-US" sz="2100" dirty="0" err="1"/>
              <a:t>WebParts</a:t>
            </a:r>
            <a:endParaRPr lang="en-US" sz="2100" dirty="0"/>
          </a:p>
          <a:p>
            <a:pPr lvl="1"/>
            <a:r>
              <a:rPr lang="en-US" dirty="0"/>
              <a:t>Rappel sur la notion de pages</a:t>
            </a:r>
          </a:p>
          <a:p>
            <a:pPr lvl="1"/>
            <a:r>
              <a:rPr lang="en-US" dirty="0" err="1"/>
              <a:t>Découvrir</a:t>
            </a:r>
            <a:r>
              <a:rPr lang="en-US" dirty="0"/>
              <a:t> les </a:t>
            </a:r>
            <a:r>
              <a:rPr lang="en-US" dirty="0" err="1"/>
              <a:t>composants</a:t>
            </a:r>
            <a:r>
              <a:rPr lang="en-US" dirty="0"/>
              <a:t> </a:t>
            </a:r>
            <a:r>
              <a:rPr lang="en-US" dirty="0" err="1"/>
              <a:t>WebParts</a:t>
            </a:r>
            <a:r>
              <a:rPr lang="en-US" dirty="0"/>
              <a:t> disponible</a:t>
            </a:r>
          </a:p>
          <a:p>
            <a:pPr lvl="1"/>
            <a:r>
              <a:rPr lang="en-US" dirty="0"/>
              <a:t>Savoir </a:t>
            </a:r>
            <a:r>
              <a:rPr lang="en-US" dirty="0" err="1"/>
              <a:t>retrouver</a:t>
            </a:r>
            <a:r>
              <a:rPr lang="en-US" dirty="0"/>
              <a:t>, </a:t>
            </a:r>
            <a:r>
              <a:rPr lang="en-US" dirty="0" err="1"/>
              <a:t>partager</a:t>
            </a:r>
            <a:r>
              <a:rPr lang="en-US" dirty="0"/>
              <a:t> et </a:t>
            </a:r>
            <a:r>
              <a:rPr lang="en-US" dirty="0" err="1"/>
              <a:t>publier</a:t>
            </a:r>
            <a:r>
              <a:rPr lang="en-US" dirty="0"/>
              <a:t>  des </a:t>
            </a:r>
            <a:r>
              <a:rPr lang="en-US" dirty="0" err="1"/>
              <a:t>actualités</a:t>
            </a:r>
            <a:r>
              <a:rPr lang="en-US" dirty="0"/>
              <a:t> </a:t>
            </a:r>
            <a:r>
              <a:rPr lang="en-US" dirty="0" err="1"/>
              <a:t>ou</a:t>
            </a:r>
            <a:r>
              <a:rPr lang="en-US" dirty="0"/>
              <a:t> </a:t>
            </a:r>
            <a:r>
              <a:rPr lang="en-US" dirty="0" err="1"/>
              <a:t>éveénements</a:t>
            </a:r>
            <a:r>
              <a:rPr lang="en-US" dirty="0"/>
              <a:t> un site SharePoint</a:t>
            </a:r>
          </a:p>
          <a:p>
            <a:pPr marL="324000" lvl="1" indent="0">
              <a:buNone/>
            </a:pPr>
            <a:endParaRPr lang="en-US" dirty="0"/>
          </a:p>
          <a:p>
            <a:r>
              <a:rPr lang="en-US" sz="2100" dirty="0"/>
              <a:t>Les </a:t>
            </a:r>
            <a:r>
              <a:rPr lang="en-US" sz="2100" dirty="0" err="1"/>
              <a:t>listes</a:t>
            </a:r>
            <a:endParaRPr lang="en-US" sz="2100" dirty="0"/>
          </a:p>
          <a:p>
            <a:pPr lvl="1"/>
            <a:r>
              <a:rPr lang="en-US" dirty="0"/>
              <a:t>Introduction</a:t>
            </a:r>
          </a:p>
          <a:p>
            <a:pPr lvl="1"/>
            <a:r>
              <a:rPr lang="fr-FR" dirty="0"/>
              <a:t>Renseigner les métadonnées</a:t>
            </a:r>
            <a:endParaRPr lang="en-US" dirty="0"/>
          </a:p>
          <a:p>
            <a:pPr lvl="1"/>
            <a:r>
              <a:rPr lang="en-US" dirty="0" err="1"/>
              <a:t>Créer</a:t>
            </a:r>
            <a:r>
              <a:rPr lang="en-US" dirty="0"/>
              <a:t> un </a:t>
            </a:r>
            <a:r>
              <a:rPr lang="en-US" dirty="0" err="1"/>
              <a:t>affichage</a:t>
            </a:r>
            <a:r>
              <a:rPr lang="en-US" dirty="0"/>
              <a:t> </a:t>
            </a:r>
            <a:r>
              <a:rPr lang="en-US" dirty="0" err="1"/>
              <a:t>personnalisé</a:t>
            </a:r>
            <a:endParaRPr lang="en-US" dirty="0"/>
          </a:p>
          <a:p>
            <a:pPr marL="324000" lvl="1" indent="0">
              <a:buNone/>
            </a:pPr>
            <a:endParaRPr lang="en-US" sz="1500" dirty="0">
              <a:solidFill>
                <a:srgbClr val="3D3D3D"/>
              </a:solidFill>
            </a:endParaRPr>
          </a:p>
          <a:p>
            <a:pPr lvl="0">
              <a:buClr>
                <a:srgbClr val="ED8428"/>
              </a:buClr>
            </a:pPr>
            <a:r>
              <a:rPr lang="en-US" sz="2100" dirty="0" err="1">
                <a:solidFill>
                  <a:srgbClr val="3D3D3D"/>
                </a:solidFill>
              </a:rPr>
              <a:t>L’application</a:t>
            </a:r>
            <a:r>
              <a:rPr lang="en-US" sz="2100" dirty="0">
                <a:solidFill>
                  <a:srgbClr val="3D3D3D"/>
                </a:solidFill>
              </a:rPr>
              <a:t> mobile OneDrive</a:t>
            </a:r>
          </a:p>
          <a:p>
            <a:pPr lvl="1">
              <a:buClr>
                <a:srgbClr val="ED8428"/>
              </a:buClr>
            </a:pPr>
            <a:r>
              <a:rPr lang="en-US" sz="1500" dirty="0" err="1">
                <a:solidFill>
                  <a:srgbClr val="3D3D3D"/>
                </a:solidFill>
              </a:rPr>
              <a:t>Accéder</a:t>
            </a:r>
            <a:r>
              <a:rPr lang="en-US" sz="1500" dirty="0">
                <a:solidFill>
                  <a:srgbClr val="3D3D3D"/>
                </a:solidFill>
              </a:rPr>
              <a:t> et </a:t>
            </a:r>
            <a:r>
              <a:rPr lang="en-US" sz="1500" dirty="0" err="1">
                <a:solidFill>
                  <a:srgbClr val="3D3D3D"/>
                </a:solidFill>
              </a:rPr>
              <a:t>partager</a:t>
            </a:r>
            <a:r>
              <a:rPr lang="en-US" sz="1500" dirty="0">
                <a:solidFill>
                  <a:srgbClr val="3D3D3D"/>
                </a:solidFill>
              </a:rPr>
              <a:t> </a:t>
            </a:r>
            <a:r>
              <a:rPr lang="en-US" sz="1500" dirty="0" err="1">
                <a:solidFill>
                  <a:srgbClr val="3D3D3D"/>
                </a:solidFill>
              </a:rPr>
              <a:t>vos</a:t>
            </a:r>
            <a:r>
              <a:rPr lang="en-US" sz="1500" dirty="0">
                <a:solidFill>
                  <a:srgbClr val="3D3D3D"/>
                </a:solidFill>
              </a:rPr>
              <a:t> documents SharePoint et OneDrive </a:t>
            </a:r>
            <a:r>
              <a:rPr lang="en-US" sz="1500" dirty="0" err="1">
                <a:solidFill>
                  <a:srgbClr val="3D3D3D"/>
                </a:solidFill>
              </a:rPr>
              <a:t>depuis</a:t>
            </a:r>
            <a:r>
              <a:rPr lang="en-US" sz="1500" dirty="0">
                <a:solidFill>
                  <a:srgbClr val="3D3D3D"/>
                </a:solidFill>
              </a:rPr>
              <a:t> </a:t>
            </a:r>
            <a:r>
              <a:rPr lang="en-US" sz="1500" dirty="0" err="1">
                <a:solidFill>
                  <a:srgbClr val="3D3D3D"/>
                </a:solidFill>
              </a:rPr>
              <a:t>une</a:t>
            </a:r>
            <a:r>
              <a:rPr lang="en-US" sz="1500" dirty="0">
                <a:solidFill>
                  <a:srgbClr val="3D3D3D"/>
                </a:solidFill>
              </a:rPr>
              <a:t> application unique</a:t>
            </a:r>
          </a:p>
          <a:p>
            <a:pPr lvl="1">
              <a:buClr>
                <a:srgbClr val="ED8428"/>
              </a:buClr>
            </a:pPr>
            <a:r>
              <a:rPr lang="en-US" sz="1500" dirty="0" err="1">
                <a:solidFill>
                  <a:srgbClr val="3D3D3D"/>
                </a:solidFill>
              </a:rPr>
              <a:t>Numériser</a:t>
            </a:r>
            <a:r>
              <a:rPr lang="en-US" sz="1500" dirty="0">
                <a:solidFill>
                  <a:srgbClr val="3D3D3D"/>
                </a:solidFill>
              </a:rPr>
              <a:t> et </a:t>
            </a:r>
            <a:r>
              <a:rPr lang="en-US" sz="1500" dirty="0" err="1">
                <a:solidFill>
                  <a:srgbClr val="3D3D3D"/>
                </a:solidFill>
              </a:rPr>
              <a:t>ajouter</a:t>
            </a:r>
            <a:r>
              <a:rPr lang="en-US" sz="1500" dirty="0">
                <a:solidFill>
                  <a:srgbClr val="3D3D3D"/>
                </a:solidFill>
              </a:rPr>
              <a:t> des documents </a:t>
            </a:r>
            <a:r>
              <a:rPr lang="en-US" sz="1500" dirty="0" err="1">
                <a:solidFill>
                  <a:srgbClr val="3D3D3D"/>
                </a:solidFill>
              </a:rPr>
              <a:t>depuis</a:t>
            </a:r>
            <a:r>
              <a:rPr lang="en-US" sz="1500" dirty="0">
                <a:solidFill>
                  <a:srgbClr val="3D3D3D"/>
                </a:solidFill>
              </a:rPr>
              <a:t> le </a:t>
            </a:r>
            <a:r>
              <a:rPr lang="en-US" sz="1500" dirty="0" err="1">
                <a:solidFill>
                  <a:srgbClr val="3D3D3D"/>
                </a:solidFill>
              </a:rPr>
              <a:t>téléphone</a:t>
            </a:r>
            <a:endParaRPr lang="en-US" sz="1500" dirty="0">
              <a:solidFill>
                <a:srgbClr val="3D3D3D"/>
              </a:solidFill>
            </a:endParaRPr>
          </a:p>
          <a:p>
            <a:pPr lvl="1"/>
            <a:endParaRPr lang="en-US" dirty="0"/>
          </a:p>
        </p:txBody>
      </p:sp>
    </p:spTree>
    <p:extLst>
      <p:ext uri="{BB962C8B-B14F-4D97-AF65-F5344CB8AC3E}">
        <p14:creationId xmlns:p14="http://schemas.microsoft.com/office/powerpoint/2010/main" val="122226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fade">
                                      <p:cBhvr>
                                        <p:cTn id="39" dur="500"/>
                                        <p:tgtEl>
                                          <p:spTgt spid="3">
                                            <p:txEl>
                                              <p:pRg st="11" end="1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Effect transition="in" filter="fade">
                                      <p:cBhvr>
                                        <p:cTn id="44" dur="500"/>
                                        <p:tgtEl>
                                          <p:spTgt spid="3">
                                            <p:txEl>
                                              <p:pRg st="13" end="13"/>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animEffect transition="in" filter="fade">
                                      <p:cBhvr>
                                        <p:cTn id="47" dur="500"/>
                                        <p:tgtEl>
                                          <p:spTgt spid="3">
                                            <p:txEl>
                                              <p:pRg st="14" end="14"/>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15" end="15"/>
                                            </p:txEl>
                                          </p:spTgt>
                                        </p:tgtEl>
                                        <p:attrNameLst>
                                          <p:attrName>style.visibility</p:attrName>
                                        </p:attrNameLst>
                                      </p:cBhvr>
                                      <p:to>
                                        <p:strVal val="visible"/>
                                      </p:to>
                                    </p:set>
                                    <p:animEffect transition="in" filter="fade">
                                      <p:cBhvr>
                                        <p:cTn id="50" dur="500"/>
                                        <p:tgtEl>
                                          <p:spTgt spid="3">
                                            <p:txEl>
                                              <p:pRg st="15" end="15"/>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3">
                                            <p:txEl>
                                              <p:pRg st="16" end="16"/>
                                            </p:txEl>
                                          </p:spTgt>
                                        </p:tgtEl>
                                        <p:attrNameLst>
                                          <p:attrName>style.visibility</p:attrName>
                                        </p:attrNameLst>
                                      </p:cBhvr>
                                      <p:to>
                                        <p:strVal val="visible"/>
                                      </p:to>
                                    </p:set>
                                    <p:animEffect transition="in" filter="fade">
                                      <p:cBhvr>
                                        <p:cTn id="53" dur="500"/>
                                        <p:tgtEl>
                                          <p:spTgt spid="3">
                                            <p:txEl>
                                              <p:pRg st="16" end="16"/>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3">
                                            <p:txEl>
                                              <p:pRg st="18" end="18"/>
                                            </p:txEl>
                                          </p:spTgt>
                                        </p:tgtEl>
                                        <p:attrNameLst>
                                          <p:attrName>style.visibility</p:attrName>
                                        </p:attrNameLst>
                                      </p:cBhvr>
                                      <p:to>
                                        <p:strVal val="visible"/>
                                      </p:to>
                                    </p:set>
                                    <p:animEffect transition="in" filter="fade">
                                      <p:cBhvr>
                                        <p:cTn id="56" dur="500"/>
                                        <p:tgtEl>
                                          <p:spTgt spid="3">
                                            <p:txEl>
                                              <p:pRg st="18" end="18"/>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3">
                                            <p:txEl>
                                              <p:pRg st="19" end="19"/>
                                            </p:txEl>
                                          </p:spTgt>
                                        </p:tgtEl>
                                        <p:attrNameLst>
                                          <p:attrName>style.visibility</p:attrName>
                                        </p:attrNameLst>
                                      </p:cBhvr>
                                      <p:to>
                                        <p:strVal val="visible"/>
                                      </p:to>
                                    </p:set>
                                    <p:animEffect transition="in" filter="fade">
                                      <p:cBhvr>
                                        <p:cTn id="59" dur="500"/>
                                        <p:tgtEl>
                                          <p:spTgt spid="3">
                                            <p:txEl>
                                              <p:pRg st="19" end="19"/>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3">
                                            <p:txEl>
                                              <p:pRg st="20" end="20"/>
                                            </p:txEl>
                                          </p:spTgt>
                                        </p:tgtEl>
                                        <p:attrNameLst>
                                          <p:attrName>style.visibility</p:attrName>
                                        </p:attrNameLst>
                                      </p:cBhvr>
                                      <p:to>
                                        <p:strVal val="visible"/>
                                      </p:to>
                                    </p:set>
                                    <p:animEffect transition="in" filter="fade">
                                      <p:cBhvr>
                                        <p:cTn id="62" dur="500"/>
                                        <p:tgtEl>
                                          <p:spTgt spid="3">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F2B414D7-5A33-297E-3E2C-FB98B11533B8}"/>
              </a:ext>
            </a:extLst>
          </p:cNvPr>
          <p:cNvSpPr txBox="1">
            <a:spLocks/>
          </p:cNvSpPr>
          <p:nvPr/>
        </p:nvSpPr>
        <p:spPr>
          <a:xfrm>
            <a:off x="581192" y="744196"/>
            <a:ext cx="11029616" cy="693164"/>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dirty="0"/>
              <a:t>RECHERCHER DEPUIS LE PORTAIL MICROSOFT 365</a:t>
            </a:r>
          </a:p>
        </p:txBody>
      </p:sp>
      <p:sp>
        <p:nvSpPr>
          <p:cNvPr id="2" name="Rectangle 1">
            <a:extLst>
              <a:ext uri="{FF2B5EF4-FFF2-40B4-BE49-F238E27FC236}">
                <a16:creationId xmlns:a16="http://schemas.microsoft.com/office/drawing/2014/main" id="{350590B7-4E6E-9F86-C6CC-9570350D05CC}"/>
              </a:ext>
            </a:extLst>
          </p:cNvPr>
          <p:cNvSpPr/>
          <p:nvPr/>
        </p:nvSpPr>
        <p:spPr bwMode="auto">
          <a:xfrm>
            <a:off x="2" y="2059724"/>
            <a:ext cx="12191999" cy="4242299"/>
          </a:xfrm>
          <a:prstGeom prst="rect">
            <a:avLst/>
          </a:prstGeom>
          <a:noFill/>
          <a:ln w="10795" cap="flat" cmpd="sng" algn="ctr">
            <a:noFill/>
            <a:prstDash val="soli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102">
              <a:defRPr/>
            </a:pPr>
            <a:endParaRPr lang="en-US" sz="1961" kern="0"/>
          </a:p>
        </p:txBody>
      </p:sp>
      <p:grpSp>
        <p:nvGrpSpPr>
          <p:cNvPr id="3" name="Group 8">
            <a:extLst>
              <a:ext uri="{FF2B5EF4-FFF2-40B4-BE49-F238E27FC236}">
                <a16:creationId xmlns:a16="http://schemas.microsoft.com/office/drawing/2014/main" id="{2199F537-761C-C044-248F-955691ACE870}"/>
              </a:ext>
            </a:extLst>
          </p:cNvPr>
          <p:cNvGrpSpPr>
            <a:grpSpLocks noChangeAspect="1"/>
          </p:cNvGrpSpPr>
          <p:nvPr/>
        </p:nvGrpSpPr>
        <p:grpSpPr bwMode="auto">
          <a:xfrm>
            <a:off x="10073242" y="4592269"/>
            <a:ext cx="364122" cy="304991"/>
            <a:chOff x="6" y="9"/>
            <a:chExt cx="234" cy="196"/>
          </a:xfrm>
          <a:noFill/>
        </p:grpSpPr>
        <p:sp>
          <p:nvSpPr>
            <p:cNvPr id="4" name="Oval 9">
              <a:extLst>
                <a:ext uri="{FF2B5EF4-FFF2-40B4-BE49-F238E27FC236}">
                  <a16:creationId xmlns:a16="http://schemas.microsoft.com/office/drawing/2014/main" id="{4FE679FA-B0BC-D8D8-EE8A-DCCB87268BAC}"/>
                </a:ext>
              </a:extLst>
            </p:cNvPr>
            <p:cNvSpPr>
              <a:spLocks noChangeArrowheads="1"/>
            </p:cNvSpPr>
            <p:nvPr/>
          </p:nvSpPr>
          <p:spPr bwMode="auto">
            <a:xfrm>
              <a:off x="14" y="9"/>
              <a:ext cx="62" cy="63"/>
            </a:xfrm>
            <a:prstGeom prst="ellipse">
              <a:avLst/>
            </a:pr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defTabSz="896386">
                <a:defRPr/>
              </a:pPr>
              <a:endParaRPr lang="en-US" sz="1765" kern="0"/>
            </a:p>
          </p:txBody>
        </p:sp>
        <p:sp>
          <p:nvSpPr>
            <p:cNvPr id="5" name="Oval 10">
              <a:extLst>
                <a:ext uri="{FF2B5EF4-FFF2-40B4-BE49-F238E27FC236}">
                  <a16:creationId xmlns:a16="http://schemas.microsoft.com/office/drawing/2014/main" id="{5FE31FD7-80B4-E3A4-873D-E9B71B9F8C83}"/>
                </a:ext>
              </a:extLst>
            </p:cNvPr>
            <p:cNvSpPr>
              <a:spLocks noChangeArrowheads="1"/>
            </p:cNvSpPr>
            <p:nvPr/>
          </p:nvSpPr>
          <p:spPr bwMode="auto">
            <a:xfrm>
              <a:off x="170" y="9"/>
              <a:ext cx="62" cy="63"/>
            </a:xfrm>
            <a:prstGeom prst="ellipse">
              <a:avLst/>
            </a:pr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defTabSz="896386">
                <a:defRPr/>
              </a:pPr>
              <a:endParaRPr lang="en-US" sz="1765" kern="0"/>
            </a:p>
          </p:txBody>
        </p:sp>
        <p:sp>
          <p:nvSpPr>
            <p:cNvPr id="6" name="Freeform 11">
              <a:extLst>
                <a:ext uri="{FF2B5EF4-FFF2-40B4-BE49-F238E27FC236}">
                  <a16:creationId xmlns:a16="http://schemas.microsoft.com/office/drawing/2014/main" id="{85B3C756-17B6-7B52-5D21-FFE8E5B6386A}"/>
                </a:ext>
              </a:extLst>
            </p:cNvPr>
            <p:cNvSpPr>
              <a:spLocks/>
            </p:cNvSpPr>
            <p:nvPr/>
          </p:nvSpPr>
          <p:spPr bwMode="auto">
            <a:xfrm>
              <a:off x="6" y="72"/>
              <a:ext cx="78" cy="39"/>
            </a:xfrm>
            <a:custGeom>
              <a:avLst/>
              <a:gdLst>
                <a:gd name="T0" fmla="*/ 40 w 40"/>
                <a:gd name="T1" fmla="*/ 20 h 20"/>
                <a:gd name="T2" fmla="*/ 20 w 40"/>
                <a:gd name="T3" fmla="*/ 0 h 20"/>
                <a:gd name="T4" fmla="*/ 0 w 40"/>
                <a:gd name="T5" fmla="*/ 20 h 20"/>
              </a:gdLst>
              <a:ahLst/>
              <a:cxnLst>
                <a:cxn ang="0">
                  <a:pos x="T0" y="T1"/>
                </a:cxn>
                <a:cxn ang="0">
                  <a:pos x="T2" y="T3"/>
                </a:cxn>
                <a:cxn ang="0">
                  <a:pos x="T4" y="T5"/>
                </a:cxn>
              </a:cxnLst>
              <a:rect l="0" t="0" r="r" b="b"/>
              <a:pathLst>
                <a:path w="40" h="20">
                  <a:moveTo>
                    <a:pt x="40" y="20"/>
                  </a:moveTo>
                  <a:cubicBezTo>
                    <a:pt x="40" y="9"/>
                    <a:pt x="31" y="0"/>
                    <a:pt x="20" y="0"/>
                  </a:cubicBezTo>
                  <a:cubicBezTo>
                    <a:pt x="9" y="0"/>
                    <a:pt x="0" y="9"/>
                    <a:pt x="0" y="20"/>
                  </a:cubicBezTo>
                </a:path>
              </a:pathLst>
            </a:cu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defTabSz="896386">
                <a:defRPr/>
              </a:pPr>
              <a:endParaRPr lang="en-US" sz="1765" kern="0"/>
            </a:p>
          </p:txBody>
        </p:sp>
        <p:sp>
          <p:nvSpPr>
            <p:cNvPr id="7" name="Oval 12">
              <a:extLst>
                <a:ext uri="{FF2B5EF4-FFF2-40B4-BE49-F238E27FC236}">
                  <a16:creationId xmlns:a16="http://schemas.microsoft.com/office/drawing/2014/main" id="{73A1F649-177D-3998-EA09-5A81D47CA2BF}"/>
                </a:ext>
              </a:extLst>
            </p:cNvPr>
            <p:cNvSpPr>
              <a:spLocks noChangeArrowheads="1"/>
            </p:cNvSpPr>
            <p:nvPr/>
          </p:nvSpPr>
          <p:spPr bwMode="auto">
            <a:xfrm>
              <a:off x="84" y="72"/>
              <a:ext cx="78" cy="78"/>
            </a:xfrm>
            <a:prstGeom prst="ellipse">
              <a:avLst/>
            </a:pr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defTabSz="896386">
                <a:defRPr/>
              </a:pPr>
              <a:endParaRPr lang="en-US" sz="1765" kern="0"/>
            </a:p>
          </p:txBody>
        </p:sp>
        <p:sp>
          <p:nvSpPr>
            <p:cNvPr id="9" name="Freeform 13">
              <a:extLst>
                <a:ext uri="{FF2B5EF4-FFF2-40B4-BE49-F238E27FC236}">
                  <a16:creationId xmlns:a16="http://schemas.microsoft.com/office/drawing/2014/main" id="{54A6E4C5-76B7-AD92-DCEF-D5BDB5E44920}"/>
                </a:ext>
              </a:extLst>
            </p:cNvPr>
            <p:cNvSpPr>
              <a:spLocks/>
            </p:cNvSpPr>
            <p:nvPr/>
          </p:nvSpPr>
          <p:spPr bwMode="auto">
            <a:xfrm>
              <a:off x="68" y="150"/>
              <a:ext cx="110" cy="55"/>
            </a:xfrm>
            <a:custGeom>
              <a:avLst/>
              <a:gdLst>
                <a:gd name="T0" fmla="*/ 56 w 56"/>
                <a:gd name="T1" fmla="*/ 28 h 28"/>
                <a:gd name="T2" fmla="*/ 28 w 56"/>
                <a:gd name="T3" fmla="*/ 0 h 28"/>
                <a:gd name="T4" fmla="*/ 0 w 56"/>
                <a:gd name="T5" fmla="*/ 28 h 28"/>
              </a:gdLst>
              <a:ahLst/>
              <a:cxnLst>
                <a:cxn ang="0">
                  <a:pos x="T0" y="T1"/>
                </a:cxn>
                <a:cxn ang="0">
                  <a:pos x="T2" y="T3"/>
                </a:cxn>
                <a:cxn ang="0">
                  <a:pos x="T4" y="T5"/>
                </a:cxn>
              </a:cxnLst>
              <a:rect l="0" t="0" r="r" b="b"/>
              <a:pathLst>
                <a:path w="56" h="28">
                  <a:moveTo>
                    <a:pt x="56" y="28"/>
                  </a:moveTo>
                  <a:cubicBezTo>
                    <a:pt x="56" y="13"/>
                    <a:pt x="44" y="0"/>
                    <a:pt x="28" y="0"/>
                  </a:cubicBezTo>
                  <a:cubicBezTo>
                    <a:pt x="12" y="0"/>
                    <a:pt x="0" y="13"/>
                    <a:pt x="0" y="28"/>
                  </a:cubicBezTo>
                </a:path>
              </a:pathLst>
            </a:cu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defTabSz="896386">
                <a:defRPr/>
              </a:pPr>
              <a:endParaRPr lang="en-US" sz="1765" kern="0"/>
            </a:p>
          </p:txBody>
        </p:sp>
        <p:sp>
          <p:nvSpPr>
            <p:cNvPr id="10" name="Freeform 14">
              <a:extLst>
                <a:ext uri="{FF2B5EF4-FFF2-40B4-BE49-F238E27FC236}">
                  <a16:creationId xmlns:a16="http://schemas.microsoft.com/office/drawing/2014/main" id="{26951F11-E8E2-ACAC-7ED1-877D147E4A10}"/>
                </a:ext>
              </a:extLst>
            </p:cNvPr>
            <p:cNvSpPr>
              <a:spLocks/>
            </p:cNvSpPr>
            <p:nvPr/>
          </p:nvSpPr>
          <p:spPr bwMode="auto">
            <a:xfrm>
              <a:off x="162" y="72"/>
              <a:ext cx="78" cy="39"/>
            </a:xfrm>
            <a:custGeom>
              <a:avLst/>
              <a:gdLst>
                <a:gd name="T0" fmla="*/ 40 w 40"/>
                <a:gd name="T1" fmla="*/ 20 h 20"/>
                <a:gd name="T2" fmla="*/ 20 w 40"/>
                <a:gd name="T3" fmla="*/ 0 h 20"/>
                <a:gd name="T4" fmla="*/ 0 w 40"/>
                <a:gd name="T5" fmla="*/ 20 h 20"/>
              </a:gdLst>
              <a:ahLst/>
              <a:cxnLst>
                <a:cxn ang="0">
                  <a:pos x="T0" y="T1"/>
                </a:cxn>
                <a:cxn ang="0">
                  <a:pos x="T2" y="T3"/>
                </a:cxn>
                <a:cxn ang="0">
                  <a:pos x="T4" y="T5"/>
                </a:cxn>
              </a:cxnLst>
              <a:rect l="0" t="0" r="r" b="b"/>
              <a:pathLst>
                <a:path w="40" h="20">
                  <a:moveTo>
                    <a:pt x="40" y="20"/>
                  </a:moveTo>
                  <a:cubicBezTo>
                    <a:pt x="40" y="9"/>
                    <a:pt x="31" y="0"/>
                    <a:pt x="20" y="0"/>
                  </a:cubicBezTo>
                  <a:cubicBezTo>
                    <a:pt x="9" y="0"/>
                    <a:pt x="0" y="9"/>
                    <a:pt x="0" y="20"/>
                  </a:cubicBezTo>
                </a:path>
              </a:pathLst>
            </a:cu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defTabSz="896386">
                <a:defRPr/>
              </a:pPr>
              <a:endParaRPr lang="en-US" sz="1765" kern="0"/>
            </a:p>
          </p:txBody>
        </p:sp>
      </p:grpSp>
      <p:grpSp>
        <p:nvGrpSpPr>
          <p:cNvPr id="11" name="Group 8">
            <a:extLst>
              <a:ext uri="{FF2B5EF4-FFF2-40B4-BE49-F238E27FC236}">
                <a16:creationId xmlns:a16="http://schemas.microsoft.com/office/drawing/2014/main" id="{1D5B566F-5F32-0A54-F189-460D9AC0BB66}"/>
              </a:ext>
            </a:extLst>
          </p:cNvPr>
          <p:cNvGrpSpPr>
            <a:grpSpLocks noChangeAspect="1"/>
          </p:cNvGrpSpPr>
          <p:nvPr/>
        </p:nvGrpSpPr>
        <p:grpSpPr bwMode="auto">
          <a:xfrm>
            <a:off x="10464984" y="4070601"/>
            <a:ext cx="364122" cy="304991"/>
            <a:chOff x="6" y="9"/>
            <a:chExt cx="234" cy="196"/>
          </a:xfrm>
          <a:noFill/>
        </p:grpSpPr>
        <p:sp>
          <p:nvSpPr>
            <p:cNvPr id="12" name="Oval 9">
              <a:extLst>
                <a:ext uri="{FF2B5EF4-FFF2-40B4-BE49-F238E27FC236}">
                  <a16:creationId xmlns:a16="http://schemas.microsoft.com/office/drawing/2014/main" id="{49935692-E273-EBAC-3A77-86B939DE539E}"/>
                </a:ext>
              </a:extLst>
            </p:cNvPr>
            <p:cNvSpPr>
              <a:spLocks noChangeArrowheads="1"/>
            </p:cNvSpPr>
            <p:nvPr/>
          </p:nvSpPr>
          <p:spPr bwMode="auto">
            <a:xfrm>
              <a:off x="14" y="9"/>
              <a:ext cx="62" cy="63"/>
            </a:xfrm>
            <a:prstGeom prst="ellipse">
              <a:avLst/>
            </a:pr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defTabSz="896386">
                <a:defRPr/>
              </a:pPr>
              <a:endParaRPr lang="en-US" sz="1765" kern="0"/>
            </a:p>
          </p:txBody>
        </p:sp>
        <p:sp>
          <p:nvSpPr>
            <p:cNvPr id="13" name="Oval 10">
              <a:extLst>
                <a:ext uri="{FF2B5EF4-FFF2-40B4-BE49-F238E27FC236}">
                  <a16:creationId xmlns:a16="http://schemas.microsoft.com/office/drawing/2014/main" id="{6BF4A9D8-01FA-E190-4108-62AEC268B1A0}"/>
                </a:ext>
              </a:extLst>
            </p:cNvPr>
            <p:cNvSpPr>
              <a:spLocks noChangeArrowheads="1"/>
            </p:cNvSpPr>
            <p:nvPr/>
          </p:nvSpPr>
          <p:spPr bwMode="auto">
            <a:xfrm>
              <a:off x="170" y="9"/>
              <a:ext cx="62" cy="63"/>
            </a:xfrm>
            <a:prstGeom prst="ellipse">
              <a:avLst/>
            </a:pr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defTabSz="896386">
                <a:defRPr/>
              </a:pPr>
              <a:endParaRPr lang="en-US" sz="1765" kern="0"/>
            </a:p>
          </p:txBody>
        </p:sp>
        <p:sp>
          <p:nvSpPr>
            <p:cNvPr id="14" name="Freeform 11">
              <a:extLst>
                <a:ext uri="{FF2B5EF4-FFF2-40B4-BE49-F238E27FC236}">
                  <a16:creationId xmlns:a16="http://schemas.microsoft.com/office/drawing/2014/main" id="{8FD452B7-2BAF-DF15-BDF4-96A9B07CD155}"/>
                </a:ext>
              </a:extLst>
            </p:cNvPr>
            <p:cNvSpPr>
              <a:spLocks/>
            </p:cNvSpPr>
            <p:nvPr/>
          </p:nvSpPr>
          <p:spPr bwMode="auto">
            <a:xfrm>
              <a:off x="6" y="72"/>
              <a:ext cx="78" cy="39"/>
            </a:xfrm>
            <a:custGeom>
              <a:avLst/>
              <a:gdLst>
                <a:gd name="T0" fmla="*/ 40 w 40"/>
                <a:gd name="T1" fmla="*/ 20 h 20"/>
                <a:gd name="T2" fmla="*/ 20 w 40"/>
                <a:gd name="T3" fmla="*/ 0 h 20"/>
                <a:gd name="T4" fmla="*/ 0 w 40"/>
                <a:gd name="T5" fmla="*/ 20 h 20"/>
              </a:gdLst>
              <a:ahLst/>
              <a:cxnLst>
                <a:cxn ang="0">
                  <a:pos x="T0" y="T1"/>
                </a:cxn>
                <a:cxn ang="0">
                  <a:pos x="T2" y="T3"/>
                </a:cxn>
                <a:cxn ang="0">
                  <a:pos x="T4" y="T5"/>
                </a:cxn>
              </a:cxnLst>
              <a:rect l="0" t="0" r="r" b="b"/>
              <a:pathLst>
                <a:path w="40" h="20">
                  <a:moveTo>
                    <a:pt x="40" y="20"/>
                  </a:moveTo>
                  <a:cubicBezTo>
                    <a:pt x="40" y="9"/>
                    <a:pt x="31" y="0"/>
                    <a:pt x="20" y="0"/>
                  </a:cubicBezTo>
                  <a:cubicBezTo>
                    <a:pt x="9" y="0"/>
                    <a:pt x="0" y="9"/>
                    <a:pt x="0" y="20"/>
                  </a:cubicBezTo>
                </a:path>
              </a:pathLst>
            </a:cu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defTabSz="896386">
                <a:defRPr/>
              </a:pPr>
              <a:endParaRPr lang="en-US" sz="1765" kern="0"/>
            </a:p>
          </p:txBody>
        </p:sp>
        <p:sp>
          <p:nvSpPr>
            <p:cNvPr id="15" name="Oval 12">
              <a:extLst>
                <a:ext uri="{FF2B5EF4-FFF2-40B4-BE49-F238E27FC236}">
                  <a16:creationId xmlns:a16="http://schemas.microsoft.com/office/drawing/2014/main" id="{60D80B70-10AA-DAF1-A348-5388229CB364}"/>
                </a:ext>
              </a:extLst>
            </p:cNvPr>
            <p:cNvSpPr>
              <a:spLocks noChangeArrowheads="1"/>
            </p:cNvSpPr>
            <p:nvPr/>
          </p:nvSpPr>
          <p:spPr bwMode="auto">
            <a:xfrm>
              <a:off x="84" y="72"/>
              <a:ext cx="78" cy="78"/>
            </a:xfrm>
            <a:prstGeom prst="ellipse">
              <a:avLst/>
            </a:pr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defTabSz="896386">
                <a:defRPr/>
              </a:pPr>
              <a:endParaRPr lang="en-US" sz="1765" kern="0"/>
            </a:p>
          </p:txBody>
        </p:sp>
        <p:sp>
          <p:nvSpPr>
            <p:cNvPr id="16" name="Freeform 13">
              <a:extLst>
                <a:ext uri="{FF2B5EF4-FFF2-40B4-BE49-F238E27FC236}">
                  <a16:creationId xmlns:a16="http://schemas.microsoft.com/office/drawing/2014/main" id="{DD7B088E-2D03-9726-0809-5384E9807BD4}"/>
                </a:ext>
              </a:extLst>
            </p:cNvPr>
            <p:cNvSpPr>
              <a:spLocks/>
            </p:cNvSpPr>
            <p:nvPr/>
          </p:nvSpPr>
          <p:spPr bwMode="auto">
            <a:xfrm>
              <a:off x="68" y="150"/>
              <a:ext cx="110" cy="55"/>
            </a:xfrm>
            <a:custGeom>
              <a:avLst/>
              <a:gdLst>
                <a:gd name="T0" fmla="*/ 56 w 56"/>
                <a:gd name="T1" fmla="*/ 28 h 28"/>
                <a:gd name="T2" fmla="*/ 28 w 56"/>
                <a:gd name="T3" fmla="*/ 0 h 28"/>
                <a:gd name="T4" fmla="*/ 0 w 56"/>
                <a:gd name="T5" fmla="*/ 28 h 28"/>
              </a:gdLst>
              <a:ahLst/>
              <a:cxnLst>
                <a:cxn ang="0">
                  <a:pos x="T0" y="T1"/>
                </a:cxn>
                <a:cxn ang="0">
                  <a:pos x="T2" y="T3"/>
                </a:cxn>
                <a:cxn ang="0">
                  <a:pos x="T4" y="T5"/>
                </a:cxn>
              </a:cxnLst>
              <a:rect l="0" t="0" r="r" b="b"/>
              <a:pathLst>
                <a:path w="56" h="28">
                  <a:moveTo>
                    <a:pt x="56" y="28"/>
                  </a:moveTo>
                  <a:cubicBezTo>
                    <a:pt x="56" y="13"/>
                    <a:pt x="44" y="0"/>
                    <a:pt x="28" y="0"/>
                  </a:cubicBezTo>
                  <a:cubicBezTo>
                    <a:pt x="12" y="0"/>
                    <a:pt x="0" y="13"/>
                    <a:pt x="0" y="28"/>
                  </a:cubicBezTo>
                </a:path>
              </a:pathLst>
            </a:cu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defTabSz="896386">
                <a:defRPr/>
              </a:pPr>
              <a:endParaRPr lang="en-US" sz="1765" kern="0"/>
            </a:p>
          </p:txBody>
        </p:sp>
        <p:sp>
          <p:nvSpPr>
            <p:cNvPr id="17" name="Freeform 14">
              <a:extLst>
                <a:ext uri="{FF2B5EF4-FFF2-40B4-BE49-F238E27FC236}">
                  <a16:creationId xmlns:a16="http://schemas.microsoft.com/office/drawing/2014/main" id="{9C754C62-0069-0617-521E-72AAEA06646D}"/>
                </a:ext>
              </a:extLst>
            </p:cNvPr>
            <p:cNvSpPr>
              <a:spLocks/>
            </p:cNvSpPr>
            <p:nvPr/>
          </p:nvSpPr>
          <p:spPr bwMode="auto">
            <a:xfrm>
              <a:off x="162" y="72"/>
              <a:ext cx="78" cy="39"/>
            </a:xfrm>
            <a:custGeom>
              <a:avLst/>
              <a:gdLst>
                <a:gd name="T0" fmla="*/ 40 w 40"/>
                <a:gd name="T1" fmla="*/ 20 h 20"/>
                <a:gd name="T2" fmla="*/ 20 w 40"/>
                <a:gd name="T3" fmla="*/ 0 h 20"/>
                <a:gd name="T4" fmla="*/ 0 w 40"/>
                <a:gd name="T5" fmla="*/ 20 h 20"/>
              </a:gdLst>
              <a:ahLst/>
              <a:cxnLst>
                <a:cxn ang="0">
                  <a:pos x="T0" y="T1"/>
                </a:cxn>
                <a:cxn ang="0">
                  <a:pos x="T2" y="T3"/>
                </a:cxn>
                <a:cxn ang="0">
                  <a:pos x="T4" y="T5"/>
                </a:cxn>
              </a:cxnLst>
              <a:rect l="0" t="0" r="r" b="b"/>
              <a:pathLst>
                <a:path w="40" h="20">
                  <a:moveTo>
                    <a:pt x="40" y="20"/>
                  </a:moveTo>
                  <a:cubicBezTo>
                    <a:pt x="40" y="9"/>
                    <a:pt x="31" y="0"/>
                    <a:pt x="20" y="0"/>
                  </a:cubicBezTo>
                  <a:cubicBezTo>
                    <a:pt x="9" y="0"/>
                    <a:pt x="0" y="9"/>
                    <a:pt x="0" y="20"/>
                  </a:cubicBezTo>
                </a:path>
              </a:pathLst>
            </a:cu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defTabSz="896386">
                <a:defRPr/>
              </a:pPr>
              <a:endParaRPr lang="en-US" sz="1765" kern="0"/>
            </a:p>
          </p:txBody>
        </p:sp>
      </p:grpSp>
      <p:grpSp>
        <p:nvGrpSpPr>
          <p:cNvPr id="18" name="Group 8">
            <a:extLst>
              <a:ext uri="{FF2B5EF4-FFF2-40B4-BE49-F238E27FC236}">
                <a16:creationId xmlns:a16="http://schemas.microsoft.com/office/drawing/2014/main" id="{6A260CAD-193E-6824-AE91-7B2185A03E34}"/>
              </a:ext>
            </a:extLst>
          </p:cNvPr>
          <p:cNvGrpSpPr>
            <a:grpSpLocks noChangeAspect="1"/>
          </p:cNvGrpSpPr>
          <p:nvPr/>
        </p:nvGrpSpPr>
        <p:grpSpPr bwMode="auto">
          <a:xfrm>
            <a:off x="10100863" y="3573052"/>
            <a:ext cx="364122" cy="304991"/>
            <a:chOff x="6" y="9"/>
            <a:chExt cx="234" cy="196"/>
          </a:xfrm>
          <a:noFill/>
        </p:grpSpPr>
        <p:sp>
          <p:nvSpPr>
            <p:cNvPr id="19" name="Oval 9">
              <a:extLst>
                <a:ext uri="{FF2B5EF4-FFF2-40B4-BE49-F238E27FC236}">
                  <a16:creationId xmlns:a16="http://schemas.microsoft.com/office/drawing/2014/main" id="{D593AF7A-6324-D054-912B-19CBA6420CEF}"/>
                </a:ext>
              </a:extLst>
            </p:cNvPr>
            <p:cNvSpPr>
              <a:spLocks noChangeArrowheads="1"/>
            </p:cNvSpPr>
            <p:nvPr/>
          </p:nvSpPr>
          <p:spPr bwMode="auto">
            <a:xfrm>
              <a:off x="14" y="9"/>
              <a:ext cx="62" cy="63"/>
            </a:xfrm>
            <a:prstGeom prst="ellipse">
              <a:avLst/>
            </a:pr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defTabSz="896386">
                <a:defRPr/>
              </a:pPr>
              <a:endParaRPr lang="en-US" sz="1765" kern="0"/>
            </a:p>
          </p:txBody>
        </p:sp>
        <p:sp>
          <p:nvSpPr>
            <p:cNvPr id="20" name="Oval 10">
              <a:extLst>
                <a:ext uri="{FF2B5EF4-FFF2-40B4-BE49-F238E27FC236}">
                  <a16:creationId xmlns:a16="http://schemas.microsoft.com/office/drawing/2014/main" id="{EF51C93D-B07F-4108-A357-89600AFD619D}"/>
                </a:ext>
              </a:extLst>
            </p:cNvPr>
            <p:cNvSpPr>
              <a:spLocks noChangeArrowheads="1"/>
            </p:cNvSpPr>
            <p:nvPr/>
          </p:nvSpPr>
          <p:spPr bwMode="auto">
            <a:xfrm>
              <a:off x="170" y="9"/>
              <a:ext cx="62" cy="63"/>
            </a:xfrm>
            <a:prstGeom prst="ellipse">
              <a:avLst/>
            </a:pr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defTabSz="896386">
                <a:defRPr/>
              </a:pPr>
              <a:endParaRPr lang="en-US" sz="1765" kern="0"/>
            </a:p>
          </p:txBody>
        </p:sp>
        <p:sp>
          <p:nvSpPr>
            <p:cNvPr id="21" name="Freeform 11">
              <a:extLst>
                <a:ext uri="{FF2B5EF4-FFF2-40B4-BE49-F238E27FC236}">
                  <a16:creationId xmlns:a16="http://schemas.microsoft.com/office/drawing/2014/main" id="{71398291-32BE-133F-D3E7-3D90E7EC0B37}"/>
                </a:ext>
              </a:extLst>
            </p:cNvPr>
            <p:cNvSpPr>
              <a:spLocks/>
            </p:cNvSpPr>
            <p:nvPr/>
          </p:nvSpPr>
          <p:spPr bwMode="auto">
            <a:xfrm>
              <a:off x="6" y="72"/>
              <a:ext cx="78" cy="39"/>
            </a:xfrm>
            <a:custGeom>
              <a:avLst/>
              <a:gdLst>
                <a:gd name="T0" fmla="*/ 40 w 40"/>
                <a:gd name="T1" fmla="*/ 20 h 20"/>
                <a:gd name="T2" fmla="*/ 20 w 40"/>
                <a:gd name="T3" fmla="*/ 0 h 20"/>
                <a:gd name="T4" fmla="*/ 0 w 40"/>
                <a:gd name="T5" fmla="*/ 20 h 20"/>
              </a:gdLst>
              <a:ahLst/>
              <a:cxnLst>
                <a:cxn ang="0">
                  <a:pos x="T0" y="T1"/>
                </a:cxn>
                <a:cxn ang="0">
                  <a:pos x="T2" y="T3"/>
                </a:cxn>
                <a:cxn ang="0">
                  <a:pos x="T4" y="T5"/>
                </a:cxn>
              </a:cxnLst>
              <a:rect l="0" t="0" r="r" b="b"/>
              <a:pathLst>
                <a:path w="40" h="20">
                  <a:moveTo>
                    <a:pt x="40" y="20"/>
                  </a:moveTo>
                  <a:cubicBezTo>
                    <a:pt x="40" y="9"/>
                    <a:pt x="31" y="0"/>
                    <a:pt x="20" y="0"/>
                  </a:cubicBezTo>
                  <a:cubicBezTo>
                    <a:pt x="9" y="0"/>
                    <a:pt x="0" y="9"/>
                    <a:pt x="0" y="20"/>
                  </a:cubicBezTo>
                </a:path>
              </a:pathLst>
            </a:cu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defTabSz="896386">
                <a:defRPr/>
              </a:pPr>
              <a:endParaRPr lang="en-US" sz="1765" kern="0"/>
            </a:p>
          </p:txBody>
        </p:sp>
        <p:sp>
          <p:nvSpPr>
            <p:cNvPr id="22" name="Oval 12">
              <a:extLst>
                <a:ext uri="{FF2B5EF4-FFF2-40B4-BE49-F238E27FC236}">
                  <a16:creationId xmlns:a16="http://schemas.microsoft.com/office/drawing/2014/main" id="{3DA5FF9D-410B-32FE-C297-543D164F3818}"/>
                </a:ext>
              </a:extLst>
            </p:cNvPr>
            <p:cNvSpPr>
              <a:spLocks noChangeArrowheads="1"/>
            </p:cNvSpPr>
            <p:nvPr/>
          </p:nvSpPr>
          <p:spPr bwMode="auto">
            <a:xfrm>
              <a:off x="84" y="72"/>
              <a:ext cx="78" cy="78"/>
            </a:xfrm>
            <a:prstGeom prst="ellipse">
              <a:avLst/>
            </a:pr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defTabSz="896386">
                <a:defRPr/>
              </a:pPr>
              <a:endParaRPr lang="en-US" sz="1765" kern="0"/>
            </a:p>
          </p:txBody>
        </p:sp>
        <p:sp>
          <p:nvSpPr>
            <p:cNvPr id="23" name="Freeform 13">
              <a:extLst>
                <a:ext uri="{FF2B5EF4-FFF2-40B4-BE49-F238E27FC236}">
                  <a16:creationId xmlns:a16="http://schemas.microsoft.com/office/drawing/2014/main" id="{A8B08233-B44C-0D95-82B5-3AEBC90261B8}"/>
                </a:ext>
              </a:extLst>
            </p:cNvPr>
            <p:cNvSpPr>
              <a:spLocks/>
            </p:cNvSpPr>
            <p:nvPr/>
          </p:nvSpPr>
          <p:spPr bwMode="auto">
            <a:xfrm>
              <a:off x="68" y="150"/>
              <a:ext cx="110" cy="55"/>
            </a:xfrm>
            <a:custGeom>
              <a:avLst/>
              <a:gdLst>
                <a:gd name="T0" fmla="*/ 56 w 56"/>
                <a:gd name="T1" fmla="*/ 28 h 28"/>
                <a:gd name="T2" fmla="*/ 28 w 56"/>
                <a:gd name="T3" fmla="*/ 0 h 28"/>
                <a:gd name="T4" fmla="*/ 0 w 56"/>
                <a:gd name="T5" fmla="*/ 28 h 28"/>
              </a:gdLst>
              <a:ahLst/>
              <a:cxnLst>
                <a:cxn ang="0">
                  <a:pos x="T0" y="T1"/>
                </a:cxn>
                <a:cxn ang="0">
                  <a:pos x="T2" y="T3"/>
                </a:cxn>
                <a:cxn ang="0">
                  <a:pos x="T4" y="T5"/>
                </a:cxn>
              </a:cxnLst>
              <a:rect l="0" t="0" r="r" b="b"/>
              <a:pathLst>
                <a:path w="56" h="28">
                  <a:moveTo>
                    <a:pt x="56" y="28"/>
                  </a:moveTo>
                  <a:cubicBezTo>
                    <a:pt x="56" y="13"/>
                    <a:pt x="44" y="0"/>
                    <a:pt x="28" y="0"/>
                  </a:cubicBezTo>
                  <a:cubicBezTo>
                    <a:pt x="12" y="0"/>
                    <a:pt x="0" y="13"/>
                    <a:pt x="0" y="28"/>
                  </a:cubicBezTo>
                </a:path>
              </a:pathLst>
            </a:cu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defTabSz="896386">
                <a:defRPr/>
              </a:pPr>
              <a:endParaRPr lang="en-US" sz="1765" kern="0"/>
            </a:p>
          </p:txBody>
        </p:sp>
        <p:sp>
          <p:nvSpPr>
            <p:cNvPr id="24" name="Freeform 14">
              <a:extLst>
                <a:ext uri="{FF2B5EF4-FFF2-40B4-BE49-F238E27FC236}">
                  <a16:creationId xmlns:a16="http://schemas.microsoft.com/office/drawing/2014/main" id="{41513519-8530-BC4B-78F3-399BC95F27CA}"/>
                </a:ext>
              </a:extLst>
            </p:cNvPr>
            <p:cNvSpPr>
              <a:spLocks/>
            </p:cNvSpPr>
            <p:nvPr/>
          </p:nvSpPr>
          <p:spPr bwMode="auto">
            <a:xfrm>
              <a:off x="162" y="72"/>
              <a:ext cx="78" cy="39"/>
            </a:xfrm>
            <a:custGeom>
              <a:avLst/>
              <a:gdLst>
                <a:gd name="T0" fmla="*/ 40 w 40"/>
                <a:gd name="T1" fmla="*/ 20 h 20"/>
                <a:gd name="T2" fmla="*/ 20 w 40"/>
                <a:gd name="T3" fmla="*/ 0 h 20"/>
                <a:gd name="T4" fmla="*/ 0 w 40"/>
                <a:gd name="T5" fmla="*/ 20 h 20"/>
              </a:gdLst>
              <a:ahLst/>
              <a:cxnLst>
                <a:cxn ang="0">
                  <a:pos x="T0" y="T1"/>
                </a:cxn>
                <a:cxn ang="0">
                  <a:pos x="T2" y="T3"/>
                </a:cxn>
                <a:cxn ang="0">
                  <a:pos x="T4" y="T5"/>
                </a:cxn>
              </a:cxnLst>
              <a:rect l="0" t="0" r="r" b="b"/>
              <a:pathLst>
                <a:path w="40" h="20">
                  <a:moveTo>
                    <a:pt x="40" y="20"/>
                  </a:moveTo>
                  <a:cubicBezTo>
                    <a:pt x="40" y="9"/>
                    <a:pt x="31" y="0"/>
                    <a:pt x="20" y="0"/>
                  </a:cubicBezTo>
                  <a:cubicBezTo>
                    <a:pt x="9" y="0"/>
                    <a:pt x="0" y="9"/>
                    <a:pt x="0" y="20"/>
                  </a:cubicBezTo>
                </a:path>
              </a:pathLst>
            </a:cu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defTabSz="896386">
                <a:defRPr/>
              </a:pPr>
              <a:endParaRPr lang="en-US" sz="1765" kern="0"/>
            </a:p>
          </p:txBody>
        </p:sp>
      </p:grpSp>
      <p:sp>
        <p:nvSpPr>
          <p:cNvPr id="25" name="ZoneTexte 24">
            <a:extLst>
              <a:ext uri="{FF2B5EF4-FFF2-40B4-BE49-F238E27FC236}">
                <a16:creationId xmlns:a16="http://schemas.microsoft.com/office/drawing/2014/main" id="{897B0F22-2C55-F1C7-FD8A-EFA42D9BCDFD}"/>
              </a:ext>
            </a:extLst>
          </p:cNvPr>
          <p:cNvSpPr txBox="1"/>
          <p:nvPr/>
        </p:nvSpPr>
        <p:spPr>
          <a:xfrm>
            <a:off x="0" y="1843699"/>
            <a:ext cx="11341755" cy="1323439"/>
          </a:xfrm>
          <a:prstGeom prst="rect">
            <a:avLst/>
          </a:prstGeom>
          <a:noFill/>
        </p:spPr>
        <p:txBody>
          <a:bodyPr wrap="square">
            <a:spAutoFit/>
          </a:bodyPr>
          <a:lstStyle/>
          <a:p>
            <a:r>
              <a:rPr lang="fr-FR" sz="2000" u="sng" dirty="0">
                <a:solidFill>
                  <a:srgbClr val="1E1E1E"/>
                </a:solidFill>
                <a:ea typeface="Open Sans" panose="020B0606030504020204" pitchFamily="34" charset="0"/>
                <a:cs typeface="Open Sans" panose="020B0606030504020204" pitchFamily="34" charset="0"/>
              </a:rPr>
              <a:t>Obtenir tous les résultats</a:t>
            </a:r>
          </a:p>
          <a:p>
            <a:endParaRPr lang="fr-FR" sz="2000" dirty="0">
              <a:solidFill>
                <a:srgbClr val="1E1E1E"/>
              </a:solidFill>
              <a:ea typeface="Open Sans" panose="020B0606030504020204" pitchFamily="34" charset="0"/>
              <a:cs typeface="Open Sans" panose="020B0606030504020204" pitchFamily="34" charset="0"/>
            </a:endParaRPr>
          </a:p>
          <a:p>
            <a:r>
              <a:rPr lang="fr-FR" sz="2000" dirty="0">
                <a:solidFill>
                  <a:srgbClr val="1E1E1E"/>
                </a:solidFill>
                <a:ea typeface="Open Sans" panose="020B0606030504020204" pitchFamily="34" charset="0"/>
                <a:cs typeface="Open Sans" panose="020B0606030504020204" pitchFamily="34" charset="0"/>
              </a:rPr>
              <a:t>Si aucun résultat suggéré n’est ce que vous recherchez, appuyez sur Entrée pour ouvrir la page des résultats de recherche. Vous pourrez alors explorer tous les résultats.</a:t>
            </a:r>
          </a:p>
        </p:txBody>
      </p:sp>
      <p:pic>
        <p:nvPicPr>
          <p:cNvPr id="26" name="Image 25">
            <a:extLst>
              <a:ext uri="{FF2B5EF4-FFF2-40B4-BE49-F238E27FC236}">
                <a16:creationId xmlns:a16="http://schemas.microsoft.com/office/drawing/2014/main" id="{CB9F4D5B-B3EE-CB4D-99C3-F63D314B8F36}"/>
              </a:ext>
            </a:extLst>
          </p:cNvPr>
          <p:cNvPicPr>
            <a:picLocks noChangeAspect="1"/>
          </p:cNvPicPr>
          <p:nvPr/>
        </p:nvPicPr>
        <p:blipFill>
          <a:blip r:embed="rId3"/>
          <a:stretch>
            <a:fillRect/>
          </a:stretch>
        </p:blipFill>
        <p:spPr>
          <a:xfrm>
            <a:off x="6278652" y="3348241"/>
            <a:ext cx="5643830" cy="3357358"/>
          </a:xfrm>
          <a:prstGeom prst="rect">
            <a:avLst/>
          </a:prstGeom>
          <a:ln>
            <a:noFill/>
          </a:ln>
          <a:effectLst>
            <a:outerShdw blurRad="292100" dist="139700" dir="2700000" algn="tl" rotWithShape="0">
              <a:srgbClr val="333333">
                <a:alpha val="65000"/>
              </a:srgbClr>
            </a:outerShdw>
          </a:effectLst>
        </p:spPr>
      </p:pic>
      <p:sp>
        <p:nvSpPr>
          <p:cNvPr id="27" name="Rectangle 26">
            <a:extLst>
              <a:ext uri="{FF2B5EF4-FFF2-40B4-BE49-F238E27FC236}">
                <a16:creationId xmlns:a16="http://schemas.microsoft.com/office/drawing/2014/main" id="{A92428CF-C7AB-4963-EB4F-08F3AA43AFF7}"/>
              </a:ext>
            </a:extLst>
          </p:cNvPr>
          <p:cNvSpPr/>
          <p:nvPr/>
        </p:nvSpPr>
        <p:spPr bwMode="auto">
          <a:xfrm>
            <a:off x="6384032" y="3906262"/>
            <a:ext cx="4261419" cy="192360"/>
          </a:xfrm>
          <a:prstGeom prst="rect">
            <a:avLst/>
          </a:prstGeom>
          <a:noFill/>
          <a:ln w="12700" cap="flat" cmpd="sng" algn="ctr">
            <a:solidFill>
              <a:srgbClr val="F74B53"/>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19050" tIns="19050" rIns="19050" bIns="19050" numCol="1" rtlCol="0" anchor="ctr" anchorCtr="0" compatLnSpc="1">
            <a:prstTxWarp prst="textNoShape">
              <a:avLst/>
            </a:prstTxWarp>
            <a:spAutoFit/>
          </a:bodyPr>
          <a:lstStyle/>
          <a:p>
            <a:pPr defTabSz="412750" fontAlgn="base" hangingPunct="0">
              <a:spcBef>
                <a:spcPct val="0"/>
              </a:spcBef>
              <a:spcAft>
                <a:spcPct val="0"/>
              </a:spcAft>
            </a:pPr>
            <a:endParaRPr lang="fr-FR" sz="1000">
              <a:ea typeface="Poppins" charset="0"/>
              <a:cs typeface="Poppins" charset="0"/>
              <a:sym typeface="Poppins" charset="0"/>
            </a:endParaRPr>
          </a:p>
        </p:txBody>
      </p:sp>
      <p:cxnSp>
        <p:nvCxnSpPr>
          <p:cNvPr id="28" name="Connecteur droit avec flèche 27">
            <a:extLst>
              <a:ext uri="{FF2B5EF4-FFF2-40B4-BE49-F238E27FC236}">
                <a16:creationId xmlns:a16="http://schemas.microsoft.com/office/drawing/2014/main" id="{E4BA24D5-7B01-B702-21E8-568A9F0221D1}"/>
              </a:ext>
            </a:extLst>
          </p:cNvPr>
          <p:cNvCxnSpPr>
            <a:cxnSpLocks/>
            <a:stCxn id="30" idx="3"/>
          </p:cNvCxnSpPr>
          <p:nvPr/>
        </p:nvCxnSpPr>
        <p:spPr bwMode="auto">
          <a:xfrm flipV="1">
            <a:off x="4131817" y="4881456"/>
            <a:ext cx="2582287" cy="20887"/>
          </a:xfrm>
          <a:prstGeom prst="straightConnector1">
            <a:avLst/>
          </a:prstGeom>
          <a:blipFill dpi="0" rotWithShape="0">
            <a:blip r:embed="rId4"/>
            <a:srcRect/>
            <a:tile tx="0" ty="0" sx="100000" sy="100000" flip="none" algn="tl"/>
          </a:blipFill>
          <a:ln w="12700" cap="flat" cmpd="sng" algn="ctr">
            <a:solidFill>
              <a:srgbClr val="F74B53"/>
            </a:solidFill>
            <a:prstDash val="solid"/>
            <a:miter lim="400000"/>
            <a:headEnd type="none" w="med" len="med"/>
            <a:tailEnd type="triangle"/>
          </a:ln>
          <a:effectLst>
            <a:outerShdw blurRad="25400" algn="ctr" rotWithShape="0">
              <a:srgbClr val="000000">
                <a:alpha val="50000"/>
              </a:srgbClr>
            </a:outerShdw>
          </a:effectLst>
        </p:spPr>
      </p:cxnSp>
      <p:cxnSp>
        <p:nvCxnSpPr>
          <p:cNvPr id="29" name="Connecteur droit avec flèche 28">
            <a:extLst>
              <a:ext uri="{FF2B5EF4-FFF2-40B4-BE49-F238E27FC236}">
                <a16:creationId xmlns:a16="http://schemas.microsoft.com/office/drawing/2014/main" id="{3A565169-5D2C-CB64-C85B-4043C7AADDB5}"/>
              </a:ext>
            </a:extLst>
          </p:cNvPr>
          <p:cNvCxnSpPr>
            <a:cxnSpLocks/>
          </p:cNvCxnSpPr>
          <p:nvPr/>
        </p:nvCxnSpPr>
        <p:spPr bwMode="auto">
          <a:xfrm>
            <a:off x="3791744" y="5574475"/>
            <a:ext cx="2523761" cy="0"/>
          </a:xfrm>
          <a:prstGeom prst="straightConnector1">
            <a:avLst/>
          </a:prstGeom>
          <a:blipFill dpi="0" rotWithShape="0">
            <a:blip r:embed="rId4"/>
            <a:srcRect/>
            <a:tile tx="0" ty="0" sx="100000" sy="100000" flip="none" algn="tl"/>
          </a:blipFill>
          <a:ln w="12700" cap="flat" cmpd="sng" algn="ctr">
            <a:solidFill>
              <a:srgbClr val="F74B53"/>
            </a:solidFill>
            <a:prstDash val="solid"/>
            <a:miter lim="400000"/>
            <a:headEnd type="none" w="med" len="med"/>
            <a:tailEnd type="triangle"/>
          </a:ln>
          <a:effectLst>
            <a:outerShdw blurRad="25400" algn="ctr" rotWithShape="0">
              <a:srgbClr val="000000">
                <a:alpha val="50000"/>
              </a:srgbClr>
            </a:outerShdw>
          </a:effectLst>
        </p:spPr>
      </p:cxnSp>
      <p:sp>
        <p:nvSpPr>
          <p:cNvPr id="30" name="ZoneTexte 29">
            <a:extLst>
              <a:ext uri="{FF2B5EF4-FFF2-40B4-BE49-F238E27FC236}">
                <a16:creationId xmlns:a16="http://schemas.microsoft.com/office/drawing/2014/main" id="{56793E07-925C-0D8B-0002-47B3EB09875C}"/>
              </a:ext>
            </a:extLst>
          </p:cNvPr>
          <p:cNvSpPr txBox="1"/>
          <p:nvPr/>
        </p:nvSpPr>
        <p:spPr>
          <a:xfrm>
            <a:off x="-2322" y="4740760"/>
            <a:ext cx="4134139" cy="323165"/>
          </a:xfrm>
          <a:prstGeom prst="rect">
            <a:avLst/>
          </a:prstGeom>
          <a:noFill/>
        </p:spPr>
        <p:txBody>
          <a:bodyPr wrap="square" rtlCol="0">
            <a:spAutoFit/>
          </a:bodyPr>
          <a:lstStyle/>
          <a:p>
            <a:r>
              <a:rPr lang="fr-FR" sz="1500" dirty="0">
                <a:ea typeface="Open Sans" panose="020B0606030504020204" pitchFamily="34" charset="0"/>
                <a:cs typeface="Open Sans" panose="020B0606030504020204" pitchFamily="34" charset="0"/>
              </a:rPr>
              <a:t>Accédez à l’emplacement du site, dossier, fichier…</a:t>
            </a:r>
          </a:p>
        </p:txBody>
      </p:sp>
      <p:sp>
        <p:nvSpPr>
          <p:cNvPr id="31" name="ZoneTexte 30">
            <a:extLst>
              <a:ext uri="{FF2B5EF4-FFF2-40B4-BE49-F238E27FC236}">
                <a16:creationId xmlns:a16="http://schemas.microsoft.com/office/drawing/2014/main" id="{DB54BFBF-11B4-19DD-F0CA-6416D8DED0FE}"/>
              </a:ext>
            </a:extLst>
          </p:cNvPr>
          <p:cNvSpPr txBox="1"/>
          <p:nvPr/>
        </p:nvSpPr>
        <p:spPr>
          <a:xfrm>
            <a:off x="385588" y="5380531"/>
            <a:ext cx="4134139" cy="323165"/>
          </a:xfrm>
          <a:prstGeom prst="rect">
            <a:avLst/>
          </a:prstGeom>
          <a:noFill/>
        </p:spPr>
        <p:txBody>
          <a:bodyPr wrap="square" rtlCol="0">
            <a:spAutoFit/>
          </a:bodyPr>
          <a:lstStyle/>
          <a:p>
            <a:r>
              <a:rPr lang="fr-FR" sz="1500" dirty="0">
                <a:ea typeface="Open Sans" panose="020B0606030504020204" pitchFamily="34" charset="0"/>
                <a:cs typeface="Open Sans" panose="020B0606030504020204" pitchFamily="34" charset="0"/>
              </a:rPr>
              <a:t>Ouvrez le dossier, fichier, questionnaire…</a:t>
            </a:r>
          </a:p>
        </p:txBody>
      </p:sp>
      <p:sp>
        <p:nvSpPr>
          <p:cNvPr id="32" name="ZoneTexte 31">
            <a:extLst>
              <a:ext uri="{FF2B5EF4-FFF2-40B4-BE49-F238E27FC236}">
                <a16:creationId xmlns:a16="http://schemas.microsoft.com/office/drawing/2014/main" id="{3417CBC3-9159-936E-D508-2D593C13E5E6}"/>
              </a:ext>
            </a:extLst>
          </p:cNvPr>
          <p:cNvSpPr txBox="1"/>
          <p:nvPr/>
        </p:nvSpPr>
        <p:spPr>
          <a:xfrm>
            <a:off x="2692310" y="3764095"/>
            <a:ext cx="1028612" cy="400110"/>
          </a:xfrm>
          <a:prstGeom prst="rect">
            <a:avLst/>
          </a:prstGeom>
          <a:noFill/>
        </p:spPr>
        <p:txBody>
          <a:bodyPr wrap="square" rtlCol="0">
            <a:spAutoFit/>
          </a:bodyPr>
          <a:lstStyle/>
          <a:p>
            <a:r>
              <a:rPr lang="fr-FR" sz="2000" dirty="0">
                <a:solidFill>
                  <a:srgbClr val="1E1E1E"/>
                </a:solidFill>
                <a:ea typeface="Open Sans" panose="020B0606030504020204" pitchFamily="34" charset="0"/>
                <a:cs typeface="Open Sans" panose="020B0606030504020204" pitchFamily="34" charset="0"/>
              </a:rPr>
              <a:t>Filtres</a:t>
            </a:r>
          </a:p>
        </p:txBody>
      </p:sp>
      <p:cxnSp>
        <p:nvCxnSpPr>
          <p:cNvPr id="33" name="Connecteur droit avec flèche 32">
            <a:extLst>
              <a:ext uri="{FF2B5EF4-FFF2-40B4-BE49-F238E27FC236}">
                <a16:creationId xmlns:a16="http://schemas.microsoft.com/office/drawing/2014/main" id="{48752DB5-9801-AD07-F075-10F0584D0DF1}"/>
              </a:ext>
            </a:extLst>
          </p:cNvPr>
          <p:cNvCxnSpPr>
            <a:cxnSpLocks/>
          </p:cNvCxnSpPr>
          <p:nvPr/>
        </p:nvCxnSpPr>
        <p:spPr bwMode="auto">
          <a:xfrm flipV="1">
            <a:off x="3467708" y="3967935"/>
            <a:ext cx="2880320" cy="20882"/>
          </a:xfrm>
          <a:prstGeom prst="straightConnector1">
            <a:avLst/>
          </a:prstGeom>
          <a:blipFill dpi="0" rotWithShape="0">
            <a:blip r:embed="rId4"/>
            <a:srcRect/>
            <a:tile tx="0" ty="0" sx="100000" sy="100000" flip="none" algn="tl"/>
          </a:blipFill>
          <a:ln w="12700" cap="flat" cmpd="sng" algn="ctr">
            <a:solidFill>
              <a:srgbClr val="F74B53"/>
            </a:solidFill>
            <a:prstDash val="solid"/>
            <a:miter lim="400000"/>
            <a:headEnd type="none" w="med" len="med"/>
            <a:tailEnd type="triangle"/>
          </a:ln>
          <a:effectLst>
            <a:outerShdw blurRad="25400" algn="ctr" rotWithShape="0">
              <a:srgbClr val="000000">
                <a:alpha val="50000"/>
              </a:srgbClr>
            </a:outerShdw>
          </a:effectLst>
        </p:spPr>
      </p:cxnSp>
    </p:spTree>
    <p:extLst>
      <p:ext uri="{BB962C8B-B14F-4D97-AF65-F5344CB8AC3E}">
        <p14:creationId xmlns:p14="http://schemas.microsoft.com/office/powerpoint/2010/main" val="20010929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xEl>
                                              <p:pRg st="2" end="2"/>
                                            </p:txEl>
                                          </p:spTgt>
                                        </p:tgtEl>
                                        <p:attrNameLst>
                                          <p:attrName>style.visibility</p:attrName>
                                        </p:attrNameLst>
                                      </p:cBhvr>
                                      <p:to>
                                        <p:strVal val="visible"/>
                                      </p:to>
                                    </p:set>
                                    <p:animEffect transition="in" filter="fade">
                                      <p:cBhvr>
                                        <p:cTn id="7" dur="500"/>
                                        <p:tgtEl>
                                          <p:spTgt spid="2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10"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par>
                                <p:cTn id="24" presetID="10" presetClass="entr" presetSubtype="0"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p:bldP spid="31"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F2B414D7-5A33-297E-3E2C-FB98B11533B8}"/>
              </a:ext>
            </a:extLst>
          </p:cNvPr>
          <p:cNvSpPr txBox="1">
            <a:spLocks/>
          </p:cNvSpPr>
          <p:nvPr/>
        </p:nvSpPr>
        <p:spPr>
          <a:xfrm>
            <a:off x="581192" y="744196"/>
            <a:ext cx="11029616" cy="693164"/>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dirty="0"/>
              <a:t>RECHERCHER DEPUIS LE PORTAIL MICROSOFT 365</a:t>
            </a:r>
          </a:p>
        </p:txBody>
      </p:sp>
      <p:sp>
        <p:nvSpPr>
          <p:cNvPr id="34" name="Rectangle 33">
            <a:extLst>
              <a:ext uri="{FF2B5EF4-FFF2-40B4-BE49-F238E27FC236}">
                <a16:creationId xmlns:a16="http://schemas.microsoft.com/office/drawing/2014/main" id="{0176FBAF-8E16-EC78-4039-B6FFC6CEFB0A}"/>
              </a:ext>
            </a:extLst>
          </p:cNvPr>
          <p:cNvSpPr/>
          <p:nvPr/>
        </p:nvSpPr>
        <p:spPr bwMode="auto">
          <a:xfrm>
            <a:off x="2" y="2406565"/>
            <a:ext cx="12191999" cy="4242299"/>
          </a:xfrm>
          <a:prstGeom prst="rect">
            <a:avLst/>
          </a:prstGeom>
          <a:noFill/>
          <a:ln w="10795" cap="flat" cmpd="sng" algn="ctr">
            <a:noFill/>
            <a:prstDash val="soli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102">
              <a:defRPr/>
            </a:pPr>
            <a:endParaRPr lang="en-US" sz="1961" kern="0">
              <a:gradFill>
                <a:gsLst>
                  <a:gs pos="0">
                    <a:srgbClr val="FFFFFF"/>
                  </a:gs>
                  <a:gs pos="100000">
                    <a:srgbClr val="FFFFFF"/>
                  </a:gs>
                </a:gsLst>
                <a:lin ang="5400000" scaled="0"/>
              </a:gradFill>
            </a:endParaRPr>
          </a:p>
        </p:txBody>
      </p:sp>
      <p:sp>
        <p:nvSpPr>
          <p:cNvPr id="35" name="Freeform 5">
            <a:extLst>
              <a:ext uri="{FF2B5EF4-FFF2-40B4-BE49-F238E27FC236}">
                <a16:creationId xmlns:a16="http://schemas.microsoft.com/office/drawing/2014/main" id="{52D3E3DC-253B-6452-8E86-2FF1E412008B}"/>
              </a:ext>
            </a:extLst>
          </p:cNvPr>
          <p:cNvSpPr>
            <a:spLocks noEditPoints="1"/>
          </p:cNvSpPr>
          <p:nvPr/>
        </p:nvSpPr>
        <p:spPr bwMode="auto">
          <a:xfrm>
            <a:off x="1916503" y="4914991"/>
            <a:ext cx="317439" cy="353229"/>
          </a:xfrm>
          <a:custGeom>
            <a:avLst/>
            <a:gdLst>
              <a:gd name="T0" fmla="*/ 70 w 104"/>
              <a:gd name="T1" fmla="*/ 67 h 116"/>
              <a:gd name="T2" fmla="*/ 88 w 104"/>
              <a:gd name="T3" fmla="*/ 36 h 116"/>
              <a:gd name="T4" fmla="*/ 52 w 104"/>
              <a:gd name="T5" fmla="*/ 0 h 116"/>
              <a:gd name="T6" fmla="*/ 16 w 104"/>
              <a:gd name="T7" fmla="*/ 36 h 116"/>
              <a:gd name="T8" fmla="*/ 34 w 104"/>
              <a:gd name="T9" fmla="*/ 67 h 116"/>
              <a:gd name="T10" fmla="*/ 0 w 104"/>
              <a:gd name="T11" fmla="*/ 116 h 116"/>
              <a:gd name="T12" fmla="*/ 8 w 104"/>
              <a:gd name="T13" fmla="*/ 116 h 116"/>
              <a:gd name="T14" fmla="*/ 52 w 104"/>
              <a:gd name="T15" fmla="*/ 72 h 116"/>
              <a:gd name="T16" fmla="*/ 96 w 104"/>
              <a:gd name="T17" fmla="*/ 116 h 116"/>
              <a:gd name="T18" fmla="*/ 104 w 104"/>
              <a:gd name="T19" fmla="*/ 116 h 116"/>
              <a:gd name="T20" fmla="*/ 70 w 104"/>
              <a:gd name="T21" fmla="*/ 67 h 116"/>
              <a:gd name="T22" fmla="*/ 24 w 104"/>
              <a:gd name="T23" fmla="*/ 36 h 116"/>
              <a:gd name="T24" fmla="*/ 52 w 104"/>
              <a:gd name="T25" fmla="*/ 8 h 116"/>
              <a:gd name="T26" fmla="*/ 80 w 104"/>
              <a:gd name="T27" fmla="*/ 36 h 116"/>
              <a:gd name="T28" fmla="*/ 52 w 104"/>
              <a:gd name="T29" fmla="*/ 64 h 116"/>
              <a:gd name="T30" fmla="*/ 24 w 104"/>
              <a:gd name="T31" fmla="*/ 3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116">
                <a:moveTo>
                  <a:pt x="70" y="67"/>
                </a:moveTo>
                <a:cubicBezTo>
                  <a:pt x="81" y="61"/>
                  <a:pt x="88" y="49"/>
                  <a:pt x="88" y="36"/>
                </a:cubicBezTo>
                <a:cubicBezTo>
                  <a:pt x="88" y="16"/>
                  <a:pt x="72" y="0"/>
                  <a:pt x="52" y="0"/>
                </a:cubicBezTo>
                <a:cubicBezTo>
                  <a:pt x="32" y="0"/>
                  <a:pt x="16" y="16"/>
                  <a:pt x="16" y="36"/>
                </a:cubicBezTo>
                <a:cubicBezTo>
                  <a:pt x="16" y="49"/>
                  <a:pt x="23" y="61"/>
                  <a:pt x="34" y="67"/>
                </a:cubicBezTo>
                <a:cubicBezTo>
                  <a:pt x="14" y="75"/>
                  <a:pt x="0" y="94"/>
                  <a:pt x="0" y="116"/>
                </a:cubicBezTo>
                <a:cubicBezTo>
                  <a:pt x="8" y="116"/>
                  <a:pt x="8" y="116"/>
                  <a:pt x="8" y="116"/>
                </a:cubicBezTo>
                <a:cubicBezTo>
                  <a:pt x="8" y="92"/>
                  <a:pt x="28" y="72"/>
                  <a:pt x="52" y="72"/>
                </a:cubicBezTo>
                <a:cubicBezTo>
                  <a:pt x="76" y="72"/>
                  <a:pt x="96" y="92"/>
                  <a:pt x="96" y="116"/>
                </a:cubicBezTo>
                <a:cubicBezTo>
                  <a:pt x="104" y="116"/>
                  <a:pt x="104" y="116"/>
                  <a:pt x="104" y="116"/>
                </a:cubicBezTo>
                <a:cubicBezTo>
                  <a:pt x="104" y="94"/>
                  <a:pt x="90" y="75"/>
                  <a:pt x="70" y="67"/>
                </a:cubicBezTo>
                <a:close/>
                <a:moveTo>
                  <a:pt x="24" y="36"/>
                </a:moveTo>
                <a:cubicBezTo>
                  <a:pt x="24" y="21"/>
                  <a:pt x="37" y="8"/>
                  <a:pt x="52" y="8"/>
                </a:cubicBezTo>
                <a:cubicBezTo>
                  <a:pt x="67" y="8"/>
                  <a:pt x="80" y="21"/>
                  <a:pt x="80" y="36"/>
                </a:cubicBezTo>
                <a:cubicBezTo>
                  <a:pt x="80" y="51"/>
                  <a:pt x="67" y="64"/>
                  <a:pt x="52" y="64"/>
                </a:cubicBezTo>
                <a:cubicBezTo>
                  <a:pt x="37" y="64"/>
                  <a:pt x="24" y="51"/>
                  <a:pt x="24" y="36"/>
                </a:cubicBezTo>
                <a:close/>
              </a:path>
            </a:pathLst>
          </a:custGeom>
          <a:solidFill>
            <a:schemeClr val="accent1"/>
          </a:solidFill>
          <a:ln>
            <a:noFill/>
          </a:ln>
        </p:spPr>
        <p:txBody>
          <a:bodyPr vert="horz" wrap="square" lIns="89630" tIns="44814" rIns="89630" bIns="44814" numCol="1" anchor="t" anchorCtr="0" compatLnSpc="1">
            <a:prstTxWarp prst="textNoShape">
              <a:avLst/>
            </a:prstTxWarp>
          </a:bodyPr>
          <a:lstStyle/>
          <a:p>
            <a:pPr defTabSz="896386">
              <a:defRPr/>
            </a:pPr>
            <a:endParaRPr lang="en-US" sz="1765" kern="0">
              <a:gradFill>
                <a:gsLst>
                  <a:gs pos="12879">
                    <a:srgbClr val="161616"/>
                  </a:gs>
                  <a:gs pos="24000">
                    <a:srgbClr val="161616"/>
                  </a:gs>
                </a:gsLst>
                <a:lin ang="5400000" scaled="0"/>
              </a:gradFill>
            </a:endParaRPr>
          </a:p>
        </p:txBody>
      </p:sp>
      <p:sp>
        <p:nvSpPr>
          <p:cNvPr id="36" name="Freeform 5">
            <a:extLst>
              <a:ext uri="{FF2B5EF4-FFF2-40B4-BE49-F238E27FC236}">
                <a16:creationId xmlns:a16="http://schemas.microsoft.com/office/drawing/2014/main" id="{E686D74D-5767-EC07-1CCA-3FA07C0A7C6A}"/>
              </a:ext>
            </a:extLst>
          </p:cNvPr>
          <p:cNvSpPr>
            <a:spLocks noEditPoints="1"/>
          </p:cNvSpPr>
          <p:nvPr/>
        </p:nvSpPr>
        <p:spPr bwMode="auto">
          <a:xfrm>
            <a:off x="1551117" y="4417442"/>
            <a:ext cx="317439" cy="353229"/>
          </a:xfrm>
          <a:custGeom>
            <a:avLst/>
            <a:gdLst>
              <a:gd name="T0" fmla="*/ 70 w 104"/>
              <a:gd name="T1" fmla="*/ 67 h 116"/>
              <a:gd name="T2" fmla="*/ 88 w 104"/>
              <a:gd name="T3" fmla="*/ 36 h 116"/>
              <a:gd name="T4" fmla="*/ 52 w 104"/>
              <a:gd name="T5" fmla="*/ 0 h 116"/>
              <a:gd name="T6" fmla="*/ 16 w 104"/>
              <a:gd name="T7" fmla="*/ 36 h 116"/>
              <a:gd name="T8" fmla="*/ 34 w 104"/>
              <a:gd name="T9" fmla="*/ 67 h 116"/>
              <a:gd name="T10" fmla="*/ 0 w 104"/>
              <a:gd name="T11" fmla="*/ 116 h 116"/>
              <a:gd name="T12" fmla="*/ 8 w 104"/>
              <a:gd name="T13" fmla="*/ 116 h 116"/>
              <a:gd name="T14" fmla="*/ 52 w 104"/>
              <a:gd name="T15" fmla="*/ 72 h 116"/>
              <a:gd name="T16" fmla="*/ 96 w 104"/>
              <a:gd name="T17" fmla="*/ 116 h 116"/>
              <a:gd name="T18" fmla="*/ 104 w 104"/>
              <a:gd name="T19" fmla="*/ 116 h 116"/>
              <a:gd name="T20" fmla="*/ 70 w 104"/>
              <a:gd name="T21" fmla="*/ 67 h 116"/>
              <a:gd name="T22" fmla="*/ 24 w 104"/>
              <a:gd name="T23" fmla="*/ 36 h 116"/>
              <a:gd name="T24" fmla="*/ 52 w 104"/>
              <a:gd name="T25" fmla="*/ 8 h 116"/>
              <a:gd name="T26" fmla="*/ 80 w 104"/>
              <a:gd name="T27" fmla="*/ 36 h 116"/>
              <a:gd name="T28" fmla="*/ 52 w 104"/>
              <a:gd name="T29" fmla="*/ 64 h 116"/>
              <a:gd name="T30" fmla="*/ 24 w 104"/>
              <a:gd name="T31" fmla="*/ 3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116">
                <a:moveTo>
                  <a:pt x="70" y="67"/>
                </a:moveTo>
                <a:cubicBezTo>
                  <a:pt x="81" y="61"/>
                  <a:pt x="88" y="49"/>
                  <a:pt x="88" y="36"/>
                </a:cubicBezTo>
                <a:cubicBezTo>
                  <a:pt x="88" y="16"/>
                  <a:pt x="72" y="0"/>
                  <a:pt x="52" y="0"/>
                </a:cubicBezTo>
                <a:cubicBezTo>
                  <a:pt x="32" y="0"/>
                  <a:pt x="16" y="16"/>
                  <a:pt x="16" y="36"/>
                </a:cubicBezTo>
                <a:cubicBezTo>
                  <a:pt x="16" y="49"/>
                  <a:pt x="23" y="61"/>
                  <a:pt x="34" y="67"/>
                </a:cubicBezTo>
                <a:cubicBezTo>
                  <a:pt x="14" y="75"/>
                  <a:pt x="0" y="94"/>
                  <a:pt x="0" y="116"/>
                </a:cubicBezTo>
                <a:cubicBezTo>
                  <a:pt x="8" y="116"/>
                  <a:pt x="8" y="116"/>
                  <a:pt x="8" y="116"/>
                </a:cubicBezTo>
                <a:cubicBezTo>
                  <a:pt x="8" y="92"/>
                  <a:pt x="28" y="72"/>
                  <a:pt x="52" y="72"/>
                </a:cubicBezTo>
                <a:cubicBezTo>
                  <a:pt x="76" y="72"/>
                  <a:pt x="96" y="92"/>
                  <a:pt x="96" y="116"/>
                </a:cubicBezTo>
                <a:cubicBezTo>
                  <a:pt x="104" y="116"/>
                  <a:pt x="104" y="116"/>
                  <a:pt x="104" y="116"/>
                </a:cubicBezTo>
                <a:cubicBezTo>
                  <a:pt x="104" y="94"/>
                  <a:pt x="90" y="75"/>
                  <a:pt x="70" y="67"/>
                </a:cubicBezTo>
                <a:close/>
                <a:moveTo>
                  <a:pt x="24" y="36"/>
                </a:moveTo>
                <a:cubicBezTo>
                  <a:pt x="24" y="21"/>
                  <a:pt x="37" y="8"/>
                  <a:pt x="52" y="8"/>
                </a:cubicBezTo>
                <a:cubicBezTo>
                  <a:pt x="67" y="8"/>
                  <a:pt x="80" y="21"/>
                  <a:pt x="80" y="36"/>
                </a:cubicBezTo>
                <a:cubicBezTo>
                  <a:pt x="80" y="51"/>
                  <a:pt x="67" y="64"/>
                  <a:pt x="52" y="64"/>
                </a:cubicBezTo>
                <a:cubicBezTo>
                  <a:pt x="37" y="64"/>
                  <a:pt x="24" y="51"/>
                  <a:pt x="24" y="36"/>
                </a:cubicBezTo>
                <a:close/>
              </a:path>
            </a:pathLst>
          </a:custGeom>
          <a:solidFill>
            <a:schemeClr val="accent1"/>
          </a:solidFill>
          <a:ln>
            <a:noFill/>
          </a:ln>
        </p:spPr>
        <p:txBody>
          <a:bodyPr vert="horz" wrap="square" lIns="89630" tIns="44814" rIns="89630" bIns="44814" numCol="1" anchor="t" anchorCtr="0" compatLnSpc="1">
            <a:prstTxWarp prst="textNoShape">
              <a:avLst/>
            </a:prstTxWarp>
          </a:bodyPr>
          <a:lstStyle/>
          <a:p>
            <a:pPr defTabSz="896386">
              <a:defRPr/>
            </a:pPr>
            <a:endParaRPr lang="en-US" sz="1765" kern="0">
              <a:gradFill>
                <a:gsLst>
                  <a:gs pos="12879">
                    <a:srgbClr val="161616"/>
                  </a:gs>
                  <a:gs pos="24000">
                    <a:srgbClr val="161616"/>
                  </a:gs>
                </a:gsLst>
                <a:lin ang="5400000" scaled="0"/>
              </a:gradFill>
            </a:endParaRPr>
          </a:p>
        </p:txBody>
      </p:sp>
      <p:sp>
        <p:nvSpPr>
          <p:cNvPr id="37" name="Freeform 5">
            <a:extLst>
              <a:ext uri="{FF2B5EF4-FFF2-40B4-BE49-F238E27FC236}">
                <a16:creationId xmlns:a16="http://schemas.microsoft.com/office/drawing/2014/main" id="{0123DA26-B7B3-7D37-E921-EE78F6D015AC}"/>
              </a:ext>
            </a:extLst>
          </p:cNvPr>
          <p:cNvSpPr>
            <a:spLocks noEditPoints="1"/>
          </p:cNvSpPr>
          <p:nvPr/>
        </p:nvSpPr>
        <p:spPr bwMode="auto">
          <a:xfrm>
            <a:off x="1903942" y="3919892"/>
            <a:ext cx="317439" cy="353229"/>
          </a:xfrm>
          <a:custGeom>
            <a:avLst/>
            <a:gdLst>
              <a:gd name="T0" fmla="*/ 70 w 104"/>
              <a:gd name="T1" fmla="*/ 67 h 116"/>
              <a:gd name="T2" fmla="*/ 88 w 104"/>
              <a:gd name="T3" fmla="*/ 36 h 116"/>
              <a:gd name="T4" fmla="*/ 52 w 104"/>
              <a:gd name="T5" fmla="*/ 0 h 116"/>
              <a:gd name="T6" fmla="*/ 16 w 104"/>
              <a:gd name="T7" fmla="*/ 36 h 116"/>
              <a:gd name="T8" fmla="*/ 34 w 104"/>
              <a:gd name="T9" fmla="*/ 67 h 116"/>
              <a:gd name="T10" fmla="*/ 0 w 104"/>
              <a:gd name="T11" fmla="*/ 116 h 116"/>
              <a:gd name="T12" fmla="*/ 8 w 104"/>
              <a:gd name="T13" fmla="*/ 116 h 116"/>
              <a:gd name="T14" fmla="*/ 52 w 104"/>
              <a:gd name="T15" fmla="*/ 72 h 116"/>
              <a:gd name="T16" fmla="*/ 96 w 104"/>
              <a:gd name="T17" fmla="*/ 116 h 116"/>
              <a:gd name="T18" fmla="*/ 104 w 104"/>
              <a:gd name="T19" fmla="*/ 116 h 116"/>
              <a:gd name="T20" fmla="*/ 70 w 104"/>
              <a:gd name="T21" fmla="*/ 67 h 116"/>
              <a:gd name="T22" fmla="*/ 24 w 104"/>
              <a:gd name="T23" fmla="*/ 36 h 116"/>
              <a:gd name="T24" fmla="*/ 52 w 104"/>
              <a:gd name="T25" fmla="*/ 8 h 116"/>
              <a:gd name="T26" fmla="*/ 80 w 104"/>
              <a:gd name="T27" fmla="*/ 36 h 116"/>
              <a:gd name="T28" fmla="*/ 52 w 104"/>
              <a:gd name="T29" fmla="*/ 64 h 116"/>
              <a:gd name="T30" fmla="*/ 24 w 104"/>
              <a:gd name="T31" fmla="*/ 3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116">
                <a:moveTo>
                  <a:pt x="70" y="67"/>
                </a:moveTo>
                <a:cubicBezTo>
                  <a:pt x="81" y="61"/>
                  <a:pt x="88" y="49"/>
                  <a:pt x="88" y="36"/>
                </a:cubicBezTo>
                <a:cubicBezTo>
                  <a:pt x="88" y="16"/>
                  <a:pt x="72" y="0"/>
                  <a:pt x="52" y="0"/>
                </a:cubicBezTo>
                <a:cubicBezTo>
                  <a:pt x="32" y="0"/>
                  <a:pt x="16" y="16"/>
                  <a:pt x="16" y="36"/>
                </a:cubicBezTo>
                <a:cubicBezTo>
                  <a:pt x="16" y="49"/>
                  <a:pt x="23" y="61"/>
                  <a:pt x="34" y="67"/>
                </a:cubicBezTo>
                <a:cubicBezTo>
                  <a:pt x="14" y="75"/>
                  <a:pt x="0" y="94"/>
                  <a:pt x="0" y="116"/>
                </a:cubicBezTo>
                <a:cubicBezTo>
                  <a:pt x="8" y="116"/>
                  <a:pt x="8" y="116"/>
                  <a:pt x="8" y="116"/>
                </a:cubicBezTo>
                <a:cubicBezTo>
                  <a:pt x="8" y="92"/>
                  <a:pt x="28" y="72"/>
                  <a:pt x="52" y="72"/>
                </a:cubicBezTo>
                <a:cubicBezTo>
                  <a:pt x="76" y="72"/>
                  <a:pt x="96" y="92"/>
                  <a:pt x="96" y="116"/>
                </a:cubicBezTo>
                <a:cubicBezTo>
                  <a:pt x="104" y="116"/>
                  <a:pt x="104" y="116"/>
                  <a:pt x="104" y="116"/>
                </a:cubicBezTo>
                <a:cubicBezTo>
                  <a:pt x="104" y="94"/>
                  <a:pt x="90" y="75"/>
                  <a:pt x="70" y="67"/>
                </a:cubicBezTo>
                <a:close/>
                <a:moveTo>
                  <a:pt x="24" y="36"/>
                </a:moveTo>
                <a:cubicBezTo>
                  <a:pt x="24" y="21"/>
                  <a:pt x="37" y="8"/>
                  <a:pt x="52" y="8"/>
                </a:cubicBezTo>
                <a:cubicBezTo>
                  <a:pt x="67" y="8"/>
                  <a:pt x="80" y="21"/>
                  <a:pt x="80" y="36"/>
                </a:cubicBezTo>
                <a:cubicBezTo>
                  <a:pt x="80" y="51"/>
                  <a:pt x="67" y="64"/>
                  <a:pt x="52" y="64"/>
                </a:cubicBezTo>
                <a:cubicBezTo>
                  <a:pt x="37" y="64"/>
                  <a:pt x="24" y="51"/>
                  <a:pt x="24" y="36"/>
                </a:cubicBezTo>
                <a:close/>
              </a:path>
            </a:pathLst>
          </a:custGeom>
          <a:solidFill>
            <a:schemeClr val="accent1"/>
          </a:solidFill>
          <a:ln>
            <a:noFill/>
          </a:ln>
        </p:spPr>
        <p:txBody>
          <a:bodyPr vert="horz" wrap="square" lIns="89630" tIns="44814" rIns="89630" bIns="44814" numCol="1" anchor="t" anchorCtr="0" compatLnSpc="1">
            <a:prstTxWarp prst="textNoShape">
              <a:avLst/>
            </a:prstTxWarp>
          </a:bodyPr>
          <a:lstStyle/>
          <a:p>
            <a:pPr defTabSz="896386">
              <a:defRPr/>
            </a:pPr>
            <a:endParaRPr lang="en-US" sz="1765" kern="0">
              <a:gradFill>
                <a:gsLst>
                  <a:gs pos="12879">
                    <a:srgbClr val="161616"/>
                  </a:gs>
                  <a:gs pos="24000">
                    <a:srgbClr val="161616"/>
                  </a:gs>
                </a:gsLst>
                <a:lin ang="5400000" scaled="0"/>
              </a:gradFill>
            </a:endParaRPr>
          </a:p>
        </p:txBody>
      </p:sp>
      <p:grpSp>
        <p:nvGrpSpPr>
          <p:cNvPr id="38" name="Group 8">
            <a:extLst>
              <a:ext uri="{FF2B5EF4-FFF2-40B4-BE49-F238E27FC236}">
                <a16:creationId xmlns:a16="http://schemas.microsoft.com/office/drawing/2014/main" id="{B88A95AD-2CFA-ED1C-940F-5B129BF73DFC}"/>
              </a:ext>
            </a:extLst>
          </p:cNvPr>
          <p:cNvGrpSpPr>
            <a:grpSpLocks noChangeAspect="1"/>
          </p:cNvGrpSpPr>
          <p:nvPr/>
        </p:nvGrpSpPr>
        <p:grpSpPr bwMode="auto">
          <a:xfrm>
            <a:off x="10073242" y="4939110"/>
            <a:ext cx="364122" cy="304991"/>
            <a:chOff x="6" y="9"/>
            <a:chExt cx="234" cy="196"/>
          </a:xfrm>
          <a:noFill/>
        </p:grpSpPr>
        <p:sp>
          <p:nvSpPr>
            <p:cNvPr id="39" name="Oval 9">
              <a:extLst>
                <a:ext uri="{FF2B5EF4-FFF2-40B4-BE49-F238E27FC236}">
                  <a16:creationId xmlns:a16="http://schemas.microsoft.com/office/drawing/2014/main" id="{A9243BA2-A04B-E42B-0A2D-48F25BD0BB18}"/>
                </a:ext>
              </a:extLst>
            </p:cNvPr>
            <p:cNvSpPr>
              <a:spLocks noChangeArrowheads="1"/>
            </p:cNvSpPr>
            <p:nvPr/>
          </p:nvSpPr>
          <p:spPr bwMode="auto">
            <a:xfrm>
              <a:off x="14" y="9"/>
              <a:ext cx="62" cy="63"/>
            </a:xfrm>
            <a:prstGeom prst="ellipse">
              <a:avLst/>
            </a:pr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defTabSz="896386">
                <a:defRPr/>
              </a:pPr>
              <a:endParaRPr lang="en-US" sz="1765" kern="0">
                <a:gradFill>
                  <a:gsLst>
                    <a:gs pos="12879">
                      <a:srgbClr val="161616"/>
                    </a:gs>
                    <a:gs pos="24000">
                      <a:srgbClr val="161616"/>
                    </a:gs>
                  </a:gsLst>
                  <a:lin ang="5400000" scaled="0"/>
                </a:gradFill>
              </a:endParaRPr>
            </a:p>
          </p:txBody>
        </p:sp>
        <p:sp>
          <p:nvSpPr>
            <p:cNvPr id="40" name="Oval 10">
              <a:extLst>
                <a:ext uri="{FF2B5EF4-FFF2-40B4-BE49-F238E27FC236}">
                  <a16:creationId xmlns:a16="http://schemas.microsoft.com/office/drawing/2014/main" id="{664C18F9-E01C-659E-B720-F2F45ED49B78}"/>
                </a:ext>
              </a:extLst>
            </p:cNvPr>
            <p:cNvSpPr>
              <a:spLocks noChangeArrowheads="1"/>
            </p:cNvSpPr>
            <p:nvPr/>
          </p:nvSpPr>
          <p:spPr bwMode="auto">
            <a:xfrm>
              <a:off x="170" y="9"/>
              <a:ext cx="62" cy="63"/>
            </a:xfrm>
            <a:prstGeom prst="ellipse">
              <a:avLst/>
            </a:pr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defTabSz="896386">
                <a:defRPr/>
              </a:pPr>
              <a:endParaRPr lang="en-US" sz="1765" kern="0">
                <a:gradFill>
                  <a:gsLst>
                    <a:gs pos="12879">
                      <a:srgbClr val="161616"/>
                    </a:gs>
                    <a:gs pos="24000">
                      <a:srgbClr val="161616"/>
                    </a:gs>
                  </a:gsLst>
                  <a:lin ang="5400000" scaled="0"/>
                </a:gradFill>
              </a:endParaRPr>
            </a:p>
          </p:txBody>
        </p:sp>
        <p:sp>
          <p:nvSpPr>
            <p:cNvPr id="41" name="Freeform 11">
              <a:extLst>
                <a:ext uri="{FF2B5EF4-FFF2-40B4-BE49-F238E27FC236}">
                  <a16:creationId xmlns:a16="http://schemas.microsoft.com/office/drawing/2014/main" id="{4C3BFC2A-1D0D-0907-BB68-6C407DFC15EA}"/>
                </a:ext>
              </a:extLst>
            </p:cNvPr>
            <p:cNvSpPr>
              <a:spLocks/>
            </p:cNvSpPr>
            <p:nvPr/>
          </p:nvSpPr>
          <p:spPr bwMode="auto">
            <a:xfrm>
              <a:off x="6" y="72"/>
              <a:ext cx="78" cy="39"/>
            </a:xfrm>
            <a:custGeom>
              <a:avLst/>
              <a:gdLst>
                <a:gd name="T0" fmla="*/ 40 w 40"/>
                <a:gd name="T1" fmla="*/ 20 h 20"/>
                <a:gd name="T2" fmla="*/ 20 w 40"/>
                <a:gd name="T3" fmla="*/ 0 h 20"/>
                <a:gd name="T4" fmla="*/ 0 w 40"/>
                <a:gd name="T5" fmla="*/ 20 h 20"/>
              </a:gdLst>
              <a:ahLst/>
              <a:cxnLst>
                <a:cxn ang="0">
                  <a:pos x="T0" y="T1"/>
                </a:cxn>
                <a:cxn ang="0">
                  <a:pos x="T2" y="T3"/>
                </a:cxn>
                <a:cxn ang="0">
                  <a:pos x="T4" y="T5"/>
                </a:cxn>
              </a:cxnLst>
              <a:rect l="0" t="0" r="r" b="b"/>
              <a:pathLst>
                <a:path w="40" h="20">
                  <a:moveTo>
                    <a:pt x="40" y="20"/>
                  </a:moveTo>
                  <a:cubicBezTo>
                    <a:pt x="40" y="9"/>
                    <a:pt x="31" y="0"/>
                    <a:pt x="20" y="0"/>
                  </a:cubicBezTo>
                  <a:cubicBezTo>
                    <a:pt x="9" y="0"/>
                    <a:pt x="0" y="9"/>
                    <a:pt x="0" y="20"/>
                  </a:cubicBezTo>
                </a:path>
              </a:pathLst>
            </a:cu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defTabSz="896386">
                <a:defRPr/>
              </a:pPr>
              <a:endParaRPr lang="en-US" sz="1765" kern="0">
                <a:gradFill>
                  <a:gsLst>
                    <a:gs pos="12879">
                      <a:srgbClr val="161616"/>
                    </a:gs>
                    <a:gs pos="24000">
                      <a:srgbClr val="161616"/>
                    </a:gs>
                  </a:gsLst>
                  <a:lin ang="5400000" scaled="0"/>
                </a:gradFill>
              </a:endParaRPr>
            </a:p>
          </p:txBody>
        </p:sp>
        <p:sp>
          <p:nvSpPr>
            <p:cNvPr id="42" name="Oval 12">
              <a:extLst>
                <a:ext uri="{FF2B5EF4-FFF2-40B4-BE49-F238E27FC236}">
                  <a16:creationId xmlns:a16="http://schemas.microsoft.com/office/drawing/2014/main" id="{E1F83BC8-01A3-E6AE-13B8-CB21203FE542}"/>
                </a:ext>
              </a:extLst>
            </p:cNvPr>
            <p:cNvSpPr>
              <a:spLocks noChangeArrowheads="1"/>
            </p:cNvSpPr>
            <p:nvPr/>
          </p:nvSpPr>
          <p:spPr bwMode="auto">
            <a:xfrm>
              <a:off x="84" y="72"/>
              <a:ext cx="78" cy="78"/>
            </a:xfrm>
            <a:prstGeom prst="ellipse">
              <a:avLst/>
            </a:pr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defTabSz="896386">
                <a:defRPr/>
              </a:pPr>
              <a:endParaRPr lang="en-US" sz="1765" kern="0">
                <a:gradFill>
                  <a:gsLst>
                    <a:gs pos="12879">
                      <a:srgbClr val="161616"/>
                    </a:gs>
                    <a:gs pos="24000">
                      <a:srgbClr val="161616"/>
                    </a:gs>
                  </a:gsLst>
                  <a:lin ang="5400000" scaled="0"/>
                </a:gradFill>
              </a:endParaRPr>
            </a:p>
          </p:txBody>
        </p:sp>
        <p:sp>
          <p:nvSpPr>
            <p:cNvPr id="43" name="Freeform 13">
              <a:extLst>
                <a:ext uri="{FF2B5EF4-FFF2-40B4-BE49-F238E27FC236}">
                  <a16:creationId xmlns:a16="http://schemas.microsoft.com/office/drawing/2014/main" id="{D9BB558E-E371-A29E-DF3F-82EDB57B9DAE}"/>
                </a:ext>
              </a:extLst>
            </p:cNvPr>
            <p:cNvSpPr>
              <a:spLocks/>
            </p:cNvSpPr>
            <p:nvPr/>
          </p:nvSpPr>
          <p:spPr bwMode="auto">
            <a:xfrm>
              <a:off x="68" y="150"/>
              <a:ext cx="110" cy="55"/>
            </a:xfrm>
            <a:custGeom>
              <a:avLst/>
              <a:gdLst>
                <a:gd name="T0" fmla="*/ 56 w 56"/>
                <a:gd name="T1" fmla="*/ 28 h 28"/>
                <a:gd name="T2" fmla="*/ 28 w 56"/>
                <a:gd name="T3" fmla="*/ 0 h 28"/>
                <a:gd name="T4" fmla="*/ 0 w 56"/>
                <a:gd name="T5" fmla="*/ 28 h 28"/>
              </a:gdLst>
              <a:ahLst/>
              <a:cxnLst>
                <a:cxn ang="0">
                  <a:pos x="T0" y="T1"/>
                </a:cxn>
                <a:cxn ang="0">
                  <a:pos x="T2" y="T3"/>
                </a:cxn>
                <a:cxn ang="0">
                  <a:pos x="T4" y="T5"/>
                </a:cxn>
              </a:cxnLst>
              <a:rect l="0" t="0" r="r" b="b"/>
              <a:pathLst>
                <a:path w="56" h="28">
                  <a:moveTo>
                    <a:pt x="56" y="28"/>
                  </a:moveTo>
                  <a:cubicBezTo>
                    <a:pt x="56" y="13"/>
                    <a:pt x="44" y="0"/>
                    <a:pt x="28" y="0"/>
                  </a:cubicBezTo>
                  <a:cubicBezTo>
                    <a:pt x="12" y="0"/>
                    <a:pt x="0" y="13"/>
                    <a:pt x="0" y="28"/>
                  </a:cubicBezTo>
                </a:path>
              </a:pathLst>
            </a:cu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defTabSz="896386">
                <a:defRPr/>
              </a:pPr>
              <a:endParaRPr lang="en-US" sz="1765" kern="0">
                <a:gradFill>
                  <a:gsLst>
                    <a:gs pos="12879">
                      <a:srgbClr val="161616"/>
                    </a:gs>
                    <a:gs pos="24000">
                      <a:srgbClr val="161616"/>
                    </a:gs>
                  </a:gsLst>
                  <a:lin ang="5400000" scaled="0"/>
                </a:gradFill>
              </a:endParaRPr>
            </a:p>
          </p:txBody>
        </p:sp>
        <p:sp>
          <p:nvSpPr>
            <p:cNvPr id="44" name="Freeform 14">
              <a:extLst>
                <a:ext uri="{FF2B5EF4-FFF2-40B4-BE49-F238E27FC236}">
                  <a16:creationId xmlns:a16="http://schemas.microsoft.com/office/drawing/2014/main" id="{0EC68778-C760-5F1B-DE36-CC2D3EC77D3B}"/>
                </a:ext>
              </a:extLst>
            </p:cNvPr>
            <p:cNvSpPr>
              <a:spLocks/>
            </p:cNvSpPr>
            <p:nvPr/>
          </p:nvSpPr>
          <p:spPr bwMode="auto">
            <a:xfrm>
              <a:off x="162" y="72"/>
              <a:ext cx="78" cy="39"/>
            </a:xfrm>
            <a:custGeom>
              <a:avLst/>
              <a:gdLst>
                <a:gd name="T0" fmla="*/ 40 w 40"/>
                <a:gd name="T1" fmla="*/ 20 h 20"/>
                <a:gd name="T2" fmla="*/ 20 w 40"/>
                <a:gd name="T3" fmla="*/ 0 h 20"/>
                <a:gd name="T4" fmla="*/ 0 w 40"/>
                <a:gd name="T5" fmla="*/ 20 h 20"/>
              </a:gdLst>
              <a:ahLst/>
              <a:cxnLst>
                <a:cxn ang="0">
                  <a:pos x="T0" y="T1"/>
                </a:cxn>
                <a:cxn ang="0">
                  <a:pos x="T2" y="T3"/>
                </a:cxn>
                <a:cxn ang="0">
                  <a:pos x="T4" y="T5"/>
                </a:cxn>
              </a:cxnLst>
              <a:rect l="0" t="0" r="r" b="b"/>
              <a:pathLst>
                <a:path w="40" h="20">
                  <a:moveTo>
                    <a:pt x="40" y="20"/>
                  </a:moveTo>
                  <a:cubicBezTo>
                    <a:pt x="40" y="9"/>
                    <a:pt x="31" y="0"/>
                    <a:pt x="20" y="0"/>
                  </a:cubicBezTo>
                  <a:cubicBezTo>
                    <a:pt x="9" y="0"/>
                    <a:pt x="0" y="9"/>
                    <a:pt x="0" y="20"/>
                  </a:cubicBezTo>
                </a:path>
              </a:pathLst>
            </a:cu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defTabSz="896386">
                <a:defRPr/>
              </a:pPr>
              <a:endParaRPr lang="en-US" sz="1765" kern="0">
                <a:gradFill>
                  <a:gsLst>
                    <a:gs pos="12879">
                      <a:srgbClr val="161616"/>
                    </a:gs>
                    <a:gs pos="24000">
                      <a:srgbClr val="161616"/>
                    </a:gs>
                  </a:gsLst>
                  <a:lin ang="5400000" scaled="0"/>
                </a:gradFill>
              </a:endParaRPr>
            </a:p>
          </p:txBody>
        </p:sp>
      </p:grpSp>
      <p:grpSp>
        <p:nvGrpSpPr>
          <p:cNvPr id="45" name="Group 8">
            <a:extLst>
              <a:ext uri="{FF2B5EF4-FFF2-40B4-BE49-F238E27FC236}">
                <a16:creationId xmlns:a16="http://schemas.microsoft.com/office/drawing/2014/main" id="{D64E6E8F-A3E8-110D-6AB6-5A251E4C0A8A}"/>
              </a:ext>
            </a:extLst>
          </p:cNvPr>
          <p:cNvGrpSpPr>
            <a:grpSpLocks noChangeAspect="1"/>
          </p:cNvGrpSpPr>
          <p:nvPr/>
        </p:nvGrpSpPr>
        <p:grpSpPr bwMode="auto">
          <a:xfrm>
            <a:off x="10464984" y="4417442"/>
            <a:ext cx="364122" cy="304991"/>
            <a:chOff x="6" y="9"/>
            <a:chExt cx="234" cy="196"/>
          </a:xfrm>
          <a:noFill/>
        </p:grpSpPr>
        <p:sp>
          <p:nvSpPr>
            <p:cNvPr id="46" name="Oval 9">
              <a:extLst>
                <a:ext uri="{FF2B5EF4-FFF2-40B4-BE49-F238E27FC236}">
                  <a16:creationId xmlns:a16="http://schemas.microsoft.com/office/drawing/2014/main" id="{CCAEDD1D-E053-9BB6-3D29-17EFE4DC7B66}"/>
                </a:ext>
              </a:extLst>
            </p:cNvPr>
            <p:cNvSpPr>
              <a:spLocks noChangeArrowheads="1"/>
            </p:cNvSpPr>
            <p:nvPr/>
          </p:nvSpPr>
          <p:spPr bwMode="auto">
            <a:xfrm>
              <a:off x="14" y="9"/>
              <a:ext cx="62" cy="63"/>
            </a:xfrm>
            <a:prstGeom prst="ellipse">
              <a:avLst/>
            </a:pr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defTabSz="896386">
                <a:defRPr/>
              </a:pPr>
              <a:endParaRPr lang="en-US" sz="1765" kern="0">
                <a:gradFill>
                  <a:gsLst>
                    <a:gs pos="12879">
                      <a:srgbClr val="161616"/>
                    </a:gs>
                    <a:gs pos="24000">
                      <a:srgbClr val="161616"/>
                    </a:gs>
                  </a:gsLst>
                  <a:lin ang="5400000" scaled="0"/>
                </a:gradFill>
              </a:endParaRPr>
            </a:p>
          </p:txBody>
        </p:sp>
        <p:sp>
          <p:nvSpPr>
            <p:cNvPr id="47" name="Oval 10">
              <a:extLst>
                <a:ext uri="{FF2B5EF4-FFF2-40B4-BE49-F238E27FC236}">
                  <a16:creationId xmlns:a16="http://schemas.microsoft.com/office/drawing/2014/main" id="{9610EF99-F8E4-7D3A-ECD2-4B5B3D5E0EC6}"/>
                </a:ext>
              </a:extLst>
            </p:cNvPr>
            <p:cNvSpPr>
              <a:spLocks noChangeArrowheads="1"/>
            </p:cNvSpPr>
            <p:nvPr/>
          </p:nvSpPr>
          <p:spPr bwMode="auto">
            <a:xfrm>
              <a:off x="170" y="9"/>
              <a:ext cx="62" cy="63"/>
            </a:xfrm>
            <a:prstGeom prst="ellipse">
              <a:avLst/>
            </a:pr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defTabSz="896386">
                <a:defRPr/>
              </a:pPr>
              <a:endParaRPr lang="en-US" sz="1765" kern="0">
                <a:gradFill>
                  <a:gsLst>
                    <a:gs pos="12879">
                      <a:srgbClr val="161616"/>
                    </a:gs>
                    <a:gs pos="24000">
                      <a:srgbClr val="161616"/>
                    </a:gs>
                  </a:gsLst>
                  <a:lin ang="5400000" scaled="0"/>
                </a:gradFill>
              </a:endParaRPr>
            </a:p>
          </p:txBody>
        </p:sp>
        <p:sp>
          <p:nvSpPr>
            <p:cNvPr id="48" name="Freeform 11">
              <a:extLst>
                <a:ext uri="{FF2B5EF4-FFF2-40B4-BE49-F238E27FC236}">
                  <a16:creationId xmlns:a16="http://schemas.microsoft.com/office/drawing/2014/main" id="{61E18094-F44B-9B82-9A27-F84DE0C03A02}"/>
                </a:ext>
              </a:extLst>
            </p:cNvPr>
            <p:cNvSpPr>
              <a:spLocks/>
            </p:cNvSpPr>
            <p:nvPr/>
          </p:nvSpPr>
          <p:spPr bwMode="auto">
            <a:xfrm>
              <a:off x="6" y="72"/>
              <a:ext cx="78" cy="39"/>
            </a:xfrm>
            <a:custGeom>
              <a:avLst/>
              <a:gdLst>
                <a:gd name="T0" fmla="*/ 40 w 40"/>
                <a:gd name="T1" fmla="*/ 20 h 20"/>
                <a:gd name="T2" fmla="*/ 20 w 40"/>
                <a:gd name="T3" fmla="*/ 0 h 20"/>
                <a:gd name="T4" fmla="*/ 0 w 40"/>
                <a:gd name="T5" fmla="*/ 20 h 20"/>
              </a:gdLst>
              <a:ahLst/>
              <a:cxnLst>
                <a:cxn ang="0">
                  <a:pos x="T0" y="T1"/>
                </a:cxn>
                <a:cxn ang="0">
                  <a:pos x="T2" y="T3"/>
                </a:cxn>
                <a:cxn ang="0">
                  <a:pos x="T4" y="T5"/>
                </a:cxn>
              </a:cxnLst>
              <a:rect l="0" t="0" r="r" b="b"/>
              <a:pathLst>
                <a:path w="40" h="20">
                  <a:moveTo>
                    <a:pt x="40" y="20"/>
                  </a:moveTo>
                  <a:cubicBezTo>
                    <a:pt x="40" y="9"/>
                    <a:pt x="31" y="0"/>
                    <a:pt x="20" y="0"/>
                  </a:cubicBezTo>
                  <a:cubicBezTo>
                    <a:pt x="9" y="0"/>
                    <a:pt x="0" y="9"/>
                    <a:pt x="0" y="20"/>
                  </a:cubicBezTo>
                </a:path>
              </a:pathLst>
            </a:cu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defTabSz="896386">
                <a:defRPr/>
              </a:pPr>
              <a:endParaRPr lang="en-US" sz="1765" kern="0">
                <a:gradFill>
                  <a:gsLst>
                    <a:gs pos="12879">
                      <a:srgbClr val="161616"/>
                    </a:gs>
                    <a:gs pos="24000">
                      <a:srgbClr val="161616"/>
                    </a:gs>
                  </a:gsLst>
                  <a:lin ang="5400000" scaled="0"/>
                </a:gradFill>
              </a:endParaRPr>
            </a:p>
          </p:txBody>
        </p:sp>
        <p:sp>
          <p:nvSpPr>
            <p:cNvPr id="49" name="Oval 12">
              <a:extLst>
                <a:ext uri="{FF2B5EF4-FFF2-40B4-BE49-F238E27FC236}">
                  <a16:creationId xmlns:a16="http://schemas.microsoft.com/office/drawing/2014/main" id="{5B575414-DA51-9EAC-9D79-58D949947EC3}"/>
                </a:ext>
              </a:extLst>
            </p:cNvPr>
            <p:cNvSpPr>
              <a:spLocks noChangeArrowheads="1"/>
            </p:cNvSpPr>
            <p:nvPr/>
          </p:nvSpPr>
          <p:spPr bwMode="auto">
            <a:xfrm>
              <a:off x="84" y="72"/>
              <a:ext cx="78" cy="78"/>
            </a:xfrm>
            <a:prstGeom prst="ellipse">
              <a:avLst/>
            </a:pr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defTabSz="896386">
                <a:defRPr/>
              </a:pPr>
              <a:endParaRPr lang="en-US" sz="1765" kern="0">
                <a:gradFill>
                  <a:gsLst>
                    <a:gs pos="12879">
                      <a:srgbClr val="161616"/>
                    </a:gs>
                    <a:gs pos="24000">
                      <a:srgbClr val="161616"/>
                    </a:gs>
                  </a:gsLst>
                  <a:lin ang="5400000" scaled="0"/>
                </a:gradFill>
              </a:endParaRPr>
            </a:p>
          </p:txBody>
        </p:sp>
        <p:sp>
          <p:nvSpPr>
            <p:cNvPr id="50" name="Freeform 13">
              <a:extLst>
                <a:ext uri="{FF2B5EF4-FFF2-40B4-BE49-F238E27FC236}">
                  <a16:creationId xmlns:a16="http://schemas.microsoft.com/office/drawing/2014/main" id="{91F45200-D496-4C41-8486-7804925C86C6}"/>
                </a:ext>
              </a:extLst>
            </p:cNvPr>
            <p:cNvSpPr>
              <a:spLocks/>
            </p:cNvSpPr>
            <p:nvPr/>
          </p:nvSpPr>
          <p:spPr bwMode="auto">
            <a:xfrm>
              <a:off x="68" y="150"/>
              <a:ext cx="110" cy="55"/>
            </a:xfrm>
            <a:custGeom>
              <a:avLst/>
              <a:gdLst>
                <a:gd name="T0" fmla="*/ 56 w 56"/>
                <a:gd name="T1" fmla="*/ 28 h 28"/>
                <a:gd name="T2" fmla="*/ 28 w 56"/>
                <a:gd name="T3" fmla="*/ 0 h 28"/>
                <a:gd name="T4" fmla="*/ 0 w 56"/>
                <a:gd name="T5" fmla="*/ 28 h 28"/>
              </a:gdLst>
              <a:ahLst/>
              <a:cxnLst>
                <a:cxn ang="0">
                  <a:pos x="T0" y="T1"/>
                </a:cxn>
                <a:cxn ang="0">
                  <a:pos x="T2" y="T3"/>
                </a:cxn>
                <a:cxn ang="0">
                  <a:pos x="T4" y="T5"/>
                </a:cxn>
              </a:cxnLst>
              <a:rect l="0" t="0" r="r" b="b"/>
              <a:pathLst>
                <a:path w="56" h="28">
                  <a:moveTo>
                    <a:pt x="56" y="28"/>
                  </a:moveTo>
                  <a:cubicBezTo>
                    <a:pt x="56" y="13"/>
                    <a:pt x="44" y="0"/>
                    <a:pt x="28" y="0"/>
                  </a:cubicBezTo>
                  <a:cubicBezTo>
                    <a:pt x="12" y="0"/>
                    <a:pt x="0" y="13"/>
                    <a:pt x="0" y="28"/>
                  </a:cubicBezTo>
                </a:path>
              </a:pathLst>
            </a:cu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defTabSz="896386">
                <a:defRPr/>
              </a:pPr>
              <a:endParaRPr lang="en-US" sz="1765" kern="0">
                <a:gradFill>
                  <a:gsLst>
                    <a:gs pos="12879">
                      <a:srgbClr val="161616"/>
                    </a:gs>
                    <a:gs pos="24000">
                      <a:srgbClr val="161616"/>
                    </a:gs>
                  </a:gsLst>
                  <a:lin ang="5400000" scaled="0"/>
                </a:gradFill>
              </a:endParaRPr>
            </a:p>
          </p:txBody>
        </p:sp>
        <p:sp>
          <p:nvSpPr>
            <p:cNvPr id="51" name="Freeform 14">
              <a:extLst>
                <a:ext uri="{FF2B5EF4-FFF2-40B4-BE49-F238E27FC236}">
                  <a16:creationId xmlns:a16="http://schemas.microsoft.com/office/drawing/2014/main" id="{1ED157BD-A70F-5EE8-7037-490493EFD2FC}"/>
                </a:ext>
              </a:extLst>
            </p:cNvPr>
            <p:cNvSpPr>
              <a:spLocks/>
            </p:cNvSpPr>
            <p:nvPr/>
          </p:nvSpPr>
          <p:spPr bwMode="auto">
            <a:xfrm>
              <a:off x="162" y="72"/>
              <a:ext cx="78" cy="39"/>
            </a:xfrm>
            <a:custGeom>
              <a:avLst/>
              <a:gdLst>
                <a:gd name="T0" fmla="*/ 40 w 40"/>
                <a:gd name="T1" fmla="*/ 20 h 20"/>
                <a:gd name="T2" fmla="*/ 20 w 40"/>
                <a:gd name="T3" fmla="*/ 0 h 20"/>
                <a:gd name="T4" fmla="*/ 0 w 40"/>
                <a:gd name="T5" fmla="*/ 20 h 20"/>
              </a:gdLst>
              <a:ahLst/>
              <a:cxnLst>
                <a:cxn ang="0">
                  <a:pos x="T0" y="T1"/>
                </a:cxn>
                <a:cxn ang="0">
                  <a:pos x="T2" y="T3"/>
                </a:cxn>
                <a:cxn ang="0">
                  <a:pos x="T4" y="T5"/>
                </a:cxn>
              </a:cxnLst>
              <a:rect l="0" t="0" r="r" b="b"/>
              <a:pathLst>
                <a:path w="40" h="20">
                  <a:moveTo>
                    <a:pt x="40" y="20"/>
                  </a:moveTo>
                  <a:cubicBezTo>
                    <a:pt x="40" y="9"/>
                    <a:pt x="31" y="0"/>
                    <a:pt x="20" y="0"/>
                  </a:cubicBezTo>
                  <a:cubicBezTo>
                    <a:pt x="9" y="0"/>
                    <a:pt x="0" y="9"/>
                    <a:pt x="0" y="20"/>
                  </a:cubicBezTo>
                </a:path>
              </a:pathLst>
            </a:cu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defTabSz="896386">
                <a:defRPr/>
              </a:pPr>
              <a:endParaRPr lang="en-US" sz="1765" kern="0">
                <a:gradFill>
                  <a:gsLst>
                    <a:gs pos="12879">
                      <a:srgbClr val="161616"/>
                    </a:gs>
                    <a:gs pos="24000">
                      <a:srgbClr val="161616"/>
                    </a:gs>
                  </a:gsLst>
                  <a:lin ang="5400000" scaled="0"/>
                </a:gradFill>
              </a:endParaRPr>
            </a:p>
          </p:txBody>
        </p:sp>
      </p:grpSp>
      <p:grpSp>
        <p:nvGrpSpPr>
          <p:cNvPr id="52" name="Group 8">
            <a:extLst>
              <a:ext uri="{FF2B5EF4-FFF2-40B4-BE49-F238E27FC236}">
                <a16:creationId xmlns:a16="http://schemas.microsoft.com/office/drawing/2014/main" id="{9F8F5427-D7EC-EFE5-1499-E3CAF885520F}"/>
              </a:ext>
            </a:extLst>
          </p:cNvPr>
          <p:cNvGrpSpPr>
            <a:grpSpLocks noChangeAspect="1"/>
          </p:cNvGrpSpPr>
          <p:nvPr/>
        </p:nvGrpSpPr>
        <p:grpSpPr bwMode="auto">
          <a:xfrm>
            <a:off x="10100863" y="3919893"/>
            <a:ext cx="364122" cy="304991"/>
            <a:chOff x="6" y="9"/>
            <a:chExt cx="234" cy="196"/>
          </a:xfrm>
          <a:noFill/>
        </p:grpSpPr>
        <p:sp>
          <p:nvSpPr>
            <p:cNvPr id="53" name="Oval 9">
              <a:extLst>
                <a:ext uri="{FF2B5EF4-FFF2-40B4-BE49-F238E27FC236}">
                  <a16:creationId xmlns:a16="http://schemas.microsoft.com/office/drawing/2014/main" id="{75783DE4-6189-BDF4-219C-F9F1A189B40B}"/>
                </a:ext>
              </a:extLst>
            </p:cNvPr>
            <p:cNvSpPr>
              <a:spLocks noChangeArrowheads="1"/>
            </p:cNvSpPr>
            <p:nvPr/>
          </p:nvSpPr>
          <p:spPr bwMode="auto">
            <a:xfrm>
              <a:off x="14" y="9"/>
              <a:ext cx="62" cy="63"/>
            </a:xfrm>
            <a:prstGeom prst="ellipse">
              <a:avLst/>
            </a:pr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defTabSz="896386">
                <a:defRPr/>
              </a:pPr>
              <a:endParaRPr lang="en-US" sz="1765" kern="0">
                <a:gradFill>
                  <a:gsLst>
                    <a:gs pos="12879">
                      <a:srgbClr val="161616"/>
                    </a:gs>
                    <a:gs pos="24000">
                      <a:srgbClr val="161616"/>
                    </a:gs>
                  </a:gsLst>
                  <a:lin ang="5400000" scaled="0"/>
                </a:gradFill>
              </a:endParaRPr>
            </a:p>
          </p:txBody>
        </p:sp>
        <p:sp>
          <p:nvSpPr>
            <p:cNvPr id="54" name="Oval 10">
              <a:extLst>
                <a:ext uri="{FF2B5EF4-FFF2-40B4-BE49-F238E27FC236}">
                  <a16:creationId xmlns:a16="http://schemas.microsoft.com/office/drawing/2014/main" id="{15DF6556-14C3-188F-F320-B8EAD440ABC6}"/>
                </a:ext>
              </a:extLst>
            </p:cNvPr>
            <p:cNvSpPr>
              <a:spLocks noChangeArrowheads="1"/>
            </p:cNvSpPr>
            <p:nvPr/>
          </p:nvSpPr>
          <p:spPr bwMode="auto">
            <a:xfrm>
              <a:off x="170" y="9"/>
              <a:ext cx="62" cy="63"/>
            </a:xfrm>
            <a:prstGeom prst="ellipse">
              <a:avLst/>
            </a:pr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defTabSz="896386">
                <a:defRPr/>
              </a:pPr>
              <a:endParaRPr lang="en-US" sz="1765" kern="0">
                <a:gradFill>
                  <a:gsLst>
                    <a:gs pos="12879">
                      <a:srgbClr val="161616"/>
                    </a:gs>
                    <a:gs pos="24000">
                      <a:srgbClr val="161616"/>
                    </a:gs>
                  </a:gsLst>
                  <a:lin ang="5400000" scaled="0"/>
                </a:gradFill>
              </a:endParaRPr>
            </a:p>
          </p:txBody>
        </p:sp>
        <p:sp>
          <p:nvSpPr>
            <p:cNvPr id="55" name="Freeform 11">
              <a:extLst>
                <a:ext uri="{FF2B5EF4-FFF2-40B4-BE49-F238E27FC236}">
                  <a16:creationId xmlns:a16="http://schemas.microsoft.com/office/drawing/2014/main" id="{EB48E99C-9058-2901-A375-909D9D3E5805}"/>
                </a:ext>
              </a:extLst>
            </p:cNvPr>
            <p:cNvSpPr>
              <a:spLocks/>
            </p:cNvSpPr>
            <p:nvPr/>
          </p:nvSpPr>
          <p:spPr bwMode="auto">
            <a:xfrm>
              <a:off x="6" y="72"/>
              <a:ext cx="78" cy="39"/>
            </a:xfrm>
            <a:custGeom>
              <a:avLst/>
              <a:gdLst>
                <a:gd name="T0" fmla="*/ 40 w 40"/>
                <a:gd name="T1" fmla="*/ 20 h 20"/>
                <a:gd name="T2" fmla="*/ 20 w 40"/>
                <a:gd name="T3" fmla="*/ 0 h 20"/>
                <a:gd name="T4" fmla="*/ 0 w 40"/>
                <a:gd name="T5" fmla="*/ 20 h 20"/>
              </a:gdLst>
              <a:ahLst/>
              <a:cxnLst>
                <a:cxn ang="0">
                  <a:pos x="T0" y="T1"/>
                </a:cxn>
                <a:cxn ang="0">
                  <a:pos x="T2" y="T3"/>
                </a:cxn>
                <a:cxn ang="0">
                  <a:pos x="T4" y="T5"/>
                </a:cxn>
              </a:cxnLst>
              <a:rect l="0" t="0" r="r" b="b"/>
              <a:pathLst>
                <a:path w="40" h="20">
                  <a:moveTo>
                    <a:pt x="40" y="20"/>
                  </a:moveTo>
                  <a:cubicBezTo>
                    <a:pt x="40" y="9"/>
                    <a:pt x="31" y="0"/>
                    <a:pt x="20" y="0"/>
                  </a:cubicBezTo>
                  <a:cubicBezTo>
                    <a:pt x="9" y="0"/>
                    <a:pt x="0" y="9"/>
                    <a:pt x="0" y="20"/>
                  </a:cubicBezTo>
                </a:path>
              </a:pathLst>
            </a:cu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defTabSz="896386">
                <a:defRPr/>
              </a:pPr>
              <a:endParaRPr lang="en-US" sz="1765" kern="0">
                <a:gradFill>
                  <a:gsLst>
                    <a:gs pos="12879">
                      <a:srgbClr val="161616"/>
                    </a:gs>
                    <a:gs pos="24000">
                      <a:srgbClr val="161616"/>
                    </a:gs>
                  </a:gsLst>
                  <a:lin ang="5400000" scaled="0"/>
                </a:gradFill>
              </a:endParaRPr>
            </a:p>
          </p:txBody>
        </p:sp>
        <p:sp>
          <p:nvSpPr>
            <p:cNvPr id="56" name="Oval 12">
              <a:extLst>
                <a:ext uri="{FF2B5EF4-FFF2-40B4-BE49-F238E27FC236}">
                  <a16:creationId xmlns:a16="http://schemas.microsoft.com/office/drawing/2014/main" id="{34F8F860-A172-D13A-3BFE-7A1FF9FB0530}"/>
                </a:ext>
              </a:extLst>
            </p:cNvPr>
            <p:cNvSpPr>
              <a:spLocks noChangeArrowheads="1"/>
            </p:cNvSpPr>
            <p:nvPr/>
          </p:nvSpPr>
          <p:spPr bwMode="auto">
            <a:xfrm>
              <a:off x="84" y="72"/>
              <a:ext cx="78" cy="78"/>
            </a:xfrm>
            <a:prstGeom prst="ellipse">
              <a:avLst/>
            </a:pr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defTabSz="896386">
                <a:defRPr/>
              </a:pPr>
              <a:endParaRPr lang="en-US" sz="1765" kern="0">
                <a:gradFill>
                  <a:gsLst>
                    <a:gs pos="12879">
                      <a:srgbClr val="161616"/>
                    </a:gs>
                    <a:gs pos="24000">
                      <a:srgbClr val="161616"/>
                    </a:gs>
                  </a:gsLst>
                  <a:lin ang="5400000" scaled="0"/>
                </a:gradFill>
              </a:endParaRPr>
            </a:p>
          </p:txBody>
        </p:sp>
        <p:sp>
          <p:nvSpPr>
            <p:cNvPr id="57" name="Freeform 13">
              <a:extLst>
                <a:ext uri="{FF2B5EF4-FFF2-40B4-BE49-F238E27FC236}">
                  <a16:creationId xmlns:a16="http://schemas.microsoft.com/office/drawing/2014/main" id="{76E4735D-5882-0CA9-BE95-68A15F0BF4C5}"/>
                </a:ext>
              </a:extLst>
            </p:cNvPr>
            <p:cNvSpPr>
              <a:spLocks/>
            </p:cNvSpPr>
            <p:nvPr/>
          </p:nvSpPr>
          <p:spPr bwMode="auto">
            <a:xfrm>
              <a:off x="68" y="150"/>
              <a:ext cx="110" cy="55"/>
            </a:xfrm>
            <a:custGeom>
              <a:avLst/>
              <a:gdLst>
                <a:gd name="T0" fmla="*/ 56 w 56"/>
                <a:gd name="T1" fmla="*/ 28 h 28"/>
                <a:gd name="T2" fmla="*/ 28 w 56"/>
                <a:gd name="T3" fmla="*/ 0 h 28"/>
                <a:gd name="T4" fmla="*/ 0 w 56"/>
                <a:gd name="T5" fmla="*/ 28 h 28"/>
              </a:gdLst>
              <a:ahLst/>
              <a:cxnLst>
                <a:cxn ang="0">
                  <a:pos x="T0" y="T1"/>
                </a:cxn>
                <a:cxn ang="0">
                  <a:pos x="T2" y="T3"/>
                </a:cxn>
                <a:cxn ang="0">
                  <a:pos x="T4" y="T5"/>
                </a:cxn>
              </a:cxnLst>
              <a:rect l="0" t="0" r="r" b="b"/>
              <a:pathLst>
                <a:path w="56" h="28">
                  <a:moveTo>
                    <a:pt x="56" y="28"/>
                  </a:moveTo>
                  <a:cubicBezTo>
                    <a:pt x="56" y="13"/>
                    <a:pt x="44" y="0"/>
                    <a:pt x="28" y="0"/>
                  </a:cubicBezTo>
                  <a:cubicBezTo>
                    <a:pt x="12" y="0"/>
                    <a:pt x="0" y="13"/>
                    <a:pt x="0" y="28"/>
                  </a:cubicBezTo>
                </a:path>
              </a:pathLst>
            </a:cu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defTabSz="896386">
                <a:defRPr/>
              </a:pPr>
              <a:endParaRPr lang="en-US" sz="1765" kern="0">
                <a:gradFill>
                  <a:gsLst>
                    <a:gs pos="12879">
                      <a:srgbClr val="161616"/>
                    </a:gs>
                    <a:gs pos="24000">
                      <a:srgbClr val="161616"/>
                    </a:gs>
                  </a:gsLst>
                  <a:lin ang="5400000" scaled="0"/>
                </a:gradFill>
              </a:endParaRPr>
            </a:p>
          </p:txBody>
        </p:sp>
        <p:sp>
          <p:nvSpPr>
            <p:cNvPr id="58" name="Freeform 14">
              <a:extLst>
                <a:ext uri="{FF2B5EF4-FFF2-40B4-BE49-F238E27FC236}">
                  <a16:creationId xmlns:a16="http://schemas.microsoft.com/office/drawing/2014/main" id="{035C3202-FB17-01AA-E773-748536A6BFF8}"/>
                </a:ext>
              </a:extLst>
            </p:cNvPr>
            <p:cNvSpPr>
              <a:spLocks/>
            </p:cNvSpPr>
            <p:nvPr/>
          </p:nvSpPr>
          <p:spPr bwMode="auto">
            <a:xfrm>
              <a:off x="162" y="72"/>
              <a:ext cx="78" cy="39"/>
            </a:xfrm>
            <a:custGeom>
              <a:avLst/>
              <a:gdLst>
                <a:gd name="T0" fmla="*/ 40 w 40"/>
                <a:gd name="T1" fmla="*/ 20 h 20"/>
                <a:gd name="T2" fmla="*/ 20 w 40"/>
                <a:gd name="T3" fmla="*/ 0 h 20"/>
                <a:gd name="T4" fmla="*/ 0 w 40"/>
                <a:gd name="T5" fmla="*/ 20 h 20"/>
              </a:gdLst>
              <a:ahLst/>
              <a:cxnLst>
                <a:cxn ang="0">
                  <a:pos x="T0" y="T1"/>
                </a:cxn>
                <a:cxn ang="0">
                  <a:pos x="T2" y="T3"/>
                </a:cxn>
                <a:cxn ang="0">
                  <a:pos x="T4" y="T5"/>
                </a:cxn>
              </a:cxnLst>
              <a:rect l="0" t="0" r="r" b="b"/>
              <a:pathLst>
                <a:path w="40" h="20">
                  <a:moveTo>
                    <a:pt x="40" y="20"/>
                  </a:moveTo>
                  <a:cubicBezTo>
                    <a:pt x="40" y="9"/>
                    <a:pt x="31" y="0"/>
                    <a:pt x="20" y="0"/>
                  </a:cubicBezTo>
                  <a:cubicBezTo>
                    <a:pt x="9" y="0"/>
                    <a:pt x="0" y="9"/>
                    <a:pt x="0" y="20"/>
                  </a:cubicBezTo>
                </a:path>
              </a:pathLst>
            </a:custGeom>
            <a:grpFill/>
            <a:ln w="23813" cap="flat">
              <a:solidFill>
                <a:schemeClr val="accent1"/>
              </a:solidFill>
              <a:prstDash val="solid"/>
              <a:miter lim="800000"/>
              <a:headEnd/>
              <a:tailEnd/>
            </a:ln>
          </p:spPr>
          <p:txBody>
            <a:bodyPr vert="horz" wrap="square" lIns="89630" tIns="44814" rIns="89630" bIns="44814" numCol="1" anchor="t" anchorCtr="0" compatLnSpc="1">
              <a:prstTxWarp prst="textNoShape">
                <a:avLst/>
              </a:prstTxWarp>
            </a:bodyPr>
            <a:lstStyle/>
            <a:p>
              <a:pPr defTabSz="896386">
                <a:defRPr/>
              </a:pPr>
              <a:endParaRPr lang="en-US" sz="1765" kern="0">
                <a:gradFill>
                  <a:gsLst>
                    <a:gs pos="12879">
                      <a:srgbClr val="161616"/>
                    </a:gs>
                    <a:gs pos="24000">
                      <a:srgbClr val="161616"/>
                    </a:gs>
                  </a:gsLst>
                  <a:lin ang="5400000" scaled="0"/>
                </a:gradFill>
              </a:endParaRPr>
            </a:p>
          </p:txBody>
        </p:sp>
      </p:grpSp>
      <p:grpSp>
        <p:nvGrpSpPr>
          <p:cNvPr id="59" name="Group 4">
            <a:extLst>
              <a:ext uri="{FF2B5EF4-FFF2-40B4-BE49-F238E27FC236}">
                <a16:creationId xmlns:a16="http://schemas.microsoft.com/office/drawing/2014/main" id="{C67CB6F6-E3A4-035C-8CB6-AA52DB4B52CC}"/>
              </a:ext>
            </a:extLst>
          </p:cNvPr>
          <p:cNvGrpSpPr>
            <a:grpSpLocks noChangeAspect="1"/>
          </p:cNvGrpSpPr>
          <p:nvPr/>
        </p:nvGrpSpPr>
        <p:grpSpPr bwMode="auto">
          <a:xfrm>
            <a:off x="5830033" y="4674564"/>
            <a:ext cx="532252" cy="669206"/>
            <a:chOff x="3746" y="1988"/>
            <a:chExt cx="342" cy="430"/>
          </a:xfrm>
        </p:grpSpPr>
        <p:sp>
          <p:nvSpPr>
            <p:cNvPr id="60" name="Freeform 5">
              <a:extLst>
                <a:ext uri="{FF2B5EF4-FFF2-40B4-BE49-F238E27FC236}">
                  <a16:creationId xmlns:a16="http://schemas.microsoft.com/office/drawing/2014/main" id="{1AF294EB-F992-3294-3B70-725C12D2175B}"/>
                </a:ext>
              </a:extLst>
            </p:cNvPr>
            <p:cNvSpPr>
              <a:spLocks/>
            </p:cNvSpPr>
            <p:nvPr/>
          </p:nvSpPr>
          <p:spPr bwMode="auto">
            <a:xfrm>
              <a:off x="3917" y="2043"/>
              <a:ext cx="171" cy="330"/>
            </a:xfrm>
            <a:custGeom>
              <a:avLst/>
              <a:gdLst>
                <a:gd name="T0" fmla="*/ 29 w 81"/>
                <a:gd name="T1" fmla="*/ 0 h 157"/>
                <a:gd name="T2" fmla="*/ 81 w 81"/>
                <a:gd name="T3" fmla="*/ 76 h 157"/>
                <a:gd name="T4" fmla="*/ 0 w 81"/>
                <a:gd name="T5" fmla="*/ 157 h 157"/>
              </a:gdLst>
              <a:ahLst/>
              <a:cxnLst>
                <a:cxn ang="0">
                  <a:pos x="T0" y="T1"/>
                </a:cxn>
                <a:cxn ang="0">
                  <a:pos x="T2" y="T3"/>
                </a:cxn>
                <a:cxn ang="0">
                  <a:pos x="T4" y="T5"/>
                </a:cxn>
              </a:cxnLst>
              <a:rect l="0" t="0" r="r" b="b"/>
              <a:pathLst>
                <a:path w="81" h="157">
                  <a:moveTo>
                    <a:pt x="29" y="0"/>
                  </a:moveTo>
                  <a:cubicBezTo>
                    <a:pt x="59" y="12"/>
                    <a:pt x="81" y="41"/>
                    <a:pt x="81" y="76"/>
                  </a:cubicBezTo>
                  <a:cubicBezTo>
                    <a:pt x="81" y="121"/>
                    <a:pt x="45" y="157"/>
                    <a:pt x="0" y="157"/>
                  </a:cubicBezTo>
                </a:path>
              </a:pathLst>
            </a:custGeom>
            <a:noFill/>
            <a:ln w="254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rgbClr val="161616"/>
                </a:solidFill>
              </a:endParaRPr>
            </a:p>
          </p:txBody>
        </p:sp>
        <p:sp>
          <p:nvSpPr>
            <p:cNvPr id="61" name="Freeform 6">
              <a:extLst>
                <a:ext uri="{FF2B5EF4-FFF2-40B4-BE49-F238E27FC236}">
                  <a16:creationId xmlns:a16="http://schemas.microsoft.com/office/drawing/2014/main" id="{E810498A-A7F3-862D-0C7F-207CA332837F}"/>
                </a:ext>
              </a:extLst>
            </p:cNvPr>
            <p:cNvSpPr>
              <a:spLocks/>
            </p:cNvSpPr>
            <p:nvPr/>
          </p:nvSpPr>
          <p:spPr bwMode="auto">
            <a:xfrm>
              <a:off x="3746" y="2033"/>
              <a:ext cx="171" cy="330"/>
            </a:xfrm>
            <a:custGeom>
              <a:avLst/>
              <a:gdLst>
                <a:gd name="T0" fmla="*/ 52 w 81"/>
                <a:gd name="T1" fmla="*/ 157 h 157"/>
                <a:gd name="T2" fmla="*/ 0 w 81"/>
                <a:gd name="T3" fmla="*/ 81 h 157"/>
                <a:gd name="T4" fmla="*/ 81 w 81"/>
                <a:gd name="T5" fmla="*/ 0 h 157"/>
              </a:gdLst>
              <a:ahLst/>
              <a:cxnLst>
                <a:cxn ang="0">
                  <a:pos x="T0" y="T1"/>
                </a:cxn>
                <a:cxn ang="0">
                  <a:pos x="T2" y="T3"/>
                </a:cxn>
                <a:cxn ang="0">
                  <a:pos x="T4" y="T5"/>
                </a:cxn>
              </a:cxnLst>
              <a:rect l="0" t="0" r="r" b="b"/>
              <a:pathLst>
                <a:path w="81" h="157">
                  <a:moveTo>
                    <a:pt x="52" y="157"/>
                  </a:moveTo>
                  <a:cubicBezTo>
                    <a:pt x="21" y="145"/>
                    <a:pt x="0" y="116"/>
                    <a:pt x="0" y="81"/>
                  </a:cubicBezTo>
                  <a:cubicBezTo>
                    <a:pt x="0" y="36"/>
                    <a:pt x="36" y="0"/>
                    <a:pt x="81" y="0"/>
                  </a:cubicBezTo>
                </a:path>
              </a:pathLst>
            </a:custGeom>
            <a:noFill/>
            <a:ln w="254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rgbClr val="161616"/>
                </a:solidFill>
              </a:endParaRPr>
            </a:p>
          </p:txBody>
        </p:sp>
        <p:sp>
          <p:nvSpPr>
            <p:cNvPr id="62" name="Line 7">
              <a:extLst>
                <a:ext uri="{FF2B5EF4-FFF2-40B4-BE49-F238E27FC236}">
                  <a16:creationId xmlns:a16="http://schemas.microsoft.com/office/drawing/2014/main" id="{C32C9238-6EAF-B2E4-8EE1-150DFA11D297}"/>
                </a:ext>
              </a:extLst>
            </p:cNvPr>
            <p:cNvSpPr>
              <a:spLocks noChangeShapeType="1"/>
            </p:cNvSpPr>
            <p:nvPr/>
          </p:nvSpPr>
          <p:spPr bwMode="auto">
            <a:xfrm>
              <a:off x="3917" y="2174"/>
              <a:ext cx="0" cy="0"/>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rgbClr val="161616"/>
                </a:solidFill>
              </a:endParaRPr>
            </a:p>
          </p:txBody>
        </p:sp>
        <p:sp>
          <p:nvSpPr>
            <p:cNvPr id="63" name="Freeform 8">
              <a:extLst>
                <a:ext uri="{FF2B5EF4-FFF2-40B4-BE49-F238E27FC236}">
                  <a16:creationId xmlns:a16="http://schemas.microsoft.com/office/drawing/2014/main" id="{40C204F6-2F1B-1EEB-F807-EAC4CAD9BD78}"/>
                </a:ext>
              </a:extLst>
            </p:cNvPr>
            <p:cNvSpPr>
              <a:spLocks/>
            </p:cNvSpPr>
            <p:nvPr/>
          </p:nvSpPr>
          <p:spPr bwMode="auto">
            <a:xfrm>
              <a:off x="3896" y="1988"/>
              <a:ext cx="42" cy="89"/>
            </a:xfrm>
            <a:custGeom>
              <a:avLst/>
              <a:gdLst>
                <a:gd name="T0" fmla="*/ 0 w 42"/>
                <a:gd name="T1" fmla="*/ 89 h 89"/>
                <a:gd name="T2" fmla="*/ 42 w 42"/>
                <a:gd name="T3" fmla="*/ 45 h 89"/>
                <a:gd name="T4" fmla="*/ 0 w 42"/>
                <a:gd name="T5" fmla="*/ 0 h 89"/>
              </a:gdLst>
              <a:ahLst/>
              <a:cxnLst>
                <a:cxn ang="0">
                  <a:pos x="T0" y="T1"/>
                </a:cxn>
                <a:cxn ang="0">
                  <a:pos x="T2" y="T3"/>
                </a:cxn>
                <a:cxn ang="0">
                  <a:pos x="T4" y="T5"/>
                </a:cxn>
              </a:cxnLst>
              <a:rect l="0" t="0" r="r" b="b"/>
              <a:pathLst>
                <a:path w="42" h="89">
                  <a:moveTo>
                    <a:pt x="0" y="89"/>
                  </a:moveTo>
                  <a:lnTo>
                    <a:pt x="42" y="45"/>
                  </a:lnTo>
                  <a:lnTo>
                    <a:pt x="0" y="0"/>
                  </a:lnTo>
                </a:path>
              </a:pathLst>
            </a:custGeom>
            <a:noFill/>
            <a:ln w="254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rgbClr val="161616"/>
                </a:solidFill>
              </a:endParaRPr>
            </a:p>
          </p:txBody>
        </p:sp>
        <p:sp>
          <p:nvSpPr>
            <p:cNvPr id="64" name="Line 9">
              <a:extLst>
                <a:ext uri="{FF2B5EF4-FFF2-40B4-BE49-F238E27FC236}">
                  <a16:creationId xmlns:a16="http://schemas.microsoft.com/office/drawing/2014/main" id="{3A91F257-87F9-A04E-5E51-940AC980FEEA}"/>
                </a:ext>
              </a:extLst>
            </p:cNvPr>
            <p:cNvSpPr>
              <a:spLocks noChangeShapeType="1"/>
            </p:cNvSpPr>
            <p:nvPr/>
          </p:nvSpPr>
          <p:spPr bwMode="auto">
            <a:xfrm>
              <a:off x="3917" y="2033"/>
              <a:ext cx="21" cy="0"/>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rgbClr val="161616"/>
                </a:solidFill>
              </a:endParaRPr>
            </a:p>
          </p:txBody>
        </p:sp>
        <p:sp>
          <p:nvSpPr>
            <p:cNvPr id="65" name="Freeform 10">
              <a:extLst>
                <a:ext uri="{FF2B5EF4-FFF2-40B4-BE49-F238E27FC236}">
                  <a16:creationId xmlns:a16="http://schemas.microsoft.com/office/drawing/2014/main" id="{8AFF469E-D898-67CB-0AF9-5C019F9DF46E}"/>
                </a:ext>
              </a:extLst>
            </p:cNvPr>
            <p:cNvSpPr>
              <a:spLocks/>
            </p:cNvSpPr>
            <p:nvPr/>
          </p:nvSpPr>
          <p:spPr bwMode="auto">
            <a:xfrm>
              <a:off x="3896" y="2329"/>
              <a:ext cx="42" cy="89"/>
            </a:xfrm>
            <a:custGeom>
              <a:avLst/>
              <a:gdLst>
                <a:gd name="T0" fmla="*/ 42 w 42"/>
                <a:gd name="T1" fmla="*/ 0 h 89"/>
                <a:gd name="T2" fmla="*/ 0 w 42"/>
                <a:gd name="T3" fmla="*/ 44 h 89"/>
                <a:gd name="T4" fmla="*/ 42 w 42"/>
                <a:gd name="T5" fmla="*/ 89 h 89"/>
              </a:gdLst>
              <a:ahLst/>
              <a:cxnLst>
                <a:cxn ang="0">
                  <a:pos x="T0" y="T1"/>
                </a:cxn>
                <a:cxn ang="0">
                  <a:pos x="T2" y="T3"/>
                </a:cxn>
                <a:cxn ang="0">
                  <a:pos x="T4" y="T5"/>
                </a:cxn>
              </a:cxnLst>
              <a:rect l="0" t="0" r="r" b="b"/>
              <a:pathLst>
                <a:path w="42" h="89">
                  <a:moveTo>
                    <a:pt x="42" y="0"/>
                  </a:moveTo>
                  <a:lnTo>
                    <a:pt x="0" y="44"/>
                  </a:lnTo>
                  <a:lnTo>
                    <a:pt x="42" y="89"/>
                  </a:lnTo>
                </a:path>
              </a:pathLst>
            </a:custGeom>
            <a:noFill/>
            <a:ln w="254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rgbClr val="161616"/>
                </a:solidFill>
              </a:endParaRPr>
            </a:p>
          </p:txBody>
        </p:sp>
        <p:sp>
          <p:nvSpPr>
            <p:cNvPr id="66" name="Line 11">
              <a:extLst>
                <a:ext uri="{FF2B5EF4-FFF2-40B4-BE49-F238E27FC236}">
                  <a16:creationId xmlns:a16="http://schemas.microsoft.com/office/drawing/2014/main" id="{04199B8E-55A1-07DC-CB4A-0998499C2A37}"/>
                </a:ext>
              </a:extLst>
            </p:cNvPr>
            <p:cNvSpPr>
              <a:spLocks noChangeShapeType="1"/>
            </p:cNvSpPr>
            <p:nvPr/>
          </p:nvSpPr>
          <p:spPr bwMode="auto">
            <a:xfrm flipH="1">
              <a:off x="3896" y="2373"/>
              <a:ext cx="21" cy="0"/>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rgbClr val="161616"/>
                </a:solidFill>
              </a:endParaRPr>
            </a:p>
          </p:txBody>
        </p:sp>
      </p:grpSp>
      <p:sp>
        <p:nvSpPr>
          <p:cNvPr id="67" name="ZoneTexte 66">
            <a:extLst>
              <a:ext uri="{FF2B5EF4-FFF2-40B4-BE49-F238E27FC236}">
                <a16:creationId xmlns:a16="http://schemas.microsoft.com/office/drawing/2014/main" id="{BD289F9B-19E8-A439-DB07-58A16C424512}"/>
              </a:ext>
            </a:extLst>
          </p:cNvPr>
          <p:cNvSpPr txBox="1"/>
          <p:nvPr/>
        </p:nvSpPr>
        <p:spPr>
          <a:xfrm>
            <a:off x="119336" y="2031716"/>
            <a:ext cx="11413268" cy="707886"/>
          </a:xfrm>
          <a:prstGeom prst="rect">
            <a:avLst/>
          </a:prstGeom>
          <a:noFill/>
        </p:spPr>
        <p:txBody>
          <a:bodyPr wrap="square">
            <a:spAutoFit/>
          </a:bodyPr>
          <a:lstStyle/>
          <a:p>
            <a:r>
              <a:rPr lang="fr-FR" sz="2000" dirty="0">
                <a:solidFill>
                  <a:srgbClr val="1E1E1E"/>
                </a:solidFill>
                <a:ea typeface="Open Sans" panose="020B0606030504020204" pitchFamily="34" charset="0"/>
                <a:cs typeface="Open Sans" panose="020B0606030504020204" pitchFamily="34" charset="0"/>
              </a:rPr>
              <a:t>Depuis votre page d’accueil M365, personnalisez votre  </a:t>
            </a:r>
            <a:r>
              <a:rPr lang="fr-FR" sz="2000" b="1" dirty="0">
                <a:solidFill>
                  <a:srgbClr val="1E1E1E"/>
                </a:solidFill>
                <a:ea typeface="Open Sans" panose="020B0606030504020204" pitchFamily="34" charset="0"/>
                <a:cs typeface="Open Sans" panose="020B0606030504020204" pitchFamily="34" charset="0"/>
              </a:rPr>
              <a:t>Accès Rapide </a:t>
            </a:r>
            <a:r>
              <a:rPr lang="fr-FR" sz="2000" dirty="0">
                <a:solidFill>
                  <a:srgbClr val="1E1E1E"/>
                </a:solidFill>
                <a:ea typeface="Open Sans" panose="020B0606030504020204" pitchFamily="34" charset="0"/>
                <a:cs typeface="Open Sans" panose="020B0606030504020204" pitchFamily="34" charset="0"/>
              </a:rPr>
              <a:t>afin de retrouver facilement vos favoris ( documents, listes, formulaires…) , vos documents partagés et plus encore!</a:t>
            </a:r>
            <a:endParaRPr lang="fr-FR" sz="2000" u="sng" dirty="0">
              <a:solidFill>
                <a:schemeClr val="bg1"/>
              </a:solidFill>
              <a:ea typeface="Open Sans" panose="020B0606030504020204" pitchFamily="34" charset="0"/>
              <a:cs typeface="Open Sans" panose="020B0606030504020204" pitchFamily="34" charset="0"/>
            </a:endParaRPr>
          </a:p>
        </p:txBody>
      </p:sp>
      <p:pic>
        <p:nvPicPr>
          <p:cNvPr id="68" name="Image 67">
            <a:extLst>
              <a:ext uri="{FF2B5EF4-FFF2-40B4-BE49-F238E27FC236}">
                <a16:creationId xmlns:a16="http://schemas.microsoft.com/office/drawing/2014/main" id="{CB467801-5E8E-AEAB-D6BE-6CC3B1105C40}"/>
              </a:ext>
            </a:extLst>
          </p:cNvPr>
          <p:cNvPicPr>
            <a:picLocks noChangeAspect="1"/>
          </p:cNvPicPr>
          <p:nvPr/>
        </p:nvPicPr>
        <p:blipFill>
          <a:blip r:embed="rId3"/>
          <a:stretch>
            <a:fillRect/>
          </a:stretch>
        </p:blipFill>
        <p:spPr>
          <a:xfrm>
            <a:off x="574315" y="2946624"/>
            <a:ext cx="11286024" cy="2619726"/>
          </a:xfrm>
          <a:prstGeom prst="rect">
            <a:avLst/>
          </a:prstGeom>
          <a:ln>
            <a:noFill/>
          </a:ln>
          <a:effectLst>
            <a:outerShdw blurRad="292100" dist="139700" dir="2700000" algn="tl" rotWithShape="0">
              <a:srgbClr val="333333">
                <a:alpha val="65000"/>
              </a:srgbClr>
            </a:outerShdw>
          </a:effectLst>
        </p:spPr>
      </p:pic>
      <p:sp>
        <p:nvSpPr>
          <p:cNvPr id="69" name="ZoneTexte 68">
            <a:extLst>
              <a:ext uri="{FF2B5EF4-FFF2-40B4-BE49-F238E27FC236}">
                <a16:creationId xmlns:a16="http://schemas.microsoft.com/office/drawing/2014/main" id="{89DB84A4-DB72-24EB-72D3-DA291A1B8F69}"/>
              </a:ext>
            </a:extLst>
          </p:cNvPr>
          <p:cNvSpPr txBox="1"/>
          <p:nvPr/>
        </p:nvSpPr>
        <p:spPr>
          <a:xfrm>
            <a:off x="256462" y="6150879"/>
            <a:ext cx="11413268" cy="400110"/>
          </a:xfrm>
          <a:prstGeom prst="rect">
            <a:avLst/>
          </a:prstGeom>
          <a:noFill/>
        </p:spPr>
        <p:txBody>
          <a:bodyPr wrap="square">
            <a:spAutoFit/>
          </a:bodyPr>
          <a:lstStyle/>
          <a:p>
            <a:r>
              <a:rPr lang="fr-FR" sz="2000">
                <a:solidFill>
                  <a:srgbClr val="1E1E1E"/>
                </a:solidFill>
                <a:ea typeface="Open Sans" panose="020B0606030504020204" pitchFamily="34" charset="0"/>
                <a:cs typeface="Open Sans" panose="020B0606030504020204" pitchFamily="34" charset="0"/>
              </a:rPr>
              <a:t>Cliquez sur </a:t>
            </a:r>
            <a:r>
              <a:rPr lang="fr-FR" sz="2000" b="1">
                <a:solidFill>
                  <a:srgbClr val="1E1E1E"/>
                </a:solidFill>
                <a:ea typeface="Open Sans" panose="020B0606030504020204" pitchFamily="34" charset="0"/>
                <a:cs typeface="Open Sans" panose="020B0606030504020204" pitchFamily="34" charset="0"/>
              </a:rPr>
              <a:t>Afficher tout mon contenu </a:t>
            </a:r>
            <a:r>
              <a:rPr lang="fr-FR" sz="2000">
                <a:solidFill>
                  <a:srgbClr val="1E1E1E"/>
                </a:solidFill>
                <a:ea typeface="Open Sans" panose="020B0606030504020204" pitchFamily="34" charset="0"/>
                <a:cs typeface="Open Sans" panose="020B0606030504020204" pitchFamily="34" charset="0"/>
              </a:rPr>
              <a:t>pour voir plus de résultats.</a:t>
            </a:r>
            <a:endParaRPr lang="fr-FR" sz="2000" u="sng">
              <a:solidFill>
                <a:schemeClr val="bg1"/>
              </a:solidFill>
              <a:ea typeface="Open Sans" panose="020B0606030504020204" pitchFamily="34" charset="0"/>
              <a:cs typeface="Open Sans" panose="020B0606030504020204" pitchFamily="34" charset="0"/>
            </a:endParaRPr>
          </a:p>
        </p:txBody>
      </p:sp>
      <p:sp>
        <p:nvSpPr>
          <p:cNvPr id="70" name="Ellipse 69">
            <a:extLst>
              <a:ext uri="{FF2B5EF4-FFF2-40B4-BE49-F238E27FC236}">
                <a16:creationId xmlns:a16="http://schemas.microsoft.com/office/drawing/2014/main" id="{32EA027F-3B01-7999-4B3A-6B6F539222AE}"/>
              </a:ext>
            </a:extLst>
          </p:cNvPr>
          <p:cNvSpPr/>
          <p:nvPr/>
        </p:nvSpPr>
        <p:spPr bwMode="auto">
          <a:xfrm>
            <a:off x="9624392" y="5270229"/>
            <a:ext cx="2202888" cy="270495"/>
          </a:xfrm>
          <a:prstGeom prst="ellipse">
            <a:avLst/>
          </a:prstGeom>
          <a:noFill/>
          <a:ln w="12700" cap="flat" cmpd="sng" algn="ctr">
            <a:solidFill>
              <a:srgbClr val="F74B53"/>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19050" tIns="19050" rIns="19050" bIns="19050" numCol="1" rtlCol="0" anchor="ctr" anchorCtr="0" compatLnSpc="1">
            <a:prstTxWarp prst="textNoShape">
              <a:avLst/>
            </a:prstTxWarp>
            <a:spAutoFit/>
          </a:bodyPr>
          <a:lstStyle/>
          <a:p>
            <a:pPr defTabSz="412750" fontAlgn="base" hangingPunct="0">
              <a:spcBef>
                <a:spcPct val="0"/>
              </a:spcBef>
              <a:spcAft>
                <a:spcPct val="0"/>
              </a:spcAft>
            </a:pPr>
            <a:endParaRPr lang="fr-FR" sz="1000">
              <a:solidFill>
                <a:srgbClr val="74808C"/>
              </a:solidFill>
              <a:ea typeface="Poppins" charset="0"/>
              <a:cs typeface="Poppins" charset="0"/>
              <a:sym typeface="Poppins" charset="0"/>
            </a:endParaRPr>
          </a:p>
        </p:txBody>
      </p:sp>
    </p:spTree>
    <p:extLst>
      <p:ext uri="{BB962C8B-B14F-4D97-AF65-F5344CB8AC3E}">
        <p14:creationId xmlns:p14="http://schemas.microsoft.com/office/powerpoint/2010/main" val="14252788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fade">
                                      <p:cBhvr>
                                        <p:cTn id="10"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D60C94-0C9C-47B7-BE88-045235ACC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46533" y="1552397"/>
            <a:ext cx="7231784" cy="3654081"/>
          </a:xfrm>
        </p:spPr>
        <p:txBody>
          <a:bodyPr anchor="ctr">
            <a:normAutofit/>
          </a:bodyPr>
          <a:lstStyle/>
          <a:p>
            <a:pPr algn="ctr"/>
            <a:r>
              <a:rPr lang="en-US" sz="5400" dirty="0">
                <a:solidFill>
                  <a:schemeClr val="tx2"/>
                </a:solidFill>
              </a:rPr>
              <a:t>Merci!</a:t>
            </a:r>
          </a:p>
        </p:txBody>
      </p:sp>
      <p:sp>
        <p:nvSpPr>
          <p:cNvPr id="3" name="Content Placeholder 2"/>
          <p:cNvSpPr>
            <a:spLocks noGrp="1"/>
          </p:cNvSpPr>
          <p:nvPr>
            <p:ph type="subTitle" idx="1"/>
          </p:nvPr>
        </p:nvSpPr>
        <p:spPr>
          <a:xfrm>
            <a:off x="8129871" y="1552397"/>
            <a:ext cx="3610575" cy="3654082"/>
          </a:xfrm>
        </p:spPr>
        <p:txBody>
          <a:bodyPr anchor="ctr">
            <a:normAutofit/>
          </a:bodyPr>
          <a:lstStyle/>
          <a:p>
            <a:r>
              <a:rPr lang="fr-FR" sz="3200" dirty="0"/>
              <a:t>Stocker et partager des documents</a:t>
            </a:r>
            <a:endParaRPr sz="3200" dirty="0"/>
          </a:p>
        </p:txBody>
      </p:sp>
      <p:sp>
        <p:nvSpPr>
          <p:cNvPr id="11" name="Rectangle 10">
            <a:extLst>
              <a:ext uri="{FF2B5EF4-FFF2-40B4-BE49-F238E27FC236}">
                <a16:creationId xmlns:a16="http://schemas.microsoft.com/office/drawing/2014/main" id="{BFCF7016-AC99-433F-B943-24C3736E0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0"/>
            <a:ext cx="7579574" cy="64361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3" name="Rectangle 12">
            <a:extLst>
              <a:ext uri="{FF2B5EF4-FFF2-40B4-BE49-F238E27FC236}">
                <a16:creationId xmlns:a16="http://schemas.microsoft.com/office/drawing/2014/main" id="{A03737D1-A930-4E3E-9160-3CD4AEC72A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453642"/>
            <a:ext cx="3615596" cy="64511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5" name="Rectangle 14">
            <a:extLst>
              <a:ext uri="{FF2B5EF4-FFF2-40B4-BE49-F238E27FC236}">
                <a16:creationId xmlns:a16="http://schemas.microsoft.com/office/drawing/2014/main" id="{F71CFF33-010E-4E26-A285-83B1829823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707627"/>
            <a:ext cx="11293913" cy="6492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Tree>
    <p:extLst>
      <p:ext uri="{BB962C8B-B14F-4D97-AF65-F5344CB8AC3E}">
        <p14:creationId xmlns:p14="http://schemas.microsoft.com/office/powerpoint/2010/main" val="1766453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2">
            <a:extLst>
              <a:ext uri="{FF2B5EF4-FFF2-40B4-BE49-F238E27FC236}">
                <a16:creationId xmlns:a16="http://schemas.microsoft.com/office/drawing/2014/main" id="{8EA3170E-D3FD-4B36-A9EF-7387CE5E2C7E}"/>
              </a:ext>
            </a:extLst>
          </p:cNvPr>
          <p:cNvGraphicFramePr>
            <a:graphicFrameLocks/>
          </p:cNvGraphicFramePr>
          <p:nvPr/>
        </p:nvGraphicFramePr>
        <p:xfrm>
          <a:off x="461202" y="1052513"/>
          <a:ext cx="10732578" cy="5573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re 1">
            <a:extLst>
              <a:ext uri="{FF2B5EF4-FFF2-40B4-BE49-F238E27FC236}">
                <a16:creationId xmlns:a16="http://schemas.microsoft.com/office/drawing/2014/main" id="{AC444579-2256-3B99-D077-BFD61F63B80B}"/>
              </a:ext>
            </a:extLst>
          </p:cNvPr>
          <p:cNvSpPr>
            <a:spLocks noGrp="1"/>
          </p:cNvSpPr>
          <p:nvPr>
            <p:ph type="title"/>
          </p:nvPr>
        </p:nvSpPr>
        <p:spPr>
          <a:xfrm>
            <a:off x="581192" y="744196"/>
            <a:ext cx="11029616" cy="693164"/>
          </a:xfrm>
        </p:spPr>
        <p:txBody>
          <a:bodyPr>
            <a:normAutofit/>
          </a:bodyPr>
          <a:lstStyle/>
          <a:p>
            <a:pPr algn="ctr"/>
            <a:r>
              <a:rPr lang="fr-FR" dirty="0"/>
              <a:t>Qu’est ce que </a:t>
            </a:r>
            <a:r>
              <a:rPr lang="fr-FR" dirty="0" err="1"/>
              <a:t>MiCROSOFT</a:t>
            </a:r>
            <a:r>
              <a:rPr lang="fr-FR" dirty="0"/>
              <a:t> 365?</a:t>
            </a:r>
          </a:p>
        </p:txBody>
      </p:sp>
    </p:spTree>
    <p:extLst>
      <p:ext uri="{BB962C8B-B14F-4D97-AF65-F5344CB8AC3E}">
        <p14:creationId xmlns:p14="http://schemas.microsoft.com/office/powerpoint/2010/main" val="35124634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numéro de diapositive 13">
            <a:extLst>
              <a:ext uri="{FF2B5EF4-FFF2-40B4-BE49-F238E27FC236}">
                <a16:creationId xmlns:a16="http://schemas.microsoft.com/office/drawing/2014/main" id="{D6F02A48-6B60-4B94-BF8E-5E1EBC362003}"/>
              </a:ext>
            </a:extLst>
          </p:cNvPr>
          <p:cNvSpPr>
            <a:spLocks noGrp="1"/>
          </p:cNvSpPr>
          <p:nvPr>
            <p:ph type="sldNum" sz="quarter" idx="12"/>
          </p:nvPr>
        </p:nvSpPr>
        <p:spPr/>
        <p:txBody>
          <a:bodyPr/>
          <a:lstStyle/>
          <a:p>
            <a:pPr>
              <a:defRPr/>
            </a:pPr>
            <a:fld id="{D3D52E03-1911-4AD8-A1C0-E039C515BC0E}" type="slidenum">
              <a:rPr lang="fr-FR" altLang="fr-FR" smtClean="0"/>
              <a:pPr>
                <a:defRPr/>
              </a:pPr>
              <a:t>4</a:t>
            </a:fld>
            <a:endParaRPr lang="fr-FR" altLang="fr-FR"/>
          </a:p>
        </p:txBody>
      </p:sp>
      <p:pic>
        <p:nvPicPr>
          <p:cNvPr id="16" name="Graphique 5">
            <a:extLst>
              <a:ext uri="{FF2B5EF4-FFF2-40B4-BE49-F238E27FC236}">
                <a16:creationId xmlns:a16="http://schemas.microsoft.com/office/drawing/2014/main" id="{4AF7EA13-A356-4639-B5E6-0BFCEFB1A3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58455" y="1520945"/>
            <a:ext cx="4722122" cy="5335929"/>
          </a:xfrm>
          <a:prstGeom prst="rect">
            <a:avLst/>
          </a:prstGeom>
        </p:spPr>
      </p:pic>
      <p:pic>
        <p:nvPicPr>
          <p:cNvPr id="18" name="Image 10" descr="Une image contenant objet, horloge&#10;&#10;Description générée avec un niveau de confiance élevé">
            <a:extLst>
              <a:ext uri="{FF2B5EF4-FFF2-40B4-BE49-F238E27FC236}">
                <a16:creationId xmlns:a16="http://schemas.microsoft.com/office/drawing/2014/main" id="{B24DF5B7-0058-4E6B-A6E6-75D82F4E92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1306" y="1999789"/>
            <a:ext cx="3293999" cy="1494500"/>
          </a:xfrm>
          <a:prstGeom prst="rect">
            <a:avLst/>
          </a:prstGeom>
        </p:spPr>
      </p:pic>
      <p:sp>
        <p:nvSpPr>
          <p:cNvPr id="22" name="Rectangle 21">
            <a:extLst>
              <a:ext uri="{FF2B5EF4-FFF2-40B4-BE49-F238E27FC236}">
                <a16:creationId xmlns:a16="http://schemas.microsoft.com/office/drawing/2014/main" id="{55D7FD52-E465-4284-B716-19F9D15D4BEE}"/>
              </a:ext>
            </a:extLst>
          </p:cNvPr>
          <p:cNvSpPr/>
          <p:nvPr/>
        </p:nvSpPr>
        <p:spPr>
          <a:xfrm>
            <a:off x="456605" y="3771556"/>
            <a:ext cx="4809081" cy="2616101"/>
          </a:xfrm>
          <a:prstGeom prst="rect">
            <a:avLst/>
          </a:prstGeom>
        </p:spPr>
        <p:txBody>
          <a:bodyPr wrap="square">
            <a:spAutoFit/>
          </a:bodyPr>
          <a:lstStyle/>
          <a:p>
            <a:r>
              <a:rPr lang="fr-FR" sz="2400" b="1" dirty="0">
                <a:latin typeface="Open Sans" panose="020B0606030504020204" pitchFamily="34" charset="0"/>
                <a:ea typeface="Open Sans" panose="020B0606030504020204" pitchFamily="34" charset="0"/>
                <a:cs typeface="Open Sans" panose="020B0606030504020204" pitchFamily="34" charset="0"/>
              </a:rPr>
              <a:t>Les bénéfices de Microsoft 365</a:t>
            </a:r>
            <a:endParaRPr lang="fr-FR" sz="3200"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Courier New" panose="02070309020205020404" pitchFamily="49" charset="0"/>
              <a:buChar char="o"/>
            </a:pPr>
            <a:r>
              <a:rPr lang="fr-FR" sz="2000" dirty="0">
                <a:latin typeface="Open Sans" panose="020B0606030504020204" pitchFamily="34" charset="0"/>
                <a:ea typeface="Open Sans" panose="020B0606030504020204" pitchFamily="34" charset="0"/>
                <a:cs typeface="Open Sans" panose="020B0606030504020204" pitchFamily="34" charset="0"/>
              </a:rPr>
              <a:t>Collaborer en toute efficacité</a:t>
            </a:r>
          </a:p>
          <a:p>
            <a:pPr marL="285750" indent="-285750">
              <a:buFont typeface="Courier New" panose="02070309020205020404" pitchFamily="49" charset="0"/>
              <a:buChar char="o"/>
            </a:pPr>
            <a:r>
              <a:rPr lang="fr-FR" sz="2000" dirty="0">
                <a:latin typeface="Open Sans" panose="020B0606030504020204" pitchFamily="34" charset="0"/>
                <a:ea typeface="Open Sans" panose="020B0606030504020204" pitchFamily="34" charset="0"/>
                <a:cs typeface="Open Sans" panose="020B0606030504020204" pitchFamily="34" charset="0"/>
              </a:rPr>
              <a:t>Communiquer en réseau</a:t>
            </a:r>
          </a:p>
          <a:p>
            <a:pPr marL="285750" indent="-285750">
              <a:buFont typeface="Courier New" panose="02070309020205020404" pitchFamily="49" charset="0"/>
              <a:buChar char="o"/>
            </a:pPr>
            <a:r>
              <a:rPr lang="fr-FR" sz="2000" dirty="0">
                <a:latin typeface="Open Sans" panose="020B0606030504020204" pitchFamily="34" charset="0"/>
                <a:ea typeface="Open Sans" panose="020B0606030504020204" pitchFamily="34" charset="0"/>
                <a:cs typeface="Open Sans" panose="020B0606030504020204" pitchFamily="34" charset="0"/>
              </a:rPr>
              <a:t>Stockez et partager</a:t>
            </a:r>
          </a:p>
          <a:p>
            <a:pPr marL="285750" indent="-285750">
              <a:buFont typeface="Courier New" panose="02070309020205020404" pitchFamily="49" charset="0"/>
              <a:buChar char="o"/>
            </a:pPr>
            <a:r>
              <a:rPr lang="fr-FR" sz="2000" dirty="0">
                <a:latin typeface="Open Sans" panose="020B0606030504020204" pitchFamily="34" charset="0"/>
                <a:ea typeface="Open Sans" panose="020B0606030504020204" pitchFamily="34" charset="0"/>
                <a:cs typeface="Open Sans" panose="020B0606030504020204" pitchFamily="34" charset="0"/>
              </a:rPr>
              <a:t>Travailler en mobilité</a:t>
            </a:r>
          </a:p>
          <a:p>
            <a:pPr marL="285750" indent="-285750">
              <a:buFont typeface="Courier New" panose="02070309020205020404" pitchFamily="49" charset="0"/>
              <a:buChar char="o"/>
            </a:pPr>
            <a:r>
              <a:rPr lang="fr-FR" sz="2000" dirty="0">
                <a:latin typeface="Open Sans" panose="020B0606030504020204" pitchFamily="34" charset="0"/>
                <a:ea typeface="Open Sans" panose="020B0606030504020204" pitchFamily="34" charset="0"/>
                <a:cs typeface="Open Sans" panose="020B0606030504020204" pitchFamily="34" charset="0"/>
              </a:rPr>
              <a:t>Applications mises à jour régulièrement et automatiquement</a:t>
            </a:r>
          </a:p>
          <a:p>
            <a:pPr marL="285750" indent="-285750">
              <a:buFont typeface="Courier New" panose="02070309020205020404" pitchFamily="49" charset="0"/>
              <a:buChar char="o"/>
            </a:pPr>
            <a:r>
              <a:rPr lang="fr-FR" sz="2000" dirty="0">
                <a:latin typeface="Open Sans" panose="020B0606030504020204" pitchFamily="34" charset="0"/>
                <a:ea typeface="Open Sans" panose="020B0606030504020204" pitchFamily="34" charset="0"/>
                <a:cs typeface="Open Sans" panose="020B0606030504020204" pitchFamily="34" charset="0"/>
              </a:rPr>
              <a:t>Sécurité des données</a:t>
            </a:r>
          </a:p>
        </p:txBody>
      </p:sp>
      <p:sp>
        <p:nvSpPr>
          <p:cNvPr id="5" name="Titre 1">
            <a:extLst>
              <a:ext uri="{FF2B5EF4-FFF2-40B4-BE49-F238E27FC236}">
                <a16:creationId xmlns:a16="http://schemas.microsoft.com/office/drawing/2014/main" id="{89B86AB1-7A25-00C4-C5DA-D1620E0F9330}"/>
              </a:ext>
            </a:extLst>
          </p:cNvPr>
          <p:cNvSpPr>
            <a:spLocks noGrp="1"/>
          </p:cNvSpPr>
          <p:nvPr>
            <p:ph type="title"/>
          </p:nvPr>
        </p:nvSpPr>
        <p:spPr>
          <a:xfrm>
            <a:off x="581192" y="744196"/>
            <a:ext cx="11029616" cy="693164"/>
          </a:xfrm>
        </p:spPr>
        <p:txBody>
          <a:bodyPr>
            <a:normAutofit/>
          </a:bodyPr>
          <a:lstStyle/>
          <a:p>
            <a:pPr algn="ctr"/>
            <a:r>
              <a:rPr lang="fr-FR" dirty="0"/>
              <a:t>Qu’est ce que </a:t>
            </a:r>
            <a:r>
              <a:rPr lang="fr-FR" dirty="0" err="1"/>
              <a:t>MiCROSOFT</a:t>
            </a:r>
            <a:r>
              <a:rPr lang="fr-FR" dirty="0"/>
              <a:t> 365?</a:t>
            </a:r>
          </a:p>
        </p:txBody>
      </p:sp>
    </p:spTree>
    <p:extLst>
      <p:ext uri="{BB962C8B-B14F-4D97-AF65-F5344CB8AC3E}">
        <p14:creationId xmlns:p14="http://schemas.microsoft.com/office/powerpoint/2010/main" val="4543106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AB4803-9822-4648-9175-61734760D610}"/>
              </a:ext>
            </a:extLst>
          </p:cNvPr>
          <p:cNvSpPr>
            <a:spLocks noGrp="1"/>
          </p:cNvSpPr>
          <p:nvPr>
            <p:ph type="title"/>
          </p:nvPr>
        </p:nvSpPr>
        <p:spPr>
          <a:xfrm>
            <a:off x="581192" y="744196"/>
            <a:ext cx="11029616" cy="693164"/>
          </a:xfrm>
        </p:spPr>
        <p:txBody>
          <a:bodyPr>
            <a:normAutofit/>
          </a:bodyPr>
          <a:lstStyle/>
          <a:p>
            <a:pPr algn="ctr"/>
            <a:r>
              <a:rPr lang="fr-FR" dirty="0"/>
              <a:t>Créer du contenu</a:t>
            </a:r>
          </a:p>
        </p:txBody>
      </p:sp>
      <p:pic>
        <p:nvPicPr>
          <p:cNvPr id="80" name="Picture 36">
            <a:extLst>
              <a:ext uri="{FF2B5EF4-FFF2-40B4-BE49-F238E27FC236}">
                <a16:creationId xmlns:a16="http://schemas.microsoft.com/office/drawing/2014/main" id="{A0624817-FA67-44F8-A377-F83EA6AB96E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1232" y="2423254"/>
            <a:ext cx="10980809" cy="4624935"/>
          </a:xfrm>
          <a:prstGeom prst="rect">
            <a:avLst/>
          </a:prstGeom>
        </p:spPr>
      </p:pic>
      <p:sp>
        <p:nvSpPr>
          <p:cNvPr id="81" name="TextBox 9">
            <a:extLst>
              <a:ext uri="{FF2B5EF4-FFF2-40B4-BE49-F238E27FC236}">
                <a16:creationId xmlns:a16="http://schemas.microsoft.com/office/drawing/2014/main" id="{2E3DDC0D-8331-4189-896D-897A4FCCA309}"/>
              </a:ext>
            </a:extLst>
          </p:cNvPr>
          <p:cNvSpPr txBox="1"/>
          <p:nvPr/>
        </p:nvSpPr>
        <p:spPr>
          <a:xfrm>
            <a:off x="3623797" y="2731031"/>
            <a:ext cx="4052679" cy="338554"/>
          </a:xfrm>
          <a:prstGeom prst="rect">
            <a:avLst/>
          </a:prstGeom>
          <a:noFill/>
        </p:spPr>
        <p:txBody>
          <a:bodyPr wrap="square" lIns="0" rtlCol="0">
            <a:spAutoFit/>
          </a:bodyPr>
          <a:lstStyle/>
          <a:p>
            <a:pPr defTabSz="914423">
              <a:defRPr/>
            </a:pPr>
            <a:r>
              <a:rPr lang="fr-FR" sz="1600" b="1" dirty="0">
                <a:solidFill>
                  <a:prstClr val="black"/>
                </a:solidFill>
                <a:latin typeface="Arial Narrow" panose="020B0606020202030204" pitchFamily="34" charset="0"/>
              </a:rPr>
              <a:t>JE PRODUIS DU CONTENU</a:t>
            </a:r>
          </a:p>
        </p:txBody>
      </p:sp>
      <p:sp>
        <p:nvSpPr>
          <p:cNvPr id="82" name="TextBox 10">
            <a:extLst>
              <a:ext uri="{FF2B5EF4-FFF2-40B4-BE49-F238E27FC236}">
                <a16:creationId xmlns:a16="http://schemas.microsoft.com/office/drawing/2014/main" id="{8B710BB5-DBD7-4EC0-85EA-5164A2FA523B}"/>
              </a:ext>
            </a:extLst>
          </p:cNvPr>
          <p:cNvSpPr txBox="1"/>
          <p:nvPr/>
        </p:nvSpPr>
        <p:spPr>
          <a:xfrm>
            <a:off x="3623799" y="5234084"/>
            <a:ext cx="5080882" cy="338554"/>
          </a:xfrm>
          <a:prstGeom prst="rect">
            <a:avLst/>
          </a:prstGeom>
          <a:noFill/>
        </p:spPr>
        <p:txBody>
          <a:bodyPr wrap="square" lIns="0" rtlCol="0">
            <a:spAutoFit/>
          </a:bodyPr>
          <a:lstStyle/>
          <a:p>
            <a:pPr defTabSz="914423">
              <a:defRPr/>
            </a:pPr>
            <a:r>
              <a:rPr lang="fr-FR" sz="1600" b="1" dirty="0">
                <a:solidFill>
                  <a:prstClr val="black"/>
                </a:solidFill>
                <a:latin typeface="Arial Narrow" panose="020B0606020202030204" pitchFamily="34" charset="0"/>
              </a:rPr>
              <a:t>JE DIGITALISE MES NOTES ET JE LES PARTAGE</a:t>
            </a:r>
          </a:p>
        </p:txBody>
      </p:sp>
      <p:pic>
        <p:nvPicPr>
          <p:cNvPr id="103" name="Graphic 12" descr="Presentation with media">
            <a:extLst>
              <a:ext uri="{FF2B5EF4-FFF2-40B4-BE49-F238E27FC236}">
                <a16:creationId xmlns:a16="http://schemas.microsoft.com/office/drawing/2014/main" id="{73852581-D059-4891-9BBE-34E455E8B51D}"/>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090611" y="1944840"/>
            <a:ext cx="481055" cy="481055"/>
          </a:xfrm>
          <a:prstGeom prst="rect">
            <a:avLst/>
          </a:prstGeom>
        </p:spPr>
      </p:pic>
      <p:sp>
        <p:nvSpPr>
          <p:cNvPr id="104" name="TextBox 13">
            <a:extLst>
              <a:ext uri="{FF2B5EF4-FFF2-40B4-BE49-F238E27FC236}">
                <a16:creationId xmlns:a16="http://schemas.microsoft.com/office/drawing/2014/main" id="{39FA1019-375C-4A16-8E5E-F3808D9EBC58}"/>
              </a:ext>
            </a:extLst>
          </p:cNvPr>
          <p:cNvSpPr txBox="1"/>
          <p:nvPr/>
        </p:nvSpPr>
        <p:spPr>
          <a:xfrm>
            <a:off x="6855177" y="2322194"/>
            <a:ext cx="900859" cy="307905"/>
          </a:xfrm>
          <a:prstGeom prst="rect">
            <a:avLst/>
          </a:prstGeom>
          <a:noFill/>
        </p:spPr>
        <p:txBody>
          <a:bodyPr wrap="square" rtlCol="0">
            <a:spAutoFit/>
          </a:bodyPr>
          <a:lstStyle/>
          <a:p>
            <a:pPr algn="ctr" defTabSz="914423">
              <a:defRPr/>
            </a:pPr>
            <a:r>
              <a:rPr lang="fr-FR" sz="1401" dirty="0">
                <a:solidFill>
                  <a:srgbClr val="165C6B"/>
                </a:solidFill>
                <a:latin typeface="Arial Nova Cond" panose="020B0506020202020204" pitchFamily="34" charset="0"/>
              </a:rPr>
              <a:t>Présenter</a:t>
            </a:r>
          </a:p>
        </p:txBody>
      </p:sp>
      <p:pic>
        <p:nvPicPr>
          <p:cNvPr id="101" name="Graphic 16" descr="Bar chart">
            <a:extLst>
              <a:ext uri="{FF2B5EF4-FFF2-40B4-BE49-F238E27FC236}">
                <a16:creationId xmlns:a16="http://schemas.microsoft.com/office/drawing/2014/main" id="{73E1249F-D5A9-44C4-8757-A63C55FB325A}"/>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24772" y="1944840"/>
            <a:ext cx="481055" cy="481055"/>
          </a:xfrm>
          <a:prstGeom prst="rect">
            <a:avLst/>
          </a:prstGeom>
        </p:spPr>
      </p:pic>
      <p:sp>
        <p:nvSpPr>
          <p:cNvPr id="102" name="TextBox 17">
            <a:extLst>
              <a:ext uri="{FF2B5EF4-FFF2-40B4-BE49-F238E27FC236}">
                <a16:creationId xmlns:a16="http://schemas.microsoft.com/office/drawing/2014/main" id="{821A31E8-CF84-41C7-B73C-004F8786EFC4}"/>
              </a:ext>
            </a:extLst>
          </p:cNvPr>
          <p:cNvSpPr txBox="1"/>
          <p:nvPr/>
        </p:nvSpPr>
        <p:spPr>
          <a:xfrm>
            <a:off x="7940404" y="2322194"/>
            <a:ext cx="849793" cy="307905"/>
          </a:xfrm>
          <a:prstGeom prst="rect">
            <a:avLst/>
          </a:prstGeom>
          <a:noFill/>
        </p:spPr>
        <p:txBody>
          <a:bodyPr wrap="square" rtlCol="0">
            <a:spAutoFit/>
          </a:bodyPr>
          <a:lstStyle/>
          <a:p>
            <a:pPr algn="ctr" defTabSz="914423">
              <a:defRPr/>
            </a:pPr>
            <a:r>
              <a:rPr lang="fr-FR" sz="1401" dirty="0">
                <a:solidFill>
                  <a:srgbClr val="165C6B"/>
                </a:solidFill>
                <a:latin typeface="Arial Nova Cond" panose="020B0506020202020204" pitchFamily="34" charset="0"/>
              </a:rPr>
              <a:t>Analyser</a:t>
            </a:r>
          </a:p>
        </p:txBody>
      </p:sp>
      <p:pic>
        <p:nvPicPr>
          <p:cNvPr id="99" name="Graphic 19" descr="Document">
            <a:extLst>
              <a:ext uri="{FF2B5EF4-FFF2-40B4-BE49-F238E27FC236}">
                <a16:creationId xmlns:a16="http://schemas.microsoft.com/office/drawing/2014/main" id="{A05C46BE-0DD1-466A-AE4B-F14680C2CEA3}"/>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167720" y="1944840"/>
            <a:ext cx="481055" cy="481055"/>
          </a:xfrm>
          <a:prstGeom prst="rect">
            <a:avLst/>
          </a:prstGeom>
        </p:spPr>
      </p:pic>
      <p:sp>
        <p:nvSpPr>
          <p:cNvPr id="100" name="TextBox 20">
            <a:extLst>
              <a:ext uri="{FF2B5EF4-FFF2-40B4-BE49-F238E27FC236}">
                <a16:creationId xmlns:a16="http://schemas.microsoft.com/office/drawing/2014/main" id="{2555D052-9F82-482A-8971-96237D17018A}"/>
              </a:ext>
            </a:extLst>
          </p:cNvPr>
          <p:cNvSpPr txBox="1"/>
          <p:nvPr/>
        </p:nvSpPr>
        <p:spPr>
          <a:xfrm>
            <a:off x="8983352" y="2322194"/>
            <a:ext cx="849793" cy="307905"/>
          </a:xfrm>
          <a:prstGeom prst="rect">
            <a:avLst/>
          </a:prstGeom>
          <a:noFill/>
        </p:spPr>
        <p:txBody>
          <a:bodyPr wrap="square" rtlCol="0">
            <a:spAutoFit/>
          </a:bodyPr>
          <a:lstStyle/>
          <a:p>
            <a:pPr algn="ctr" defTabSz="914423">
              <a:defRPr/>
            </a:pPr>
            <a:r>
              <a:rPr lang="fr-FR" sz="1401" dirty="0">
                <a:solidFill>
                  <a:srgbClr val="165C6B"/>
                </a:solidFill>
                <a:latin typeface="Arial Nova Cond" panose="020B0506020202020204" pitchFamily="34" charset="0"/>
              </a:rPr>
              <a:t>Rédiger</a:t>
            </a:r>
          </a:p>
        </p:txBody>
      </p:sp>
      <p:pic>
        <p:nvPicPr>
          <p:cNvPr id="97" name="Graphic 22" descr="Checklist">
            <a:extLst>
              <a:ext uri="{FF2B5EF4-FFF2-40B4-BE49-F238E27FC236}">
                <a16:creationId xmlns:a16="http://schemas.microsoft.com/office/drawing/2014/main" id="{13ABEC01-B92C-486B-B67F-F46A49FD7324}"/>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210666" y="1941215"/>
            <a:ext cx="481055" cy="481055"/>
          </a:xfrm>
          <a:prstGeom prst="rect">
            <a:avLst/>
          </a:prstGeom>
        </p:spPr>
      </p:pic>
      <p:sp>
        <p:nvSpPr>
          <p:cNvPr id="98" name="TextBox 23">
            <a:extLst>
              <a:ext uri="{FF2B5EF4-FFF2-40B4-BE49-F238E27FC236}">
                <a16:creationId xmlns:a16="http://schemas.microsoft.com/office/drawing/2014/main" id="{53180D53-242F-46EE-A81E-57A51982188E}"/>
              </a:ext>
            </a:extLst>
          </p:cNvPr>
          <p:cNvSpPr txBox="1"/>
          <p:nvPr/>
        </p:nvSpPr>
        <p:spPr>
          <a:xfrm>
            <a:off x="10026299" y="2318568"/>
            <a:ext cx="849793" cy="307905"/>
          </a:xfrm>
          <a:prstGeom prst="rect">
            <a:avLst/>
          </a:prstGeom>
          <a:noFill/>
        </p:spPr>
        <p:txBody>
          <a:bodyPr wrap="square" rtlCol="0">
            <a:spAutoFit/>
          </a:bodyPr>
          <a:lstStyle/>
          <a:p>
            <a:pPr algn="ctr" defTabSz="914423">
              <a:defRPr/>
            </a:pPr>
            <a:r>
              <a:rPr lang="fr-FR" sz="1401" dirty="0">
                <a:solidFill>
                  <a:srgbClr val="165C6B"/>
                </a:solidFill>
                <a:latin typeface="Arial Nova Cond" panose="020B0506020202020204" pitchFamily="34" charset="0"/>
              </a:rPr>
              <a:t>Sonder</a:t>
            </a:r>
          </a:p>
        </p:txBody>
      </p:sp>
      <p:pic>
        <p:nvPicPr>
          <p:cNvPr id="95" name="Graphic 28" descr="Pencil">
            <a:extLst>
              <a:ext uri="{FF2B5EF4-FFF2-40B4-BE49-F238E27FC236}">
                <a16:creationId xmlns:a16="http://schemas.microsoft.com/office/drawing/2014/main" id="{A13C22E6-CE8E-4C80-98AB-6EE23D1E2B15}"/>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8502295" y="6045180"/>
            <a:ext cx="481055" cy="481055"/>
          </a:xfrm>
          <a:prstGeom prst="rect">
            <a:avLst/>
          </a:prstGeom>
        </p:spPr>
      </p:pic>
      <p:sp>
        <p:nvSpPr>
          <p:cNvPr id="96" name="TextBox 29">
            <a:extLst>
              <a:ext uri="{FF2B5EF4-FFF2-40B4-BE49-F238E27FC236}">
                <a16:creationId xmlns:a16="http://schemas.microsoft.com/office/drawing/2014/main" id="{3BD0B651-412E-41F5-8E6D-B6BFD673C754}"/>
              </a:ext>
            </a:extLst>
          </p:cNvPr>
          <p:cNvSpPr txBox="1"/>
          <p:nvPr/>
        </p:nvSpPr>
        <p:spPr>
          <a:xfrm>
            <a:off x="8317927" y="6422533"/>
            <a:ext cx="849793" cy="523477"/>
          </a:xfrm>
          <a:prstGeom prst="rect">
            <a:avLst/>
          </a:prstGeom>
          <a:noFill/>
        </p:spPr>
        <p:txBody>
          <a:bodyPr wrap="square" rtlCol="0">
            <a:spAutoFit/>
          </a:bodyPr>
          <a:lstStyle/>
          <a:p>
            <a:pPr algn="ctr" defTabSz="914423">
              <a:defRPr/>
            </a:pPr>
            <a:r>
              <a:rPr lang="fr-FR" sz="1401" dirty="0">
                <a:solidFill>
                  <a:srgbClr val="165C6B"/>
                </a:solidFill>
                <a:latin typeface="Arial Nova Cond" panose="020B0506020202020204" pitchFamily="34" charset="0"/>
              </a:rPr>
              <a:t>Note
</a:t>
            </a:r>
          </a:p>
        </p:txBody>
      </p:sp>
      <p:pic>
        <p:nvPicPr>
          <p:cNvPr id="93" name="Graphic 31" descr="Magnifying glass">
            <a:extLst>
              <a:ext uri="{FF2B5EF4-FFF2-40B4-BE49-F238E27FC236}">
                <a16:creationId xmlns:a16="http://schemas.microsoft.com/office/drawing/2014/main" id="{2A86DB26-E016-4269-AE95-16102A52C2D6}"/>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8261767" y="4730786"/>
            <a:ext cx="481055" cy="481055"/>
          </a:xfrm>
          <a:prstGeom prst="rect">
            <a:avLst/>
          </a:prstGeom>
        </p:spPr>
      </p:pic>
      <p:sp>
        <p:nvSpPr>
          <p:cNvPr id="94" name="TextBox 32">
            <a:extLst>
              <a:ext uri="{FF2B5EF4-FFF2-40B4-BE49-F238E27FC236}">
                <a16:creationId xmlns:a16="http://schemas.microsoft.com/office/drawing/2014/main" id="{472ADBD5-0E26-45B6-B5B6-996CEFBA8810}"/>
              </a:ext>
            </a:extLst>
          </p:cNvPr>
          <p:cNvSpPr txBox="1"/>
          <p:nvPr/>
        </p:nvSpPr>
        <p:spPr>
          <a:xfrm>
            <a:off x="8077398" y="5108138"/>
            <a:ext cx="992944" cy="523477"/>
          </a:xfrm>
          <a:prstGeom prst="rect">
            <a:avLst/>
          </a:prstGeom>
          <a:noFill/>
        </p:spPr>
        <p:txBody>
          <a:bodyPr wrap="square" rtlCol="0">
            <a:spAutoFit/>
          </a:bodyPr>
          <a:lstStyle/>
          <a:p>
            <a:pPr algn="ctr" defTabSz="914423">
              <a:defRPr/>
            </a:pPr>
            <a:r>
              <a:rPr lang="fr-FR" sz="1401" dirty="0">
                <a:solidFill>
                  <a:srgbClr val="165C6B"/>
                </a:solidFill>
                <a:latin typeface="Arial Nova Cond" panose="020B0506020202020204" pitchFamily="34" charset="0"/>
              </a:rPr>
              <a:t>Rechercher
</a:t>
            </a:r>
          </a:p>
        </p:txBody>
      </p:sp>
      <p:sp>
        <p:nvSpPr>
          <p:cNvPr id="92" name="TextBox 35">
            <a:extLst>
              <a:ext uri="{FF2B5EF4-FFF2-40B4-BE49-F238E27FC236}">
                <a16:creationId xmlns:a16="http://schemas.microsoft.com/office/drawing/2014/main" id="{32E55715-745A-478B-9BFC-CC38F835E711}"/>
              </a:ext>
            </a:extLst>
          </p:cNvPr>
          <p:cNvSpPr txBox="1"/>
          <p:nvPr/>
        </p:nvSpPr>
        <p:spPr>
          <a:xfrm>
            <a:off x="9223877" y="4765571"/>
            <a:ext cx="986788" cy="523477"/>
          </a:xfrm>
          <a:prstGeom prst="rect">
            <a:avLst/>
          </a:prstGeom>
          <a:noFill/>
        </p:spPr>
        <p:txBody>
          <a:bodyPr wrap="square" rtlCol="0">
            <a:spAutoFit/>
          </a:bodyPr>
          <a:lstStyle/>
          <a:p>
            <a:pPr algn="ctr" defTabSz="914423">
              <a:defRPr/>
            </a:pPr>
            <a:r>
              <a:rPr lang="fr-FR" sz="1401" dirty="0">
                <a:solidFill>
                  <a:srgbClr val="165C6B"/>
                </a:solidFill>
                <a:latin typeface="Arial Nova Cond" panose="020B0506020202020204" pitchFamily="34" charset="0"/>
              </a:rPr>
              <a:t>Organiser
</a:t>
            </a:r>
          </a:p>
        </p:txBody>
      </p:sp>
      <p:sp>
        <p:nvSpPr>
          <p:cNvPr id="105" name="Ellipse 104">
            <a:extLst>
              <a:ext uri="{FF2B5EF4-FFF2-40B4-BE49-F238E27FC236}">
                <a16:creationId xmlns:a16="http://schemas.microsoft.com/office/drawing/2014/main" id="{FEDA09CF-F88D-4870-ABC5-0BB614378E2E}"/>
              </a:ext>
            </a:extLst>
          </p:cNvPr>
          <p:cNvSpPr/>
          <p:nvPr/>
        </p:nvSpPr>
        <p:spPr>
          <a:xfrm>
            <a:off x="10143045" y="2841210"/>
            <a:ext cx="670560" cy="8002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6" name="Image 105" descr="Une image contenant horloge&#10;&#10;Description générée automatiquement">
            <a:extLst>
              <a:ext uri="{FF2B5EF4-FFF2-40B4-BE49-F238E27FC236}">
                <a16:creationId xmlns:a16="http://schemas.microsoft.com/office/drawing/2014/main" id="{2D627FBA-C176-408A-BD47-B5C79A823823}"/>
              </a:ext>
            </a:extLst>
          </p:cNvPr>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9984932" y="2625568"/>
            <a:ext cx="986786" cy="986786"/>
          </a:xfrm>
          <a:prstGeom prst="rect">
            <a:avLst/>
          </a:prstGeom>
        </p:spPr>
      </p:pic>
      <p:sp>
        <p:nvSpPr>
          <p:cNvPr id="107" name="ZoneTexte 106">
            <a:extLst>
              <a:ext uri="{FF2B5EF4-FFF2-40B4-BE49-F238E27FC236}">
                <a16:creationId xmlns:a16="http://schemas.microsoft.com/office/drawing/2014/main" id="{81B3CC30-C032-45FC-8209-D39B1FED0325}"/>
              </a:ext>
            </a:extLst>
          </p:cNvPr>
          <p:cNvSpPr txBox="1"/>
          <p:nvPr/>
        </p:nvSpPr>
        <p:spPr>
          <a:xfrm>
            <a:off x="10242381" y="3342608"/>
            <a:ext cx="538930" cy="261610"/>
          </a:xfrm>
          <a:prstGeom prst="rect">
            <a:avLst/>
          </a:prstGeom>
          <a:noFill/>
        </p:spPr>
        <p:txBody>
          <a:bodyPr wrap="none" rtlCol="0">
            <a:spAutoFit/>
          </a:bodyPr>
          <a:lstStyle/>
          <a:p>
            <a:r>
              <a:rPr lang="fr-FR" sz="1100" dirty="0">
                <a:solidFill>
                  <a:schemeClr val="tx1">
                    <a:lumMod val="95000"/>
                    <a:lumOff val="5000"/>
                  </a:schemeClr>
                </a:solidFill>
              </a:rPr>
              <a:t>Forms</a:t>
            </a:r>
          </a:p>
        </p:txBody>
      </p:sp>
      <p:sp>
        <p:nvSpPr>
          <p:cNvPr id="109" name="Graphic 34" descr="Books">
            <a:extLst>
              <a:ext uri="{FF2B5EF4-FFF2-40B4-BE49-F238E27FC236}">
                <a16:creationId xmlns:a16="http://schemas.microsoft.com/office/drawing/2014/main" id="{4D0F79E0-215E-4EEE-9B20-1371603C9E45}"/>
              </a:ext>
            </a:extLst>
          </p:cNvPr>
          <p:cNvSpPr/>
          <p:nvPr/>
        </p:nvSpPr>
        <p:spPr>
          <a:xfrm>
            <a:off x="9435305" y="4429810"/>
            <a:ext cx="425934" cy="395868"/>
          </a:xfrm>
          <a:custGeom>
            <a:avLst/>
            <a:gdLst>
              <a:gd name="connsiteX0" fmla="*/ 426936 w 425934"/>
              <a:gd name="connsiteY0" fmla="*/ 140308 h 395868"/>
              <a:gd name="connsiteX1" fmla="*/ 400879 w 425934"/>
              <a:gd name="connsiteY1" fmla="*/ 130787 h 395868"/>
              <a:gd name="connsiteX2" fmla="*/ 400879 w 425934"/>
              <a:gd name="connsiteY2" fmla="*/ 76167 h 395868"/>
              <a:gd name="connsiteX3" fmla="*/ 426936 w 425934"/>
              <a:gd name="connsiteY3" fmla="*/ 65143 h 395868"/>
              <a:gd name="connsiteX4" fmla="*/ 250549 w 425934"/>
              <a:gd name="connsiteY4" fmla="*/ 0 h 395868"/>
              <a:gd name="connsiteX5" fmla="*/ 36079 w 425934"/>
              <a:gd name="connsiteY5" fmla="*/ 75165 h 395868"/>
              <a:gd name="connsiteX6" fmla="*/ 15033 w 425934"/>
              <a:gd name="connsiteY6" fmla="*/ 135297 h 395868"/>
              <a:gd name="connsiteX7" fmla="*/ 17538 w 425934"/>
              <a:gd name="connsiteY7" fmla="*/ 157345 h 395868"/>
              <a:gd name="connsiteX8" fmla="*/ 0 w 425934"/>
              <a:gd name="connsiteY8" fmla="*/ 215473 h 395868"/>
              <a:gd name="connsiteX9" fmla="*/ 15033 w 425934"/>
              <a:gd name="connsiteY9" fmla="*/ 259068 h 395868"/>
              <a:gd name="connsiteX10" fmla="*/ 14031 w 425934"/>
              <a:gd name="connsiteY10" fmla="*/ 290637 h 395868"/>
              <a:gd name="connsiteX11" fmla="*/ 40088 w 425934"/>
              <a:gd name="connsiteY11" fmla="*/ 340747 h 395868"/>
              <a:gd name="connsiteX12" fmla="*/ 179393 w 425934"/>
              <a:gd name="connsiteY12" fmla="*/ 398374 h 395868"/>
              <a:gd name="connsiteX13" fmla="*/ 425934 w 425934"/>
              <a:gd name="connsiteY13" fmla="*/ 296150 h 395868"/>
              <a:gd name="connsiteX14" fmla="*/ 399877 w 425934"/>
              <a:gd name="connsiteY14" fmla="*/ 286629 h 395868"/>
              <a:gd name="connsiteX15" fmla="*/ 399877 w 425934"/>
              <a:gd name="connsiteY15" fmla="*/ 231508 h 395868"/>
              <a:gd name="connsiteX16" fmla="*/ 425934 w 425934"/>
              <a:gd name="connsiteY16" fmla="*/ 220484 h 395868"/>
              <a:gd name="connsiteX17" fmla="*/ 385846 w 425934"/>
              <a:gd name="connsiteY17" fmla="*/ 205451 h 395868"/>
              <a:gd name="connsiteX18" fmla="*/ 385846 w 425934"/>
              <a:gd name="connsiteY18" fmla="*/ 157345 h 395868"/>
              <a:gd name="connsiteX19" fmla="*/ 426936 w 425934"/>
              <a:gd name="connsiteY19" fmla="*/ 140308 h 395868"/>
              <a:gd name="connsiteX20" fmla="*/ 42092 w 425934"/>
              <a:gd name="connsiteY20" fmla="*/ 110242 h 395868"/>
              <a:gd name="connsiteX21" fmla="*/ 181398 w 425934"/>
              <a:gd name="connsiteY21" fmla="*/ 164862 h 395868"/>
              <a:gd name="connsiteX22" fmla="*/ 381336 w 425934"/>
              <a:gd name="connsiteY22" fmla="*/ 84185 h 395868"/>
              <a:gd name="connsiteX23" fmla="*/ 381336 w 425934"/>
              <a:gd name="connsiteY23" fmla="*/ 127279 h 395868"/>
              <a:gd name="connsiteX24" fmla="*/ 181398 w 425934"/>
              <a:gd name="connsiteY24" fmla="*/ 210462 h 395868"/>
              <a:gd name="connsiteX25" fmla="*/ 42092 w 425934"/>
              <a:gd name="connsiteY25" fmla="*/ 155341 h 395868"/>
              <a:gd name="connsiteX26" fmla="*/ 42092 w 425934"/>
              <a:gd name="connsiteY26" fmla="*/ 110242 h 395868"/>
              <a:gd name="connsiteX27" fmla="*/ 380334 w 425934"/>
              <a:gd name="connsiteY27" fmla="*/ 283121 h 395868"/>
              <a:gd name="connsiteX28" fmla="*/ 180396 w 425934"/>
              <a:gd name="connsiteY28" fmla="*/ 365802 h 395868"/>
              <a:gd name="connsiteX29" fmla="*/ 40589 w 425934"/>
              <a:gd name="connsiteY29" fmla="*/ 310681 h 395868"/>
              <a:gd name="connsiteX30" fmla="*/ 40589 w 425934"/>
              <a:gd name="connsiteY30" fmla="*/ 271596 h 395868"/>
              <a:gd name="connsiteX31" fmla="*/ 165363 w 425934"/>
              <a:gd name="connsiteY31" fmla="*/ 322708 h 395868"/>
              <a:gd name="connsiteX32" fmla="*/ 380835 w 425934"/>
              <a:gd name="connsiteY32" fmla="*/ 237521 h 395868"/>
              <a:gd name="connsiteX33" fmla="*/ 380334 w 425934"/>
              <a:gd name="connsiteY33" fmla="*/ 283121 h 395868"/>
              <a:gd name="connsiteX34" fmla="*/ 366303 w 425934"/>
              <a:gd name="connsiteY34" fmla="*/ 207956 h 395868"/>
              <a:gd name="connsiteX35" fmla="*/ 166365 w 425934"/>
              <a:gd name="connsiteY35" fmla="*/ 290637 h 395868"/>
              <a:gd name="connsiteX36" fmla="*/ 27059 w 425934"/>
              <a:gd name="connsiteY36" fmla="*/ 235517 h 395868"/>
              <a:gd name="connsiteX37" fmla="*/ 27059 w 425934"/>
              <a:gd name="connsiteY37" fmla="*/ 190418 h 395868"/>
              <a:gd name="connsiteX38" fmla="*/ 170374 w 425934"/>
              <a:gd name="connsiteY38" fmla="*/ 247543 h 395868"/>
              <a:gd name="connsiteX39" fmla="*/ 366804 w 425934"/>
              <a:gd name="connsiteY39" fmla="*/ 165363 h 395868"/>
              <a:gd name="connsiteX40" fmla="*/ 366804 w 425934"/>
              <a:gd name="connsiteY40" fmla="*/ 207956 h 395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25934" h="395868">
                <a:moveTo>
                  <a:pt x="426936" y="140308"/>
                </a:moveTo>
                <a:lnTo>
                  <a:pt x="400879" y="130787"/>
                </a:lnTo>
                <a:lnTo>
                  <a:pt x="400879" y="76167"/>
                </a:lnTo>
                <a:lnTo>
                  <a:pt x="426936" y="65143"/>
                </a:lnTo>
                <a:lnTo>
                  <a:pt x="250549" y="0"/>
                </a:lnTo>
                <a:lnTo>
                  <a:pt x="36079" y="75165"/>
                </a:lnTo>
                <a:cubicBezTo>
                  <a:pt x="15534" y="85187"/>
                  <a:pt x="15033" y="112747"/>
                  <a:pt x="15033" y="135297"/>
                </a:cubicBezTo>
                <a:cubicBezTo>
                  <a:pt x="15033" y="142813"/>
                  <a:pt x="16035" y="150330"/>
                  <a:pt x="17538" y="157345"/>
                </a:cubicBezTo>
                <a:cubicBezTo>
                  <a:pt x="501" y="168369"/>
                  <a:pt x="0" y="193925"/>
                  <a:pt x="0" y="215473"/>
                </a:cubicBezTo>
                <a:cubicBezTo>
                  <a:pt x="0" y="233011"/>
                  <a:pt x="4009" y="249046"/>
                  <a:pt x="15033" y="259068"/>
                </a:cubicBezTo>
                <a:cubicBezTo>
                  <a:pt x="12527" y="267587"/>
                  <a:pt x="14031" y="278110"/>
                  <a:pt x="14031" y="290637"/>
                </a:cubicBezTo>
                <a:cubicBezTo>
                  <a:pt x="14031" y="313187"/>
                  <a:pt x="20044" y="333732"/>
                  <a:pt x="40088" y="340747"/>
                </a:cubicBezTo>
                <a:lnTo>
                  <a:pt x="179393" y="398374"/>
                </a:lnTo>
                <a:lnTo>
                  <a:pt x="425934" y="296150"/>
                </a:lnTo>
                <a:lnTo>
                  <a:pt x="399877" y="286629"/>
                </a:lnTo>
                <a:lnTo>
                  <a:pt x="399877" y="231508"/>
                </a:lnTo>
                <a:lnTo>
                  <a:pt x="425934" y="220484"/>
                </a:lnTo>
                <a:lnTo>
                  <a:pt x="385846" y="205451"/>
                </a:lnTo>
                <a:lnTo>
                  <a:pt x="385846" y="157345"/>
                </a:lnTo>
                <a:lnTo>
                  <a:pt x="426936" y="140308"/>
                </a:lnTo>
                <a:close/>
                <a:moveTo>
                  <a:pt x="42092" y="110242"/>
                </a:moveTo>
                <a:lnTo>
                  <a:pt x="181398" y="164862"/>
                </a:lnTo>
                <a:lnTo>
                  <a:pt x="381336" y="84185"/>
                </a:lnTo>
                <a:lnTo>
                  <a:pt x="381336" y="127279"/>
                </a:lnTo>
                <a:lnTo>
                  <a:pt x="181398" y="210462"/>
                </a:lnTo>
                <a:lnTo>
                  <a:pt x="42092" y="155341"/>
                </a:lnTo>
                <a:lnTo>
                  <a:pt x="42092" y="110242"/>
                </a:lnTo>
                <a:close/>
                <a:moveTo>
                  <a:pt x="380334" y="283121"/>
                </a:moveTo>
                <a:lnTo>
                  <a:pt x="180396" y="365802"/>
                </a:lnTo>
                <a:lnTo>
                  <a:pt x="40589" y="310681"/>
                </a:lnTo>
                <a:lnTo>
                  <a:pt x="40589" y="271596"/>
                </a:lnTo>
                <a:lnTo>
                  <a:pt x="165363" y="322708"/>
                </a:lnTo>
                <a:lnTo>
                  <a:pt x="380835" y="237521"/>
                </a:lnTo>
                <a:lnTo>
                  <a:pt x="380334" y="283121"/>
                </a:lnTo>
                <a:close/>
                <a:moveTo>
                  <a:pt x="366303" y="207956"/>
                </a:moveTo>
                <a:lnTo>
                  <a:pt x="166365" y="290637"/>
                </a:lnTo>
                <a:lnTo>
                  <a:pt x="27059" y="235517"/>
                </a:lnTo>
                <a:lnTo>
                  <a:pt x="27059" y="190418"/>
                </a:lnTo>
                <a:lnTo>
                  <a:pt x="170374" y="247543"/>
                </a:lnTo>
                <a:lnTo>
                  <a:pt x="366804" y="165363"/>
                </a:lnTo>
                <a:lnTo>
                  <a:pt x="366804" y="207956"/>
                </a:lnTo>
                <a:close/>
              </a:path>
            </a:pathLst>
          </a:custGeom>
          <a:solidFill>
            <a:srgbClr val="165C6B"/>
          </a:solidFill>
          <a:ln w="4961" cap="flat">
            <a:noFill/>
            <a:prstDash val="solid"/>
            <a:miter/>
          </a:ln>
        </p:spPr>
        <p:txBody>
          <a:bodyPr rtlCol="0" anchor="ctr"/>
          <a:lstStyle/>
          <a:p>
            <a:endParaRPr lang="fr-FR"/>
          </a:p>
        </p:txBody>
      </p:sp>
    </p:spTree>
    <p:extLst>
      <p:ext uri="{BB962C8B-B14F-4D97-AF65-F5344CB8AC3E}">
        <p14:creationId xmlns:p14="http://schemas.microsoft.com/office/powerpoint/2010/main" val="13552779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48">
            <a:extLst>
              <a:ext uri="{FF2B5EF4-FFF2-40B4-BE49-F238E27FC236}">
                <a16:creationId xmlns:a16="http://schemas.microsoft.com/office/drawing/2014/main" id="{26B1FF95-CD77-45B0-8DC6-9A48F7982941}"/>
              </a:ext>
            </a:extLst>
          </p:cNvPr>
          <p:cNvGrpSpPr/>
          <p:nvPr/>
        </p:nvGrpSpPr>
        <p:grpSpPr>
          <a:xfrm>
            <a:off x="39022" y="277750"/>
            <a:ext cx="11681526" cy="5722567"/>
            <a:chOff x="70212" y="-7646"/>
            <a:chExt cx="11681526" cy="5722567"/>
          </a:xfrm>
        </p:grpSpPr>
        <p:pic>
          <p:nvPicPr>
            <p:cNvPr id="53" name="Picture 47">
              <a:extLst>
                <a:ext uri="{FF2B5EF4-FFF2-40B4-BE49-F238E27FC236}">
                  <a16:creationId xmlns:a16="http://schemas.microsoft.com/office/drawing/2014/main" id="{0F194383-C7EA-4EE5-A6F2-8FBC43C6E72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212" y="641010"/>
              <a:ext cx="11681526" cy="5073911"/>
            </a:xfrm>
            <a:prstGeom prst="rect">
              <a:avLst/>
            </a:prstGeom>
          </p:spPr>
        </p:pic>
        <p:pic>
          <p:nvPicPr>
            <p:cNvPr id="54" name="Picture 3">
              <a:extLst>
                <a:ext uri="{FF2B5EF4-FFF2-40B4-BE49-F238E27FC236}">
                  <a16:creationId xmlns:a16="http://schemas.microsoft.com/office/drawing/2014/main" id="{C46B94CA-D5DD-4770-89E3-02DE7DB45EC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303983" y="-7646"/>
              <a:ext cx="1152351" cy="757259"/>
            </a:xfrm>
            <a:prstGeom prst="rect">
              <a:avLst/>
            </a:prstGeom>
          </p:spPr>
        </p:pic>
        <p:pic>
          <p:nvPicPr>
            <p:cNvPr id="55" name="Picture 46">
              <a:extLst>
                <a:ext uri="{FF2B5EF4-FFF2-40B4-BE49-F238E27FC236}">
                  <a16:creationId xmlns:a16="http://schemas.microsoft.com/office/drawing/2014/main" id="{FB17EA96-9F0B-4334-9251-61CDC080661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734814" y="690344"/>
              <a:ext cx="1890851" cy="1438810"/>
            </a:xfrm>
            <a:prstGeom prst="rect">
              <a:avLst/>
            </a:prstGeom>
          </p:spPr>
        </p:pic>
      </p:grpSp>
      <p:pic>
        <p:nvPicPr>
          <p:cNvPr id="52" name="Picture 49">
            <a:extLst>
              <a:ext uri="{FF2B5EF4-FFF2-40B4-BE49-F238E27FC236}">
                <a16:creationId xmlns:a16="http://schemas.microsoft.com/office/drawing/2014/main" id="{F26F3F12-31F3-4191-8637-F695E2046662}"/>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r="-8975"/>
          <a:stretch/>
        </p:blipFill>
        <p:spPr>
          <a:xfrm>
            <a:off x="9217632" y="5847516"/>
            <a:ext cx="513979" cy="1312420"/>
          </a:xfrm>
          <a:prstGeom prst="rect">
            <a:avLst/>
          </a:prstGeom>
        </p:spPr>
      </p:pic>
      <p:sp>
        <p:nvSpPr>
          <p:cNvPr id="8" name="TextBox 8">
            <a:extLst>
              <a:ext uri="{FF2B5EF4-FFF2-40B4-BE49-F238E27FC236}">
                <a16:creationId xmlns:a16="http://schemas.microsoft.com/office/drawing/2014/main" id="{145CA4DB-6CE4-48CA-AC68-15362C0BE25F}"/>
              </a:ext>
            </a:extLst>
          </p:cNvPr>
          <p:cNvSpPr txBox="1"/>
          <p:nvPr/>
        </p:nvSpPr>
        <p:spPr>
          <a:xfrm>
            <a:off x="1849706" y="2754120"/>
            <a:ext cx="3196857" cy="830997"/>
          </a:xfrm>
          <a:prstGeom prst="rect">
            <a:avLst/>
          </a:prstGeom>
          <a:noFill/>
        </p:spPr>
        <p:txBody>
          <a:bodyPr wrap="square" rIns="0" rtlCol="0">
            <a:spAutoFit/>
          </a:bodyPr>
          <a:lstStyle/>
          <a:p>
            <a:pPr algn="r" defTabSz="914423">
              <a:defRPr/>
            </a:pPr>
            <a:r>
              <a:rPr lang="fr-FR" sz="1600" b="1" dirty="0">
                <a:solidFill>
                  <a:prstClr val="black"/>
                </a:solidFill>
                <a:latin typeface="Arial Narrow" panose="020B0606020202030204" pitchFamily="34" charset="0"/>
              </a:rPr>
              <a:t>J’ACCÈDE EN TOUTE SÉCURITÉ À MES DONNÉES PERSONNELLES
</a:t>
            </a:r>
          </a:p>
        </p:txBody>
      </p:sp>
      <p:sp>
        <p:nvSpPr>
          <p:cNvPr id="9" name="TextBox 9">
            <a:extLst>
              <a:ext uri="{FF2B5EF4-FFF2-40B4-BE49-F238E27FC236}">
                <a16:creationId xmlns:a16="http://schemas.microsoft.com/office/drawing/2014/main" id="{F693E90B-CBFA-48FF-8329-454EB29BE4C8}"/>
              </a:ext>
            </a:extLst>
          </p:cNvPr>
          <p:cNvSpPr txBox="1"/>
          <p:nvPr/>
        </p:nvSpPr>
        <p:spPr>
          <a:xfrm>
            <a:off x="6412376" y="2756819"/>
            <a:ext cx="2812494" cy="584775"/>
          </a:xfrm>
          <a:prstGeom prst="rect">
            <a:avLst/>
          </a:prstGeom>
          <a:noFill/>
        </p:spPr>
        <p:txBody>
          <a:bodyPr wrap="square" lIns="0" rtlCol="0">
            <a:spAutoFit/>
          </a:bodyPr>
          <a:lstStyle/>
          <a:p>
            <a:pPr defTabSz="914423">
              <a:defRPr/>
            </a:pPr>
            <a:r>
              <a:rPr lang="fr-FR" sz="1600" b="1" dirty="0">
                <a:solidFill>
                  <a:prstClr val="black"/>
                </a:solidFill>
                <a:latin typeface="Arial Narrow" panose="020B0606020202030204" pitchFamily="34" charset="0"/>
              </a:rPr>
              <a:t>JE COLLABORE EN INTERNE ET EN EXTERNE</a:t>
            </a:r>
          </a:p>
        </p:txBody>
      </p:sp>
      <p:sp>
        <p:nvSpPr>
          <p:cNvPr id="10" name="TextBox 10">
            <a:extLst>
              <a:ext uri="{FF2B5EF4-FFF2-40B4-BE49-F238E27FC236}">
                <a16:creationId xmlns:a16="http://schemas.microsoft.com/office/drawing/2014/main" id="{5279FC38-EFFF-4701-A21D-ADDA7B85CF61}"/>
              </a:ext>
            </a:extLst>
          </p:cNvPr>
          <p:cNvSpPr txBox="1"/>
          <p:nvPr/>
        </p:nvSpPr>
        <p:spPr>
          <a:xfrm>
            <a:off x="9994342" y="4141221"/>
            <a:ext cx="1396738" cy="830997"/>
          </a:xfrm>
          <a:prstGeom prst="rect">
            <a:avLst/>
          </a:prstGeom>
          <a:noFill/>
        </p:spPr>
        <p:txBody>
          <a:bodyPr wrap="square" rtlCol="0">
            <a:spAutoFit/>
          </a:bodyPr>
          <a:lstStyle/>
          <a:p>
            <a:pPr algn="ctr" defTabSz="914423">
              <a:defRPr/>
            </a:pPr>
            <a:r>
              <a:rPr lang="fr-FR" sz="1600" b="1" dirty="0">
                <a:solidFill>
                  <a:prstClr val="black"/>
                </a:solidFill>
                <a:latin typeface="Arial Narrow" panose="020B0606020202030204" pitchFamily="34" charset="0"/>
              </a:rPr>
              <a:t>Partagez largement
</a:t>
            </a:r>
          </a:p>
        </p:txBody>
      </p:sp>
      <p:sp>
        <p:nvSpPr>
          <p:cNvPr id="11" name="TextBox 11">
            <a:extLst>
              <a:ext uri="{FF2B5EF4-FFF2-40B4-BE49-F238E27FC236}">
                <a16:creationId xmlns:a16="http://schemas.microsoft.com/office/drawing/2014/main" id="{FB88051F-78FF-46C9-8363-15EE7C6974BE}"/>
              </a:ext>
            </a:extLst>
          </p:cNvPr>
          <p:cNvSpPr txBox="1"/>
          <p:nvPr/>
        </p:nvSpPr>
        <p:spPr>
          <a:xfrm>
            <a:off x="7752184" y="4290642"/>
            <a:ext cx="1473086" cy="584775"/>
          </a:xfrm>
          <a:prstGeom prst="rect">
            <a:avLst/>
          </a:prstGeom>
          <a:noFill/>
        </p:spPr>
        <p:txBody>
          <a:bodyPr wrap="square" rtlCol="0">
            <a:spAutoFit/>
          </a:bodyPr>
          <a:lstStyle/>
          <a:p>
            <a:pPr defTabSz="914423">
              <a:defRPr/>
            </a:pPr>
            <a:r>
              <a:rPr lang="fr-FR" sz="1600" b="1" dirty="0">
                <a:solidFill>
                  <a:prstClr val="black"/>
                </a:solidFill>
                <a:latin typeface="Arial Narrow" panose="020B0606020202030204" pitchFamily="34" charset="0"/>
              </a:rPr>
              <a:t>Collaborez efficacement</a:t>
            </a:r>
          </a:p>
        </p:txBody>
      </p:sp>
      <p:pic>
        <p:nvPicPr>
          <p:cNvPr id="49" name="Graphic 51" descr="Earth globe: Africa and Europe">
            <a:extLst>
              <a:ext uri="{FF2B5EF4-FFF2-40B4-BE49-F238E27FC236}">
                <a16:creationId xmlns:a16="http://schemas.microsoft.com/office/drawing/2014/main" id="{369D40DE-3FAA-4B3F-9EC7-4D4DEF686599}"/>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833802" y="3798655"/>
            <a:ext cx="481055" cy="481055"/>
          </a:xfrm>
          <a:prstGeom prst="rect">
            <a:avLst/>
          </a:prstGeom>
        </p:spPr>
      </p:pic>
      <p:sp>
        <p:nvSpPr>
          <p:cNvPr id="50" name="TextBox 52">
            <a:extLst>
              <a:ext uri="{FF2B5EF4-FFF2-40B4-BE49-F238E27FC236}">
                <a16:creationId xmlns:a16="http://schemas.microsoft.com/office/drawing/2014/main" id="{8D97665B-2546-4377-9BA5-ECC92601C4B9}"/>
              </a:ext>
            </a:extLst>
          </p:cNvPr>
          <p:cNvSpPr txBox="1"/>
          <p:nvPr/>
        </p:nvSpPr>
        <p:spPr>
          <a:xfrm>
            <a:off x="1649435" y="4176008"/>
            <a:ext cx="849793" cy="523477"/>
          </a:xfrm>
          <a:prstGeom prst="rect">
            <a:avLst/>
          </a:prstGeom>
          <a:noFill/>
        </p:spPr>
        <p:txBody>
          <a:bodyPr wrap="square" rtlCol="0">
            <a:spAutoFit/>
          </a:bodyPr>
          <a:lstStyle/>
          <a:p>
            <a:pPr algn="ctr" defTabSz="914423">
              <a:defRPr/>
            </a:pPr>
            <a:r>
              <a:rPr lang="fr-FR" sz="1401">
                <a:solidFill>
                  <a:srgbClr val="165C6B"/>
                </a:solidFill>
                <a:latin typeface="Arial Nova Cond" panose="020B0506020202020204" pitchFamily="34" charset="0"/>
              </a:rPr>
              <a:t>mobilité
</a:t>
            </a:r>
            <a:endParaRPr lang="fr-FR" sz="1401" dirty="0">
              <a:solidFill>
                <a:srgbClr val="165C6B"/>
              </a:solidFill>
              <a:latin typeface="Arial Nova Cond" panose="020B0506020202020204" pitchFamily="34" charset="0"/>
            </a:endParaRPr>
          </a:p>
        </p:txBody>
      </p:sp>
      <p:pic>
        <p:nvPicPr>
          <p:cNvPr id="47" name="Graphic 61" descr="Books on shelf">
            <a:extLst>
              <a:ext uri="{FF2B5EF4-FFF2-40B4-BE49-F238E27FC236}">
                <a16:creationId xmlns:a16="http://schemas.microsoft.com/office/drawing/2014/main" id="{49EE4CA6-D507-4449-AE48-A70285A22E6E}"/>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867964" y="3798655"/>
            <a:ext cx="481055" cy="481055"/>
          </a:xfrm>
          <a:prstGeom prst="rect">
            <a:avLst/>
          </a:prstGeom>
        </p:spPr>
      </p:pic>
      <p:sp>
        <p:nvSpPr>
          <p:cNvPr id="48" name="TextBox 62">
            <a:extLst>
              <a:ext uri="{FF2B5EF4-FFF2-40B4-BE49-F238E27FC236}">
                <a16:creationId xmlns:a16="http://schemas.microsoft.com/office/drawing/2014/main" id="{958C0A67-50B4-4F57-8825-92C0621EB192}"/>
              </a:ext>
            </a:extLst>
          </p:cNvPr>
          <p:cNvSpPr txBox="1"/>
          <p:nvPr/>
        </p:nvSpPr>
        <p:spPr>
          <a:xfrm>
            <a:off x="2589264" y="4176008"/>
            <a:ext cx="1016786" cy="739048"/>
          </a:xfrm>
          <a:prstGeom prst="rect">
            <a:avLst/>
          </a:prstGeom>
          <a:noFill/>
        </p:spPr>
        <p:txBody>
          <a:bodyPr wrap="square" rtlCol="0">
            <a:spAutoFit/>
          </a:bodyPr>
          <a:lstStyle/>
          <a:p>
            <a:pPr algn="ctr" defTabSz="914423">
              <a:defRPr/>
            </a:pPr>
            <a:r>
              <a:rPr lang="fr-FR" sz="1401" dirty="0">
                <a:solidFill>
                  <a:srgbClr val="165C6B"/>
                </a:solidFill>
                <a:latin typeface="Arial Nova Cond" panose="020B0506020202020204" pitchFamily="34" charset="0"/>
              </a:rPr>
              <a:t>Fichiers volumineux
</a:t>
            </a:r>
          </a:p>
        </p:txBody>
      </p:sp>
      <p:pic>
        <p:nvPicPr>
          <p:cNvPr id="45" name="Graphic 64" descr="Circular flowchart">
            <a:extLst>
              <a:ext uri="{FF2B5EF4-FFF2-40B4-BE49-F238E27FC236}">
                <a16:creationId xmlns:a16="http://schemas.microsoft.com/office/drawing/2014/main" id="{4FA28574-296D-48D1-9B9D-9EF4D862B527}"/>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909973" y="3798655"/>
            <a:ext cx="481055" cy="481055"/>
          </a:xfrm>
          <a:prstGeom prst="rect">
            <a:avLst/>
          </a:prstGeom>
        </p:spPr>
      </p:pic>
      <p:sp>
        <p:nvSpPr>
          <p:cNvPr id="46" name="TextBox 65">
            <a:extLst>
              <a:ext uri="{FF2B5EF4-FFF2-40B4-BE49-F238E27FC236}">
                <a16:creationId xmlns:a16="http://schemas.microsoft.com/office/drawing/2014/main" id="{FE78EBD0-787A-4E59-B76E-9E3F38E00507}"/>
              </a:ext>
            </a:extLst>
          </p:cNvPr>
          <p:cNvSpPr txBox="1"/>
          <p:nvPr/>
        </p:nvSpPr>
        <p:spPr>
          <a:xfrm>
            <a:off x="3512268" y="4226787"/>
            <a:ext cx="1221369" cy="523477"/>
          </a:xfrm>
          <a:prstGeom prst="rect">
            <a:avLst/>
          </a:prstGeom>
          <a:noFill/>
        </p:spPr>
        <p:txBody>
          <a:bodyPr wrap="square" rtlCol="0">
            <a:spAutoFit/>
          </a:bodyPr>
          <a:lstStyle/>
          <a:p>
            <a:pPr algn="ctr" defTabSz="914423">
              <a:defRPr/>
            </a:pPr>
            <a:r>
              <a:rPr lang="fr-FR" sz="1401" dirty="0">
                <a:solidFill>
                  <a:srgbClr val="165C6B"/>
                </a:solidFill>
                <a:latin typeface="Arial Nova Cond" panose="020B0506020202020204" pitchFamily="34" charset="0"/>
              </a:rPr>
              <a:t>Partage 
</a:t>
            </a:r>
          </a:p>
        </p:txBody>
      </p:sp>
      <p:pic>
        <p:nvPicPr>
          <p:cNvPr id="43" name="Graphic 67" descr="Brain in head">
            <a:extLst>
              <a:ext uri="{FF2B5EF4-FFF2-40B4-BE49-F238E27FC236}">
                <a16:creationId xmlns:a16="http://schemas.microsoft.com/office/drawing/2014/main" id="{0B34B698-0088-45F6-AAE4-A5BA004D9A91}"/>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9550161" y="2190681"/>
            <a:ext cx="481055" cy="481055"/>
          </a:xfrm>
          <a:prstGeom prst="rect">
            <a:avLst/>
          </a:prstGeom>
        </p:spPr>
      </p:pic>
      <p:sp>
        <p:nvSpPr>
          <p:cNvPr id="44" name="TextBox 68">
            <a:extLst>
              <a:ext uri="{FF2B5EF4-FFF2-40B4-BE49-F238E27FC236}">
                <a16:creationId xmlns:a16="http://schemas.microsoft.com/office/drawing/2014/main" id="{80C03B2C-057B-460C-BF59-298E780BD891}"/>
              </a:ext>
            </a:extLst>
          </p:cNvPr>
          <p:cNvSpPr txBox="1"/>
          <p:nvPr/>
        </p:nvSpPr>
        <p:spPr>
          <a:xfrm>
            <a:off x="9120927" y="2671734"/>
            <a:ext cx="1221369" cy="739048"/>
          </a:xfrm>
          <a:prstGeom prst="rect">
            <a:avLst/>
          </a:prstGeom>
          <a:noFill/>
        </p:spPr>
        <p:txBody>
          <a:bodyPr wrap="square" rtlCol="0">
            <a:spAutoFit/>
          </a:bodyPr>
          <a:lstStyle/>
          <a:p>
            <a:pPr algn="ctr" defTabSz="914423">
              <a:defRPr/>
            </a:pPr>
            <a:r>
              <a:rPr lang="fr-FR" sz="1401" dirty="0">
                <a:solidFill>
                  <a:srgbClr val="165C6B"/>
                </a:solidFill>
                <a:latin typeface="Arial Nova Cond" panose="020B0506020202020204" pitchFamily="34" charset="0"/>
              </a:rPr>
              <a:t>Base de connaissances
</a:t>
            </a:r>
          </a:p>
        </p:txBody>
      </p:sp>
      <p:pic>
        <p:nvPicPr>
          <p:cNvPr id="41" name="Graphic 70" descr="Internet">
            <a:extLst>
              <a:ext uri="{FF2B5EF4-FFF2-40B4-BE49-F238E27FC236}">
                <a16:creationId xmlns:a16="http://schemas.microsoft.com/office/drawing/2014/main" id="{196505BA-2E5E-4F95-95FB-1085B467E478}"/>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11247422" y="2273066"/>
            <a:ext cx="481055" cy="481055"/>
          </a:xfrm>
          <a:prstGeom prst="rect">
            <a:avLst/>
          </a:prstGeom>
        </p:spPr>
      </p:pic>
      <p:sp>
        <p:nvSpPr>
          <p:cNvPr id="42" name="TextBox 71">
            <a:extLst>
              <a:ext uri="{FF2B5EF4-FFF2-40B4-BE49-F238E27FC236}">
                <a16:creationId xmlns:a16="http://schemas.microsoft.com/office/drawing/2014/main" id="{1B05CC28-08D0-41D2-890A-E0CCB356EF49}"/>
              </a:ext>
            </a:extLst>
          </p:cNvPr>
          <p:cNvSpPr txBox="1"/>
          <p:nvPr/>
        </p:nvSpPr>
        <p:spPr>
          <a:xfrm>
            <a:off x="10877264" y="2615557"/>
            <a:ext cx="1221369" cy="523477"/>
          </a:xfrm>
          <a:prstGeom prst="rect">
            <a:avLst/>
          </a:prstGeom>
          <a:noFill/>
        </p:spPr>
        <p:txBody>
          <a:bodyPr wrap="square" rtlCol="0">
            <a:spAutoFit/>
          </a:bodyPr>
          <a:lstStyle/>
          <a:p>
            <a:pPr algn="ctr" defTabSz="914423">
              <a:defRPr/>
            </a:pPr>
            <a:r>
              <a:rPr lang="fr-FR" sz="1401" dirty="0">
                <a:solidFill>
                  <a:srgbClr val="165C6B"/>
                </a:solidFill>
                <a:latin typeface="Arial Nova Cond" panose="020B0506020202020204" pitchFamily="34" charset="0"/>
              </a:rPr>
              <a:t>édition
</a:t>
            </a:r>
          </a:p>
        </p:txBody>
      </p:sp>
      <p:pic>
        <p:nvPicPr>
          <p:cNvPr id="39" name="Graphic 73" descr="Cheers">
            <a:extLst>
              <a:ext uri="{FF2B5EF4-FFF2-40B4-BE49-F238E27FC236}">
                <a16:creationId xmlns:a16="http://schemas.microsoft.com/office/drawing/2014/main" id="{639834BC-E308-4891-8438-E1E2624D61BD}"/>
              </a:ext>
            </a:extLst>
          </p:cNvPr>
          <p:cNvPicPr>
            <a:picLocks noChangeAspect="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10438362" y="1974576"/>
            <a:ext cx="481055" cy="481055"/>
          </a:xfrm>
          <a:prstGeom prst="rect">
            <a:avLst/>
          </a:prstGeom>
        </p:spPr>
      </p:pic>
      <p:sp>
        <p:nvSpPr>
          <p:cNvPr id="40" name="TextBox 74">
            <a:extLst>
              <a:ext uri="{FF2B5EF4-FFF2-40B4-BE49-F238E27FC236}">
                <a16:creationId xmlns:a16="http://schemas.microsoft.com/office/drawing/2014/main" id="{D307E54F-93AA-4646-8F87-5D2ED1B41417}"/>
              </a:ext>
            </a:extLst>
          </p:cNvPr>
          <p:cNvSpPr txBox="1"/>
          <p:nvPr/>
        </p:nvSpPr>
        <p:spPr>
          <a:xfrm>
            <a:off x="10068204" y="2351929"/>
            <a:ext cx="1221369" cy="954620"/>
          </a:xfrm>
          <a:prstGeom prst="rect">
            <a:avLst/>
          </a:prstGeom>
          <a:noFill/>
        </p:spPr>
        <p:txBody>
          <a:bodyPr wrap="square" rtlCol="0">
            <a:spAutoFit/>
          </a:bodyPr>
          <a:lstStyle/>
          <a:p>
            <a:pPr algn="ctr" defTabSz="914423">
              <a:defRPr/>
            </a:pPr>
            <a:r>
              <a:rPr lang="fr-FR" sz="1401" dirty="0">
                <a:solidFill>
                  <a:srgbClr val="165C6B"/>
                </a:solidFill>
                <a:latin typeface="Arial Nova Cond" panose="020B0506020202020204" pitchFamily="34" charset="0"/>
              </a:rPr>
              <a:t>Partage d’équipe 
</a:t>
            </a:r>
          </a:p>
        </p:txBody>
      </p:sp>
      <p:pic>
        <p:nvPicPr>
          <p:cNvPr id="37" name="Graphic 76" descr="Customer review">
            <a:extLst>
              <a:ext uri="{FF2B5EF4-FFF2-40B4-BE49-F238E27FC236}">
                <a16:creationId xmlns:a16="http://schemas.microsoft.com/office/drawing/2014/main" id="{4DBFBDAD-E542-43CF-8075-F73B19FD6994}"/>
              </a:ext>
            </a:extLst>
          </p:cNvPr>
          <p:cNvPicPr>
            <a:picLocks noChangeAspect="1"/>
          </p:cNvPicPr>
          <p:nvPr/>
        </p:nvPicPr>
        <p:blipFill>
          <a:blip r:embed="rId19">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5372663" y="5014324"/>
            <a:ext cx="481055" cy="481055"/>
          </a:xfrm>
          <a:prstGeom prst="rect">
            <a:avLst/>
          </a:prstGeom>
        </p:spPr>
      </p:pic>
      <p:sp>
        <p:nvSpPr>
          <p:cNvPr id="38" name="TextBox 77">
            <a:extLst>
              <a:ext uri="{FF2B5EF4-FFF2-40B4-BE49-F238E27FC236}">
                <a16:creationId xmlns:a16="http://schemas.microsoft.com/office/drawing/2014/main" id="{4A3BF434-7635-4408-A620-23B37CBEF5E2}"/>
              </a:ext>
            </a:extLst>
          </p:cNvPr>
          <p:cNvSpPr txBox="1"/>
          <p:nvPr/>
        </p:nvSpPr>
        <p:spPr>
          <a:xfrm>
            <a:off x="4997234" y="5391677"/>
            <a:ext cx="1231913" cy="307905"/>
          </a:xfrm>
          <a:prstGeom prst="rect">
            <a:avLst/>
          </a:prstGeom>
          <a:noFill/>
        </p:spPr>
        <p:txBody>
          <a:bodyPr wrap="square" rtlCol="0">
            <a:spAutoFit/>
          </a:bodyPr>
          <a:lstStyle/>
          <a:p>
            <a:pPr algn="ctr" defTabSz="914423">
              <a:defRPr/>
            </a:pPr>
            <a:r>
              <a:rPr lang="fr-FR" sz="1401" dirty="0">
                <a:solidFill>
                  <a:srgbClr val="165C6B"/>
                </a:solidFill>
                <a:latin typeface="Arial Nova Cond" panose="020B0506020202020204" pitchFamily="34" charset="0"/>
              </a:rPr>
              <a:t>Conversations</a:t>
            </a:r>
          </a:p>
        </p:txBody>
      </p:sp>
      <p:pic>
        <p:nvPicPr>
          <p:cNvPr id="35" name="Graphic 79" descr="Group brainstorm">
            <a:extLst>
              <a:ext uri="{FF2B5EF4-FFF2-40B4-BE49-F238E27FC236}">
                <a16:creationId xmlns:a16="http://schemas.microsoft.com/office/drawing/2014/main" id="{13C9D51B-EB4A-4D5C-B9BC-DA2145BC7E5F}"/>
              </a:ext>
            </a:extLst>
          </p:cNvPr>
          <p:cNvPicPr>
            <a:picLocks noChangeAspect="1"/>
          </p:cNvPicPr>
          <p:nvPr/>
        </p:nvPicPr>
        <p:blipFill>
          <a:blip r:embed="rId21">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6630943" y="5014324"/>
            <a:ext cx="481055" cy="481055"/>
          </a:xfrm>
          <a:prstGeom prst="rect">
            <a:avLst/>
          </a:prstGeom>
        </p:spPr>
      </p:pic>
      <p:sp>
        <p:nvSpPr>
          <p:cNvPr id="36" name="TextBox 80">
            <a:extLst>
              <a:ext uri="{FF2B5EF4-FFF2-40B4-BE49-F238E27FC236}">
                <a16:creationId xmlns:a16="http://schemas.microsoft.com/office/drawing/2014/main" id="{4C1010D6-6E7A-474A-BDF8-F52FAE1107CF}"/>
              </a:ext>
            </a:extLst>
          </p:cNvPr>
          <p:cNvSpPr txBox="1"/>
          <p:nvPr/>
        </p:nvSpPr>
        <p:spPr>
          <a:xfrm>
            <a:off x="6255514" y="5391677"/>
            <a:ext cx="1231913" cy="523477"/>
          </a:xfrm>
          <a:prstGeom prst="rect">
            <a:avLst/>
          </a:prstGeom>
          <a:noFill/>
        </p:spPr>
        <p:txBody>
          <a:bodyPr wrap="square" rtlCol="0">
            <a:spAutoFit/>
          </a:bodyPr>
          <a:lstStyle/>
          <a:p>
            <a:pPr algn="ctr" defTabSz="914423">
              <a:defRPr/>
            </a:pPr>
            <a:r>
              <a:rPr lang="fr-FR" sz="1401">
                <a:solidFill>
                  <a:srgbClr val="165C6B"/>
                </a:solidFill>
                <a:latin typeface="Arial Nova Cond" panose="020B0506020202020204" pitchFamily="34" charset="0"/>
              </a:rPr>
              <a:t>Vos idées
</a:t>
            </a:r>
            <a:endParaRPr lang="fr-FR" sz="1401" dirty="0">
              <a:solidFill>
                <a:srgbClr val="165C6B"/>
              </a:solidFill>
              <a:latin typeface="Arial Nova Cond" panose="020B0506020202020204" pitchFamily="34" charset="0"/>
            </a:endParaRPr>
          </a:p>
        </p:txBody>
      </p:sp>
      <p:pic>
        <p:nvPicPr>
          <p:cNvPr id="33" name="Graphic 82" descr="Workflow">
            <a:extLst>
              <a:ext uri="{FF2B5EF4-FFF2-40B4-BE49-F238E27FC236}">
                <a16:creationId xmlns:a16="http://schemas.microsoft.com/office/drawing/2014/main" id="{B88F41D7-3210-4ADF-97B9-FFE17906BCF7}"/>
              </a:ext>
            </a:extLst>
          </p:cNvPr>
          <p:cNvPicPr>
            <a:picLocks noChangeAspect="1"/>
          </p:cNvPicPr>
          <p:nvPr/>
        </p:nvPicPr>
        <p:blipFill>
          <a:blip r:embed="rId23">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7889223" y="5014324"/>
            <a:ext cx="481055" cy="481055"/>
          </a:xfrm>
          <a:prstGeom prst="rect">
            <a:avLst/>
          </a:prstGeom>
        </p:spPr>
      </p:pic>
      <p:sp>
        <p:nvSpPr>
          <p:cNvPr id="34" name="TextBox 83">
            <a:extLst>
              <a:ext uri="{FF2B5EF4-FFF2-40B4-BE49-F238E27FC236}">
                <a16:creationId xmlns:a16="http://schemas.microsoft.com/office/drawing/2014/main" id="{F8EC3229-5174-48F2-A945-3163566F33E8}"/>
              </a:ext>
            </a:extLst>
          </p:cNvPr>
          <p:cNvSpPr txBox="1"/>
          <p:nvPr/>
        </p:nvSpPr>
        <p:spPr>
          <a:xfrm>
            <a:off x="7513794" y="5391675"/>
            <a:ext cx="1231913" cy="523477"/>
          </a:xfrm>
          <a:prstGeom prst="rect">
            <a:avLst/>
          </a:prstGeom>
          <a:noFill/>
        </p:spPr>
        <p:txBody>
          <a:bodyPr wrap="square" rtlCol="0">
            <a:spAutoFit/>
          </a:bodyPr>
          <a:lstStyle/>
          <a:p>
            <a:pPr algn="ctr" defTabSz="914423">
              <a:defRPr/>
            </a:pPr>
            <a:r>
              <a:rPr lang="fr-FR" sz="1401">
                <a:solidFill>
                  <a:srgbClr val="165C6B"/>
                </a:solidFill>
                <a:latin typeface="Arial Nova Cond" panose="020B0506020202020204" pitchFamily="34" charset="0"/>
              </a:rPr>
              <a:t>Espace projet
</a:t>
            </a:r>
            <a:endParaRPr lang="fr-FR" sz="1401" dirty="0">
              <a:solidFill>
                <a:srgbClr val="165C6B"/>
              </a:solidFill>
              <a:latin typeface="Arial Nova Cond" panose="020B0506020202020204" pitchFamily="34" charset="0"/>
            </a:endParaRPr>
          </a:p>
        </p:txBody>
      </p:sp>
      <p:pic>
        <p:nvPicPr>
          <p:cNvPr id="31" name="Graphic 85" descr="Circular flowchart">
            <a:extLst>
              <a:ext uri="{FF2B5EF4-FFF2-40B4-BE49-F238E27FC236}">
                <a16:creationId xmlns:a16="http://schemas.microsoft.com/office/drawing/2014/main" id="{149B2F1E-A84B-4014-BC51-A47424453A31}"/>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368535" y="5936736"/>
            <a:ext cx="481055" cy="481055"/>
          </a:xfrm>
          <a:prstGeom prst="rect">
            <a:avLst/>
          </a:prstGeom>
        </p:spPr>
      </p:pic>
      <p:sp>
        <p:nvSpPr>
          <p:cNvPr id="32" name="TextBox 86">
            <a:extLst>
              <a:ext uri="{FF2B5EF4-FFF2-40B4-BE49-F238E27FC236}">
                <a16:creationId xmlns:a16="http://schemas.microsoft.com/office/drawing/2014/main" id="{B5ABB6E0-69BF-4D6F-8415-3A3BFDEBD875}"/>
              </a:ext>
            </a:extLst>
          </p:cNvPr>
          <p:cNvSpPr txBox="1"/>
          <p:nvPr/>
        </p:nvSpPr>
        <p:spPr>
          <a:xfrm>
            <a:off x="4998378" y="6314089"/>
            <a:ext cx="1221369" cy="739048"/>
          </a:xfrm>
          <a:prstGeom prst="rect">
            <a:avLst/>
          </a:prstGeom>
          <a:noFill/>
        </p:spPr>
        <p:txBody>
          <a:bodyPr wrap="square" rtlCol="0">
            <a:spAutoFit/>
          </a:bodyPr>
          <a:lstStyle/>
          <a:p>
            <a:pPr algn="ctr" defTabSz="914423">
              <a:defRPr/>
            </a:pPr>
            <a:r>
              <a:rPr lang="fr-FR" sz="1401" dirty="0">
                <a:solidFill>
                  <a:srgbClr val="165C6B"/>
                </a:solidFill>
                <a:latin typeface="Arial Nova Cond" panose="020B0506020202020204" pitchFamily="34" charset="0"/>
              </a:rPr>
              <a:t>Partage et cocréation
</a:t>
            </a:r>
          </a:p>
        </p:txBody>
      </p:sp>
      <p:pic>
        <p:nvPicPr>
          <p:cNvPr id="29" name="Graphic 88" descr="Open folder">
            <a:extLst>
              <a:ext uri="{FF2B5EF4-FFF2-40B4-BE49-F238E27FC236}">
                <a16:creationId xmlns:a16="http://schemas.microsoft.com/office/drawing/2014/main" id="{6054C901-9ECB-4BC5-8E4E-CB7DFC9D036B}"/>
              </a:ext>
            </a:extLst>
          </p:cNvPr>
          <p:cNvPicPr>
            <a:picLocks noChangeAspect="1"/>
          </p:cNvPicPr>
          <p:nvPr/>
        </p:nvPicPr>
        <p:blipFill>
          <a:blip r:embed="rId25">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6631157" y="5936736"/>
            <a:ext cx="481055" cy="481055"/>
          </a:xfrm>
          <a:prstGeom prst="rect">
            <a:avLst/>
          </a:prstGeom>
        </p:spPr>
      </p:pic>
      <p:sp>
        <p:nvSpPr>
          <p:cNvPr id="30" name="TextBox 89">
            <a:extLst>
              <a:ext uri="{FF2B5EF4-FFF2-40B4-BE49-F238E27FC236}">
                <a16:creationId xmlns:a16="http://schemas.microsoft.com/office/drawing/2014/main" id="{80A2BBE0-FF34-4038-AA6C-90551BD09CC7}"/>
              </a:ext>
            </a:extLst>
          </p:cNvPr>
          <p:cNvSpPr txBox="1"/>
          <p:nvPr/>
        </p:nvSpPr>
        <p:spPr>
          <a:xfrm>
            <a:off x="6255728" y="6314089"/>
            <a:ext cx="1231913" cy="739048"/>
          </a:xfrm>
          <a:prstGeom prst="rect">
            <a:avLst/>
          </a:prstGeom>
          <a:noFill/>
        </p:spPr>
        <p:txBody>
          <a:bodyPr wrap="square" rtlCol="0">
            <a:spAutoFit/>
          </a:bodyPr>
          <a:lstStyle/>
          <a:p>
            <a:pPr algn="ctr" defTabSz="914423">
              <a:defRPr/>
            </a:pPr>
            <a:r>
              <a:rPr lang="fr-FR" sz="1401">
                <a:solidFill>
                  <a:srgbClr val="165C6B"/>
                </a:solidFill>
                <a:latin typeface="Arial Nova Cond" panose="020B0506020202020204" pitchFamily="34" charset="0"/>
              </a:rPr>
              <a:t>Organisation du contenu
</a:t>
            </a:r>
            <a:endParaRPr lang="fr-FR" sz="1401" dirty="0">
              <a:solidFill>
                <a:srgbClr val="165C6B"/>
              </a:solidFill>
              <a:latin typeface="Arial Nova Cond" panose="020B0506020202020204" pitchFamily="34" charset="0"/>
            </a:endParaRPr>
          </a:p>
        </p:txBody>
      </p:sp>
      <p:pic>
        <p:nvPicPr>
          <p:cNvPr id="27" name="Graphic 91" descr="Monitor">
            <a:extLst>
              <a:ext uri="{FF2B5EF4-FFF2-40B4-BE49-F238E27FC236}">
                <a16:creationId xmlns:a16="http://schemas.microsoft.com/office/drawing/2014/main" id="{1FC9A666-B1F7-4827-AF95-67561BA2E163}"/>
              </a:ext>
            </a:extLst>
          </p:cNvPr>
          <p:cNvPicPr>
            <a:picLocks noChangeAspect="1"/>
          </p:cNvPicPr>
          <p:nvPr/>
        </p:nvPicPr>
        <p:blipFill>
          <a:blip r:embed="rId27">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7899050" y="5936736"/>
            <a:ext cx="481055" cy="481055"/>
          </a:xfrm>
          <a:prstGeom prst="rect">
            <a:avLst/>
          </a:prstGeom>
        </p:spPr>
      </p:pic>
      <p:sp>
        <p:nvSpPr>
          <p:cNvPr id="28" name="TextBox 92">
            <a:extLst>
              <a:ext uri="{FF2B5EF4-FFF2-40B4-BE49-F238E27FC236}">
                <a16:creationId xmlns:a16="http://schemas.microsoft.com/office/drawing/2014/main" id="{CB0D34CC-8F39-4D66-8062-FADBB6C672A0}"/>
              </a:ext>
            </a:extLst>
          </p:cNvPr>
          <p:cNvSpPr txBox="1"/>
          <p:nvPr/>
        </p:nvSpPr>
        <p:spPr>
          <a:xfrm>
            <a:off x="7523621" y="6314089"/>
            <a:ext cx="1231913" cy="739048"/>
          </a:xfrm>
          <a:prstGeom prst="rect">
            <a:avLst/>
          </a:prstGeom>
          <a:noFill/>
        </p:spPr>
        <p:txBody>
          <a:bodyPr wrap="square" rtlCol="0">
            <a:spAutoFit/>
          </a:bodyPr>
          <a:lstStyle/>
          <a:p>
            <a:pPr algn="ctr" defTabSz="914423">
              <a:defRPr/>
            </a:pPr>
            <a:r>
              <a:rPr lang="fr-FR" sz="1401">
                <a:solidFill>
                  <a:srgbClr val="165C6B"/>
                </a:solidFill>
                <a:latin typeface="Arial Nova Cond" panose="020B0506020202020204" pitchFamily="34" charset="0"/>
              </a:rPr>
              <a:t>Réunions à distance
</a:t>
            </a:r>
            <a:endParaRPr lang="fr-FR" sz="1401" dirty="0">
              <a:solidFill>
                <a:srgbClr val="165C6B"/>
              </a:solidFill>
              <a:latin typeface="Arial Nova Cond" panose="020B0506020202020204" pitchFamily="34" charset="0"/>
            </a:endParaRPr>
          </a:p>
        </p:txBody>
      </p:sp>
      <p:pic>
        <p:nvPicPr>
          <p:cNvPr id="26" name="Graphic 2" descr="Call center">
            <a:extLst>
              <a:ext uri="{FF2B5EF4-FFF2-40B4-BE49-F238E27FC236}">
                <a16:creationId xmlns:a16="http://schemas.microsoft.com/office/drawing/2014/main" id="{A96F22CF-5D7B-4E09-BAA5-FECD784E028C}"/>
              </a:ext>
            </a:extLst>
          </p:cNvPr>
          <p:cNvPicPr>
            <a:picLocks noChangeAspect="1"/>
          </p:cNvPicPr>
          <p:nvPr/>
        </p:nvPicPr>
        <p:blipFill>
          <a:blip r:embed="rId29">
            <a:extLst>
              <a:ext uri="{28A0092B-C50C-407E-A947-70E740481C1C}">
                <a14:useLocalDpi xmlns:a14="http://schemas.microsoft.com/office/drawing/2010/main"/>
              </a:ext>
              <a:ext uri="{96DAC541-7B7A-43D3-8B79-37D633B846F1}">
                <asvg:svgBlip xmlns:asvg="http://schemas.microsoft.com/office/drawing/2016/SVG/main" r:embed="rId30"/>
              </a:ext>
            </a:extLst>
          </a:blip>
          <a:stretch>
            <a:fillRect/>
          </a:stretch>
        </p:blipFill>
        <p:spPr>
          <a:xfrm>
            <a:off x="7997454" y="6014003"/>
            <a:ext cx="277024" cy="277024"/>
          </a:xfrm>
          <a:prstGeom prst="rect">
            <a:avLst/>
          </a:prstGeom>
        </p:spPr>
      </p:pic>
      <p:pic>
        <p:nvPicPr>
          <p:cNvPr id="56" name="Picture 49">
            <a:extLst>
              <a:ext uri="{FF2B5EF4-FFF2-40B4-BE49-F238E27FC236}">
                <a16:creationId xmlns:a16="http://schemas.microsoft.com/office/drawing/2014/main" id="{82288E70-897B-460C-9DC2-7343FAB0E98A}"/>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r="-8975"/>
          <a:stretch/>
        </p:blipFill>
        <p:spPr>
          <a:xfrm rot="5400000">
            <a:off x="10372505" y="4741724"/>
            <a:ext cx="365815" cy="934091"/>
          </a:xfrm>
          <a:prstGeom prst="rect">
            <a:avLst/>
          </a:prstGeom>
        </p:spPr>
      </p:pic>
      <p:pic>
        <p:nvPicPr>
          <p:cNvPr id="57" name="Image 56">
            <a:extLst>
              <a:ext uri="{FF2B5EF4-FFF2-40B4-BE49-F238E27FC236}">
                <a16:creationId xmlns:a16="http://schemas.microsoft.com/office/drawing/2014/main" id="{06779E0E-6618-4E3B-9161-832146294685}"/>
              </a:ext>
            </a:extLst>
          </p:cNvPr>
          <p:cNvPicPr>
            <a:picLocks noChangeAspect="1"/>
          </p:cNvPicPr>
          <p:nvPr/>
        </p:nvPicPr>
        <p:blipFill>
          <a:blip r:embed="rId31">
            <a:extLst>
              <a:ext uri="{28A0092B-C50C-407E-A947-70E740481C1C}">
                <a14:useLocalDpi xmlns:a14="http://schemas.microsoft.com/office/drawing/2010/main"/>
              </a:ext>
            </a:extLst>
          </a:blip>
          <a:stretch>
            <a:fillRect/>
          </a:stretch>
        </p:blipFill>
        <p:spPr>
          <a:xfrm>
            <a:off x="11030768" y="4754786"/>
            <a:ext cx="1028700" cy="1000126"/>
          </a:xfrm>
          <a:prstGeom prst="rect">
            <a:avLst/>
          </a:prstGeom>
        </p:spPr>
      </p:pic>
      <p:sp>
        <p:nvSpPr>
          <p:cNvPr id="58" name="TextBox 10">
            <a:extLst>
              <a:ext uri="{FF2B5EF4-FFF2-40B4-BE49-F238E27FC236}">
                <a16:creationId xmlns:a16="http://schemas.microsoft.com/office/drawing/2014/main" id="{480700E7-B495-4EE5-A173-7FDBDD9914CF}"/>
              </a:ext>
            </a:extLst>
          </p:cNvPr>
          <p:cNvSpPr txBox="1"/>
          <p:nvPr/>
        </p:nvSpPr>
        <p:spPr>
          <a:xfrm>
            <a:off x="11022458" y="5796654"/>
            <a:ext cx="1076175" cy="830997"/>
          </a:xfrm>
          <a:prstGeom prst="rect">
            <a:avLst/>
          </a:prstGeom>
          <a:solidFill>
            <a:schemeClr val="bg1">
              <a:alpha val="70000"/>
            </a:schemeClr>
          </a:solidFill>
        </p:spPr>
        <p:txBody>
          <a:bodyPr wrap="square" rtlCol="0">
            <a:spAutoFit/>
          </a:bodyPr>
          <a:lstStyle/>
          <a:p>
            <a:pPr algn="ctr" defTabSz="914423">
              <a:defRPr/>
            </a:pPr>
            <a:r>
              <a:rPr lang="fr-FR" sz="1600" b="1" dirty="0">
                <a:solidFill>
                  <a:prstClr val="black"/>
                </a:solidFill>
                <a:latin typeface="Arial Narrow" panose="020B0606020202030204" pitchFamily="34" charset="0"/>
              </a:rPr>
              <a:t>Gérez vos tâches en équipe</a:t>
            </a:r>
          </a:p>
        </p:txBody>
      </p:sp>
      <p:pic>
        <p:nvPicPr>
          <p:cNvPr id="59" name="Picture 13">
            <a:extLst>
              <a:ext uri="{FF2B5EF4-FFF2-40B4-BE49-F238E27FC236}">
                <a16:creationId xmlns:a16="http://schemas.microsoft.com/office/drawing/2014/main" id="{30784509-2DD8-4F0F-8DA6-4162B5C247F7}"/>
              </a:ext>
            </a:extLst>
          </p:cNvPr>
          <p:cNvPicPr>
            <a:picLocks noChangeAspect="1"/>
          </p:cNvPicPr>
          <p:nvPr/>
        </p:nvPicPr>
        <p:blipFill rotWithShape="1">
          <a:blip r:embed="rId32">
            <a:extLst>
              <a:ext uri="{28A0092B-C50C-407E-A947-70E740481C1C}">
                <a14:useLocalDpi xmlns:a14="http://schemas.microsoft.com/office/drawing/2010/main"/>
              </a:ext>
            </a:extLst>
          </a:blip>
          <a:srcRect/>
          <a:stretch/>
        </p:blipFill>
        <p:spPr>
          <a:xfrm>
            <a:off x="6474544" y="3367591"/>
            <a:ext cx="1112001" cy="368841"/>
          </a:xfrm>
          <a:prstGeom prst="rect">
            <a:avLst/>
          </a:prstGeom>
        </p:spPr>
      </p:pic>
      <p:pic>
        <p:nvPicPr>
          <p:cNvPr id="60" name="Picture 57">
            <a:extLst>
              <a:ext uri="{FF2B5EF4-FFF2-40B4-BE49-F238E27FC236}">
                <a16:creationId xmlns:a16="http://schemas.microsoft.com/office/drawing/2014/main" id="{9B94BA4D-DC65-4D4C-81A0-FD10D7EC65DA}"/>
              </a:ext>
            </a:extLst>
          </p:cNvPr>
          <p:cNvPicPr>
            <a:picLocks noChangeAspect="1"/>
          </p:cNvPicPr>
          <p:nvPr/>
        </p:nvPicPr>
        <p:blipFill rotWithShape="1">
          <a:blip r:embed="rId33">
            <a:extLst>
              <a:ext uri="{28A0092B-C50C-407E-A947-70E740481C1C}">
                <a14:useLocalDpi xmlns:a14="http://schemas.microsoft.com/office/drawing/2010/main"/>
              </a:ext>
            </a:extLst>
          </a:blip>
          <a:srcRect/>
          <a:stretch/>
        </p:blipFill>
        <p:spPr>
          <a:xfrm>
            <a:off x="3444709" y="3364895"/>
            <a:ext cx="1552524" cy="368841"/>
          </a:xfrm>
          <a:prstGeom prst="rect">
            <a:avLst/>
          </a:prstGeom>
        </p:spPr>
      </p:pic>
      <p:sp>
        <p:nvSpPr>
          <p:cNvPr id="61" name="TextBox 58">
            <a:extLst>
              <a:ext uri="{FF2B5EF4-FFF2-40B4-BE49-F238E27FC236}">
                <a16:creationId xmlns:a16="http://schemas.microsoft.com/office/drawing/2014/main" id="{2E690244-1A5A-40F1-BA6C-3753DB03265D}"/>
              </a:ext>
            </a:extLst>
          </p:cNvPr>
          <p:cNvSpPr txBox="1"/>
          <p:nvPr/>
        </p:nvSpPr>
        <p:spPr>
          <a:xfrm>
            <a:off x="3469598" y="3364893"/>
            <a:ext cx="1413803" cy="584775"/>
          </a:xfrm>
          <a:prstGeom prst="rect">
            <a:avLst/>
          </a:prstGeom>
          <a:noFill/>
        </p:spPr>
        <p:txBody>
          <a:bodyPr wrap="square" rtlCol="0">
            <a:spAutoFit/>
          </a:bodyPr>
          <a:lstStyle/>
          <a:p>
            <a:pPr algn="r" defTabSz="914423">
              <a:defRPr/>
            </a:pPr>
            <a:r>
              <a:rPr lang="fr-FR" sz="1600" dirty="0">
                <a:solidFill>
                  <a:prstClr val="white"/>
                </a:solidFill>
                <a:latin typeface="Century Gothic" panose="020B0502020202020204" pitchFamily="34" charset="0"/>
                <a:cs typeface="Arial" panose="020B0604020202020204" pitchFamily="34" charset="0"/>
              </a:rPr>
              <a:t>Personnelle
</a:t>
            </a:r>
          </a:p>
        </p:txBody>
      </p:sp>
      <p:sp>
        <p:nvSpPr>
          <p:cNvPr id="62" name="TextBox 59">
            <a:extLst>
              <a:ext uri="{FF2B5EF4-FFF2-40B4-BE49-F238E27FC236}">
                <a16:creationId xmlns:a16="http://schemas.microsoft.com/office/drawing/2014/main" id="{96021141-B5FC-456C-9046-ED7177C7162D}"/>
              </a:ext>
            </a:extLst>
          </p:cNvPr>
          <p:cNvSpPr txBox="1"/>
          <p:nvPr/>
        </p:nvSpPr>
        <p:spPr>
          <a:xfrm>
            <a:off x="6255515" y="3364893"/>
            <a:ext cx="1413803" cy="584775"/>
          </a:xfrm>
          <a:prstGeom prst="rect">
            <a:avLst/>
          </a:prstGeom>
          <a:noFill/>
        </p:spPr>
        <p:txBody>
          <a:bodyPr wrap="square" rtlCol="0">
            <a:spAutoFit/>
          </a:bodyPr>
          <a:lstStyle/>
          <a:p>
            <a:pPr algn="r" defTabSz="914423">
              <a:defRPr/>
            </a:pPr>
            <a:r>
              <a:rPr lang="fr-FR" sz="1600" dirty="0">
                <a:solidFill>
                  <a:prstClr val="white"/>
                </a:solidFill>
                <a:latin typeface="Century Gothic" panose="020B0502020202020204" pitchFamily="34" charset="0"/>
                <a:cs typeface="Arial" panose="020B0604020202020204" pitchFamily="34" charset="0"/>
              </a:rPr>
              <a:t>Collective
</a:t>
            </a:r>
          </a:p>
        </p:txBody>
      </p:sp>
      <p:sp>
        <p:nvSpPr>
          <p:cNvPr id="63" name="Ellipse 62">
            <a:extLst>
              <a:ext uri="{FF2B5EF4-FFF2-40B4-BE49-F238E27FC236}">
                <a16:creationId xmlns:a16="http://schemas.microsoft.com/office/drawing/2014/main" id="{F3B41DBA-9803-4734-8C89-E3A268581FDB}"/>
              </a:ext>
            </a:extLst>
          </p:cNvPr>
          <p:cNvSpPr/>
          <p:nvPr/>
        </p:nvSpPr>
        <p:spPr>
          <a:xfrm>
            <a:off x="11241227" y="4914672"/>
            <a:ext cx="624901" cy="6942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4" name="Image 63" descr="Une image contenant horloge, dessin&#10;&#10;Description générée automatiquement">
            <a:extLst>
              <a:ext uri="{FF2B5EF4-FFF2-40B4-BE49-F238E27FC236}">
                <a16:creationId xmlns:a16="http://schemas.microsoft.com/office/drawing/2014/main" id="{F8873EEC-FDC6-4076-9023-A5E15344E348}"/>
              </a:ext>
            </a:extLst>
          </p:cNvPr>
          <p:cNvPicPr>
            <a:picLocks noChangeAspect="1"/>
          </p:cNvPicPr>
          <p:nvPr/>
        </p:nvPicPr>
        <p:blipFill>
          <a:blip r:embed="rId34">
            <a:extLst>
              <a:ext uri="{28A0092B-C50C-407E-A947-70E740481C1C}">
                <a14:useLocalDpi xmlns:a14="http://schemas.microsoft.com/office/drawing/2010/main"/>
              </a:ext>
            </a:extLst>
          </a:blip>
          <a:stretch>
            <a:fillRect/>
          </a:stretch>
        </p:blipFill>
        <p:spPr>
          <a:xfrm>
            <a:off x="11169688" y="4733416"/>
            <a:ext cx="827132" cy="827132"/>
          </a:xfrm>
          <a:prstGeom prst="rect">
            <a:avLst/>
          </a:prstGeom>
        </p:spPr>
      </p:pic>
      <p:sp>
        <p:nvSpPr>
          <p:cNvPr id="65" name="ZoneTexte 64">
            <a:extLst>
              <a:ext uri="{FF2B5EF4-FFF2-40B4-BE49-F238E27FC236}">
                <a16:creationId xmlns:a16="http://schemas.microsoft.com/office/drawing/2014/main" id="{FBA39EF1-51D4-41F0-9E8B-FDFA8F8F9CE3}"/>
              </a:ext>
            </a:extLst>
          </p:cNvPr>
          <p:cNvSpPr txBox="1"/>
          <p:nvPr/>
        </p:nvSpPr>
        <p:spPr>
          <a:xfrm>
            <a:off x="11257086" y="5313918"/>
            <a:ext cx="623889" cy="261610"/>
          </a:xfrm>
          <a:prstGeom prst="rect">
            <a:avLst/>
          </a:prstGeom>
          <a:noFill/>
        </p:spPr>
        <p:txBody>
          <a:bodyPr wrap="none" rtlCol="0">
            <a:spAutoFit/>
          </a:bodyPr>
          <a:lstStyle/>
          <a:p>
            <a:r>
              <a:rPr lang="fr-FR" sz="1100" dirty="0">
                <a:solidFill>
                  <a:schemeClr val="tx1">
                    <a:lumMod val="95000"/>
                    <a:lumOff val="5000"/>
                  </a:schemeClr>
                </a:solidFill>
              </a:rPr>
              <a:t>Planner</a:t>
            </a:r>
          </a:p>
        </p:txBody>
      </p:sp>
      <p:grpSp>
        <p:nvGrpSpPr>
          <p:cNvPr id="66" name="Groupe 65">
            <a:extLst>
              <a:ext uri="{FF2B5EF4-FFF2-40B4-BE49-F238E27FC236}">
                <a16:creationId xmlns:a16="http://schemas.microsoft.com/office/drawing/2014/main" id="{71F8D7EC-1788-47FC-A70A-DB49EA7960A8}"/>
              </a:ext>
            </a:extLst>
          </p:cNvPr>
          <p:cNvGrpSpPr/>
          <p:nvPr/>
        </p:nvGrpSpPr>
        <p:grpSpPr>
          <a:xfrm>
            <a:off x="294621" y="4772172"/>
            <a:ext cx="1396738" cy="1602557"/>
            <a:chOff x="294620" y="4477882"/>
            <a:chExt cx="1396739" cy="1602557"/>
          </a:xfrm>
        </p:grpSpPr>
        <p:grpSp>
          <p:nvGrpSpPr>
            <p:cNvPr id="67" name="Groupe 66">
              <a:extLst>
                <a:ext uri="{FF2B5EF4-FFF2-40B4-BE49-F238E27FC236}">
                  <a16:creationId xmlns:a16="http://schemas.microsoft.com/office/drawing/2014/main" id="{0BA96231-423E-4E9C-9413-BBBF7FDACC3C}"/>
                </a:ext>
              </a:extLst>
            </p:cNvPr>
            <p:cNvGrpSpPr/>
            <p:nvPr/>
          </p:nvGrpSpPr>
          <p:grpSpPr>
            <a:xfrm>
              <a:off x="294620" y="4477882"/>
              <a:ext cx="1396739" cy="1602557"/>
              <a:chOff x="349583" y="4536250"/>
              <a:chExt cx="1396739" cy="1602557"/>
            </a:xfrm>
          </p:grpSpPr>
          <p:sp>
            <p:nvSpPr>
              <p:cNvPr id="69" name="TextBox 10">
                <a:extLst>
                  <a:ext uri="{FF2B5EF4-FFF2-40B4-BE49-F238E27FC236}">
                    <a16:creationId xmlns:a16="http://schemas.microsoft.com/office/drawing/2014/main" id="{E2238756-C922-4C56-8875-A9C5EC8DD86E}"/>
                  </a:ext>
                </a:extLst>
              </p:cNvPr>
              <p:cNvSpPr txBox="1"/>
              <p:nvPr/>
            </p:nvSpPr>
            <p:spPr>
              <a:xfrm>
                <a:off x="349583" y="5554032"/>
                <a:ext cx="1396739" cy="584775"/>
              </a:xfrm>
              <a:prstGeom prst="rect">
                <a:avLst/>
              </a:prstGeom>
              <a:noFill/>
            </p:spPr>
            <p:txBody>
              <a:bodyPr wrap="square" rtlCol="0">
                <a:spAutoFit/>
              </a:bodyPr>
              <a:lstStyle/>
              <a:p>
                <a:pPr algn="ctr" defTabSz="914423">
                  <a:defRPr/>
                </a:pPr>
                <a:r>
                  <a:rPr lang="fr-FR" sz="1600" b="1" dirty="0">
                    <a:solidFill>
                      <a:prstClr val="black"/>
                    </a:solidFill>
                    <a:latin typeface="Arial Narrow" panose="020B0606020202030204" pitchFamily="34" charset="0"/>
                  </a:rPr>
                  <a:t>Gérez mes tâches</a:t>
                </a:r>
              </a:p>
            </p:txBody>
          </p:sp>
          <p:grpSp>
            <p:nvGrpSpPr>
              <p:cNvPr id="70" name="Groupe 69">
                <a:extLst>
                  <a:ext uri="{FF2B5EF4-FFF2-40B4-BE49-F238E27FC236}">
                    <a16:creationId xmlns:a16="http://schemas.microsoft.com/office/drawing/2014/main" id="{985842B2-7088-4F88-92C9-EEB908591A3E}"/>
                  </a:ext>
                </a:extLst>
              </p:cNvPr>
              <p:cNvGrpSpPr/>
              <p:nvPr/>
            </p:nvGrpSpPr>
            <p:grpSpPr>
              <a:xfrm>
                <a:off x="533602" y="4536250"/>
                <a:ext cx="1028700" cy="1004573"/>
                <a:chOff x="627449" y="4536250"/>
                <a:chExt cx="1028700" cy="1004573"/>
              </a:xfrm>
            </p:grpSpPr>
            <p:pic>
              <p:nvPicPr>
                <p:cNvPr id="71" name="Image 70">
                  <a:extLst>
                    <a:ext uri="{FF2B5EF4-FFF2-40B4-BE49-F238E27FC236}">
                      <a16:creationId xmlns:a16="http://schemas.microsoft.com/office/drawing/2014/main" id="{6A33DDD2-B736-46B4-ABAD-0105C45F1099}"/>
                    </a:ext>
                  </a:extLst>
                </p:cNvPr>
                <p:cNvPicPr>
                  <a:picLocks noChangeAspect="1"/>
                </p:cNvPicPr>
                <p:nvPr/>
              </p:nvPicPr>
              <p:blipFill>
                <a:blip r:embed="rId35">
                  <a:extLst>
                    <a:ext uri="{28A0092B-C50C-407E-A947-70E740481C1C}">
                      <a14:useLocalDpi xmlns:a14="http://schemas.microsoft.com/office/drawing/2010/main"/>
                    </a:ext>
                  </a:extLst>
                </a:blip>
                <a:srcRect/>
                <a:stretch/>
              </p:blipFill>
              <p:spPr>
                <a:xfrm>
                  <a:off x="627449" y="4542558"/>
                  <a:ext cx="1028700" cy="998265"/>
                </a:xfrm>
                <a:prstGeom prst="rect">
                  <a:avLst/>
                </a:prstGeom>
              </p:spPr>
            </p:pic>
            <p:pic>
              <p:nvPicPr>
                <p:cNvPr id="72" name="Image 71">
                  <a:extLst>
                    <a:ext uri="{FF2B5EF4-FFF2-40B4-BE49-F238E27FC236}">
                      <a16:creationId xmlns:a16="http://schemas.microsoft.com/office/drawing/2014/main" id="{0D6CBD1F-66DA-46EE-8C29-87FA3932AC6F}"/>
                    </a:ext>
                  </a:extLst>
                </p:cNvPr>
                <p:cNvPicPr>
                  <a:picLocks noChangeAspect="1"/>
                </p:cNvPicPr>
                <p:nvPr/>
              </p:nvPicPr>
              <p:blipFill>
                <a:blip r:embed="rId36">
                  <a:extLst>
                    <a:ext uri="{28A0092B-C50C-407E-A947-70E740481C1C}">
                      <a14:useLocalDpi xmlns:a14="http://schemas.microsoft.com/office/drawing/2010/main"/>
                    </a:ext>
                  </a:extLst>
                </a:blip>
                <a:stretch>
                  <a:fillRect/>
                </a:stretch>
              </p:blipFill>
              <p:spPr>
                <a:xfrm>
                  <a:off x="747255" y="4536250"/>
                  <a:ext cx="828000" cy="828000"/>
                </a:xfrm>
                <a:prstGeom prst="rect">
                  <a:avLst/>
                </a:prstGeom>
              </p:spPr>
            </p:pic>
          </p:grpSp>
        </p:grpSp>
        <p:sp>
          <p:nvSpPr>
            <p:cNvPr id="68" name="ZoneTexte 67">
              <a:extLst>
                <a:ext uri="{FF2B5EF4-FFF2-40B4-BE49-F238E27FC236}">
                  <a16:creationId xmlns:a16="http://schemas.microsoft.com/office/drawing/2014/main" id="{721120CE-2267-49DD-8347-6730238393E4}"/>
                </a:ext>
              </a:extLst>
            </p:cNvPr>
            <p:cNvSpPr txBox="1"/>
            <p:nvPr/>
          </p:nvSpPr>
          <p:spPr>
            <a:xfrm>
              <a:off x="733142" y="5069461"/>
              <a:ext cx="519694" cy="261610"/>
            </a:xfrm>
            <a:prstGeom prst="rect">
              <a:avLst/>
            </a:prstGeom>
            <a:noFill/>
          </p:spPr>
          <p:txBody>
            <a:bodyPr wrap="none" rtlCol="0">
              <a:spAutoFit/>
            </a:bodyPr>
            <a:lstStyle/>
            <a:p>
              <a:r>
                <a:rPr lang="fr-FR" sz="1100" dirty="0">
                  <a:solidFill>
                    <a:schemeClr val="tx1">
                      <a:lumMod val="95000"/>
                      <a:lumOff val="5000"/>
                    </a:schemeClr>
                  </a:solidFill>
                </a:rPr>
                <a:t>To Do</a:t>
              </a:r>
            </a:p>
          </p:txBody>
        </p:sp>
      </p:grpSp>
      <p:sp>
        <p:nvSpPr>
          <p:cNvPr id="3" name="Titre 1">
            <a:extLst>
              <a:ext uri="{FF2B5EF4-FFF2-40B4-BE49-F238E27FC236}">
                <a16:creationId xmlns:a16="http://schemas.microsoft.com/office/drawing/2014/main" id="{26B6E02D-ABAC-E40E-C32E-312ED5D10E1A}"/>
              </a:ext>
            </a:extLst>
          </p:cNvPr>
          <p:cNvSpPr txBox="1">
            <a:spLocks/>
          </p:cNvSpPr>
          <p:nvPr/>
        </p:nvSpPr>
        <p:spPr>
          <a:xfrm>
            <a:off x="581192" y="744196"/>
            <a:ext cx="11029616" cy="693164"/>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dirty="0"/>
              <a:t>STOCKER ET PARTAGER</a:t>
            </a:r>
          </a:p>
        </p:txBody>
      </p:sp>
    </p:spTree>
    <p:extLst>
      <p:ext uri="{BB962C8B-B14F-4D97-AF65-F5344CB8AC3E}">
        <p14:creationId xmlns:p14="http://schemas.microsoft.com/office/powerpoint/2010/main" val="506545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26B6E02D-ABAC-E40E-C32E-312ED5D10E1A}"/>
              </a:ext>
            </a:extLst>
          </p:cNvPr>
          <p:cNvSpPr txBox="1">
            <a:spLocks/>
          </p:cNvSpPr>
          <p:nvPr/>
        </p:nvSpPr>
        <p:spPr>
          <a:xfrm>
            <a:off x="581192" y="744196"/>
            <a:ext cx="11029616" cy="693164"/>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dirty="0"/>
              <a:t>SHAREPOINT VS ONEDRIVE</a:t>
            </a:r>
          </a:p>
        </p:txBody>
      </p:sp>
      <p:sp>
        <p:nvSpPr>
          <p:cNvPr id="8" name="Espace réservé du texte 4">
            <a:extLst>
              <a:ext uri="{FF2B5EF4-FFF2-40B4-BE49-F238E27FC236}">
                <a16:creationId xmlns:a16="http://schemas.microsoft.com/office/drawing/2014/main" id="{74E9233D-6228-D1E8-FF02-28A6C73FAAD0}"/>
              </a:ext>
            </a:extLst>
          </p:cNvPr>
          <p:cNvSpPr txBox="1">
            <a:spLocks/>
          </p:cNvSpPr>
          <p:nvPr/>
        </p:nvSpPr>
        <p:spPr>
          <a:xfrm>
            <a:off x="-53911" y="3750073"/>
            <a:ext cx="5529095" cy="503237"/>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2400" dirty="0">
                <a:solidFill>
                  <a:schemeClr val="tx1"/>
                </a:solidFill>
              </a:rPr>
              <a:t>OneDrive est « Moi »</a:t>
            </a:r>
          </a:p>
        </p:txBody>
      </p:sp>
      <p:sp>
        <p:nvSpPr>
          <p:cNvPr id="9" name="Espace réservé du texte 6">
            <a:extLst>
              <a:ext uri="{FF2B5EF4-FFF2-40B4-BE49-F238E27FC236}">
                <a16:creationId xmlns:a16="http://schemas.microsoft.com/office/drawing/2014/main" id="{BDCDB0F7-DE06-6126-E58D-08F8EFA29453}"/>
              </a:ext>
            </a:extLst>
          </p:cNvPr>
          <p:cNvSpPr txBox="1">
            <a:spLocks/>
          </p:cNvSpPr>
          <p:nvPr/>
        </p:nvSpPr>
        <p:spPr>
          <a:xfrm>
            <a:off x="5831415" y="3739568"/>
            <a:ext cx="5529093" cy="503237"/>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2400" dirty="0">
                <a:solidFill>
                  <a:schemeClr val="tx1"/>
                </a:solidFill>
              </a:rPr>
              <a:t>SharePoint est « Nous »</a:t>
            </a:r>
          </a:p>
        </p:txBody>
      </p:sp>
      <p:pic>
        <p:nvPicPr>
          <p:cNvPr id="10" name="Image 9">
            <a:extLst>
              <a:ext uri="{FF2B5EF4-FFF2-40B4-BE49-F238E27FC236}">
                <a16:creationId xmlns:a16="http://schemas.microsoft.com/office/drawing/2014/main" id="{DC1C33AD-3DFC-016A-496E-A5737DF62FA9}"/>
              </a:ext>
            </a:extLst>
          </p:cNvPr>
          <p:cNvPicPr>
            <a:picLocks noChangeAspect="1"/>
          </p:cNvPicPr>
          <p:nvPr/>
        </p:nvPicPr>
        <p:blipFill>
          <a:blip r:embed="rId3"/>
          <a:stretch>
            <a:fillRect/>
          </a:stretch>
        </p:blipFill>
        <p:spPr>
          <a:xfrm>
            <a:off x="1521375" y="1939650"/>
            <a:ext cx="2378523" cy="1562789"/>
          </a:xfrm>
          <a:prstGeom prst="rect">
            <a:avLst/>
          </a:prstGeom>
        </p:spPr>
      </p:pic>
      <p:pic>
        <p:nvPicPr>
          <p:cNvPr id="11" name="Image 10">
            <a:extLst>
              <a:ext uri="{FF2B5EF4-FFF2-40B4-BE49-F238E27FC236}">
                <a16:creationId xmlns:a16="http://schemas.microsoft.com/office/drawing/2014/main" id="{BAE29F61-A7A3-BF25-EAE9-15D704BBC231}"/>
              </a:ext>
            </a:extLst>
          </p:cNvPr>
          <p:cNvPicPr>
            <a:picLocks noChangeAspect="1"/>
          </p:cNvPicPr>
          <p:nvPr/>
        </p:nvPicPr>
        <p:blipFill>
          <a:blip r:embed="rId4"/>
          <a:stretch>
            <a:fillRect/>
          </a:stretch>
        </p:blipFill>
        <p:spPr>
          <a:xfrm>
            <a:off x="7675692" y="1939650"/>
            <a:ext cx="1840539" cy="1800000"/>
          </a:xfrm>
          <a:prstGeom prst="rect">
            <a:avLst/>
          </a:prstGeom>
        </p:spPr>
      </p:pic>
      <p:pic>
        <p:nvPicPr>
          <p:cNvPr id="23" name="Graphique 22" descr="Personne confuse avec un remplissage uni">
            <a:extLst>
              <a:ext uri="{FF2B5EF4-FFF2-40B4-BE49-F238E27FC236}">
                <a16:creationId xmlns:a16="http://schemas.microsoft.com/office/drawing/2014/main" id="{ABFF4B74-20DA-2157-FB62-D33D9F62F3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636" y="4335343"/>
            <a:ext cx="2520000" cy="2520000"/>
          </a:xfrm>
          <a:prstGeom prst="rect">
            <a:avLst/>
          </a:prstGeom>
        </p:spPr>
      </p:pic>
      <p:grpSp>
        <p:nvGrpSpPr>
          <p:cNvPr id="24" name="Groupe 23">
            <a:extLst>
              <a:ext uri="{FF2B5EF4-FFF2-40B4-BE49-F238E27FC236}">
                <a16:creationId xmlns:a16="http://schemas.microsoft.com/office/drawing/2014/main" id="{A8F66FED-A2DB-EF6B-5E68-795DBC17DF33}"/>
              </a:ext>
            </a:extLst>
          </p:cNvPr>
          <p:cNvGrpSpPr/>
          <p:nvPr/>
        </p:nvGrpSpPr>
        <p:grpSpPr>
          <a:xfrm>
            <a:off x="5435877" y="4324838"/>
            <a:ext cx="6320168" cy="2520000"/>
            <a:chOff x="5396863" y="4041055"/>
            <a:chExt cx="6320168" cy="2520000"/>
          </a:xfrm>
        </p:grpSpPr>
        <p:pic>
          <p:nvPicPr>
            <p:cNvPr id="25" name="Graphique 24" descr="Homme avec un remplissage uni">
              <a:extLst>
                <a:ext uri="{FF2B5EF4-FFF2-40B4-BE49-F238E27FC236}">
                  <a16:creationId xmlns:a16="http://schemas.microsoft.com/office/drawing/2014/main" id="{5BC2BD71-F9C1-5AF0-99DB-4F75DC2761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39933" y="4041055"/>
              <a:ext cx="2520000" cy="2520000"/>
            </a:xfrm>
            <a:prstGeom prst="rect">
              <a:avLst/>
            </a:prstGeom>
          </p:spPr>
        </p:pic>
        <p:pic>
          <p:nvPicPr>
            <p:cNvPr id="26" name="Graphique 25" descr="Femme avec un remplissage uni">
              <a:extLst>
                <a:ext uri="{FF2B5EF4-FFF2-40B4-BE49-F238E27FC236}">
                  <a16:creationId xmlns:a16="http://schemas.microsoft.com/office/drawing/2014/main" id="{E80E69F9-4F06-A53D-31C2-444E69B6273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289569" y="4041055"/>
              <a:ext cx="2520000" cy="2520000"/>
            </a:xfrm>
            <a:prstGeom prst="rect">
              <a:avLst/>
            </a:prstGeom>
          </p:spPr>
        </p:pic>
        <p:pic>
          <p:nvPicPr>
            <p:cNvPr id="27" name="Graphique 26" descr="Homme avec un remplissage uni">
              <a:extLst>
                <a:ext uri="{FF2B5EF4-FFF2-40B4-BE49-F238E27FC236}">
                  <a16:creationId xmlns:a16="http://schemas.microsoft.com/office/drawing/2014/main" id="{D820CE2E-D822-AEAF-C406-2F6582E1139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47395" y="4041055"/>
              <a:ext cx="2520000" cy="2520000"/>
            </a:xfrm>
            <a:prstGeom prst="rect">
              <a:avLst/>
            </a:prstGeom>
          </p:spPr>
        </p:pic>
        <p:pic>
          <p:nvPicPr>
            <p:cNvPr id="28" name="Graphique 27" descr="Femme avec un remplissage uni">
              <a:extLst>
                <a:ext uri="{FF2B5EF4-FFF2-40B4-BE49-F238E27FC236}">
                  <a16:creationId xmlns:a16="http://schemas.microsoft.com/office/drawing/2014/main" id="{56635D1E-829D-5773-13EB-74CECB9E6AB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197031" y="4041055"/>
              <a:ext cx="2520000" cy="2520000"/>
            </a:xfrm>
            <a:prstGeom prst="rect">
              <a:avLst/>
            </a:prstGeom>
          </p:spPr>
        </p:pic>
        <p:pic>
          <p:nvPicPr>
            <p:cNvPr id="29" name="Graphique 28" descr="Femme avec un remplissage uni">
              <a:extLst>
                <a:ext uri="{FF2B5EF4-FFF2-40B4-BE49-F238E27FC236}">
                  <a16:creationId xmlns:a16="http://schemas.microsoft.com/office/drawing/2014/main" id="{FAEEEE92-8866-036D-0121-C538C14CC55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396863" y="4041055"/>
              <a:ext cx="2520000" cy="2520000"/>
            </a:xfrm>
            <a:prstGeom prst="rect">
              <a:avLst/>
            </a:prstGeom>
          </p:spPr>
        </p:pic>
      </p:grpSp>
    </p:spTree>
    <p:extLst>
      <p:ext uri="{BB962C8B-B14F-4D97-AF65-F5344CB8AC3E}">
        <p14:creationId xmlns:p14="http://schemas.microsoft.com/office/powerpoint/2010/main" val="28801663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26B6E02D-ABAC-E40E-C32E-312ED5D10E1A}"/>
              </a:ext>
            </a:extLst>
          </p:cNvPr>
          <p:cNvSpPr txBox="1">
            <a:spLocks/>
          </p:cNvSpPr>
          <p:nvPr/>
        </p:nvSpPr>
        <p:spPr>
          <a:xfrm>
            <a:off x="581192" y="744196"/>
            <a:ext cx="11029616" cy="693164"/>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dirty="0" err="1"/>
              <a:t>QU’est</a:t>
            </a:r>
            <a:r>
              <a:rPr lang="fr-FR" dirty="0"/>
              <a:t> ce que </a:t>
            </a:r>
            <a:r>
              <a:rPr lang="fr-FR" dirty="0" err="1"/>
              <a:t>sharepoint</a:t>
            </a:r>
            <a:r>
              <a:rPr lang="fr-FR" dirty="0"/>
              <a:t>?</a:t>
            </a:r>
          </a:p>
        </p:txBody>
      </p:sp>
      <p:sp>
        <p:nvSpPr>
          <p:cNvPr id="2" name="Rectangle 1">
            <a:extLst>
              <a:ext uri="{FF2B5EF4-FFF2-40B4-BE49-F238E27FC236}">
                <a16:creationId xmlns:a16="http://schemas.microsoft.com/office/drawing/2014/main" id="{407A3CCA-4C53-D436-88F3-D2E490AB6EB5}"/>
              </a:ext>
            </a:extLst>
          </p:cNvPr>
          <p:cNvSpPr/>
          <p:nvPr/>
        </p:nvSpPr>
        <p:spPr bwMode="auto">
          <a:xfrm>
            <a:off x="1" y="2037320"/>
            <a:ext cx="12195259" cy="3561123"/>
          </a:xfrm>
          <a:prstGeom prst="rect">
            <a:avLst/>
          </a:prstGeom>
          <a:solidFill>
            <a:schemeClr val="bg1">
              <a:lumMod val="85000"/>
            </a:schemeClr>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4" name="Picture 19">
            <a:extLst>
              <a:ext uri="{FF2B5EF4-FFF2-40B4-BE49-F238E27FC236}">
                <a16:creationId xmlns:a16="http://schemas.microsoft.com/office/drawing/2014/main" id="{B4290441-FBE3-86C5-AC55-AC63EB6A081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4561628" y="2619043"/>
            <a:ext cx="2729946" cy="2305676"/>
          </a:xfrm>
          <a:prstGeom prst="rect">
            <a:avLst/>
          </a:prstGeom>
        </p:spPr>
      </p:pic>
      <p:pic>
        <p:nvPicPr>
          <p:cNvPr id="5" name="Picture 20">
            <a:extLst>
              <a:ext uri="{FF2B5EF4-FFF2-40B4-BE49-F238E27FC236}">
                <a16:creationId xmlns:a16="http://schemas.microsoft.com/office/drawing/2014/main" id="{5667C103-5269-387F-C3B9-21DFDBEA8020}"/>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6392966" y="3369670"/>
            <a:ext cx="1121327" cy="1918768"/>
          </a:xfrm>
          <a:prstGeom prst="rect">
            <a:avLst/>
          </a:prstGeom>
        </p:spPr>
      </p:pic>
      <p:pic>
        <p:nvPicPr>
          <p:cNvPr id="6" name="Picture 23">
            <a:extLst>
              <a:ext uri="{FF2B5EF4-FFF2-40B4-BE49-F238E27FC236}">
                <a16:creationId xmlns:a16="http://schemas.microsoft.com/office/drawing/2014/main" id="{F8502DE4-9439-4A5D-9147-89B54BD5B71D}"/>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505142" y="2817497"/>
            <a:ext cx="2258643" cy="2075391"/>
          </a:xfrm>
          <a:prstGeom prst="rect">
            <a:avLst/>
          </a:prstGeom>
        </p:spPr>
      </p:pic>
      <p:sp>
        <p:nvSpPr>
          <p:cNvPr id="7" name="TextBox 24">
            <a:extLst>
              <a:ext uri="{FF2B5EF4-FFF2-40B4-BE49-F238E27FC236}">
                <a16:creationId xmlns:a16="http://schemas.microsoft.com/office/drawing/2014/main" id="{D3D59239-B899-DCEF-1848-3EDF3521F851}"/>
              </a:ext>
            </a:extLst>
          </p:cNvPr>
          <p:cNvSpPr txBox="1"/>
          <p:nvPr/>
        </p:nvSpPr>
        <p:spPr>
          <a:xfrm>
            <a:off x="1098943" y="2252270"/>
            <a:ext cx="2491880" cy="621206"/>
          </a:xfrm>
          <a:prstGeom prst="rect">
            <a:avLst/>
          </a:prstGeom>
          <a:noFill/>
        </p:spPr>
        <p:txBody>
          <a:bodyPr wrap="square" lIns="182802" tIns="146243" rIns="182802" bIns="146243" rtlCol="0">
            <a:spAutoFit/>
          </a:bodyPr>
          <a:lstStyle/>
          <a:p>
            <a:pPr algn="ctr" defTabSz="896042">
              <a:lnSpc>
                <a:spcPct val="90000"/>
              </a:lnSpc>
              <a:spcAft>
                <a:spcPts val="600"/>
              </a:spcAft>
              <a:defRPr/>
            </a:pPr>
            <a:r>
              <a:rPr lang="fr-FR" sz="2353" b="1" kern="0" dirty="0">
                <a:gradFill>
                  <a:gsLst>
                    <a:gs pos="2917">
                      <a:schemeClr val="tx1"/>
                    </a:gs>
                    <a:gs pos="30000">
                      <a:schemeClr val="tx1"/>
                    </a:gs>
                  </a:gsLst>
                  <a:lin ang="5400000" scaled="0"/>
                </a:gradFill>
                <a:latin typeface="+mj-lt"/>
                <a:cs typeface="Segoe UI Light" panose="020B0502040204020203" pitchFamily="34" charset="0"/>
              </a:rPr>
              <a:t>Sites d’équipe</a:t>
            </a:r>
          </a:p>
        </p:txBody>
      </p:sp>
      <p:sp>
        <p:nvSpPr>
          <p:cNvPr id="12" name="TextBox 29">
            <a:extLst>
              <a:ext uri="{FF2B5EF4-FFF2-40B4-BE49-F238E27FC236}">
                <a16:creationId xmlns:a16="http://schemas.microsoft.com/office/drawing/2014/main" id="{B89947B0-A4CD-5ADC-17FA-40916E151D73}"/>
              </a:ext>
            </a:extLst>
          </p:cNvPr>
          <p:cNvSpPr txBox="1"/>
          <p:nvPr/>
        </p:nvSpPr>
        <p:spPr>
          <a:xfrm>
            <a:off x="3961629" y="3630572"/>
            <a:ext cx="643194" cy="747259"/>
          </a:xfrm>
          <a:prstGeom prst="rect">
            <a:avLst/>
          </a:prstGeom>
          <a:noFill/>
        </p:spPr>
        <p:txBody>
          <a:bodyPr wrap="square" lIns="182802" tIns="146243" rIns="182802" bIns="146243" rtlCol="0">
            <a:spAutoFit/>
          </a:bodyPr>
          <a:lstStyle/>
          <a:p>
            <a:pPr defTabSz="896042">
              <a:lnSpc>
                <a:spcPct val="90000"/>
              </a:lnSpc>
              <a:spcAft>
                <a:spcPts val="600"/>
              </a:spcAft>
              <a:defRPr/>
            </a:pPr>
            <a:r>
              <a:rPr lang="en-US" sz="3200" kern="0" dirty="0">
                <a:gradFill>
                  <a:gsLst>
                    <a:gs pos="2917">
                      <a:schemeClr val="tx1"/>
                    </a:gs>
                    <a:gs pos="30000">
                      <a:schemeClr val="tx1"/>
                    </a:gs>
                  </a:gsLst>
                  <a:lin ang="5400000" scaled="0"/>
                </a:gradFill>
                <a:latin typeface="+mj-lt"/>
              </a:rPr>
              <a:t>+</a:t>
            </a:r>
          </a:p>
        </p:txBody>
      </p:sp>
      <p:sp>
        <p:nvSpPr>
          <p:cNvPr id="13" name="TextBox 30">
            <a:extLst>
              <a:ext uri="{FF2B5EF4-FFF2-40B4-BE49-F238E27FC236}">
                <a16:creationId xmlns:a16="http://schemas.microsoft.com/office/drawing/2014/main" id="{429A6987-D785-2641-8C1F-BFE14DC019BD}"/>
              </a:ext>
            </a:extLst>
          </p:cNvPr>
          <p:cNvSpPr txBox="1"/>
          <p:nvPr/>
        </p:nvSpPr>
        <p:spPr>
          <a:xfrm>
            <a:off x="7568463" y="3639308"/>
            <a:ext cx="643194" cy="747259"/>
          </a:xfrm>
          <a:prstGeom prst="rect">
            <a:avLst/>
          </a:prstGeom>
          <a:noFill/>
        </p:spPr>
        <p:txBody>
          <a:bodyPr wrap="square" lIns="182802" tIns="146243" rIns="182802" bIns="146243" rtlCol="0">
            <a:spAutoFit/>
          </a:bodyPr>
          <a:lstStyle/>
          <a:p>
            <a:pPr defTabSz="896042">
              <a:lnSpc>
                <a:spcPct val="90000"/>
              </a:lnSpc>
              <a:spcAft>
                <a:spcPts val="600"/>
              </a:spcAft>
              <a:defRPr/>
            </a:pPr>
            <a:r>
              <a:rPr lang="en-US" sz="3200" kern="0" dirty="0">
                <a:gradFill>
                  <a:gsLst>
                    <a:gs pos="2917">
                      <a:schemeClr val="tx1"/>
                    </a:gs>
                    <a:gs pos="30000">
                      <a:schemeClr val="tx1"/>
                    </a:gs>
                  </a:gsLst>
                  <a:lin ang="5400000" scaled="0"/>
                </a:gradFill>
                <a:latin typeface="+mj-lt"/>
              </a:rPr>
              <a:t>+</a:t>
            </a:r>
          </a:p>
        </p:txBody>
      </p:sp>
      <p:sp>
        <p:nvSpPr>
          <p:cNvPr id="14" name="TextBox 31">
            <a:extLst>
              <a:ext uri="{FF2B5EF4-FFF2-40B4-BE49-F238E27FC236}">
                <a16:creationId xmlns:a16="http://schemas.microsoft.com/office/drawing/2014/main" id="{53F1BA39-7D08-EE25-7A73-B593D79877D9}"/>
              </a:ext>
            </a:extLst>
          </p:cNvPr>
          <p:cNvSpPr txBox="1"/>
          <p:nvPr/>
        </p:nvSpPr>
        <p:spPr>
          <a:xfrm>
            <a:off x="4413093" y="2255325"/>
            <a:ext cx="3365815" cy="621206"/>
          </a:xfrm>
          <a:prstGeom prst="rect">
            <a:avLst/>
          </a:prstGeom>
          <a:noFill/>
        </p:spPr>
        <p:txBody>
          <a:bodyPr wrap="square" lIns="182802" tIns="146243" rIns="182802" bIns="146243" rtlCol="0">
            <a:spAutoFit/>
          </a:bodyPr>
          <a:lstStyle/>
          <a:p>
            <a:pPr algn="ctr" defTabSz="896042">
              <a:lnSpc>
                <a:spcPct val="90000"/>
              </a:lnSpc>
              <a:spcAft>
                <a:spcPts val="600"/>
              </a:spcAft>
              <a:defRPr/>
            </a:pPr>
            <a:r>
              <a:rPr lang="en-US" sz="2353" b="1" kern="0" dirty="0">
                <a:gradFill>
                  <a:gsLst>
                    <a:gs pos="2917">
                      <a:schemeClr val="tx1"/>
                    </a:gs>
                    <a:gs pos="30000">
                      <a:schemeClr val="tx1"/>
                    </a:gs>
                  </a:gsLst>
                  <a:lin ang="5400000" scaled="0"/>
                </a:gradFill>
                <a:latin typeface="+mj-lt"/>
                <a:cs typeface="Segoe UI Light" panose="020B0502040204020203" pitchFamily="34" charset="0"/>
              </a:rPr>
              <a:t>Portails et éditions</a:t>
            </a:r>
          </a:p>
        </p:txBody>
      </p:sp>
      <p:sp>
        <p:nvSpPr>
          <p:cNvPr id="15" name="TextBox 32">
            <a:extLst>
              <a:ext uri="{FF2B5EF4-FFF2-40B4-BE49-F238E27FC236}">
                <a16:creationId xmlns:a16="http://schemas.microsoft.com/office/drawing/2014/main" id="{0E01D449-0720-58B7-1A17-DA237E999877}"/>
              </a:ext>
            </a:extLst>
          </p:cNvPr>
          <p:cNvSpPr txBox="1"/>
          <p:nvPr/>
        </p:nvSpPr>
        <p:spPr>
          <a:xfrm>
            <a:off x="8282423" y="2257481"/>
            <a:ext cx="2704085" cy="621206"/>
          </a:xfrm>
          <a:prstGeom prst="rect">
            <a:avLst/>
          </a:prstGeom>
          <a:noFill/>
        </p:spPr>
        <p:txBody>
          <a:bodyPr wrap="square" lIns="182802" tIns="146243" rIns="182802" bIns="146243" rtlCol="0">
            <a:spAutoFit/>
          </a:bodyPr>
          <a:lstStyle/>
          <a:p>
            <a:pPr algn="ctr" defTabSz="896042">
              <a:lnSpc>
                <a:spcPct val="90000"/>
              </a:lnSpc>
              <a:spcAft>
                <a:spcPts val="600"/>
              </a:spcAft>
              <a:defRPr/>
            </a:pPr>
            <a:r>
              <a:rPr lang="en-US" sz="2353" b="1" kern="0" dirty="0">
                <a:gradFill>
                  <a:gsLst>
                    <a:gs pos="2917">
                      <a:schemeClr val="tx1"/>
                    </a:gs>
                    <a:gs pos="30000">
                      <a:schemeClr val="tx1"/>
                    </a:gs>
                  </a:gsLst>
                  <a:lin ang="5400000" scaled="0"/>
                </a:gradFill>
                <a:latin typeface="+mj-lt"/>
                <a:cs typeface="Segoe UI Light" panose="020B0502040204020203" pitchFamily="34" charset="0"/>
              </a:rPr>
              <a:t>Apps d'affaires</a:t>
            </a:r>
          </a:p>
        </p:txBody>
      </p:sp>
      <p:pic>
        <p:nvPicPr>
          <p:cNvPr id="16" name="Picture 33" descr="video.png">
            <a:extLst>
              <a:ext uri="{FF2B5EF4-FFF2-40B4-BE49-F238E27FC236}">
                <a16:creationId xmlns:a16="http://schemas.microsoft.com/office/drawing/2014/main" id="{DD61D47B-8AA8-964D-57BA-A135EC880A6D}"/>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227658" y="2817497"/>
            <a:ext cx="2113959" cy="1801186"/>
          </a:xfrm>
          <a:prstGeom prst="rect">
            <a:avLst/>
          </a:prstGeom>
        </p:spPr>
      </p:pic>
      <p:grpSp>
        <p:nvGrpSpPr>
          <p:cNvPr id="17" name="Group 34">
            <a:extLst>
              <a:ext uri="{FF2B5EF4-FFF2-40B4-BE49-F238E27FC236}">
                <a16:creationId xmlns:a16="http://schemas.microsoft.com/office/drawing/2014/main" id="{041C223A-EB27-3F7A-97DA-6065F644A825}"/>
              </a:ext>
            </a:extLst>
          </p:cNvPr>
          <p:cNvGrpSpPr/>
          <p:nvPr/>
        </p:nvGrpSpPr>
        <p:grpSpPr>
          <a:xfrm>
            <a:off x="10018878" y="3438874"/>
            <a:ext cx="1196396" cy="1708408"/>
            <a:chOff x="9813358" y="3340101"/>
            <a:chExt cx="1298625" cy="1742912"/>
          </a:xfrm>
        </p:grpSpPr>
        <p:pic>
          <p:nvPicPr>
            <p:cNvPr id="18" name="Picture 39">
              <a:extLst>
                <a:ext uri="{FF2B5EF4-FFF2-40B4-BE49-F238E27FC236}">
                  <a16:creationId xmlns:a16="http://schemas.microsoft.com/office/drawing/2014/main" id="{1FE6E62C-D53E-879F-BFE6-68E481003466}"/>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9813358" y="3340101"/>
              <a:ext cx="1298625" cy="1742912"/>
            </a:xfrm>
            <a:prstGeom prst="rect">
              <a:avLst/>
            </a:prstGeom>
          </p:spPr>
        </p:pic>
        <p:pic>
          <p:nvPicPr>
            <p:cNvPr id="19" name="Picture 40">
              <a:extLst>
                <a:ext uri="{FF2B5EF4-FFF2-40B4-BE49-F238E27FC236}">
                  <a16:creationId xmlns:a16="http://schemas.microsoft.com/office/drawing/2014/main" id="{C56AEB55-221A-57D9-612A-F78BEB0076CE}"/>
                </a:ext>
              </a:extLst>
            </p:cNvPr>
            <p:cNvPicPr>
              <a:picLocks noChangeAspect="1"/>
            </p:cNvPicPr>
            <p:nvPr/>
          </p:nvPicPr>
          <p:blipFill rotWithShape="1">
            <a:blip r:embed="rId8" cstate="screen">
              <a:extLst>
                <a:ext uri="{28A0092B-C50C-407E-A947-70E740481C1C}">
                  <a14:useLocalDpi xmlns:a14="http://schemas.microsoft.com/office/drawing/2010/main" val="0"/>
                </a:ext>
              </a:extLst>
            </a:blip>
            <a:srcRect/>
            <a:stretch/>
          </p:blipFill>
          <p:spPr>
            <a:xfrm>
              <a:off x="10029191" y="3486944"/>
              <a:ext cx="852458" cy="1377950"/>
            </a:xfrm>
            <a:prstGeom prst="rect">
              <a:avLst/>
            </a:prstGeom>
          </p:spPr>
        </p:pic>
      </p:grpSp>
      <p:pic>
        <p:nvPicPr>
          <p:cNvPr id="20" name="Picture 42" descr="video-ios.png">
            <a:extLst>
              <a:ext uri="{FF2B5EF4-FFF2-40B4-BE49-F238E27FC236}">
                <a16:creationId xmlns:a16="http://schemas.microsoft.com/office/drawing/2014/main" id="{19DE9C3F-B410-C4B3-3E6A-1775A4EA4932}"/>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3060613" y="3551074"/>
            <a:ext cx="684228" cy="1237559"/>
          </a:xfrm>
          <a:prstGeom prst="rect">
            <a:avLst/>
          </a:prstGeom>
        </p:spPr>
      </p:pic>
      <p:sp>
        <p:nvSpPr>
          <p:cNvPr id="21" name="Freeform 19">
            <a:extLst>
              <a:ext uri="{FF2B5EF4-FFF2-40B4-BE49-F238E27FC236}">
                <a16:creationId xmlns:a16="http://schemas.microsoft.com/office/drawing/2014/main" id="{24F187F4-D372-A397-0668-8E25007537D1}"/>
              </a:ext>
            </a:extLst>
          </p:cNvPr>
          <p:cNvSpPr>
            <a:spLocks noEditPoints="1"/>
          </p:cNvSpPr>
          <p:nvPr/>
        </p:nvSpPr>
        <p:spPr bwMode="auto">
          <a:xfrm>
            <a:off x="2988228" y="3438875"/>
            <a:ext cx="831130" cy="1590894"/>
          </a:xfrm>
          <a:custGeom>
            <a:avLst/>
            <a:gdLst>
              <a:gd name="T0" fmla="*/ 1104 w 1184"/>
              <a:gd name="T1" fmla="*/ 0 h 2267"/>
              <a:gd name="T2" fmla="*/ 74 w 1184"/>
              <a:gd name="T3" fmla="*/ 0 h 2267"/>
              <a:gd name="T4" fmla="*/ 0 w 1184"/>
              <a:gd name="T5" fmla="*/ 79 h 2267"/>
              <a:gd name="T6" fmla="*/ 0 w 1184"/>
              <a:gd name="T7" fmla="*/ 2193 h 2267"/>
              <a:gd name="T8" fmla="*/ 74 w 1184"/>
              <a:gd name="T9" fmla="*/ 2267 h 2267"/>
              <a:gd name="T10" fmla="*/ 1104 w 1184"/>
              <a:gd name="T11" fmla="*/ 2267 h 2267"/>
              <a:gd name="T12" fmla="*/ 1184 w 1184"/>
              <a:gd name="T13" fmla="*/ 2193 h 2267"/>
              <a:gd name="T14" fmla="*/ 1184 w 1184"/>
              <a:gd name="T15" fmla="*/ 79 h 2267"/>
              <a:gd name="T16" fmla="*/ 1104 w 1184"/>
              <a:gd name="T17" fmla="*/ 0 h 2267"/>
              <a:gd name="T18" fmla="*/ 580 w 1184"/>
              <a:gd name="T19" fmla="*/ 2163 h 2267"/>
              <a:gd name="T20" fmla="*/ 531 w 1184"/>
              <a:gd name="T21" fmla="*/ 2157 h 2267"/>
              <a:gd name="T22" fmla="*/ 531 w 1184"/>
              <a:gd name="T23" fmla="*/ 2114 h 2267"/>
              <a:gd name="T24" fmla="*/ 580 w 1184"/>
              <a:gd name="T25" fmla="*/ 2114 h 2267"/>
              <a:gd name="T26" fmla="*/ 580 w 1184"/>
              <a:gd name="T27" fmla="*/ 2163 h 2267"/>
              <a:gd name="T28" fmla="*/ 580 w 1184"/>
              <a:gd name="T29" fmla="*/ 2163 h 2267"/>
              <a:gd name="T30" fmla="*/ 580 w 1184"/>
              <a:gd name="T31" fmla="*/ 2108 h 2267"/>
              <a:gd name="T32" fmla="*/ 531 w 1184"/>
              <a:gd name="T33" fmla="*/ 2108 h 2267"/>
              <a:gd name="T34" fmla="*/ 531 w 1184"/>
              <a:gd name="T35" fmla="*/ 2065 h 2267"/>
              <a:gd name="T36" fmla="*/ 580 w 1184"/>
              <a:gd name="T37" fmla="*/ 2059 h 2267"/>
              <a:gd name="T38" fmla="*/ 580 w 1184"/>
              <a:gd name="T39" fmla="*/ 2108 h 2267"/>
              <a:gd name="T40" fmla="*/ 580 w 1184"/>
              <a:gd name="T41" fmla="*/ 2108 h 2267"/>
              <a:gd name="T42" fmla="*/ 654 w 1184"/>
              <a:gd name="T43" fmla="*/ 2175 h 2267"/>
              <a:gd name="T44" fmla="*/ 586 w 1184"/>
              <a:gd name="T45" fmla="*/ 2163 h 2267"/>
              <a:gd name="T46" fmla="*/ 586 w 1184"/>
              <a:gd name="T47" fmla="*/ 2114 h 2267"/>
              <a:gd name="T48" fmla="*/ 654 w 1184"/>
              <a:gd name="T49" fmla="*/ 2114 h 2267"/>
              <a:gd name="T50" fmla="*/ 654 w 1184"/>
              <a:gd name="T51" fmla="*/ 2175 h 2267"/>
              <a:gd name="T52" fmla="*/ 654 w 1184"/>
              <a:gd name="T53" fmla="*/ 2175 h 2267"/>
              <a:gd name="T54" fmla="*/ 654 w 1184"/>
              <a:gd name="T55" fmla="*/ 2108 h 2267"/>
              <a:gd name="T56" fmla="*/ 586 w 1184"/>
              <a:gd name="T57" fmla="*/ 2108 h 2267"/>
              <a:gd name="T58" fmla="*/ 586 w 1184"/>
              <a:gd name="T59" fmla="*/ 2059 h 2267"/>
              <a:gd name="T60" fmla="*/ 654 w 1184"/>
              <a:gd name="T61" fmla="*/ 2046 h 2267"/>
              <a:gd name="T62" fmla="*/ 654 w 1184"/>
              <a:gd name="T63" fmla="*/ 2108 h 2267"/>
              <a:gd name="T64" fmla="*/ 654 w 1184"/>
              <a:gd name="T65" fmla="*/ 2108 h 2267"/>
              <a:gd name="T66" fmla="*/ 1080 w 1184"/>
              <a:gd name="T67" fmla="*/ 1961 h 2267"/>
              <a:gd name="T68" fmla="*/ 111 w 1184"/>
              <a:gd name="T69" fmla="*/ 1961 h 2267"/>
              <a:gd name="T70" fmla="*/ 111 w 1184"/>
              <a:gd name="T71" fmla="*/ 184 h 2267"/>
              <a:gd name="T72" fmla="*/ 1080 w 1184"/>
              <a:gd name="T73" fmla="*/ 184 h 2267"/>
              <a:gd name="T74" fmla="*/ 1080 w 1184"/>
              <a:gd name="T75" fmla="*/ 1961 h 2267"/>
              <a:gd name="T76" fmla="*/ 1080 w 1184"/>
              <a:gd name="T77" fmla="*/ 1961 h 2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84" h="2267">
                <a:moveTo>
                  <a:pt x="1104" y="0"/>
                </a:moveTo>
                <a:cubicBezTo>
                  <a:pt x="74" y="0"/>
                  <a:pt x="74" y="0"/>
                  <a:pt x="74" y="0"/>
                </a:cubicBezTo>
                <a:cubicBezTo>
                  <a:pt x="31" y="0"/>
                  <a:pt x="0" y="36"/>
                  <a:pt x="0" y="79"/>
                </a:cubicBezTo>
                <a:cubicBezTo>
                  <a:pt x="0" y="2193"/>
                  <a:pt x="0" y="2193"/>
                  <a:pt x="0" y="2193"/>
                </a:cubicBezTo>
                <a:cubicBezTo>
                  <a:pt x="0" y="2230"/>
                  <a:pt x="31" y="2267"/>
                  <a:pt x="74" y="2267"/>
                </a:cubicBezTo>
                <a:cubicBezTo>
                  <a:pt x="1104" y="2267"/>
                  <a:pt x="1104" y="2267"/>
                  <a:pt x="1104" y="2267"/>
                </a:cubicBezTo>
                <a:cubicBezTo>
                  <a:pt x="1153" y="2267"/>
                  <a:pt x="1184" y="2230"/>
                  <a:pt x="1184" y="2193"/>
                </a:cubicBezTo>
                <a:cubicBezTo>
                  <a:pt x="1184" y="79"/>
                  <a:pt x="1184" y="79"/>
                  <a:pt x="1184" y="79"/>
                </a:cubicBezTo>
                <a:cubicBezTo>
                  <a:pt x="1184" y="36"/>
                  <a:pt x="1153" y="0"/>
                  <a:pt x="1104" y="0"/>
                </a:cubicBezTo>
                <a:close/>
                <a:moveTo>
                  <a:pt x="580" y="2163"/>
                </a:moveTo>
                <a:cubicBezTo>
                  <a:pt x="531" y="2157"/>
                  <a:pt x="531" y="2157"/>
                  <a:pt x="531" y="2157"/>
                </a:cubicBezTo>
                <a:cubicBezTo>
                  <a:pt x="531" y="2114"/>
                  <a:pt x="531" y="2114"/>
                  <a:pt x="531" y="2114"/>
                </a:cubicBezTo>
                <a:cubicBezTo>
                  <a:pt x="580" y="2114"/>
                  <a:pt x="580" y="2114"/>
                  <a:pt x="580" y="2114"/>
                </a:cubicBezTo>
                <a:cubicBezTo>
                  <a:pt x="580" y="2163"/>
                  <a:pt x="580" y="2163"/>
                  <a:pt x="580" y="2163"/>
                </a:cubicBezTo>
                <a:cubicBezTo>
                  <a:pt x="580" y="2163"/>
                  <a:pt x="580" y="2163"/>
                  <a:pt x="580" y="2163"/>
                </a:cubicBezTo>
                <a:close/>
                <a:moveTo>
                  <a:pt x="580" y="2108"/>
                </a:moveTo>
                <a:cubicBezTo>
                  <a:pt x="531" y="2108"/>
                  <a:pt x="531" y="2108"/>
                  <a:pt x="531" y="2108"/>
                </a:cubicBezTo>
                <a:cubicBezTo>
                  <a:pt x="531" y="2065"/>
                  <a:pt x="531" y="2065"/>
                  <a:pt x="531" y="2065"/>
                </a:cubicBezTo>
                <a:cubicBezTo>
                  <a:pt x="580" y="2059"/>
                  <a:pt x="580" y="2059"/>
                  <a:pt x="580" y="2059"/>
                </a:cubicBezTo>
                <a:cubicBezTo>
                  <a:pt x="580" y="2108"/>
                  <a:pt x="580" y="2108"/>
                  <a:pt x="580" y="2108"/>
                </a:cubicBezTo>
                <a:cubicBezTo>
                  <a:pt x="580" y="2108"/>
                  <a:pt x="580" y="2108"/>
                  <a:pt x="580" y="2108"/>
                </a:cubicBezTo>
                <a:close/>
                <a:moveTo>
                  <a:pt x="654" y="2175"/>
                </a:moveTo>
                <a:cubicBezTo>
                  <a:pt x="586" y="2163"/>
                  <a:pt x="586" y="2163"/>
                  <a:pt x="586" y="2163"/>
                </a:cubicBezTo>
                <a:cubicBezTo>
                  <a:pt x="586" y="2114"/>
                  <a:pt x="586" y="2114"/>
                  <a:pt x="586" y="2114"/>
                </a:cubicBezTo>
                <a:cubicBezTo>
                  <a:pt x="654" y="2114"/>
                  <a:pt x="654" y="2114"/>
                  <a:pt x="654" y="2114"/>
                </a:cubicBezTo>
                <a:cubicBezTo>
                  <a:pt x="654" y="2175"/>
                  <a:pt x="654" y="2175"/>
                  <a:pt x="654" y="2175"/>
                </a:cubicBezTo>
                <a:cubicBezTo>
                  <a:pt x="654" y="2175"/>
                  <a:pt x="654" y="2175"/>
                  <a:pt x="654" y="2175"/>
                </a:cubicBezTo>
                <a:close/>
                <a:moveTo>
                  <a:pt x="654" y="2108"/>
                </a:moveTo>
                <a:cubicBezTo>
                  <a:pt x="586" y="2108"/>
                  <a:pt x="586" y="2108"/>
                  <a:pt x="586" y="2108"/>
                </a:cubicBezTo>
                <a:cubicBezTo>
                  <a:pt x="586" y="2059"/>
                  <a:pt x="586" y="2059"/>
                  <a:pt x="586" y="2059"/>
                </a:cubicBezTo>
                <a:cubicBezTo>
                  <a:pt x="654" y="2046"/>
                  <a:pt x="654" y="2046"/>
                  <a:pt x="654" y="2046"/>
                </a:cubicBezTo>
                <a:cubicBezTo>
                  <a:pt x="654" y="2108"/>
                  <a:pt x="654" y="2108"/>
                  <a:pt x="654" y="2108"/>
                </a:cubicBezTo>
                <a:cubicBezTo>
                  <a:pt x="654" y="2108"/>
                  <a:pt x="654" y="2108"/>
                  <a:pt x="654" y="2108"/>
                </a:cubicBezTo>
                <a:close/>
                <a:moveTo>
                  <a:pt x="1080" y="1961"/>
                </a:moveTo>
                <a:cubicBezTo>
                  <a:pt x="111" y="1961"/>
                  <a:pt x="111" y="1961"/>
                  <a:pt x="111" y="1961"/>
                </a:cubicBezTo>
                <a:cubicBezTo>
                  <a:pt x="111" y="355"/>
                  <a:pt x="111" y="184"/>
                  <a:pt x="111" y="184"/>
                </a:cubicBezTo>
                <a:cubicBezTo>
                  <a:pt x="1080" y="184"/>
                  <a:pt x="1080" y="184"/>
                  <a:pt x="1080" y="184"/>
                </a:cubicBezTo>
                <a:cubicBezTo>
                  <a:pt x="1080" y="1961"/>
                  <a:pt x="1080" y="1961"/>
                  <a:pt x="1080" y="1961"/>
                </a:cubicBezTo>
                <a:cubicBezTo>
                  <a:pt x="1080" y="1961"/>
                  <a:pt x="1080" y="1961"/>
                  <a:pt x="1080" y="1961"/>
                </a:cubicBezTo>
                <a:close/>
              </a:path>
            </a:pathLst>
          </a:custGeom>
          <a:solidFill>
            <a:srgbClr val="EAEAEA">
              <a:lumMod val="10000"/>
            </a:srgbClr>
          </a:solidFill>
          <a:ln>
            <a:noFill/>
          </a:ln>
        </p:spPr>
        <p:txBody>
          <a:bodyPr vert="horz" wrap="square" lIns="89617" tIns="179259" rIns="89617" bIns="179259" numCol="1" anchor="b" anchorCtr="0" compatLnSpc="1">
            <a:prstTxWarp prst="textNoShape">
              <a:avLst/>
            </a:prstTxWarp>
          </a:bodyPr>
          <a:lstStyle/>
          <a:p>
            <a:pPr defTabSz="913782">
              <a:defRPr/>
            </a:pPr>
            <a:endParaRPr lang="en-US" sz="1175" kern="0">
              <a:solidFill>
                <a:srgbClr val="505050"/>
              </a:solidFill>
              <a:latin typeface="+mj-lt"/>
            </a:endParaRPr>
          </a:p>
        </p:txBody>
      </p:sp>
      <p:sp>
        <p:nvSpPr>
          <p:cNvPr id="22" name="Title 1">
            <a:extLst>
              <a:ext uri="{FF2B5EF4-FFF2-40B4-BE49-F238E27FC236}">
                <a16:creationId xmlns:a16="http://schemas.microsoft.com/office/drawing/2014/main" id="{4B6C181F-AD0C-A454-95FA-3853CB1A01F9}"/>
              </a:ext>
            </a:extLst>
          </p:cNvPr>
          <p:cNvSpPr txBox="1">
            <a:spLocks/>
          </p:cNvSpPr>
          <p:nvPr/>
        </p:nvSpPr>
        <p:spPr>
          <a:xfrm>
            <a:off x="274638" y="5595167"/>
            <a:ext cx="11650442" cy="1354851"/>
          </a:xfrm>
          <a:prstGeom prst="rect">
            <a:avLst/>
          </a:prstGeom>
        </p:spPr>
        <p:txBody>
          <a:bodyPr vert="horz" wrap="square" lIns="143428" tIns="89642" rIns="143428" bIns="89642" rtlCol="0" anchor="ctr" anchorCtr="0">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defTabSz="914192">
              <a:defRPr/>
            </a:pPr>
            <a:r>
              <a:rPr lang="fr-FR" sz="2941" dirty="0">
                <a:gradFill>
                  <a:gsLst>
                    <a:gs pos="91000">
                      <a:schemeClr val="tx2"/>
                    </a:gs>
                    <a:gs pos="0">
                      <a:schemeClr val="tx2"/>
                    </a:gs>
                  </a:gsLst>
                  <a:lin ang="5400000" scaled="0"/>
                </a:gradFill>
                <a:latin typeface="Segoe UI Semibold" panose="020B0702040204020203" pitchFamily="34" charset="0"/>
                <a:cs typeface="Segoe UI Semibold" panose="020B0702040204020203" pitchFamily="34" charset="0"/>
              </a:rPr>
              <a:t>SharePoint fournit un intranet mobile et intelligent</a:t>
            </a:r>
          </a:p>
        </p:txBody>
      </p:sp>
    </p:spTree>
    <p:extLst>
      <p:ext uri="{BB962C8B-B14F-4D97-AF65-F5344CB8AC3E}">
        <p14:creationId xmlns:p14="http://schemas.microsoft.com/office/powerpoint/2010/main" val="3261572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4"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par>
                          <p:cTn id="39" fill="hold">
                            <p:stCondLst>
                              <p:cond delay="1500"/>
                            </p:stCondLst>
                            <p:childTnLst>
                              <p:par>
                                <p:cTn id="40" presetID="2" presetClass="entr" presetSubtype="4"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anim calcmode="lin" valueType="num">
                                      <p:cBhvr>
                                        <p:cTn id="48" dur="500" fill="hold"/>
                                        <p:tgtEl>
                                          <p:spTgt spid="15"/>
                                        </p:tgtEl>
                                        <p:attrNameLst>
                                          <p:attrName>ppt_x</p:attrName>
                                        </p:attrNameLst>
                                      </p:cBhvr>
                                      <p:tavLst>
                                        <p:tav tm="0">
                                          <p:val>
                                            <p:strVal val="#ppt_x"/>
                                          </p:val>
                                        </p:tav>
                                        <p:tav tm="100000">
                                          <p:val>
                                            <p:strVal val="#ppt_x"/>
                                          </p:val>
                                        </p:tav>
                                      </p:tavLst>
                                    </p:anim>
                                    <p:anim calcmode="lin" valueType="num">
                                      <p:cBhvr>
                                        <p:cTn id="49" dur="500" fill="hold"/>
                                        <p:tgtEl>
                                          <p:spTgt spid="15"/>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anim calcmode="lin" valueType="num">
                                      <p:cBhvr>
                                        <p:cTn id="53" dur="500" fill="hold"/>
                                        <p:tgtEl>
                                          <p:spTgt spid="6"/>
                                        </p:tgtEl>
                                        <p:attrNameLst>
                                          <p:attrName>ppt_x</p:attrName>
                                        </p:attrNameLst>
                                      </p:cBhvr>
                                      <p:tavLst>
                                        <p:tav tm="0">
                                          <p:val>
                                            <p:strVal val="#ppt_x"/>
                                          </p:val>
                                        </p:tav>
                                        <p:tav tm="100000">
                                          <p:val>
                                            <p:strVal val="#ppt_x"/>
                                          </p:val>
                                        </p:tav>
                                      </p:tavLst>
                                    </p:anim>
                                    <p:anim calcmode="lin" valueType="num">
                                      <p:cBhvr>
                                        <p:cTn id="54" dur="500" fill="hold"/>
                                        <p:tgtEl>
                                          <p:spTgt spid="6"/>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anim calcmode="lin" valueType="num">
                                      <p:cBhvr>
                                        <p:cTn id="58" dur="500" fill="hold"/>
                                        <p:tgtEl>
                                          <p:spTgt spid="17"/>
                                        </p:tgtEl>
                                        <p:attrNameLst>
                                          <p:attrName>ppt_x</p:attrName>
                                        </p:attrNameLst>
                                      </p:cBhvr>
                                      <p:tavLst>
                                        <p:tav tm="0">
                                          <p:val>
                                            <p:strVal val="#ppt_x"/>
                                          </p:val>
                                        </p:tav>
                                        <p:tav tm="100000">
                                          <p:val>
                                            <p:strVal val="#ppt_x"/>
                                          </p:val>
                                        </p:tav>
                                      </p:tavLst>
                                    </p:anim>
                                    <p:anim calcmode="lin" valueType="num">
                                      <p:cBhvr>
                                        <p:cTn id="59" dur="5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strVal val="#ppt_x"/>
                                          </p:val>
                                        </p:tav>
                                        <p:tav tm="100000">
                                          <p:val>
                                            <p:strVal val="#ppt_x"/>
                                          </p:val>
                                        </p:tav>
                                      </p:tavLst>
                                    </p:anim>
                                    <p:anim calcmode="lin" valueType="num">
                                      <p:cBhvr>
                                        <p:cTn id="65"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P spid="21" grpId="0" animBg="1"/>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26B6E02D-ABAC-E40E-C32E-312ED5D10E1A}"/>
              </a:ext>
            </a:extLst>
          </p:cNvPr>
          <p:cNvSpPr txBox="1">
            <a:spLocks/>
          </p:cNvSpPr>
          <p:nvPr/>
        </p:nvSpPr>
        <p:spPr>
          <a:xfrm>
            <a:off x="581192" y="744196"/>
            <a:ext cx="11029616" cy="693164"/>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dirty="0"/>
              <a:t>COMPRENDRE L’ARCHITECTURE DE SHAREPOINT</a:t>
            </a:r>
          </a:p>
        </p:txBody>
      </p:sp>
      <p:grpSp>
        <p:nvGrpSpPr>
          <p:cNvPr id="8" name="Groupe 7">
            <a:extLst>
              <a:ext uri="{FF2B5EF4-FFF2-40B4-BE49-F238E27FC236}">
                <a16:creationId xmlns:a16="http://schemas.microsoft.com/office/drawing/2014/main" id="{7B623078-2993-B67E-4369-EF8E26339919}"/>
              </a:ext>
            </a:extLst>
          </p:cNvPr>
          <p:cNvGrpSpPr/>
          <p:nvPr/>
        </p:nvGrpSpPr>
        <p:grpSpPr>
          <a:xfrm>
            <a:off x="430924" y="6383353"/>
            <a:ext cx="10248956" cy="296594"/>
            <a:chOff x="0" y="4702567"/>
            <a:chExt cx="11642724" cy="667410"/>
          </a:xfrm>
        </p:grpSpPr>
        <p:sp>
          <p:nvSpPr>
            <p:cNvPr id="97" name="Rectangle : coins arrondis 96">
              <a:extLst>
                <a:ext uri="{FF2B5EF4-FFF2-40B4-BE49-F238E27FC236}">
                  <a16:creationId xmlns:a16="http://schemas.microsoft.com/office/drawing/2014/main" id="{1CB1B50F-4940-9B50-4F39-11663AAA6427}"/>
                </a:ext>
              </a:extLst>
            </p:cNvPr>
            <p:cNvSpPr/>
            <p:nvPr/>
          </p:nvSpPr>
          <p:spPr>
            <a:xfrm>
              <a:off x="0" y="4702567"/>
              <a:ext cx="11642724" cy="667410"/>
            </a:xfrm>
            <a:prstGeom prst="roundRect">
              <a:avLst>
                <a:gd name="adj" fmla="val 10000"/>
              </a:avLst>
            </a:prstGeom>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txBody>
            <a:bodyPr/>
            <a:lstStyle/>
            <a:p>
              <a:endParaRPr lang="fr-FR"/>
            </a:p>
          </p:txBody>
        </p:sp>
        <p:sp>
          <p:nvSpPr>
            <p:cNvPr id="98" name="Rectangle : coins arrondis 4">
              <a:extLst>
                <a:ext uri="{FF2B5EF4-FFF2-40B4-BE49-F238E27FC236}">
                  <a16:creationId xmlns:a16="http://schemas.microsoft.com/office/drawing/2014/main" id="{81E75987-DE65-F2FB-9A25-B35B9DA4E71B}"/>
                </a:ext>
              </a:extLst>
            </p:cNvPr>
            <p:cNvSpPr txBox="1"/>
            <p:nvPr/>
          </p:nvSpPr>
          <p:spPr>
            <a:xfrm>
              <a:off x="0" y="4702567"/>
              <a:ext cx="3492817" cy="6674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kern="1200" dirty="0"/>
                <a:t>Métadonnées</a:t>
              </a:r>
            </a:p>
          </p:txBody>
        </p:sp>
      </p:grpSp>
      <p:grpSp>
        <p:nvGrpSpPr>
          <p:cNvPr id="9" name="Groupe 8">
            <a:extLst>
              <a:ext uri="{FF2B5EF4-FFF2-40B4-BE49-F238E27FC236}">
                <a16:creationId xmlns:a16="http://schemas.microsoft.com/office/drawing/2014/main" id="{87CC1258-6EBF-42B1-DF49-D61036DAD92D}"/>
              </a:ext>
            </a:extLst>
          </p:cNvPr>
          <p:cNvGrpSpPr/>
          <p:nvPr/>
        </p:nvGrpSpPr>
        <p:grpSpPr>
          <a:xfrm>
            <a:off x="581192" y="5626087"/>
            <a:ext cx="10248956" cy="296594"/>
            <a:chOff x="0" y="3923922"/>
            <a:chExt cx="11642724" cy="667410"/>
          </a:xfrm>
        </p:grpSpPr>
        <p:sp>
          <p:nvSpPr>
            <p:cNvPr id="95" name="Rectangle : coins arrondis 94">
              <a:extLst>
                <a:ext uri="{FF2B5EF4-FFF2-40B4-BE49-F238E27FC236}">
                  <a16:creationId xmlns:a16="http://schemas.microsoft.com/office/drawing/2014/main" id="{D4C9D598-8C72-835C-7A08-CEE7ACA69DF2}"/>
                </a:ext>
              </a:extLst>
            </p:cNvPr>
            <p:cNvSpPr/>
            <p:nvPr/>
          </p:nvSpPr>
          <p:spPr>
            <a:xfrm>
              <a:off x="0" y="3923922"/>
              <a:ext cx="11642724" cy="667410"/>
            </a:xfrm>
            <a:prstGeom prst="roundRect">
              <a:avLst>
                <a:gd name="adj" fmla="val 10000"/>
              </a:avLst>
            </a:prstGeom>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txBody>
            <a:bodyPr/>
            <a:lstStyle/>
            <a:p>
              <a:endParaRPr lang="fr-FR"/>
            </a:p>
          </p:txBody>
        </p:sp>
        <p:sp>
          <p:nvSpPr>
            <p:cNvPr id="96" name="Rectangle : coins arrondis 6">
              <a:extLst>
                <a:ext uri="{FF2B5EF4-FFF2-40B4-BE49-F238E27FC236}">
                  <a16:creationId xmlns:a16="http://schemas.microsoft.com/office/drawing/2014/main" id="{025CBD3C-E29E-DCBF-4C31-655EB345FB15}"/>
                </a:ext>
              </a:extLst>
            </p:cNvPr>
            <p:cNvSpPr txBox="1"/>
            <p:nvPr/>
          </p:nvSpPr>
          <p:spPr>
            <a:xfrm>
              <a:off x="0" y="3923922"/>
              <a:ext cx="3492817" cy="6674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kern="1200" dirty="0"/>
                <a:t>Documents / Items</a:t>
              </a:r>
            </a:p>
          </p:txBody>
        </p:sp>
      </p:grpSp>
      <p:grpSp>
        <p:nvGrpSpPr>
          <p:cNvPr id="10" name="Groupe 9">
            <a:extLst>
              <a:ext uri="{FF2B5EF4-FFF2-40B4-BE49-F238E27FC236}">
                <a16:creationId xmlns:a16="http://schemas.microsoft.com/office/drawing/2014/main" id="{A853C27B-F593-46AE-F4BA-39C0C277A330}"/>
              </a:ext>
            </a:extLst>
          </p:cNvPr>
          <p:cNvGrpSpPr/>
          <p:nvPr/>
        </p:nvGrpSpPr>
        <p:grpSpPr>
          <a:xfrm>
            <a:off x="430924" y="4847085"/>
            <a:ext cx="10248956" cy="296594"/>
            <a:chOff x="0" y="3145277"/>
            <a:chExt cx="11642724" cy="667410"/>
          </a:xfrm>
        </p:grpSpPr>
        <p:sp>
          <p:nvSpPr>
            <p:cNvPr id="93" name="Rectangle : coins arrondis 92">
              <a:extLst>
                <a:ext uri="{FF2B5EF4-FFF2-40B4-BE49-F238E27FC236}">
                  <a16:creationId xmlns:a16="http://schemas.microsoft.com/office/drawing/2014/main" id="{35ADB0D3-6ACA-3F38-EEFA-4389D24EACF6}"/>
                </a:ext>
              </a:extLst>
            </p:cNvPr>
            <p:cNvSpPr/>
            <p:nvPr/>
          </p:nvSpPr>
          <p:spPr>
            <a:xfrm>
              <a:off x="0" y="3145277"/>
              <a:ext cx="11642724" cy="667410"/>
            </a:xfrm>
            <a:prstGeom prst="roundRect">
              <a:avLst>
                <a:gd name="adj" fmla="val 10000"/>
              </a:avLst>
            </a:prstGeom>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txBody>
            <a:bodyPr/>
            <a:lstStyle/>
            <a:p>
              <a:endParaRPr lang="fr-FR"/>
            </a:p>
          </p:txBody>
        </p:sp>
        <p:sp>
          <p:nvSpPr>
            <p:cNvPr id="94" name="Rectangle : coins arrondis 8">
              <a:extLst>
                <a:ext uri="{FF2B5EF4-FFF2-40B4-BE49-F238E27FC236}">
                  <a16:creationId xmlns:a16="http://schemas.microsoft.com/office/drawing/2014/main" id="{57FF2EAD-F87C-10EB-8C46-DF9DCED6B4B7}"/>
                </a:ext>
              </a:extLst>
            </p:cNvPr>
            <p:cNvSpPr txBox="1"/>
            <p:nvPr/>
          </p:nvSpPr>
          <p:spPr>
            <a:xfrm>
              <a:off x="0" y="3145277"/>
              <a:ext cx="3492817" cy="6674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kern="1200" dirty="0"/>
                <a:t>Dossiers</a:t>
              </a:r>
            </a:p>
          </p:txBody>
        </p:sp>
      </p:grpSp>
      <p:grpSp>
        <p:nvGrpSpPr>
          <p:cNvPr id="11" name="Groupe 10">
            <a:extLst>
              <a:ext uri="{FF2B5EF4-FFF2-40B4-BE49-F238E27FC236}">
                <a16:creationId xmlns:a16="http://schemas.microsoft.com/office/drawing/2014/main" id="{BD90D5C4-CF99-BD4E-2632-928B5B5EF976}"/>
              </a:ext>
            </a:extLst>
          </p:cNvPr>
          <p:cNvGrpSpPr/>
          <p:nvPr/>
        </p:nvGrpSpPr>
        <p:grpSpPr>
          <a:xfrm>
            <a:off x="430924" y="4036907"/>
            <a:ext cx="10248956" cy="296594"/>
            <a:chOff x="0" y="2366632"/>
            <a:chExt cx="11642724" cy="667410"/>
          </a:xfrm>
        </p:grpSpPr>
        <p:sp>
          <p:nvSpPr>
            <p:cNvPr id="91" name="Rectangle : coins arrondis 90">
              <a:extLst>
                <a:ext uri="{FF2B5EF4-FFF2-40B4-BE49-F238E27FC236}">
                  <a16:creationId xmlns:a16="http://schemas.microsoft.com/office/drawing/2014/main" id="{2D0CBB0B-8DB8-09AA-A00F-4F36B2EE6BCE}"/>
                </a:ext>
              </a:extLst>
            </p:cNvPr>
            <p:cNvSpPr/>
            <p:nvPr/>
          </p:nvSpPr>
          <p:spPr>
            <a:xfrm>
              <a:off x="0" y="2366632"/>
              <a:ext cx="11642724" cy="667410"/>
            </a:xfrm>
            <a:prstGeom prst="roundRect">
              <a:avLst>
                <a:gd name="adj" fmla="val 10000"/>
              </a:avLst>
            </a:prstGeom>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txBody>
            <a:bodyPr/>
            <a:lstStyle/>
            <a:p>
              <a:endParaRPr lang="fr-FR"/>
            </a:p>
          </p:txBody>
        </p:sp>
        <p:sp>
          <p:nvSpPr>
            <p:cNvPr id="92" name="Rectangle : coins arrondis 10">
              <a:extLst>
                <a:ext uri="{FF2B5EF4-FFF2-40B4-BE49-F238E27FC236}">
                  <a16:creationId xmlns:a16="http://schemas.microsoft.com/office/drawing/2014/main" id="{90379173-86C7-3079-0E17-15F56C8D3AA4}"/>
                </a:ext>
              </a:extLst>
            </p:cNvPr>
            <p:cNvSpPr txBox="1"/>
            <p:nvPr/>
          </p:nvSpPr>
          <p:spPr>
            <a:xfrm>
              <a:off x="0" y="2366632"/>
              <a:ext cx="3492817" cy="6674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kern="1200" dirty="0"/>
                <a:t>Bibliothèques / Listes</a:t>
              </a:r>
            </a:p>
          </p:txBody>
        </p:sp>
      </p:grpSp>
      <p:grpSp>
        <p:nvGrpSpPr>
          <p:cNvPr id="23" name="Groupe 22">
            <a:extLst>
              <a:ext uri="{FF2B5EF4-FFF2-40B4-BE49-F238E27FC236}">
                <a16:creationId xmlns:a16="http://schemas.microsoft.com/office/drawing/2014/main" id="{4EE8F194-008D-7698-BCBE-F4C94D347654}"/>
              </a:ext>
            </a:extLst>
          </p:cNvPr>
          <p:cNvGrpSpPr/>
          <p:nvPr/>
        </p:nvGrpSpPr>
        <p:grpSpPr>
          <a:xfrm>
            <a:off x="430924" y="3258262"/>
            <a:ext cx="10248956" cy="296594"/>
            <a:chOff x="0" y="1587987"/>
            <a:chExt cx="11642724" cy="667410"/>
          </a:xfrm>
        </p:grpSpPr>
        <p:sp>
          <p:nvSpPr>
            <p:cNvPr id="89" name="Rectangle : coins arrondis 88">
              <a:extLst>
                <a:ext uri="{FF2B5EF4-FFF2-40B4-BE49-F238E27FC236}">
                  <a16:creationId xmlns:a16="http://schemas.microsoft.com/office/drawing/2014/main" id="{1E039422-63AC-F163-C054-5E42EE2D5E15}"/>
                </a:ext>
              </a:extLst>
            </p:cNvPr>
            <p:cNvSpPr/>
            <p:nvPr/>
          </p:nvSpPr>
          <p:spPr>
            <a:xfrm>
              <a:off x="0" y="1587987"/>
              <a:ext cx="11642724" cy="667410"/>
            </a:xfrm>
            <a:prstGeom prst="roundRect">
              <a:avLst>
                <a:gd name="adj" fmla="val 10000"/>
              </a:avLst>
            </a:prstGeom>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txBody>
            <a:bodyPr/>
            <a:lstStyle/>
            <a:p>
              <a:endParaRPr lang="fr-FR"/>
            </a:p>
          </p:txBody>
        </p:sp>
        <p:sp>
          <p:nvSpPr>
            <p:cNvPr id="90" name="Rectangle : coins arrondis 12">
              <a:extLst>
                <a:ext uri="{FF2B5EF4-FFF2-40B4-BE49-F238E27FC236}">
                  <a16:creationId xmlns:a16="http://schemas.microsoft.com/office/drawing/2014/main" id="{71D185F9-E445-1D7B-E5DE-778D12567A02}"/>
                </a:ext>
              </a:extLst>
            </p:cNvPr>
            <p:cNvSpPr txBox="1"/>
            <p:nvPr/>
          </p:nvSpPr>
          <p:spPr>
            <a:xfrm>
              <a:off x="0" y="1587987"/>
              <a:ext cx="3492817" cy="6674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kern="1200" dirty="0"/>
                <a:t>Sites</a:t>
              </a:r>
            </a:p>
          </p:txBody>
        </p:sp>
      </p:grpSp>
      <p:grpSp>
        <p:nvGrpSpPr>
          <p:cNvPr id="24" name="Groupe 23">
            <a:extLst>
              <a:ext uri="{FF2B5EF4-FFF2-40B4-BE49-F238E27FC236}">
                <a16:creationId xmlns:a16="http://schemas.microsoft.com/office/drawing/2014/main" id="{3F595B09-1DB5-7A18-F5EC-BCD7D3FA5E5F}"/>
              </a:ext>
            </a:extLst>
          </p:cNvPr>
          <p:cNvGrpSpPr/>
          <p:nvPr/>
        </p:nvGrpSpPr>
        <p:grpSpPr>
          <a:xfrm>
            <a:off x="430924" y="2490133"/>
            <a:ext cx="10248956" cy="296594"/>
            <a:chOff x="0" y="809342"/>
            <a:chExt cx="11642724" cy="667410"/>
          </a:xfrm>
        </p:grpSpPr>
        <p:sp>
          <p:nvSpPr>
            <p:cNvPr id="87" name="Rectangle : coins arrondis 86">
              <a:extLst>
                <a:ext uri="{FF2B5EF4-FFF2-40B4-BE49-F238E27FC236}">
                  <a16:creationId xmlns:a16="http://schemas.microsoft.com/office/drawing/2014/main" id="{6610F295-E224-6E56-F999-35761F222744}"/>
                </a:ext>
              </a:extLst>
            </p:cNvPr>
            <p:cNvSpPr/>
            <p:nvPr/>
          </p:nvSpPr>
          <p:spPr>
            <a:xfrm>
              <a:off x="0" y="809342"/>
              <a:ext cx="11642724" cy="667410"/>
            </a:xfrm>
            <a:prstGeom prst="roundRect">
              <a:avLst>
                <a:gd name="adj" fmla="val 10000"/>
              </a:avLst>
            </a:prstGeom>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txBody>
            <a:bodyPr/>
            <a:lstStyle/>
            <a:p>
              <a:endParaRPr lang="fr-FR"/>
            </a:p>
          </p:txBody>
        </p:sp>
        <p:sp>
          <p:nvSpPr>
            <p:cNvPr id="88" name="Rectangle : coins arrondis 14">
              <a:extLst>
                <a:ext uri="{FF2B5EF4-FFF2-40B4-BE49-F238E27FC236}">
                  <a16:creationId xmlns:a16="http://schemas.microsoft.com/office/drawing/2014/main" id="{35A56116-59AF-DC45-E129-C6FDA8F23840}"/>
                </a:ext>
              </a:extLst>
            </p:cNvPr>
            <p:cNvSpPr txBox="1"/>
            <p:nvPr/>
          </p:nvSpPr>
          <p:spPr>
            <a:xfrm>
              <a:off x="0" y="809342"/>
              <a:ext cx="3492817" cy="6674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kern="1200" dirty="0"/>
                <a:t>Collection de sites</a:t>
              </a:r>
            </a:p>
          </p:txBody>
        </p:sp>
      </p:grpSp>
      <p:grpSp>
        <p:nvGrpSpPr>
          <p:cNvPr id="25" name="Groupe 24">
            <a:extLst>
              <a:ext uri="{FF2B5EF4-FFF2-40B4-BE49-F238E27FC236}">
                <a16:creationId xmlns:a16="http://schemas.microsoft.com/office/drawing/2014/main" id="{833F54D8-52B4-77E6-5794-19D1632FF3B6}"/>
              </a:ext>
            </a:extLst>
          </p:cNvPr>
          <p:cNvGrpSpPr/>
          <p:nvPr/>
        </p:nvGrpSpPr>
        <p:grpSpPr>
          <a:xfrm>
            <a:off x="430924" y="1848118"/>
            <a:ext cx="10248956" cy="296594"/>
            <a:chOff x="0" y="30697"/>
            <a:chExt cx="11642724" cy="667410"/>
          </a:xfrm>
        </p:grpSpPr>
        <p:sp>
          <p:nvSpPr>
            <p:cNvPr id="85" name="Rectangle : coins arrondis 84">
              <a:extLst>
                <a:ext uri="{FF2B5EF4-FFF2-40B4-BE49-F238E27FC236}">
                  <a16:creationId xmlns:a16="http://schemas.microsoft.com/office/drawing/2014/main" id="{1E9C1882-4DFB-B592-EFAD-755C85845843}"/>
                </a:ext>
              </a:extLst>
            </p:cNvPr>
            <p:cNvSpPr/>
            <p:nvPr/>
          </p:nvSpPr>
          <p:spPr>
            <a:xfrm>
              <a:off x="0" y="30697"/>
              <a:ext cx="11642724" cy="667410"/>
            </a:xfrm>
            <a:prstGeom prst="roundRect">
              <a:avLst>
                <a:gd name="adj" fmla="val 10000"/>
              </a:avLst>
            </a:prstGeom>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txBody>
            <a:bodyPr/>
            <a:lstStyle/>
            <a:p>
              <a:endParaRPr lang="fr-FR"/>
            </a:p>
          </p:txBody>
        </p:sp>
        <p:sp>
          <p:nvSpPr>
            <p:cNvPr id="86" name="Rectangle : coins arrondis 16">
              <a:extLst>
                <a:ext uri="{FF2B5EF4-FFF2-40B4-BE49-F238E27FC236}">
                  <a16:creationId xmlns:a16="http://schemas.microsoft.com/office/drawing/2014/main" id="{851D409F-6422-F136-50C1-34C826DF2238}"/>
                </a:ext>
              </a:extLst>
            </p:cNvPr>
            <p:cNvSpPr txBox="1"/>
            <p:nvPr/>
          </p:nvSpPr>
          <p:spPr>
            <a:xfrm>
              <a:off x="0" y="30697"/>
              <a:ext cx="3492817" cy="6674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kern="1200" dirty="0"/>
                <a:t>Application Web</a:t>
              </a:r>
            </a:p>
          </p:txBody>
        </p:sp>
      </p:grpSp>
      <p:grpSp>
        <p:nvGrpSpPr>
          <p:cNvPr id="26" name="Groupe 25">
            <a:extLst>
              <a:ext uri="{FF2B5EF4-FFF2-40B4-BE49-F238E27FC236}">
                <a16:creationId xmlns:a16="http://schemas.microsoft.com/office/drawing/2014/main" id="{038AE791-88A1-B8E2-DC14-1EF8A766E84E}"/>
              </a:ext>
            </a:extLst>
          </p:cNvPr>
          <p:cNvGrpSpPr/>
          <p:nvPr/>
        </p:nvGrpSpPr>
        <p:grpSpPr>
          <a:xfrm>
            <a:off x="9064828" y="1602349"/>
            <a:ext cx="1240960" cy="504526"/>
            <a:chOff x="8790190" y="86314"/>
            <a:chExt cx="1367998" cy="556175"/>
          </a:xfrm>
        </p:grpSpPr>
        <p:sp>
          <p:nvSpPr>
            <p:cNvPr id="83" name="Rectangle : coins arrondis 82">
              <a:extLst>
                <a:ext uri="{FF2B5EF4-FFF2-40B4-BE49-F238E27FC236}">
                  <a16:creationId xmlns:a16="http://schemas.microsoft.com/office/drawing/2014/main" id="{269F2FE5-247C-5E87-E081-BF4F1068352D}"/>
                </a:ext>
              </a:extLst>
            </p:cNvPr>
            <p:cNvSpPr/>
            <p:nvPr/>
          </p:nvSpPr>
          <p:spPr>
            <a:xfrm>
              <a:off x="8790190" y="86314"/>
              <a:ext cx="1367998" cy="556175"/>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fr-FR"/>
            </a:p>
          </p:txBody>
        </p:sp>
        <p:sp>
          <p:nvSpPr>
            <p:cNvPr id="84" name="Rectangle : coins arrondis 18">
              <a:extLst>
                <a:ext uri="{FF2B5EF4-FFF2-40B4-BE49-F238E27FC236}">
                  <a16:creationId xmlns:a16="http://schemas.microsoft.com/office/drawing/2014/main" id="{955ABA27-1512-CA23-E903-02FF94A8FD99}"/>
                </a:ext>
              </a:extLst>
            </p:cNvPr>
            <p:cNvSpPr txBox="1"/>
            <p:nvPr/>
          </p:nvSpPr>
          <p:spPr>
            <a:xfrm>
              <a:off x="8806480" y="102604"/>
              <a:ext cx="1335418" cy="5235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dirty="0"/>
                <a:t>Intranet</a:t>
              </a:r>
            </a:p>
          </p:txBody>
        </p:sp>
      </p:grpSp>
      <p:sp>
        <p:nvSpPr>
          <p:cNvPr id="27" name="Connecteur droit 19">
            <a:extLst>
              <a:ext uri="{FF2B5EF4-FFF2-40B4-BE49-F238E27FC236}">
                <a16:creationId xmlns:a16="http://schemas.microsoft.com/office/drawing/2014/main" id="{0968FBAD-4FFB-26C6-282A-45F352F2E2D4}"/>
              </a:ext>
            </a:extLst>
          </p:cNvPr>
          <p:cNvSpPr/>
          <p:nvPr/>
        </p:nvSpPr>
        <p:spPr>
          <a:xfrm>
            <a:off x="8535120" y="2127533"/>
            <a:ext cx="1100998" cy="201811"/>
          </a:xfrm>
          <a:custGeom>
            <a:avLst/>
            <a:gdLst/>
            <a:ahLst/>
            <a:cxnLst/>
            <a:rect l="0" t="0" r="0" b="0"/>
            <a:pathLst>
              <a:path>
                <a:moveTo>
                  <a:pt x="1213708" y="0"/>
                </a:moveTo>
                <a:lnTo>
                  <a:pt x="1213708" y="111235"/>
                </a:lnTo>
                <a:lnTo>
                  <a:pt x="0" y="111235"/>
                </a:lnTo>
                <a:lnTo>
                  <a:pt x="0" y="222470"/>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txBody>
          <a:bodyPr/>
          <a:lstStyle/>
          <a:p>
            <a:endParaRPr lang="fr-FR"/>
          </a:p>
        </p:txBody>
      </p:sp>
      <p:grpSp>
        <p:nvGrpSpPr>
          <p:cNvPr id="28" name="Groupe 27">
            <a:extLst>
              <a:ext uri="{FF2B5EF4-FFF2-40B4-BE49-F238E27FC236}">
                <a16:creationId xmlns:a16="http://schemas.microsoft.com/office/drawing/2014/main" id="{D5BBC78F-5783-B86E-4F2A-68E15AF679ED}"/>
              </a:ext>
            </a:extLst>
          </p:cNvPr>
          <p:cNvGrpSpPr/>
          <p:nvPr/>
        </p:nvGrpSpPr>
        <p:grpSpPr>
          <a:xfrm>
            <a:off x="7851120" y="2380994"/>
            <a:ext cx="1240960" cy="504526"/>
            <a:chOff x="7576482" y="864959"/>
            <a:chExt cx="1367998" cy="556175"/>
          </a:xfrm>
        </p:grpSpPr>
        <p:sp>
          <p:nvSpPr>
            <p:cNvPr id="81" name="Rectangle : coins arrondis 80">
              <a:extLst>
                <a:ext uri="{FF2B5EF4-FFF2-40B4-BE49-F238E27FC236}">
                  <a16:creationId xmlns:a16="http://schemas.microsoft.com/office/drawing/2014/main" id="{58DB34BF-9320-0952-C1DF-C1D2A362D453}"/>
                </a:ext>
              </a:extLst>
            </p:cNvPr>
            <p:cNvSpPr/>
            <p:nvPr/>
          </p:nvSpPr>
          <p:spPr>
            <a:xfrm>
              <a:off x="7576482" y="864959"/>
              <a:ext cx="1367998" cy="556175"/>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fr-FR"/>
            </a:p>
          </p:txBody>
        </p:sp>
        <p:sp>
          <p:nvSpPr>
            <p:cNvPr id="82" name="Rectangle : coins arrondis 21">
              <a:extLst>
                <a:ext uri="{FF2B5EF4-FFF2-40B4-BE49-F238E27FC236}">
                  <a16:creationId xmlns:a16="http://schemas.microsoft.com/office/drawing/2014/main" id="{4ABA0407-B523-ABEC-CB2B-6A04181774DA}"/>
                </a:ext>
              </a:extLst>
            </p:cNvPr>
            <p:cNvSpPr txBox="1"/>
            <p:nvPr/>
          </p:nvSpPr>
          <p:spPr>
            <a:xfrm>
              <a:off x="7592772" y="881249"/>
              <a:ext cx="1335418" cy="5235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dirty="0"/>
                <a:t>RH</a:t>
              </a:r>
            </a:p>
          </p:txBody>
        </p:sp>
      </p:grpSp>
      <p:sp>
        <p:nvSpPr>
          <p:cNvPr id="29" name="Connecteur droit 22">
            <a:extLst>
              <a:ext uri="{FF2B5EF4-FFF2-40B4-BE49-F238E27FC236}">
                <a16:creationId xmlns:a16="http://schemas.microsoft.com/office/drawing/2014/main" id="{0B11CE81-5AD4-4E7B-137F-42F3B1E85B1A}"/>
              </a:ext>
            </a:extLst>
          </p:cNvPr>
          <p:cNvSpPr/>
          <p:nvPr/>
        </p:nvSpPr>
        <p:spPr>
          <a:xfrm>
            <a:off x="7725981" y="2906180"/>
            <a:ext cx="733998" cy="201810"/>
          </a:xfrm>
          <a:custGeom>
            <a:avLst/>
            <a:gdLst/>
            <a:ahLst/>
            <a:cxnLst/>
            <a:rect l="0" t="0" r="0" b="0"/>
            <a:pathLst>
              <a:path>
                <a:moveTo>
                  <a:pt x="809138" y="0"/>
                </a:moveTo>
                <a:lnTo>
                  <a:pt x="809138" y="111235"/>
                </a:lnTo>
                <a:lnTo>
                  <a:pt x="0" y="111235"/>
                </a:lnTo>
                <a:lnTo>
                  <a:pt x="0" y="222470"/>
                </a:lnTo>
              </a:path>
            </a:pathLst>
          </a:custGeom>
          <a:noFill/>
        </p:spPr>
        <p:style>
          <a:lnRef idx="2">
            <a:schemeClr val="accent1">
              <a:hueOff val="0"/>
              <a:satOff val="0"/>
              <a:lumOff val="0"/>
              <a:alphaOff val="0"/>
            </a:schemeClr>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txBody>
          <a:bodyPr/>
          <a:lstStyle/>
          <a:p>
            <a:endParaRPr lang="fr-FR"/>
          </a:p>
        </p:txBody>
      </p:sp>
      <p:grpSp>
        <p:nvGrpSpPr>
          <p:cNvPr id="30" name="Groupe 29">
            <a:extLst>
              <a:ext uri="{FF2B5EF4-FFF2-40B4-BE49-F238E27FC236}">
                <a16:creationId xmlns:a16="http://schemas.microsoft.com/office/drawing/2014/main" id="{593335A6-183A-6770-C119-12ED820565A3}"/>
              </a:ext>
            </a:extLst>
          </p:cNvPr>
          <p:cNvGrpSpPr/>
          <p:nvPr/>
        </p:nvGrpSpPr>
        <p:grpSpPr>
          <a:xfrm>
            <a:off x="7041981" y="3159639"/>
            <a:ext cx="1240960" cy="504526"/>
            <a:chOff x="6767343" y="1643604"/>
            <a:chExt cx="1367998" cy="556175"/>
          </a:xfrm>
        </p:grpSpPr>
        <p:sp>
          <p:nvSpPr>
            <p:cNvPr id="79" name="Rectangle : coins arrondis 78">
              <a:extLst>
                <a:ext uri="{FF2B5EF4-FFF2-40B4-BE49-F238E27FC236}">
                  <a16:creationId xmlns:a16="http://schemas.microsoft.com/office/drawing/2014/main" id="{A97AAF80-1588-55FA-9300-CB4C9924662C}"/>
                </a:ext>
              </a:extLst>
            </p:cNvPr>
            <p:cNvSpPr/>
            <p:nvPr/>
          </p:nvSpPr>
          <p:spPr>
            <a:xfrm>
              <a:off x="6767343" y="1643604"/>
              <a:ext cx="1367998" cy="55617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FR"/>
            </a:p>
          </p:txBody>
        </p:sp>
        <p:sp>
          <p:nvSpPr>
            <p:cNvPr id="80" name="Rectangle : coins arrondis 24">
              <a:extLst>
                <a:ext uri="{FF2B5EF4-FFF2-40B4-BE49-F238E27FC236}">
                  <a16:creationId xmlns:a16="http://schemas.microsoft.com/office/drawing/2014/main" id="{B69FD1CB-A4D4-221F-B252-D03B821A9CA1}"/>
                </a:ext>
              </a:extLst>
            </p:cNvPr>
            <p:cNvSpPr txBox="1"/>
            <p:nvPr/>
          </p:nvSpPr>
          <p:spPr>
            <a:xfrm>
              <a:off x="6783633" y="1659894"/>
              <a:ext cx="1335418" cy="5235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dirty="0"/>
                <a:t>Formation</a:t>
              </a:r>
            </a:p>
          </p:txBody>
        </p:sp>
      </p:grpSp>
      <p:sp>
        <p:nvSpPr>
          <p:cNvPr id="31" name="Connecteur droit 25">
            <a:extLst>
              <a:ext uri="{FF2B5EF4-FFF2-40B4-BE49-F238E27FC236}">
                <a16:creationId xmlns:a16="http://schemas.microsoft.com/office/drawing/2014/main" id="{D450E259-A1B1-E43F-2105-E5C656360EE5}"/>
              </a:ext>
            </a:extLst>
          </p:cNvPr>
          <p:cNvSpPr/>
          <p:nvPr/>
        </p:nvSpPr>
        <p:spPr>
          <a:xfrm>
            <a:off x="6916842" y="3684825"/>
            <a:ext cx="733998" cy="201810"/>
          </a:xfrm>
          <a:custGeom>
            <a:avLst/>
            <a:gdLst/>
            <a:ahLst/>
            <a:cxnLst/>
            <a:rect l="0" t="0" r="0" b="0"/>
            <a:pathLst>
              <a:path>
                <a:moveTo>
                  <a:pt x="809138" y="0"/>
                </a:moveTo>
                <a:lnTo>
                  <a:pt x="809138" y="111235"/>
                </a:lnTo>
                <a:lnTo>
                  <a:pt x="0" y="111235"/>
                </a:lnTo>
                <a:lnTo>
                  <a:pt x="0" y="222470"/>
                </a:lnTo>
              </a:path>
            </a:pathLst>
          </a:custGeom>
          <a:noFill/>
        </p:spPr>
        <p:style>
          <a:lnRef idx="2">
            <a:schemeClr val="accent2">
              <a:hueOff val="0"/>
              <a:satOff val="0"/>
              <a:lumOff val="0"/>
              <a:alphaOff val="0"/>
            </a:schemeClr>
          </a:lnRef>
          <a:fillRef idx="0">
            <a:scrgbClr r="0" g="0" b="0"/>
          </a:fillRef>
          <a:effectRef idx="0">
            <a:schemeClr val="accent6">
              <a:tint val="50000"/>
              <a:hueOff val="0"/>
              <a:satOff val="0"/>
              <a:lumOff val="0"/>
              <a:alphaOff val="0"/>
            </a:schemeClr>
          </a:effectRef>
          <a:fontRef idx="minor">
            <a:schemeClr val="tx1">
              <a:hueOff val="0"/>
              <a:satOff val="0"/>
              <a:lumOff val="0"/>
              <a:alphaOff val="0"/>
            </a:schemeClr>
          </a:fontRef>
        </p:style>
        <p:txBody>
          <a:bodyPr/>
          <a:lstStyle/>
          <a:p>
            <a:endParaRPr lang="fr-FR"/>
          </a:p>
        </p:txBody>
      </p:sp>
      <p:grpSp>
        <p:nvGrpSpPr>
          <p:cNvPr id="32" name="Groupe 31">
            <a:extLst>
              <a:ext uri="{FF2B5EF4-FFF2-40B4-BE49-F238E27FC236}">
                <a16:creationId xmlns:a16="http://schemas.microsoft.com/office/drawing/2014/main" id="{9A3E8ED2-25EE-87A4-E3DB-FDEE5FCAD679}"/>
              </a:ext>
            </a:extLst>
          </p:cNvPr>
          <p:cNvGrpSpPr/>
          <p:nvPr/>
        </p:nvGrpSpPr>
        <p:grpSpPr>
          <a:xfrm>
            <a:off x="6232843" y="3938284"/>
            <a:ext cx="1240960" cy="504526"/>
            <a:chOff x="5958205" y="2422249"/>
            <a:chExt cx="1367998" cy="556175"/>
          </a:xfrm>
        </p:grpSpPr>
        <p:sp>
          <p:nvSpPr>
            <p:cNvPr id="77" name="Rectangle : coins arrondis 76">
              <a:extLst>
                <a:ext uri="{FF2B5EF4-FFF2-40B4-BE49-F238E27FC236}">
                  <a16:creationId xmlns:a16="http://schemas.microsoft.com/office/drawing/2014/main" id="{65D2E9CD-E334-5A29-80D7-C1EF623ADE6B}"/>
                </a:ext>
              </a:extLst>
            </p:cNvPr>
            <p:cNvSpPr/>
            <p:nvPr/>
          </p:nvSpPr>
          <p:spPr>
            <a:xfrm>
              <a:off x="5958205" y="2422249"/>
              <a:ext cx="1367998" cy="556175"/>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fr-FR"/>
            </a:p>
          </p:txBody>
        </p:sp>
        <p:sp>
          <p:nvSpPr>
            <p:cNvPr id="78" name="Rectangle : coins arrondis 27">
              <a:extLst>
                <a:ext uri="{FF2B5EF4-FFF2-40B4-BE49-F238E27FC236}">
                  <a16:creationId xmlns:a16="http://schemas.microsoft.com/office/drawing/2014/main" id="{64651CC9-79A5-1AA9-DB2F-842BE88F802F}"/>
                </a:ext>
              </a:extLst>
            </p:cNvPr>
            <p:cNvSpPr txBox="1"/>
            <p:nvPr/>
          </p:nvSpPr>
          <p:spPr>
            <a:xfrm>
              <a:off x="5974495" y="2438539"/>
              <a:ext cx="1335418" cy="5235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dirty="0"/>
                <a:t>Documents</a:t>
              </a:r>
            </a:p>
          </p:txBody>
        </p:sp>
      </p:grpSp>
      <p:sp>
        <p:nvSpPr>
          <p:cNvPr id="33" name="Connecteur droit 28">
            <a:extLst>
              <a:ext uri="{FF2B5EF4-FFF2-40B4-BE49-F238E27FC236}">
                <a16:creationId xmlns:a16="http://schemas.microsoft.com/office/drawing/2014/main" id="{8C95BF34-CFE9-2C71-56D4-CDA11C96A7A6}"/>
              </a:ext>
            </a:extLst>
          </p:cNvPr>
          <p:cNvSpPr/>
          <p:nvPr/>
        </p:nvSpPr>
        <p:spPr>
          <a:xfrm>
            <a:off x="6871122" y="4463471"/>
            <a:ext cx="82948" cy="201809"/>
          </a:xfrm>
          <a:custGeom>
            <a:avLst/>
            <a:gdLst/>
            <a:ahLst/>
            <a:cxnLst/>
            <a:rect l="0" t="0" r="0" b="0"/>
            <a:pathLst>
              <a:path>
                <a:moveTo>
                  <a:pt x="45720" y="0"/>
                </a:moveTo>
                <a:lnTo>
                  <a:pt x="45720" y="222470"/>
                </a:lnTo>
              </a:path>
            </a:pathLst>
          </a:custGeom>
          <a:noFill/>
        </p:spPr>
        <p:style>
          <a:lnRef idx="2">
            <a:schemeClr val="accent2">
              <a:hueOff val="0"/>
              <a:satOff val="0"/>
              <a:lumOff val="0"/>
              <a:alphaOff val="0"/>
            </a:schemeClr>
          </a:lnRef>
          <a:fillRef idx="0">
            <a:scrgbClr r="0" g="0" b="0"/>
          </a:fillRef>
          <a:effectRef idx="0">
            <a:schemeClr val="accent6">
              <a:tint val="50000"/>
              <a:hueOff val="0"/>
              <a:satOff val="0"/>
              <a:lumOff val="0"/>
              <a:alphaOff val="0"/>
            </a:schemeClr>
          </a:effectRef>
          <a:fontRef idx="minor">
            <a:schemeClr val="tx1">
              <a:hueOff val="0"/>
              <a:satOff val="0"/>
              <a:lumOff val="0"/>
              <a:alphaOff val="0"/>
            </a:schemeClr>
          </a:fontRef>
        </p:style>
        <p:txBody>
          <a:bodyPr/>
          <a:lstStyle/>
          <a:p>
            <a:endParaRPr lang="fr-FR"/>
          </a:p>
        </p:txBody>
      </p:sp>
      <p:grpSp>
        <p:nvGrpSpPr>
          <p:cNvPr id="34" name="Groupe 33">
            <a:extLst>
              <a:ext uri="{FF2B5EF4-FFF2-40B4-BE49-F238E27FC236}">
                <a16:creationId xmlns:a16="http://schemas.microsoft.com/office/drawing/2014/main" id="{6920A9EB-C55D-4C4D-2136-4A2BF3CD67FE}"/>
              </a:ext>
            </a:extLst>
          </p:cNvPr>
          <p:cNvGrpSpPr/>
          <p:nvPr/>
        </p:nvGrpSpPr>
        <p:grpSpPr>
          <a:xfrm>
            <a:off x="6232843" y="4716930"/>
            <a:ext cx="1240960" cy="504526"/>
            <a:chOff x="5958205" y="3200895"/>
            <a:chExt cx="1367998" cy="556175"/>
          </a:xfrm>
        </p:grpSpPr>
        <p:sp>
          <p:nvSpPr>
            <p:cNvPr id="75" name="Rectangle : coins arrondis 74">
              <a:extLst>
                <a:ext uri="{FF2B5EF4-FFF2-40B4-BE49-F238E27FC236}">
                  <a16:creationId xmlns:a16="http://schemas.microsoft.com/office/drawing/2014/main" id="{13C8FBFD-59CE-0B58-7218-C4262F6EFF03}"/>
                </a:ext>
              </a:extLst>
            </p:cNvPr>
            <p:cNvSpPr/>
            <p:nvPr/>
          </p:nvSpPr>
          <p:spPr>
            <a:xfrm>
              <a:off x="5958205" y="3200895"/>
              <a:ext cx="1367998" cy="556175"/>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fr-FR"/>
            </a:p>
          </p:txBody>
        </p:sp>
        <p:sp>
          <p:nvSpPr>
            <p:cNvPr id="76" name="Rectangle : coins arrondis 30">
              <a:extLst>
                <a:ext uri="{FF2B5EF4-FFF2-40B4-BE49-F238E27FC236}">
                  <a16:creationId xmlns:a16="http://schemas.microsoft.com/office/drawing/2014/main" id="{0E0E031C-96F0-D2D7-6DA0-0742F2029616}"/>
                </a:ext>
              </a:extLst>
            </p:cNvPr>
            <p:cNvSpPr txBox="1"/>
            <p:nvPr/>
          </p:nvSpPr>
          <p:spPr>
            <a:xfrm>
              <a:off x="5974495" y="3217185"/>
              <a:ext cx="1335418" cy="5235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dirty="0"/>
                <a:t>Relevés</a:t>
              </a:r>
            </a:p>
          </p:txBody>
        </p:sp>
      </p:grpSp>
      <p:sp>
        <p:nvSpPr>
          <p:cNvPr id="35" name="Connecteur droit 31">
            <a:extLst>
              <a:ext uri="{FF2B5EF4-FFF2-40B4-BE49-F238E27FC236}">
                <a16:creationId xmlns:a16="http://schemas.microsoft.com/office/drawing/2014/main" id="{401AA537-C8BD-DF7E-1210-4931A3BF33A8}"/>
              </a:ext>
            </a:extLst>
          </p:cNvPr>
          <p:cNvSpPr/>
          <p:nvPr/>
        </p:nvSpPr>
        <p:spPr>
          <a:xfrm>
            <a:off x="5298566" y="5242116"/>
            <a:ext cx="1467996" cy="201810"/>
          </a:xfrm>
          <a:custGeom>
            <a:avLst/>
            <a:gdLst/>
            <a:ahLst/>
            <a:cxnLst/>
            <a:rect l="0" t="0" r="0" b="0"/>
            <a:pathLst>
              <a:path>
                <a:moveTo>
                  <a:pt x="1618277" y="0"/>
                </a:moveTo>
                <a:lnTo>
                  <a:pt x="1618277" y="111235"/>
                </a:lnTo>
                <a:lnTo>
                  <a:pt x="0" y="111235"/>
                </a:lnTo>
                <a:lnTo>
                  <a:pt x="0" y="222470"/>
                </a:lnTo>
              </a:path>
            </a:pathLst>
          </a:custGeom>
          <a:noFill/>
        </p:spPr>
        <p:style>
          <a:lnRef idx="2">
            <a:schemeClr val="accent2">
              <a:hueOff val="0"/>
              <a:satOff val="0"/>
              <a:lumOff val="0"/>
              <a:alphaOff val="0"/>
            </a:schemeClr>
          </a:lnRef>
          <a:fillRef idx="0">
            <a:scrgbClr r="0" g="0" b="0"/>
          </a:fillRef>
          <a:effectRef idx="0">
            <a:schemeClr val="accent6">
              <a:tint val="50000"/>
              <a:hueOff val="0"/>
              <a:satOff val="0"/>
              <a:lumOff val="0"/>
              <a:alphaOff val="0"/>
            </a:schemeClr>
          </a:effectRef>
          <a:fontRef idx="minor">
            <a:schemeClr val="tx1">
              <a:hueOff val="0"/>
              <a:satOff val="0"/>
              <a:lumOff val="0"/>
              <a:alphaOff val="0"/>
            </a:schemeClr>
          </a:fontRef>
        </p:style>
        <p:txBody>
          <a:bodyPr/>
          <a:lstStyle/>
          <a:p>
            <a:endParaRPr lang="fr-FR"/>
          </a:p>
        </p:txBody>
      </p:sp>
      <p:grpSp>
        <p:nvGrpSpPr>
          <p:cNvPr id="36" name="Groupe 35">
            <a:extLst>
              <a:ext uri="{FF2B5EF4-FFF2-40B4-BE49-F238E27FC236}">
                <a16:creationId xmlns:a16="http://schemas.microsoft.com/office/drawing/2014/main" id="{570D8847-80BB-DFAE-4EDE-71C59B5D0654}"/>
              </a:ext>
            </a:extLst>
          </p:cNvPr>
          <p:cNvGrpSpPr/>
          <p:nvPr/>
        </p:nvGrpSpPr>
        <p:grpSpPr>
          <a:xfrm>
            <a:off x="4614565" y="5495575"/>
            <a:ext cx="1240960" cy="504526"/>
            <a:chOff x="4339927" y="3979540"/>
            <a:chExt cx="1367998" cy="556175"/>
          </a:xfrm>
        </p:grpSpPr>
        <p:sp>
          <p:nvSpPr>
            <p:cNvPr id="73" name="Rectangle : coins arrondis 72">
              <a:extLst>
                <a:ext uri="{FF2B5EF4-FFF2-40B4-BE49-F238E27FC236}">
                  <a16:creationId xmlns:a16="http://schemas.microsoft.com/office/drawing/2014/main" id="{9C7CE6AB-2AE5-1006-E4BD-227425FF6376}"/>
                </a:ext>
              </a:extLst>
            </p:cNvPr>
            <p:cNvSpPr/>
            <p:nvPr/>
          </p:nvSpPr>
          <p:spPr>
            <a:xfrm>
              <a:off x="4339927" y="3979540"/>
              <a:ext cx="1367998" cy="556175"/>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fr-FR"/>
            </a:p>
          </p:txBody>
        </p:sp>
        <p:sp>
          <p:nvSpPr>
            <p:cNvPr id="74" name="Rectangle : coins arrondis 33">
              <a:extLst>
                <a:ext uri="{FF2B5EF4-FFF2-40B4-BE49-F238E27FC236}">
                  <a16:creationId xmlns:a16="http://schemas.microsoft.com/office/drawing/2014/main" id="{AE0DF880-DD72-3609-36C0-D683F979D0C2}"/>
                </a:ext>
              </a:extLst>
            </p:cNvPr>
            <p:cNvSpPr txBox="1"/>
            <p:nvPr/>
          </p:nvSpPr>
          <p:spPr>
            <a:xfrm>
              <a:off x="4356217" y="3995830"/>
              <a:ext cx="1335418" cy="5235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dirty="0"/>
                <a:t>Relevé juin 2015.pdf</a:t>
              </a:r>
            </a:p>
          </p:txBody>
        </p:sp>
      </p:grpSp>
      <p:sp>
        <p:nvSpPr>
          <p:cNvPr id="37" name="Connecteur droit 34">
            <a:extLst>
              <a:ext uri="{FF2B5EF4-FFF2-40B4-BE49-F238E27FC236}">
                <a16:creationId xmlns:a16="http://schemas.microsoft.com/office/drawing/2014/main" id="{EF933B37-EC0A-7DDF-F419-859DF008DD61}"/>
              </a:ext>
            </a:extLst>
          </p:cNvPr>
          <p:cNvSpPr/>
          <p:nvPr/>
        </p:nvSpPr>
        <p:spPr>
          <a:xfrm>
            <a:off x="4489426" y="6020761"/>
            <a:ext cx="733998" cy="201810"/>
          </a:xfrm>
          <a:custGeom>
            <a:avLst/>
            <a:gdLst/>
            <a:ahLst/>
            <a:cxnLst/>
            <a:rect l="0" t="0" r="0" b="0"/>
            <a:pathLst>
              <a:path>
                <a:moveTo>
                  <a:pt x="809138" y="0"/>
                </a:moveTo>
                <a:lnTo>
                  <a:pt x="809138" y="111235"/>
                </a:lnTo>
                <a:lnTo>
                  <a:pt x="0" y="111235"/>
                </a:lnTo>
                <a:lnTo>
                  <a:pt x="0" y="222470"/>
                </a:lnTo>
              </a:path>
            </a:pathLst>
          </a:custGeom>
          <a:noFill/>
        </p:spPr>
        <p:style>
          <a:lnRef idx="2">
            <a:schemeClr val="accent2">
              <a:hueOff val="0"/>
              <a:satOff val="0"/>
              <a:lumOff val="0"/>
              <a:alphaOff val="0"/>
            </a:schemeClr>
          </a:lnRef>
          <a:fillRef idx="0">
            <a:scrgbClr r="0" g="0" b="0"/>
          </a:fillRef>
          <a:effectRef idx="0">
            <a:schemeClr val="accent6">
              <a:tint val="50000"/>
              <a:hueOff val="0"/>
              <a:satOff val="0"/>
              <a:lumOff val="0"/>
              <a:alphaOff val="0"/>
            </a:schemeClr>
          </a:effectRef>
          <a:fontRef idx="minor">
            <a:schemeClr val="tx1">
              <a:hueOff val="0"/>
              <a:satOff val="0"/>
              <a:lumOff val="0"/>
              <a:alphaOff val="0"/>
            </a:schemeClr>
          </a:fontRef>
        </p:style>
        <p:txBody>
          <a:bodyPr/>
          <a:lstStyle/>
          <a:p>
            <a:endParaRPr lang="fr-FR"/>
          </a:p>
        </p:txBody>
      </p:sp>
      <p:grpSp>
        <p:nvGrpSpPr>
          <p:cNvPr id="38" name="Groupe 37">
            <a:extLst>
              <a:ext uri="{FF2B5EF4-FFF2-40B4-BE49-F238E27FC236}">
                <a16:creationId xmlns:a16="http://schemas.microsoft.com/office/drawing/2014/main" id="{4932BCC7-B1B2-EDEE-915A-A1C9C12603E4}"/>
              </a:ext>
            </a:extLst>
          </p:cNvPr>
          <p:cNvGrpSpPr/>
          <p:nvPr/>
        </p:nvGrpSpPr>
        <p:grpSpPr>
          <a:xfrm>
            <a:off x="3805426" y="6274220"/>
            <a:ext cx="1240960" cy="504526"/>
            <a:chOff x="3530788" y="4758185"/>
            <a:chExt cx="1367998" cy="556175"/>
          </a:xfrm>
        </p:grpSpPr>
        <p:sp>
          <p:nvSpPr>
            <p:cNvPr id="71" name="Rectangle : coins arrondis 70">
              <a:extLst>
                <a:ext uri="{FF2B5EF4-FFF2-40B4-BE49-F238E27FC236}">
                  <a16:creationId xmlns:a16="http://schemas.microsoft.com/office/drawing/2014/main" id="{CB74F54A-4ABA-5F2E-5B2D-CAD339B62496}"/>
                </a:ext>
              </a:extLst>
            </p:cNvPr>
            <p:cNvSpPr/>
            <p:nvPr/>
          </p:nvSpPr>
          <p:spPr>
            <a:xfrm>
              <a:off x="3530788" y="4758185"/>
              <a:ext cx="1367998" cy="556175"/>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fr-FR"/>
            </a:p>
          </p:txBody>
        </p:sp>
        <p:sp>
          <p:nvSpPr>
            <p:cNvPr id="72" name="Rectangle : coins arrondis 36">
              <a:extLst>
                <a:ext uri="{FF2B5EF4-FFF2-40B4-BE49-F238E27FC236}">
                  <a16:creationId xmlns:a16="http://schemas.microsoft.com/office/drawing/2014/main" id="{FD986AE7-5AF3-C683-4FE8-4CC64BF30C2F}"/>
                </a:ext>
              </a:extLst>
            </p:cNvPr>
            <p:cNvSpPr txBox="1"/>
            <p:nvPr/>
          </p:nvSpPr>
          <p:spPr>
            <a:xfrm>
              <a:off x="3547078" y="4774475"/>
              <a:ext cx="1335418" cy="5235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dirty="0"/>
                <a:t>Nb d’heures</a:t>
              </a:r>
            </a:p>
          </p:txBody>
        </p:sp>
      </p:grpSp>
      <p:sp>
        <p:nvSpPr>
          <p:cNvPr id="39" name="Connecteur droit 37">
            <a:extLst>
              <a:ext uri="{FF2B5EF4-FFF2-40B4-BE49-F238E27FC236}">
                <a16:creationId xmlns:a16="http://schemas.microsoft.com/office/drawing/2014/main" id="{DCBAE27F-D479-121E-7399-1033B773360A}"/>
              </a:ext>
            </a:extLst>
          </p:cNvPr>
          <p:cNvSpPr/>
          <p:nvPr/>
        </p:nvSpPr>
        <p:spPr>
          <a:xfrm>
            <a:off x="5298565" y="6020761"/>
            <a:ext cx="733998" cy="201810"/>
          </a:xfrm>
          <a:custGeom>
            <a:avLst/>
            <a:gdLst/>
            <a:ahLst/>
            <a:cxnLst/>
            <a:rect l="0" t="0" r="0" b="0"/>
            <a:pathLst>
              <a:path>
                <a:moveTo>
                  <a:pt x="0" y="0"/>
                </a:moveTo>
                <a:lnTo>
                  <a:pt x="0" y="111235"/>
                </a:lnTo>
                <a:lnTo>
                  <a:pt x="809138" y="111235"/>
                </a:lnTo>
                <a:lnTo>
                  <a:pt x="809138" y="222470"/>
                </a:lnTo>
              </a:path>
            </a:pathLst>
          </a:custGeom>
          <a:noFill/>
        </p:spPr>
        <p:style>
          <a:lnRef idx="2">
            <a:schemeClr val="accent2">
              <a:hueOff val="0"/>
              <a:satOff val="0"/>
              <a:lumOff val="0"/>
              <a:alphaOff val="0"/>
            </a:schemeClr>
          </a:lnRef>
          <a:fillRef idx="0">
            <a:scrgbClr r="0" g="0" b="0"/>
          </a:fillRef>
          <a:effectRef idx="0">
            <a:schemeClr val="accent6">
              <a:tint val="50000"/>
              <a:hueOff val="0"/>
              <a:satOff val="0"/>
              <a:lumOff val="0"/>
              <a:alphaOff val="0"/>
            </a:schemeClr>
          </a:effectRef>
          <a:fontRef idx="minor">
            <a:schemeClr val="tx1">
              <a:hueOff val="0"/>
              <a:satOff val="0"/>
              <a:lumOff val="0"/>
              <a:alphaOff val="0"/>
            </a:schemeClr>
          </a:fontRef>
        </p:style>
        <p:txBody>
          <a:bodyPr/>
          <a:lstStyle/>
          <a:p>
            <a:endParaRPr lang="fr-FR"/>
          </a:p>
        </p:txBody>
      </p:sp>
      <p:grpSp>
        <p:nvGrpSpPr>
          <p:cNvPr id="40" name="Groupe 39">
            <a:extLst>
              <a:ext uri="{FF2B5EF4-FFF2-40B4-BE49-F238E27FC236}">
                <a16:creationId xmlns:a16="http://schemas.microsoft.com/office/drawing/2014/main" id="{8941444B-27A7-5AF7-ECEF-D84F1EE4B106}"/>
              </a:ext>
            </a:extLst>
          </p:cNvPr>
          <p:cNvGrpSpPr/>
          <p:nvPr/>
        </p:nvGrpSpPr>
        <p:grpSpPr>
          <a:xfrm>
            <a:off x="5423704" y="6274220"/>
            <a:ext cx="1240960" cy="504526"/>
            <a:chOff x="5149066" y="4758185"/>
            <a:chExt cx="1367998" cy="556175"/>
          </a:xfrm>
        </p:grpSpPr>
        <p:sp>
          <p:nvSpPr>
            <p:cNvPr id="69" name="Rectangle : coins arrondis 68">
              <a:extLst>
                <a:ext uri="{FF2B5EF4-FFF2-40B4-BE49-F238E27FC236}">
                  <a16:creationId xmlns:a16="http://schemas.microsoft.com/office/drawing/2014/main" id="{AC653D4C-51B2-4D73-6A45-101CEC063B40}"/>
                </a:ext>
              </a:extLst>
            </p:cNvPr>
            <p:cNvSpPr/>
            <p:nvPr/>
          </p:nvSpPr>
          <p:spPr>
            <a:xfrm>
              <a:off x="5149066" y="4758185"/>
              <a:ext cx="1367998" cy="556175"/>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fr-FR"/>
            </a:p>
          </p:txBody>
        </p:sp>
        <p:sp>
          <p:nvSpPr>
            <p:cNvPr id="70" name="Rectangle : coins arrondis 39">
              <a:extLst>
                <a:ext uri="{FF2B5EF4-FFF2-40B4-BE49-F238E27FC236}">
                  <a16:creationId xmlns:a16="http://schemas.microsoft.com/office/drawing/2014/main" id="{0CAE81BB-6AC3-EB12-1545-D9F70B5A8FE0}"/>
                </a:ext>
              </a:extLst>
            </p:cNvPr>
            <p:cNvSpPr txBox="1"/>
            <p:nvPr/>
          </p:nvSpPr>
          <p:spPr>
            <a:xfrm>
              <a:off x="5165356" y="4774475"/>
              <a:ext cx="1335418" cy="5235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dirty="0"/>
                <a:t>Montant</a:t>
              </a:r>
            </a:p>
          </p:txBody>
        </p:sp>
      </p:grpSp>
      <p:sp>
        <p:nvSpPr>
          <p:cNvPr id="41" name="Connecteur droit 40">
            <a:extLst>
              <a:ext uri="{FF2B5EF4-FFF2-40B4-BE49-F238E27FC236}">
                <a16:creationId xmlns:a16="http://schemas.microsoft.com/office/drawing/2014/main" id="{429B8A49-C72C-82DE-BA96-1416A07963C1}"/>
              </a:ext>
            </a:extLst>
          </p:cNvPr>
          <p:cNvSpPr/>
          <p:nvPr/>
        </p:nvSpPr>
        <p:spPr>
          <a:xfrm>
            <a:off x="6916843" y="5242116"/>
            <a:ext cx="1467996" cy="201810"/>
          </a:xfrm>
          <a:custGeom>
            <a:avLst/>
            <a:gdLst/>
            <a:ahLst/>
            <a:cxnLst/>
            <a:rect l="0" t="0" r="0" b="0"/>
            <a:pathLst>
              <a:path>
                <a:moveTo>
                  <a:pt x="0" y="0"/>
                </a:moveTo>
                <a:lnTo>
                  <a:pt x="0" y="111235"/>
                </a:lnTo>
                <a:lnTo>
                  <a:pt x="1618277" y="111235"/>
                </a:lnTo>
                <a:lnTo>
                  <a:pt x="1618277" y="222470"/>
                </a:lnTo>
              </a:path>
            </a:pathLst>
          </a:custGeom>
          <a:noFill/>
        </p:spPr>
        <p:style>
          <a:lnRef idx="2">
            <a:schemeClr val="accent2">
              <a:hueOff val="0"/>
              <a:satOff val="0"/>
              <a:lumOff val="0"/>
              <a:alphaOff val="0"/>
            </a:schemeClr>
          </a:lnRef>
          <a:fillRef idx="0">
            <a:scrgbClr r="0" g="0" b="0"/>
          </a:fillRef>
          <a:effectRef idx="0">
            <a:schemeClr val="accent6">
              <a:tint val="50000"/>
              <a:hueOff val="0"/>
              <a:satOff val="0"/>
              <a:lumOff val="0"/>
              <a:alphaOff val="0"/>
            </a:schemeClr>
          </a:effectRef>
          <a:fontRef idx="minor">
            <a:schemeClr val="tx1">
              <a:hueOff val="0"/>
              <a:satOff val="0"/>
              <a:lumOff val="0"/>
              <a:alphaOff val="0"/>
            </a:schemeClr>
          </a:fontRef>
        </p:style>
        <p:txBody>
          <a:bodyPr/>
          <a:lstStyle/>
          <a:p>
            <a:endParaRPr lang="fr-FR"/>
          </a:p>
        </p:txBody>
      </p:sp>
      <p:grpSp>
        <p:nvGrpSpPr>
          <p:cNvPr id="42" name="Groupe 41">
            <a:extLst>
              <a:ext uri="{FF2B5EF4-FFF2-40B4-BE49-F238E27FC236}">
                <a16:creationId xmlns:a16="http://schemas.microsoft.com/office/drawing/2014/main" id="{69F02F3D-09D0-5F12-35FF-1D64E97A610E}"/>
              </a:ext>
            </a:extLst>
          </p:cNvPr>
          <p:cNvGrpSpPr/>
          <p:nvPr/>
        </p:nvGrpSpPr>
        <p:grpSpPr>
          <a:xfrm>
            <a:off x="7851120" y="5495575"/>
            <a:ext cx="1240960" cy="504526"/>
            <a:chOff x="7576482" y="3979540"/>
            <a:chExt cx="1367998" cy="556175"/>
          </a:xfrm>
        </p:grpSpPr>
        <p:sp>
          <p:nvSpPr>
            <p:cNvPr id="67" name="Rectangle : coins arrondis 66">
              <a:extLst>
                <a:ext uri="{FF2B5EF4-FFF2-40B4-BE49-F238E27FC236}">
                  <a16:creationId xmlns:a16="http://schemas.microsoft.com/office/drawing/2014/main" id="{904276CE-48DB-D318-0859-77CA019F3B81}"/>
                </a:ext>
              </a:extLst>
            </p:cNvPr>
            <p:cNvSpPr/>
            <p:nvPr/>
          </p:nvSpPr>
          <p:spPr>
            <a:xfrm>
              <a:off x="7576482" y="3979540"/>
              <a:ext cx="1367998" cy="556175"/>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fr-FR"/>
            </a:p>
          </p:txBody>
        </p:sp>
        <p:sp>
          <p:nvSpPr>
            <p:cNvPr id="68" name="Rectangle : coins arrondis 42">
              <a:extLst>
                <a:ext uri="{FF2B5EF4-FFF2-40B4-BE49-F238E27FC236}">
                  <a16:creationId xmlns:a16="http://schemas.microsoft.com/office/drawing/2014/main" id="{D5AE75FF-CA8F-61DB-6525-738573B2B937}"/>
                </a:ext>
              </a:extLst>
            </p:cNvPr>
            <p:cNvSpPr txBox="1"/>
            <p:nvPr/>
          </p:nvSpPr>
          <p:spPr>
            <a:xfrm>
              <a:off x="7592772" y="3995830"/>
              <a:ext cx="1335418" cy="5235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dirty="0"/>
                <a:t>Relevé juillet 2017.pdf</a:t>
              </a:r>
            </a:p>
          </p:txBody>
        </p:sp>
      </p:grpSp>
      <p:sp>
        <p:nvSpPr>
          <p:cNvPr id="43" name="Connecteur droit 43">
            <a:extLst>
              <a:ext uri="{FF2B5EF4-FFF2-40B4-BE49-F238E27FC236}">
                <a16:creationId xmlns:a16="http://schemas.microsoft.com/office/drawing/2014/main" id="{B6E2AD67-BD67-7FC6-14AC-171F5D56259B}"/>
              </a:ext>
            </a:extLst>
          </p:cNvPr>
          <p:cNvSpPr/>
          <p:nvPr/>
        </p:nvSpPr>
        <p:spPr>
          <a:xfrm>
            <a:off x="7725981" y="6020761"/>
            <a:ext cx="733998" cy="201810"/>
          </a:xfrm>
          <a:custGeom>
            <a:avLst/>
            <a:gdLst/>
            <a:ahLst/>
            <a:cxnLst/>
            <a:rect l="0" t="0" r="0" b="0"/>
            <a:pathLst>
              <a:path>
                <a:moveTo>
                  <a:pt x="809138" y="0"/>
                </a:moveTo>
                <a:lnTo>
                  <a:pt x="809138" y="111235"/>
                </a:lnTo>
                <a:lnTo>
                  <a:pt x="0" y="111235"/>
                </a:lnTo>
                <a:lnTo>
                  <a:pt x="0" y="222470"/>
                </a:lnTo>
              </a:path>
            </a:pathLst>
          </a:custGeom>
          <a:noFill/>
        </p:spPr>
        <p:style>
          <a:lnRef idx="2">
            <a:schemeClr val="accent2">
              <a:hueOff val="0"/>
              <a:satOff val="0"/>
              <a:lumOff val="0"/>
              <a:alphaOff val="0"/>
            </a:schemeClr>
          </a:lnRef>
          <a:fillRef idx="0">
            <a:scrgbClr r="0" g="0" b="0"/>
          </a:fillRef>
          <a:effectRef idx="0">
            <a:schemeClr val="accent6">
              <a:tint val="50000"/>
              <a:hueOff val="0"/>
              <a:satOff val="0"/>
              <a:lumOff val="0"/>
              <a:alphaOff val="0"/>
            </a:schemeClr>
          </a:effectRef>
          <a:fontRef idx="minor">
            <a:schemeClr val="tx1">
              <a:hueOff val="0"/>
              <a:satOff val="0"/>
              <a:lumOff val="0"/>
              <a:alphaOff val="0"/>
            </a:schemeClr>
          </a:fontRef>
        </p:style>
        <p:txBody>
          <a:bodyPr/>
          <a:lstStyle/>
          <a:p>
            <a:endParaRPr lang="fr-FR"/>
          </a:p>
        </p:txBody>
      </p:sp>
      <p:grpSp>
        <p:nvGrpSpPr>
          <p:cNvPr id="44" name="Groupe 43">
            <a:extLst>
              <a:ext uri="{FF2B5EF4-FFF2-40B4-BE49-F238E27FC236}">
                <a16:creationId xmlns:a16="http://schemas.microsoft.com/office/drawing/2014/main" id="{5855171A-CBE6-CAF1-44AD-725C3EDBB364}"/>
              </a:ext>
            </a:extLst>
          </p:cNvPr>
          <p:cNvGrpSpPr/>
          <p:nvPr/>
        </p:nvGrpSpPr>
        <p:grpSpPr>
          <a:xfrm>
            <a:off x="7041981" y="6274220"/>
            <a:ext cx="1240960" cy="504526"/>
            <a:chOff x="6767343" y="4758185"/>
            <a:chExt cx="1367998" cy="556175"/>
          </a:xfrm>
        </p:grpSpPr>
        <p:sp>
          <p:nvSpPr>
            <p:cNvPr id="65" name="Rectangle : coins arrondis 64">
              <a:extLst>
                <a:ext uri="{FF2B5EF4-FFF2-40B4-BE49-F238E27FC236}">
                  <a16:creationId xmlns:a16="http://schemas.microsoft.com/office/drawing/2014/main" id="{9951374F-A6AD-3C86-A6A3-D754B74AD84C}"/>
                </a:ext>
              </a:extLst>
            </p:cNvPr>
            <p:cNvSpPr/>
            <p:nvPr/>
          </p:nvSpPr>
          <p:spPr>
            <a:xfrm>
              <a:off x="6767343" y="4758185"/>
              <a:ext cx="1367998" cy="556175"/>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fr-FR"/>
            </a:p>
          </p:txBody>
        </p:sp>
        <p:sp>
          <p:nvSpPr>
            <p:cNvPr id="66" name="Rectangle : coins arrondis 45">
              <a:extLst>
                <a:ext uri="{FF2B5EF4-FFF2-40B4-BE49-F238E27FC236}">
                  <a16:creationId xmlns:a16="http://schemas.microsoft.com/office/drawing/2014/main" id="{C3459544-6313-C787-D7D8-B73FB62E6106}"/>
                </a:ext>
              </a:extLst>
            </p:cNvPr>
            <p:cNvSpPr txBox="1"/>
            <p:nvPr/>
          </p:nvSpPr>
          <p:spPr>
            <a:xfrm>
              <a:off x="6783633" y="4774475"/>
              <a:ext cx="1335418" cy="5235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dirty="0"/>
                <a:t>Nb d’heures</a:t>
              </a:r>
            </a:p>
          </p:txBody>
        </p:sp>
      </p:grpSp>
      <p:sp>
        <p:nvSpPr>
          <p:cNvPr id="45" name="Connecteur droit 46">
            <a:extLst>
              <a:ext uri="{FF2B5EF4-FFF2-40B4-BE49-F238E27FC236}">
                <a16:creationId xmlns:a16="http://schemas.microsoft.com/office/drawing/2014/main" id="{3F2448F5-775A-7838-94BC-6B0F8E7D174F}"/>
              </a:ext>
            </a:extLst>
          </p:cNvPr>
          <p:cNvSpPr/>
          <p:nvPr/>
        </p:nvSpPr>
        <p:spPr>
          <a:xfrm>
            <a:off x="8535120" y="6020761"/>
            <a:ext cx="733998" cy="201810"/>
          </a:xfrm>
          <a:custGeom>
            <a:avLst/>
            <a:gdLst/>
            <a:ahLst/>
            <a:cxnLst/>
            <a:rect l="0" t="0" r="0" b="0"/>
            <a:pathLst>
              <a:path>
                <a:moveTo>
                  <a:pt x="0" y="0"/>
                </a:moveTo>
                <a:lnTo>
                  <a:pt x="0" y="111235"/>
                </a:lnTo>
                <a:lnTo>
                  <a:pt x="809138" y="111235"/>
                </a:lnTo>
                <a:lnTo>
                  <a:pt x="809138" y="222470"/>
                </a:lnTo>
              </a:path>
            </a:pathLst>
          </a:custGeom>
          <a:noFill/>
        </p:spPr>
        <p:style>
          <a:lnRef idx="2">
            <a:schemeClr val="accent2">
              <a:hueOff val="0"/>
              <a:satOff val="0"/>
              <a:lumOff val="0"/>
              <a:alphaOff val="0"/>
            </a:schemeClr>
          </a:lnRef>
          <a:fillRef idx="0">
            <a:scrgbClr r="0" g="0" b="0"/>
          </a:fillRef>
          <a:effectRef idx="0">
            <a:schemeClr val="accent6">
              <a:tint val="50000"/>
              <a:hueOff val="0"/>
              <a:satOff val="0"/>
              <a:lumOff val="0"/>
              <a:alphaOff val="0"/>
            </a:schemeClr>
          </a:effectRef>
          <a:fontRef idx="minor">
            <a:schemeClr val="tx1">
              <a:hueOff val="0"/>
              <a:satOff val="0"/>
              <a:lumOff val="0"/>
              <a:alphaOff val="0"/>
            </a:schemeClr>
          </a:fontRef>
        </p:style>
        <p:txBody>
          <a:bodyPr/>
          <a:lstStyle/>
          <a:p>
            <a:endParaRPr lang="fr-FR"/>
          </a:p>
        </p:txBody>
      </p:sp>
      <p:grpSp>
        <p:nvGrpSpPr>
          <p:cNvPr id="46" name="Groupe 45">
            <a:extLst>
              <a:ext uri="{FF2B5EF4-FFF2-40B4-BE49-F238E27FC236}">
                <a16:creationId xmlns:a16="http://schemas.microsoft.com/office/drawing/2014/main" id="{D79AEA14-9AD9-6119-5BE8-3BFDE1D55704}"/>
              </a:ext>
            </a:extLst>
          </p:cNvPr>
          <p:cNvGrpSpPr/>
          <p:nvPr/>
        </p:nvGrpSpPr>
        <p:grpSpPr>
          <a:xfrm>
            <a:off x="8660259" y="6274220"/>
            <a:ext cx="1240960" cy="504526"/>
            <a:chOff x="8385621" y="4758185"/>
            <a:chExt cx="1367998" cy="556175"/>
          </a:xfrm>
        </p:grpSpPr>
        <p:sp>
          <p:nvSpPr>
            <p:cNvPr id="63" name="Rectangle : coins arrondis 62">
              <a:extLst>
                <a:ext uri="{FF2B5EF4-FFF2-40B4-BE49-F238E27FC236}">
                  <a16:creationId xmlns:a16="http://schemas.microsoft.com/office/drawing/2014/main" id="{BB4725CE-690A-0A3E-E190-615155720CC5}"/>
                </a:ext>
              </a:extLst>
            </p:cNvPr>
            <p:cNvSpPr/>
            <p:nvPr/>
          </p:nvSpPr>
          <p:spPr>
            <a:xfrm>
              <a:off x="8385621" y="4758185"/>
              <a:ext cx="1367998" cy="556175"/>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fr-FR"/>
            </a:p>
          </p:txBody>
        </p:sp>
        <p:sp>
          <p:nvSpPr>
            <p:cNvPr id="64" name="Rectangle : coins arrondis 48">
              <a:extLst>
                <a:ext uri="{FF2B5EF4-FFF2-40B4-BE49-F238E27FC236}">
                  <a16:creationId xmlns:a16="http://schemas.microsoft.com/office/drawing/2014/main" id="{4273882B-194C-851D-158D-349C48C03215}"/>
                </a:ext>
              </a:extLst>
            </p:cNvPr>
            <p:cNvSpPr txBox="1"/>
            <p:nvPr/>
          </p:nvSpPr>
          <p:spPr>
            <a:xfrm>
              <a:off x="8401911" y="4774475"/>
              <a:ext cx="1335418" cy="5235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dirty="0"/>
                <a:t>Montant</a:t>
              </a:r>
            </a:p>
          </p:txBody>
        </p:sp>
      </p:grpSp>
      <p:sp>
        <p:nvSpPr>
          <p:cNvPr id="47" name="Connecteur droit 49">
            <a:extLst>
              <a:ext uri="{FF2B5EF4-FFF2-40B4-BE49-F238E27FC236}">
                <a16:creationId xmlns:a16="http://schemas.microsoft.com/office/drawing/2014/main" id="{E1630A13-F623-5448-5DA8-CEEB3DEC5854}"/>
              </a:ext>
            </a:extLst>
          </p:cNvPr>
          <p:cNvSpPr/>
          <p:nvPr/>
        </p:nvSpPr>
        <p:spPr>
          <a:xfrm>
            <a:off x="7725981" y="3684825"/>
            <a:ext cx="733998" cy="201810"/>
          </a:xfrm>
          <a:custGeom>
            <a:avLst/>
            <a:gdLst/>
            <a:ahLst/>
            <a:cxnLst/>
            <a:rect l="0" t="0" r="0" b="0"/>
            <a:pathLst>
              <a:path>
                <a:moveTo>
                  <a:pt x="0" y="0"/>
                </a:moveTo>
                <a:lnTo>
                  <a:pt x="0" y="111235"/>
                </a:lnTo>
                <a:lnTo>
                  <a:pt x="809138" y="111235"/>
                </a:lnTo>
                <a:lnTo>
                  <a:pt x="809138" y="222470"/>
                </a:lnTo>
              </a:path>
            </a:pathLst>
          </a:custGeom>
          <a:noFill/>
        </p:spPr>
        <p:style>
          <a:lnRef idx="2">
            <a:schemeClr val="accent2">
              <a:hueOff val="0"/>
              <a:satOff val="0"/>
              <a:lumOff val="0"/>
              <a:alphaOff val="0"/>
            </a:schemeClr>
          </a:lnRef>
          <a:fillRef idx="0">
            <a:scrgbClr r="0" g="0" b="0"/>
          </a:fillRef>
          <a:effectRef idx="0">
            <a:schemeClr val="accent6">
              <a:tint val="50000"/>
              <a:hueOff val="0"/>
              <a:satOff val="0"/>
              <a:lumOff val="0"/>
              <a:alphaOff val="0"/>
            </a:schemeClr>
          </a:effectRef>
          <a:fontRef idx="minor">
            <a:schemeClr val="tx1">
              <a:hueOff val="0"/>
              <a:satOff val="0"/>
              <a:lumOff val="0"/>
              <a:alphaOff val="0"/>
            </a:schemeClr>
          </a:fontRef>
        </p:style>
        <p:txBody>
          <a:bodyPr/>
          <a:lstStyle/>
          <a:p>
            <a:endParaRPr lang="fr-FR"/>
          </a:p>
        </p:txBody>
      </p:sp>
      <p:grpSp>
        <p:nvGrpSpPr>
          <p:cNvPr id="48" name="Groupe 47">
            <a:extLst>
              <a:ext uri="{FF2B5EF4-FFF2-40B4-BE49-F238E27FC236}">
                <a16:creationId xmlns:a16="http://schemas.microsoft.com/office/drawing/2014/main" id="{3875C1C0-07B7-5918-E12F-6293BA060EB9}"/>
              </a:ext>
            </a:extLst>
          </p:cNvPr>
          <p:cNvGrpSpPr/>
          <p:nvPr/>
        </p:nvGrpSpPr>
        <p:grpSpPr>
          <a:xfrm>
            <a:off x="7851120" y="3938284"/>
            <a:ext cx="1240960" cy="504526"/>
            <a:chOff x="7576482" y="2422249"/>
            <a:chExt cx="1367998" cy="556175"/>
          </a:xfrm>
        </p:grpSpPr>
        <p:sp>
          <p:nvSpPr>
            <p:cNvPr id="61" name="Rectangle : coins arrondis 60">
              <a:extLst>
                <a:ext uri="{FF2B5EF4-FFF2-40B4-BE49-F238E27FC236}">
                  <a16:creationId xmlns:a16="http://schemas.microsoft.com/office/drawing/2014/main" id="{1DEA71F9-FEBD-3B15-3F84-F959544BE8C5}"/>
                </a:ext>
              </a:extLst>
            </p:cNvPr>
            <p:cNvSpPr/>
            <p:nvPr/>
          </p:nvSpPr>
          <p:spPr>
            <a:xfrm>
              <a:off x="7576482" y="2422249"/>
              <a:ext cx="1367998" cy="556175"/>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fr-FR"/>
            </a:p>
          </p:txBody>
        </p:sp>
        <p:sp>
          <p:nvSpPr>
            <p:cNvPr id="62" name="Rectangle : coins arrondis 51">
              <a:extLst>
                <a:ext uri="{FF2B5EF4-FFF2-40B4-BE49-F238E27FC236}">
                  <a16:creationId xmlns:a16="http://schemas.microsoft.com/office/drawing/2014/main" id="{77AF91CD-144A-4382-29B6-C3CDBC970C8A}"/>
                </a:ext>
              </a:extLst>
            </p:cNvPr>
            <p:cNvSpPr txBox="1"/>
            <p:nvPr/>
          </p:nvSpPr>
          <p:spPr>
            <a:xfrm>
              <a:off x="7592772" y="2438539"/>
              <a:ext cx="1335418" cy="5235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dirty="0"/>
                <a:t>Calendrier</a:t>
              </a:r>
            </a:p>
          </p:txBody>
        </p:sp>
      </p:grpSp>
      <p:sp>
        <p:nvSpPr>
          <p:cNvPr id="49" name="Connecteur droit 52">
            <a:extLst>
              <a:ext uri="{FF2B5EF4-FFF2-40B4-BE49-F238E27FC236}">
                <a16:creationId xmlns:a16="http://schemas.microsoft.com/office/drawing/2014/main" id="{E4D3FD06-FE27-CB2A-AA8F-7FC70D062985}"/>
              </a:ext>
            </a:extLst>
          </p:cNvPr>
          <p:cNvSpPr/>
          <p:nvPr/>
        </p:nvSpPr>
        <p:spPr>
          <a:xfrm>
            <a:off x="8535120" y="2906180"/>
            <a:ext cx="733998" cy="201810"/>
          </a:xfrm>
          <a:custGeom>
            <a:avLst/>
            <a:gdLst/>
            <a:ahLst/>
            <a:cxnLst/>
            <a:rect l="0" t="0" r="0" b="0"/>
            <a:pathLst>
              <a:path>
                <a:moveTo>
                  <a:pt x="0" y="0"/>
                </a:moveTo>
                <a:lnTo>
                  <a:pt x="0" y="111235"/>
                </a:lnTo>
                <a:lnTo>
                  <a:pt x="809138" y="111235"/>
                </a:lnTo>
                <a:lnTo>
                  <a:pt x="809138" y="222470"/>
                </a:lnTo>
              </a:path>
            </a:pathLst>
          </a:custGeom>
          <a:noFill/>
        </p:spPr>
        <p:style>
          <a:lnRef idx="2">
            <a:schemeClr val="accent1">
              <a:hueOff val="0"/>
              <a:satOff val="0"/>
              <a:lumOff val="0"/>
              <a:alphaOff val="0"/>
            </a:schemeClr>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txBody>
          <a:bodyPr/>
          <a:lstStyle/>
          <a:p>
            <a:endParaRPr lang="fr-FR"/>
          </a:p>
        </p:txBody>
      </p:sp>
      <p:grpSp>
        <p:nvGrpSpPr>
          <p:cNvPr id="50" name="Groupe 49">
            <a:extLst>
              <a:ext uri="{FF2B5EF4-FFF2-40B4-BE49-F238E27FC236}">
                <a16:creationId xmlns:a16="http://schemas.microsoft.com/office/drawing/2014/main" id="{D07CCE8B-8371-1598-9E58-6A5657731BCC}"/>
              </a:ext>
            </a:extLst>
          </p:cNvPr>
          <p:cNvGrpSpPr/>
          <p:nvPr/>
        </p:nvGrpSpPr>
        <p:grpSpPr>
          <a:xfrm>
            <a:off x="8660259" y="3159639"/>
            <a:ext cx="1240960" cy="504526"/>
            <a:chOff x="8385621" y="1643604"/>
            <a:chExt cx="1367998" cy="556175"/>
          </a:xfrm>
        </p:grpSpPr>
        <p:sp>
          <p:nvSpPr>
            <p:cNvPr id="59" name="Rectangle : coins arrondis 58">
              <a:extLst>
                <a:ext uri="{FF2B5EF4-FFF2-40B4-BE49-F238E27FC236}">
                  <a16:creationId xmlns:a16="http://schemas.microsoft.com/office/drawing/2014/main" id="{3E02186E-F13D-5EB5-FA2E-ED054DC2D3DE}"/>
                </a:ext>
              </a:extLst>
            </p:cNvPr>
            <p:cNvSpPr/>
            <p:nvPr/>
          </p:nvSpPr>
          <p:spPr>
            <a:xfrm>
              <a:off x="8385621" y="1643604"/>
              <a:ext cx="1367998" cy="55617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FR"/>
            </a:p>
          </p:txBody>
        </p:sp>
        <p:sp>
          <p:nvSpPr>
            <p:cNvPr id="60" name="Rectangle : coins arrondis 54">
              <a:extLst>
                <a:ext uri="{FF2B5EF4-FFF2-40B4-BE49-F238E27FC236}">
                  <a16:creationId xmlns:a16="http://schemas.microsoft.com/office/drawing/2014/main" id="{A26E2A76-4A4A-4681-E63D-63FB00FBAE12}"/>
                </a:ext>
              </a:extLst>
            </p:cNvPr>
            <p:cNvSpPr txBox="1"/>
            <p:nvPr/>
          </p:nvSpPr>
          <p:spPr>
            <a:xfrm>
              <a:off x="8401911" y="1659894"/>
              <a:ext cx="1335418" cy="5235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dirty="0"/>
                <a:t>Procédures</a:t>
              </a:r>
            </a:p>
          </p:txBody>
        </p:sp>
      </p:grpSp>
      <p:sp>
        <p:nvSpPr>
          <p:cNvPr id="51" name="Connecteur droit 55">
            <a:extLst>
              <a:ext uri="{FF2B5EF4-FFF2-40B4-BE49-F238E27FC236}">
                <a16:creationId xmlns:a16="http://schemas.microsoft.com/office/drawing/2014/main" id="{BFF77F82-CCAF-CE07-B325-FA329EE8B643}"/>
              </a:ext>
            </a:extLst>
          </p:cNvPr>
          <p:cNvSpPr/>
          <p:nvPr/>
        </p:nvSpPr>
        <p:spPr>
          <a:xfrm>
            <a:off x="9748828" y="2127533"/>
            <a:ext cx="1100998" cy="201811"/>
          </a:xfrm>
          <a:custGeom>
            <a:avLst/>
            <a:gdLst/>
            <a:ahLst/>
            <a:cxnLst/>
            <a:rect l="0" t="0" r="0" b="0"/>
            <a:pathLst>
              <a:path>
                <a:moveTo>
                  <a:pt x="0" y="0"/>
                </a:moveTo>
                <a:lnTo>
                  <a:pt x="0" y="111235"/>
                </a:lnTo>
                <a:lnTo>
                  <a:pt x="1213708" y="111235"/>
                </a:lnTo>
                <a:lnTo>
                  <a:pt x="1213708" y="222470"/>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txBody>
          <a:bodyPr/>
          <a:lstStyle/>
          <a:p>
            <a:endParaRPr lang="fr-FR"/>
          </a:p>
        </p:txBody>
      </p:sp>
      <p:grpSp>
        <p:nvGrpSpPr>
          <p:cNvPr id="52" name="Groupe 51">
            <a:extLst>
              <a:ext uri="{FF2B5EF4-FFF2-40B4-BE49-F238E27FC236}">
                <a16:creationId xmlns:a16="http://schemas.microsoft.com/office/drawing/2014/main" id="{E82607F4-2082-C66C-5015-2BBB13EA8DE3}"/>
              </a:ext>
            </a:extLst>
          </p:cNvPr>
          <p:cNvGrpSpPr/>
          <p:nvPr/>
        </p:nvGrpSpPr>
        <p:grpSpPr>
          <a:xfrm>
            <a:off x="10278537" y="2380994"/>
            <a:ext cx="1240960" cy="504526"/>
            <a:chOff x="10003899" y="864959"/>
            <a:chExt cx="1367998" cy="556175"/>
          </a:xfrm>
        </p:grpSpPr>
        <p:sp>
          <p:nvSpPr>
            <p:cNvPr id="57" name="Rectangle : coins arrondis 56">
              <a:extLst>
                <a:ext uri="{FF2B5EF4-FFF2-40B4-BE49-F238E27FC236}">
                  <a16:creationId xmlns:a16="http://schemas.microsoft.com/office/drawing/2014/main" id="{F7E08F48-918A-45C9-6866-EF7BA3286E91}"/>
                </a:ext>
              </a:extLst>
            </p:cNvPr>
            <p:cNvSpPr/>
            <p:nvPr/>
          </p:nvSpPr>
          <p:spPr>
            <a:xfrm>
              <a:off x="10003899" y="864959"/>
              <a:ext cx="1367998" cy="556175"/>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fr-FR"/>
            </a:p>
          </p:txBody>
        </p:sp>
        <p:sp>
          <p:nvSpPr>
            <p:cNvPr id="58" name="Rectangle : coins arrondis 57">
              <a:extLst>
                <a:ext uri="{FF2B5EF4-FFF2-40B4-BE49-F238E27FC236}">
                  <a16:creationId xmlns:a16="http://schemas.microsoft.com/office/drawing/2014/main" id="{856A95CA-F08B-E111-2D97-C24E07178818}"/>
                </a:ext>
              </a:extLst>
            </p:cNvPr>
            <p:cNvSpPr txBox="1"/>
            <p:nvPr/>
          </p:nvSpPr>
          <p:spPr>
            <a:xfrm>
              <a:off x="10020189" y="881249"/>
              <a:ext cx="1335418" cy="5235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dirty="0"/>
                <a:t>IT</a:t>
              </a:r>
            </a:p>
          </p:txBody>
        </p:sp>
      </p:grpSp>
      <p:sp>
        <p:nvSpPr>
          <p:cNvPr id="53" name="Connecteur droit 58">
            <a:extLst>
              <a:ext uri="{FF2B5EF4-FFF2-40B4-BE49-F238E27FC236}">
                <a16:creationId xmlns:a16="http://schemas.microsoft.com/office/drawing/2014/main" id="{23F0A351-CDB8-58E9-E8FE-97905199CE15}"/>
              </a:ext>
            </a:extLst>
          </p:cNvPr>
          <p:cNvSpPr/>
          <p:nvPr/>
        </p:nvSpPr>
        <p:spPr>
          <a:xfrm>
            <a:off x="10916816" y="2906180"/>
            <a:ext cx="82948" cy="201809"/>
          </a:xfrm>
          <a:custGeom>
            <a:avLst/>
            <a:gdLst/>
            <a:ahLst/>
            <a:cxnLst/>
            <a:rect l="0" t="0" r="0" b="0"/>
            <a:pathLst>
              <a:path>
                <a:moveTo>
                  <a:pt x="45720" y="0"/>
                </a:moveTo>
                <a:lnTo>
                  <a:pt x="45720" y="222470"/>
                </a:lnTo>
              </a:path>
            </a:pathLst>
          </a:custGeom>
          <a:noFill/>
        </p:spPr>
        <p:style>
          <a:lnRef idx="2">
            <a:schemeClr val="accent1">
              <a:hueOff val="0"/>
              <a:satOff val="0"/>
              <a:lumOff val="0"/>
              <a:alphaOff val="0"/>
            </a:schemeClr>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txBody>
          <a:bodyPr/>
          <a:lstStyle/>
          <a:p>
            <a:endParaRPr lang="fr-FR"/>
          </a:p>
        </p:txBody>
      </p:sp>
      <p:grpSp>
        <p:nvGrpSpPr>
          <p:cNvPr id="54" name="Groupe 53">
            <a:extLst>
              <a:ext uri="{FF2B5EF4-FFF2-40B4-BE49-F238E27FC236}">
                <a16:creationId xmlns:a16="http://schemas.microsoft.com/office/drawing/2014/main" id="{1CC9358A-939C-8F52-21B6-04DD7E1EC33E}"/>
              </a:ext>
            </a:extLst>
          </p:cNvPr>
          <p:cNvGrpSpPr/>
          <p:nvPr/>
        </p:nvGrpSpPr>
        <p:grpSpPr>
          <a:xfrm>
            <a:off x="10278537" y="3159639"/>
            <a:ext cx="1240960" cy="504526"/>
            <a:chOff x="10003899" y="1643604"/>
            <a:chExt cx="1367998" cy="556175"/>
          </a:xfrm>
        </p:grpSpPr>
        <p:sp>
          <p:nvSpPr>
            <p:cNvPr id="55" name="Rectangle : coins arrondis 54">
              <a:extLst>
                <a:ext uri="{FF2B5EF4-FFF2-40B4-BE49-F238E27FC236}">
                  <a16:creationId xmlns:a16="http://schemas.microsoft.com/office/drawing/2014/main" id="{7B55F9FD-2E15-7F62-C7F6-0CEBCBAF8865}"/>
                </a:ext>
              </a:extLst>
            </p:cNvPr>
            <p:cNvSpPr/>
            <p:nvPr/>
          </p:nvSpPr>
          <p:spPr>
            <a:xfrm>
              <a:off x="10003899" y="1643604"/>
              <a:ext cx="1367998" cy="55617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FR"/>
            </a:p>
          </p:txBody>
        </p:sp>
        <p:sp>
          <p:nvSpPr>
            <p:cNvPr id="56" name="Rectangle : coins arrondis 60">
              <a:extLst>
                <a:ext uri="{FF2B5EF4-FFF2-40B4-BE49-F238E27FC236}">
                  <a16:creationId xmlns:a16="http://schemas.microsoft.com/office/drawing/2014/main" id="{BBC21B6B-056F-0894-D8D3-53EE29F1A0A9}"/>
                </a:ext>
              </a:extLst>
            </p:cNvPr>
            <p:cNvSpPr txBox="1"/>
            <p:nvPr/>
          </p:nvSpPr>
          <p:spPr>
            <a:xfrm>
              <a:off x="10020189" y="1659894"/>
              <a:ext cx="1335418" cy="5235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dirty="0"/>
                <a:t>Support</a:t>
              </a:r>
            </a:p>
          </p:txBody>
        </p:sp>
      </p:grpSp>
    </p:spTree>
    <p:extLst>
      <p:ext uri="{BB962C8B-B14F-4D97-AF65-F5344CB8AC3E}">
        <p14:creationId xmlns:p14="http://schemas.microsoft.com/office/powerpoint/2010/main" val="10802115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Dividende">
  <a:themeElements>
    <a:clrScheme name="Dividend">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F75D5949CB224F8E1DFCE9A2A52BD3" ma:contentTypeVersion="17" ma:contentTypeDescription="Crée un document." ma:contentTypeScope="" ma:versionID="768d5aee61a65a1a59c4e8133e841a98">
  <xsd:schema xmlns:xsd="http://www.w3.org/2001/XMLSchema" xmlns:xs="http://www.w3.org/2001/XMLSchema" xmlns:p="http://schemas.microsoft.com/office/2006/metadata/properties" xmlns:ns2="527836fb-dd0d-4100-8339-ce537f506566" xmlns:ns3="70d28f07-6b0f-4c22-a56b-9bf303bbe28f" targetNamespace="http://schemas.microsoft.com/office/2006/metadata/properties" ma:root="true" ma:fieldsID="3bc5f6ba21e59b8d5515c6b88aa6e6f7" ns2:_="" ns3:_="">
    <xsd:import namespace="527836fb-dd0d-4100-8339-ce537f506566"/>
    <xsd:import namespace="70d28f07-6b0f-4c22-a56b-9bf303bbe28f"/>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GenerationTime" minOccurs="0"/>
                <xsd:element ref="ns2:MediaServiceEventHashCode" minOccurs="0"/>
                <xsd:element ref="ns2:MediaServiceOCR" minOccurs="0"/>
                <xsd:element ref="ns2:_ModernAudienceTargetUserField" minOccurs="0"/>
                <xsd:element ref="ns2:_ModernAudienceAadObjectI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7836fb-dd0d-4100-8339-ce537f5065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_ModernAudienceTargetUserField" ma:index="15" nillable="true" ma:displayName="Audience" ma:list="UserInfo" ma:SharePointGroup="0" ma:internalName="_ModernAudienceTargetUserField"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ModernAudienceAadObjectIds" ma:index="16" nillable="true" ma:displayName="AudienceIds" ma:list="{2e68873f-2736-4eca-86e1-c64098f6ef0f}" ma:internalName="_ModernAudienceAadObjectIds" ma:readOnly="true" ma:showField="_AadObjectIdForUser" ma:web="70d28f07-6b0f-4c22-a56b-9bf303bbe28f">
      <xsd:complexType>
        <xsd:complexContent>
          <xsd:extension base="dms:MultiChoiceLookup">
            <xsd:sequence>
              <xsd:element name="Value" type="dms:Lookup" maxOccurs="unbounded" minOccurs="0" nillable="true"/>
            </xsd:sequence>
          </xsd:extension>
        </xsd:complexContent>
      </xsd:complexType>
    </xsd:element>
    <xsd:element name="lcf76f155ced4ddcb4097134ff3c332f" ma:index="18" nillable="true" ma:taxonomy="true" ma:internalName="lcf76f155ced4ddcb4097134ff3c332f" ma:taxonomyFieldName="MediaServiceImageTags" ma:displayName="Balises d’images" ma:readOnly="false" ma:fieldId="{5cf76f15-5ced-4ddc-b409-7134ff3c332f}" ma:taxonomyMulti="true" ma:sspId="9fa39ea2-04cb-4669-8d92-bcedff166ac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0d28f07-6b0f-4c22-a56b-9bf303bbe28f"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80afd0d-697b-445e-bb87-594028d39a49}" ma:internalName="TaxCatchAll" ma:showField="CatchAllData" ma:web="70d28f07-6b0f-4c22-a56b-9bf303bbe28f">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0d28f07-6b0f-4c22-a56b-9bf303bbe28f" xsi:nil="true"/>
    <lcf76f155ced4ddcb4097134ff3c332f xmlns="527836fb-dd0d-4100-8339-ce537f506566">
      <Terms xmlns="http://schemas.microsoft.com/office/infopath/2007/PartnerControls"/>
    </lcf76f155ced4ddcb4097134ff3c332f>
    <_ModernAudienceTargetUserField xmlns="527836fb-dd0d-4100-8339-ce537f506566">
      <UserInfo>
        <DisplayName/>
        <AccountId xsi:nil="true"/>
        <AccountType/>
      </UserInfo>
    </_ModernAudienceTargetUserField>
  </documentManagement>
</p:properties>
</file>

<file path=customXml/itemProps1.xml><?xml version="1.0" encoding="utf-8"?>
<ds:datastoreItem xmlns:ds="http://schemas.openxmlformats.org/officeDocument/2006/customXml" ds:itemID="{ADAD6B59-F7E5-49F1-BBBE-1695BB057C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7836fb-dd0d-4100-8339-ce537f506566"/>
    <ds:schemaRef ds:uri="70d28f07-6b0f-4c22-a56b-9bf303bbe2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51F55B-B636-4B8D-8F36-8D1AE4DF0CF4}">
  <ds:schemaRefs>
    <ds:schemaRef ds:uri="http://schemas.microsoft.com/sharepoint/v3/contenttype/forms"/>
  </ds:schemaRefs>
</ds:datastoreItem>
</file>

<file path=customXml/itemProps3.xml><?xml version="1.0" encoding="utf-8"?>
<ds:datastoreItem xmlns:ds="http://schemas.openxmlformats.org/officeDocument/2006/customXml" ds:itemID="{9D73E5E0-69B9-4A12-B8C2-3E9E1CAD2980}">
  <ds:schemaRefs>
    <ds:schemaRef ds:uri="http://schemas.microsoft.com/office/2006/metadata/properties"/>
    <ds:schemaRef ds:uri="http://schemas.microsoft.com/office/infopath/2007/PartnerControls"/>
    <ds:schemaRef ds:uri="70d28f07-6b0f-4c22-a56b-9bf303bbe28f"/>
    <ds:schemaRef ds:uri="527836fb-dd0d-4100-8339-ce537f506566"/>
  </ds:schemaRefs>
</ds:datastoreItem>
</file>

<file path=docProps/app.xml><?xml version="1.0" encoding="utf-8"?>
<Properties xmlns="http://schemas.openxmlformats.org/officeDocument/2006/extended-properties" xmlns:vt="http://schemas.openxmlformats.org/officeDocument/2006/docPropsVTypes">
  <Template>WebB335</Template>
  <TotalTime>94</TotalTime>
  <Words>982</Words>
  <Application>Microsoft Office PowerPoint</Application>
  <PresentationFormat>Grand écran</PresentationFormat>
  <Paragraphs>198</Paragraphs>
  <Slides>22</Slides>
  <Notes>22</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22</vt:i4>
      </vt:variant>
    </vt:vector>
  </HeadingPairs>
  <TitlesOfParts>
    <vt:vector size="35" baseType="lpstr">
      <vt:lpstr>Arial</vt:lpstr>
      <vt:lpstr>Arial Narrow</vt:lpstr>
      <vt:lpstr>Arial Nova Cond</vt:lpstr>
      <vt:lpstr>Calibri</vt:lpstr>
      <vt:lpstr>Century Gothic</vt:lpstr>
      <vt:lpstr>Courier New</vt:lpstr>
      <vt:lpstr>Gill Sans MT</vt:lpstr>
      <vt:lpstr>Open Sans</vt:lpstr>
      <vt:lpstr>Poppins</vt:lpstr>
      <vt:lpstr>Segoe UI</vt:lpstr>
      <vt:lpstr>Segoe UI Semibold</vt:lpstr>
      <vt:lpstr>Wingdings 2</vt:lpstr>
      <vt:lpstr>Dividende</vt:lpstr>
      <vt:lpstr>SharePOINT</vt:lpstr>
      <vt:lpstr>Contenu</vt:lpstr>
      <vt:lpstr>Qu’est ce que MiCROSOFT 365?</vt:lpstr>
      <vt:lpstr>Qu’est ce que MiCROSOFT 365?</vt:lpstr>
      <vt:lpstr>Créer du contenu</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SharePOINT</dc:title>
  <dc:creator>Antoine  Dubois</dc:creator>
  <cp:lastModifiedBy>Antoine  Dubois</cp:lastModifiedBy>
  <cp:revision>1</cp:revision>
  <dcterms:created xsi:type="dcterms:W3CDTF">2023-10-17T06:39:19Z</dcterms:created>
  <dcterms:modified xsi:type="dcterms:W3CDTF">2024-04-11T06:45:10Z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0x010100A6F75D5949CB224F8E1DFCE9A2A52BD3</vt:lpwstr>
  </property>
  <property fmtid="{D5CDD505-2E9C-101B-9397-08002B2CF9AE}" pid="3" name="MediaServiceImageTags">
    <vt:lpwstr/>
  </property>
</Properties>
</file>