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8.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9.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0.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1.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2.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3.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4.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ink/ink1.xml" ContentType="application/inkml+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4.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5.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6.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7.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7" r:id="rId5"/>
    <p:sldMasterId id="2147483753" r:id="rId6"/>
    <p:sldMasterId id="2147483756" r:id="rId7"/>
    <p:sldMasterId id="2147483760" r:id="rId8"/>
    <p:sldMasterId id="2147483764" r:id="rId9"/>
    <p:sldMasterId id="2147483837" r:id="rId10"/>
    <p:sldMasterId id="2147483814" r:id="rId11"/>
    <p:sldMasterId id="2147483809" r:id="rId12"/>
    <p:sldMasterId id="2147483855" r:id="rId13"/>
    <p:sldMasterId id="2147483866" r:id="rId14"/>
    <p:sldMasterId id="2147483876" r:id="rId15"/>
    <p:sldMasterId id="2147483895" r:id="rId16"/>
    <p:sldMasterId id="2147483914" r:id="rId17"/>
    <p:sldMasterId id="2147483933" r:id="rId18"/>
  </p:sldMasterIdLst>
  <p:notesMasterIdLst>
    <p:notesMasterId r:id="rId33"/>
  </p:notesMasterIdLst>
  <p:handoutMasterIdLst>
    <p:handoutMasterId r:id="rId34"/>
  </p:handoutMasterIdLst>
  <p:sldIdLst>
    <p:sldId id="458" r:id="rId19"/>
    <p:sldId id="259" r:id="rId20"/>
    <p:sldId id="272" r:id="rId21"/>
    <p:sldId id="491" r:id="rId22"/>
    <p:sldId id="288" r:id="rId23"/>
    <p:sldId id="289" r:id="rId24"/>
    <p:sldId id="300" r:id="rId25"/>
    <p:sldId id="290" r:id="rId26"/>
    <p:sldId id="310" r:id="rId27"/>
    <p:sldId id="2076137507" r:id="rId28"/>
    <p:sldId id="586" r:id="rId29"/>
    <p:sldId id="305" r:id="rId30"/>
    <p:sldId id="2076137509" r:id="rId31"/>
    <p:sldId id="2076137510" r:id="rId32"/>
  </p:sldIdLst>
  <p:sldSz cx="9144000" cy="5143500" type="screen16x9"/>
  <p:notesSz cx="9388475" cy="71024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neDrive" id="{EE536629-558E-8441-833D-07D07B08B95B}">
          <p14:sldIdLst>
            <p14:sldId id="458"/>
            <p14:sldId id="259"/>
            <p14:sldId id="272"/>
            <p14:sldId id="491"/>
            <p14:sldId id="288"/>
            <p14:sldId id="289"/>
            <p14:sldId id="300"/>
            <p14:sldId id="290"/>
            <p14:sldId id="310"/>
            <p14:sldId id="2076137507"/>
            <p14:sldId id="586"/>
            <p14:sldId id="305"/>
            <p14:sldId id="2076137509"/>
            <p14:sldId id="2076137510"/>
          </p14:sldIdLst>
        </p14:section>
      </p14:sectionLst>
    </p:ext>
    <p:ext uri="{EFAFB233-063F-42B5-8137-9DF3F51BA10A}">
      <p15:sldGuideLst xmlns:p15="http://schemas.microsoft.com/office/powerpoint/2012/main">
        <p15:guide id="1" orient="horz" pos="1620">
          <p15:clr>
            <a:srgbClr val="A4A3A4"/>
          </p15:clr>
        </p15:guide>
        <p15:guide id="2" pos="288" userDrawn="1">
          <p15:clr>
            <a:srgbClr val="A4A3A4"/>
          </p15:clr>
        </p15:guide>
        <p15:guide id="3" orient="horz" pos="900" userDrawn="1">
          <p15:clr>
            <a:srgbClr val="A4A3A4"/>
          </p15:clr>
        </p15:guide>
      </p15:sldGuideLst>
    </p:ext>
    <p:ext uri="{2D200454-40CA-4A62-9FC3-DE9A4176ACB9}">
      <p15:notesGuideLst xmlns:p15="http://schemas.microsoft.com/office/powerpoint/2012/main">
        <p15:guide id="1" orient="horz" pos="2237" userDrawn="1">
          <p15:clr>
            <a:srgbClr val="A4A3A4"/>
          </p15:clr>
        </p15:guide>
        <p15:guide id="2" pos="295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ig Segal" initials="CS" lastIdx="3" clrIdx="0">
    <p:extLst>
      <p:ext uri="{19B8F6BF-5375-455C-9EA6-DF929625EA0E}">
        <p15:presenceInfo xmlns:p15="http://schemas.microsoft.com/office/powerpoint/2012/main" userId="S-1-5-21-1281411822-3049866155-3977262260-44156" providerId="AD"/>
      </p:ext>
    </p:extLst>
  </p:cmAuthor>
  <p:cmAuthor id="2" name="Maria Constantinescu" initials="MC" lastIdx="3" clrIdx="1">
    <p:extLst>
      <p:ext uri="{19B8F6BF-5375-455C-9EA6-DF929625EA0E}">
        <p15:presenceInfo xmlns:p15="http://schemas.microsoft.com/office/powerpoint/2012/main" userId="S-1-5-21-1281411822-3049866155-3977262260-45385" providerId="AD"/>
      </p:ext>
    </p:extLst>
  </p:cmAuthor>
  <p:cmAuthor id="3" name="Ryan Ursaki" initials="RU" lastIdx="2" clrIdx="2">
    <p:extLst>
      <p:ext uri="{19B8F6BF-5375-455C-9EA6-DF929625EA0E}">
        <p15:presenceInfo xmlns:p15="http://schemas.microsoft.com/office/powerpoint/2012/main" userId="S::RUrsaki@investpsp.ca::1b006772-8654-48b2-a4b7-65a78f55838b" providerId="AD"/>
      </p:ext>
    </p:extLst>
  </p:cmAuthor>
  <p:cmAuthor id="4" name="Diane H." initials="DH" lastIdx="1" clrIdx="3">
    <p:extLst>
      <p:ext uri="{19B8F6BF-5375-455C-9EA6-DF929625EA0E}">
        <p15:presenceInfo xmlns:p15="http://schemas.microsoft.com/office/powerpoint/2012/main" userId="efbc6bf0e3ed743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F0"/>
    <a:srgbClr val="008DF0"/>
    <a:srgbClr val="0083F0"/>
    <a:srgbClr val="0073F0"/>
    <a:srgbClr val="075DED"/>
    <a:srgbClr val="0073F8"/>
    <a:srgbClr val="075DDF"/>
    <a:srgbClr val="075DE8"/>
    <a:srgbClr val="005DED"/>
    <a:srgbClr val="0059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8"/>
    <p:restoredTop sz="94925" autoAdjust="0"/>
  </p:normalViewPr>
  <p:slideViewPr>
    <p:cSldViewPr snapToGrid="0">
      <p:cViewPr varScale="1">
        <p:scale>
          <a:sx n="160" d="100"/>
          <a:sy n="160" d="100"/>
        </p:scale>
        <p:origin x="216" y="184"/>
      </p:cViewPr>
      <p:guideLst>
        <p:guide orient="horz" pos="1620"/>
        <p:guide pos="288"/>
        <p:guide orient="horz" pos="900"/>
      </p:guideLst>
    </p:cSldViewPr>
  </p:slideViewPr>
  <p:notesTextViewPr>
    <p:cViewPr>
      <p:scale>
        <a:sx n="1" d="1"/>
        <a:sy n="1" d="1"/>
      </p:scale>
      <p:origin x="0" y="0"/>
    </p:cViewPr>
  </p:notesTextViewPr>
  <p:sorterViewPr>
    <p:cViewPr>
      <p:scale>
        <a:sx n="1" d="1"/>
        <a:sy n="1" d="1"/>
      </p:scale>
      <p:origin x="0" y="-10580"/>
    </p:cViewPr>
  </p:sorterViewPr>
  <p:notesViewPr>
    <p:cSldViewPr snapToGrid="0">
      <p:cViewPr>
        <p:scale>
          <a:sx n="1" d="2"/>
          <a:sy n="1" d="2"/>
        </p:scale>
        <p:origin x="0" y="0"/>
      </p:cViewPr>
      <p:guideLst>
        <p:guide orient="horz" pos="2237"/>
        <p:guide pos="295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tableStyles" Target="tableStyles.xml"/><Relationship Id="rId21" Type="http://schemas.openxmlformats.org/officeDocument/2006/relationships/slide" Target="slides/slide3.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2.xml"/><Relationship Id="rId29"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commentAuthors" Target="commentAuthors.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68339" cy="355124"/>
          </a:xfrm>
          <a:prstGeom prst="rect">
            <a:avLst/>
          </a:prstGeom>
        </p:spPr>
        <p:txBody>
          <a:bodyPr vert="horz" lIns="94229" tIns="47115" rIns="94229" bIns="47115" rtlCol="0"/>
          <a:lstStyle>
            <a:lvl1pPr algn="l">
              <a:defRPr sz="1200"/>
            </a:lvl1pPr>
          </a:lstStyle>
          <a:p>
            <a:endParaRPr lang="fr-CA"/>
          </a:p>
        </p:txBody>
      </p:sp>
      <p:sp>
        <p:nvSpPr>
          <p:cNvPr id="3" name="Date Placeholder 2"/>
          <p:cNvSpPr>
            <a:spLocks noGrp="1"/>
          </p:cNvSpPr>
          <p:nvPr>
            <p:ph type="dt" sz="quarter" idx="1"/>
          </p:nvPr>
        </p:nvSpPr>
        <p:spPr>
          <a:xfrm>
            <a:off x="5317965" y="0"/>
            <a:ext cx="4068339" cy="355124"/>
          </a:xfrm>
          <a:prstGeom prst="rect">
            <a:avLst/>
          </a:prstGeom>
        </p:spPr>
        <p:txBody>
          <a:bodyPr vert="horz" lIns="94229" tIns="47115" rIns="94229" bIns="47115" rtlCol="0"/>
          <a:lstStyle>
            <a:lvl1pPr algn="r">
              <a:defRPr sz="1200"/>
            </a:lvl1pPr>
          </a:lstStyle>
          <a:p>
            <a:fld id="{43D1AC8E-BE17-4210-903F-12ACF86826D8}" type="datetimeFigureOut">
              <a:rPr lang="fr-CA" smtClean="0"/>
              <a:t>2024-06-27</a:t>
            </a:fld>
            <a:endParaRPr lang="fr-CA"/>
          </a:p>
        </p:txBody>
      </p:sp>
      <p:sp>
        <p:nvSpPr>
          <p:cNvPr id="4" name="Footer Placeholder 3"/>
          <p:cNvSpPr>
            <a:spLocks noGrp="1"/>
          </p:cNvSpPr>
          <p:nvPr>
            <p:ph type="ftr" sz="quarter" idx="2"/>
          </p:nvPr>
        </p:nvSpPr>
        <p:spPr>
          <a:xfrm>
            <a:off x="1" y="6746119"/>
            <a:ext cx="4068339" cy="355124"/>
          </a:xfrm>
          <a:prstGeom prst="rect">
            <a:avLst/>
          </a:prstGeom>
        </p:spPr>
        <p:txBody>
          <a:bodyPr vert="horz" lIns="94229" tIns="47115" rIns="94229" bIns="47115" rtlCol="0" anchor="b"/>
          <a:lstStyle>
            <a:lvl1pPr algn="l">
              <a:defRPr sz="1200"/>
            </a:lvl1pPr>
          </a:lstStyle>
          <a:p>
            <a:endParaRPr lang="fr-CA"/>
          </a:p>
        </p:txBody>
      </p:sp>
      <p:sp>
        <p:nvSpPr>
          <p:cNvPr id="5" name="Slide Number Placeholder 4"/>
          <p:cNvSpPr>
            <a:spLocks noGrp="1"/>
          </p:cNvSpPr>
          <p:nvPr>
            <p:ph type="sldNum" sz="quarter" idx="3"/>
          </p:nvPr>
        </p:nvSpPr>
        <p:spPr>
          <a:xfrm>
            <a:off x="5317965" y="6746119"/>
            <a:ext cx="4068339" cy="355124"/>
          </a:xfrm>
          <a:prstGeom prst="rect">
            <a:avLst/>
          </a:prstGeom>
        </p:spPr>
        <p:txBody>
          <a:bodyPr vert="horz" lIns="94229" tIns="47115" rIns="94229" bIns="47115" rtlCol="0" anchor="b"/>
          <a:lstStyle>
            <a:lvl1pPr algn="r">
              <a:defRPr sz="1200"/>
            </a:lvl1pPr>
          </a:lstStyle>
          <a:p>
            <a:fld id="{3AFD5479-F42C-457D-B7D4-264F6309DB19}" type="slidenum">
              <a:rPr lang="fr-CA" smtClean="0"/>
              <a:t>‹n°›</a:t>
            </a:fld>
            <a:endParaRPr lang="fr-CA"/>
          </a:p>
        </p:txBody>
      </p:sp>
    </p:spTree>
    <p:extLst>
      <p:ext uri="{BB962C8B-B14F-4D97-AF65-F5344CB8AC3E}">
        <p14:creationId xmlns:p14="http://schemas.microsoft.com/office/powerpoint/2010/main" val="398192106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9T15:39:54.287"/>
    </inkml:context>
    <inkml:brush xml:id="br0">
      <inkml:brushProperty name="width" value="0.05" units="cm"/>
      <inkml:brushProperty name="height" value="0.05" units="cm"/>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68339" cy="355124"/>
          </a:xfrm>
          <a:prstGeom prst="rect">
            <a:avLst/>
          </a:prstGeom>
        </p:spPr>
        <p:txBody>
          <a:bodyPr vert="horz" lIns="94229" tIns="47115" rIns="94229" bIns="47115" rtlCol="0"/>
          <a:lstStyle>
            <a:lvl1pPr algn="l">
              <a:defRPr sz="1200"/>
            </a:lvl1pPr>
          </a:lstStyle>
          <a:p>
            <a:endParaRPr lang="fr-CA"/>
          </a:p>
        </p:txBody>
      </p:sp>
      <p:sp>
        <p:nvSpPr>
          <p:cNvPr id="3" name="Date Placeholder 2"/>
          <p:cNvSpPr>
            <a:spLocks noGrp="1"/>
          </p:cNvSpPr>
          <p:nvPr>
            <p:ph type="dt" idx="1"/>
          </p:nvPr>
        </p:nvSpPr>
        <p:spPr>
          <a:xfrm>
            <a:off x="5317965" y="0"/>
            <a:ext cx="4068339" cy="355124"/>
          </a:xfrm>
          <a:prstGeom prst="rect">
            <a:avLst/>
          </a:prstGeom>
        </p:spPr>
        <p:txBody>
          <a:bodyPr vert="horz" lIns="94229" tIns="47115" rIns="94229" bIns="47115" rtlCol="0"/>
          <a:lstStyle>
            <a:lvl1pPr algn="r">
              <a:defRPr sz="1200"/>
            </a:lvl1pPr>
          </a:lstStyle>
          <a:p>
            <a:fld id="{E06E1575-9565-453B-B924-01E0EAB2C7CD}" type="datetimeFigureOut">
              <a:rPr lang="fr-CA" smtClean="0"/>
              <a:t>2024-06-27</a:t>
            </a:fld>
            <a:endParaRPr lang="fr-CA"/>
          </a:p>
        </p:txBody>
      </p:sp>
      <p:sp>
        <p:nvSpPr>
          <p:cNvPr id="4" name="Slide Image Placeholder 3"/>
          <p:cNvSpPr>
            <a:spLocks noGrp="1" noRot="1" noChangeAspect="1"/>
          </p:cNvSpPr>
          <p:nvPr>
            <p:ph type="sldImg" idx="2"/>
          </p:nvPr>
        </p:nvSpPr>
        <p:spPr>
          <a:xfrm>
            <a:off x="2327275" y="533400"/>
            <a:ext cx="4733925" cy="2663825"/>
          </a:xfrm>
          <a:prstGeom prst="rect">
            <a:avLst/>
          </a:prstGeom>
          <a:noFill/>
          <a:ln w="12700">
            <a:solidFill>
              <a:prstClr val="black"/>
            </a:solidFill>
          </a:ln>
        </p:spPr>
        <p:txBody>
          <a:bodyPr vert="horz" lIns="94229" tIns="47115" rIns="94229" bIns="47115" rtlCol="0" anchor="ctr"/>
          <a:lstStyle/>
          <a:p>
            <a:endParaRPr lang="fr-CA"/>
          </a:p>
        </p:txBody>
      </p:sp>
      <p:sp>
        <p:nvSpPr>
          <p:cNvPr id="5" name="Notes Placeholder 4"/>
          <p:cNvSpPr>
            <a:spLocks noGrp="1"/>
          </p:cNvSpPr>
          <p:nvPr>
            <p:ph type="body" sz="quarter" idx="3"/>
          </p:nvPr>
        </p:nvSpPr>
        <p:spPr>
          <a:xfrm>
            <a:off x="938848" y="3373677"/>
            <a:ext cx="7510780" cy="3196114"/>
          </a:xfrm>
          <a:prstGeom prst="rect">
            <a:avLst/>
          </a:prstGeom>
        </p:spPr>
        <p:txBody>
          <a:bodyPr vert="horz" lIns="94229" tIns="47115" rIns="94229" bIns="471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1" y="6746119"/>
            <a:ext cx="4068339" cy="355124"/>
          </a:xfrm>
          <a:prstGeom prst="rect">
            <a:avLst/>
          </a:prstGeom>
        </p:spPr>
        <p:txBody>
          <a:bodyPr vert="horz" lIns="94229" tIns="47115" rIns="94229" bIns="47115" rtlCol="0" anchor="b"/>
          <a:lstStyle>
            <a:lvl1pPr algn="l">
              <a:defRPr sz="1200"/>
            </a:lvl1pPr>
          </a:lstStyle>
          <a:p>
            <a:endParaRPr lang="fr-CA"/>
          </a:p>
        </p:txBody>
      </p:sp>
      <p:sp>
        <p:nvSpPr>
          <p:cNvPr id="7" name="Slide Number Placeholder 6"/>
          <p:cNvSpPr>
            <a:spLocks noGrp="1"/>
          </p:cNvSpPr>
          <p:nvPr>
            <p:ph type="sldNum" sz="quarter" idx="5"/>
          </p:nvPr>
        </p:nvSpPr>
        <p:spPr>
          <a:xfrm>
            <a:off x="5317965" y="6746119"/>
            <a:ext cx="4068339" cy="355124"/>
          </a:xfrm>
          <a:prstGeom prst="rect">
            <a:avLst/>
          </a:prstGeom>
        </p:spPr>
        <p:txBody>
          <a:bodyPr vert="horz" lIns="94229" tIns="47115" rIns="94229" bIns="47115" rtlCol="0" anchor="b"/>
          <a:lstStyle>
            <a:lvl1pPr algn="r">
              <a:defRPr sz="1200"/>
            </a:lvl1pPr>
          </a:lstStyle>
          <a:p>
            <a:fld id="{1F002569-2F98-4DC8-845F-463F0AC47E40}" type="slidenum">
              <a:rPr lang="fr-CA" smtClean="0"/>
              <a:t>‹n°›</a:t>
            </a:fld>
            <a:endParaRPr lang="fr-CA"/>
          </a:p>
        </p:txBody>
      </p:sp>
    </p:spTree>
    <p:extLst>
      <p:ext uri="{BB962C8B-B14F-4D97-AF65-F5344CB8AC3E}">
        <p14:creationId xmlns:p14="http://schemas.microsoft.com/office/powerpoint/2010/main" val="22002454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F0A0B7-983E-AE42-9549-9AFAB1BDE8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5955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F002569-2F98-4DC8-845F-463F0AC47E40}" type="slidenum">
              <a:rPr lang="fr-CA" smtClean="0"/>
              <a:t>2</a:t>
            </a:fld>
            <a:endParaRPr lang="fr-CA"/>
          </a:p>
        </p:txBody>
      </p:sp>
    </p:spTree>
    <p:extLst>
      <p:ext uri="{BB962C8B-B14F-4D97-AF65-F5344CB8AC3E}">
        <p14:creationId xmlns:p14="http://schemas.microsoft.com/office/powerpoint/2010/main" val="932177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514350"/>
            <a:ext cx="5949950" cy="3348038"/>
          </a:xfrm>
          <a:prstGeom prst="rect">
            <a:avLst/>
          </a:prstGeom>
        </p:spPr>
      </p:sp>
      <p:sp>
        <p:nvSpPr>
          <p:cNvPr id="3" name="Notes Placeholder 2"/>
          <p:cNvSpPr>
            <a:spLocks noGrp="1"/>
          </p:cNvSpPr>
          <p:nvPr>
            <p:ph type="body" idx="1"/>
          </p:nvPr>
        </p:nvSpPr>
        <p:spPr/>
        <p:txBody>
          <a:bodyPr/>
          <a:lstStyle/>
          <a:p>
            <a:endParaRPr lang="fr-FR" dirty="0"/>
          </a:p>
        </p:txBody>
      </p:sp>
      <p:sp>
        <p:nvSpPr>
          <p:cNvPr id="7" name="Slide Number Placeholder 6"/>
          <p:cNvSpPr>
            <a:spLocks noGrp="1"/>
          </p:cNvSpPr>
          <p:nvPr>
            <p:ph type="sldNum" sz="quarter" idx="13"/>
          </p:nvPr>
        </p:nvSpPr>
        <p:spPr>
          <a:xfrm>
            <a:off x="3815375" y="9371285"/>
            <a:ext cx="2918830" cy="493316"/>
          </a:xfrm>
          <a:prstGeom prst="rect">
            <a:avLst/>
          </a:prstGeom>
        </p:spPr>
        <p:txBody>
          <a:bodyPr lIns="87554" tIns="43777" rIns="87554" bIns="43777"/>
          <a:lstStyle/>
          <a:p>
            <a:fld id="{B4008EB6-D09E-4580-8CD6-DDB14511944F}" type="slidenum">
              <a:rPr lang="en-US" smtClean="0"/>
              <a:pPr/>
              <a:t>4</a:t>
            </a:fld>
            <a:endParaRPr lang="en-US"/>
          </a:p>
        </p:txBody>
      </p:sp>
    </p:spTree>
    <p:extLst>
      <p:ext uri="{BB962C8B-B14F-4D97-AF65-F5344CB8AC3E}">
        <p14:creationId xmlns:p14="http://schemas.microsoft.com/office/powerpoint/2010/main" val="3267028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49490287-C0B8-4134-B0AE-BF09B8AD634C}" type="slidenum">
              <a:rPr lang="en-US" smtClean="0"/>
              <a:t>6</a:t>
            </a:fld>
            <a:endParaRPr lang="en-US"/>
          </a:p>
        </p:txBody>
      </p:sp>
    </p:spTree>
    <p:extLst>
      <p:ext uri="{BB962C8B-B14F-4D97-AF65-F5344CB8AC3E}">
        <p14:creationId xmlns:p14="http://schemas.microsoft.com/office/powerpoint/2010/main" val="1700199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Show </a:t>
            </a:r>
            <a:r>
              <a:rPr lang="fr-CA" dirty="0" err="1"/>
              <a:t>also</a:t>
            </a:r>
            <a:r>
              <a:rPr lang="fr-CA" dirty="0"/>
              <a:t> </a:t>
            </a:r>
            <a:r>
              <a:rPr lang="fr-CA" dirty="0" err="1"/>
              <a:t>from</a:t>
            </a:r>
            <a:r>
              <a:rPr lang="fr-CA" dirty="0"/>
              <a:t> </a:t>
            </a:r>
            <a:r>
              <a:rPr lang="fr-CA" dirty="0" err="1"/>
              <a:t>outlook</a:t>
            </a:r>
            <a:r>
              <a:rPr lang="fr-CA" dirty="0"/>
              <a:t> how to </a:t>
            </a:r>
            <a:r>
              <a:rPr lang="fr-CA" dirty="0" err="1"/>
              <a:t>add</a:t>
            </a:r>
            <a:r>
              <a:rPr lang="fr-CA" dirty="0"/>
              <a:t> an </a:t>
            </a:r>
            <a:r>
              <a:rPr lang="fr-CA" dirty="0" err="1"/>
              <a:t>attachment</a:t>
            </a:r>
            <a:r>
              <a:rPr lang="fr-CA" dirty="0"/>
              <a:t> </a:t>
            </a:r>
            <a:r>
              <a:rPr lang="fr-CA" dirty="0" err="1"/>
              <a:t>from</a:t>
            </a:r>
            <a:r>
              <a:rPr lang="fr-CA" dirty="0"/>
              <a:t> </a:t>
            </a:r>
            <a:r>
              <a:rPr lang="fr-CA" dirty="0" err="1"/>
              <a:t>onedrive</a:t>
            </a:r>
            <a:endParaRPr lang="fr-CA" dirty="0"/>
          </a:p>
        </p:txBody>
      </p:sp>
      <p:sp>
        <p:nvSpPr>
          <p:cNvPr id="4" name="Espace réservé du numéro de diapositive 3"/>
          <p:cNvSpPr>
            <a:spLocks noGrp="1"/>
          </p:cNvSpPr>
          <p:nvPr>
            <p:ph type="sldNum" sz="quarter" idx="5"/>
          </p:nvPr>
        </p:nvSpPr>
        <p:spPr/>
        <p:txBody>
          <a:bodyPr/>
          <a:lstStyle/>
          <a:p>
            <a:fld id="{49490287-C0B8-4134-B0AE-BF09B8AD634C}" type="slidenum">
              <a:rPr lang="en-US" smtClean="0"/>
              <a:t>7</a:t>
            </a:fld>
            <a:endParaRPr lang="en-US"/>
          </a:p>
        </p:txBody>
      </p:sp>
    </p:spTree>
    <p:extLst>
      <p:ext uri="{BB962C8B-B14F-4D97-AF65-F5344CB8AC3E}">
        <p14:creationId xmlns:p14="http://schemas.microsoft.com/office/powerpoint/2010/main" val="2526582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9100" y="441325"/>
            <a:ext cx="5953125" cy="3348038"/>
          </a:xfrm>
        </p:spPr>
      </p:sp>
      <p:sp>
        <p:nvSpPr>
          <p:cNvPr id="3" name="Espace réservé des notes 2"/>
          <p:cNvSpPr>
            <a:spLocks noGrp="1"/>
          </p:cNvSpPr>
          <p:nvPr>
            <p:ph type="body" idx="1"/>
          </p:nvPr>
        </p:nvSpPr>
        <p:spPr/>
        <p:txBody>
          <a:bodyPr/>
          <a:lstStyle/>
          <a:p>
            <a:pPr algn="just"/>
            <a:r>
              <a:rPr lang="fr-FR" sz="1600" b="1" dirty="0"/>
              <a:t>La fonctionnalité « Protection des dossiers importants »</a:t>
            </a:r>
          </a:p>
          <a:p>
            <a:pPr algn="just"/>
            <a:r>
              <a:rPr lang="fr-FR" dirty="0"/>
              <a:t>La fonctionnalité </a:t>
            </a:r>
            <a:r>
              <a:rPr lang="fr-FR" b="1" dirty="0"/>
              <a:t>« Protection des dossiers importants »</a:t>
            </a:r>
            <a:r>
              <a:rPr lang="fr-FR" dirty="0"/>
              <a:t> vous permet de sauvegarder les dossiers importants de votre PC (</a:t>
            </a:r>
            <a:r>
              <a:rPr lang="fr-FR" b="1" dirty="0"/>
              <a:t>Bureau</a:t>
            </a:r>
            <a:r>
              <a:rPr lang="fr-FR" dirty="0"/>
              <a:t>, </a:t>
            </a:r>
            <a:r>
              <a:rPr lang="fr-FR" b="1" dirty="0"/>
              <a:t>Documents</a:t>
            </a:r>
            <a:r>
              <a:rPr lang="fr-FR" dirty="0"/>
              <a:t> et </a:t>
            </a:r>
            <a:r>
              <a:rPr lang="fr-FR" b="1" dirty="0"/>
              <a:t>Images</a:t>
            </a:r>
            <a:r>
              <a:rPr lang="fr-FR" dirty="0"/>
              <a:t>) avec OneDrive, de sorte qu'ils soient protégés et disponibles sur d'autres appareils.</a:t>
            </a:r>
          </a:p>
          <a:p>
            <a:pPr algn="just"/>
            <a:r>
              <a:rPr lang="fr-FR" dirty="0"/>
              <a:t>Ainsi, si vous travaillez sur plusieurs ordinateurs ou si votre ordinateur tombe en panne, vous retrouverez à l’identique les icones sur votre bureau et le contenu des dossiers </a:t>
            </a:r>
            <a:r>
              <a:rPr lang="fr-FR" b="1" dirty="0"/>
              <a:t>Documents</a:t>
            </a:r>
            <a:r>
              <a:rPr lang="fr-FR" dirty="0"/>
              <a:t> et </a:t>
            </a:r>
            <a:r>
              <a:rPr lang="fr-FR" b="1" dirty="0"/>
              <a:t>Images </a:t>
            </a:r>
            <a:r>
              <a:rPr lang="fr-FR" dirty="0"/>
              <a:t>sur une autre machine. En outre, vous pourrez consulter le contenu du dossier </a:t>
            </a:r>
            <a:r>
              <a:rPr lang="fr-FR" b="1" dirty="0"/>
              <a:t>Documents</a:t>
            </a:r>
            <a:r>
              <a:rPr lang="fr-FR" dirty="0"/>
              <a:t> sur votre iPad ou votre iPhone si vous y avez installé OneDrive.</a:t>
            </a:r>
          </a:p>
          <a:p>
            <a:r>
              <a:rPr lang="fr-FR" sz="1400" b="1" dirty="0"/>
              <a:t>Configurer la protection des dossiers importants</a:t>
            </a:r>
          </a:p>
          <a:p>
            <a:pPr marL="685800" lvl="1" indent="-228600" algn="just">
              <a:buFont typeface="+mj-lt"/>
              <a:buAutoNum type="arabicPeriod"/>
            </a:pPr>
            <a:r>
              <a:rPr lang="fr-FR" dirty="0"/>
              <a:t>Cliquez sur l’icone OneDrive, le nuage bleu dans la zone de notification de Windows, puis Cliquez sur </a:t>
            </a:r>
            <a:r>
              <a:rPr lang="fr-FR" b="1" dirty="0"/>
              <a:t>Plus</a:t>
            </a:r>
            <a:r>
              <a:rPr lang="fr-FR" dirty="0"/>
              <a:t> &gt; </a:t>
            </a:r>
            <a:r>
              <a:rPr lang="fr-FR" b="1" dirty="0"/>
              <a:t>Paramètres </a:t>
            </a:r>
            <a:r>
              <a:rPr lang="fr-FR" dirty="0"/>
              <a:t>&gt; E</a:t>
            </a:r>
            <a:r>
              <a:rPr lang="fr-FR" b="1" dirty="0"/>
              <a:t>nregistrement automatique</a:t>
            </a:r>
            <a:r>
              <a:rPr lang="fr-FR" dirty="0"/>
              <a:t> &gt; </a:t>
            </a:r>
            <a:r>
              <a:rPr lang="fr-FR" b="1" dirty="0"/>
              <a:t>Mettre à jour les dossiers</a:t>
            </a:r>
            <a:r>
              <a:rPr lang="fr-FR" dirty="0"/>
              <a:t>.</a:t>
            </a:r>
          </a:p>
          <a:p>
            <a:pPr marL="685800" lvl="1" indent="-228600" algn="just">
              <a:buFont typeface="+mj-lt"/>
              <a:buAutoNum type="arabicPeriod"/>
            </a:pPr>
            <a:r>
              <a:rPr lang="fr-FR" dirty="0"/>
              <a:t>Dans la boîte de dialogue </a:t>
            </a:r>
            <a:r>
              <a:rPr lang="fr-FR" b="1" dirty="0"/>
              <a:t>Configuration de la protection des dossiers importants</a:t>
            </a:r>
            <a:r>
              <a:rPr lang="fr-FR" dirty="0"/>
              <a:t>, assurez-vous que les dossiers que vous souhaitez protéger sont sélectionnés (coche bleu).</a:t>
            </a:r>
          </a:p>
          <a:p>
            <a:pPr algn="just"/>
            <a:endParaRPr lang="fr-FR" dirty="0"/>
          </a:p>
          <a:p>
            <a:pPr algn="just"/>
            <a:endParaRPr lang="fr-FR" dirty="0"/>
          </a:p>
          <a:p>
            <a:pPr algn="just"/>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D720B4-DF8E-0346-839F-EBE9BD4B0D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290" name="Image 5" descr="image008">
            <a:extLst>
              <a:ext uri="{FF2B5EF4-FFF2-40B4-BE49-F238E27FC236}">
                <a16:creationId xmlns:a16="http://schemas.microsoft.com/office/drawing/2014/main" id="{1C79F7CF-25B6-455A-AD3C-0E354BE388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8837" y="6825303"/>
            <a:ext cx="2880000" cy="272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1344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90563" y="458788"/>
            <a:ext cx="8010526" cy="4506912"/>
          </a:xfrm>
          <a:prstGeom prst="rect">
            <a:avLst/>
          </a:prstGeom>
        </p:spPr>
      </p:sp>
      <p:sp>
        <p:nvSpPr>
          <p:cNvPr id="3" name="Espace réservé des notes 2"/>
          <p:cNvSpPr>
            <a:spLocks noGrp="1"/>
          </p:cNvSpPr>
          <p:nvPr>
            <p:ph type="body" idx="1"/>
          </p:nvPr>
        </p:nvSpPr>
        <p:spPr/>
        <p:txBody>
          <a:bodyPr/>
          <a:lstStyle/>
          <a:p>
            <a:r>
              <a:rPr lang="fr-FR" sz="1600" b="1" dirty="0"/>
              <a:t>Les « fichiers à la demande »</a:t>
            </a:r>
          </a:p>
          <a:p>
            <a:r>
              <a:rPr lang="fr-FR" dirty="0"/>
              <a:t>La fonctionnalité « </a:t>
            </a:r>
            <a:r>
              <a:rPr lang="fr-FR" b="1" dirty="0"/>
              <a:t>Fichiers à la demande</a:t>
            </a:r>
            <a:r>
              <a:rPr lang="fr-FR" dirty="0"/>
              <a:t> » vous permet d’accéder à tous vos fichiers dans OneDrive sans avoir à les télécharger et utiliser un espace de stockage sur votre appareil.</a:t>
            </a:r>
          </a:p>
          <a:p>
            <a:endParaRPr lang="fr-FR" dirty="0"/>
          </a:p>
          <a:p>
            <a:r>
              <a:rPr lang="fr-FR" dirty="0"/>
              <a:t>Lorsque vous activez sur les fichiers à la demande, vous voyez tous vos fichiers dans l’Explorateur de fichiers et obtenir des informations de nouveau sur chaque fichier. Nouveaux fichiers créés en ligne ou sur un autre appareil s’affichent sous forme de fichiers en ligne uniquement, qui n’utilisez pas d’espace sur votre appareil. Lorsque vous êtes connecté à Internet, vous pourrez utiliser les fichiers comme tous les fichiers sur votre appareil.</a:t>
            </a:r>
          </a:p>
          <a:p>
            <a:endParaRPr lang="fr-FR" dirty="0"/>
          </a:p>
          <a:p>
            <a:r>
              <a:rPr lang="fr-FR" dirty="0"/>
              <a:t>Avec OneDrive fichiers à la demande, vous pouvez :</a:t>
            </a:r>
          </a:p>
          <a:p>
            <a:pPr marL="652193" lvl="1" indent="-177871">
              <a:buFont typeface="Arial" panose="020B0604020202020204" pitchFamily="34" charset="0"/>
              <a:buChar char="•"/>
            </a:pPr>
            <a:r>
              <a:rPr lang="fr-FR" dirty="0"/>
              <a:t>Définir les fichiers et dossiers soit toujours disponible localement sur votre appareil ;</a:t>
            </a:r>
          </a:p>
          <a:p>
            <a:pPr marL="652193" lvl="1" indent="-177871">
              <a:buFont typeface="Arial" panose="020B0604020202020204" pitchFamily="34" charset="0"/>
              <a:buChar char="•"/>
            </a:pPr>
            <a:r>
              <a:rPr lang="fr-FR" dirty="0"/>
              <a:t>Économiser de l’espace sur votre appareil à l’aide des fichiers uniquement accessible en ligne ;</a:t>
            </a:r>
          </a:p>
          <a:p>
            <a:pPr marL="652193" lvl="1" indent="-177871">
              <a:buFont typeface="Arial" panose="020B0604020202020204" pitchFamily="34" charset="0"/>
              <a:buChar char="•"/>
            </a:pPr>
            <a:r>
              <a:rPr lang="fr-FR" dirty="0"/>
              <a:t>Voir les informations importantes à propos des fichiers, tels que si elles sont partagés ou à quoi il ressemble.</a:t>
            </a:r>
          </a:p>
        </p:txBody>
      </p:sp>
      <p:pic>
        <p:nvPicPr>
          <p:cNvPr id="9218" name="Picture 2" descr="Image conceptuelle de fichiers à la demande">
            <a:extLst>
              <a:ext uri="{FF2B5EF4-FFF2-40B4-BE49-F238E27FC236}">
                <a16:creationId xmlns:a16="http://schemas.microsoft.com/office/drawing/2014/main" id="{78EBD74C-2315-43A1-9913-E3F2046E23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9802" y="5975174"/>
            <a:ext cx="3227553" cy="1038019"/>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a:extLst>
              <a:ext uri="{FF2B5EF4-FFF2-40B4-BE49-F238E27FC236}">
                <a16:creationId xmlns:a16="http://schemas.microsoft.com/office/drawing/2014/main" id="{401ADAE8-7F2D-4BA7-AD46-17728A075F71}"/>
              </a:ext>
            </a:extLst>
          </p:cNvPr>
          <p:cNvSpPr>
            <a:spLocks noGrp="1"/>
          </p:cNvSpPr>
          <p:nvPr>
            <p:ph type="sldNum" sz="quarter" idx="10"/>
          </p:nvPr>
        </p:nvSpPr>
        <p:spPr>
          <a:xfrm>
            <a:off x="3815375" y="9371285"/>
            <a:ext cx="2918830" cy="493316"/>
          </a:xfrm>
          <a:prstGeom prst="rect">
            <a:avLst/>
          </a:prstGeom>
        </p:spPr>
        <p:txBody>
          <a:bodyPr lIns="87554" tIns="43777" rIns="87554" bIns="43777"/>
          <a:lstStyle/>
          <a:p>
            <a:pPr marL="0" marR="0" lvl="0" indent="0" algn="r" defTabSz="914400" rtl="0" eaLnBrk="1" fontAlgn="auto" latinLnBrk="0" hangingPunct="1">
              <a:lnSpc>
                <a:spcPct val="100000"/>
              </a:lnSpc>
              <a:spcBef>
                <a:spcPts val="0"/>
              </a:spcBef>
              <a:spcAft>
                <a:spcPts val="0"/>
              </a:spcAft>
              <a:buClrTx/>
              <a:buSzTx/>
              <a:buFontTx/>
              <a:buNone/>
              <a:tabLst/>
              <a:defRPr/>
            </a:pPr>
            <a:fld id="{48BDBD06-418C-42AA-B846-EEA467CF369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75140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twitter.com/InvestPSP" TargetMode="External"/><Relationship Id="rId1" Type="http://schemas.openxmlformats.org/officeDocument/2006/relationships/slideMaster" Target="../slideMasters/slideMaster8.xml"/><Relationship Id="rId5" Type="http://schemas.openxmlformats.org/officeDocument/2006/relationships/image" Target="../media/image19.png"/><Relationship Id="rId4" Type="http://schemas.openxmlformats.org/officeDocument/2006/relationships/hyperlink" Target="https://www.linkedin.com/company/psp-investments/"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Cover Page Dark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24520-CF9C-4B12-9985-015D4481DA66}"/>
              </a:ext>
            </a:extLst>
          </p:cNvPr>
          <p:cNvSpPr>
            <a:spLocks noGrp="1"/>
          </p:cNvSpPr>
          <p:nvPr>
            <p:ph type="title" hasCustomPrompt="1"/>
          </p:nvPr>
        </p:nvSpPr>
        <p:spPr>
          <a:xfrm>
            <a:off x="539999" y="360000"/>
            <a:ext cx="8063999" cy="1538883"/>
          </a:xfrm>
        </p:spPr>
        <p:txBody>
          <a:bodyPr wrap="square">
            <a:noAutofit/>
          </a:bodyPr>
          <a:lstStyle>
            <a:lvl1pPr>
              <a:defRPr b="1">
                <a:solidFill>
                  <a:schemeClr val="bg1"/>
                </a:solidFill>
                <a:latin typeface="Arial" panose="020B0604020202020204" pitchFamily="34" charset="0"/>
                <a:cs typeface="Arial" panose="020B0604020202020204" pitchFamily="34" charset="0"/>
              </a:defRPr>
            </a:lvl1pPr>
          </a:lstStyle>
          <a:p>
            <a:r>
              <a:rPr lang="en-US"/>
              <a:t>Click to Edit Document Title</a:t>
            </a:r>
            <a:endParaRPr lang="fr-CA"/>
          </a:p>
        </p:txBody>
      </p:sp>
      <p:sp>
        <p:nvSpPr>
          <p:cNvPr id="5" name="Text Placeholder 4">
            <a:extLst>
              <a:ext uri="{FF2B5EF4-FFF2-40B4-BE49-F238E27FC236}">
                <a16:creationId xmlns:a16="http://schemas.microsoft.com/office/drawing/2014/main" id="{448CB08F-B6D5-4221-8A6A-CAB3B56E6C11}"/>
              </a:ext>
            </a:extLst>
          </p:cNvPr>
          <p:cNvSpPr>
            <a:spLocks noGrp="1"/>
          </p:cNvSpPr>
          <p:nvPr>
            <p:ph type="body" sz="quarter" idx="11" hasCustomPrompt="1"/>
          </p:nvPr>
        </p:nvSpPr>
        <p:spPr>
          <a:xfrm>
            <a:off x="539750" y="2211388"/>
            <a:ext cx="8064698" cy="1152450"/>
          </a:xfrm>
          <a:prstGeom prst="rect">
            <a:avLst/>
          </a:prstGeom>
        </p:spPr>
        <p:txBody>
          <a:bodyPr lIns="0" tIns="0" rIns="0" bIns="0"/>
          <a:lstStyle>
            <a:lvl1pPr>
              <a:defRPr>
                <a:solidFill>
                  <a:schemeClr val="bg1"/>
                </a:solidFill>
                <a:latin typeface="Times New Roman" panose="02020603050405020304" pitchFamily="18" charset="0"/>
                <a:cs typeface="Times New Roman" panose="02020603050405020304" pitchFamily="18" charset="0"/>
              </a:defRPr>
            </a:lvl1pPr>
          </a:lstStyle>
          <a:p>
            <a:pPr lvl="0"/>
            <a:r>
              <a:rPr lang="en-US"/>
              <a:t>Edit Document Subtitle</a:t>
            </a:r>
          </a:p>
        </p:txBody>
      </p:sp>
      <p:sp>
        <p:nvSpPr>
          <p:cNvPr id="7" name="Text Placeholder 3">
            <a:extLst>
              <a:ext uri="{FF2B5EF4-FFF2-40B4-BE49-F238E27FC236}">
                <a16:creationId xmlns:a16="http://schemas.microsoft.com/office/drawing/2014/main" id="{2A7AB5CC-E0E1-463E-B177-0C703654D616}"/>
              </a:ext>
            </a:extLst>
          </p:cNvPr>
          <p:cNvSpPr>
            <a:spLocks noGrp="1"/>
          </p:cNvSpPr>
          <p:nvPr>
            <p:ph type="body" sz="quarter" idx="12" hasCustomPrompt="1"/>
          </p:nvPr>
        </p:nvSpPr>
        <p:spPr>
          <a:xfrm>
            <a:off x="539750" y="4427314"/>
            <a:ext cx="3779838" cy="520700"/>
          </a:xfrm>
          <a:prstGeom prst="rect">
            <a:avLst/>
          </a:prstGeom>
        </p:spPr>
        <p:txBody>
          <a:bodyPr lIns="0" tIns="0" rIns="0" bIns="0"/>
          <a:lstStyle>
            <a:lvl1pPr marL="0" indent="0">
              <a:lnSpc>
                <a:spcPts val="1400"/>
              </a:lnSpc>
              <a:buFontTx/>
              <a:buNone/>
              <a:defRPr sz="1400">
                <a:solidFill>
                  <a:srgbClr val="FFFFFF"/>
                </a:solidFill>
                <a:latin typeface="Arial" panose="020B0604020202020204" pitchFamily="34" charset="0"/>
                <a:cs typeface="Arial" panose="020B0604020202020204" pitchFamily="34" charset="0"/>
              </a:defRPr>
            </a:lvl1pPr>
            <a:lvl2pPr marL="457200" indent="0">
              <a:buFontTx/>
              <a:buNone/>
              <a:defRPr sz="1400">
                <a:solidFill>
                  <a:srgbClr val="FFFFFF"/>
                </a:solidFill>
                <a:latin typeface="Basis Grotesque" panose="02000503030000020004" pitchFamily="50" charset="0"/>
                <a:cs typeface="Angsana New" panose="020B0502040204020203" pitchFamily="18" charset="-34"/>
              </a:defRPr>
            </a:lvl2pPr>
            <a:lvl3pPr marL="914400" indent="0">
              <a:buFontTx/>
              <a:buNone/>
              <a:defRPr sz="1400">
                <a:solidFill>
                  <a:srgbClr val="FFFFFF"/>
                </a:solidFill>
                <a:latin typeface="Basis Grotesque" panose="02000503030000020004" pitchFamily="50" charset="0"/>
                <a:cs typeface="Angsana New" panose="020B0502040204020203" pitchFamily="18" charset="-34"/>
              </a:defRPr>
            </a:lvl3pPr>
            <a:lvl4pPr marL="1371600" indent="0">
              <a:buFontTx/>
              <a:buNone/>
              <a:defRPr sz="1400">
                <a:solidFill>
                  <a:srgbClr val="FFFFFF"/>
                </a:solidFill>
                <a:latin typeface="Basis Grotesque" panose="02000503030000020004" pitchFamily="50" charset="0"/>
                <a:cs typeface="Angsana New" panose="020B0502040204020203" pitchFamily="18" charset="-34"/>
              </a:defRPr>
            </a:lvl4pPr>
            <a:lvl5pPr marL="1828800" indent="0">
              <a:buFontTx/>
              <a:buNone/>
              <a:defRPr sz="1400">
                <a:solidFill>
                  <a:srgbClr val="FFFFFF"/>
                </a:solidFill>
                <a:latin typeface="Basis Grotesque" panose="02000503030000020004" pitchFamily="50" charset="0"/>
                <a:cs typeface="Angsana New" panose="020B0502040204020203" pitchFamily="18" charset="-34"/>
              </a:defRPr>
            </a:lvl5pPr>
          </a:lstStyle>
          <a:p>
            <a:pPr lvl="0"/>
            <a:r>
              <a:rPr lang="en-US"/>
              <a:t>Insert Author Name &amp; Presentation Date</a:t>
            </a:r>
          </a:p>
        </p:txBody>
      </p:sp>
      <p:pic>
        <p:nvPicPr>
          <p:cNvPr id="6" name="Picture 5">
            <a:extLst>
              <a:ext uri="{FF2B5EF4-FFF2-40B4-BE49-F238E27FC236}">
                <a16:creationId xmlns:a16="http://schemas.microsoft.com/office/drawing/2014/main" id="{61A06BF2-C2CF-497E-B198-41C29D73D12D}"/>
              </a:ext>
            </a:extLst>
          </p:cNvPr>
          <p:cNvPicPr>
            <a:picLocks noChangeAspect="1"/>
          </p:cNvPicPr>
          <p:nvPr userDrawn="1"/>
        </p:nvPicPr>
        <p:blipFill>
          <a:blip r:embed="rId2"/>
          <a:stretch>
            <a:fillRect/>
          </a:stretch>
        </p:blipFill>
        <p:spPr>
          <a:xfrm>
            <a:off x="8044125" y="4541140"/>
            <a:ext cx="559873" cy="236498"/>
          </a:xfrm>
          <a:prstGeom prst="rect">
            <a:avLst/>
          </a:prstGeom>
        </p:spPr>
      </p:pic>
    </p:spTree>
    <p:extLst>
      <p:ext uri="{BB962C8B-B14F-4D97-AF65-F5344CB8AC3E}">
        <p14:creationId xmlns:p14="http://schemas.microsoft.com/office/powerpoint/2010/main" val="319453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 Section Page Cream">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A99AB-DE2F-4FDA-AB43-376A3D74F62A}"/>
              </a:ext>
            </a:extLst>
          </p:cNvPr>
          <p:cNvSpPr>
            <a:spLocks noGrp="1"/>
          </p:cNvSpPr>
          <p:nvPr>
            <p:ph type="title"/>
          </p:nvPr>
        </p:nvSpPr>
        <p:spPr>
          <a:xfrm>
            <a:off x="354853" y="1938272"/>
            <a:ext cx="8424000" cy="993775"/>
          </a:xfrm>
        </p:spPr>
        <p:txBody>
          <a:bodyPr/>
          <a:lstStyle/>
          <a:p>
            <a:r>
              <a:rPr lang="fr-FR"/>
              <a:t>Modifiez le style du titre</a:t>
            </a:r>
            <a:endParaRPr lang="fr-CA"/>
          </a:p>
        </p:txBody>
      </p:sp>
      <p:sp>
        <p:nvSpPr>
          <p:cNvPr id="3" name="Espace réservé du numéro de diapositive 2">
            <a:extLst>
              <a:ext uri="{FF2B5EF4-FFF2-40B4-BE49-F238E27FC236}">
                <a16:creationId xmlns:a16="http://schemas.microsoft.com/office/drawing/2014/main" id="{856D03C3-B59D-43F6-9BFC-B5D82235C5CB}"/>
              </a:ext>
            </a:extLst>
          </p:cNvPr>
          <p:cNvSpPr>
            <a:spLocks noGrp="1"/>
          </p:cNvSpPr>
          <p:nvPr>
            <p:ph type="sldNum" sz="quarter" idx="10"/>
          </p:nvPr>
        </p:nvSpPr>
        <p:spPr/>
        <p:txBody>
          <a:bodyPr/>
          <a:lstStyle/>
          <a:p>
            <a:fld id="{DDC7885F-1019-467B-A923-BBC435040C12}" type="slidenum">
              <a:rPr lang="fr-CA" sz="1000" smtClean="0"/>
              <a:pPr/>
              <a:t>‹n°›</a:t>
            </a:fld>
            <a:endParaRPr lang="fr-CA" sz="1000"/>
          </a:p>
        </p:txBody>
      </p:sp>
      <p:sp>
        <p:nvSpPr>
          <p:cNvPr id="5" name="Espace réservé du texte 4">
            <a:extLst>
              <a:ext uri="{FF2B5EF4-FFF2-40B4-BE49-F238E27FC236}">
                <a16:creationId xmlns:a16="http://schemas.microsoft.com/office/drawing/2014/main" id="{251D20C7-3B1F-4368-854B-33520A11CEC3}"/>
              </a:ext>
            </a:extLst>
          </p:cNvPr>
          <p:cNvSpPr>
            <a:spLocks noGrp="1"/>
          </p:cNvSpPr>
          <p:nvPr>
            <p:ph type="body" sz="quarter" idx="11" hasCustomPrompt="1"/>
          </p:nvPr>
        </p:nvSpPr>
        <p:spPr>
          <a:xfrm>
            <a:off x="354853" y="2932047"/>
            <a:ext cx="8424000" cy="1244427"/>
          </a:xfrm>
        </p:spPr>
        <p:txBody>
          <a:bodyPr lIns="0" tIns="0" rIns="0" bIns="0"/>
          <a:lstStyle>
            <a:lvl1pPr>
              <a:defRPr>
                <a:latin typeface="Times New Roman" panose="02020603050405020304" pitchFamily="18" charset="0"/>
                <a:cs typeface="Times New Roman" panose="02020603050405020304" pitchFamily="18" charset="0"/>
              </a:defRPr>
            </a:lvl1pPr>
          </a:lstStyle>
          <a:p>
            <a:r>
              <a:rPr lang="en-US"/>
              <a:t>Click to edit Master subtitle style</a:t>
            </a:r>
            <a:endParaRPr lang="fr-CA"/>
          </a:p>
        </p:txBody>
      </p:sp>
      <p:pic>
        <p:nvPicPr>
          <p:cNvPr id="6" name="Picture 5">
            <a:extLst>
              <a:ext uri="{FF2B5EF4-FFF2-40B4-BE49-F238E27FC236}">
                <a16:creationId xmlns:a16="http://schemas.microsoft.com/office/drawing/2014/main" id="{427E66CA-B65F-44DC-B58D-26C45EDEA6C1}"/>
              </a:ext>
            </a:extLst>
          </p:cNvPr>
          <p:cNvPicPr>
            <a:picLocks noChangeAspect="1"/>
          </p:cNvPicPr>
          <p:nvPr userDrawn="1"/>
        </p:nvPicPr>
        <p:blipFill>
          <a:blip r:embed="rId2"/>
          <a:stretch>
            <a:fillRect/>
          </a:stretch>
        </p:blipFill>
        <p:spPr>
          <a:xfrm>
            <a:off x="8279514" y="4824000"/>
            <a:ext cx="432946" cy="190832"/>
          </a:xfrm>
          <a:prstGeom prst="rect">
            <a:avLst/>
          </a:prstGeom>
        </p:spPr>
      </p:pic>
    </p:spTree>
    <p:extLst>
      <p:ext uri="{BB962C8B-B14F-4D97-AF65-F5344CB8AC3E}">
        <p14:creationId xmlns:p14="http://schemas.microsoft.com/office/powerpoint/2010/main" val="315899241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a:t>Modifiez le style du titre</a:t>
            </a:r>
          </a:p>
        </p:txBody>
      </p:sp>
      <p:sp>
        <p:nvSpPr>
          <p:cNvPr id="3" name="Espace réservé pour une image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p>
        </p:txBody>
      </p:sp>
      <p:sp>
        <p:nvSpPr>
          <p:cNvPr id="4" name="Espace réservé du texte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ED4FE67B-104C-4DF8-996E-D5A12DD36BD1}" type="datetimeFigureOut">
              <a:rPr lang="fr-FR" smtClean="0"/>
              <a:t>27/06/2024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342749136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D4FE67B-104C-4DF8-996E-D5A12DD36BD1}" type="datetimeFigureOut">
              <a:rPr lang="fr-FR" smtClean="0"/>
              <a:t>27/06/2024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272183635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3843"/>
            <a:ext cx="1971675" cy="4358879"/>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3843"/>
            <a:ext cx="5800725" cy="435887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D4FE67B-104C-4DF8-996E-D5A12DD36BD1}" type="datetimeFigureOut">
              <a:rPr lang="fr-FR" smtClean="0"/>
              <a:t>27/06/2024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241655661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itre + Sous-titre Rubrique - Mandarine BS">
    <p:spTree>
      <p:nvGrpSpPr>
        <p:cNvPr id="1" name=""/>
        <p:cNvGrpSpPr/>
        <p:nvPr/>
      </p:nvGrpSpPr>
      <p:grpSpPr>
        <a:xfrm>
          <a:off x="0" y="0"/>
          <a:ext cx="0" cy="0"/>
          <a:chOff x="0" y="0"/>
          <a:chExt cx="0" cy="0"/>
        </a:xfrm>
      </p:grpSpPr>
      <p:sp>
        <p:nvSpPr>
          <p:cNvPr id="2" name="Title 1"/>
          <p:cNvSpPr>
            <a:spLocks noGrp="1"/>
          </p:cNvSpPr>
          <p:nvPr>
            <p:ph type="title"/>
          </p:nvPr>
        </p:nvSpPr>
        <p:spPr>
          <a:xfrm>
            <a:off x="1443789" y="550113"/>
            <a:ext cx="4605867" cy="350044"/>
          </a:xfrm>
          <a:prstGeom prst="rect">
            <a:avLst/>
          </a:prstGeom>
        </p:spPr>
        <p:txBody>
          <a:bodyPr anchor="ctr"/>
          <a:lstStyle>
            <a:lvl1pPr>
              <a:defRPr lang="en-US" sz="1800" kern="1200" cap="all" baseline="0" dirty="0">
                <a:solidFill>
                  <a:srgbClr val="333333"/>
                </a:solidFill>
                <a:latin typeface="Segoe UI Semibold" panose="020B0702040204020203" pitchFamily="34" charset="0"/>
                <a:ea typeface="Segoe UI" pitchFamily="34" charset="0"/>
                <a:cs typeface="Segoe UI Semibold" panose="020B0702040204020203" pitchFamily="34" charset="0"/>
              </a:defRPr>
            </a:lvl1pPr>
          </a:lstStyle>
          <a:p>
            <a:r>
              <a:rPr lang="fr-FR"/>
              <a:t>Modifiez le style du titre</a:t>
            </a:r>
            <a:endParaRPr lang="en-US" dirty="0"/>
          </a:p>
        </p:txBody>
      </p:sp>
      <p:sp>
        <p:nvSpPr>
          <p:cNvPr id="5" name="Espace réservé du texte 2"/>
          <p:cNvSpPr>
            <a:spLocks noGrp="1"/>
          </p:cNvSpPr>
          <p:nvPr>
            <p:ph idx="1"/>
          </p:nvPr>
        </p:nvSpPr>
        <p:spPr>
          <a:xfrm>
            <a:off x="1443789" y="965835"/>
            <a:ext cx="7071560" cy="3263504"/>
          </a:xfrm>
          <a:prstGeom prst="rect">
            <a:avLst/>
          </a:prstGeom>
        </p:spPr>
        <p:txBody>
          <a:bodyPr vert="horz" lIns="91440" tIns="45720" rIns="91440" bIns="45720" rtlCol="0"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9672" y="784498"/>
            <a:ext cx="271463" cy="3877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23546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1_Titre + Sous-titre Rubrique - Mandarine BS">
    <p:spTree>
      <p:nvGrpSpPr>
        <p:cNvPr id="1" name=""/>
        <p:cNvGrpSpPr/>
        <p:nvPr/>
      </p:nvGrpSpPr>
      <p:grpSpPr>
        <a:xfrm>
          <a:off x="0" y="0"/>
          <a:ext cx="0" cy="0"/>
          <a:chOff x="0" y="0"/>
          <a:chExt cx="0" cy="0"/>
        </a:xfrm>
      </p:grpSpPr>
      <p:sp>
        <p:nvSpPr>
          <p:cNvPr id="2" name="Title 1"/>
          <p:cNvSpPr>
            <a:spLocks noGrp="1"/>
          </p:cNvSpPr>
          <p:nvPr>
            <p:ph type="title"/>
          </p:nvPr>
        </p:nvSpPr>
        <p:spPr>
          <a:xfrm>
            <a:off x="1443789" y="550113"/>
            <a:ext cx="4605867" cy="350044"/>
          </a:xfrm>
          <a:prstGeom prst="rect">
            <a:avLst/>
          </a:prstGeom>
        </p:spPr>
        <p:txBody>
          <a:bodyPr anchor="ctr"/>
          <a:lstStyle>
            <a:lvl1pPr>
              <a:defRPr lang="en-US" sz="1800" kern="1200" cap="all" baseline="0" dirty="0">
                <a:solidFill>
                  <a:srgbClr val="333333"/>
                </a:solidFill>
                <a:latin typeface="Segoe UI Semibold" panose="020B0702040204020203" pitchFamily="34" charset="0"/>
                <a:ea typeface="Segoe UI" pitchFamily="34" charset="0"/>
                <a:cs typeface="Segoe UI Semibold" panose="020B0702040204020203" pitchFamily="34" charset="0"/>
              </a:defRPr>
            </a:lvl1pPr>
          </a:lstStyle>
          <a:p>
            <a:r>
              <a:rPr lang="fr-FR"/>
              <a:t>Modifiez le style du titre</a:t>
            </a:r>
            <a:endParaRPr lang="en-US" dirty="0"/>
          </a:p>
        </p:txBody>
      </p:sp>
      <p:sp>
        <p:nvSpPr>
          <p:cNvPr id="5" name="Espace réservé du texte 2"/>
          <p:cNvSpPr>
            <a:spLocks noGrp="1"/>
          </p:cNvSpPr>
          <p:nvPr>
            <p:ph idx="1"/>
          </p:nvPr>
        </p:nvSpPr>
        <p:spPr>
          <a:xfrm>
            <a:off x="1443789" y="965835"/>
            <a:ext cx="7071560" cy="3263504"/>
          </a:xfrm>
          <a:prstGeom prst="rect">
            <a:avLst/>
          </a:prstGeom>
        </p:spPr>
        <p:txBody>
          <a:bodyPr vert="horz" lIns="91440" tIns="45720" rIns="91440" bIns="45720" rtlCol="0"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9672" y="784498"/>
            <a:ext cx="271463" cy="3877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texte 3"/>
          <p:cNvSpPr>
            <a:spLocks noGrp="1"/>
          </p:cNvSpPr>
          <p:nvPr>
            <p:ph type="body" sz="quarter" idx="10"/>
          </p:nvPr>
        </p:nvSpPr>
        <p:spPr>
          <a:xfrm>
            <a:off x="161409" y="1489651"/>
            <a:ext cx="1035844" cy="1622822"/>
          </a:xfrm>
        </p:spPr>
        <p:txBody>
          <a:bodyPr>
            <a:noAutofit/>
          </a:bodyPr>
          <a:lstStyle>
            <a:lvl1pPr marL="0" indent="0">
              <a:buFont typeface="Arial" panose="020B0604020202020204" pitchFamily="34" charset="0"/>
              <a:buNone/>
              <a:defRPr sz="825">
                <a:solidFill>
                  <a:schemeClr val="tx1"/>
                </a:solidFill>
              </a:defRPr>
            </a:lvl1pPr>
            <a:lvl2pPr marL="342900" indent="0">
              <a:buFont typeface="Arial" panose="020B0604020202020204" pitchFamily="34" charset="0"/>
              <a:buNone/>
              <a:defRPr sz="825">
                <a:solidFill>
                  <a:schemeClr val="tx1"/>
                </a:solidFill>
              </a:defRPr>
            </a:lvl2pPr>
            <a:lvl3pPr marL="685800" indent="0">
              <a:buFont typeface="Arial" panose="020B0604020202020204" pitchFamily="34" charset="0"/>
              <a:buNone/>
              <a:defRPr sz="825">
                <a:solidFill>
                  <a:schemeClr val="tx1"/>
                </a:solidFill>
              </a:defRPr>
            </a:lvl3pPr>
            <a:lvl4pPr marL="1028700" indent="0">
              <a:buFont typeface="Arial" panose="020B0604020202020204" pitchFamily="34" charset="0"/>
              <a:buNone/>
              <a:defRPr sz="825">
                <a:solidFill>
                  <a:schemeClr val="tx1"/>
                </a:solidFill>
              </a:defRPr>
            </a:lvl4pPr>
            <a:lvl5pPr marL="1371600" indent="0">
              <a:buFont typeface="Arial" panose="020B0604020202020204" pitchFamily="34" charset="0"/>
              <a:buNone/>
              <a:defRPr sz="825">
                <a:solidFill>
                  <a:schemeClr val="tx1"/>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ZoneTexte 6"/>
          <p:cNvSpPr txBox="1"/>
          <p:nvPr/>
        </p:nvSpPr>
        <p:spPr>
          <a:xfrm>
            <a:off x="161409" y="1203386"/>
            <a:ext cx="1035844" cy="300082"/>
          </a:xfrm>
          <a:prstGeom prst="rect">
            <a:avLst/>
          </a:prstGeom>
          <a:noFill/>
        </p:spPr>
        <p:txBody>
          <a:bodyPr wrap="square" rtlCol="0">
            <a:spAutoFit/>
          </a:bodyPr>
          <a:lstStyle/>
          <a:p>
            <a:r>
              <a:rPr lang="fr-FR" sz="1350" dirty="0">
                <a:solidFill>
                  <a:srgbClr val="E93F25"/>
                </a:solidFill>
                <a:latin typeface="Segoe UI Semibold" panose="020B0702040204020203" pitchFamily="34" charset="0"/>
                <a:ea typeface="Segoe UI Black" panose="020B0A02040204020203" pitchFamily="34" charset="0"/>
                <a:cs typeface="Segoe UI Semibold" panose="020B0702040204020203" pitchFamily="34" charset="0"/>
              </a:rPr>
              <a:t>Plan</a:t>
            </a:r>
          </a:p>
        </p:txBody>
      </p:sp>
    </p:spTree>
    <p:extLst>
      <p:ext uri="{BB962C8B-B14F-4D97-AF65-F5344CB8AC3E}">
        <p14:creationId xmlns:p14="http://schemas.microsoft.com/office/powerpoint/2010/main" val="8491667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2_Titre + Sous-titre Rubrique - Mandarine BS">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9672" y="784498"/>
            <a:ext cx="271463" cy="3877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44871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4_Titre + Sous-titre Rubrique - Mandarine BS">
    <p:spTree>
      <p:nvGrpSpPr>
        <p:cNvPr id="1" name=""/>
        <p:cNvGrpSpPr/>
        <p:nvPr/>
      </p:nvGrpSpPr>
      <p:grpSpPr>
        <a:xfrm>
          <a:off x="0" y="0"/>
          <a:ext cx="0" cy="0"/>
          <a:chOff x="0" y="0"/>
          <a:chExt cx="0" cy="0"/>
        </a:xfrm>
      </p:grpSpPr>
      <p:sp>
        <p:nvSpPr>
          <p:cNvPr id="2" name="Title 1"/>
          <p:cNvSpPr>
            <a:spLocks noGrp="1"/>
          </p:cNvSpPr>
          <p:nvPr>
            <p:ph type="title"/>
          </p:nvPr>
        </p:nvSpPr>
        <p:spPr>
          <a:xfrm>
            <a:off x="1443789" y="550113"/>
            <a:ext cx="4605867" cy="350044"/>
          </a:xfrm>
          <a:prstGeom prst="rect">
            <a:avLst/>
          </a:prstGeom>
        </p:spPr>
        <p:txBody>
          <a:bodyPr anchor="ctr"/>
          <a:lstStyle>
            <a:lvl1pPr>
              <a:defRPr lang="en-US" sz="1800" kern="1200" cap="all" baseline="0" dirty="0">
                <a:solidFill>
                  <a:srgbClr val="333333"/>
                </a:solidFill>
                <a:latin typeface="Segoe UI Semibold" panose="020B0702040204020203" pitchFamily="34" charset="0"/>
                <a:ea typeface="Segoe UI" pitchFamily="34" charset="0"/>
                <a:cs typeface="Segoe UI Semibold" panose="020B0702040204020203" pitchFamily="34" charset="0"/>
              </a:defRPr>
            </a:lvl1pPr>
          </a:lstStyle>
          <a:p>
            <a:r>
              <a:rPr lang="fr-FR"/>
              <a:t>Modifiez le style du titre</a:t>
            </a:r>
            <a:endParaRPr lang="en-US" dirty="0"/>
          </a:p>
        </p:txBody>
      </p:sp>
      <p:sp>
        <p:nvSpPr>
          <p:cNvPr id="5" name="Espace réservé du texte 2"/>
          <p:cNvSpPr>
            <a:spLocks noGrp="1"/>
          </p:cNvSpPr>
          <p:nvPr>
            <p:ph idx="1"/>
          </p:nvPr>
        </p:nvSpPr>
        <p:spPr>
          <a:xfrm>
            <a:off x="1443789" y="965835"/>
            <a:ext cx="7071560" cy="3263504"/>
          </a:xfrm>
          <a:prstGeom prst="rect">
            <a:avLst/>
          </a:prstGeom>
        </p:spPr>
        <p:txBody>
          <a:bodyPr vert="horz" lIns="91440" tIns="45720" rIns="91440" bIns="45720" rtlCol="0"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9672" y="784498"/>
            <a:ext cx="271463" cy="3877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texte 3"/>
          <p:cNvSpPr>
            <a:spLocks noGrp="1"/>
          </p:cNvSpPr>
          <p:nvPr>
            <p:ph type="body" sz="quarter" idx="10"/>
          </p:nvPr>
        </p:nvSpPr>
        <p:spPr>
          <a:xfrm>
            <a:off x="161409" y="1489651"/>
            <a:ext cx="1035844" cy="1622822"/>
          </a:xfrm>
        </p:spPr>
        <p:txBody>
          <a:bodyPr>
            <a:noAutofit/>
          </a:bodyPr>
          <a:lstStyle>
            <a:lvl1pPr marL="0" indent="0">
              <a:buFont typeface="Arial" panose="020B0604020202020204" pitchFamily="34" charset="0"/>
              <a:buNone/>
              <a:defRPr sz="825">
                <a:solidFill>
                  <a:schemeClr val="tx1"/>
                </a:solidFill>
              </a:defRPr>
            </a:lvl1pPr>
            <a:lvl2pPr marL="342900" indent="0">
              <a:buFont typeface="Arial" panose="020B0604020202020204" pitchFamily="34" charset="0"/>
              <a:buNone/>
              <a:defRPr sz="825">
                <a:solidFill>
                  <a:schemeClr val="tx1"/>
                </a:solidFill>
              </a:defRPr>
            </a:lvl2pPr>
            <a:lvl3pPr marL="685800" indent="0">
              <a:buFont typeface="Arial" panose="020B0604020202020204" pitchFamily="34" charset="0"/>
              <a:buNone/>
              <a:defRPr sz="825">
                <a:solidFill>
                  <a:schemeClr val="tx1"/>
                </a:solidFill>
              </a:defRPr>
            </a:lvl3pPr>
            <a:lvl4pPr marL="1028700" indent="0">
              <a:buFont typeface="Arial" panose="020B0604020202020204" pitchFamily="34" charset="0"/>
              <a:buNone/>
              <a:defRPr sz="825">
                <a:solidFill>
                  <a:schemeClr val="tx1"/>
                </a:solidFill>
              </a:defRPr>
            </a:lvl4pPr>
            <a:lvl5pPr marL="1371600" indent="0">
              <a:buFont typeface="Arial" panose="020B0604020202020204" pitchFamily="34" charset="0"/>
              <a:buNone/>
              <a:defRPr sz="825">
                <a:solidFill>
                  <a:schemeClr val="tx1"/>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ZoneTexte 6"/>
          <p:cNvSpPr txBox="1"/>
          <p:nvPr userDrawn="1"/>
        </p:nvSpPr>
        <p:spPr>
          <a:xfrm>
            <a:off x="161409" y="1203386"/>
            <a:ext cx="1035844" cy="300082"/>
          </a:xfrm>
          <a:prstGeom prst="rect">
            <a:avLst/>
          </a:prstGeom>
          <a:noFill/>
        </p:spPr>
        <p:txBody>
          <a:bodyPr wrap="square" rtlCol="0">
            <a:spAutoFit/>
          </a:bodyPr>
          <a:lstStyle/>
          <a:p>
            <a:r>
              <a:rPr lang="fr-FR" sz="1350" dirty="0">
                <a:solidFill>
                  <a:srgbClr val="E93F25"/>
                </a:solidFill>
                <a:latin typeface="Segoe UI Semibold" panose="020B0702040204020203" pitchFamily="34" charset="0"/>
                <a:ea typeface="Segoe UI Black" panose="020B0A02040204020203" pitchFamily="34" charset="0"/>
                <a:cs typeface="Segoe UI Semibold" panose="020B0702040204020203" pitchFamily="34" charset="0"/>
              </a:rPr>
              <a:t>Plan</a:t>
            </a:r>
          </a:p>
        </p:txBody>
      </p:sp>
    </p:spTree>
    <p:extLst>
      <p:ext uri="{BB962C8B-B14F-4D97-AF65-F5344CB8AC3E}">
        <p14:creationId xmlns:p14="http://schemas.microsoft.com/office/powerpoint/2010/main" val="2247447127"/>
      </p:ext>
    </p:extLst>
  </p:cSld>
  <p:clrMapOvr>
    <a:masterClrMapping/>
  </p:clrMapOvr>
  <p:extLst>
    <p:ext uri="{DCECCB84-F9BA-43D5-87BE-67443E8EF086}">
      <p15:sldGuideLst xmlns:p15="http://schemas.microsoft.com/office/powerpoint/2012/main">
        <p15:guide id="1" orient="horz" pos="1253">
          <p15:clr>
            <a:srgbClr val="FBAE40"/>
          </p15:clr>
        </p15:guide>
        <p15:guide id="2" pos="384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u Vierge - bleu">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8868070" y="64689"/>
            <a:ext cx="178931" cy="219153"/>
          </a:xfrm>
          <a:prstGeom prst="rect">
            <a:avLst/>
          </a:prstGeom>
        </p:spPr>
      </p:pic>
      <p:sp>
        <p:nvSpPr>
          <p:cNvPr id="11" name="Espace réservé du texte 2"/>
          <p:cNvSpPr>
            <a:spLocks noGrp="1"/>
          </p:cNvSpPr>
          <p:nvPr>
            <p:ph idx="1"/>
          </p:nvPr>
        </p:nvSpPr>
        <p:spPr>
          <a:xfrm>
            <a:off x="628650" y="1168813"/>
            <a:ext cx="7886700" cy="3263504"/>
          </a:xfrm>
          <a:prstGeom prst="rect">
            <a:avLst/>
          </a:prstGeom>
        </p:spPr>
        <p:txBody>
          <a:bodyPr vert="horz" lIns="91440" tIns="45720" rIns="91440" bIns="45720" rtlCol="0" anchor="t">
            <a:normAutofit/>
          </a:bodyPr>
          <a:lstStyle>
            <a:lvl1pPr>
              <a:defRPr sz="1050">
                <a:latin typeface="Segoe UI Semibold" panose="020B0702040204020203" pitchFamily="34" charset="0"/>
                <a:cs typeface="Segoe UI Semibold" panose="020B0702040204020203" pitchFamily="34" charset="0"/>
              </a:defRPr>
            </a:lvl1pPr>
            <a:lvl2pPr>
              <a:defRPr sz="1050">
                <a:latin typeface="Segoe UI Light" panose="020B0502040204020203" pitchFamily="34" charset="0"/>
                <a:cs typeface="Segoe UI Light" panose="020B0502040204020203" pitchFamily="34" charset="0"/>
              </a:defRPr>
            </a:lvl2pPr>
            <a:lvl3pPr>
              <a:defRPr sz="1050">
                <a:latin typeface="Segoe UI Light" panose="020B0502040204020203" pitchFamily="34" charset="0"/>
                <a:cs typeface="Segoe UI Light" panose="020B0502040204020203" pitchFamily="34" charset="0"/>
              </a:defRPr>
            </a:lvl3pPr>
            <a:lvl4pPr>
              <a:defRPr sz="1050">
                <a:latin typeface="Segoe UI Light" panose="020B0502040204020203" pitchFamily="34" charset="0"/>
                <a:cs typeface="Segoe UI Light" panose="020B0502040204020203" pitchFamily="34" charset="0"/>
              </a:defRPr>
            </a:lvl4pPr>
            <a:lvl5pPr>
              <a:defRPr sz="1050">
                <a:latin typeface="Segoe UI Light" panose="020B0502040204020203" pitchFamily="34" charset="0"/>
                <a:cs typeface="Segoe UI Light" panose="020B0502040204020203"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Espace réservé du texte 5"/>
          <p:cNvSpPr>
            <a:spLocks noGrp="1"/>
          </p:cNvSpPr>
          <p:nvPr>
            <p:ph type="body" sz="quarter" idx="11"/>
          </p:nvPr>
        </p:nvSpPr>
        <p:spPr>
          <a:xfrm>
            <a:off x="1" y="351001"/>
            <a:ext cx="9144000" cy="405000"/>
          </a:xfrm>
          <a:prstGeom prst="rect">
            <a:avLst/>
          </a:prstGeom>
        </p:spPr>
        <p:txBody>
          <a:bodyPr anchor="ctr"/>
          <a:lstStyle>
            <a:lvl1pPr marL="0" indent="0" algn="ctr">
              <a:buNone/>
              <a:defRPr sz="1200">
                <a:solidFill>
                  <a:schemeClr val="accent1"/>
                </a:solidFill>
                <a:latin typeface="Segoe UI Light" panose="020B0502040204020203" pitchFamily="34" charset="0"/>
                <a:cs typeface="Segoe UI Light" panose="020B0502040204020203" pitchFamily="34" charset="0"/>
              </a:defRPr>
            </a:lvl1pPr>
          </a:lstStyle>
          <a:p>
            <a:pPr lvl="0"/>
            <a:r>
              <a:rPr lang="fr-FR"/>
              <a:t>Modifiez les styles du texte du masque</a:t>
            </a:r>
          </a:p>
        </p:txBody>
      </p:sp>
    </p:spTree>
    <p:extLst>
      <p:ext uri="{BB962C8B-B14F-4D97-AF65-F5344CB8AC3E}">
        <p14:creationId xmlns:p14="http://schemas.microsoft.com/office/powerpoint/2010/main" val="8864984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0573880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 PSP Section Page Dark Bl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A99AB-DE2F-4FDA-AB43-376A3D74F62A}"/>
              </a:ext>
            </a:extLst>
          </p:cNvPr>
          <p:cNvSpPr>
            <a:spLocks noGrp="1"/>
          </p:cNvSpPr>
          <p:nvPr>
            <p:ph type="title"/>
          </p:nvPr>
        </p:nvSpPr>
        <p:spPr>
          <a:xfrm>
            <a:off x="354853" y="1938272"/>
            <a:ext cx="8424000" cy="993775"/>
          </a:xfrm>
        </p:spPr>
        <p:txBody>
          <a:bodyPr/>
          <a:lstStyle>
            <a:lvl1pPr>
              <a:defRPr>
                <a:solidFill>
                  <a:srgbClr val="FFFFFF"/>
                </a:solidFill>
              </a:defRPr>
            </a:lvl1pPr>
          </a:lstStyle>
          <a:p>
            <a:r>
              <a:rPr lang="fr-FR"/>
              <a:t>Modifiez le style du titre</a:t>
            </a:r>
            <a:endParaRPr lang="fr-CA"/>
          </a:p>
        </p:txBody>
      </p:sp>
      <p:sp>
        <p:nvSpPr>
          <p:cNvPr id="3" name="Espace réservé du numéro de diapositive 2">
            <a:extLst>
              <a:ext uri="{FF2B5EF4-FFF2-40B4-BE49-F238E27FC236}">
                <a16:creationId xmlns:a16="http://schemas.microsoft.com/office/drawing/2014/main" id="{856D03C3-B59D-43F6-9BFC-B5D82235C5CB}"/>
              </a:ext>
            </a:extLst>
          </p:cNvPr>
          <p:cNvSpPr>
            <a:spLocks noGrp="1"/>
          </p:cNvSpPr>
          <p:nvPr>
            <p:ph type="sldNum" sz="quarter" idx="10"/>
          </p:nvPr>
        </p:nvSpPr>
        <p:spPr/>
        <p:txBody>
          <a:bodyPr/>
          <a:lstStyle>
            <a:lvl1pPr>
              <a:defRPr>
                <a:solidFill>
                  <a:srgbClr val="FFFFFF"/>
                </a:solidFill>
              </a:defRPr>
            </a:lvl1pPr>
          </a:lstStyle>
          <a:p>
            <a:fld id="{DDC7885F-1019-467B-A923-BBC435040C12}" type="slidenum">
              <a:rPr lang="fr-CA" sz="1000" smtClean="0"/>
              <a:pPr/>
              <a:t>‹n°›</a:t>
            </a:fld>
            <a:endParaRPr lang="fr-CA" sz="1000"/>
          </a:p>
        </p:txBody>
      </p:sp>
      <p:sp>
        <p:nvSpPr>
          <p:cNvPr id="5" name="Espace réservé du texte 4">
            <a:extLst>
              <a:ext uri="{FF2B5EF4-FFF2-40B4-BE49-F238E27FC236}">
                <a16:creationId xmlns:a16="http://schemas.microsoft.com/office/drawing/2014/main" id="{251D20C7-3B1F-4368-854B-33520A11CEC3}"/>
              </a:ext>
            </a:extLst>
          </p:cNvPr>
          <p:cNvSpPr>
            <a:spLocks noGrp="1"/>
          </p:cNvSpPr>
          <p:nvPr>
            <p:ph type="body" sz="quarter" idx="11" hasCustomPrompt="1"/>
          </p:nvPr>
        </p:nvSpPr>
        <p:spPr>
          <a:xfrm>
            <a:off x="354853" y="2932047"/>
            <a:ext cx="8424000" cy="1244427"/>
          </a:xfrm>
        </p:spPr>
        <p:txBody>
          <a:bodyPr lIns="0" tIns="0" rIns="0" bIns="0"/>
          <a:lstStyle>
            <a:lvl1pPr>
              <a:defRPr>
                <a:solidFill>
                  <a:srgbClr val="FFFFFF"/>
                </a:solidFill>
                <a:latin typeface="Times New Roman" panose="02020603050405020304" pitchFamily="18" charset="0"/>
                <a:cs typeface="Times New Roman" panose="02020603050405020304" pitchFamily="18" charset="0"/>
              </a:defRPr>
            </a:lvl1pPr>
          </a:lstStyle>
          <a:p>
            <a:r>
              <a:rPr lang="en-US"/>
              <a:t>Click to edit Master subtitle style</a:t>
            </a:r>
            <a:endParaRPr lang="fr-CA"/>
          </a:p>
        </p:txBody>
      </p:sp>
      <p:pic>
        <p:nvPicPr>
          <p:cNvPr id="8" name="Picture 7">
            <a:extLst>
              <a:ext uri="{FF2B5EF4-FFF2-40B4-BE49-F238E27FC236}">
                <a16:creationId xmlns:a16="http://schemas.microsoft.com/office/drawing/2014/main" id="{95B6C3CF-63A5-4373-BBC2-2E06F7B3FF80}"/>
              </a:ext>
            </a:extLst>
          </p:cNvPr>
          <p:cNvPicPr>
            <a:picLocks noChangeAspect="1"/>
          </p:cNvPicPr>
          <p:nvPr userDrawn="1"/>
        </p:nvPicPr>
        <p:blipFill>
          <a:blip r:embed="rId2"/>
          <a:stretch>
            <a:fillRect/>
          </a:stretch>
        </p:blipFill>
        <p:spPr>
          <a:xfrm>
            <a:off x="8280000" y="4824000"/>
            <a:ext cx="432944" cy="190832"/>
          </a:xfrm>
          <a:prstGeom prst="rect">
            <a:avLst/>
          </a:prstGeom>
        </p:spPr>
      </p:pic>
    </p:spTree>
    <p:extLst>
      <p:ext uri="{BB962C8B-B14F-4D97-AF65-F5344CB8AC3E}">
        <p14:creationId xmlns:p14="http://schemas.microsoft.com/office/powerpoint/2010/main" val="2868074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 Asset Class Separator / Infrastruc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12C53A-5DD2-4B54-977D-50CAEB867A8C}"/>
              </a:ext>
            </a:extLst>
          </p:cNvPr>
          <p:cNvPicPr>
            <a:picLocks noChangeAspect="1"/>
          </p:cNvPicPr>
          <p:nvPr userDrawn="1"/>
        </p:nvPicPr>
        <p:blipFill>
          <a:blip r:embed="rId2"/>
          <a:stretch>
            <a:fillRect/>
          </a:stretch>
        </p:blipFill>
        <p:spPr>
          <a:xfrm>
            <a:off x="0" y="0"/>
            <a:ext cx="9144000" cy="5143499"/>
          </a:xfrm>
          <a:prstGeom prst="rect">
            <a:avLst/>
          </a:prstGeom>
        </p:spPr>
      </p:pic>
      <p:sp>
        <p:nvSpPr>
          <p:cNvPr id="2" name="Title 1">
            <a:extLst>
              <a:ext uri="{FF2B5EF4-FFF2-40B4-BE49-F238E27FC236}">
                <a16:creationId xmlns:a16="http://schemas.microsoft.com/office/drawing/2014/main" id="{B86F7E8A-4F0C-4BEA-A886-8B406E905696}"/>
              </a:ext>
            </a:extLst>
          </p:cNvPr>
          <p:cNvSpPr>
            <a:spLocks noGrp="1"/>
          </p:cNvSpPr>
          <p:nvPr>
            <p:ph type="title" hasCustomPrompt="1"/>
          </p:nvPr>
        </p:nvSpPr>
        <p:spPr/>
        <p:txBody>
          <a:bodyPr/>
          <a:lstStyle>
            <a:lvl1pPr>
              <a:defRPr/>
            </a:lvl1pPr>
          </a:lstStyle>
          <a:p>
            <a:r>
              <a:rPr lang="en-US"/>
              <a:t>Infrastructure</a:t>
            </a:r>
            <a:endParaRPr lang="fr-CA"/>
          </a:p>
        </p:txBody>
      </p:sp>
      <p:sp>
        <p:nvSpPr>
          <p:cNvPr id="3" name="Slide Number Placeholder 2">
            <a:extLst>
              <a:ext uri="{FF2B5EF4-FFF2-40B4-BE49-F238E27FC236}">
                <a16:creationId xmlns:a16="http://schemas.microsoft.com/office/drawing/2014/main" id="{57FEE578-F93B-41EF-A74C-08116A8A1235}"/>
              </a:ext>
            </a:extLst>
          </p:cNvPr>
          <p:cNvSpPr>
            <a:spLocks noGrp="1"/>
          </p:cNvSpPr>
          <p:nvPr>
            <p:ph type="sldNum" sz="quarter" idx="10"/>
          </p:nvPr>
        </p:nvSpPr>
        <p:spPr>
          <a:xfrm>
            <a:off x="360000" y="4824000"/>
            <a:ext cx="2057400" cy="274637"/>
          </a:xfrm>
        </p:spPr>
        <p:txBody>
          <a:bodyPr/>
          <a:lstStyle>
            <a:lvl1pPr>
              <a:defRPr sz="1200"/>
            </a:lvl1pPr>
          </a:lstStyle>
          <a:p>
            <a:fld id="{DDC7885F-1019-467B-A923-BBC435040C12}" type="slidenum">
              <a:rPr lang="fr-CA" smtClean="0"/>
              <a:pPr/>
              <a:t>‹n°›</a:t>
            </a:fld>
            <a:endParaRPr lang="fr-CA"/>
          </a:p>
        </p:txBody>
      </p:sp>
    </p:spTree>
    <p:extLst>
      <p:ext uri="{BB962C8B-B14F-4D97-AF65-F5344CB8AC3E}">
        <p14:creationId xmlns:p14="http://schemas.microsoft.com/office/powerpoint/2010/main" val="1640524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 Asset Class Separator / Natural Resourc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12C53A-5DD2-4B54-977D-50CAEB867A8C}"/>
              </a:ext>
            </a:extLst>
          </p:cNvPr>
          <p:cNvPicPr>
            <a:picLocks noChangeAspect="1"/>
          </p:cNvPicPr>
          <p:nvPr userDrawn="1"/>
        </p:nvPicPr>
        <p:blipFill>
          <a:blip r:embed="rId2"/>
          <a:stretch>
            <a:fillRect/>
          </a:stretch>
        </p:blipFill>
        <p:spPr>
          <a:xfrm>
            <a:off x="1" y="0"/>
            <a:ext cx="9143998" cy="5143499"/>
          </a:xfrm>
          <a:prstGeom prst="rect">
            <a:avLst/>
          </a:prstGeom>
        </p:spPr>
      </p:pic>
      <p:sp>
        <p:nvSpPr>
          <p:cNvPr id="2" name="Title 1">
            <a:extLst>
              <a:ext uri="{FF2B5EF4-FFF2-40B4-BE49-F238E27FC236}">
                <a16:creationId xmlns:a16="http://schemas.microsoft.com/office/drawing/2014/main" id="{B86F7E8A-4F0C-4BEA-A886-8B406E905696}"/>
              </a:ext>
            </a:extLst>
          </p:cNvPr>
          <p:cNvSpPr>
            <a:spLocks noGrp="1"/>
          </p:cNvSpPr>
          <p:nvPr>
            <p:ph type="title" hasCustomPrompt="1"/>
          </p:nvPr>
        </p:nvSpPr>
        <p:spPr/>
        <p:txBody>
          <a:bodyPr/>
          <a:lstStyle>
            <a:lvl1pPr>
              <a:defRPr/>
            </a:lvl1pPr>
          </a:lstStyle>
          <a:p>
            <a:r>
              <a:rPr lang="en-US"/>
              <a:t>Natural Resources</a:t>
            </a:r>
            <a:endParaRPr lang="fr-CA"/>
          </a:p>
        </p:txBody>
      </p:sp>
      <p:sp>
        <p:nvSpPr>
          <p:cNvPr id="3" name="Slide Number Placeholder 2">
            <a:extLst>
              <a:ext uri="{FF2B5EF4-FFF2-40B4-BE49-F238E27FC236}">
                <a16:creationId xmlns:a16="http://schemas.microsoft.com/office/drawing/2014/main" id="{57FEE578-F93B-41EF-A74C-08116A8A1235}"/>
              </a:ext>
            </a:extLst>
          </p:cNvPr>
          <p:cNvSpPr>
            <a:spLocks noGrp="1"/>
          </p:cNvSpPr>
          <p:nvPr>
            <p:ph type="sldNum" sz="quarter" idx="10"/>
          </p:nvPr>
        </p:nvSpPr>
        <p:spPr/>
        <p:txBody>
          <a:bodyPr/>
          <a:lstStyle>
            <a:lvl1pPr>
              <a:defRPr sz="1200"/>
            </a:lvl1pPr>
          </a:lstStyle>
          <a:p>
            <a:fld id="{DDC7885F-1019-467B-A923-BBC435040C12}" type="slidenum">
              <a:rPr lang="fr-CA" smtClean="0"/>
              <a:pPr/>
              <a:t>‹n°›</a:t>
            </a:fld>
            <a:endParaRPr lang="fr-CA"/>
          </a:p>
        </p:txBody>
      </p:sp>
    </p:spTree>
    <p:extLst>
      <p:ext uri="{BB962C8B-B14F-4D97-AF65-F5344CB8AC3E}">
        <p14:creationId xmlns:p14="http://schemas.microsoft.com/office/powerpoint/2010/main" val="1680196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4 Asset Class Separator / Private Deb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12C53A-5DD2-4B54-977D-50CAEB867A8C}"/>
              </a:ext>
            </a:extLst>
          </p:cNvPr>
          <p:cNvPicPr>
            <a:picLocks noChangeAspect="1"/>
          </p:cNvPicPr>
          <p:nvPr userDrawn="1"/>
        </p:nvPicPr>
        <p:blipFill>
          <a:blip r:embed="rId2"/>
          <a:stretch>
            <a:fillRect/>
          </a:stretch>
        </p:blipFill>
        <p:spPr>
          <a:xfrm>
            <a:off x="1" y="0"/>
            <a:ext cx="9143998" cy="5143498"/>
          </a:xfrm>
          <a:prstGeom prst="rect">
            <a:avLst/>
          </a:prstGeom>
        </p:spPr>
      </p:pic>
      <p:sp>
        <p:nvSpPr>
          <p:cNvPr id="2" name="Title 1">
            <a:extLst>
              <a:ext uri="{FF2B5EF4-FFF2-40B4-BE49-F238E27FC236}">
                <a16:creationId xmlns:a16="http://schemas.microsoft.com/office/drawing/2014/main" id="{B86F7E8A-4F0C-4BEA-A886-8B406E905696}"/>
              </a:ext>
            </a:extLst>
          </p:cNvPr>
          <p:cNvSpPr>
            <a:spLocks noGrp="1"/>
          </p:cNvSpPr>
          <p:nvPr>
            <p:ph type="title" hasCustomPrompt="1"/>
          </p:nvPr>
        </p:nvSpPr>
        <p:spPr/>
        <p:txBody>
          <a:bodyPr/>
          <a:lstStyle>
            <a:lvl1pPr>
              <a:defRPr/>
            </a:lvl1pPr>
          </a:lstStyle>
          <a:p>
            <a:r>
              <a:rPr lang="en-US"/>
              <a:t>Private Debt</a:t>
            </a:r>
            <a:endParaRPr lang="fr-CA"/>
          </a:p>
        </p:txBody>
      </p:sp>
      <p:sp>
        <p:nvSpPr>
          <p:cNvPr id="3" name="Slide Number Placeholder 2">
            <a:extLst>
              <a:ext uri="{FF2B5EF4-FFF2-40B4-BE49-F238E27FC236}">
                <a16:creationId xmlns:a16="http://schemas.microsoft.com/office/drawing/2014/main" id="{57FEE578-F93B-41EF-A74C-08116A8A1235}"/>
              </a:ext>
            </a:extLst>
          </p:cNvPr>
          <p:cNvSpPr>
            <a:spLocks noGrp="1"/>
          </p:cNvSpPr>
          <p:nvPr>
            <p:ph type="sldNum" sz="quarter" idx="10"/>
          </p:nvPr>
        </p:nvSpPr>
        <p:spPr/>
        <p:txBody>
          <a:bodyPr/>
          <a:lstStyle>
            <a:lvl1pPr>
              <a:defRPr sz="1200"/>
            </a:lvl1pPr>
          </a:lstStyle>
          <a:p>
            <a:fld id="{DDC7885F-1019-467B-A923-BBC435040C12}" type="slidenum">
              <a:rPr lang="fr-CA" smtClean="0"/>
              <a:pPr/>
              <a:t>‹n°›</a:t>
            </a:fld>
            <a:endParaRPr lang="fr-CA"/>
          </a:p>
        </p:txBody>
      </p:sp>
    </p:spTree>
    <p:extLst>
      <p:ext uri="{BB962C8B-B14F-4D97-AF65-F5344CB8AC3E}">
        <p14:creationId xmlns:p14="http://schemas.microsoft.com/office/powerpoint/2010/main" val="2557503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 Asset Class Separator / Private Equit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12C53A-5DD2-4B54-977D-50CAEB867A8C}"/>
              </a:ext>
            </a:extLst>
          </p:cNvPr>
          <p:cNvPicPr>
            <a:picLocks noChangeAspect="1"/>
          </p:cNvPicPr>
          <p:nvPr userDrawn="1"/>
        </p:nvPicPr>
        <p:blipFill>
          <a:blip r:embed="rId2"/>
          <a:stretch>
            <a:fillRect/>
          </a:stretch>
        </p:blipFill>
        <p:spPr>
          <a:xfrm>
            <a:off x="1" y="0"/>
            <a:ext cx="9143997" cy="5143498"/>
          </a:xfrm>
          <a:prstGeom prst="rect">
            <a:avLst/>
          </a:prstGeom>
        </p:spPr>
      </p:pic>
      <p:sp>
        <p:nvSpPr>
          <p:cNvPr id="2" name="Title 1">
            <a:extLst>
              <a:ext uri="{FF2B5EF4-FFF2-40B4-BE49-F238E27FC236}">
                <a16:creationId xmlns:a16="http://schemas.microsoft.com/office/drawing/2014/main" id="{B86F7E8A-4F0C-4BEA-A886-8B406E905696}"/>
              </a:ext>
            </a:extLst>
          </p:cNvPr>
          <p:cNvSpPr>
            <a:spLocks noGrp="1"/>
          </p:cNvSpPr>
          <p:nvPr>
            <p:ph type="title" hasCustomPrompt="1"/>
          </p:nvPr>
        </p:nvSpPr>
        <p:spPr/>
        <p:txBody>
          <a:bodyPr/>
          <a:lstStyle>
            <a:lvl1pPr>
              <a:defRPr>
                <a:solidFill>
                  <a:schemeClr val="tx1"/>
                </a:solidFill>
              </a:defRPr>
            </a:lvl1pPr>
          </a:lstStyle>
          <a:p>
            <a:r>
              <a:rPr lang="en-US"/>
              <a:t>Private Equity</a:t>
            </a:r>
            <a:endParaRPr lang="fr-CA"/>
          </a:p>
        </p:txBody>
      </p:sp>
      <p:sp>
        <p:nvSpPr>
          <p:cNvPr id="3" name="Slide Number Placeholder 2">
            <a:extLst>
              <a:ext uri="{FF2B5EF4-FFF2-40B4-BE49-F238E27FC236}">
                <a16:creationId xmlns:a16="http://schemas.microsoft.com/office/drawing/2014/main" id="{57FEE578-F93B-41EF-A74C-08116A8A1235}"/>
              </a:ext>
            </a:extLst>
          </p:cNvPr>
          <p:cNvSpPr>
            <a:spLocks noGrp="1"/>
          </p:cNvSpPr>
          <p:nvPr>
            <p:ph type="sldNum" sz="quarter" idx="10"/>
          </p:nvPr>
        </p:nvSpPr>
        <p:spPr/>
        <p:txBody>
          <a:bodyPr/>
          <a:lstStyle>
            <a:lvl1pPr>
              <a:defRPr sz="1200"/>
            </a:lvl1pPr>
          </a:lstStyle>
          <a:p>
            <a:fld id="{DDC7885F-1019-467B-A923-BBC435040C12}" type="slidenum">
              <a:rPr lang="fr-CA" smtClean="0"/>
              <a:pPr/>
              <a:t>‹n°›</a:t>
            </a:fld>
            <a:endParaRPr lang="fr-CA"/>
          </a:p>
        </p:txBody>
      </p:sp>
    </p:spTree>
    <p:extLst>
      <p:ext uri="{BB962C8B-B14F-4D97-AF65-F5344CB8AC3E}">
        <p14:creationId xmlns:p14="http://schemas.microsoft.com/office/powerpoint/2010/main" val="3897482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 Asset Class Separator / Public Marke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12C53A-5DD2-4B54-977D-50CAEB867A8C}"/>
              </a:ext>
            </a:extLst>
          </p:cNvPr>
          <p:cNvPicPr>
            <a:picLocks noChangeAspect="1"/>
          </p:cNvPicPr>
          <p:nvPr userDrawn="1"/>
        </p:nvPicPr>
        <p:blipFill>
          <a:blip r:embed="rId2"/>
          <a:stretch>
            <a:fillRect/>
          </a:stretch>
        </p:blipFill>
        <p:spPr>
          <a:xfrm>
            <a:off x="1" y="0"/>
            <a:ext cx="9143997" cy="5143497"/>
          </a:xfrm>
          <a:prstGeom prst="rect">
            <a:avLst/>
          </a:prstGeom>
        </p:spPr>
      </p:pic>
      <p:sp>
        <p:nvSpPr>
          <p:cNvPr id="2" name="Title 1">
            <a:extLst>
              <a:ext uri="{FF2B5EF4-FFF2-40B4-BE49-F238E27FC236}">
                <a16:creationId xmlns:a16="http://schemas.microsoft.com/office/drawing/2014/main" id="{B86F7E8A-4F0C-4BEA-A886-8B406E905696}"/>
              </a:ext>
            </a:extLst>
          </p:cNvPr>
          <p:cNvSpPr>
            <a:spLocks noGrp="1"/>
          </p:cNvSpPr>
          <p:nvPr>
            <p:ph type="title" hasCustomPrompt="1"/>
          </p:nvPr>
        </p:nvSpPr>
        <p:spPr/>
        <p:txBody>
          <a:bodyPr/>
          <a:lstStyle>
            <a:lvl1pPr>
              <a:defRPr>
                <a:solidFill>
                  <a:schemeClr val="tx1"/>
                </a:solidFill>
              </a:defRPr>
            </a:lvl1pPr>
          </a:lstStyle>
          <a:p>
            <a:r>
              <a:rPr lang="en-US"/>
              <a:t>Public Markets</a:t>
            </a:r>
            <a:endParaRPr lang="fr-CA"/>
          </a:p>
        </p:txBody>
      </p:sp>
      <p:sp>
        <p:nvSpPr>
          <p:cNvPr id="3" name="Slide Number Placeholder 2">
            <a:extLst>
              <a:ext uri="{FF2B5EF4-FFF2-40B4-BE49-F238E27FC236}">
                <a16:creationId xmlns:a16="http://schemas.microsoft.com/office/drawing/2014/main" id="{57FEE578-F93B-41EF-A74C-08116A8A1235}"/>
              </a:ext>
            </a:extLst>
          </p:cNvPr>
          <p:cNvSpPr>
            <a:spLocks noGrp="1"/>
          </p:cNvSpPr>
          <p:nvPr>
            <p:ph type="sldNum" sz="quarter" idx="10"/>
          </p:nvPr>
        </p:nvSpPr>
        <p:spPr/>
        <p:txBody>
          <a:bodyPr/>
          <a:lstStyle>
            <a:lvl1pPr>
              <a:defRPr sz="1200"/>
            </a:lvl1pPr>
          </a:lstStyle>
          <a:p>
            <a:fld id="{DDC7885F-1019-467B-A923-BBC435040C12}" type="slidenum">
              <a:rPr lang="fr-CA" smtClean="0"/>
              <a:pPr/>
              <a:t>‹n°›</a:t>
            </a:fld>
            <a:endParaRPr lang="fr-CA"/>
          </a:p>
        </p:txBody>
      </p:sp>
    </p:spTree>
    <p:extLst>
      <p:ext uri="{BB962C8B-B14F-4D97-AF65-F5344CB8AC3E}">
        <p14:creationId xmlns:p14="http://schemas.microsoft.com/office/powerpoint/2010/main" val="1647566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 Asset Class Separator / Real Esta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12C53A-5DD2-4B54-977D-50CAEB867A8C}"/>
              </a:ext>
            </a:extLst>
          </p:cNvPr>
          <p:cNvPicPr>
            <a:picLocks noChangeAspect="1"/>
          </p:cNvPicPr>
          <p:nvPr userDrawn="1"/>
        </p:nvPicPr>
        <p:blipFill>
          <a:blip r:embed="rId2"/>
          <a:stretch>
            <a:fillRect/>
          </a:stretch>
        </p:blipFill>
        <p:spPr>
          <a:xfrm>
            <a:off x="2" y="0"/>
            <a:ext cx="9143995" cy="5143497"/>
          </a:xfrm>
          <a:prstGeom prst="rect">
            <a:avLst/>
          </a:prstGeom>
        </p:spPr>
      </p:pic>
      <p:sp>
        <p:nvSpPr>
          <p:cNvPr id="2" name="Title 1">
            <a:extLst>
              <a:ext uri="{FF2B5EF4-FFF2-40B4-BE49-F238E27FC236}">
                <a16:creationId xmlns:a16="http://schemas.microsoft.com/office/drawing/2014/main" id="{B86F7E8A-4F0C-4BEA-A886-8B406E905696}"/>
              </a:ext>
            </a:extLst>
          </p:cNvPr>
          <p:cNvSpPr>
            <a:spLocks noGrp="1"/>
          </p:cNvSpPr>
          <p:nvPr>
            <p:ph type="title" hasCustomPrompt="1"/>
          </p:nvPr>
        </p:nvSpPr>
        <p:spPr/>
        <p:txBody>
          <a:bodyPr/>
          <a:lstStyle>
            <a:lvl1pPr>
              <a:defRPr>
                <a:solidFill>
                  <a:schemeClr val="tx1"/>
                </a:solidFill>
              </a:defRPr>
            </a:lvl1pPr>
          </a:lstStyle>
          <a:p>
            <a:r>
              <a:rPr lang="en-US"/>
              <a:t>Real Estate</a:t>
            </a:r>
            <a:endParaRPr lang="fr-CA"/>
          </a:p>
        </p:txBody>
      </p:sp>
      <p:sp>
        <p:nvSpPr>
          <p:cNvPr id="3" name="Slide Number Placeholder 2">
            <a:extLst>
              <a:ext uri="{FF2B5EF4-FFF2-40B4-BE49-F238E27FC236}">
                <a16:creationId xmlns:a16="http://schemas.microsoft.com/office/drawing/2014/main" id="{57FEE578-F93B-41EF-A74C-08116A8A1235}"/>
              </a:ext>
            </a:extLst>
          </p:cNvPr>
          <p:cNvSpPr>
            <a:spLocks noGrp="1"/>
          </p:cNvSpPr>
          <p:nvPr>
            <p:ph type="sldNum" sz="quarter" idx="10"/>
          </p:nvPr>
        </p:nvSpPr>
        <p:spPr>
          <a:xfrm>
            <a:off x="360000" y="4824000"/>
            <a:ext cx="2057400" cy="274637"/>
          </a:xfrm>
        </p:spPr>
        <p:txBody>
          <a:bodyPr/>
          <a:lstStyle>
            <a:lvl1pPr>
              <a:defRPr sz="1200"/>
            </a:lvl1pPr>
          </a:lstStyle>
          <a:p>
            <a:fld id="{DDC7885F-1019-467B-A923-BBC435040C12}" type="slidenum">
              <a:rPr lang="fr-CA" smtClean="0"/>
              <a:pPr/>
              <a:t>‹n°›</a:t>
            </a:fld>
            <a:endParaRPr lang="fr-CA"/>
          </a:p>
        </p:txBody>
      </p:sp>
    </p:spTree>
    <p:extLst>
      <p:ext uri="{BB962C8B-B14F-4D97-AF65-F5344CB8AC3E}">
        <p14:creationId xmlns:p14="http://schemas.microsoft.com/office/powerpoint/2010/main" val="4263422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 Asset class separator / Complementary Portfoli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12C53A-5DD2-4B54-977D-50CAEB867A8C}"/>
              </a:ext>
            </a:extLst>
          </p:cNvPr>
          <p:cNvPicPr>
            <a:picLocks noChangeAspect="1"/>
          </p:cNvPicPr>
          <p:nvPr userDrawn="1"/>
        </p:nvPicPr>
        <p:blipFill>
          <a:blip r:embed="rId2"/>
          <a:stretch>
            <a:fillRect/>
          </a:stretch>
        </p:blipFill>
        <p:spPr>
          <a:xfrm>
            <a:off x="2" y="0"/>
            <a:ext cx="9143995" cy="5143496"/>
          </a:xfrm>
          <a:prstGeom prst="rect">
            <a:avLst/>
          </a:prstGeom>
        </p:spPr>
      </p:pic>
      <p:sp>
        <p:nvSpPr>
          <p:cNvPr id="2" name="Title 1">
            <a:extLst>
              <a:ext uri="{FF2B5EF4-FFF2-40B4-BE49-F238E27FC236}">
                <a16:creationId xmlns:a16="http://schemas.microsoft.com/office/drawing/2014/main" id="{B86F7E8A-4F0C-4BEA-A886-8B406E905696}"/>
              </a:ext>
            </a:extLst>
          </p:cNvPr>
          <p:cNvSpPr>
            <a:spLocks noGrp="1"/>
          </p:cNvSpPr>
          <p:nvPr>
            <p:ph type="title" hasCustomPrompt="1"/>
          </p:nvPr>
        </p:nvSpPr>
        <p:spPr/>
        <p:txBody>
          <a:bodyPr/>
          <a:lstStyle>
            <a:lvl1pPr>
              <a:defRPr>
                <a:solidFill>
                  <a:schemeClr val="tx1"/>
                </a:solidFill>
              </a:defRPr>
            </a:lvl1pPr>
          </a:lstStyle>
          <a:p>
            <a:r>
              <a:rPr lang="en-US"/>
              <a:t>Complementary Portfolio</a:t>
            </a:r>
            <a:endParaRPr lang="fr-CA"/>
          </a:p>
        </p:txBody>
      </p:sp>
      <p:sp>
        <p:nvSpPr>
          <p:cNvPr id="3" name="Slide Number Placeholder 2">
            <a:extLst>
              <a:ext uri="{FF2B5EF4-FFF2-40B4-BE49-F238E27FC236}">
                <a16:creationId xmlns:a16="http://schemas.microsoft.com/office/drawing/2014/main" id="{57FEE578-F93B-41EF-A74C-08116A8A1235}"/>
              </a:ext>
            </a:extLst>
          </p:cNvPr>
          <p:cNvSpPr>
            <a:spLocks noGrp="1"/>
          </p:cNvSpPr>
          <p:nvPr>
            <p:ph type="sldNum" sz="quarter" idx="10"/>
          </p:nvPr>
        </p:nvSpPr>
        <p:spPr>
          <a:xfrm>
            <a:off x="360000" y="4824000"/>
            <a:ext cx="2057400" cy="274637"/>
          </a:xfrm>
        </p:spPr>
        <p:txBody>
          <a:bodyPr/>
          <a:lstStyle>
            <a:lvl1pPr>
              <a:defRPr sz="1200"/>
            </a:lvl1pPr>
          </a:lstStyle>
          <a:p>
            <a:fld id="{DDC7885F-1019-467B-A923-BBC435040C12}" type="slidenum">
              <a:rPr lang="fr-CA" smtClean="0"/>
              <a:pPr/>
              <a:t>‹n°›</a:t>
            </a:fld>
            <a:endParaRPr lang="fr-CA"/>
          </a:p>
        </p:txBody>
      </p:sp>
    </p:spTree>
    <p:extLst>
      <p:ext uri="{BB962C8B-B14F-4D97-AF65-F5344CB8AC3E}">
        <p14:creationId xmlns:p14="http://schemas.microsoft.com/office/powerpoint/2010/main" val="126268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5 Asset Class Separator / Infrastruc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BB14FF-D8A8-478E-B308-5C0DE5B22454}"/>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57F37233-AA2A-438F-A264-0B31054FCBCF}"/>
              </a:ext>
            </a:extLst>
          </p:cNvPr>
          <p:cNvSpPr>
            <a:spLocks noGrp="1"/>
          </p:cNvSpPr>
          <p:nvPr>
            <p:ph type="title" hasCustomPrompt="1"/>
          </p:nvPr>
        </p:nvSpPr>
        <p:spPr>
          <a:xfrm>
            <a:off x="4320000" y="2340000"/>
            <a:ext cx="4495548" cy="540000"/>
          </a:xfrm>
        </p:spPr>
        <p:txBody>
          <a:bodyPr/>
          <a:lstStyle>
            <a:lvl1pPr>
              <a:defRPr>
                <a:solidFill>
                  <a:schemeClr val="tx1"/>
                </a:solidFill>
              </a:defRPr>
            </a:lvl1pPr>
          </a:lstStyle>
          <a:p>
            <a:r>
              <a:rPr lang="en-US"/>
              <a:t>Infrastructure</a:t>
            </a:r>
            <a:endParaRPr lang="fr-CA"/>
          </a:p>
        </p:txBody>
      </p:sp>
      <p:sp>
        <p:nvSpPr>
          <p:cNvPr id="4" name="Picture Placeholder 3">
            <a:extLst>
              <a:ext uri="{FF2B5EF4-FFF2-40B4-BE49-F238E27FC236}">
                <a16:creationId xmlns:a16="http://schemas.microsoft.com/office/drawing/2014/main" id="{CDD476FB-951E-45BE-9D42-592B9177E6E1}"/>
              </a:ext>
            </a:extLst>
          </p:cNvPr>
          <p:cNvSpPr>
            <a:spLocks noGrp="1"/>
          </p:cNvSpPr>
          <p:nvPr>
            <p:ph type="pic" sz="quarter" idx="14"/>
          </p:nvPr>
        </p:nvSpPr>
        <p:spPr>
          <a:xfrm>
            <a:off x="0" y="0"/>
            <a:ext cx="3924300" cy="5143500"/>
          </a:xfrm>
          <a:prstGeom prst="rect">
            <a:avLst/>
          </a:prstGeom>
        </p:spPr>
        <p:txBody>
          <a:bodyPr/>
          <a:lstStyle>
            <a:lvl1pPr>
              <a:defRPr>
                <a:latin typeface="Arial" panose="020B0604020202020204" pitchFamily="34" charset="0"/>
                <a:cs typeface="Arial" panose="020B0604020202020204" pitchFamily="34" charset="0"/>
              </a:defRPr>
            </a:lvl1pPr>
          </a:lstStyle>
          <a:p>
            <a:endParaRPr lang="fr-CA"/>
          </a:p>
        </p:txBody>
      </p:sp>
      <p:sp>
        <p:nvSpPr>
          <p:cNvPr id="8" name="Text Placeholder 7">
            <a:extLst>
              <a:ext uri="{FF2B5EF4-FFF2-40B4-BE49-F238E27FC236}">
                <a16:creationId xmlns:a16="http://schemas.microsoft.com/office/drawing/2014/main" id="{4FD9F533-DB32-40DC-90EE-8D88AF218283}"/>
              </a:ext>
            </a:extLst>
          </p:cNvPr>
          <p:cNvSpPr>
            <a:spLocks noGrp="1"/>
          </p:cNvSpPr>
          <p:nvPr>
            <p:ph type="body" sz="quarter" idx="15"/>
          </p:nvPr>
        </p:nvSpPr>
        <p:spPr>
          <a:xfrm>
            <a:off x="4320000" y="2880000"/>
            <a:ext cx="4495800" cy="935038"/>
          </a:xfrm>
          <a:prstGeom prst="rect">
            <a:avLst/>
          </a:prstGeom>
        </p:spPr>
        <p:txBody>
          <a:bodyPr lIns="0" tIns="0" rIns="0" bIns="0"/>
          <a:lstStyle>
            <a:lvl1pPr marL="0" indent="0">
              <a:buFontTx/>
              <a:buNone/>
              <a:defRPr sz="1200">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endParaRPr lang="fr-CA"/>
          </a:p>
        </p:txBody>
      </p:sp>
    </p:spTree>
    <p:extLst>
      <p:ext uri="{BB962C8B-B14F-4D97-AF65-F5344CB8AC3E}">
        <p14:creationId xmlns:p14="http://schemas.microsoft.com/office/powerpoint/2010/main" val="2758660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 Cover Page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24520-CF9C-4B12-9985-015D4481DA66}"/>
              </a:ext>
            </a:extLst>
          </p:cNvPr>
          <p:cNvSpPr>
            <a:spLocks noGrp="1"/>
          </p:cNvSpPr>
          <p:nvPr>
            <p:ph type="title" hasCustomPrompt="1"/>
          </p:nvPr>
        </p:nvSpPr>
        <p:spPr>
          <a:xfrm>
            <a:off x="540000" y="360000"/>
            <a:ext cx="8064448" cy="1563678"/>
          </a:xfrm>
        </p:spPr>
        <p:txBody>
          <a:bodyPr/>
          <a:lstStyle>
            <a:lvl1pPr>
              <a:defRPr>
                <a:solidFill>
                  <a:schemeClr val="tx2"/>
                </a:solidFill>
              </a:defRPr>
            </a:lvl1pPr>
          </a:lstStyle>
          <a:p>
            <a:r>
              <a:rPr lang="en-US"/>
              <a:t>Click to Edit Document Title </a:t>
            </a:r>
            <a:endParaRPr lang="fr-CA"/>
          </a:p>
        </p:txBody>
      </p:sp>
      <p:sp>
        <p:nvSpPr>
          <p:cNvPr id="5" name="Text Placeholder 4">
            <a:extLst>
              <a:ext uri="{FF2B5EF4-FFF2-40B4-BE49-F238E27FC236}">
                <a16:creationId xmlns:a16="http://schemas.microsoft.com/office/drawing/2014/main" id="{448CB08F-B6D5-4221-8A6A-CAB3B56E6C11}"/>
              </a:ext>
            </a:extLst>
          </p:cNvPr>
          <p:cNvSpPr>
            <a:spLocks noGrp="1"/>
          </p:cNvSpPr>
          <p:nvPr>
            <p:ph type="body" sz="quarter" idx="11" hasCustomPrompt="1"/>
          </p:nvPr>
        </p:nvSpPr>
        <p:spPr>
          <a:xfrm>
            <a:off x="539750" y="2211388"/>
            <a:ext cx="8064698" cy="2089150"/>
          </a:xfrm>
          <a:prstGeom prst="rect">
            <a:avLst/>
          </a:prstGeom>
        </p:spPr>
        <p:txBody>
          <a:bodyPr lIns="0" tIns="0" rIns="0" bIns="0"/>
          <a:lstStyle>
            <a:lvl1pPr>
              <a:defRPr>
                <a:solidFill>
                  <a:schemeClr val="tx2"/>
                </a:solidFill>
                <a:latin typeface="Times New Roman" panose="02020603050405020304" pitchFamily="18" charset="0"/>
                <a:cs typeface="Times New Roman" panose="02020603050405020304" pitchFamily="18" charset="0"/>
              </a:defRPr>
            </a:lvl1pPr>
          </a:lstStyle>
          <a:p>
            <a:pPr lvl="0"/>
            <a:r>
              <a:rPr lang="en-US"/>
              <a:t>Edit Document Subtitle</a:t>
            </a:r>
          </a:p>
        </p:txBody>
      </p:sp>
      <p:sp>
        <p:nvSpPr>
          <p:cNvPr id="9" name="Text Placeholder 3">
            <a:extLst>
              <a:ext uri="{FF2B5EF4-FFF2-40B4-BE49-F238E27FC236}">
                <a16:creationId xmlns:a16="http://schemas.microsoft.com/office/drawing/2014/main" id="{FB76723A-B320-464D-B9F4-4829DA28D720}"/>
              </a:ext>
            </a:extLst>
          </p:cNvPr>
          <p:cNvSpPr>
            <a:spLocks noGrp="1"/>
          </p:cNvSpPr>
          <p:nvPr>
            <p:ph type="body" sz="quarter" idx="12" hasCustomPrompt="1"/>
          </p:nvPr>
        </p:nvSpPr>
        <p:spPr>
          <a:xfrm>
            <a:off x="539750" y="4427314"/>
            <a:ext cx="3779838" cy="520700"/>
          </a:xfrm>
          <a:prstGeom prst="rect">
            <a:avLst/>
          </a:prstGeom>
        </p:spPr>
        <p:txBody>
          <a:bodyPr lIns="0" tIns="0" rIns="0" bIns="0"/>
          <a:lstStyle>
            <a:lvl1pPr marL="0" indent="0">
              <a:lnSpc>
                <a:spcPts val="1400"/>
              </a:lnSpc>
              <a:buFontTx/>
              <a:buNone/>
              <a:defRPr sz="1400">
                <a:solidFill>
                  <a:schemeClr val="tx2"/>
                </a:solidFill>
                <a:latin typeface="Arial" panose="020B0604020202020204" pitchFamily="34" charset="0"/>
                <a:cs typeface="Arial" panose="020B0604020202020204" pitchFamily="34" charset="0"/>
              </a:defRPr>
            </a:lvl1pPr>
            <a:lvl2pPr marL="457200" indent="0">
              <a:buFontTx/>
              <a:buNone/>
              <a:defRPr sz="1400">
                <a:solidFill>
                  <a:srgbClr val="FFFFFF"/>
                </a:solidFill>
                <a:latin typeface="Basis Grotesque" panose="02000503030000020004" pitchFamily="50" charset="0"/>
                <a:cs typeface="Angsana New" panose="020B0502040204020203" pitchFamily="18" charset="-34"/>
              </a:defRPr>
            </a:lvl2pPr>
            <a:lvl3pPr marL="914400" indent="0">
              <a:buFontTx/>
              <a:buNone/>
              <a:defRPr sz="1400">
                <a:solidFill>
                  <a:srgbClr val="FFFFFF"/>
                </a:solidFill>
                <a:latin typeface="Basis Grotesque" panose="02000503030000020004" pitchFamily="50" charset="0"/>
                <a:cs typeface="Angsana New" panose="020B0502040204020203" pitchFamily="18" charset="-34"/>
              </a:defRPr>
            </a:lvl3pPr>
            <a:lvl4pPr marL="1371600" indent="0">
              <a:buFontTx/>
              <a:buNone/>
              <a:defRPr sz="1400">
                <a:solidFill>
                  <a:srgbClr val="FFFFFF"/>
                </a:solidFill>
                <a:latin typeface="Basis Grotesque" panose="02000503030000020004" pitchFamily="50" charset="0"/>
                <a:cs typeface="Angsana New" panose="020B0502040204020203" pitchFamily="18" charset="-34"/>
              </a:defRPr>
            </a:lvl4pPr>
            <a:lvl5pPr marL="1828800" indent="0">
              <a:buFontTx/>
              <a:buNone/>
              <a:defRPr sz="1400">
                <a:solidFill>
                  <a:srgbClr val="FFFFFF"/>
                </a:solidFill>
                <a:latin typeface="Basis Grotesque" panose="02000503030000020004" pitchFamily="50" charset="0"/>
                <a:cs typeface="Angsana New" panose="020B0502040204020203" pitchFamily="18" charset="-34"/>
              </a:defRPr>
            </a:lvl5pPr>
          </a:lstStyle>
          <a:p>
            <a:pPr lvl="0"/>
            <a:r>
              <a:rPr lang="en-US"/>
              <a:t>Insert Author Name &amp; Presentation Date</a:t>
            </a:r>
          </a:p>
        </p:txBody>
      </p:sp>
      <p:pic>
        <p:nvPicPr>
          <p:cNvPr id="6" name="Picture 5">
            <a:extLst>
              <a:ext uri="{FF2B5EF4-FFF2-40B4-BE49-F238E27FC236}">
                <a16:creationId xmlns:a16="http://schemas.microsoft.com/office/drawing/2014/main" id="{342D39D6-3CB1-487D-BF97-9BAE7574C19B}"/>
              </a:ext>
            </a:extLst>
          </p:cNvPr>
          <p:cNvPicPr>
            <a:picLocks noChangeAspect="1"/>
          </p:cNvPicPr>
          <p:nvPr userDrawn="1"/>
        </p:nvPicPr>
        <p:blipFill>
          <a:blip r:embed="rId2"/>
          <a:stretch>
            <a:fillRect/>
          </a:stretch>
        </p:blipFill>
        <p:spPr>
          <a:xfrm>
            <a:off x="8044125" y="4536000"/>
            <a:ext cx="559873" cy="246779"/>
          </a:xfrm>
          <a:prstGeom prst="rect">
            <a:avLst/>
          </a:prstGeom>
        </p:spPr>
      </p:pic>
    </p:spTree>
    <p:extLst>
      <p:ext uri="{BB962C8B-B14F-4D97-AF65-F5344CB8AC3E}">
        <p14:creationId xmlns:p14="http://schemas.microsoft.com/office/powerpoint/2010/main" val="182989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5 Asset Class Separator / Natural Resource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BB14FF-D8A8-478E-B308-5C0DE5B22454}"/>
              </a:ext>
            </a:extLst>
          </p:cNvPr>
          <p:cNvPicPr>
            <a:picLocks noChangeAspect="1"/>
          </p:cNvPicPr>
          <p:nvPr userDrawn="1"/>
        </p:nvPicPr>
        <p:blipFill>
          <a:blip r:embed="rId2"/>
          <a:stretch>
            <a:fillRect/>
          </a:stretch>
        </p:blipFill>
        <p:spPr>
          <a:xfrm>
            <a:off x="2073" y="0"/>
            <a:ext cx="9139854" cy="5143500"/>
          </a:xfrm>
          <a:prstGeom prst="rect">
            <a:avLst/>
          </a:prstGeom>
        </p:spPr>
      </p:pic>
      <p:sp>
        <p:nvSpPr>
          <p:cNvPr id="2" name="Title 1">
            <a:extLst>
              <a:ext uri="{FF2B5EF4-FFF2-40B4-BE49-F238E27FC236}">
                <a16:creationId xmlns:a16="http://schemas.microsoft.com/office/drawing/2014/main" id="{57F37233-AA2A-438F-A264-0B31054FCBCF}"/>
              </a:ext>
            </a:extLst>
          </p:cNvPr>
          <p:cNvSpPr>
            <a:spLocks noGrp="1"/>
          </p:cNvSpPr>
          <p:nvPr>
            <p:ph type="title" hasCustomPrompt="1"/>
          </p:nvPr>
        </p:nvSpPr>
        <p:spPr>
          <a:xfrm>
            <a:off x="4320000" y="2340000"/>
            <a:ext cx="4495548" cy="540000"/>
          </a:xfrm>
        </p:spPr>
        <p:txBody>
          <a:bodyPr/>
          <a:lstStyle>
            <a:lvl1pPr>
              <a:defRPr/>
            </a:lvl1pPr>
          </a:lstStyle>
          <a:p>
            <a:r>
              <a:rPr lang="en-US"/>
              <a:t>Natural Resources</a:t>
            </a:r>
            <a:endParaRPr lang="fr-CA"/>
          </a:p>
        </p:txBody>
      </p:sp>
      <p:sp>
        <p:nvSpPr>
          <p:cNvPr id="4" name="Picture Placeholder 3">
            <a:extLst>
              <a:ext uri="{FF2B5EF4-FFF2-40B4-BE49-F238E27FC236}">
                <a16:creationId xmlns:a16="http://schemas.microsoft.com/office/drawing/2014/main" id="{CDD476FB-951E-45BE-9D42-592B9177E6E1}"/>
              </a:ext>
            </a:extLst>
          </p:cNvPr>
          <p:cNvSpPr>
            <a:spLocks noGrp="1"/>
          </p:cNvSpPr>
          <p:nvPr>
            <p:ph type="pic" sz="quarter" idx="14"/>
          </p:nvPr>
        </p:nvSpPr>
        <p:spPr>
          <a:xfrm>
            <a:off x="0" y="0"/>
            <a:ext cx="3924300" cy="5143500"/>
          </a:xfrm>
          <a:prstGeom prst="rect">
            <a:avLst/>
          </a:prstGeom>
        </p:spPr>
        <p:txBody>
          <a:bodyPr/>
          <a:lstStyle>
            <a:lvl1pPr>
              <a:defRPr>
                <a:latin typeface="Arial" panose="020B0604020202020204" pitchFamily="34" charset="0"/>
                <a:cs typeface="Arial" panose="020B0604020202020204" pitchFamily="34" charset="0"/>
              </a:defRPr>
            </a:lvl1pPr>
          </a:lstStyle>
          <a:p>
            <a:endParaRPr lang="fr-CA"/>
          </a:p>
        </p:txBody>
      </p:sp>
      <p:sp>
        <p:nvSpPr>
          <p:cNvPr id="8" name="Text Placeholder 7">
            <a:extLst>
              <a:ext uri="{FF2B5EF4-FFF2-40B4-BE49-F238E27FC236}">
                <a16:creationId xmlns:a16="http://schemas.microsoft.com/office/drawing/2014/main" id="{4FD9F533-DB32-40DC-90EE-8D88AF218283}"/>
              </a:ext>
            </a:extLst>
          </p:cNvPr>
          <p:cNvSpPr>
            <a:spLocks noGrp="1"/>
          </p:cNvSpPr>
          <p:nvPr>
            <p:ph type="body" sz="quarter" idx="15"/>
          </p:nvPr>
        </p:nvSpPr>
        <p:spPr>
          <a:xfrm>
            <a:off x="4320000" y="2880000"/>
            <a:ext cx="4495800" cy="935038"/>
          </a:xfrm>
          <a:prstGeom prst="rect">
            <a:avLst/>
          </a:prstGeom>
        </p:spPr>
        <p:txBody>
          <a:bodyPr lIns="0" tIns="0" rIns="0" bIns="0"/>
          <a:lstStyle>
            <a:lvl1pPr marL="0" indent="0">
              <a:buFontTx/>
              <a:buNone/>
              <a:defRPr sz="1200">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endParaRPr lang="fr-CA"/>
          </a:p>
        </p:txBody>
      </p:sp>
    </p:spTree>
    <p:extLst>
      <p:ext uri="{BB962C8B-B14F-4D97-AF65-F5344CB8AC3E}">
        <p14:creationId xmlns:p14="http://schemas.microsoft.com/office/powerpoint/2010/main" val="3643290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 Asset Class Separator / Private Deb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BB14FF-D8A8-478E-B308-5C0DE5B22454}"/>
              </a:ext>
            </a:extLst>
          </p:cNvPr>
          <p:cNvPicPr>
            <a:picLocks noChangeAspect="1"/>
          </p:cNvPicPr>
          <p:nvPr userDrawn="1"/>
        </p:nvPicPr>
        <p:blipFill>
          <a:blip r:embed="rId2"/>
          <a:stretch>
            <a:fillRect/>
          </a:stretch>
        </p:blipFill>
        <p:spPr>
          <a:xfrm>
            <a:off x="2073" y="1166"/>
            <a:ext cx="9139854" cy="5141167"/>
          </a:xfrm>
          <a:prstGeom prst="rect">
            <a:avLst/>
          </a:prstGeom>
        </p:spPr>
      </p:pic>
      <p:sp>
        <p:nvSpPr>
          <p:cNvPr id="2" name="Title 1">
            <a:extLst>
              <a:ext uri="{FF2B5EF4-FFF2-40B4-BE49-F238E27FC236}">
                <a16:creationId xmlns:a16="http://schemas.microsoft.com/office/drawing/2014/main" id="{57F37233-AA2A-438F-A264-0B31054FCBCF}"/>
              </a:ext>
            </a:extLst>
          </p:cNvPr>
          <p:cNvSpPr>
            <a:spLocks noGrp="1"/>
          </p:cNvSpPr>
          <p:nvPr>
            <p:ph type="title" hasCustomPrompt="1"/>
          </p:nvPr>
        </p:nvSpPr>
        <p:spPr>
          <a:xfrm>
            <a:off x="4320000" y="2340000"/>
            <a:ext cx="4495548" cy="540000"/>
          </a:xfrm>
        </p:spPr>
        <p:txBody>
          <a:bodyPr/>
          <a:lstStyle>
            <a:lvl1pPr>
              <a:defRPr/>
            </a:lvl1pPr>
          </a:lstStyle>
          <a:p>
            <a:r>
              <a:rPr lang="en-US"/>
              <a:t>Private Debt</a:t>
            </a:r>
            <a:endParaRPr lang="fr-CA"/>
          </a:p>
        </p:txBody>
      </p:sp>
      <p:sp>
        <p:nvSpPr>
          <p:cNvPr id="4" name="Picture Placeholder 3">
            <a:extLst>
              <a:ext uri="{FF2B5EF4-FFF2-40B4-BE49-F238E27FC236}">
                <a16:creationId xmlns:a16="http://schemas.microsoft.com/office/drawing/2014/main" id="{CDD476FB-951E-45BE-9D42-592B9177E6E1}"/>
              </a:ext>
            </a:extLst>
          </p:cNvPr>
          <p:cNvSpPr>
            <a:spLocks noGrp="1"/>
          </p:cNvSpPr>
          <p:nvPr>
            <p:ph type="pic" sz="quarter" idx="14"/>
          </p:nvPr>
        </p:nvSpPr>
        <p:spPr>
          <a:xfrm>
            <a:off x="0" y="0"/>
            <a:ext cx="3924300" cy="5143500"/>
          </a:xfrm>
          <a:prstGeom prst="rect">
            <a:avLst/>
          </a:prstGeom>
        </p:spPr>
        <p:txBody>
          <a:bodyPr/>
          <a:lstStyle>
            <a:lvl1pPr>
              <a:defRPr>
                <a:latin typeface="Arial" panose="020B0604020202020204" pitchFamily="34" charset="0"/>
                <a:cs typeface="Arial" panose="020B0604020202020204" pitchFamily="34" charset="0"/>
              </a:defRPr>
            </a:lvl1pPr>
          </a:lstStyle>
          <a:p>
            <a:endParaRPr lang="fr-CA"/>
          </a:p>
        </p:txBody>
      </p:sp>
      <p:sp>
        <p:nvSpPr>
          <p:cNvPr id="8" name="Text Placeholder 7">
            <a:extLst>
              <a:ext uri="{FF2B5EF4-FFF2-40B4-BE49-F238E27FC236}">
                <a16:creationId xmlns:a16="http://schemas.microsoft.com/office/drawing/2014/main" id="{4FD9F533-DB32-40DC-90EE-8D88AF218283}"/>
              </a:ext>
            </a:extLst>
          </p:cNvPr>
          <p:cNvSpPr>
            <a:spLocks noGrp="1"/>
          </p:cNvSpPr>
          <p:nvPr>
            <p:ph type="body" sz="quarter" idx="15"/>
          </p:nvPr>
        </p:nvSpPr>
        <p:spPr>
          <a:xfrm>
            <a:off x="4320000" y="2880000"/>
            <a:ext cx="4495800" cy="935038"/>
          </a:xfrm>
          <a:prstGeom prst="rect">
            <a:avLst/>
          </a:prstGeom>
        </p:spPr>
        <p:txBody>
          <a:bodyPr lIns="0" tIns="0" rIns="0" bIns="0"/>
          <a:lstStyle>
            <a:lvl1pPr marL="0" indent="0">
              <a:buFontTx/>
              <a:buNone/>
              <a:defRPr sz="1200">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endParaRPr lang="fr-CA"/>
          </a:p>
        </p:txBody>
      </p:sp>
    </p:spTree>
    <p:extLst>
      <p:ext uri="{BB962C8B-B14F-4D97-AF65-F5344CB8AC3E}">
        <p14:creationId xmlns:p14="http://schemas.microsoft.com/office/powerpoint/2010/main" val="1220015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5 Asset Class Separator / Private Equit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BB14FF-D8A8-478E-B308-5C0DE5B22454}"/>
              </a:ext>
            </a:extLst>
          </p:cNvPr>
          <p:cNvPicPr>
            <a:picLocks noChangeAspect="1"/>
          </p:cNvPicPr>
          <p:nvPr userDrawn="1"/>
        </p:nvPicPr>
        <p:blipFill>
          <a:blip r:embed="rId2"/>
          <a:stretch>
            <a:fillRect/>
          </a:stretch>
        </p:blipFill>
        <p:spPr>
          <a:xfrm>
            <a:off x="2073" y="1166"/>
            <a:ext cx="9139853" cy="5141167"/>
          </a:xfrm>
          <a:prstGeom prst="rect">
            <a:avLst/>
          </a:prstGeom>
        </p:spPr>
      </p:pic>
      <p:sp>
        <p:nvSpPr>
          <p:cNvPr id="2" name="Title 1">
            <a:extLst>
              <a:ext uri="{FF2B5EF4-FFF2-40B4-BE49-F238E27FC236}">
                <a16:creationId xmlns:a16="http://schemas.microsoft.com/office/drawing/2014/main" id="{57F37233-AA2A-438F-A264-0B31054FCBCF}"/>
              </a:ext>
            </a:extLst>
          </p:cNvPr>
          <p:cNvSpPr>
            <a:spLocks noGrp="1"/>
          </p:cNvSpPr>
          <p:nvPr>
            <p:ph type="title" hasCustomPrompt="1"/>
          </p:nvPr>
        </p:nvSpPr>
        <p:spPr>
          <a:xfrm>
            <a:off x="4320000" y="2340000"/>
            <a:ext cx="4495548" cy="540000"/>
          </a:xfrm>
        </p:spPr>
        <p:txBody>
          <a:bodyPr/>
          <a:lstStyle>
            <a:lvl1pPr>
              <a:defRPr/>
            </a:lvl1pPr>
          </a:lstStyle>
          <a:p>
            <a:r>
              <a:rPr lang="en-US"/>
              <a:t>Private Equity</a:t>
            </a:r>
            <a:endParaRPr lang="fr-CA"/>
          </a:p>
        </p:txBody>
      </p:sp>
      <p:sp>
        <p:nvSpPr>
          <p:cNvPr id="4" name="Picture Placeholder 3">
            <a:extLst>
              <a:ext uri="{FF2B5EF4-FFF2-40B4-BE49-F238E27FC236}">
                <a16:creationId xmlns:a16="http://schemas.microsoft.com/office/drawing/2014/main" id="{CDD476FB-951E-45BE-9D42-592B9177E6E1}"/>
              </a:ext>
            </a:extLst>
          </p:cNvPr>
          <p:cNvSpPr>
            <a:spLocks noGrp="1"/>
          </p:cNvSpPr>
          <p:nvPr>
            <p:ph type="pic" sz="quarter" idx="14"/>
          </p:nvPr>
        </p:nvSpPr>
        <p:spPr>
          <a:xfrm>
            <a:off x="0" y="0"/>
            <a:ext cx="3924300" cy="5143500"/>
          </a:xfrm>
          <a:prstGeom prst="rect">
            <a:avLst/>
          </a:prstGeom>
        </p:spPr>
        <p:txBody>
          <a:bodyPr/>
          <a:lstStyle>
            <a:lvl1pPr>
              <a:defRPr>
                <a:latin typeface="Arial" panose="020B0604020202020204" pitchFamily="34" charset="0"/>
                <a:cs typeface="Arial" panose="020B0604020202020204" pitchFamily="34" charset="0"/>
              </a:defRPr>
            </a:lvl1pPr>
          </a:lstStyle>
          <a:p>
            <a:endParaRPr lang="fr-CA"/>
          </a:p>
        </p:txBody>
      </p:sp>
      <p:sp>
        <p:nvSpPr>
          <p:cNvPr id="8" name="Text Placeholder 7">
            <a:extLst>
              <a:ext uri="{FF2B5EF4-FFF2-40B4-BE49-F238E27FC236}">
                <a16:creationId xmlns:a16="http://schemas.microsoft.com/office/drawing/2014/main" id="{4FD9F533-DB32-40DC-90EE-8D88AF218283}"/>
              </a:ext>
            </a:extLst>
          </p:cNvPr>
          <p:cNvSpPr>
            <a:spLocks noGrp="1"/>
          </p:cNvSpPr>
          <p:nvPr>
            <p:ph type="body" sz="quarter" idx="15"/>
          </p:nvPr>
        </p:nvSpPr>
        <p:spPr>
          <a:xfrm>
            <a:off x="4320000" y="2880000"/>
            <a:ext cx="4495800" cy="935038"/>
          </a:xfrm>
          <a:prstGeom prst="rect">
            <a:avLst/>
          </a:prstGeom>
        </p:spPr>
        <p:txBody>
          <a:bodyPr lIns="0" tIns="0" rIns="0" bIns="0"/>
          <a:lstStyle>
            <a:lvl1pPr marL="0" indent="0">
              <a:buFontTx/>
              <a:buNone/>
              <a:defRPr sz="1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endParaRPr lang="fr-CA"/>
          </a:p>
        </p:txBody>
      </p:sp>
    </p:spTree>
    <p:extLst>
      <p:ext uri="{BB962C8B-B14F-4D97-AF65-F5344CB8AC3E}">
        <p14:creationId xmlns:p14="http://schemas.microsoft.com/office/powerpoint/2010/main" val="3971160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5 Asset Class Separator / Public Market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BB14FF-D8A8-478E-B308-5C0DE5B22454}"/>
              </a:ext>
            </a:extLst>
          </p:cNvPr>
          <p:cNvPicPr>
            <a:picLocks noChangeAspect="1"/>
          </p:cNvPicPr>
          <p:nvPr userDrawn="1"/>
        </p:nvPicPr>
        <p:blipFill>
          <a:blip r:embed="rId2"/>
          <a:stretch>
            <a:fillRect/>
          </a:stretch>
        </p:blipFill>
        <p:spPr>
          <a:xfrm>
            <a:off x="2074" y="1166"/>
            <a:ext cx="9139851" cy="5141166"/>
          </a:xfrm>
          <a:prstGeom prst="rect">
            <a:avLst/>
          </a:prstGeom>
        </p:spPr>
      </p:pic>
      <p:sp>
        <p:nvSpPr>
          <p:cNvPr id="2" name="Title 1">
            <a:extLst>
              <a:ext uri="{FF2B5EF4-FFF2-40B4-BE49-F238E27FC236}">
                <a16:creationId xmlns:a16="http://schemas.microsoft.com/office/drawing/2014/main" id="{57F37233-AA2A-438F-A264-0B31054FCBCF}"/>
              </a:ext>
            </a:extLst>
          </p:cNvPr>
          <p:cNvSpPr>
            <a:spLocks noGrp="1"/>
          </p:cNvSpPr>
          <p:nvPr>
            <p:ph type="title" hasCustomPrompt="1"/>
          </p:nvPr>
        </p:nvSpPr>
        <p:spPr>
          <a:xfrm>
            <a:off x="4320000" y="2340000"/>
            <a:ext cx="4495548" cy="540000"/>
          </a:xfrm>
        </p:spPr>
        <p:txBody>
          <a:bodyPr/>
          <a:lstStyle>
            <a:lvl1pPr>
              <a:defRPr/>
            </a:lvl1pPr>
          </a:lstStyle>
          <a:p>
            <a:r>
              <a:rPr lang="en-US"/>
              <a:t>Public Markets</a:t>
            </a:r>
            <a:endParaRPr lang="fr-CA"/>
          </a:p>
        </p:txBody>
      </p:sp>
      <p:sp>
        <p:nvSpPr>
          <p:cNvPr id="4" name="Picture Placeholder 3">
            <a:extLst>
              <a:ext uri="{FF2B5EF4-FFF2-40B4-BE49-F238E27FC236}">
                <a16:creationId xmlns:a16="http://schemas.microsoft.com/office/drawing/2014/main" id="{CDD476FB-951E-45BE-9D42-592B9177E6E1}"/>
              </a:ext>
            </a:extLst>
          </p:cNvPr>
          <p:cNvSpPr>
            <a:spLocks noGrp="1"/>
          </p:cNvSpPr>
          <p:nvPr>
            <p:ph type="pic" sz="quarter" idx="14"/>
          </p:nvPr>
        </p:nvSpPr>
        <p:spPr>
          <a:xfrm>
            <a:off x="0" y="0"/>
            <a:ext cx="3924300" cy="5143500"/>
          </a:xfrm>
          <a:prstGeom prst="rect">
            <a:avLst/>
          </a:prstGeom>
        </p:spPr>
        <p:txBody>
          <a:bodyPr/>
          <a:lstStyle>
            <a:lvl1pPr>
              <a:defRPr>
                <a:latin typeface="Arial" panose="020B0604020202020204" pitchFamily="34" charset="0"/>
                <a:cs typeface="Arial" panose="020B0604020202020204" pitchFamily="34" charset="0"/>
              </a:defRPr>
            </a:lvl1pPr>
          </a:lstStyle>
          <a:p>
            <a:endParaRPr lang="fr-CA"/>
          </a:p>
        </p:txBody>
      </p:sp>
      <p:sp>
        <p:nvSpPr>
          <p:cNvPr id="8" name="Text Placeholder 7">
            <a:extLst>
              <a:ext uri="{FF2B5EF4-FFF2-40B4-BE49-F238E27FC236}">
                <a16:creationId xmlns:a16="http://schemas.microsoft.com/office/drawing/2014/main" id="{4FD9F533-DB32-40DC-90EE-8D88AF218283}"/>
              </a:ext>
            </a:extLst>
          </p:cNvPr>
          <p:cNvSpPr>
            <a:spLocks noGrp="1"/>
          </p:cNvSpPr>
          <p:nvPr>
            <p:ph type="body" sz="quarter" idx="15"/>
          </p:nvPr>
        </p:nvSpPr>
        <p:spPr>
          <a:xfrm>
            <a:off x="4320000" y="2880000"/>
            <a:ext cx="4495800" cy="935038"/>
          </a:xfrm>
          <a:prstGeom prst="rect">
            <a:avLst/>
          </a:prstGeom>
        </p:spPr>
        <p:txBody>
          <a:bodyPr lIns="0" tIns="0" rIns="0" bIns="0"/>
          <a:lstStyle>
            <a:lvl1pPr marL="0" indent="0">
              <a:buFontTx/>
              <a:buNone/>
              <a:defRPr sz="1200">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endParaRPr lang="fr-CA"/>
          </a:p>
        </p:txBody>
      </p:sp>
    </p:spTree>
    <p:extLst>
      <p:ext uri="{BB962C8B-B14F-4D97-AF65-F5344CB8AC3E}">
        <p14:creationId xmlns:p14="http://schemas.microsoft.com/office/powerpoint/2010/main" val="1112633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5 Asset Class Separator / Real Est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BB14FF-D8A8-478E-B308-5C0DE5B22454}"/>
              </a:ext>
            </a:extLst>
          </p:cNvPr>
          <p:cNvPicPr>
            <a:picLocks noChangeAspect="1"/>
          </p:cNvPicPr>
          <p:nvPr userDrawn="1"/>
        </p:nvPicPr>
        <p:blipFill>
          <a:blip r:embed="rId2"/>
          <a:stretch>
            <a:fillRect/>
          </a:stretch>
        </p:blipFill>
        <p:spPr>
          <a:xfrm>
            <a:off x="2073" y="1166"/>
            <a:ext cx="9139853" cy="5141166"/>
          </a:xfrm>
          <a:prstGeom prst="rect">
            <a:avLst/>
          </a:prstGeom>
        </p:spPr>
      </p:pic>
      <p:sp>
        <p:nvSpPr>
          <p:cNvPr id="2" name="Title 1">
            <a:extLst>
              <a:ext uri="{FF2B5EF4-FFF2-40B4-BE49-F238E27FC236}">
                <a16:creationId xmlns:a16="http://schemas.microsoft.com/office/drawing/2014/main" id="{57F37233-AA2A-438F-A264-0B31054FCBCF}"/>
              </a:ext>
            </a:extLst>
          </p:cNvPr>
          <p:cNvSpPr>
            <a:spLocks noGrp="1"/>
          </p:cNvSpPr>
          <p:nvPr>
            <p:ph type="title" hasCustomPrompt="1"/>
          </p:nvPr>
        </p:nvSpPr>
        <p:spPr>
          <a:xfrm>
            <a:off x="4320000" y="2340000"/>
            <a:ext cx="4495548" cy="540000"/>
          </a:xfrm>
        </p:spPr>
        <p:txBody>
          <a:bodyPr/>
          <a:lstStyle>
            <a:lvl1pPr>
              <a:defRPr/>
            </a:lvl1pPr>
          </a:lstStyle>
          <a:p>
            <a:r>
              <a:rPr lang="en-US"/>
              <a:t>Real Estate</a:t>
            </a:r>
            <a:endParaRPr lang="fr-CA"/>
          </a:p>
        </p:txBody>
      </p:sp>
      <p:sp>
        <p:nvSpPr>
          <p:cNvPr id="4" name="Picture Placeholder 3">
            <a:extLst>
              <a:ext uri="{FF2B5EF4-FFF2-40B4-BE49-F238E27FC236}">
                <a16:creationId xmlns:a16="http://schemas.microsoft.com/office/drawing/2014/main" id="{CDD476FB-951E-45BE-9D42-592B9177E6E1}"/>
              </a:ext>
            </a:extLst>
          </p:cNvPr>
          <p:cNvSpPr>
            <a:spLocks noGrp="1"/>
          </p:cNvSpPr>
          <p:nvPr>
            <p:ph type="pic" sz="quarter" idx="14"/>
          </p:nvPr>
        </p:nvSpPr>
        <p:spPr>
          <a:xfrm>
            <a:off x="0" y="0"/>
            <a:ext cx="3924300" cy="5143500"/>
          </a:xfrm>
          <a:prstGeom prst="rect">
            <a:avLst/>
          </a:prstGeom>
        </p:spPr>
        <p:txBody>
          <a:bodyPr/>
          <a:lstStyle>
            <a:lvl1pPr>
              <a:defRPr>
                <a:latin typeface="Arial" panose="020B0604020202020204" pitchFamily="34" charset="0"/>
                <a:cs typeface="Arial" panose="020B0604020202020204" pitchFamily="34" charset="0"/>
              </a:defRPr>
            </a:lvl1pPr>
          </a:lstStyle>
          <a:p>
            <a:endParaRPr lang="fr-CA"/>
          </a:p>
        </p:txBody>
      </p:sp>
      <p:sp>
        <p:nvSpPr>
          <p:cNvPr id="8" name="Text Placeholder 7">
            <a:extLst>
              <a:ext uri="{FF2B5EF4-FFF2-40B4-BE49-F238E27FC236}">
                <a16:creationId xmlns:a16="http://schemas.microsoft.com/office/drawing/2014/main" id="{4FD9F533-DB32-40DC-90EE-8D88AF218283}"/>
              </a:ext>
            </a:extLst>
          </p:cNvPr>
          <p:cNvSpPr>
            <a:spLocks noGrp="1"/>
          </p:cNvSpPr>
          <p:nvPr>
            <p:ph type="body" sz="quarter" idx="15"/>
          </p:nvPr>
        </p:nvSpPr>
        <p:spPr>
          <a:xfrm>
            <a:off x="4320000" y="2880000"/>
            <a:ext cx="4495800" cy="935038"/>
          </a:xfrm>
          <a:prstGeom prst="rect">
            <a:avLst/>
          </a:prstGeom>
        </p:spPr>
        <p:txBody>
          <a:bodyPr lIns="0" tIns="0" rIns="0" bIns="0"/>
          <a:lstStyle>
            <a:lvl1pPr marL="0" indent="0">
              <a:buFontTx/>
              <a:buNone/>
              <a:defRPr sz="1200">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endParaRPr lang="fr-CA"/>
          </a:p>
        </p:txBody>
      </p:sp>
    </p:spTree>
    <p:extLst>
      <p:ext uri="{BB962C8B-B14F-4D97-AF65-F5344CB8AC3E}">
        <p14:creationId xmlns:p14="http://schemas.microsoft.com/office/powerpoint/2010/main" val="4109649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5 Asset class separator / Complementary Portfoli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BB14FF-D8A8-478E-B308-5C0DE5B22454}"/>
              </a:ext>
            </a:extLst>
          </p:cNvPr>
          <p:cNvPicPr>
            <a:picLocks noChangeAspect="1"/>
          </p:cNvPicPr>
          <p:nvPr userDrawn="1"/>
        </p:nvPicPr>
        <p:blipFill>
          <a:blip r:embed="rId2"/>
          <a:stretch>
            <a:fillRect/>
          </a:stretch>
        </p:blipFill>
        <p:spPr>
          <a:xfrm>
            <a:off x="2074" y="1166"/>
            <a:ext cx="9139851" cy="5141166"/>
          </a:xfrm>
          <a:prstGeom prst="rect">
            <a:avLst/>
          </a:prstGeom>
        </p:spPr>
      </p:pic>
      <p:sp>
        <p:nvSpPr>
          <p:cNvPr id="2" name="Title 1">
            <a:extLst>
              <a:ext uri="{FF2B5EF4-FFF2-40B4-BE49-F238E27FC236}">
                <a16:creationId xmlns:a16="http://schemas.microsoft.com/office/drawing/2014/main" id="{57F37233-AA2A-438F-A264-0B31054FCBCF}"/>
              </a:ext>
            </a:extLst>
          </p:cNvPr>
          <p:cNvSpPr>
            <a:spLocks noGrp="1"/>
          </p:cNvSpPr>
          <p:nvPr>
            <p:ph type="title" hasCustomPrompt="1"/>
          </p:nvPr>
        </p:nvSpPr>
        <p:spPr>
          <a:xfrm>
            <a:off x="4320000" y="2340000"/>
            <a:ext cx="4495548" cy="878654"/>
          </a:xfrm>
        </p:spPr>
        <p:txBody>
          <a:bodyPr/>
          <a:lstStyle>
            <a:lvl1pPr>
              <a:defRPr/>
            </a:lvl1pPr>
          </a:lstStyle>
          <a:p>
            <a:r>
              <a:rPr lang="en-US"/>
              <a:t>Complementary Portfolio</a:t>
            </a:r>
            <a:endParaRPr lang="fr-CA"/>
          </a:p>
        </p:txBody>
      </p:sp>
      <p:sp>
        <p:nvSpPr>
          <p:cNvPr id="4" name="Picture Placeholder 3">
            <a:extLst>
              <a:ext uri="{FF2B5EF4-FFF2-40B4-BE49-F238E27FC236}">
                <a16:creationId xmlns:a16="http://schemas.microsoft.com/office/drawing/2014/main" id="{CDD476FB-951E-45BE-9D42-592B9177E6E1}"/>
              </a:ext>
            </a:extLst>
          </p:cNvPr>
          <p:cNvSpPr>
            <a:spLocks noGrp="1"/>
          </p:cNvSpPr>
          <p:nvPr>
            <p:ph type="pic" sz="quarter" idx="14"/>
          </p:nvPr>
        </p:nvSpPr>
        <p:spPr>
          <a:xfrm>
            <a:off x="0" y="0"/>
            <a:ext cx="3924300" cy="5143500"/>
          </a:xfrm>
          <a:prstGeom prst="rect">
            <a:avLst/>
          </a:prstGeom>
        </p:spPr>
        <p:txBody>
          <a:bodyPr/>
          <a:lstStyle>
            <a:lvl1pPr>
              <a:defRPr>
                <a:latin typeface="Arial" panose="020B0604020202020204" pitchFamily="34" charset="0"/>
                <a:cs typeface="Arial" panose="020B0604020202020204" pitchFamily="34" charset="0"/>
              </a:defRPr>
            </a:lvl1pPr>
          </a:lstStyle>
          <a:p>
            <a:endParaRPr lang="fr-CA"/>
          </a:p>
        </p:txBody>
      </p:sp>
      <p:sp>
        <p:nvSpPr>
          <p:cNvPr id="8" name="Text Placeholder 7">
            <a:extLst>
              <a:ext uri="{FF2B5EF4-FFF2-40B4-BE49-F238E27FC236}">
                <a16:creationId xmlns:a16="http://schemas.microsoft.com/office/drawing/2014/main" id="{4FD9F533-DB32-40DC-90EE-8D88AF218283}"/>
              </a:ext>
            </a:extLst>
          </p:cNvPr>
          <p:cNvSpPr>
            <a:spLocks noGrp="1"/>
          </p:cNvSpPr>
          <p:nvPr>
            <p:ph type="body" sz="quarter" idx="15"/>
          </p:nvPr>
        </p:nvSpPr>
        <p:spPr>
          <a:xfrm>
            <a:off x="4313128" y="3219822"/>
            <a:ext cx="4495800" cy="935038"/>
          </a:xfrm>
          <a:prstGeom prst="rect">
            <a:avLst/>
          </a:prstGeom>
        </p:spPr>
        <p:txBody>
          <a:bodyPr lIns="0" tIns="0" rIns="0" bIns="0"/>
          <a:lstStyle>
            <a:lvl1pPr marL="0" indent="0">
              <a:buFontTx/>
              <a:buNone/>
              <a:defRPr sz="1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endParaRPr lang="fr-CA"/>
          </a:p>
        </p:txBody>
      </p:sp>
    </p:spTree>
    <p:extLst>
      <p:ext uri="{BB962C8B-B14F-4D97-AF65-F5344CB8AC3E}">
        <p14:creationId xmlns:p14="http://schemas.microsoft.com/office/powerpoint/2010/main" val="1807320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6 Comparaison Page Cream">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0ABB1B-17B5-4DB5-9528-9959B88FCAD1}"/>
              </a:ext>
            </a:extLst>
          </p:cNvPr>
          <p:cNvSpPr>
            <a:spLocks noGrp="1"/>
          </p:cNvSpPr>
          <p:nvPr>
            <p:ph type="title"/>
          </p:nvPr>
        </p:nvSpPr>
        <p:spPr>
          <a:xfrm>
            <a:off x="360000" y="360001"/>
            <a:ext cx="8424000" cy="591570"/>
          </a:xfrm>
        </p:spPr>
        <p:txBody>
          <a:bodyPr/>
          <a:lstStyle>
            <a:lvl1pPr>
              <a:defRPr/>
            </a:lvl1pPr>
          </a:lstStyle>
          <a:p>
            <a:r>
              <a:rPr lang="en-US"/>
              <a:t>Click to edit Master title style</a:t>
            </a:r>
            <a:endParaRPr lang="fr-CA"/>
          </a:p>
        </p:txBody>
      </p:sp>
      <p:sp>
        <p:nvSpPr>
          <p:cNvPr id="4" name="Content Placeholder 3">
            <a:extLst>
              <a:ext uri="{FF2B5EF4-FFF2-40B4-BE49-F238E27FC236}">
                <a16:creationId xmlns:a16="http://schemas.microsoft.com/office/drawing/2014/main" id="{91E0FCB6-838D-4D01-840C-91E99AB5057A}"/>
              </a:ext>
            </a:extLst>
          </p:cNvPr>
          <p:cNvSpPr>
            <a:spLocks noGrp="1"/>
          </p:cNvSpPr>
          <p:nvPr>
            <p:ph sz="quarter" idx="11"/>
          </p:nvPr>
        </p:nvSpPr>
        <p:spPr>
          <a:xfrm>
            <a:off x="360363" y="1439863"/>
            <a:ext cx="4140200" cy="3255962"/>
          </a:xfrm>
          <a:prstGeom prst="rect">
            <a:avLst/>
          </a:prstGeom>
        </p:spPr>
        <p:txBody>
          <a:bodyPr lIns="0" tIns="0" rIns="0" bIns="0"/>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Content Placeholder 3">
            <a:extLst>
              <a:ext uri="{FF2B5EF4-FFF2-40B4-BE49-F238E27FC236}">
                <a16:creationId xmlns:a16="http://schemas.microsoft.com/office/drawing/2014/main" id="{CFE866F1-2F4C-4C50-9F08-5898BAD98A3D}"/>
              </a:ext>
            </a:extLst>
          </p:cNvPr>
          <p:cNvSpPr>
            <a:spLocks noGrp="1"/>
          </p:cNvSpPr>
          <p:nvPr>
            <p:ph sz="quarter" idx="12"/>
          </p:nvPr>
        </p:nvSpPr>
        <p:spPr>
          <a:xfrm>
            <a:off x="4643437" y="1439863"/>
            <a:ext cx="4140200" cy="3255962"/>
          </a:xfrm>
          <a:prstGeom prst="rect">
            <a:avLst/>
          </a:prstGeom>
        </p:spPr>
        <p:txBody>
          <a:bodyPr lIns="0" tIns="0" rIns="0" bIns="0"/>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Text Placeholder 8">
            <a:extLst>
              <a:ext uri="{FF2B5EF4-FFF2-40B4-BE49-F238E27FC236}">
                <a16:creationId xmlns:a16="http://schemas.microsoft.com/office/drawing/2014/main" id="{A508B811-5883-4779-A6AE-7F50C7425532}"/>
              </a:ext>
            </a:extLst>
          </p:cNvPr>
          <p:cNvSpPr>
            <a:spLocks noGrp="1"/>
          </p:cNvSpPr>
          <p:nvPr>
            <p:ph type="body" sz="quarter" idx="13"/>
          </p:nvPr>
        </p:nvSpPr>
        <p:spPr>
          <a:xfrm>
            <a:off x="360362" y="900000"/>
            <a:ext cx="8424000" cy="592137"/>
          </a:xfrm>
          <a:prstGeom prst="rect">
            <a:avLst/>
          </a:prstGeom>
        </p:spPr>
        <p:txBody>
          <a:bodyPr lIns="0" tIns="0" rIns="0" bIns="0"/>
          <a:lstStyle>
            <a:lvl1pPr marL="342900" indent="-342900">
              <a:lnSpc>
                <a:spcPts val="2000"/>
              </a:lnSpc>
              <a:buFont typeface="Genath Regular" panose="02050506080706020004" pitchFamily="18" charset="0"/>
              <a:buChar char="—"/>
              <a:defRPr>
                <a:latin typeface="Times New Roman" panose="02020603050405020304" pitchFamily="18" charset="0"/>
                <a:cs typeface="Times New Roman" panose="02020603050405020304" pitchFamily="18" charset="0"/>
              </a:defRPr>
            </a:lvl1pPr>
          </a:lstStyle>
          <a:p>
            <a:pPr lvl="0"/>
            <a:r>
              <a:rPr lang="en-US"/>
              <a:t>Edit Master text styles</a:t>
            </a:r>
            <a:endParaRPr lang="en-CA"/>
          </a:p>
        </p:txBody>
      </p:sp>
    </p:spTree>
    <p:extLst>
      <p:ext uri="{BB962C8B-B14F-4D97-AF65-F5344CB8AC3E}">
        <p14:creationId xmlns:p14="http://schemas.microsoft.com/office/powerpoint/2010/main" val="15647315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7 Picture Page / 1 Picture">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81A4AC02-38CC-41DA-9142-3E0BAA63EA39}"/>
              </a:ext>
            </a:extLst>
          </p:cNvPr>
          <p:cNvSpPr>
            <a:spLocks noGrp="1"/>
          </p:cNvSpPr>
          <p:nvPr>
            <p:ph type="pic" sz="quarter" idx="10"/>
          </p:nvPr>
        </p:nvSpPr>
        <p:spPr>
          <a:xfrm>
            <a:off x="0" y="0"/>
            <a:ext cx="9144000" cy="5143500"/>
          </a:xfrm>
          <a:prstGeom prst="rect">
            <a:avLst/>
          </a:prstGeom>
        </p:spPr>
        <p:txBody>
          <a:bodyPr/>
          <a:lstStyle/>
          <a:p>
            <a:endParaRPr lang="fr-CA"/>
          </a:p>
        </p:txBody>
      </p:sp>
    </p:spTree>
    <p:extLst>
      <p:ext uri="{BB962C8B-B14F-4D97-AF65-F5344CB8AC3E}">
        <p14:creationId xmlns:p14="http://schemas.microsoft.com/office/powerpoint/2010/main" val="27869645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7 Picture Page / 4 Picture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5A2B7B75-5EE8-4EA6-B4D1-C6B01CFAB6DA}"/>
              </a:ext>
            </a:extLst>
          </p:cNvPr>
          <p:cNvSpPr>
            <a:spLocks noGrp="1"/>
          </p:cNvSpPr>
          <p:nvPr>
            <p:ph type="pic" sz="quarter" idx="10"/>
          </p:nvPr>
        </p:nvSpPr>
        <p:spPr>
          <a:xfrm>
            <a:off x="0" y="1"/>
            <a:ext cx="4572000" cy="2571749"/>
          </a:xfrm>
          <a:prstGeom prst="rect">
            <a:avLst/>
          </a:prstGeom>
        </p:spPr>
        <p:txBody>
          <a:bodyPr/>
          <a:lstStyle>
            <a:lvl1pPr>
              <a:defRPr>
                <a:latin typeface="Arial" panose="020B0604020202020204" pitchFamily="34" charset="0"/>
                <a:cs typeface="Arial" panose="020B0604020202020204" pitchFamily="34" charset="0"/>
              </a:defRPr>
            </a:lvl1pPr>
          </a:lstStyle>
          <a:p>
            <a:endParaRPr lang="fr-CA"/>
          </a:p>
        </p:txBody>
      </p:sp>
      <p:sp>
        <p:nvSpPr>
          <p:cNvPr id="8" name="Espace réservé pour une image  3">
            <a:extLst>
              <a:ext uri="{FF2B5EF4-FFF2-40B4-BE49-F238E27FC236}">
                <a16:creationId xmlns:a16="http://schemas.microsoft.com/office/drawing/2014/main" id="{AA35790C-DB5D-47DB-99D0-DE62DE9F1FC1}"/>
              </a:ext>
            </a:extLst>
          </p:cNvPr>
          <p:cNvSpPr>
            <a:spLocks noGrp="1"/>
          </p:cNvSpPr>
          <p:nvPr>
            <p:ph type="pic" sz="quarter" idx="11"/>
          </p:nvPr>
        </p:nvSpPr>
        <p:spPr>
          <a:xfrm>
            <a:off x="0" y="2571751"/>
            <a:ext cx="4572000" cy="2571749"/>
          </a:xfrm>
          <a:prstGeom prst="rect">
            <a:avLst/>
          </a:prstGeom>
        </p:spPr>
        <p:txBody>
          <a:bodyPr/>
          <a:lstStyle>
            <a:lvl1pPr>
              <a:defRPr>
                <a:latin typeface="Arial" panose="020B0604020202020204" pitchFamily="34" charset="0"/>
                <a:cs typeface="Arial" panose="020B0604020202020204" pitchFamily="34" charset="0"/>
              </a:defRPr>
            </a:lvl1pPr>
          </a:lstStyle>
          <a:p>
            <a:endParaRPr lang="fr-CA"/>
          </a:p>
        </p:txBody>
      </p:sp>
      <p:sp>
        <p:nvSpPr>
          <p:cNvPr id="9" name="Espace réservé pour une image  3">
            <a:extLst>
              <a:ext uri="{FF2B5EF4-FFF2-40B4-BE49-F238E27FC236}">
                <a16:creationId xmlns:a16="http://schemas.microsoft.com/office/drawing/2014/main" id="{3E43740F-6436-4036-A21D-B419C6148D0B}"/>
              </a:ext>
            </a:extLst>
          </p:cNvPr>
          <p:cNvSpPr>
            <a:spLocks noGrp="1"/>
          </p:cNvSpPr>
          <p:nvPr>
            <p:ph type="pic" sz="quarter" idx="12"/>
          </p:nvPr>
        </p:nvSpPr>
        <p:spPr>
          <a:xfrm>
            <a:off x="4572000" y="0"/>
            <a:ext cx="4572000" cy="2571749"/>
          </a:xfrm>
          <a:prstGeom prst="rect">
            <a:avLst/>
          </a:prstGeom>
        </p:spPr>
        <p:txBody>
          <a:bodyPr/>
          <a:lstStyle>
            <a:lvl1pPr>
              <a:defRPr>
                <a:latin typeface="Arial" panose="020B0604020202020204" pitchFamily="34" charset="0"/>
                <a:cs typeface="Arial" panose="020B0604020202020204" pitchFamily="34" charset="0"/>
              </a:defRPr>
            </a:lvl1pPr>
          </a:lstStyle>
          <a:p>
            <a:endParaRPr lang="fr-CA"/>
          </a:p>
        </p:txBody>
      </p:sp>
      <p:sp>
        <p:nvSpPr>
          <p:cNvPr id="10" name="Espace réservé pour une image  3">
            <a:extLst>
              <a:ext uri="{FF2B5EF4-FFF2-40B4-BE49-F238E27FC236}">
                <a16:creationId xmlns:a16="http://schemas.microsoft.com/office/drawing/2014/main" id="{1B07EAF6-AA42-439B-BDD0-BDE5D49CF6E9}"/>
              </a:ext>
            </a:extLst>
          </p:cNvPr>
          <p:cNvSpPr>
            <a:spLocks noGrp="1"/>
          </p:cNvSpPr>
          <p:nvPr>
            <p:ph type="pic" sz="quarter" idx="13"/>
          </p:nvPr>
        </p:nvSpPr>
        <p:spPr>
          <a:xfrm>
            <a:off x="4572000" y="2571750"/>
            <a:ext cx="4572000" cy="2571749"/>
          </a:xfrm>
          <a:prstGeom prst="rect">
            <a:avLst/>
          </a:prstGeom>
        </p:spPr>
        <p:txBody>
          <a:bodyPr/>
          <a:lstStyle>
            <a:lvl1pPr>
              <a:defRPr>
                <a:latin typeface="Arial" panose="020B0604020202020204" pitchFamily="34" charset="0"/>
                <a:cs typeface="Arial" panose="020B0604020202020204" pitchFamily="34" charset="0"/>
              </a:defRPr>
            </a:lvl1pPr>
          </a:lstStyle>
          <a:p>
            <a:endParaRPr lang="fr-CA"/>
          </a:p>
        </p:txBody>
      </p:sp>
    </p:spTree>
    <p:extLst>
      <p:ext uri="{BB962C8B-B14F-4D97-AF65-F5344CB8AC3E}">
        <p14:creationId xmlns:p14="http://schemas.microsoft.com/office/powerpoint/2010/main" val="36319830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8 Contac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3B20F-2812-4E26-BE9F-505F452AF189}"/>
              </a:ext>
            </a:extLst>
          </p:cNvPr>
          <p:cNvSpPr>
            <a:spLocks noGrp="1"/>
          </p:cNvSpPr>
          <p:nvPr>
            <p:ph type="ctrTitle" hasCustomPrompt="1"/>
          </p:nvPr>
        </p:nvSpPr>
        <p:spPr>
          <a:xfrm>
            <a:off x="467544" y="377342"/>
            <a:ext cx="5472322" cy="621432"/>
          </a:xfrm>
        </p:spPr>
        <p:txBody>
          <a:bodyPr anchor="t" anchorCtr="0">
            <a:noAutofit/>
          </a:bodyPr>
          <a:lstStyle>
            <a:lvl1pPr algn="l">
              <a:lnSpc>
                <a:spcPts val="3600"/>
              </a:lnSpc>
              <a:defRPr sz="3600">
                <a:latin typeface="Times New Roman" panose="02020603050405020304" pitchFamily="18" charset="0"/>
                <a:cs typeface="Times New Roman" panose="02020603050405020304" pitchFamily="18" charset="0"/>
              </a:defRPr>
            </a:lvl1pPr>
          </a:lstStyle>
          <a:p>
            <a:r>
              <a:rPr lang="en-US"/>
              <a:t>Contact</a:t>
            </a:r>
            <a:endParaRPr lang="fr-CA"/>
          </a:p>
        </p:txBody>
      </p:sp>
      <p:sp>
        <p:nvSpPr>
          <p:cNvPr id="4" name="TextBox 3">
            <a:extLst>
              <a:ext uri="{FF2B5EF4-FFF2-40B4-BE49-F238E27FC236}">
                <a16:creationId xmlns:a16="http://schemas.microsoft.com/office/drawing/2014/main" id="{BA30CA8F-E1D1-4273-96ED-2F6CCF73F2C0}"/>
              </a:ext>
            </a:extLst>
          </p:cNvPr>
          <p:cNvSpPr txBox="1"/>
          <p:nvPr userDrawn="1"/>
        </p:nvSpPr>
        <p:spPr>
          <a:xfrm>
            <a:off x="467544" y="1421189"/>
            <a:ext cx="3240360" cy="2267287"/>
          </a:xfrm>
          <a:prstGeom prst="rect">
            <a:avLst/>
          </a:prstGeom>
          <a:noFill/>
        </p:spPr>
        <p:txBody>
          <a:bodyPr wrap="square" lIns="0" tIns="0" rIns="0" bIns="0" rtlCol="0">
            <a:noAutofit/>
          </a:bodyPr>
          <a:lstStyle/>
          <a:p>
            <a:pPr>
              <a:lnSpc>
                <a:spcPts val="1600"/>
              </a:lnSpc>
              <a:spcAft>
                <a:spcPts val="1200"/>
              </a:spcAft>
            </a:pPr>
            <a:r>
              <a:rPr lang="fr-CA" sz="1600" b="1">
                <a:latin typeface="Arial" panose="020B0604020202020204" pitchFamily="34" charset="0"/>
                <a:cs typeface="Arial" panose="020B0604020202020204" pitchFamily="34" charset="0"/>
              </a:rPr>
              <a:t>PSP Investments</a:t>
            </a:r>
          </a:p>
          <a:p>
            <a:pPr>
              <a:lnSpc>
                <a:spcPts val="1400"/>
              </a:lnSpc>
            </a:pPr>
            <a:r>
              <a:rPr lang="fr-CA" sz="1200">
                <a:latin typeface="Arial" panose="020B0604020202020204" pitchFamily="34" charset="0"/>
                <a:cs typeface="Arial" panose="020B0604020202020204" pitchFamily="34" charset="0"/>
              </a:rPr>
              <a:t>1250 René-Lévesque Boulevard W.</a:t>
            </a:r>
          </a:p>
          <a:p>
            <a:pPr>
              <a:lnSpc>
                <a:spcPts val="1400"/>
              </a:lnSpc>
            </a:pPr>
            <a:r>
              <a:rPr lang="fr-CA" sz="1200">
                <a:latin typeface="Arial" panose="020B0604020202020204" pitchFamily="34" charset="0"/>
                <a:cs typeface="Arial" panose="020B0604020202020204" pitchFamily="34" charset="0"/>
              </a:rPr>
              <a:t>Suite 1400 </a:t>
            </a:r>
          </a:p>
          <a:p>
            <a:pPr>
              <a:lnSpc>
                <a:spcPts val="1400"/>
              </a:lnSpc>
            </a:pPr>
            <a:r>
              <a:rPr lang="fr-CA" sz="1200">
                <a:latin typeface="Arial" panose="020B0604020202020204" pitchFamily="34" charset="0"/>
                <a:cs typeface="Arial" panose="020B0604020202020204" pitchFamily="34" charset="0"/>
              </a:rPr>
              <a:t>Montréal, Québec</a:t>
            </a:r>
          </a:p>
          <a:p>
            <a:pPr>
              <a:lnSpc>
                <a:spcPts val="1400"/>
              </a:lnSpc>
            </a:pPr>
            <a:r>
              <a:rPr lang="fr-CA" sz="1200">
                <a:latin typeface="Arial" panose="020B0604020202020204" pitchFamily="34" charset="0"/>
                <a:cs typeface="Arial" panose="020B0604020202020204" pitchFamily="34" charset="0"/>
              </a:rPr>
              <a:t>Canada H3B 5E9 </a:t>
            </a:r>
          </a:p>
          <a:p>
            <a:pPr>
              <a:lnSpc>
                <a:spcPts val="1400"/>
              </a:lnSpc>
            </a:pPr>
            <a:endParaRPr lang="fr-CA" sz="1200">
              <a:latin typeface="Arial" panose="020B0604020202020204" pitchFamily="34" charset="0"/>
              <a:cs typeface="Arial" panose="020B0604020202020204" pitchFamily="34" charset="0"/>
            </a:endParaRPr>
          </a:p>
          <a:p>
            <a:pPr>
              <a:lnSpc>
                <a:spcPts val="1400"/>
              </a:lnSpc>
            </a:pPr>
            <a:r>
              <a:rPr lang="fr-CA" sz="1200">
                <a:latin typeface="Arial" panose="020B0604020202020204" pitchFamily="34" charset="0"/>
                <a:cs typeface="Arial" panose="020B0604020202020204" pitchFamily="34" charset="0"/>
              </a:rPr>
              <a:t>www.investpsp.ca</a:t>
            </a:r>
          </a:p>
          <a:p>
            <a:endParaRPr lang="en-US"/>
          </a:p>
          <a:p>
            <a:endParaRPr lang="en-CA"/>
          </a:p>
          <a:p>
            <a:endParaRPr lang="fr-CA"/>
          </a:p>
        </p:txBody>
      </p:sp>
      <p:pic>
        <p:nvPicPr>
          <p:cNvPr id="13" name="Image 11">
            <a:hlinkClick r:id="rId2"/>
            <a:extLst>
              <a:ext uri="{FF2B5EF4-FFF2-40B4-BE49-F238E27FC236}">
                <a16:creationId xmlns:a16="http://schemas.microsoft.com/office/drawing/2014/main" id="{7581666C-3684-41F1-9DFC-5E2E9D92005E}"/>
              </a:ext>
            </a:extLst>
          </p:cNvPr>
          <p:cNvPicPr>
            <a:picLocks noChangeAspect="1"/>
          </p:cNvPicPr>
          <p:nvPr userDrawn="1"/>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5976" y="2870537"/>
            <a:ext cx="169265" cy="169265"/>
          </a:xfrm>
          <a:prstGeom prst="rect">
            <a:avLst/>
          </a:prstGeom>
        </p:spPr>
      </p:pic>
      <p:pic>
        <p:nvPicPr>
          <p:cNvPr id="14" name="Image 12">
            <a:hlinkClick r:id="rId4"/>
            <a:extLst>
              <a:ext uri="{FF2B5EF4-FFF2-40B4-BE49-F238E27FC236}">
                <a16:creationId xmlns:a16="http://schemas.microsoft.com/office/drawing/2014/main" id="{5021E04C-45CD-4374-A8C6-A7CC6DE51FA6}"/>
              </a:ext>
            </a:extLst>
          </p:cNvPr>
          <p:cNvPicPr>
            <a:picLocks noChangeAspect="1"/>
          </p:cNvPicPr>
          <p:nvPr userDrawn="1"/>
        </p:nvPicPr>
        <p:blipFill>
          <a:blip r:embed="rId5"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7686" y="2868496"/>
            <a:ext cx="169265" cy="169265"/>
          </a:xfrm>
          <a:prstGeom prst="rect">
            <a:avLst/>
          </a:prstGeom>
        </p:spPr>
      </p:pic>
      <p:sp>
        <p:nvSpPr>
          <p:cNvPr id="16" name="Text Placeholder 15">
            <a:extLst>
              <a:ext uri="{FF2B5EF4-FFF2-40B4-BE49-F238E27FC236}">
                <a16:creationId xmlns:a16="http://schemas.microsoft.com/office/drawing/2014/main" id="{F7B4C94B-3F16-4DD2-A6A2-888EFC1FAE48}"/>
              </a:ext>
            </a:extLst>
          </p:cNvPr>
          <p:cNvSpPr>
            <a:spLocks noGrp="1"/>
          </p:cNvSpPr>
          <p:nvPr>
            <p:ph type="body" sz="quarter" idx="18" hasCustomPrompt="1"/>
          </p:nvPr>
        </p:nvSpPr>
        <p:spPr>
          <a:xfrm>
            <a:off x="4427984" y="1420813"/>
            <a:ext cx="4248330" cy="3167161"/>
          </a:xfrm>
        </p:spPr>
        <p:txBody>
          <a:bodyPr lIns="0" tIns="0" rIns="0" bIns="0"/>
          <a:lstStyle>
            <a:lvl1pPr marL="0" indent="0">
              <a:buFontTx/>
              <a:buNone/>
              <a:defRPr sz="1400" b="1">
                <a:solidFill>
                  <a:schemeClr val="tx1"/>
                </a:solidFill>
                <a:latin typeface="Arial" panose="020B0604020202020204" pitchFamily="34" charset="0"/>
                <a:cs typeface="Arial" panose="020B0604020202020204" pitchFamily="34" charset="0"/>
              </a:defRPr>
            </a:lvl1pPr>
            <a:lvl2pPr marL="0" indent="0">
              <a:spcBef>
                <a:spcPts val="0"/>
              </a:spcBef>
              <a:buFontTx/>
              <a:buNone/>
              <a:defRPr sz="1000" b="1">
                <a:solidFill>
                  <a:schemeClr val="tx1"/>
                </a:solidFill>
                <a:latin typeface="Arial" panose="020B0604020202020204" pitchFamily="34" charset="0"/>
                <a:cs typeface="Arial" panose="020B0604020202020204" pitchFamily="34" charset="0"/>
              </a:defRPr>
            </a:lvl2pPr>
            <a:lvl3pPr marL="0" indent="0">
              <a:lnSpc>
                <a:spcPts val="1200"/>
              </a:lnSpc>
              <a:spcBef>
                <a:spcPts val="0"/>
              </a:spcBef>
              <a:buNone/>
              <a:defRPr sz="1000">
                <a:solidFill>
                  <a:schemeClr val="tx1"/>
                </a:solidFill>
                <a:latin typeface="Arial" panose="020B0604020202020204" pitchFamily="34" charset="0"/>
                <a:cs typeface="Arial" panose="020B0604020202020204" pitchFamily="34" charset="0"/>
              </a:defRPr>
            </a:lvl3pPr>
          </a:lstStyle>
          <a:p>
            <a:pPr lvl="0"/>
            <a:r>
              <a:rPr lang="en-US"/>
              <a:t>Name</a:t>
            </a:r>
          </a:p>
          <a:p>
            <a:pPr lvl="1"/>
            <a:r>
              <a:rPr lang="en-US" err="1"/>
              <a:t>Fonction</a:t>
            </a:r>
            <a:endParaRPr lang="en-US"/>
          </a:p>
          <a:p>
            <a:pPr lvl="2"/>
            <a:r>
              <a:rPr lang="en-US"/>
              <a:t>Sector</a:t>
            </a:r>
            <a:br>
              <a:rPr lang="en-US"/>
            </a:br>
            <a:r>
              <a:rPr lang="en-US"/>
              <a:t>Phone number</a:t>
            </a:r>
            <a:br>
              <a:rPr lang="en-US"/>
            </a:br>
            <a:r>
              <a:rPr lang="en-US"/>
              <a:t>Email </a:t>
            </a:r>
            <a:r>
              <a:rPr lang="en-US" err="1"/>
              <a:t>addresse</a:t>
            </a:r>
            <a:endParaRPr lang="en-US"/>
          </a:p>
          <a:p>
            <a:pPr lvl="2"/>
            <a:endParaRPr lang="en-US"/>
          </a:p>
          <a:p>
            <a:pPr lvl="0"/>
            <a:r>
              <a:rPr lang="en-US"/>
              <a:t>Name</a:t>
            </a:r>
          </a:p>
          <a:p>
            <a:pPr lvl="1"/>
            <a:r>
              <a:rPr lang="en-US" err="1"/>
              <a:t>Fonction</a:t>
            </a:r>
            <a:endParaRPr lang="en-US"/>
          </a:p>
          <a:p>
            <a:pPr lvl="2"/>
            <a:r>
              <a:rPr lang="en-US"/>
              <a:t>Sector</a:t>
            </a:r>
            <a:br>
              <a:rPr lang="en-US"/>
            </a:br>
            <a:r>
              <a:rPr lang="en-US"/>
              <a:t>Phone number</a:t>
            </a:r>
            <a:br>
              <a:rPr lang="en-US"/>
            </a:br>
            <a:r>
              <a:rPr lang="en-US"/>
              <a:t>Email </a:t>
            </a:r>
            <a:r>
              <a:rPr lang="en-US" err="1"/>
              <a:t>addresse</a:t>
            </a:r>
            <a:endParaRPr lang="en-US"/>
          </a:p>
          <a:p>
            <a:pPr lvl="2"/>
            <a:endParaRPr lang="en-US"/>
          </a:p>
          <a:p>
            <a:pPr lvl="0"/>
            <a:r>
              <a:rPr lang="en-US"/>
              <a:t>Name</a:t>
            </a:r>
          </a:p>
          <a:p>
            <a:pPr lvl="1"/>
            <a:r>
              <a:rPr lang="en-US" err="1"/>
              <a:t>Fonction</a:t>
            </a:r>
            <a:endParaRPr lang="en-US"/>
          </a:p>
          <a:p>
            <a:pPr lvl="2"/>
            <a:r>
              <a:rPr lang="en-US"/>
              <a:t>Sector</a:t>
            </a:r>
            <a:br>
              <a:rPr lang="en-US"/>
            </a:br>
            <a:r>
              <a:rPr lang="en-US"/>
              <a:t>Phone number</a:t>
            </a:r>
            <a:br>
              <a:rPr lang="en-US"/>
            </a:br>
            <a:r>
              <a:rPr lang="en-US"/>
              <a:t>Email </a:t>
            </a:r>
            <a:r>
              <a:rPr lang="en-US" err="1"/>
              <a:t>addresse</a:t>
            </a:r>
            <a:endParaRPr lang="fr-CA"/>
          </a:p>
        </p:txBody>
      </p:sp>
      <p:cxnSp>
        <p:nvCxnSpPr>
          <p:cNvPr id="18" name="Straight Connector 17">
            <a:extLst>
              <a:ext uri="{FF2B5EF4-FFF2-40B4-BE49-F238E27FC236}">
                <a16:creationId xmlns:a16="http://schemas.microsoft.com/office/drawing/2014/main" id="{FD5C5599-F75E-46D7-91E9-65A4165E7C57}"/>
              </a:ext>
            </a:extLst>
          </p:cNvPr>
          <p:cNvCxnSpPr/>
          <p:nvPr userDrawn="1"/>
        </p:nvCxnSpPr>
        <p:spPr>
          <a:xfrm>
            <a:off x="3923928" y="483518"/>
            <a:ext cx="0" cy="419648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739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 Cover Page + Lin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FB6BF5-BAB4-4A08-B7C1-8CA1779D3425}"/>
              </a:ext>
            </a:extLst>
          </p:cNvPr>
          <p:cNvSpPr/>
          <p:nvPr userDrawn="1"/>
        </p:nvSpPr>
        <p:spPr>
          <a:xfrm>
            <a:off x="467544" y="483518"/>
            <a:ext cx="5620902" cy="4320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a:extLst>
              <a:ext uri="{FF2B5EF4-FFF2-40B4-BE49-F238E27FC236}">
                <a16:creationId xmlns:a16="http://schemas.microsoft.com/office/drawing/2014/main" id="{E175DBB3-F235-4D01-A78D-5FCC6731EF61}"/>
              </a:ext>
            </a:extLst>
          </p:cNvPr>
          <p:cNvSpPr/>
          <p:nvPr userDrawn="1"/>
        </p:nvSpPr>
        <p:spPr>
          <a:xfrm>
            <a:off x="467544" y="1275606"/>
            <a:ext cx="7776864" cy="4320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le 1">
            <a:extLst>
              <a:ext uri="{FF2B5EF4-FFF2-40B4-BE49-F238E27FC236}">
                <a16:creationId xmlns:a16="http://schemas.microsoft.com/office/drawing/2014/main" id="{C0D24520-CF9C-4B12-9985-015D4481DA66}"/>
              </a:ext>
            </a:extLst>
          </p:cNvPr>
          <p:cNvSpPr>
            <a:spLocks noGrp="1"/>
          </p:cNvSpPr>
          <p:nvPr>
            <p:ph type="title" hasCustomPrompt="1"/>
          </p:nvPr>
        </p:nvSpPr>
        <p:spPr>
          <a:xfrm>
            <a:off x="540000" y="360000"/>
            <a:ext cx="8064448" cy="1563678"/>
          </a:xfrm>
        </p:spPr>
        <p:txBody>
          <a:bodyPr/>
          <a:lstStyle>
            <a:lvl1pPr>
              <a:defRPr>
                <a:solidFill>
                  <a:schemeClr val="tx1"/>
                </a:solidFill>
              </a:defRPr>
            </a:lvl1pPr>
          </a:lstStyle>
          <a:p>
            <a:r>
              <a:rPr lang="en-US"/>
              <a:t>Click to Edit Document Title</a:t>
            </a:r>
            <a:endParaRPr lang="fr-CA"/>
          </a:p>
        </p:txBody>
      </p:sp>
      <p:sp>
        <p:nvSpPr>
          <p:cNvPr id="5" name="Text Placeholder 4">
            <a:extLst>
              <a:ext uri="{FF2B5EF4-FFF2-40B4-BE49-F238E27FC236}">
                <a16:creationId xmlns:a16="http://schemas.microsoft.com/office/drawing/2014/main" id="{448CB08F-B6D5-4221-8A6A-CAB3B56E6C11}"/>
              </a:ext>
            </a:extLst>
          </p:cNvPr>
          <p:cNvSpPr>
            <a:spLocks noGrp="1"/>
          </p:cNvSpPr>
          <p:nvPr>
            <p:ph type="body" sz="quarter" idx="11" hasCustomPrompt="1"/>
          </p:nvPr>
        </p:nvSpPr>
        <p:spPr>
          <a:xfrm>
            <a:off x="539750" y="2211388"/>
            <a:ext cx="8064698" cy="2089150"/>
          </a:xfrm>
          <a:prstGeom prst="rect">
            <a:avLst/>
          </a:prstGeom>
        </p:spPr>
        <p:txBody>
          <a:bodyPr lIns="0" tIns="0" rIns="0" bIns="0"/>
          <a:lstStyle>
            <a:lvl1pPr>
              <a:defRPr>
                <a:solidFill>
                  <a:schemeClr val="tx1"/>
                </a:solidFill>
                <a:latin typeface="Times New Roman" panose="02020603050405020304" pitchFamily="18" charset="0"/>
                <a:cs typeface="Times New Roman" panose="02020603050405020304" pitchFamily="18" charset="0"/>
              </a:defRPr>
            </a:lvl1pPr>
          </a:lstStyle>
          <a:p>
            <a:pPr lvl="0"/>
            <a:r>
              <a:rPr lang="en-US"/>
              <a:t>Edit Document Subtitle</a:t>
            </a:r>
          </a:p>
        </p:txBody>
      </p:sp>
      <p:pic>
        <p:nvPicPr>
          <p:cNvPr id="6" name="Picture 5">
            <a:extLst>
              <a:ext uri="{FF2B5EF4-FFF2-40B4-BE49-F238E27FC236}">
                <a16:creationId xmlns:a16="http://schemas.microsoft.com/office/drawing/2014/main" id="{E12EEF94-773D-4AF0-82CF-995CA705F36E}"/>
              </a:ext>
            </a:extLst>
          </p:cNvPr>
          <p:cNvPicPr>
            <a:picLocks noChangeAspect="1"/>
          </p:cNvPicPr>
          <p:nvPr userDrawn="1"/>
        </p:nvPicPr>
        <p:blipFill>
          <a:blip r:embed="rId2"/>
          <a:stretch>
            <a:fillRect/>
          </a:stretch>
        </p:blipFill>
        <p:spPr>
          <a:xfrm>
            <a:off x="8044124" y="4536000"/>
            <a:ext cx="559875" cy="246779"/>
          </a:xfrm>
          <a:prstGeom prst="rect">
            <a:avLst/>
          </a:prstGeom>
        </p:spPr>
      </p:pic>
      <p:sp>
        <p:nvSpPr>
          <p:cNvPr id="9" name="Text Placeholder 3">
            <a:extLst>
              <a:ext uri="{FF2B5EF4-FFF2-40B4-BE49-F238E27FC236}">
                <a16:creationId xmlns:a16="http://schemas.microsoft.com/office/drawing/2014/main" id="{45E6845A-E14A-4B8F-80C3-58B2466F9EA1}"/>
              </a:ext>
            </a:extLst>
          </p:cNvPr>
          <p:cNvSpPr>
            <a:spLocks noGrp="1"/>
          </p:cNvSpPr>
          <p:nvPr>
            <p:ph type="body" sz="quarter" idx="12" hasCustomPrompt="1"/>
          </p:nvPr>
        </p:nvSpPr>
        <p:spPr>
          <a:xfrm>
            <a:off x="539750" y="4427314"/>
            <a:ext cx="3779838" cy="520700"/>
          </a:xfrm>
          <a:prstGeom prst="rect">
            <a:avLst/>
          </a:prstGeom>
        </p:spPr>
        <p:txBody>
          <a:bodyPr lIns="0" tIns="0" rIns="0" bIns="0"/>
          <a:lstStyle>
            <a:lvl1pPr marL="0" indent="0">
              <a:lnSpc>
                <a:spcPts val="1400"/>
              </a:lnSpc>
              <a:buFontTx/>
              <a:buNone/>
              <a:defRPr sz="1400">
                <a:solidFill>
                  <a:schemeClr val="tx1"/>
                </a:solidFill>
                <a:latin typeface="Arial" panose="020B0604020202020204" pitchFamily="34" charset="0"/>
                <a:cs typeface="Arial" panose="020B0604020202020204" pitchFamily="34" charset="0"/>
              </a:defRPr>
            </a:lvl1pPr>
            <a:lvl2pPr marL="457200" indent="0">
              <a:buFontTx/>
              <a:buNone/>
              <a:defRPr sz="1400">
                <a:solidFill>
                  <a:srgbClr val="FFFFFF"/>
                </a:solidFill>
                <a:latin typeface="Basis Grotesque" panose="02000503030000020004" pitchFamily="50" charset="0"/>
                <a:cs typeface="Angsana New" panose="020B0502040204020203" pitchFamily="18" charset="-34"/>
              </a:defRPr>
            </a:lvl2pPr>
            <a:lvl3pPr marL="914400" indent="0">
              <a:buFontTx/>
              <a:buNone/>
              <a:defRPr sz="1400">
                <a:solidFill>
                  <a:srgbClr val="FFFFFF"/>
                </a:solidFill>
                <a:latin typeface="Basis Grotesque" panose="02000503030000020004" pitchFamily="50" charset="0"/>
                <a:cs typeface="Angsana New" panose="020B0502040204020203" pitchFamily="18" charset="-34"/>
              </a:defRPr>
            </a:lvl3pPr>
            <a:lvl4pPr marL="1371600" indent="0">
              <a:buFontTx/>
              <a:buNone/>
              <a:defRPr sz="1400">
                <a:solidFill>
                  <a:srgbClr val="FFFFFF"/>
                </a:solidFill>
                <a:latin typeface="Basis Grotesque" panose="02000503030000020004" pitchFamily="50" charset="0"/>
                <a:cs typeface="Angsana New" panose="020B0502040204020203" pitchFamily="18" charset="-34"/>
              </a:defRPr>
            </a:lvl4pPr>
            <a:lvl5pPr marL="1828800" indent="0">
              <a:buFontTx/>
              <a:buNone/>
              <a:defRPr sz="1400">
                <a:solidFill>
                  <a:srgbClr val="FFFFFF"/>
                </a:solidFill>
                <a:latin typeface="Basis Grotesque" panose="02000503030000020004" pitchFamily="50" charset="0"/>
                <a:cs typeface="Angsana New" panose="020B0502040204020203" pitchFamily="18" charset="-34"/>
              </a:defRPr>
            </a:lvl5pPr>
          </a:lstStyle>
          <a:p>
            <a:pPr lvl="0"/>
            <a:r>
              <a:rPr lang="en-US"/>
              <a:t>Insert Author Name &amp; Presentation Date</a:t>
            </a:r>
          </a:p>
        </p:txBody>
      </p:sp>
    </p:spTree>
    <p:extLst>
      <p:ext uri="{BB962C8B-B14F-4D97-AF65-F5344CB8AC3E}">
        <p14:creationId xmlns:p14="http://schemas.microsoft.com/office/powerpoint/2010/main" val="2316763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8 Disclaimer Page">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014A5588-583F-492E-8531-CBE5DA304F96}"/>
              </a:ext>
            </a:extLst>
          </p:cNvPr>
          <p:cNvSpPr txBox="1"/>
          <p:nvPr userDrawn="1"/>
        </p:nvSpPr>
        <p:spPr>
          <a:xfrm>
            <a:off x="363584" y="181548"/>
            <a:ext cx="8424000" cy="553998"/>
          </a:xfrm>
          <a:prstGeom prst="rect">
            <a:avLst/>
          </a:prstGeom>
          <a:noFill/>
        </p:spPr>
        <p:txBody>
          <a:bodyPr wrap="square" lIns="0" tIns="0" rIns="0" bIns="0" rtlCol="0">
            <a:spAutoFit/>
          </a:bodyPr>
          <a:lstStyle/>
          <a:p>
            <a:r>
              <a:rPr lang="en-US" sz="3600">
                <a:latin typeface="Times New Roman" panose="02020603050405020304" pitchFamily="18" charset="0"/>
                <a:cs typeface="Times New Roman" panose="02020603050405020304" pitchFamily="18" charset="0"/>
              </a:rPr>
              <a:t>Disclaimer</a:t>
            </a:r>
            <a:endParaRPr lang="fr-CA" sz="3600">
              <a:latin typeface="Times New Roman" panose="02020603050405020304" pitchFamily="18" charset="0"/>
              <a:cs typeface="Times New Roman" panose="02020603050405020304" pitchFamily="18" charset="0"/>
            </a:endParaRPr>
          </a:p>
        </p:txBody>
      </p:sp>
      <p:sp>
        <p:nvSpPr>
          <p:cNvPr id="4" name="ZoneTexte 3">
            <a:extLst>
              <a:ext uri="{FF2B5EF4-FFF2-40B4-BE49-F238E27FC236}">
                <a16:creationId xmlns:a16="http://schemas.microsoft.com/office/drawing/2014/main" id="{A132C0D6-E8BB-49A8-A6AA-2AED5E541AB0}"/>
              </a:ext>
            </a:extLst>
          </p:cNvPr>
          <p:cNvSpPr txBox="1"/>
          <p:nvPr userDrawn="1"/>
        </p:nvSpPr>
        <p:spPr>
          <a:xfrm>
            <a:off x="304800" y="819150"/>
            <a:ext cx="4368575" cy="3748537"/>
          </a:xfrm>
          <a:prstGeom prst="rect">
            <a:avLst/>
          </a:prstGeom>
          <a:noFill/>
        </p:spPr>
        <p:txBody>
          <a:bodyPr wrap="square" numCol="1" rtlCol="0">
            <a:spAutoFit/>
          </a:bodyPr>
          <a:lstStyle/>
          <a:p>
            <a:pPr>
              <a:lnSpc>
                <a:spcPts val="900"/>
              </a:lnSpc>
              <a:spcAft>
                <a:spcPts val="900"/>
              </a:spcAft>
            </a:pPr>
            <a:r>
              <a:rPr lang="en-CA" sz="700">
                <a:latin typeface="Arial" panose="020B0604020202020204" pitchFamily="34" charset="0"/>
              </a:rPr>
              <a:t>The contents of this presentation and any related materials (together, this “Presentation”) are confidential and may not be reproduced, redistributed or passed on, directly or indirectly, to any other person or published, in whole or in part, for any purpose without the written consent of Public Sector Pension Investment Board (“PSP Investments”).</a:t>
            </a:r>
          </a:p>
          <a:p>
            <a:pPr>
              <a:lnSpc>
                <a:spcPts val="900"/>
              </a:lnSpc>
              <a:spcAft>
                <a:spcPts val="900"/>
              </a:spcAft>
            </a:pPr>
            <a:r>
              <a:rPr lang="en-CA" sz="700">
                <a:latin typeface="Arial" panose="020B0604020202020204" pitchFamily="34" charset="0"/>
              </a:rPr>
              <a:t>This Presentation is being provided to you for information purposes only.  It is not intended to form </a:t>
            </a:r>
            <a:br>
              <a:rPr lang="en-CA" sz="700">
                <a:latin typeface="Arial" panose="020B0604020202020204" pitchFamily="34" charset="0"/>
              </a:rPr>
            </a:br>
            <a:r>
              <a:rPr lang="en-CA" sz="700">
                <a:latin typeface="Arial" panose="020B0604020202020204" pitchFamily="34" charset="0"/>
              </a:rPr>
              <a:t>the basis of any investment decision nor does it constitute or form part of any offer or invitation to sell </a:t>
            </a:r>
            <a:br>
              <a:rPr lang="en-CA" sz="700">
                <a:latin typeface="Arial" panose="020B0604020202020204" pitchFamily="34" charset="0"/>
              </a:rPr>
            </a:br>
            <a:r>
              <a:rPr lang="en-CA" sz="700">
                <a:latin typeface="Arial" panose="020B0604020202020204" pitchFamily="34" charset="0"/>
              </a:rPr>
              <a:t>or issue, or any solicitation of any offer to purchase or subscribe for any securities, nor shall it or any part of it nor the fact of its distribution form the basis of, or be relied on in connection with, any contract or investment decision in relation thereto. This Presentation is not an offer of securities, an offering memorandum or a prospectus. </a:t>
            </a:r>
          </a:p>
          <a:p>
            <a:pPr>
              <a:lnSpc>
                <a:spcPts val="900"/>
              </a:lnSpc>
              <a:spcAft>
                <a:spcPts val="900"/>
              </a:spcAft>
            </a:pPr>
            <a:r>
              <a:rPr lang="en-CA" sz="700">
                <a:latin typeface="Arial" panose="020B0604020202020204" pitchFamily="34" charset="0"/>
              </a:rPr>
              <a:t>The distribution of this Presentation, or any part of it, may be restricted by law in certain jurisdictions, and any persons into whose possession this Presentation or any part of it comes should inform themselves about, and observe, any such restrictions.  This Presentation does not constitute an offer </a:t>
            </a:r>
            <a:br>
              <a:rPr lang="en-CA" sz="700">
                <a:latin typeface="Arial" panose="020B0604020202020204" pitchFamily="34" charset="0"/>
              </a:rPr>
            </a:br>
            <a:r>
              <a:rPr lang="en-CA" sz="700">
                <a:latin typeface="Arial" panose="020B0604020202020204" pitchFamily="34" charset="0"/>
              </a:rPr>
              <a:t>to sell or a solicitation of an offer to buy any securities in any jurisdiction to any person to whom it is unlawful to make such an offer or solicitation in such jurisdiction.</a:t>
            </a:r>
          </a:p>
          <a:p>
            <a:pPr>
              <a:lnSpc>
                <a:spcPts val="900"/>
              </a:lnSpc>
              <a:spcAft>
                <a:spcPts val="900"/>
              </a:spcAft>
            </a:pPr>
            <a:r>
              <a:rPr lang="en-CA" sz="700">
                <a:latin typeface="Arial" panose="020B0604020202020204" pitchFamily="34" charset="0"/>
              </a:rPr>
              <a:t>No representation or warranty, express or implied, is made or given by or on behalf of PSP Investments, PSP Capital Inc. (“PSP Capital”), a wholly-owned subsidiary of PSP Investments, or their respective directors, officers or employees, advisors, agents, subsidiaries or affiliates (together, the “PSP Group”) as to the accuracy, reliability, completeness or fairness of the information or opinions contained in this Presentation or for any errors, omissions or misstatements, negligent or otherwise, in the information or opinions contained in this Presentation or as to the suitability or appropriateness of the information or opinions contained in this Presentation for any purpose,  and no liability or responsibility is accepted for any such information or opinions.  Without prejudice to the foregoing, the PSP Group accepts no liability whatsoever for any loss howsoever arising, directly or indirectly, from use of this Presentation or otherwise arising in connection therewith.</a:t>
            </a:r>
            <a:r>
              <a:rPr lang="en-US" sz="700">
                <a:latin typeface="Arial" panose="020B0604020202020204" pitchFamily="34" charset="0"/>
              </a:rPr>
              <a:t> The PSP Group is not a registered broker-dealer or investment adviser, and does not intend to engage in any activities that would require such registration. </a:t>
            </a:r>
            <a:endParaRPr lang="en-CA" sz="700">
              <a:latin typeface="Arial" panose="020B0604020202020204" pitchFamily="34" charset="0"/>
            </a:endParaRPr>
          </a:p>
          <a:p>
            <a:pPr>
              <a:lnSpc>
                <a:spcPts val="900"/>
              </a:lnSpc>
              <a:spcAft>
                <a:spcPts val="900"/>
              </a:spcAft>
            </a:pPr>
            <a:r>
              <a:rPr lang="en-CA" sz="700">
                <a:latin typeface="Arial" panose="020B0604020202020204" pitchFamily="34" charset="0"/>
              </a:rPr>
              <a:t>The information in this Presentation is given as of the date of the Presentation and is subject to updating, completion, revision, verification and amendment, and such information may change materially.</a:t>
            </a:r>
            <a:endParaRPr lang="fr-CA"/>
          </a:p>
        </p:txBody>
      </p:sp>
      <p:sp>
        <p:nvSpPr>
          <p:cNvPr id="5" name="ZoneTexte 4">
            <a:extLst>
              <a:ext uri="{FF2B5EF4-FFF2-40B4-BE49-F238E27FC236}">
                <a16:creationId xmlns:a16="http://schemas.microsoft.com/office/drawing/2014/main" id="{3F6E5047-FE43-4267-90C6-30AEF021EBF6}"/>
              </a:ext>
            </a:extLst>
          </p:cNvPr>
          <p:cNvSpPr txBox="1"/>
          <p:nvPr userDrawn="1"/>
        </p:nvSpPr>
        <p:spPr>
          <a:xfrm>
            <a:off x="4673375" y="819150"/>
            <a:ext cx="4215009" cy="3831818"/>
          </a:xfrm>
          <a:prstGeom prst="rect">
            <a:avLst/>
          </a:prstGeom>
          <a:noFill/>
        </p:spPr>
        <p:txBody>
          <a:bodyPr wrap="square" rtlCol="0">
            <a:spAutoFit/>
          </a:bodyPr>
          <a:lstStyle/>
          <a:p>
            <a:pPr>
              <a:lnSpc>
                <a:spcPts val="900"/>
              </a:lnSpc>
              <a:spcAft>
                <a:spcPts val="900"/>
              </a:spcAft>
            </a:pPr>
            <a:r>
              <a:rPr lang="en-CA" sz="700">
                <a:latin typeface="Arial" panose="020B0604020202020204" pitchFamily="34" charset="0"/>
              </a:rPr>
              <a:t>The PSP Group expressly disclaims any and is under no obligation to update or keep current the information contained in this Presentation, to correct any inaccuracies which may become apparent, or to inform you of the result of any revision to the statements made herein except to the extent they would be required to do so under applicable law or regulation, and any opinions expressed in this Presentation are subject to change without notice.</a:t>
            </a:r>
          </a:p>
          <a:p>
            <a:pPr>
              <a:lnSpc>
                <a:spcPts val="900"/>
              </a:lnSpc>
              <a:spcAft>
                <a:spcPts val="900"/>
              </a:spcAft>
            </a:pPr>
            <a:r>
              <a:rPr lang="en-CA" sz="700">
                <a:latin typeface="Arial" panose="020B0604020202020204" pitchFamily="34" charset="0"/>
              </a:rPr>
              <a:t>This Presentation includes certain forward‐looking statements, beliefs or opinions, including statements with respect to the business, financial condition, liquidity, results of operations and plans of PSP Investments and PSP Capital. These forward‐looking statements relate to matters that are not historical facts.  Forward-looking statements are typically identified by the words “believe”, “expect”, “anticipate”, “intend”, “estimate”, “may increase”, “may impact” and other similar expressions, or future or conditional verbs such as “will”, “should”, “would” and “could.” They appear in a number of places in this Presentation. By their nature, forward‐looking statements involve risk and uncertainty because they relate to events and depend on circumstances that will occur in the future and involve numerous assumptions. A variety of factors, many of which are beyond the control of the PSP Group, may cause actual results to differ materially from the expectations expressed in the forward-looking statements. There can be no assurance that any of the results and events contemplated by the forward‐looking statements contained in this Presentation will, in fact, occur. No representation is made that any of these statements or forecasts will come to pass or that any forecast results will be achieved. Past performance cannot be relied on as a guide to future performance. Forward‐looking statements speak only as at the date of this Presentation and the PSP Group expressly disclaims any obligations or undertaking to release any update of, or revisions to, any forward‐looking statements in this Presentation. As a result, you are cautioned not to place any undue reliance on such forward‐looking statements.</a:t>
            </a:r>
          </a:p>
          <a:p>
            <a:pPr>
              <a:lnSpc>
                <a:spcPts val="900"/>
              </a:lnSpc>
              <a:spcAft>
                <a:spcPts val="900"/>
              </a:spcAft>
            </a:pPr>
            <a:r>
              <a:rPr lang="en-CA" sz="700">
                <a:latin typeface="Arial" panose="020B0604020202020204" pitchFamily="34" charset="0"/>
              </a:rPr>
              <a:t>By attending and/or accepting or accessing this Presentation, you agree to be bound by the foregoing limitations and conditions and, in particular, will be taken to have represented, warranted and undertaken that you have read and agree to comply with the contents of this disclaimer including, without limitation, the obligation to keep this Presentation and any related materials confidential.</a:t>
            </a:r>
          </a:p>
          <a:p>
            <a:endParaRPr lang="fr-CA"/>
          </a:p>
        </p:txBody>
      </p:sp>
    </p:spTree>
    <p:extLst>
      <p:ext uri="{BB962C8B-B14F-4D97-AF65-F5344CB8AC3E}">
        <p14:creationId xmlns:p14="http://schemas.microsoft.com/office/powerpoint/2010/main" val="2547326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9  End Page Dark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24520-CF9C-4B12-9985-015D4481DA66}"/>
              </a:ext>
            </a:extLst>
          </p:cNvPr>
          <p:cNvSpPr>
            <a:spLocks noGrp="1"/>
          </p:cNvSpPr>
          <p:nvPr>
            <p:ph type="title" hasCustomPrompt="1"/>
          </p:nvPr>
        </p:nvSpPr>
        <p:spPr>
          <a:xfrm>
            <a:off x="540000" y="2160000"/>
            <a:ext cx="8064448" cy="1563678"/>
          </a:xfrm>
        </p:spPr>
        <p:txBody>
          <a:bodyPr/>
          <a:lstStyle>
            <a:lvl1pPr>
              <a:defRPr>
                <a:solidFill>
                  <a:schemeClr val="accent6"/>
                </a:solidFill>
              </a:defRPr>
            </a:lvl1pPr>
          </a:lstStyle>
          <a:p>
            <a:r>
              <a:rPr lang="en-US"/>
              <a:t>Edit Text</a:t>
            </a:r>
            <a:endParaRPr lang="fr-CA"/>
          </a:p>
        </p:txBody>
      </p:sp>
      <p:pic>
        <p:nvPicPr>
          <p:cNvPr id="6" name="Picture 5">
            <a:extLst>
              <a:ext uri="{FF2B5EF4-FFF2-40B4-BE49-F238E27FC236}">
                <a16:creationId xmlns:a16="http://schemas.microsoft.com/office/drawing/2014/main" id="{E12EEF94-773D-4AF0-82CF-995CA705F36E}"/>
              </a:ext>
            </a:extLst>
          </p:cNvPr>
          <p:cNvPicPr>
            <a:picLocks noChangeAspect="1"/>
          </p:cNvPicPr>
          <p:nvPr userDrawn="1"/>
        </p:nvPicPr>
        <p:blipFill>
          <a:blip r:embed="rId2"/>
          <a:stretch>
            <a:fillRect/>
          </a:stretch>
        </p:blipFill>
        <p:spPr>
          <a:xfrm>
            <a:off x="8044124" y="4680000"/>
            <a:ext cx="559875" cy="246780"/>
          </a:xfrm>
          <a:prstGeom prst="rect">
            <a:avLst/>
          </a:prstGeom>
        </p:spPr>
      </p:pic>
    </p:spTree>
    <p:extLst>
      <p:ext uri="{BB962C8B-B14F-4D97-AF65-F5344CB8AC3E}">
        <p14:creationId xmlns:p14="http://schemas.microsoft.com/office/powerpoint/2010/main" val="11995735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9  End Page Phot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2EEF94-773D-4AF0-82CF-995CA705F36E}"/>
              </a:ext>
            </a:extLst>
          </p:cNvPr>
          <p:cNvPicPr>
            <a:picLocks noChangeAspect="1"/>
          </p:cNvPicPr>
          <p:nvPr userDrawn="1"/>
        </p:nvPicPr>
        <p:blipFill>
          <a:blip r:embed="rId2"/>
          <a:stretch>
            <a:fillRect/>
          </a:stretch>
        </p:blipFill>
        <p:spPr>
          <a:xfrm>
            <a:off x="8044124" y="4680000"/>
            <a:ext cx="559875" cy="246780"/>
          </a:xfrm>
          <a:prstGeom prst="rect">
            <a:avLst/>
          </a:prstGeom>
        </p:spPr>
      </p:pic>
      <p:sp>
        <p:nvSpPr>
          <p:cNvPr id="4" name="TextBox 3">
            <a:extLst>
              <a:ext uri="{FF2B5EF4-FFF2-40B4-BE49-F238E27FC236}">
                <a16:creationId xmlns:a16="http://schemas.microsoft.com/office/drawing/2014/main" id="{722C7B1F-24BA-45CC-B7DC-A9E252D95AF8}"/>
              </a:ext>
            </a:extLst>
          </p:cNvPr>
          <p:cNvSpPr txBox="1"/>
          <p:nvPr userDrawn="1"/>
        </p:nvSpPr>
        <p:spPr>
          <a:xfrm>
            <a:off x="541059" y="2150846"/>
            <a:ext cx="8063999" cy="769441"/>
          </a:xfrm>
          <a:prstGeom prst="rect">
            <a:avLst/>
          </a:prstGeom>
          <a:noFill/>
        </p:spPr>
        <p:txBody>
          <a:bodyPr wrap="square" lIns="0" tIns="0" rIns="0" bIns="0" rtlCol="0">
            <a:spAutoFit/>
          </a:bodyPr>
          <a:lstStyle/>
          <a:p>
            <a:pPr algn="ctr">
              <a:lnSpc>
                <a:spcPts val="6000"/>
              </a:lnSpc>
            </a:pPr>
            <a:r>
              <a:rPr lang="fr-CA" sz="6000" b="1" baseline="0" err="1">
                <a:solidFill>
                  <a:schemeClr val="accent6"/>
                </a:solidFill>
                <a:latin typeface="Arial" panose="020B0604020202020204" pitchFamily="34" charset="0"/>
                <a:cs typeface="Arial" panose="020B0604020202020204" pitchFamily="34" charset="0"/>
              </a:rPr>
              <a:t>Thank</a:t>
            </a:r>
            <a:r>
              <a:rPr lang="fr-CA" sz="6000" b="1" baseline="0">
                <a:solidFill>
                  <a:schemeClr val="accent6"/>
                </a:solidFill>
                <a:latin typeface="Arial" panose="020B0604020202020204" pitchFamily="34" charset="0"/>
                <a:cs typeface="Arial" panose="020B0604020202020204" pitchFamily="34" charset="0"/>
              </a:rPr>
              <a:t> </a:t>
            </a:r>
            <a:r>
              <a:rPr lang="fr-CA" sz="6000" b="1" baseline="0" err="1">
                <a:solidFill>
                  <a:schemeClr val="accent6"/>
                </a:solidFill>
                <a:latin typeface="Arial" panose="020B0604020202020204" pitchFamily="34" charset="0"/>
                <a:cs typeface="Arial" panose="020B0604020202020204" pitchFamily="34" charset="0"/>
              </a:rPr>
              <a:t>you</a:t>
            </a:r>
            <a:endParaRPr lang="fr-CA" sz="6000" b="1" baseline="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7074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9  End Page Phot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2EEF94-773D-4AF0-82CF-995CA705F36E}"/>
              </a:ext>
            </a:extLst>
          </p:cNvPr>
          <p:cNvPicPr>
            <a:picLocks noChangeAspect="1"/>
          </p:cNvPicPr>
          <p:nvPr userDrawn="1"/>
        </p:nvPicPr>
        <p:blipFill>
          <a:blip r:embed="rId2"/>
          <a:stretch>
            <a:fillRect/>
          </a:stretch>
        </p:blipFill>
        <p:spPr>
          <a:xfrm>
            <a:off x="8044124" y="4680000"/>
            <a:ext cx="559875" cy="246780"/>
          </a:xfrm>
          <a:prstGeom prst="rect">
            <a:avLst/>
          </a:prstGeom>
        </p:spPr>
      </p:pic>
      <p:sp>
        <p:nvSpPr>
          <p:cNvPr id="4" name="TextBox 3">
            <a:extLst>
              <a:ext uri="{FF2B5EF4-FFF2-40B4-BE49-F238E27FC236}">
                <a16:creationId xmlns:a16="http://schemas.microsoft.com/office/drawing/2014/main" id="{B9716F21-9C0B-4923-853D-B941C58A21C5}"/>
              </a:ext>
            </a:extLst>
          </p:cNvPr>
          <p:cNvSpPr txBox="1"/>
          <p:nvPr userDrawn="1"/>
        </p:nvSpPr>
        <p:spPr>
          <a:xfrm>
            <a:off x="541059" y="2150846"/>
            <a:ext cx="8063999" cy="923330"/>
          </a:xfrm>
          <a:prstGeom prst="rect">
            <a:avLst/>
          </a:prstGeom>
          <a:noFill/>
        </p:spPr>
        <p:txBody>
          <a:bodyPr wrap="square" lIns="0" tIns="0" rIns="0" bIns="0" rtlCol="0">
            <a:spAutoFit/>
          </a:bodyPr>
          <a:lstStyle/>
          <a:p>
            <a:pPr algn="ctr"/>
            <a:r>
              <a:rPr lang="fr-CA" sz="6000" b="1" baseline="0">
                <a:solidFill>
                  <a:schemeClr val="accent6"/>
                </a:solidFill>
                <a:latin typeface="Arial" panose="020B0604020202020204" pitchFamily="34" charset="0"/>
                <a:cs typeface="Arial" panose="020B0604020202020204" pitchFamily="34" charset="0"/>
              </a:rPr>
              <a:t>Questions?</a:t>
            </a:r>
            <a:endParaRPr lang="en-CA" sz="6000" b="1" baseline="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08719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3 Asset Class Separator / Infrastruc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BB14FF-D8A8-478E-B308-5C0DE5B22454}"/>
              </a:ext>
            </a:extLst>
          </p:cNvPr>
          <p:cNvPicPr>
            <a:picLocks noChangeAspect="1"/>
          </p:cNvPicPr>
          <p:nvPr/>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57F37233-AA2A-438F-A264-0B31054FCBCF}"/>
              </a:ext>
            </a:extLst>
          </p:cNvPr>
          <p:cNvSpPr>
            <a:spLocks noGrp="1"/>
          </p:cNvSpPr>
          <p:nvPr>
            <p:ph type="title" hasCustomPrompt="1"/>
          </p:nvPr>
        </p:nvSpPr>
        <p:spPr>
          <a:xfrm>
            <a:off x="4320000" y="2340000"/>
            <a:ext cx="4495548" cy="540000"/>
          </a:xfrm>
        </p:spPr>
        <p:txBody>
          <a:bodyPr/>
          <a:lstStyle>
            <a:lvl1pPr>
              <a:defRPr b="1">
                <a:solidFill>
                  <a:schemeClr val="tx1"/>
                </a:solidFill>
              </a:defRPr>
            </a:lvl1pPr>
          </a:lstStyle>
          <a:p>
            <a:r>
              <a:rPr lang="en-CA"/>
              <a:t>Infrastructure</a:t>
            </a:r>
          </a:p>
        </p:txBody>
      </p:sp>
      <p:sp>
        <p:nvSpPr>
          <p:cNvPr id="4" name="Picture Placeholder 3">
            <a:extLst>
              <a:ext uri="{FF2B5EF4-FFF2-40B4-BE49-F238E27FC236}">
                <a16:creationId xmlns:a16="http://schemas.microsoft.com/office/drawing/2014/main" id="{CDD476FB-951E-45BE-9D42-592B9177E6E1}"/>
              </a:ext>
            </a:extLst>
          </p:cNvPr>
          <p:cNvSpPr>
            <a:spLocks noGrp="1"/>
          </p:cNvSpPr>
          <p:nvPr>
            <p:ph type="pic" sz="quarter" idx="14" hasCustomPrompt="1"/>
          </p:nvPr>
        </p:nvSpPr>
        <p:spPr>
          <a:xfrm>
            <a:off x="0" y="0"/>
            <a:ext cx="3924300" cy="5143500"/>
          </a:xfrm>
          <a:prstGeom prst="rect">
            <a:avLst/>
          </a:prstGeom>
        </p:spPr>
        <p:txBody>
          <a:bodyPr/>
          <a:lstStyle>
            <a:lvl1pPr>
              <a:defRPr>
                <a:latin typeface="Arial" panose="020B0604020202020204" pitchFamily="34" charset="0"/>
              </a:defRPr>
            </a:lvl1pPr>
          </a:lstStyle>
          <a:p>
            <a:r>
              <a:rPr lang="en-CA"/>
              <a:t>Picture</a:t>
            </a:r>
          </a:p>
        </p:txBody>
      </p:sp>
      <p:sp>
        <p:nvSpPr>
          <p:cNvPr id="8" name="Text Placeholder 7">
            <a:extLst>
              <a:ext uri="{FF2B5EF4-FFF2-40B4-BE49-F238E27FC236}">
                <a16:creationId xmlns:a16="http://schemas.microsoft.com/office/drawing/2014/main" id="{4FD9F533-DB32-40DC-90EE-8D88AF218283}"/>
              </a:ext>
            </a:extLst>
          </p:cNvPr>
          <p:cNvSpPr>
            <a:spLocks noGrp="1"/>
          </p:cNvSpPr>
          <p:nvPr>
            <p:ph type="body" sz="quarter" idx="15" hasCustomPrompt="1"/>
          </p:nvPr>
        </p:nvSpPr>
        <p:spPr>
          <a:xfrm>
            <a:off x="4320000" y="2880000"/>
            <a:ext cx="4495800" cy="935038"/>
          </a:xfrm>
          <a:prstGeom prst="rect">
            <a:avLst/>
          </a:prstGeom>
        </p:spPr>
        <p:txBody>
          <a:bodyPr lIns="0" tIns="0" rIns="0" bIns="0"/>
          <a:lstStyle>
            <a:lvl1pPr marL="0" indent="0">
              <a:buFontTx/>
              <a:buNone/>
              <a:defRPr sz="1200">
                <a:latin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CA" noProof="0"/>
              <a:t>Click to Edit Subtitle</a:t>
            </a:r>
            <a:endParaRPr lang="en-CA"/>
          </a:p>
        </p:txBody>
      </p:sp>
    </p:spTree>
    <p:extLst>
      <p:ext uri="{BB962C8B-B14F-4D97-AF65-F5344CB8AC3E}">
        <p14:creationId xmlns:p14="http://schemas.microsoft.com/office/powerpoint/2010/main" val="26400909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3 Asset Class Separator / Natural Resource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BB14FF-D8A8-478E-B308-5C0DE5B22454}"/>
              </a:ext>
            </a:extLst>
          </p:cNvPr>
          <p:cNvPicPr>
            <a:picLocks noChangeAspect="1"/>
          </p:cNvPicPr>
          <p:nvPr/>
        </p:nvPicPr>
        <p:blipFill>
          <a:blip r:embed="rId2"/>
          <a:stretch>
            <a:fillRect/>
          </a:stretch>
        </p:blipFill>
        <p:spPr>
          <a:xfrm>
            <a:off x="2073" y="0"/>
            <a:ext cx="9139854" cy="5143500"/>
          </a:xfrm>
          <a:prstGeom prst="rect">
            <a:avLst/>
          </a:prstGeom>
        </p:spPr>
      </p:pic>
      <p:sp>
        <p:nvSpPr>
          <p:cNvPr id="2" name="Title 1">
            <a:extLst>
              <a:ext uri="{FF2B5EF4-FFF2-40B4-BE49-F238E27FC236}">
                <a16:creationId xmlns:a16="http://schemas.microsoft.com/office/drawing/2014/main" id="{57F37233-AA2A-438F-A264-0B31054FCBCF}"/>
              </a:ext>
            </a:extLst>
          </p:cNvPr>
          <p:cNvSpPr>
            <a:spLocks noGrp="1"/>
          </p:cNvSpPr>
          <p:nvPr>
            <p:ph type="title" hasCustomPrompt="1"/>
          </p:nvPr>
        </p:nvSpPr>
        <p:spPr>
          <a:xfrm>
            <a:off x="4320000" y="2340000"/>
            <a:ext cx="4495548" cy="540000"/>
          </a:xfrm>
        </p:spPr>
        <p:txBody>
          <a:bodyPr/>
          <a:lstStyle>
            <a:lvl1pPr>
              <a:defRPr b="1"/>
            </a:lvl1pPr>
          </a:lstStyle>
          <a:p>
            <a:r>
              <a:rPr lang="en-CA"/>
              <a:t>Natural Resources</a:t>
            </a:r>
          </a:p>
        </p:txBody>
      </p:sp>
      <p:sp>
        <p:nvSpPr>
          <p:cNvPr id="4" name="Picture Placeholder 3">
            <a:extLst>
              <a:ext uri="{FF2B5EF4-FFF2-40B4-BE49-F238E27FC236}">
                <a16:creationId xmlns:a16="http://schemas.microsoft.com/office/drawing/2014/main" id="{CDD476FB-951E-45BE-9D42-592B9177E6E1}"/>
              </a:ext>
            </a:extLst>
          </p:cNvPr>
          <p:cNvSpPr>
            <a:spLocks noGrp="1"/>
          </p:cNvSpPr>
          <p:nvPr>
            <p:ph type="pic" sz="quarter" idx="14" hasCustomPrompt="1"/>
          </p:nvPr>
        </p:nvSpPr>
        <p:spPr>
          <a:xfrm>
            <a:off x="0" y="0"/>
            <a:ext cx="3924300" cy="5143500"/>
          </a:xfrm>
          <a:prstGeom prst="rect">
            <a:avLst/>
          </a:prstGeom>
        </p:spPr>
        <p:txBody>
          <a:bodyPr/>
          <a:lstStyle>
            <a:lvl1pPr>
              <a:defRPr>
                <a:latin typeface="Arial" panose="020B0604020202020204" pitchFamily="34" charset="0"/>
              </a:defRPr>
            </a:lvl1pPr>
          </a:lstStyle>
          <a:p>
            <a:r>
              <a:rPr lang="en-CA"/>
              <a:t>Picture</a:t>
            </a:r>
          </a:p>
        </p:txBody>
      </p:sp>
      <p:sp>
        <p:nvSpPr>
          <p:cNvPr id="8" name="Text Placeholder 7">
            <a:extLst>
              <a:ext uri="{FF2B5EF4-FFF2-40B4-BE49-F238E27FC236}">
                <a16:creationId xmlns:a16="http://schemas.microsoft.com/office/drawing/2014/main" id="{4FD9F533-DB32-40DC-90EE-8D88AF218283}"/>
              </a:ext>
            </a:extLst>
          </p:cNvPr>
          <p:cNvSpPr>
            <a:spLocks noGrp="1"/>
          </p:cNvSpPr>
          <p:nvPr>
            <p:ph type="body" sz="quarter" idx="15" hasCustomPrompt="1"/>
          </p:nvPr>
        </p:nvSpPr>
        <p:spPr>
          <a:xfrm>
            <a:off x="4320000" y="2880000"/>
            <a:ext cx="4495800" cy="935038"/>
          </a:xfrm>
          <a:prstGeom prst="rect">
            <a:avLst/>
          </a:prstGeom>
        </p:spPr>
        <p:txBody>
          <a:bodyPr lIns="0" tIns="0" rIns="0" bIns="0"/>
          <a:lstStyle>
            <a:lvl1pPr marL="0" indent="0">
              <a:buFontTx/>
              <a:buNone/>
              <a:defRPr sz="1200">
                <a:latin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CA" noProof="0"/>
              <a:t>Click to Edit Subtitle</a:t>
            </a:r>
            <a:endParaRPr lang="en-CA"/>
          </a:p>
        </p:txBody>
      </p:sp>
    </p:spTree>
    <p:extLst>
      <p:ext uri="{BB962C8B-B14F-4D97-AF65-F5344CB8AC3E}">
        <p14:creationId xmlns:p14="http://schemas.microsoft.com/office/powerpoint/2010/main" val="27707887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3 Asset Class Separator / Private Deb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BB14FF-D8A8-478E-B308-5C0DE5B22454}"/>
              </a:ext>
            </a:extLst>
          </p:cNvPr>
          <p:cNvPicPr>
            <a:picLocks noChangeAspect="1"/>
          </p:cNvPicPr>
          <p:nvPr/>
        </p:nvPicPr>
        <p:blipFill>
          <a:blip r:embed="rId2"/>
          <a:stretch>
            <a:fillRect/>
          </a:stretch>
        </p:blipFill>
        <p:spPr>
          <a:xfrm>
            <a:off x="2073" y="1166"/>
            <a:ext cx="9139854" cy="5141167"/>
          </a:xfrm>
          <a:prstGeom prst="rect">
            <a:avLst/>
          </a:prstGeom>
        </p:spPr>
      </p:pic>
      <p:sp>
        <p:nvSpPr>
          <p:cNvPr id="2" name="Title 1">
            <a:extLst>
              <a:ext uri="{FF2B5EF4-FFF2-40B4-BE49-F238E27FC236}">
                <a16:creationId xmlns:a16="http://schemas.microsoft.com/office/drawing/2014/main" id="{57F37233-AA2A-438F-A264-0B31054FCBCF}"/>
              </a:ext>
            </a:extLst>
          </p:cNvPr>
          <p:cNvSpPr>
            <a:spLocks noGrp="1"/>
          </p:cNvSpPr>
          <p:nvPr>
            <p:ph type="title" hasCustomPrompt="1"/>
          </p:nvPr>
        </p:nvSpPr>
        <p:spPr>
          <a:xfrm>
            <a:off x="4320000" y="2340000"/>
            <a:ext cx="4495548" cy="540000"/>
          </a:xfrm>
        </p:spPr>
        <p:txBody>
          <a:bodyPr/>
          <a:lstStyle>
            <a:lvl1pPr>
              <a:defRPr b="1"/>
            </a:lvl1pPr>
          </a:lstStyle>
          <a:p>
            <a:r>
              <a:rPr lang="en-CA"/>
              <a:t>Private Debt</a:t>
            </a:r>
          </a:p>
        </p:txBody>
      </p:sp>
      <p:sp>
        <p:nvSpPr>
          <p:cNvPr id="4" name="Picture Placeholder 3">
            <a:extLst>
              <a:ext uri="{FF2B5EF4-FFF2-40B4-BE49-F238E27FC236}">
                <a16:creationId xmlns:a16="http://schemas.microsoft.com/office/drawing/2014/main" id="{CDD476FB-951E-45BE-9D42-592B9177E6E1}"/>
              </a:ext>
            </a:extLst>
          </p:cNvPr>
          <p:cNvSpPr>
            <a:spLocks noGrp="1"/>
          </p:cNvSpPr>
          <p:nvPr>
            <p:ph type="pic" sz="quarter" idx="14" hasCustomPrompt="1"/>
          </p:nvPr>
        </p:nvSpPr>
        <p:spPr>
          <a:xfrm>
            <a:off x="0" y="0"/>
            <a:ext cx="3924300" cy="5143500"/>
          </a:xfrm>
          <a:prstGeom prst="rect">
            <a:avLst/>
          </a:prstGeom>
        </p:spPr>
        <p:txBody>
          <a:bodyPr/>
          <a:lstStyle>
            <a:lvl1pPr>
              <a:defRPr>
                <a:latin typeface="Arial" panose="020B0604020202020204" pitchFamily="34" charset="0"/>
              </a:defRPr>
            </a:lvl1pPr>
          </a:lstStyle>
          <a:p>
            <a:r>
              <a:rPr lang="en-CA"/>
              <a:t>Picture</a:t>
            </a:r>
          </a:p>
        </p:txBody>
      </p:sp>
      <p:sp>
        <p:nvSpPr>
          <p:cNvPr id="8" name="Text Placeholder 7">
            <a:extLst>
              <a:ext uri="{FF2B5EF4-FFF2-40B4-BE49-F238E27FC236}">
                <a16:creationId xmlns:a16="http://schemas.microsoft.com/office/drawing/2014/main" id="{4FD9F533-DB32-40DC-90EE-8D88AF218283}"/>
              </a:ext>
            </a:extLst>
          </p:cNvPr>
          <p:cNvSpPr>
            <a:spLocks noGrp="1"/>
          </p:cNvSpPr>
          <p:nvPr>
            <p:ph type="body" sz="quarter" idx="15" hasCustomPrompt="1"/>
          </p:nvPr>
        </p:nvSpPr>
        <p:spPr>
          <a:xfrm>
            <a:off x="4320000" y="2880000"/>
            <a:ext cx="4495800" cy="935038"/>
          </a:xfrm>
          <a:prstGeom prst="rect">
            <a:avLst/>
          </a:prstGeom>
        </p:spPr>
        <p:txBody>
          <a:bodyPr lIns="0" tIns="0" rIns="0" bIns="0"/>
          <a:lstStyle>
            <a:lvl1pPr marL="0" indent="0">
              <a:buFontTx/>
              <a:buNone/>
              <a:defRPr sz="1200">
                <a:latin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CA" noProof="0"/>
              <a:t>Click to Edit Subtitle</a:t>
            </a:r>
            <a:endParaRPr lang="en-CA"/>
          </a:p>
        </p:txBody>
      </p:sp>
    </p:spTree>
    <p:extLst>
      <p:ext uri="{BB962C8B-B14F-4D97-AF65-F5344CB8AC3E}">
        <p14:creationId xmlns:p14="http://schemas.microsoft.com/office/powerpoint/2010/main" val="29589715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3 Asset Class Separator / Private Equit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BB14FF-D8A8-478E-B308-5C0DE5B22454}"/>
              </a:ext>
            </a:extLst>
          </p:cNvPr>
          <p:cNvPicPr>
            <a:picLocks noChangeAspect="1"/>
          </p:cNvPicPr>
          <p:nvPr/>
        </p:nvPicPr>
        <p:blipFill>
          <a:blip r:embed="rId2"/>
          <a:stretch>
            <a:fillRect/>
          </a:stretch>
        </p:blipFill>
        <p:spPr>
          <a:xfrm>
            <a:off x="2073" y="1166"/>
            <a:ext cx="9139853" cy="5141167"/>
          </a:xfrm>
          <a:prstGeom prst="rect">
            <a:avLst/>
          </a:prstGeom>
        </p:spPr>
      </p:pic>
      <p:sp>
        <p:nvSpPr>
          <p:cNvPr id="2" name="Title 1">
            <a:extLst>
              <a:ext uri="{FF2B5EF4-FFF2-40B4-BE49-F238E27FC236}">
                <a16:creationId xmlns:a16="http://schemas.microsoft.com/office/drawing/2014/main" id="{57F37233-AA2A-438F-A264-0B31054FCBCF}"/>
              </a:ext>
            </a:extLst>
          </p:cNvPr>
          <p:cNvSpPr>
            <a:spLocks noGrp="1"/>
          </p:cNvSpPr>
          <p:nvPr>
            <p:ph type="title" hasCustomPrompt="1"/>
          </p:nvPr>
        </p:nvSpPr>
        <p:spPr>
          <a:xfrm>
            <a:off x="4320000" y="2340000"/>
            <a:ext cx="4495548" cy="540000"/>
          </a:xfrm>
        </p:spPr>
        <p:txBody>
          <a:bodyPr/>
          <a:lstStyle>
            <a:lvl1pPr>
              <a:defRPr b="1"/>
            </a:lvl1pPr>
          </a:lstStyle>
          <a:p>
            <a:r>
              <a:rPr lang="en-CA"/>
              <a:t>Private Equity</a:t>
            </a:r>
          </a:p>
        </p:txBody>
      </p:sp>
      <p:sp>
        <p:nvSpPr>
          <p:cNvPr id="4" name="Picture Placeholder 3">
            <a:extLst>
              <a:ext uri="{FF2B5EF4-FFF2-40B4-BE49-F238E27FC236}">
                <a16:creationId xmlns:a16="http://schemas.microsoft.com/office/drawing/2014/main" id="{CDD476FB-951E-45BE-9D42-592B9177E6E1}"/>
              </a:ext>
            </a:extLst>
          </p:cNvPr>
          <p:cNvSpPr>
            <a:spLocks noGrp="1"/>
          </p:cNvSpPr>
          <p:nvPr>
            <p:ph type="pic" sz="quarter" idx="14" hasCustomPrompt="1"/>
          </p:nvPr>
        </p:nvSpPr>
        <p:spPr>
          <a:xfrm>
            <a:off x="0" y="0"/>
            <a:ext cx="3924300" cy="5143500"/>
          </a:xfrm>
          <a:prstGeom prst="rect">
            <a:avLst/>
          </a:prstGeom>
        </p:spPr>
        <p:txBody>
          <a:bodyPr/>
          <a:lstStyle>
            <a:lvl1pPr>
              <a:defRPr>
                <a:latin typeface="Arial" panose="020B0604020202020204" pitchFamily="34" charset="0"/>
              </a:defRPr>
            </a:lvl1pPr>
          </a:lstStyle>
          <a:p>
            <a:r>
              <a:rPr lang="en-CA"/>
              <a:t>Picture</a:t>
            </a:r>
          </a:p>
        </p:txBody>
      </p:sp>
      <p:sp>
        <p:nvSpPr>
          <p:cNvPr id="8" name="Text Placeholder 7">
            <a:extLst>
              <a:ext uri="{FF2B5EF4-FFF2-40B4-BE49-F238E27FC236}">
                <a16:creationId xmlns:a16="http://schemas.microsoft.com/office/drawing/2014/main" id="{4FD9F533-DB32-40DC-90EE-8D88AF218283}"/>
              </a:ext>
            </a:extLst>
          </p:cNvPr>
          <p:cNvSpPr>
            <a:spLocks noGrp="1"/>
          </p:cNvSpPr>
          <p:nvPr>
            <p:ph type="body" sz="quarter" idx="15" hasCustomPrompt="1"/>
          </p:nvPr>
        </p:nvSpPr>
        <p:spPr>
          <a:xfrm>
            <a:off x="4320000" y="2880000"/>
            <a:ext cx="4495800" cy="935038"/>
          </a:xfrm>
          <a:prstGeom prst="rect">
            <a:avLst/>
          </a:prstGeom>
        </p:spPr>
        <p:txBody>
          <a:bodyPr lIns="0" tIns="0" rIns="0" bIns="0"/>
          <a:lstStyle>
            <a:lvl1pPr marL="0" indent="0">
              <a:buFontTx/>
              <a:buNone/>
              <a:defRPr sz="1200">
                <a:latin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CA" noProof="0"/>
              <a:t>Click to Edit Subtitle</a:t>
            </a:r>
            <a:endParaRPr lang="en-CA"/>
          </a:p>
        </p:txBody>
      </p:sp>
    </p:spTree>
    <p:extLst>
      <p:ext uri="{BB962C8B-B14F-4D97-AF65-F5344CB8AC3E}">
        <p14:creationId xmlns:p14="http://schemas.microsoft.com/office/powerpoint/2010/main" val="16956191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3 Asset Class Separator / Public Market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BB14FF-D8A8-478E-B308-5C0DE5B22454}"/>
              </a:ext>
            </a:extLst>
          </p:cNvPr>
          <p:cNvPicPr>
            <a:picLocks noChangeAspect="1"/>
          </p:cNvPicPr>
          <p:nvPr/>
        </p:nvPicPr>
        <p:blipFill>
          <a:blip r:embed="rId2"/>
          <a:stretch>
            <a:fillRect/>
          </a:stretch>
        </p:blipFill>
        <p:spPr>
          <a:xfrm>
            <a:off x="2074" y="1166"/>
            <a:ext cx="9139851" cy="5141166"/>
          </a:xfrm>
          <a:prstGeom prst="rect">
            <a:avLst/>
          </a:prstGeom>
        </p:spPr>
      </p:pic>
      <p:sp>
        <p:nvSpPr>
          <p:cNvPr id="2" name="Title 1">
            <a:extLst>
              <a:ext uri="{FF2B5EF4-FFF2-40B4-BE49-F238E27FC236}">
                <a16:creationId xmlns:a16="http://schemas.microsoft.com/office/drawing/2014/main" id="{57F37233-AA2A-438F-A264-0B31054FCBCF}"/>
              </a:ext>
            </a:extLst>
          </p:cNvPr>
          <p:cNvSpPr>
            <a:spLocks noGrp="1"/>
          </p:cNvSpPr>
          <p:nvPr>
            <p:ph type="title" hasCustomPrompt="1"/>
          </p:nvPr>
        </p:nvSpPr>
        <p:spPr>
          <a:xfrm>
            <a:off x="4320000" y="2340000"/>
            <a:ext cx="4495548" cy="540000"/>
          </a:xfrm>
        </p:spPr>
        <p:txBody>
          <a:bodyPr/>
          <a:lstStyle>
            <a:lvl1pPr>
              <a:defRPr b="1"/>
            </a:lvl1pPr>
          </a:lstStyle>
          <a:p>
            <a:r>
              <a:rPr lang="en-CA"/>
              <a:t>Public Markets</a:t>
            </a:r>
          </a:p>
        </p:txBody>
      </p:sp>
      <p:sp>
        <p:nvSpPr>
          <p:cNvPr id="4" name="Picture Placeholder 3">
            <a:extLst>
              <a:ext uri="{FF2B5EF4-FFF2-40B4-BE49-F238E27FC236}">
                <a16:creationId xmlns:a16="http://schemas.microsoft.com/office/drawing/2014/main" id="{CDD476FB-951E-45BE-9D42-592B9177E6E1}"/>
              </a:ext>
            </a:extLst>
          </p:cNvPr>
          <p:cNvSpPr>
            <a:spLocks noGrp="1"/>
          </p:cNvSpPr>
          <p:nvPr>
            <p:ph type="pic" sz="quarter" idx="14" hasCustomPrompt="1"/>
          </p:nvPr>
        </p:nvSpPr>
        <p:spPr>
          <a:xfrm>
            <a:off x="0" y="0"/>
            <a:ext cx="3924300" cy="5143500"/>
          </a:xfrm>
          <a:prstGeom prst="rect">
            <a:avLst/>
          </a:prstGeom>
        </p:spPr>
        <p:txBody>
          <a:bodyPr/>
          <a:lstStyle>
            <a:lvl1pPr>
              <a:defRPr>
                <a:latin typeface="Arial" panose="020B0604020202020204" pitchFamily="34" charset="0"/>
              </a:defRPr>
            </a:lvl1pPr>
          </a:lstStyle>
          <a:p>
            <a:r>
              <a:rPr lang="en-CA"/>
              <a:t>Picture</a:t>
            </a:r>
          </a:p>
        </p:txBody>
      </p:sp>
      <p:sp>
        <p:nvSpPr>
          <p:cNvPr id="8" name="Text Placeholder 7">
            <a:extLst>
              <a:ext uri="{FF2B5EF4-FFF2-40B4-BE49-F238E27FC236}">
                <a16:creationId xmlns:a16="http://schemas.microsoft.com/office/drawing/2014/main" id="{4FD9F533-DB32-40DC-90EE-8D88AF218283}"/>
              </a:ext>
            </a:extLst>
          </p:cNvPr>
          <p:cNvSpPr>
            <a:spLocks noGrp="1"/>
          </p:cNvSpPr>
          <p:nvPr>
            <p:ph type="body" sz="quarter" idx="15" hasCustomPrompt="1"/>
          </p:nvPr>
        </p:nvSpPr>
        <p:spPr>
          <a:xfrm>
            <a:off x="4320000" y="2880000"/>
            <a:ext cx="4495800" cy="935038"/>
          </a:xfrm>
          <a:prstGeom prst="rect">
            <a:avLst/>
          </a:prstGeom>
        </p:spPr>
        <p:txBody>
          <a:bodyPr lIns="0" tIns="0" rIns="0" bIns="0"/>
          <a:lstStyle>
            <a:lvl1pPr marL="0" indent="0">
              <a:buFontTx/>
              <a:buNone/>
              <a:defRPr sz="1200">
                <a:latin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CA" noProof="0"/>
              <a:t>Click to Edit Subtitle</a:t>
            </a:r>
            <a:endParaRPr lang="en-CA"/>
          </a:p>
        </p:txBody>
      </p:sp>
    </p:spTree>
    <p:extLst>
      <p:ext uri="{BB962C8B-B14F-4D97-AF65-F5344CB8AC3E}">
        <p14:creationId xmlns:p14="http://schemas.microsoft.com/office/powerpoint/2010/main" val="10946715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3 Asset Class Separator / Real Est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BB14FF-D8A8-478E-B308-5C0DE5B22454}"/>
              </a:ext>
            </a:extLst>
          </p:cNvPr>
          <p:cNvPicPr>
            <a:picLocks noChangeAspect="1"/>
          </p:cNvPicPr>
          <p:nvPr/>
        </p:nvPicPr>
        <p:blipFill>
          <a:blip r:embed="rId2"/>
          <a:stretch>
            <a:fillRect/>
          </a:stretch>
        </p:blipFill>
        <p:spPr>
          <a:xfrm>
            <a:off x="2073" y="1166"/>
            <a:ext cx="9139853" cy="5141166"/>
          </a:xfrm>
          <a:prstGeom prst="rect">
            <a:avLst/>
          </a:prstGeom>
        </p:spPr>
      </p:pic>
      <p:sp>
        <p:nvSpPr>
          <p:cNvPr id="2" name="Title 1">
            <a:extLst>
              <a:ext uri="{FF2B5EF4-FFF2-40B4-BE49-F238E27FC236}">
                <a16:creationId xmlns:a16="http://schemas.microsoft.com/office/drawing/2014/main" id="{57F37233-AA2A-438F-A264-0B31054FCBCF}"/>
              </a:ext>
            </a:extLst>
          </p:cNvPr>
          <p:cNvSpPr>
            <a:spLocks noGrp="1"/>
          </p:cNvSpPr>
          <p:nvPr>
            <p:ph type="title" hasCustomPrompt="1"/>
          </p:nvPr>
        </p:nvSpPr>
        <p:spPr>
          <a:xfrm>
            <a:off x="4320000" y="2340000"/>
            <a:ext cx="4495548" cy="540000"/>
          </a:xfrm>
        </p:spPr>
        <p:txBody>
          <a:bodyPr/>
          <a:lstStyle>
            <a:lvl1pPr>
              <a:defRPr b="1"/>
            </a:lvl1pPr>
          </a:lstStyle>
          <a:p>
            <a:r>
              <a:rPr lang="en-CA"/>
              <a:t>Real Estate</a:t>
            </a:r>
          </a:p>
        </p:txBody>
      </p:sp>
      <p:sp>
        <p:nvSpPr>
          <p:cNvPr id="4" name="Picture Placeholder 3">
            <a:extLst>
              <a:ext uri="{FF2B5EF4-FFF2-40B4-BE49-F238E27FC236}">
                <a16:creationId xmlns:a16="http://schemas.microsoft.com/office/drawing/2014/main" id="{CDD476FB-951E-45BE-9D42-592B9177E6E1}"/>
              </a:ext>
            </a:extLst>
          </p:cNvPr>
          <p:cNvSpPr>
            <a:spLocks noGrp="1"/>
          </p:cNvSpPr>
          <p:nvPr>
            <p:ph type="pic" sz="quarter" idx="14" hasCustomPrompt="1"/>
          </p:nvPr>
        </p:nvSpPr>
        <p:spPr>
          <a:xfrm>
            <a:off x="0" y="0"/>
            <a:ext cx="3924300" cy="5143500"/>
          </a:xfrm>
          <a:prstGeom prst="rect">
            <a:avLst/>
          </a:prstGeom>
        </p:spPr>
        <p:txBody>
          <a:bodyPr/>
          <a:lstStyle>
            <a:lvl1pPr>
              <a:defRPr>
                <a:latin typeface="Arial" panose="020B0604020202020204" pitchFamily="34" charset="0"/>
              </a:defRPr>
            </a:lvl1pPr>
          </a:lstStyle>
          <a:p>
            <a:r>
              <a:rPr lang="en-CA"/>
              <a:t>Picture</a:t>
            </a:r>
          </a:p>
        </p:txBody>
      </p:sp>
      <p:sp>
        <p:nvSpPr>
          <p:cNvPr id="8" name="Text Placeholder 7">
            <a:extLst>
              <a:ext uri="{FF2B5EF4-FFF2-40B4-BE49-F238E27FC236}">
                <a16:creationId xmlns:a16="http://schemas.microsoft.com/office/drawing/2014/main" id="{4FD9F533-DB32-40DC-90EE-8D88AF218283}"/>
              </a:ext>
            </a:extLst>
          </p:cNvPr>
          <p:cNvSpPr>
            <a:spLocks noGrp="1"/>
          </p:cNvSpPr>
          <p:nvPr>
            <p:ph type="body" sz="quarter" idx="15" hasCustomPrompt="1"/>
          </p:nvPr>
        </p:nvSpPr>
        <p:spPr>
          <a:xfrm>
            <a:off x="4320000" y="2880000"/>
            <a:ext cx="4495800" cy="935038"/>
          </a:xfrm>
          <a:prstGeom prst="rect">
            <a:avLst/>
          </a:prstGeom>
        </p:spPr>
        <p:txBody>
          <a:bodyPr lIns="0" tIns="0" rIns="0" bIns="0"/>
          <a:lstStyle>
            <a:lvl1pPr marL="0" indent="0">
              <a:buFontTx/>
              <a:buNone/>
              <a:defRPr sz="1200">
                <a:latin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CA" noProof="0"/>
              <a:t>Click to Edit Subtitle</a:t>
            </a:r>
            <a:endParaRPr lang="en-CA"/>
          </a:p>
        </p:txBody>
      </p:sp>
    </p:spTree>
    <p:extLst>
      <p:ext uri="{BB962C8B-B14F-4D97-AF65-F5344CB8AC3E}">
        <p14:creationId xmlns:p14="http://schemas.microsoft.com/office/powerpoint/2010/main" val="1427469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 Cover Page +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24520-CF9C-4B12-9985-015D4481DA66}"/>
              </a:ext>
            </a:extLst>
          </p:cNvPr>
          <p:cNvSpPr>
            <a:spLocks noGrp="1"/>
          </p:cNvSpPr>
          <p:nvPr>
            <p:ph type="title" hasCustomPrompt="1"/>
          </p:nvPr>
        </p:nvSpPr>
        <p:spPr>
          <a:xfrm>
            <a:off x="540000" y="360000"/>
            <a:ext cx="8064448" cy="1563678"/>
          </a:xfrm>
        </p:spPr>
        <p:txBody>
          <a:bodyPr/>
          <a:lstStyle>
            <a:lvl1pPr>
              <a:defRPr>
                <a:solidFill>
                  <a:schemeClr val="tx1"/>
                </a:solidFill>
              </a:defRPr>
            </a:lvl1pPr>
          </a:lstStyle>
          <a:p>
            <a:r>
              <a:rPr lang="en-US"/>
              <a:t>Click to Edit Document Title</a:t>
            </a:r>
            <a:endParaRPr lang="fr-CA"/>
          </a:p>
        </p:txBody>
      </p:sp>
      <p:sp>
        <p:nvSpPr>
          <p:cNvPr id="5" name="Text Placeholder 4">
            <a:extLst>
              <a:ext uri="{FF2B5EF4-FFF2-40B4-BE49-F238E27FC236}">
                <a16:creationId xmlns:a16="http://schemas.microsoft.com/office/drawing/2014/main" id="{448CB08F-B6D5-4221-8A6A-CAB3B56E6C11}"/>
              </a:ext>
            </a:extLst>
          </p:cNvPr>
          <p:cNvSpPr>
            <a:spLocks noGrp="1"/>
          </p:cNvSpPr>
          <p:nvPr>
            <p:ph type="body" sz="quarter" idx="11" hasCustomPrompt="1"/>
          </p:nvPr>
        </p:nvSpPr>
        <p:spPr>
          <a:xfrm>
            <a:off x="539750" y="2211388"/>
            <a:ext cx="8064698" cy="2089150"/>
          </a:xfrm>
          <a:prstGeom prst="rect">
            <a:avLst/>
          </a:prstGeom>
        </p:spPr>
        <p:txBody>
          <a:bodyPr lIns="0" tIns="0" rIns="0" bIns="0"/>
          <a:lstStyle>
            <a:lvl1pPr>
              <a:defRPr>
                <a:solidFill>
                  <a:schemeClr val="tx1"/>
                </a:solidFill>
                <a:latin typeface="Times New Roman" panose="02020603050405020304" pitchFamily="18" charset="0"/>
                <a:cs typeface="Times New Roman" panose="02020603050405020304" pitchFamily="18" charset="0"/>
              </a:defRPr>
            </a:lvl1pPr>
          </a:lstStyle>
          <a:p>
            <a:pPr lvl="0"/>
            <a:r>
              <a:rPr lang="en-US"/>
              <a:t>Edit Document Subtitle</a:t>
            </a:r>
          </a:p>
        </p:txBody>
      </p:sp>
      <p:pic>
        <p:nvPicPr>
          <p:cNvPr id="6" name="Picture 5">
            <a:extLst>
              <a:ext uri="{FF2B5EF4-FFF2-40B4-BE49-F238E27FC236}">
                <a16:creationId xmlns:a16="http://schemas.microsoft.com/office/drawing/2014/main" id="{E12EEF94-773D-4AF0-82CF-995CA705F36E}"/>
              </a:ext>
            </a:extLst>
          </p:cNvPr>
          <p:cNvPicPr>
            <a:picLocks noChangeAspect="1"/>
          </p:cNvPicPr>
          <p:nvPr userDrawn="1"/>
        </p:nvPicPr>
        <p:blipFill>
          <a:blip r:embed="rId2"/>
          <a:stretch>
            <a:fillRect/>
          </a:stretch>
        </p:blipFill>
        <p:spPr>
          <a:xfrm>
            <a:off x="8044124" y="4536000"/>
            <a:ext cx="559875" cy="246779"/>
          </a:xfrm>
          <a:prstGeom prst="rect">
            <a:avLst/>
          </a:prstGeom>
        </p:spPr>
      </p:pic>
      <p:sp>
        <p:nvSpPr>
          <p:cNvPr id="8" name="Text Placeholder 3">
            <a:extLst>
              <a:ext uri="{FF2B5EF4-FFF2-40B4-BE49-F238E27FC236}">
                <a16:creationId xmlns:a16="http://schemas.microsoft.com/office/drawing/2014/main" id="{42F2984C-46CF-475D-BDCE-AB4AC1A6BB73}"/>
              </a:ext>
            </a:extLst>
          </p:cNvPr>
          <p:cNvSpPr>
            <a:spLocks noGrp="1"/>
          </p:cNvSpPr>
          <p:nvPr>
            <p:ph type="body" sz="quarter" idx="12" hasCustomPrompt="1"/>
          </p:nvPr>
        </p:nvSpPr>
        <p:spPr>
          <a:xfrm>
            <a:off x="539750" y="4427314"/>
            <a:ext cx="3779838" cy="520700"/>
          </a:xfrm>
          <a:prstGeom prst="rect">
            <a:avLst/>
          </a:prstGeom>
        </p:spPr>
        <p:txBody>
          <a:bodyPr lIns="0" tIns="0" rIns="0" bIns="0"/>
          <a:lstStyle>
            <a:lvl1pPr marL="0" indent="0">
              <a:lnSpc>
                <a:spcPts val="1400"/>
              </a:lnSpc>
              <a:buFontTx/>
              <a:buNone/>
              <a:defRPr sz="1400">
                <a:solidFill>
                  <a:schemeClr val="tx1"/>
                </a:solidFill>
                <a:latin typeface="Arial" panose="020B0604020202020204" pitchFamily="34" charset="0"/>
                <a:cs typeface="Arial" panose="020B0604020202020204" pitchFamily="34" charset="0"/>
              </a:defRPr>
            </a:lvl1pPr>
            <a:lvl2pPr marL="457200" indent="0">
              <a:buFontTx/>
              <a:buNone/>
              <a:defRPr sz="1400">
                <a:solidFill>
                  <a:srgbClr val="FFFFFF"/>
                </a:solidFill>
                <a:latin typeface="Basis Grotesque" panose="02000503030000020004" pitchFamily="50" charset="0"/>
                <a:cs typeface="Angsana New" panose="020B0502040204020203" pitchFamily="18" charset="-34"/>
              </a:defRPr>
            </a:lvl2pPr>
            <a:lvl3pPr marL="914400" indent="0">
              <a:buFontTx/>
              <a:buNone/>
              <a:defRPr sz="1400">
                <a:solidFill>
                  <a:srgbClr val="FFFFFF"/>
                </a:solidFill>
                <a:latin typeface="Basis Grotesque" panose="02000503030000020004" pitchFamily="50" charset="0"/>
                <a:cs typeface="Angsana New" panose="020B0502040204020203" pitchFamily="18" charset="-34"/>
              </a:defRPr>
            </a:lvl3pPr>
            <a:lvl4pPr marL="1371600" indent="0">
              <a:buFontTx/>
              <a:buNone/>
              <a:defRPr sz="1400">
                <a:solidFill>
                  <a:srgbClr val="FFFFFF"/>
                </a:solidFill>
                <a:latin typeface="Basis Grotesque" panose="02000503030000020004" pitchFamily="50" charset="0"/>
                <a:cs typeface="Angsana New" panose="020B0502040204020203" pitchFamily="18" charset="-34"/>
              </a:defRPr>
            </a:lvl4pPr>
            <a:lvl5pPr marL="1828800" indent="0">
              <a:buFontTx/>
              <a:buNone/>
              <a:defRPr sz="1400">
                <a:solidFill>
                  <a:srgbClr val="FFFFFF"/>
                </a:solidFill>
                <a:latin typeface="Basis Grotesque" panose="02000503030000020004" pitchFamily="50" charset="0"/>
                <a:cs typeface="Angsana New" panose="020B0502040204020203" pitchFamily="18" charset="-34"/>
              </a:defRPr>
            </a:lvl5pPr>
          </a:lstStyle>
          <a:p>
            <a:pPr lvl="0"/>
            <a:r>
              <a:rPr lang="en-US"/>
              <a:t>Insert Author Name &amp; Presentation Date</a:t>
            </a:r>
          </a:p>
        </p:txBody>
      </p:sp>
    </p:spTree>
    <p:extLst>
      <p:ext uri="{BB962C8B-B14F-4D97-AF65-F5344CB8AC3E}">
        <p14:creationId xmlns:p14="http://schemas.microsoft.com/office/powerpoint/2010/main" val="11121852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3 Asset Class Separator / Complementary Portfoli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BB14FF-D8A8-478E-B308-5C0DE5B22454}"/>
              </a:ext>
            </a:extLst>
          </p:cNvPr>
          <p:cNvPicPr>
            <a:picLocks noChangeAspect="1"/>
          </p:cNvPicPr>
          <p:nvPr/>
        </p:nvPicPr>
        <p:blipFill>
          <a:blip r:embed="rId2"/>
          <a:stretch>
            <a:fillRect/>
          </a:stretch>
        </p:blipFill>
        <p:spPr>
          <a:xfrm>
            <a:off x="2074" y="1166"/>
            <a:ext cx="9139851" cy="5141166"/>
          </a:xfrm>
          <a:prstGeom prst="rect">
            <a:avLst/>
          </a:prstGeom>
        </p:spPr>
      </p:pic>
      <p:sp>
        <p:nvSpPr>
          <p:cNvPr id="2" name="Title 1">
            <a:extLst>
              <a:ext uri="{FF2B5EF4-FFF2-40B4-BE49-F238E27FC236}">
                <a16:creationId xmlns:a16="http://schemas.microsoft.com/office/drawing/2014/main" id="{57F37233-AA2A-438F-A264-0B31054FCBCF}"/>
              </a:ext>
            </a:extLst>
          </p:cNvPr>
          <p:cNvSpPr>
            <a:spLocks noGrp="1"/>
          </p:cNvSpPr>
          <p:nvPr>
            <p:ph type="title" hasCustomPrompt="1"/>
          </p:nvPr>
        </p:nvSpPr>
        <p:spPr>
          <a:xfrm>
            <a:off x="4320000" y="2340000"/>
            <a:ext cx="4495548" cy="878654"/>
          </a:xfrm>
        </p:spPr>
        <p:txBody>
          <a:bodyPr/>
          <a:lstStyle>
            <a:lvl1pPr>
              <a:defRPr b="1"/>
            </a:lvl1pPr>
          </a:lstStyle>
          <a:p>
            <a:r>
              <a:rPr lang="en-CA"/>
              <a:t>Complementary Portfolio</a:t>
            </a:r>
          </a:p>
        </p:txBody>
      </p:sp>
      <p:sp>
        <p:nvSpPr>
          <p:cNvPr id="4" name="Picture Placeholder 3">
            <a:extLst>
              <a:ext uri="{FF2B5EF4-FFF2-40B4-BE49-F238E27FC236}">
                <a16:creationId xmlns:a16="http://schemas.microsoft.com/office/drawing/2014/main" id="{CDD476FB-951E-45BE-9D42-592B9177E6E1}"/>
              </a:ext>
            </a:extLst>
          </p:cNvPr>
          <p:cNvSpPr>
            <a:spLocks noGrp="1"/>
          </p:cNvSpPr>
          <p:nvPr>
            <p:ph type="pic" sz="quarter" idx="14" hasCustomPrompt="1"/>
          </p:nvPr>
        </p:nvSpPr>
        <p:spPr>
          <a:xfrm>
            <a:off x="0" y="0"/>
            <a:ext cx="3924300" cy="5143500"/>
          </a:xfrm>
          <a:prstGeom prst="rect">
            <a:avLst/>
          </a:prstGeom>
        </p:spPr>
        <p:txBody>
          <a:bodyPr/>
          <a:lstStyle>
            <a:lvl1pPr>
              <a:defRPr>
                <a:latin typeface="Arial" panose="020B0604020202020204" pitchFamily="34" charset="0"/>
              </a:defRPr>
            </a:lvl1pPr>
          </a:lstStyle>
          <a:p>
            <a:r>
              <a:rPr lang="en-CA"/>
              <a:t>Picture</a:t>
            </a:r>
          </a:p>
        </p:txBody>
      </p:sp>
      <p:sp>
        <p:nvSpPr>
          <p:cNvPr id="8" name="Text Placeholder 7">
            <a:extLst>
              <a:ext uri="{FF2B5EF4-FFF2-40B4-BE49-F238E27FC236}">
                <a16:creationId xmlns:a16="http://schemas.microsoft.com/office/drawing/2014/main" id="{4FD9F533-DB32-40DC-90EE-8D88AF218283}"/>
              </a:ext>
            </a:extLst>
          </p:cNvPr>
          <p:cNvSpPr>
            <a:spLocks noGrp="1"/>
          </p:cNvSpPr>
          <p:nvPr>
            <p:ph type="body" sz="quarter" idx="15" hasCustomPrompt="1"/>
          </p:nvPr>
        </p:nvSpPr>
        <p:spPr>
          <a:xfrm>
            <a:off x="4320000" y="3219822"/>
            <a:ext cx="4495800" cy="935038"/>
          </a:xfrm>
          <a:prstGeom prst="rect">
            <a:avLst/>
          </a:prstGeom>
        </p:spPr>
        <p:txBody>
          <a:bodyPr lIns="0" tIns="0" rIns="0" bIns="0"/>
          <a:lstStyle>
            <a:lvl1pPr marL="0" indent="0">
              <a:buFontTx/>
              <a:buNone/>
              <a:defRPr sz="1200">
                <a:latin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CA" noProof="0"/>
              <a:t>Click to Edit Subtitle</a:t>
            </a:r>
            <a:endParaRPr lang="en-CA"/>
          </a:p>
        </p:txBody>
      </p:sp>
    </p:spTree>
    <p:extLst>
      <p:ext uri="{BB962C8B-B14F-4D97-AF65-F5344CB8AC3E}">
        <p14:creationId xmlns:p14="http://schemas.microsoft.com/office/powerpoint/2010/main" val="11334863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cSld name="3 Separator / I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37233-AA2A-438F-A264-0B31054FCBCF}"/>
              </a:ext>
            </a:extLst>
          </p:cNvPr>
          <p:cNvSpPr>
            <a:spLocks noGrp="1"/>
          </p:cNvSpPr>
          <p:nvPr>
            <p:ph type="title" hasCustomPrompt="1"/>
          </p:nvPr>
        </p:nvSpPr>
        <p:spPr>
          <a:xfrm>
            <a:off x="4320000" y="2340001"/>
            <a:ext cx="4495548" cy="878654"/>
          </a:xfrm>
        </p:spPr>
        <p:txBody>
          <a:bodyPr/>
          <a:lstStyle>
            <a:lvl1pPr>
              <a:defRPr b="1"/>
            </a:lvl1pPr>
          </a:lstStyle>
          <a:p>
            <a:r>
              <a:rPr lang="en-CA"/>
              <a:t>Information </a:t>
            </a:r>
            <a:br>
              <a:rPr lang="en-CA"/>
            </a:br>
            <a:r>
              <a:rPr lang="en-CA"/>
              <a:t>Technology</a:t>
            </a:r>
          </a:p>
        </p:txBody>
      </p:sp>
      <p:sp>
        <p:nvSpPr>
          <p:cNvPr id="4" name="Picture Placeholder 3">
            <a:extLst>
              <a:ext uri="{FF2B5EF4-FFF2-40B4-BE49-F238E27FC236}">
                <a16:creationId xmlns:a16="http://schemas.microsoft.com/office/drawing/2014/main" id="{CDD476FB-951E-45BE-9D42-592B9177E6E1}"/>
              </a:ext>
            </a:extLst>
          </p:cNvPr>
          <p:cNvSpPr>
            <a:spLocks noGrp="1"/>
          </p:cNvSpPr>
          <p:nvPr>
            <p:ph type="pic" sz="quarter" idx="14" hasCustomPrompt="1"/>
          </p:nvPr>
        </p:nvSpPr>
        <p:spPr>
          <a:xfrm>
            <a:off x="0" y="0"/>
            <a:ext cx="3924300" cy="5143500"/>
          </a:xfrm>
          <a:prstGeom prst="rect">
            <a:avLst/>
          </a:prstGeom>
        </p:spPr>
        <p:txBody>
          <a:bodyPr/>
          <a:lstStyle>
            <a:lvl1pPr>
              <a:defRPr>
                <a:latin typeface="Arial" panose="020B0604020202020204" pitchFamily="34" charset="0"/>
              </a:defRPr>
            </a:lvl1pPr>
          </a:lstStyle>
          <a:p>
            <a:r>
              <a:rPr lang="en-CA"/>
              <a:t>Picture</a:t>
            </a:r>
          </a:p>
        </p:txBody>
      </p:sp>
      <p:sp>
        <p:nvSpPr>
          <p:cNvPr id="8" name="Text Placeholder 7">
            <a:extLst>
              <a:ext uri="{FF2B5EF4-FFF2-40B4-BE49-F238E27FC236}">
                <a16:creationId xmlns:a16="http://schemas.microsoft.com/office/drawing/2014/main" id="{4FD9F533-DB32-40DC-90EE-8D88AF218283}"/>
              </a:ext>
            </a:extLst>
          </p:cNvPr>
          <p:cNvSpPr>
            <a:spLocks noGrp="1"/>
          </p:cNvSpPr>
          <p:nvPr>
            <p:ph type="body" sz="quarter" idx="15" hasCustomPrompt="1"/>
          </p:nvPr>
        </p:nvSpPr>
        <p:spPr>
          <a:xfrm>
            <a:off x="4320000" y="3219822"/>
            <a:ext cx="4495800" cy="935038"/>
          </a:xfrm>
          <a:prstGeom prst="rect">
            <a:avLst/>
          </a:prstGeom>
        </p:spPr>
        <p:txBody>
          <a:bodyPr lIns="0" tIns="0" rIns="0" bIns="0"/>
          <a:lstStyle>
            <a:lvl1pPr marL="0" indent="0">
              <a:buFontTx/>
              <a:buNone/>
              <a:defRPr sz="1200">
                <a:latin typeface="Arial" panose="020B0604020202020204" pitchFamily="34" charset="0"/>
              </a:defRPr>
            </a:lvl1pPr>
            <a:lvl2pPr marL="457189" indent="0">
              <a:buFontTx/>
              <a:buNone/>
              <a:defRPr/>
            </a:lvl2pPr>
            <a:lvl3pPr marL="914378" indent="0">
              <a:buFontTx/>
              <a:buNone/>
              <a:defRPr/>
            </a:lvl3pPr>
            <a:lvl4pPr marL="1371566" indent="0">
              <a:buFontTx/>
              <a:buNone/>
              <a:defRPr/>
            </a:lvl4pPr>
            <a:lvl5pPr marL="1828754" indent="0">
              <a:buFontTx/>
              <a:buNone/>
              <a:defRPr/>
            </a:lvl5pPr>
          </a:lstStyle>
          <a:p>
            <a:pPr lvl="0"/>
            <a:r>
              <a:rPr lang="en-CA" noProof="0"/>
              <a:t>Click to Edit Subtitle</a:t>
            </a:r>
            <a:endParaRPr lang="en-CA"/>
          </a:p>
        </p:txBody>
      </p:sp>
    </p:spTree>
    <p:extLst>
      <p:ext uri="{BB962C8B-B14F-4D97-AF65-F5344CB8AC3E}">
        <p14:creationId xmlns:p14="http://schemas.microsoft.com/office/powerpoint/2010/main" val="34773169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1 Cover Page Dark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24520-CF9C-4B12-9985-015D4481DA66}"/>
              </a:ext>
            </a:extLst>
          </p:cNvPr>
          <p:cNvSpPr>
            <a:spLocks noGrp="1"/>
          </p:cNvSpPr>
          <p:nvPr>
            <p:ph type="title" hasCustomPrompt="1"/>
          </p:nvPr>
        </p:nvSpPr>
        <p:spPr>
          <a:xfrm>
            <a:off x="539999" y="360000"/>
            <a:ext cx="8063999" cy="1538883"/>
          </a:xfrm>
        </p:spPr>
        <p:txBody>
          <a:bodyPr wrap="square">
            <a:noAutofit/>
          </a:bodyPr>
          <a:lstStyle>
            <a:lvl1pPr>
              <a:lnSpc>
                <a:spcPct val="80000"/>
              </a:lnSpc>
              <a:defRPr>
                <a:solidFill>
                  <a:schemeClr val="bg1"/>
                </a:solidFill>
              </a:defRPr>
            </a:lvl1pPr>
          </a:lstStyle>
          <a:p>
            <a:r>
              <a:rPr lang="en-CA" noProof="0"/>
              <a:t>Click to Edit Document Title</a:t>
            </a:r>
            <a:endParaRPr lang="en-CA"/>
          </a:p>
        </p:txBody>
      </p:sp>
      <p:sp>
        <p:nvSpPr>
          <p:cNvPr id="5" name="Text Placeholder 4">
            <a:extLst>
              <a:ext uri="{FF2B5EF4-FFF2-40B4-BE49-F238E27FC236}">
                <a16:creationId xmlns:a16="http://schemas.microsoft.com/office/drawing/2014/main" id="{448CB08F-B6D5-4221-8A6A-CAB3B56E6C11}"/>
              </a:ext>
            </a:extLst>
          </p:cNvPr>
          <p:cNvSpPr>
            <a:spLocks noGrp="1"/>
          </p:cNvSpPr>
          <p:nvPr>
            <p:ph type="body" sz="quarter" idx="11" hasCustomPrompt="1"/>
          </p:nvPr>
        </p:nvSpPr>
        <p:spPr>
          <a:xfrm>
            <a:off x="539750" y="2232000"/>
            <a:ext cx="8064698" cy="1116446"/>
          </a:xfrm>
          <a:prstGeom prst="rect">
            <a:avLst/>
          </a:prstGeom>
        </p:spPr>
        <p:txBody>
          <a:bodyPr lIns="0" tIns="0" rIns="0" bIns="0"/>
          <a:lstStyle>
            <a:lvl1pPr marL="360000" indent="-360000">
              <a:spcBef>
                <a:spcPts val="0"/>
              </a:spcBef>
              <a:buFont typeface="Arial" panose="020B0604020202020204" pitchFamily="34" charset="0"/>
              <a:buChar char="─"/>
              <a:defRPr>
                <a:solidFill>
                  <a:schemeClr val="bg1"/>
                </a:solidFill>
                <a:latin typeface="Times New Roman" panose="02020603050405020304" pitchFamily="18" charset="0"/>
              </a:defRPr>
            </a:lvl1pPr>
          </a:lstStyle>
          <a:p>
            <a:pPr lvl="0"/>
            <a:r>
              <a:rPr lang="en-CA" noProof="0"/>
              <a:t>Edit Document Subtitle (Template V2.0)</a:t>
            </a:r>
          </a:p>
          <a:p>
            <a:pPr lvl="0"/>
            <a:endParaRPr lang="en-CA" noProof="0"/>
          </a:p>
        </p:txBody>
      </p:sp>
      <p:sp>
        <p:nvSpPr>
          <p:cNvPr id="7" name="Text Placeholder 3">
            <a:extLst>
              <a:ext uri="{FF2B5EF4-FFF2-40B4-BE49-F238E27FC236}">
                <a16:creationId xmlns:a16="http://schemas.microsoft.com/office/drawing/2014/main" id="{82944DDC-CCEC-4E47-A814-38684EBF6493}"/>
              </a:ext>
            </a:extLst>
          </p:cNvPr>
          <p:cNvSpPr>
            <a:spLocks noGrp="1"/>
          </p:cNvSpPr>
          <p:nvPr>
            <p:ph type="body" sz="quarter" idx="12" hasCustomPrompt="1"/>
          </p:nvPr>
        </p:nvSpPr>
        <p:spPr>
          <a:xfrm>
            <a:off x="539750" y="4427314"/>
            <a:ext cx="3779838" cy="520700"/>
          </a:xfrm>
          <a:prstGeom prst="rect">
            <a:avLst/>
          </a:prstGeom>
        </p:spPr>
        <p:txBody>
          <a:bodyPr lIns="0" tIns="0" rIns="0" bIns="0"/>
          <a:lstStyle>
            <a:lvl1pPr marL="0" indent="0">
              <a:lnSpc>
                <a:spcPct val="90000"/>
              </a:lnSpc>
              <a:buFontTx/>
              <a:buNone/>
              <a:defRPr sz="1400">
                <a:solidFill>
                  <a:srgbClr val="FFFFFF"/>
                </a:solidFill>
                <a:latin typeface="Arial" panose="020B0604020202020204" pitchFamily="34" charset="0"/>
                <a:cs typeface="Arial" panose="020B0604020202020204" pitchFamily="34" charset="0"/>
              </a:defRPr>
            </a:lvl1pPr>
            <a:lvl2pPr marL="457200" indent="0">
              <a:buFontTx/>
              <a:buNone/>
              <a:defRPr sz="1400">
                <a:solidFill>
                  <a:srgbClr val="FFFFFF"/>
                </a:solidFill>
                <a:latin typeface="Basis Grotesque" panose="02000503030000020004" pitchFamily="50" charset="0"/>
                <a:cs typeface="Angsana New" panose="020B0502040204020203" pitchFamily="18" charset="-34"/>
              </a:defRPr>
            </a:lvl2pPr>
            <a:lvl3pPr marL="914400" indent="0">
              <a:buFontTx/>
              <a:buNone/>
              <a:defRPr sz="1400">
                <a:solidFill>
                  <a:srgbClr val="FFFFFF"/>
                </a:solidFill>
                <a:latin typeface="Basis Grotesque" panose="02000503030000020004" pitchFamily="50" charset="0"/>
                <a:cs typeface="Angsana New" panose="020B0502040204020203" pitchFamily="18" charset="-34"/>
              </a:defRPr>
            </a:lvl3pPr>
            <a:lvl4pPr marL="1371600" indent="0">
              <a:buFontTx/>
              <a:buNone/>
              <a:defRPr sz="1400">
                <a:solidFill>
                  <a:srgbClr val="FFFFFF"/>
                </a:solidFill>
                <a:latin typeface="Basis Grotesque" panose="02000503030000020004" pitchFamily="50" charset="0"/>
                <a:cs typeface="Angsana New" panose="020B0502040204020203" pitchFamily="18" charset="-34"/>
              </a:defRPr>
            </a:lvl4pPr>
            <a:lvl5pPr marL="1828800" indent="0">
              <a:buFontTx/>
              <a:buNone/>
              <a:defRPr sz="1400">
                <a:solidFill>
                  <a:srgbClr val="FFFFFF"/>
                </a:solidFill>
                <a:latin typeface="Basis Grotesque" panose="02000503030000020004" pitchFamily="50" charset="0"/>
                <a:cs typeface="Angsana New" panose="020B0502040204020203" pitchFamily="18" charset="-34"/>
              </a:defRPr>
            </a:lvl5pPr>
          </a:lstStyle>
          <a:p>
            <a:pPr lvl="0"/>
            <a:r>
              <a:rPr lang="en-CA" noProof="0"/>
              <a:t>Insert Author Name &amp; Presentation Date</a:t>
            </a:r>
          </a:p>
        </p:txBody>
      </p:sp>
      <p:pic>
        <p:nvPicPr>
          <p:cNvPr id="9" name="Image 8">
            <a:extLst>
              <a:ext uri="{FF2B5EF4-FFF2-40B4-BE49-F238E27FC236}">
                <a16:creationId xmlns:a16="http://schemas.microsoft.com/office/drawing/2014/main" id="{9197E60D-0FFD-4709-8FEE-1A847B42BD2D}"/>
              </a:ext>
            </a:extLst>
          </p:cNvPr>
          <p:cNvPicPr>
            <a:picLocks noChangeAspect="1"/>
          </p:cNvPicPr>
          <p:nvPr userDrawn="1"/>
        </p:nvPicPr>
        <p:blipFill>
          <a:blip r:embed="rId2"/>
          <a:stretch>
            <a:fillRect/>
          </a:stretch>
        </p:blipFill>
        <p:spPr>
          <a:xfrm>
            <a:off x="8072323" y="4548946"/>
            <a:ext cx="503475" cy="210605"/>
          </a:xfrm>
          <a:prstGeom prst="rect">
            <a:avLst/>
          </a:prstGeom>
        </p:spPr>
      </p:pic>
    </p:spTree>
    <p:extLst>
      <p:ext uri="{BB962C8B-B14F-4D97-AF65-F5344CB8AC3E}">
        <p14:creationId xmlns:p14="http://schemas.microsoft.com/office/powerpoint/2010/main" val="25345479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 Regular Page Cream">
    <p:spTree>
      <p:nvGrpSpPr>
        <p:cNvPr id="1" name=""/>
        <p:cNvGrpSpPr/>
        <p:nvPr/>
      </p:nvGrpSpPr>
      <p:grpSpPr>
        <a:xfrm>
          <a:off x="0" y="0"/>
          <a:ext cx="0" cy="0"/>
          <a:chOff x="0" y="0"/>
          <a:chExt cx="0" cy="0"/>
        </a:xfrm>
      </p:grpSpPr>
      <p:pic>
        <p:nvPicPr>
          <p:cNvPr id="10" name="Picture 5">
            <a:extLst>
              <a:ext uri="{FF2B5EF4-FFF2-40B4-BE49-F238E27FC236}">
                <a16:creationId xmlns:a16="http://schemas.microsoft.com/office/drawing/2014/main" id="{21073E40-CF4D-454F-822F-48379A205884}"/>
              </a:ext>
            </a:extLst>
          </p:cNvPr>
          <p:cNvPicPr>
            <a:picLocks noChangeAspect="1"/>
          </p:cNvPicPr>
          <p:nvPr/>
        </p:nvPicPr>
        <p:blipFill>
          <a:blip r:embed="rId2"/>
          <a:stretch>
            <a:fillRect/>
          </a:stretch>
        </p:blipFill>
        <p:spPr>
          <a:xfrm>
            <a:off x="8279514" y="4824000"/>
            <a:ext cx="432946" cy="190832"/>
          </a:xfrm>
          <a:prstGeom prst="rect">
            <a:avLst/>
          </a:prstGeom>
        </p:spPr>
      </p:pic>
      <p:sp>
        <p:nvSpPr>
          <p:cNvPr id="7" name="Content Placeholder 5">
            <a:extLst>
              <a:ext uri="{FF2B5EF4-FFF2-40B4-BE49-F238E27FC236}">
                <a16:creationId xmlns:a16="http://schemas.microsoft.com/office/drawing/2014/main" id="{28BD68B1-F943-462E-B261-7A83D7D7FB10}"/>
              </a:ext>
            </a:extLst>
          </p:cNvPr>
          <p:cNvSpPr>
            <a:spLocks noGrp="1"/>
          </p:cNvSpPr>
          <p:nvPr>
            <p:ph sz="quarter" idx="12" hasCustomPrompt="1"/>
          </p:nvPr>
        </p:nvSpPr>
        <p:spPr>
          <a:xfrm>
            <a:off x="360363" y="1440000"/>
            <a:ext cx="8424000" cy="3025558"/>
          </a:xfrm>
          <a:prstGeom prst="rect">
            <a:avLst/>
          </a:prstGeom>
        </p:spPr>
        <p:txBody>
          <a:bodyPr lIns="0" tIns="0" rIns="0" bIns="0"/>
          <a:lstStyle>
            <a:lvl1pPr marL="288000" indent="-288000">
              <a:lnSpc>
                <a:spcPct val="100000"/>
              </a:lnSpc>
              <a:spcBef>
                <a:spcPts val="0"/>
              </a:spcBef>
              <a:spcAft>
                <a:spcPts val="0"/>
              </a:spcAft>
              <a:buFont typeface="Arial" panose="020B0604020202020204" pitchFamily="34" charset="0"/>
              <a:buChar char="─"/>
              <a:defRPr sz="2000">
                <a:latin typeface="+mj-lt"/>
              </a:defRPr>
            </a:lvl1pPr>
            <a:lvl2pPr marL="576000" indent="-288000">
              <a:lnSpc>
                <a:spcPct val="100000"/>
              </a:lnSpc>
              <a:spcBef>
                <a:spcPts val="0"/>
              </a:spcBef>
              <a:spcAft>
                <a:spcPts val="0"/>
              </a:spcAft>
              <a:buFont typeface="Arial" panose="020B0604020202020204" pitchFamily="34" charset="0"/>
              <a:buChar char="─"/>
              <a:defRPr sz="1600">
                <a:latin typeface="+mj-lt"/>
              </a:defRPr>
            </a:lvl2pPr>
            <a:lvl3pPr marL="864000" indent="-288000">
              <a:lnSpc>
                <a:spcPct val="100000"/>
              </a:lnSpc>
              <a:spcBef>
                <a:spcPts val="0"/>
              </a:spcBef>
              <a:spcAft>
                <a:spcPts val="0"/>
              </a:spcAft>
              <a:buFont typeface="Arial" panose="020B0604020202020204" pitchFamily="34" charset="0"/>
              <a:buChar char="─"/>
              <a:defRPr sz="1400">
                <a:latin typeface="+mj-lt"/>
              </a:defRPr>
            </a:lvl3pPr>
            <a:lvl4pPr marL="1152000" indent="-288000">
              <a:lnSpc>
                <a:spcPct val="100000"/>
              </a:lnSpc>
              <a:spcBef>
                <a:spcPts val="0"/>
              </a:spcBef>
              <a:spcAft>
                <a:spcPts val="0"/>
              </a:spcAft>
              <a:buFont typeface="Arial" panose="020B0604020202020204" pitchFamily="34" charset="0"/>
              <a:buChar char="─"/>
              <a:defRPr sz="1200">
                <a:latin typeface="+mj-lt"/>
              </a:defRPr>
            </a:lvl4pPr>
            <a:lvl5pPr marL="1440000" indent="-288000">
              <a:spcBef>
                <a:spcPts val="0"/>
              </a:spcBef>
              <a:buFont typeface="Arial" panose="020B0604020202020204" pitchFamily="34" charset="0"/>
              <a:buChar char="─"/>
              <a:defRPr sz="1000"/>
            </a:lvl5pPr>
          </a:lstStyle>
          <a:p>
            <a:pPr lvl="0"/>
            <a:r>
              <a:rPr lang="en-CA"/>
              <a:t>First level</a:t>
            </a:r>
          </a:p>
          <a:p>
            <a:pPr lvl="1"/>
            <a:r>
              <a:rPr lang="en-CA"/>
              <a:t>Second level</a:t>
            </a:r>
          </a:p>
          <a:p>
            <a:pPr lvl="2"/>
            <a:r>
              <a:rPr lang="en-CA"/>
              <a:t>Third level</a:t>
            </a:r>
          </a:p>
          <a:p>
            <a:pPr lvl="3"/>
            <a:r>
              <a:rPr lang="en-CA"/>
              <a:t>Fourth level</a:t>
            </a:r>
          </a:p>
          <a:p>
            <a:pPr lvl="4"/>
            <a:r>
              <a:rPr lang="en-CA"/>
              <a:t>Fifth level</a:t>
            </a:r>
          </a:p>
        </p:txBody>
      </p:sp>
      <p:sp>
        <p:nvSpPr>
          <p:cNvPr id="6" name="Text Placeholder 8">
            <a:extLst>
              <a:ext uri="{FF2B5EF4-FFF2-40B4-BE49-F238E27FC236}">
                <a16:creationId xmlns:a16="http://schemas.microsoft.com/office/drawing/2014/main" id="{3B9BC720-FA41-47C7-8262-93EB7F33B7D3}"/>
              </a:ext>
            </a:extLst>
          </p:cNvPr>
          <p:cNvSpPr>
            <a:spLocks noGrp="1"/>
          </p:cNvSpPr>
          <p:nvPr>
            <p:ph type="body" sz="quarter" idx="14" hasCustomPrompt="1"/>
          </p:nvPr>
        </p:nvSpPr>
        <p:spPr>
          <a:xfrm>
            <a:off x="360363" y="360000"/>
            <a:ext cx="8424000" cy="540000"/>
          </a:xfrm>
          <a:prstGeom prst="rect">
            <a:avLst/>
          </a:prstGeom>
        </p:spPr>
        <p:txBody>
          <a:bodyPr lIns="0" tIns="0" rIns="0" bIns="0"/>
          <a:lstStyle>
            <a:lvl1pPr marL="0" indent="0">
              <a:spcBef>
                <a:spcPts val="0"/>
              </a:spcBef>
              <a:buFontTx/>
              <a:buNone/>
              <a:defRPr sz="3600">
                <a:latin typeface="Times New Roman" panose="02020603050405020304" pitchFamily="18" charset="0"/>
              </a:defRPr>
            </a:lvl1pPr>
            <a:lvl2pPr>
              <a:defRPr sz="1800">
                <a:latin typeface="Genath Regular" panose="02050506080706020004" pitchFamily="18" charset="0"/>
              </a:defRPr>
            </a:lvl2pPr>
            <a:lvl3pPr>
              <a:defRPr sz="1800">
                <a:latin typeface="Genath Regular" panose="02050506080706020004" pitchFamily="18" charset="0"/>
              </a:defRPr>
            </a:lvl3pPr>
            <a:lvl4pPr>
              <a:defRPr sz="1800">
                <a:latin typeface="Genath Regular" panose="02050506080706020004" pitchFamily="18" charset="0"/>
              </a:defRPr>
            </a:lvl4pPr>
            <a:lvl5pPr>
              <a:defRPr sz="1800">
                <a:latin typeface="Genath Regular" panose="02050506080706020004" pitchFamily="18" charset="0"/>
              </a:defRPr>
            </a:lvl5pPr>
          </a:lstStyle>
          <a:p>
            <a:pPr lvl="0"/>
            <a:r>
              <a:rPr lang="en-CA" noProof="0"/>
              <a:t>Click to Edit Page Title</a:t>
            </a:r>
            <a:endParaRPr lang="en-CA"/>
          </a:p>
        </p:txBody>
      </p:sp>
      <p:sp>
        <p:nvSpPr>
          <p:cNvPr id="8" name="Espace réservé du numéro de diapositive 2">
            <a:extLst>
              <a:ext uri="{FF2B5EF4-FFF2-40B4-BE49-F238E27FC236}">
                <a16:creationId xmlns:a16="http://schemas.microsoft.com/office/drawing/2014/main" id="{083845B8-0A4D-4F31-A7F3-C2F0872224B8}"/>
              </a:ext>
            </a:extLst>
          </p:cNvPr>
          <p:cNvSpPr>
            <a:spLocks noGrp="1"/>
          </p:cNvSpPr>
          <p:nvPr>
            <p:ph type="sldNum" sz="quarter" idx="10"/>
          </p:nvPr>
        </p:nvSpPr>
        <p:spPr>
          <a:xfrm>
            <a:off x="360000" y="4824000"/>
            <a:ext cx="2057400" cy="274637"/>
          </a:xfrm>
          <a:prstGeom prst="rect">
            <a:avLst/>
          </a:prstGeom>
        </p:spPr>
        <p:txBody>
          <a:bodyPr lIns="0" tIns="0" rIns="0" bIns="0"/>
          <a:lstStyle>
            <a:lvl1pPr algn="l">
              <a:defRPr/>
            </a:lvl1pPr>
          </a:lstStyle>
          <a:p>
            <a:fld id="{DDC7885F-1019-467B-A923-BBC435040C12}" type="slidenum">
              <a:rPr lang="en-CA" sz="1000" smtClean="0"/>
              <a:pPr/>
              <a:t>‹n°›</a:t>
            </a:fld>
            <a:endParaRPr lang="en-CA" sz="1000"/>
          </a:p>
        </p:txBody>
      </p:sp>
      <p:sp>
        <p:nvSpPr>
          <p:cNvPr id="9" name="Text Placeholder 8">
            <a:extLst>
              <a:ext uri="{FF2B5EF4-FFF2-40B4-BE49-F238E27FC236}">
                <a16:creationId xmlns:a16="http://schemas.microsoft.com/office/drawing/2014/main" id="{0366BDF4-A175-48C4-AA36-462F4B2713D5}"/>
              </a:ext>
            </a:extLst>
          </p:cNvPr>
          <p:cNvSpPr>
            <a:spLocks noGrp="1"/>
          </p:cNvSpPr>
          <p:nvPr>
            <p:ph type="body" sz="quarter" idx="13" hasCustomPrompt="1"/>
          </p:nvPr>
        </p:nvSpPr>
        <p:spPr>
          <a:xfrm>
            <a:off x="360364" y="900001"/>
            <a:ext cx="8424000" cy="426360"/>
          </a:xfrm>
          <a:prstGeom prst="rect">
            <a:avLst/>
          </a:prstGeom>
        </p:spPr>
        <p:txBody>
          <a:bodyPr lIns="0" tIns="0" rIns="0" bIns="0"/>
          <a:lstStyle>
            <a:lvl1pPr marL="288000" indent="-288000">
              <a:spcBef>
                <a:spcPts val="0"/>
              </a:spcBef>
              <a:buFont typeface="Arial" panose="020B0604020202020204" pitchFamily="34" charset="0"/>
              <a:buChar char="─"/>
              <a:defRPr sz="1800" b="0">
                <a:latin typeface="Times New Roman" panose="02020603050405020304" pitchFamily="18" charset="0"/>
              </a:defRPr>
            </a:lvl1pPr>
            <a:lvl2pPr>
              <a:defRPr sz="1800">
                <a:latin typeface="Genath Regular" panose="02050506080706020004" pitchFamily="18" charset="0"/>
              </a:defRPr>
            </a:lvl2pPr>
            <a:lvl3pPr>
              <a:defRPr sz="1800">
                <a:latin typeface="Genath Regular" panose="02050506080706020004" pitchFamily="18" charset="0"/>
              </a:defRPr>
            </a:lvl3pPr>
            <a:lvl4pPr>
              <a:defRPr sz="1800">
                <a:latin typeface="Genath Regular" panose="02050506080706020004" pitchFamily="18" charset="0"/>
              </a:defRPr>
            </a:lvl4pPr>
            <a:lvl5pPr>
              <a:defRPr sz="1800">
                <a:latin typeface="Genath Regular" panose="02050506080706020004" pitchFamily="18" charset="0"/>
              </a:defRPr>
            </a:lvl5pPr>
          </a:lstStyle>
          <a:p>
            <a:pPr lvl="0"/>
            <a:r>
              <a:rPr lang="en-CA" noProof="0"/>
              <a:t>Click to Edit Page Subtitle</a:t>
            </a:r>
            <a:endParaRPr lang="en-CA"/>
          </a:p>
        </p:txBody>
      </p:sp>
    </p:spTree>
    <p:extLst>
      <p:ext uri="{BB962C8B-B14F-4D97-AF65-F5344CB8AC3E}">
        <p14:creationId xmlns:p14="http://schemas.microsoft.com/office/powerpoint/2010/main" val="21788187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1 Cover Page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24520-CF9C-4B12-9985-015D4481DA66}"/>
              </a:ext>
            </a:extLst>
          </p:cNvPr>
          <p:cNvSpPr>
            <a:spLocks noGrp="1"/>
          </p:cNvSpPr>
          <p:nvPr>
            <p:ph type="title" hasCustomPrompt="1"/>
          </p:nvPr>
        </p:nvSpPr>
        <p:spPr>
          <a:xfrm>
            <a:off x="540000" y="360000"/>
            <a:ext cx="8064448" cy="1563678"/>
          </a:xfrm>
        </p:spPr>
        <p:txBody>
          <a:bodyPr/>
          <a:lstStyle>
            <a:lvl1pPr>
              <a:lnSpc>
                <a:spcPct val="90000"/>
              </a:lnSpc>
              <a:defRPr b="1">
                <a:solidFill>
                  <a:schemeClr val="accent2"/>
                </a:solidFill>
              </a:defRPr>
            </a:lvl1pPr>
          </a:lstStyle>
          <a:p>
            <a:r>
              <a:rPr lang="en-CA" noProof="0"/>
              <a:t>Click to Edit Document Title</a:t>
            </a:r>
            <a:endParaRPr lang="en-CA"/>
          </a:p>
        </p:txBody>
      </p:sp>
      <p:sp>
        <p:nvSpPr>
          <p:cNvPr id="5" name="Text Placeholder 4">
            <a:extLst>
              <a:ext uri="{FF2B5EF4-FFF2-40B4-BE49-F238E27FC236}">
                <a16:creationId xmlns:a16="http://schemas.microsoft.com/office/drawing/2014/main" id="{448CB08F-B6D5-4221-8A6A-CAB3B56E6C11}"/>
              </a:ext>
            </a:extLst>
          </p:cNvPr>
          <p:cNvSpPr>
            <a:spLocks noGrp="1"/>
          </p:cNvSpPr>
          <p:nvPr>
            <p:ph type="body" sz="quarter" idx="11" hasCustomPrompt="1"/>
          </p:nvPr>
        </p:nvSpPr>
        <p:spPr>
          <a:xfrm>
            <a:off x="539750" y="2232000"/>
            <a:ext cx="8064698" cy="2089150"/>
          </a:xfrm>
          <a:prstGeom prst="rect">
            <a:avLst/>
          </a:prstGeom>
        </p:spPr>
        <p:txBody>
          <a:bodyPr vert="horz" lIns="0" tIns="0" rIns="0" bIns="0" rtlCol="0">
            <a:normAutofit/>
          </a:bodyPr>
          <a:lstStyle>
            <a:lvl1pPr>
              <a:defRPr lang="en-CA" noProof="0" dirty="0">
                <a:solidFill>
                  <a:schemeClr val="accent2"/>
                </a:solidFill>
              </a:defRPr>
            </a:lvl1pPr>
          </a:lstStyle>
          <a:p>
            <a:pPr marL="288000" lvl="0" indent="-288000">
              <a:lnSpc>
                <a:spcPct val="100000"/>
              </a:lnSpc>
              <a:spcBef>
                <a:spcPts val="0"/>
              </a:spcBef>
              <a:spcAft>
                <a:spcPts val="0"/>
              </a:spcAft>
              <a:buFont typeface="Arial" panose="020B0604020202020204" pitchFamily="34" charset="0"/>
              <a:buChar char="─"/>
            </a:pPr>
            <a:r>
              <a:rPr lang="en-CA" noProof="0"/>
              <a:t>Edit Document Subtitle</a:t>
            </a:r>
          </a:p>
        </p:txBody>
      </p:sp>
      <p:pic>
        <p:nvPicPr>
          <p:cNvPr id="6" name="Picture 5">
            <a:extLst>
              <a:ext uri="{FF2B5EF4-FFF2-40B4-BE49-F238E27FC236}">
                <a16:creationId xmlns:a16="http://schemas.microsoft.com/office/drawing/2014/main" id="{E12EEF94-773D-4AF0-82CF-995CA705F36E}"/>
              </a:ext>
            </a:extLst>
          </p:cNvPr>
          <p:cNvPicPr>
            <a:picLocks noChangeAspect="1"/>
          </p:cNvPicPr>
          <p:nvPr/>
        </p:nvPicPr>
        <p:blipFill>
          <a:blip r:embed="rId2"/>
          <a:stretch>
            <a:fillRect/>
          </a:stretch>
        </p:blipFill>
        <p:spPr>
          <a:xfrm>
            <a:off x="8044124" y="4536000"/>
            <a:ext cx="559875" cy="246780"/>
          </a:xfrm>
          <a:prstGeom prst="rect">
            <a:avLst/>
          </a:prstGeom>
        </p:spPr>
      </p:pic>
      <p:sp>
        <p:nvSpPr>
          <p:cNvPr id="7" name="Text Placeholder 3">
            <a:extLst>
              <a:ext uri="{FF2B5EF4-FFF2-40B4-BE49-F238E27FC236}">
                <a16:creationId xmlns:a16="http://schemas.microsoft.com/office/drawing/2014/main" id="{A2E088D4-500B-4A4C-B347-D525E45222EF}"/>
              </a:ext>
            </a:extLst>
          </p:cNvPr>
          <p:cNvSpPr>
            <a:spLocks noGrp="1"/>
          </p:cNvSpPr>
          <p:nvPr>
            <p:ph type="body" sz="quarter" idx="12" hasCustomPrompt="1"/>
          </p:nvPr>
        </p:nvSpPr>
        <p:spPr>
          <a:xfrm>
            <a:off x="539750" y="4427314"/>
            <a:ext cx="3779838" cy="520700"/>
          </a:xfrm>
          <a:prstGeom prst="rect">
            <a:avLst/>
          </a:prstGeom>
        </p:spPr>
        <p:txBody>
          <a:bodyPr lIns="0" tIns="0" rIns="0" bIns="0"/>
          <a:lstStyle>
            <a:lvl1pPr marL="0" indent="0">
              <a:lnSpc>
                <a:spcPct val="90000"/>
              </a:lnSpc>
              <a:buFontTx/>
              <a:buNone/>
              <a:defRPr sz="1400">
                <a:solidFill>
                  <a:schemeClr val="accent2"/>
                </a:solidFill>
                <a:latin typeface="Arial" panose="020B0604020202020204" pitchFamily="34" charset="0"/>
                <a:cs typeface="Arial" panose="020B0604020202020204" pitchFamily="34" charset="0"/>
              </a:defRPr>
            </a:lvl1pPr>
            <a:lvl2pPr marL="457200" indent="0">
              <a:buFontTx/>
              <a:buNone/>
              <a:defRPr sz="1400">
                <a:solidFill>
                  <a:srgbClr val="FFFFFF"/>
                </a:solidFill>
                <a:latin typeface="Basis Grotesque" panose="02000503030000020004" pitchFamily="50" charset="0"/>
                <a:cs typeface="Angsana New" panose="020B0502040204020203" pitchFamily="18" charset="-34"/>
              </a:defRPr>
            </a:lvl2pPr>
            <a:lvl3pPr marL="914400" indent="0">
              <a:buFontTx/>
              <a:buNone/>
              <a:defRPr sz="1400">
                <a:solidFill>
                  <a:srgbClr val="FFFFFF"/>
                </a:solidFill>
                <a:latin typeface="Basis Grotesque" panose="02000503030000020004" pitchFamily="50" charset="0"/>
                <a:cs typeface="Angsana New" panose="020B0502040204020203" pitchFamily="18" charset="-34"/>
              </a:defRPr>
            </a:lvl3pPr>
            <a:lvl4pPr marL="1371600" indent="0">
              <a:buFontTx/>
              <a:buNone/>
              <a:defRPr sz="1400">
                <a:solidFill>
                  <a:srgbClr val="FFFFFF"/>
                </a:solidFill>
                <a:latin typeface="Basis Grotesque" panose="02000503030000020004" pitchFamily="50" charset="0"/>
                <a:cs typeface="Angsana New" panose="020B0502040204020203" pitchFamily="18" charset="-34"/>
              </a:defRPr>
            </a:lvl4pPr>
            <a:lvl5pPr marL="1828800" indent="0">
              <a:buFontTx/>
              <a:buNone/>
              <a:defRPr sz="1400">
                <a:solidFill>
                  <a:srgbClr val="FFFFFF"/>
                </a:solidFill>
                <a:latin typeface="Basis Grotesque" panose="02000503030000020004" pitchFamily="50" charset="0"/>
                <a:cs typeface="Angsana New" panose="020B0502040204020203" pitchFamily="18" charset="-34"/>
              </a:defRPr>
            </a:lvl5pPr>
          </a:lstStyle>
          <a:p>
            <a:pPr lvl="0"/>
            <a:r>
              <a:rPr lang="en-CA" noProof="0"/>
              <a:t>Insert Author Name &amp; Presentation Date</a:t>
            </a:r>
          </a:p>
        </p:txBody>
      </p:sp>
    </p:spTree>
    <p:extLst>
      <p:ext uri="{BB962C8B-B14F-4D97-AF65-F5344CB8AC3E}">
        <p14:creationId xmlns:p14="http://schemas.microsoft.com/office/powerpoint/2010/main" val="41906340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1 Section Page Light Bl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A99AB-DE2F-4FDA-AB43-376A3D74F62A}"/>
              </a:ext>
            </a:extLst>
          </p:cNvPr>
          <p:cNvSpPr>
            <a:spLocks noGrp="1"/>
          </p:cNvSpPr>
          <p:nvPr>
            <p:ph type="title" hasCustomPrompt="1"/>
          </p:nvPr>
        </p:nvSpPr>
        <p:spPr>
          <a:xfrm>
            <a:off x="360000" y="2160000"/>
            <a:ext cx="8424000" cy="720000"/>
          </a:xfrm>
        </p:spPr>
        <p:txBody>
          <a:bodyPr/>
          <a:lstStyle>
            <a:lvl1pPr>
              <a:lnSpc>
                <a:spcPct val="90000"/>
              </a:lnSpc>
              <a:defRPr sz="3600"/>
            </a:lvl1pPr>
          </a:lstStyle>
          <a:p>
            <a:pPr lvl="0"/>
            <a:r>
              <a:rPr lang="en-CA" noProof="0"/>
              <a:t>Click to Edit Section Title</a:t>
            </a:r>
          </a:p>
        </p:txBody>
      </p:sp>
      <p:sp>
        <p:nvSpPr>
          <p:cNvPr id="5" name="Espace réservé du texte 4">
            <a:extLst>
              <a:ext uri="{FF2B5EF4-FFF2-40B4-BE49-F238E27FC236}">
                <a16:creationId xmlns:a16="http://schemas.microsoft.com/office/drawing/2014/main" id="{251D20C7-3B1F-4368-854B-33520A11CEC3}"/>
              </a:ext>
            </a:extLst>
          </p:cNvPr>
          <p:cNvSpPr>
            <a:spLocks noGrp="1"/>
          </p:cNvSpPr>
          <p:nvPr>
            <p:ph type="body" sz="quarter" idx="11" hasCustomPrompt="1"/>
          </p:nvPr>
        </p:nvSpPr>
        <p:spPr>
          <a:xfrm>
            <a:off x="360000" y="2880000"/>
            <a:ext cx="8424000" cy="1244427"/>
          </a:xfrm>
          <a:prstGeom prst="rect">
            <a:avLst/>
          </a:prstGeom>
        </p:spPr>
        <p:txBody>
          <a:bodyPr lIns="0" tIns="0" rIns="0" bIns="0"/>
          <a:lstStyle>
            <a:lvl1pPr marL="360000" indent="-360000">
              <a:spcBef>
                <a:spcPts val="0"/>
              </a:spcBef>
              <a:spcAft>
                <a:spcPts val="0"/>
              </a:spcAft>
              <a:buFont typeface="Arial" panose="020B0604020202020204" pitchFamily="34" charset="0"/>
              <a:buChar char="─"/>
              <a:defRPr>
                <a:latin typeface="Times New Roman" panose="02020603050405020304" pitchFamily="18" charset="0"/>
              </a:defRPr>
            </a:lvl1pPr>
          </a:lstStyle>
          <a:p>
            <a:pPr lvl="0"/>
            <a:r>
              <a:rPr lang="en-CA" noProof="0"/>
              <a:t>Edit Section Subtitle</a:t>
            </a:r>
          </a:p>
        </p:txBody>
      </p:sp>
      <p:pic>
        <p:nvPicPr>
          <p:cNvPr id="6" name="Picture 5">
            <a:extLst>
              <a:ext uri="{FF2B5EF4-FFF2-40B4-BE49-F238E27FC236}">
                <a16:creationId xmlns:a16="http://schemas.microsoft.com/office/drawing/2014/main" id="{DBA51B2E-B46A-4A08-8D41-9831ABCA25C3}"/>
              </a:ext>
            </a:extLst>
          </p:cNvPr>
          <p:cNvPicPr>
            <a:picLocks noChangeAspect="1"/>
          </p:cNvPicPr>
          <p:nvPr/>
        </p:nvPicPr>
        <p:blipFill>
          <a:blip r:embed="rId2"/>
          <a:stretch>
            <a:fillRect/>
          </a:stretch>
        </p:blipFill>
        <p:spPr>
          <a:xfrm>
            <a:off x="8279514" y="4824000"/>
            <a:ext cx="432946" cy="190832"/>
          </a:xfrm>
          <a:prstGeom prst="rect">
            <a:avLst/>
          </a:prstGeom>
        </p:spPr>
      </p:pic>
      <p:sp>
        <p:nvSpPr>
          <p:cNvPr id="7" name="Espace réservé du numéro de diapositive 2">
            <a:extLst>
              <a:ext uri="{FF2B5EF4-FFF2-40B4-BE49-F238E27FC236}">
                <a16:creationId xmlns:a16="http://schemas.microsoft.com/office/drawing/2014/main" id="{FB97D8B0-B952-450B-A6D7-C3C60E86206E}"/>
              </a:ext>
            </a:extLst>
          </p:cNvPr>
          <p:cNvSpPr>
            <a:spLocks noGrp="1"/>
          </p:cNvSpPr>
          <p:nvPr>
            <p:ph type="sldNum" sz="quarter" idx="10"/>
          </p:nvPr>
        </p:nvSpPr>
        <p:spPr>
          <a:xfrm>
            <a:off x="360000" y="4824000"/>
            <a:ext cx="2057400" cy="274637"/>
          </a:xfrm>
          <a:prstGeom prst="rect">
            <a:avLst/>
          </a:prstGeom>
        </p:spPr>
        <p:txBody>
          <a:bodyPr lIns="0" tIns="0" rIns="0" bIns="0"/>
          <a:lstStyle/>
          <a:p>
            <a:fld id="{DDC7885F-1019-467B-A923-BBC435040C12}" type="slidenum">
              <a:rPr lang="en-CA" sz="1000" smtClean="0"/>
              <a:pPr/>
              <a:t>‹n°›</a:t>
            </a:fld>
            <a:endParaRPr lang="en-CA" sz="1000"/>
          </a:p>
        </p:txBody>
      </p:sp>
    </p:spTree>
    <p:extLst>
      <p:ext uri="{BB962C8B-B14F-4D97-AF65-F5344CB8AC3E}">
        <p14:creationId xmlns:p14="http://schemas.microsoft.com/office/powerpoint/2010/main" val="25348993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 Section Page Dark Bl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A99AB-DE2F-4FDA-AB43-376A3D74F62A}"/>
              </a:ext>
            </a:extLst>
          </p:cNvPr>
          <p:cNvSpPr>
            <a:spLocks noGrp="1"/>
          </p:cNvSpPr>
          <p:nvPr>
            <p:ph type="title" hasCustomPrompt="1"/>
          </p:nvPr>
        </p:nvSpPr>
        <p:spPr>
          <a:xfrm>
            <a:off x="360000" y="2160000"/>
            <a:ext cx="8388464" cy="720000"/>
          </a:xfrm>
        </p:spPr>
        <p:txBody>
          <a:bodyPr/>
          <a:lstStyle>
            <a:lvl1pPr>
              <a:lnSpc>
                <a:spcPct val="90000"/>
              </a:lnSpc>
              <a:defRPr sz="3600">
                <a:solidFill>
                  <a:srgbClr val="FCF6F0"/>
                </a:solidFill>
              </a:defRPr>
            </a:lvl1pPr>
          </a:lstStyle>
          <a:p>
            <a:r>
              <a:rPr lang="en-CA" noProof="0"/>
              <a:t>Click to Edit Section Title</a:t>
            </a:r>
            <a:endParaRPr lang="en-CA"/>
          </a:p>
        </p:txBody>
      </p:sp>
      <p:sp>
        <p:nvSpPr>
          <p:cNvPr id="3" name="Espace réservé du numéro de diapositive 2">
            <a:extLst>
              <a:ext uri="{FF2B5EF4-FFF2-40B4-BE49-F238E27FC236}">
                <a16:creationId xmlns:a16="http://schemas.microsoft.com/office/drawing/2014/main" id="{856D03C3-B59D-43F6-9BFC-B5D82235C5CB}"/>
              </a:ext>
            </a:extLst>
          </p:cNvPr>
          <p:cNvSpPr>
            <a:spLocks noGrp="1"/>
          </p:cNvSpPr>
          <p:nvPr>
            <p:ph type="sldNum" sz="quarter" idx="10"/>
          </p:nvPr>
        </p:nvSpPr>
        <p:spPr>
          <a:xfrm>
            <a:off x="360000" y="4824000"/>
            <a:ext cx="2057400" cy="274637"/>
          </a:xfrm>
          <a:prstGeom prst="rect">
            <a:avLst/>
          </a:prstGeom>
        </p:spPr>
        <p:txBody>
          <a:bodyPr lIns="0" tIns="0" rIns="0" bIns="0"/>
          <a:lstStyle>
            <a:lvl1pPr>
              <a:defRPr>
                <a:solidFill>
                  <a:srgbClr val="FCF6F0"/>
                </a:solidFill>
              </a:defRPr>
            </a:lvl1pPr>
          </a:lstStyle>
          <a:p>
            <a:fld id="{DDC7885F-1019-467B-A923-BBC435040C12}" type="slidenum">
              <a:rPr lang="en-CA" smtClean="0"/>
              <a:pPr/>
              <a:t>‹n°›</a:t>
            </a:fld>
            <a:endParaRPr lang="en-CA"/>
          </a:p>
        </p:txBody>
      </p:sp>
      <p:sp>
        <p:nvSpPr>
          <p:cNvPr id="5" name="Espace réservé du texte 4">
            <a:extLst>
              <a:ext uri="{FF2B5EF4-FFF2-40B4-BE49-F238E27FC236}">
                <a16:creationId xmlns:a16="http://schemas.microsoft.com/office/drawing/2014/main" id="{251D20C7-3B1F-4368-854B-33520A11CEC3}"/>
              </a:ext>
            </a:extLst>
          </p:cNvPr>
          <p:cNvSpPr>
            <a:spLocks noGrp="1"/>
          </p:cNvSpPr>
          <p:nvPr>
            <p:ph type="body" sz="quarter" idx="11" hasCustomPrompt="1"/>
          </p:nvPr>
        </p:nvSpPr>
        <p:spPr>
          <a:xfrm>
            <a:off x="360000" y="2880000"/>
            <a:ext cx="8388350" cy="1244427"/>
          </a:xfrm>
          <a:prstGeom prst="rect">
            <a:avLst/>
          </a:prstGeom>
        </p:spPr>
        <p:txBody>
          <a:bodyPr lIns="0" tIns="0" rIns="0" bIns="0"/>
          <a:lstStyle>
            <a:lvl1pPr marL="360000" indent="-360000">
              <a:buFont typeface="Arial" panose="020B0604020202020204" pitchFamily="34" charset="0"/>
              <a:buChar char="─"/>
              <a:defRPr>
                <a:solidFill>
                  <a:srgbClr val="FCF6F0"/>
                </a:solidFill>
                <a:latin typeface="Times New Roman" panose="02020603050405020304" pitchFamily="18" charset="0"/>
              </a:defRPr>
            </a:lvl1pPr>
          </a:lstStyle>
          <a:p>
            <a:pPr lvl="0"/>
            <a:r>
              <a:rPr lang="en-CA" noProof="0"/>
              <a:t>Edit Section Subtitle</a:t>
            </a:r>
          </a:p>
        </p:txBody>
      </p:sp>
      <p:pic>
        <p:nvPicPr>
          <p:cNvPr id="6" name="Picture 5">
            <a:extLst>
              <a:ext uri="{FF2B5EF4-FFF2-40B4-BE49-F238E27FC236}">
                <a16:creationId xmlns:a16="http://schemas.microsoft.com/office/drawing/2014/main" id="{AFE5C4FB-C8BE-4748-BCEA-E6C180608D4C}"/>
              </a:ext>
            </a:extLst>
          </p:cNvPr>
          <p:cNvPicPr>
            <a:picLocks noChangeAspect="1"/>
          </p:cNvPicPr>
          <p:nvPr/>
        </p:nvPicPr>
        <p:blipFill>
          <a:blip r:embed="rId2"/>
          <a:stretch>
            <a:fillRect/>
          </a:stretch>
        </p:blipFill>
        <p:spPr>
          <a:xfrm>
            <a:off x="8279515" y="4824000"/>
            <a:ext cx="432944" cy="190832"/>
          </a:xfrm>
          <a:prstGeom prst="rect">
            <a:avLst/>
          </a:prstGeom>
        </p:spPr>
      </p:pic>
    </p:spTree>
    <p:extLst>
      <p:ext uri="{BB962C8B-B14F-4D97-AF65-F5344CB8AC3E}">
        <p14:creationId xmlns:p14="http://schemas.microsoft.com/office/powerpoint/2010/main" val="18760255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 Comparison Page Cream">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366BDF4-A175-48C4-AA36-462F4B2713D5}"/>
              </a:ext>
            </a:extLst>
          </p:cNvPr>
          <p:cNvSpPr>
            <a:spLocks noGrp="1"/>
          </p:cNvSpPr>
          <p:nvPr>
            <p:ph type="body" sz="quarter" idx="13" hasCustomPrompt="1"/>
          </p:nvPr>
        </p:nvSpPr>
        <p:spPr>
          <a:xfrm>
            <a:off x="360364" y="900001"/>
            <a:ext cx="4048674" cy="426360"/>
          </a:xfrm>
          <a:prstGeom prst="rect">
            <a:avLst/>
          </a:prstGeom>
        </p:spPr>
        <p:txBody>
          <a:bodyPr lIns="0" tIns="0" rIns="0" bIns="0"/>
          <a:lstStyle>
            <a:lvl1pPr marL="288000" indent="-288000">
              <a:spcBef>
                <a:spcPts val="0"/>
              </a:spcBef>
              <a:buFont typeface="Arial" panose="020B0604020202020204" pitchFamily="34" charset="0"/>
              <a:buChar char="─"/>
              <a:defRPr sz="1800">
                <a:latin typeface="Times New Roman" panose="02020603050405020304" pitchFamily="18" charset="0"/>
              </a:defRPr>
            </a:lvl1pPr>
            <a:lvl2pPr>
              <a:defRPr sz="1800">
                <a:latin typeface="Genath Regular" panose="02050506080706020004" pitchFamily="18" charset="0"/>
              </a:defRPr>
            </a:lvl2pPr>
            <a:lvl3pPr>
              <a:defRPr sz="1800">
                <a:latin typeface="Genath Regular" panose="02050506080706020004" pitchFamily="18" charset="0"/>
              </a:defRPr>
            </a:lvl3pPr>
            <a:lvl4pPr>
              <a:defRPr sz="1800">
                <a:latin typeface="Genath Regular" panose="02050506080706020004" pitchFamily="18" charset="0"/>
              </a:defRPr>
            </a:lvl4pPr>
            <a:lvl5pPr>
              <a:defRPr sz="1800">
                <a:latin typeface="Genath Regular" panose="02050506080706020004" pitchFamily="18" charset="0"/>
              </a:defRPr>
            </a:lvl5pPr>
          </a:lstStyle>
          <a:p>
            <a:pPr lvl="0"/>
            <a:r>
              <a:rPr lang="en-CA" noProof="0"/>
              <a:t>Click to Edit Subtitle</a:t>
            </a:r>
            <a:endParaRPr lang="en-CA"/>
          </a:p>
        </p:txBody>
      </p:sp>
      <p:pic>
        <p:nvPicPr>
          <p:cNvPr id="10" name="Picture 5">
            <a:extLst>
              <a:ext uri="{FF2B5EF4-FFF2-40B4-BE49-F238E27FC236}">
                <a16:creationId xmlns:a16="http://schemas.microsoft.com/office/drawing/2014/main" id="{21073E40-CF4D-454F-822F-48379A205884}"/>
              </a:ext>
            </a:extLst>
          </p:cNvPr>
          <p:cNvPicPr>
            <a:picLocks noChangeAspect="1"/>
          </p:cNvPicPr>
          <p:nvPr/>
        </p:nvPicPr>
        <p:blipFill>
          <a:blip r:embed="rId2"/>
          <a:stretch>
            <a:fillRect/>
          </a:stretch>
        </p:blipFill>
        <p:spPr>
          <a:xfrm>
            <a:off x="8279514" y="4824000"/>
            <a:ext cx="432946" cy="190832"/>
          </a:xfrm>
          <a:prstGeom prst="rect">
            <a:avLst/>
          </a:prstGeom>
        </p:spPr>
      </p:pic>
      <p:sp>
        <p:nvSpPr>
          <p:cNvPr id="7" name="Content Placeholder 5">
            <a:extLst>
              <a:ext uri="{FF2B5EF4-FFF2-40B4-BE49-F238E27FC236}">
                <a16:creationId xmlns:a16="http://schemas.microsoft.com/office/drawing/2014/main" id="{28BD68B1-F943-462E-B261-7A83D7D7FB10}"/>
              </a:ext>
            </a:extLst>
          </p:cNvPr>
          <p:cNvSpPr>
            <a:spLocks noGrp="1"/>
          </p:cNvSpPr>
          <p:nvPr>
            <p:ph sz="quarter" idx="12" hasCustomPrompt="1"/>
          </p:nvPr>
        </p:nvSpPr>
        <p:spPr>
          <a:xfrm>
            <a:off x="360363" y="1440000"/>
            <a:ext cx="4048675" cy="3025558"/>
          </a:xfrm>
          <a:prstGeom prst="rect">
            <a:avLst/>
          </a:prstGeom>
        </p:spPr>
        <p:txBody>
          <a:bodyPr lIns="0" tIns="0" rIns="0" bIns="0"/>
          <a:lstStyle>
            <a:lvl1pPr marL="288000" indent="-288000">
              <a:lnSpc>
                <a:spcPct val="100000"/>
              </a:lnSpc>
              <a:spcBef>
                <a:spcPts val="0"/>
              </a:spcBef>
              <a:spcAft>
                <a:spcPts val="0"/>
              </a:spcAft>
              <a:buFont typeface="Arial" panose="020B0604020202020204" pitchFamily="34" charset="0"/>
              <a:buChar char="─"/>
              <a:defRPr sz="2000">
                <a:latin typeface="+mj-lt"/>
              </a:defRPr>
            </a:lvl1pPr>
            <a:lvl2pPr marL="576000" indent="-288000">
              <a:lnSpc>
                <a:spcPct val="100000"/>
              </a:lnSpc>
              <a:spcBef>
                <a:spcPts val="0"/>
              </a:spcBef>
              <a:spcAft>
                <a:spcPts val="0"/>
              </a:spcAft>
              <a:buFont typeface="Arial" panose="020B0604020202020204" pitchFamily="34" charset="0"/>
              <a:buChar char="─"/>
              <a:defRPr sz="1600">
                <a:latin typeface="+mj-lt"/>
              </a:defRPr>
            </a:lvl2pPr>
            <a:lvl3pPr marL="864000" indent="-288000">
              <a:lnSpc>
                <a:spcPct val="100000"/>
              </a:lnSpc>
              <a:spcBef>
                <a:spcPts val="0"/>
              </a:spcBef>
              <a:spcAft>
                <a:spcPts val="0"/>
              </a:spcAft>
              <a:buFont typeface="Arial" panose="020B0604020202020204" pitchFamily="34" charset="0"/>
              <a:buChar char="─"/>
              <a:defRPr sz="1400">
                <a:latin typeface="+mj-lt"/>
              </a:defRPr>
            </a:lvl3pPr>
            <a:lvl4pPr marL="1152000" indent="-288000">
              <a:lnSpc>
                <a:spcPct val="100000"/>
              </a:lnSpc>
              <a:spcBef>
                <a:spcPts val="0"/>
              </a:spcBef>
              <a:spcAft>
                <a:spcPts val="0"/>
              </a:spcAft>
              <a:buFont typeface="Arial" panose="020B0604020202020204" pitchFamily="34" charset="0"/>
              <a:buChar char="─"/>
              <a:defRPr sz="1200">
                <a:latin typeface="+mj-lt"/>
              </a:defRPr>
            </a:lvl4pPr>
            <a:lvl5pPr marL="1440000" indent="-288000">
              <a:spcBef>
                <a:spcPts val="0"/>
              </a:spcBef>
              <a:buFont typeface="Arial" panose="020B0604020202020204" pitchFamily="34" charset="0"/>
              <a:buChar char="─"/>
              <a:defRPr sz="1000"/>
            </a:lvl5pPr>
          </a:lstStyle>
          <a:p>
            <a:pPr lvl="0"/>
            <a:r>
              <a:rPr lang="en-CA"/>
              <a:t>First level</a:t>
            </a:r>
          </a:p>
          <a:p>
            <a:pPr lvl="1"/>
            <a:r>
              <a:rPr lang="en-CA"/>
              <a:t>Second level</a:t>
            </a:r>
          </a:p>
          <a:p>
            <a:pPr lvl="2"/>
            <a:r>
              <a:rPr lang="en-CA"/>
              <a:t>Third level</a:t>
            </a:r>
          </a:p>
          <a:p>
            <a:pPr lvl="3"/>
            <a:r>
              <a:rPr lang="en-CA"/>
              <a:t>Fourth level</a:t>
            </a:r>
          </a:p>
          <a:p>
            <a:pPr lvl="4"/>
            <a:r>
              <a:rPr lang="en-CA"/>
              <a:t>Fifth level</a:t>
            </a:r>
          </a:p>
        </p:txBody>
      </p:sp>
      <p:sp>
        <p:nvSpPr>
          <p:cNvPr id="6" name="Text Placeholder 8">
            <a:extLst>
              <a:ext uri="{FF2B5EF4-FFF2-40B4-BE49-F238E27FC236}">
                <a16:creationId xmlns:a16="http://schemas.microsoft.com/office/drawing/2014/main" id="{3B9BC720-FA41-47C7-8262-93EB7F33B7D3}"/>
              </a:ext>
            </a:extLst>
          </p:cNvPr>
          <p:cNvSpPr>
            <a:spLocks noGrp="1"/>
          </p:cNvSpPr>
          <p:nvPr>
            <p:ph type="body" sz="quarter" idx="14" hasCustomPrompt="1"/>
          </p:nvPr>
        </p:nvSpPr>
        <p:spPr>
          <a:xfrm>
            <a:off x="360363" y="360000"/>
            <a:ext cx="8424000" cy="540000"/>
          </a:xfrm>
          <a:prstGeom prst="rect">
            <a:avLst/>
          </a:prstGeom>
        </p:spPr>
        <p:txBody>
          <a:bodyPr lIns="0" tIns="0" rIns="0" bIns="0"/>
          <a:lstStyle>
            <a:lvl1pPr marL="0" indent="0">
              <a:spcBef>
                <a:spcPts val="0"/>
              </a:spcBef>
              <a:buFontTx/>
              <a:buNone/>
              <a:defRPr sz="3600">
                <a:latin typeface="Times New Roman" panose="02020603050405020304" pitchFamily="18" charset="0"/>
              </a:defRPr>
            </a:lvl1pPr>
            <a:lvl2pPr>
              <a:defRPr sz="1800">
                <a:latin typeface="Genath Regular" panose="02050506080706020004" pitchFamily="18" charset="0"/>
              </a:defRPr>
            </a:lvl2pPr>
            <a:lvl3pPr>
              <a:defRPr sz="1800">
                <a:latin typeface="Genath Regular" panose="02050506080706020004" pitchFamily="18" charset="0"/>
              </a:defRPr>
            </a:lvl3pPr>
            <a:lvl4pPr>
              <a:defRPr sz="1800">
                <a:latin typeface="Genath Regular" panose="02050506080706020004" pitchFamily="18" charset="0"/>
              </a:defRPr>
            </a:lvl4pPr>
            <a:lvl5pPr>
              <a:defRPr sz="1800">
                <a:latin typeface="Genath Regular" panose="02050506080706020004" pitchFamily="18" charset="0"/>
              </a:defRPr>
            </a:lvl5pPr>
          </a:lstStyle>
          <a:p>
            <a:pPr lvl="0"/>
            <a:r>
              <a:rPr lang="en-CA" noProof="0"/>
              <a:t>Click to Edit Page Title</a:t>
            </a:r>
            <a:endParaRPr lang="en-CA"/>
          </a:p>
        </p:txBody>
      </p:sp>
      <p:sp>
        <p:nvSpPr>
          <p:cNvPr id="12" name="Text Placeholder 8">
            <a:extLst>
              <a:ext uri="{FF2B5EF4-FFF2-40B4-BE49-F238E27FC236}">
                <a16:creationId xmlns:a16="http://schemas.microsoft.com/office/drawing/2014/main" id="{430907E8-07BF-4A50-B61D-D9579D3659E1}"/>
              </a:ext>
            </a:extLst>
          </p:cNvPr>
          <p:cNvSpPr>
            <a:spLocks noGrp="1"/>
          </p:cNvSpPr>
          <p:nvPr>
            <p:ph type="body" sz="quarter" idx="15" hasCustomPrompt="1"/>
          </p:nvPr>
        </p:nvSpPr>
        <p:spPr>
          <a:xfrm>
            <a:off x="4734965" y="900001"/>
            <a:ext cx="4048674" cy="426360"/>
          </a:xfrm>
          <a:prstGeom prst="rect">
            <a:avLst/>
          </a:prstGeom>
        </p:spPr>
        <p:txBody>
          <a:bodyPr lIns="0" tIns="0" rIns="0" bIns="0"/>
          <a:lstStyle>
            <a:lvl1pPr marL="288000" marR="0" indent="-288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sz="1800">
                <a:latin typeface="Times New Roman" panose="02020603050405020304" pitchFamily="18" charset="0"/>
              </a:defRPr>
            </a:lvl1pPr>
            <a:lvl2pPr>
              <a:defRPr sz="1800">
                <a:latin typeface="Genath Regular" panose="02050506080706020004" pitchFamily="18" charset="0"/>
              </a:defRPr>
            </a:lvl2pPr>
            <a:lvl3pPr>
              <a:defRPr sz="1800">
                <a:latin typeface="Genath Regular" panose="02050506080706020004" pitchFamily="18" charset="0"/>
              </a:defRPr>
            </a:lvl3pPr>
            <a:lvl4pPr>
              <a:defRPr sz="1800">
                <a:latin typeface="Genath Regular" panose="02050506080706020004" pitchFamily="18" charset="0"/>
              </a:defRPr>
            </a:lvl4pPr>
            <a:lvl5pPr>
              <a:defRPr sz="1800">
                <a:latin typeface="Genath Regular" panose="02050506080706020004" pitchFamily="18" charset="0"/>
              </a:defRPr>
            </a:lvl5pPr>
          </a:lstStyle>
          <a:p>
            <a:pPr lvl="0"/>
            <a:r>
              <a:rPr lang="en-CA" noProof="0"/>
              <a:t>Click to Edit Subtitle</a:t>
            </a:r>
            <a:endParaRPr lang="en-CA"/>
          </a:p>
        </p:txBody>
      </p:sp>
      <p:sp>
        <p:nvSpPr>
          <p:cNvPr id="13" name="Content Placeholder 5">
            <a:extLst>
              <a:ext uri="{FF2B5EF4-FFF2-40B4-BE49-F238E27FC236}">
                <a16:creationId xmlns:a16="http://schemas.microsoft.com/office/drawing/2014/main" id="{7DA190CA-0CD6-43CE-A89C-D5ADAEB0AF14}"/>
              </a:ext>
            </a:extLst>
          </p:cNvPr>
          <p:cNvSpPr>
            <a:spLocks noGrp="1"/>
          </p:cNvSpPr>
          <p:nvPr>
            <p:ph sz="quarter" idx="16" hasCustomPrompt="1"/>
          </p:nvPr>
        </p:nvSpPr>
        <p:spPr>
          <a:xfrm>
            <a:off x="4734964" y="1440000"/>
            <a:ext cx="4048675" cy="3025558"/>
          </a:xfrm>
          <a:prstGeom prst="rect">
            <a:avLst/>
          </a:prstGeom>
        </p:spPr>
        <p:txBody>
          <a:bodyPr lIns="0" tIns="0" rIns="0" bIns="0"/>
          <a:lstStyle>
            <a:lvl1pPr marL="288000" indent="-288000">
              <a:lnSpc>
                <a:spcPct val="100000"/>
              </a:lnSpc>
              <a:spcBef>
                <a:spcPts val="0"/>
              </a:spcBef>
              <a:spcAft>
                <a:spcPts val="0"/>
              </a:spcAft>
              <a:buFont typeface="Arial" panose="020B0604020202020204" pitchFamily="34" charset="0"/>
              <a:buChar char="─"/>
              <a:defRPr sz="2000">
                <a:latin typeface="+mj-lt"/>
              </a:defRPr>
            </a:lvl1pPr>
            <a:lvl2pPr marL="576000" indent="-288000">
              <a:lnSpc>
                <a:spcPct val="100000"/>
              </a:lnSpc>
              <a:spcBef>
                <a:spcPts val="0"/>
              </a:spcBef>
              <a:spcAft>
                <a:spcPts val="0"/>
              </a:spcAft>
              <a:buFont typeface="Arial" panose="020B0604020202020204" pitchFamily="34" charset="0"/>
              <a:buChar char="─"/>
              <a:defRPr sz="1600">
                <a:latin typeface="+mj-lt"/>
              </a:defRPr>
            </a:lvl2pPr>
            <a:lvl3pPr marL="864000" indent="-288000">
              <a:lnSpc>
                <a:spcPct val="100000"/>
              </a:lnSpc>
              <a:spcBef>
                <a:spcPts val="0"/>
              </a:spcBef>
              <a:spcAft>
                <a:spcPts val="0"/>
              </a:spcAft>
              <a:buFont typeface="Arial" panose="020B0604020202020204" pitchFamily="34" charset="0"/>
              <a:buChar char="─"/>
              <a:defRPr sz="1400">
                <a:latin typeface="+mj-lt"/>
              </a:defRPr>
            </a:lvl3pPr>
            <a:lvl4pPr marL="1152000" indent="-288000">
              <a:lnSpc>
                <a:spcPct val="100000"/>
              </a:lnSpc>
              <a:spcBef>
                <a:spcPts val="0"/>
              </a:spcBef>
              <a:spcAft>
                <a:spcPts val="0"/>
              </a:spcAft>
              <a:buFont typeface="Arial" panose="020B0604020202020204" pitchFamily="34" charset="0"/>
              <a:buChar char="─"/>
              <a:defRPr sz="1200">
                <a:latin typeface="+mj-lt"/>
              </a:defRPr>
            </a:lvl4pPr>
            <a:lvl5pPr marL="1440000" indent="-288000">
              <a:spcBef>
                <a:spcPts val="0"/>
              </a:spcBef>
              <a:buFont typeface="Arial" panose="020B0604020202020204" pitchFamily="34" charset="0"/>
              <a:buChar char="─"/>
              <a:defRPr sz="1000"/>
            </a:lvl5pPr>
          </a:lstStyle>
          <a:p>
            <a:pPr lvl="0"/>
            <a:r>
              <a:rPr lang="en-CA"/>
              <a:t>First level</a:t>
            </a:r>
          </a:p>
          <a:p>
            <a:pPr lvl="1"/>
            <a:r>
              <a:rPr lang="en-CA"/>
              <a:t>Second level</a:t>
            </a:r>
          </a:p>
          <a:p>
            <a:pPr lvl="2"/>
            <a:r>
              <a:rPr lang="en-CA"/>
              <a:t>Third level</a:t>
            </a:r>
          </a:p>
          <a:p>
            <a:pPr lvl="3"/>
            <a:r>
              <a:rPr lang="en-CA"/>
              <a:t>Fourth level</a:t>
            </a:r>
          </a:p>
          <a:p>
            <a:pPr lvl="4"/>
            <a:r>
              <a:rPr lang="en-CA"/>
              <a:t>Fifth level</a:t>
            </a:r>
          </a:p>
        </p:txBody>
      </p:sp>
      <p:sp>
        <p:nvSpPr>
          <p:cNvPr id="8" name="Espace réservé du numéro de diapositive 2">
            <a:extLst>
              <a:ext uri="{FF2B5EF4-FFF2-40B4-BE49-F238E27FC236}">
                <a16:creationId xmlns:a16="http://schemas.microsoft.com/office/drawing/2014/main" id="{4A22F8C6-7CEE-4A09-BB4C-84E7F87FFE74}"/>
              </a:ext>
            </a:extLst>
          </p:cNvPr>
          <p:cNvSpPr>
            <a:spLocks noGrp="1"/>
          </p:cNvSpPr>
          <p:nvPr>
            <p:ph type="sldNum" sz="quarter" idx="10"/>
          </p:nvPr>
        </p:nvSpPr>
        <p:spPr>
          <a:xfrm>
            <a:off x="360000" y="4824000"/>
            <a:ext cx="2057400" cy="274637"/>
          </a:xfrm>
          <a:prstGeom prst="rect">
            <a:avLst/>
          </a:prstGeom>
        </p:spPr>
        <p:txBody>
          <a:bodyPr lIns="0" tIns="0" rIns="0" bIns="0"/>
          <a:lstStyle/>
          <a:p>
            <a:fld id="{DDC7885F-1019-467B-A923-BBC435040C12}" type="slidenum">
              <a:rPr lang="en-CA" sz="1000" smtClean="0"/>
              <a:pPr/>
              <a:t>‹n°›</a:t>
            </a:fld>
            <a:endParaRPr lang="en-CA" sz="1000"/>
          </a:p>
        </p:txBody>
      </p:sp>
    </p:spTree>
    <p:extLst>
      <p:ext uri="{BB962C8B-B14F-4D97-AF65-F5344CB8AC3E}">
        <p14:creationId xmlns:p14="http://schemas.microsoft.com/office/powerpoint/2010/main" val="26618715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 Blank Page + Title + Logo">
    <p:spTree>
      <p:nvGrpSpPr>
        <p:cNvPr id="1" name=""/>
        <p:cNvGrpSpPr/>
        <p:nvPr/>
      </p:nvGrpSpPr>
      <p:grpSpPr>
        <a:xfrm>
          <a:off x="0" y="0"/>
          <a:ext cx="0" cy="0"/>
          <a:chOff x="0" y="0"/>
          <a:chExt cx="0" cy="0"/>
        </a:xfrm>
      </p:grpSpPr>
      <p:pic>
        <p:nvPicPr>
          <p:cNvPr id="10" name="Picture 5">
            <a:extLst>
              <a:ext uri="{FF2B5EF4-FFF2-40B4-BE49-F238E27FC236}">
                <a16:creationId xmlns:a16="http://schemas.microsoft.com/office/drawing/2014/main" id="{21073E40-CF4D-454F-822F-48379A205884}"/>
              </a:ext>
            </a:extLst>
          </p:cNvPr>
          <p:cNvPicPr>
            <a:picLocks noChangeAspect="1"/>
          </p:cNvPicPr>
          <p:nvPr/>
        </p:nvPicPr>
        <p:blipFill>
          <a:blip r:embed="rId2"/>
          <a:stretch>
            <a:fillRect/>
          </a:stretch>
        </p:blipFill>
        <p:spPr>
          <a:xfrm>
            <a:off x="8279514" y="4824000"/>
            <a:ext cx="432946" cy="190832"/>
          </a:xfrm>
          <a:prstGeom prst="rect">
            <a:avLst/>
          </a:prstGeom>
        </p:spPr>
      </p:pic>
      <p:sp>
        <p:nvSpPr>
          <p:cNvPr id="6" name="Text Placeholder 8">
            <a:extLst>
              <a:ext uri="{FF2B5EF4-FFF2-40B4-BE49-F238E27FC236}">
                <a16:creationId xmlns:a16="http://schemas.microsoft.com/office/drawing/2014/main" id="{3B9BC720-FA41-47C7-8262-93EB7F33B7D3}"/>
              </a:ext>
            </a:extLst>
          </p:cNvPr>
          <p:cNvSpPr>
            <a:spLocks noGrp="1"/>
          </p:cNvSpPr>
          <p:nvPr>
            <p:ph type="body" sz="quarter" idx="14" hasCustomPrompt="1"/>
          </p:nvPr>
        </p:nvSpPr>
        <p:spPr>
          <a:xfrm>
            <a:off x="360363" y="360000"/>
            <a:ext cx="8424000" cy="504000"/>
          </a:xfrm>
          <a:prstGeom prst="rect">
            <a:avLst/>
          </a:prstGeom>
        </p:spPr>
        <p:txBody>
          <a:bodyPr lIns="0" tIns="0" rIns="0" bIns="0"/>
          <a:lstStyle>
            <a:lvl1pPr marL="0" indent="0">
              <a:spcBef>
                <a:spcPts val="0"/>
              </a:spcBef>
              <a:buFontTx/>
              <a:buNone/>
              <a:defRPr sz="3600">
                <a:latin typeface="Times New Roman" panose="02020603050405020304" pitchFamily="18" charset="0"/>
              </a:defRPr>
            </a:lvl1pPr>
            <a:lvl2pPr>
              <a:defRPr sz="1800">
                <a:latin typeface="Genath Regular" panose="02050506080706020004" pitchFamily="18" charset="0"/>
              </a:defRPr>
            </a:lvl2pPr>
            <a:lvl3pPr>
              <a:defRPr sz="1800">
                <a:latin typeface="Genath Regular" panose="02050506080706020004" pitchFamily="18" charset="0"/>
              </a:defRPr>
            </a:lvl3pPr>
            <a:lvl4pPr>
              <a:defRPr sz="1800">
                <a:latin typeface="Genath Regular" panose="02050506080706020004" pitchFamily="18" charset="0"/>
              </a:defRPr>
            </a:lvl4pPr>
            <a:lvl5pPr>
              <a:defRPr sz="1800">
                <a:latin typeface="Genath Regular" panose="02050506080706020004" pitchFamily="18" charset="0"/>
              </a:defRPr>
            </a:lvl5pPr>
          </a:lstStyle>
          <a:p>
            <a:pPr lvl="0"/>
            <a:r>
              <a:rPr lang="en-CA" noProof="0"/>
              <a:t>Click to Edit Page Title</a:t>
            </a:r>
            <a:endParaRPr lang="en-CA"/>
          </a:p>
        </p:txBody>
      </p:sp>
      <p:sp>
        <p:nvSpPr>
          <p:cNvPr id="7" name="Espace réservé du numéro de diapositive 2">
            <a:extLst>
              <a:ext uri="{FF2B5EF4-FFF2-40B4-BE49-F238E27FC236}">
                <a16:creationId xmlns:a16="http://schemas.microsoft.com/office/drawing/2014/main" id="{9C6D23C5-8DD3-4CCC-91F4-53BA27DACE99}"/>
              </a:ext>
            </a:extLst>
          </p:cNvPr>
          <p:cNvSpPr>
            <a:spLocks noGrp="1"/>
          </p:cNvSpPr>
          <p:nvPr>
            <p:ph type="sldNum" sz="quarter" idx="10"/>
          </p:nvPr>
        </p:nvSpPr>
        <p:spPr>
          <a:xfrm>
            <a:off x="360000" y="4824000"/>
            <a:ext cx="2057400" cy="274637"/>
          </a:xfrm>
          <a:prstGeom prst="rect">
            <a:avLst/>
          </a:prstGeom>
        </p:spPr>
        <p:txBody>
          <a:bodyPr lIns="0" tIns="0" rIns="0" bIns="0"/>
          <a:lstStyle/>
          <a:p>
            <a:fld id="{DDC7885F-1019-467B-A923-BBC435040C12}" type="slidenum">
              <a:rPr lang="en-CA" sz="1000" smtClean="0"/>
              <a:pPr/>
              <a:t>‹n°›</a:t>
            </a:fld>
            <a:endParaRPr lang="en-CA" sz="1000"/>
          </a:p>
        </p:txBody>
      </p:sp>
      <p:sp>
        <p:nvSpPr>
          <p:cNvPr id="9" name="Text Placeholder 8">
            <a:extLst>
              <a:ext uri="{FF2B5EF4-FFF2-40B4-BE49-F238E27FC236}">
                <a16:creationId xmlns:a16="http://schemas.microsoft.com/office/drawing/2014/main" id="{0366BDF4-A175-48C4-AA36-462F4B2713D5}"/>
              </a:ext>
            </a:extLst>
          </p:cNvPr>
          <p:cNvSpPr>
            <a:spLocks noGrp="1"/>
          </p:cNvSpPr>
          <p:nvPr>
            <p:ph type="body" sz="quarter" idx="13" hasCustomPrompt="1"/>
          </p:nvPr>
        </p:nvSpPr>
        <p:spPr>
          <a:xfrm>
            <a:off x="360364" y="900001"/>
            <a:ext cx="8424000" cy="426360"/>
          </a:xfrm>
          <a:prstGeom prst="rect">
            <a:avLst/>
          </a:prstGeom>
        </p:spPr>
        <p:txBody>
          <a:bodyPr lIns="0" tIns="0" rIns="0" bIns="0"/>
          <a:lstStyle>
            <a:lvl1pPr marL="288000" indent="-288000">
              <a:spcBef>
                <a:spcPts val="0"/>
              </a:spcBef>
              <a:buFont typeface="Arial" panose="020B0604020202020204" pitchFamily="34" charset="0"/>
              <a:buChar char="─"/>
              <a:defRPr sz="1800">
                <a:latin typeface="Times New Roman" panose="02020603050405020304" pitchFamily="18" charset="0"/>
              </a:defRPr>
            </a:lvl1pPr>
            <a:lvl2pPr>
              <a:defRPr sz="1800">
                <a:latin typeface="Genath Regular" panose="02050506080706020004" pitchFamily="18" charset="0"/>
              </a:defRPr>
            </a:lvl2pPr>
            <a:lvl3pPr>
              <a:defRPr sz="1800">
                <a:latin typeface="Genath Regular" panose="02050506080706020004" pitchFamily="18" charset="0"/>
              </a:defRPr>
            </a:lvl3pPr>
            <a:lvl4pPr>
              <a:defRPr sz="1800">
                <a:latin typeface="Genath Regular" panose="02050506080706020004" pitchFamily="18" charset="0"/>
              </a:defRPr>
            </a:lvl4pPr>
            <a:lvl5pPr>
              <a:defRPr sz="1800">
                <a:latin typeface="Genath Regular" panose="02050506080706020004" pitchFamily="18" charset="0"/>
              </a:defRPr>
            </a:lvl5pPr>
          </a:lstStyle>
          <a:p>
            <a:pPr lvl="0"/>
            <a:r>
              <a:rPr lang="en-CA" noProof="0"/>
              <a:t>Click to Edit Page Subtitle</a:t>
            </a:r>
            <a:endParaRPr lang="en-CA"/>
          </a:p>
        </p:txBody>
      </p:sp>
    </p:spTree>
    <p:extLst>
      <p:ext uri="{BB962C8B-B14F-4D97-AF65-F5344CB8AC3E}">
        <p14:creationId xmlns:p14="http://schemas.microsoft.com/office/powerpoint/2010/main" val="5922803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 Blank Page + Logo">
    <p:spTree>
      <p:nvGrpSpPr>
        <p:cNvPr id="1" name=""/>
        <p:cNvGrpSpPr/>
        <p:nvPr/>
      </p:nvGrpSpPr>
      <p:grpSpPr>
        <a:xfrm>
          <a:off x="0" y="0"/>
          <a:ext cx="0" cy="0"/>
          <a:chOff x="0" y="0"/>
          <a:chExt cx="0" cy="0"/>
        </a:xfrm>
      </p:grpSpPr>
      <p:pic>
        <p:nvPicPr>
          <p:cNvPr id="10" name="Picture 5">
            <a:extLst>
              <a:ext uri="{FF2B5EF4-FFF2-40B4-BE49-F238E27FC236}">
                <a16:creationId xmlns:a16="http://schemas.microsoft.com/office/drawing/2014/main" id="{21073E40-CF4D-454F-822F-48379A205884}"/>
              </a:ext>
            </a:extLst>
          </p:cNvPr>
          <p:cNvPicPr>
            <a:picLocks noChangeAspect="1"/>
          </p:cNvPicPr>
          <p:nvPr/>
        </p:nvPicPr>
        <p:blipFill>
          <a:blip r:embed="rId2"/>
          <a:stretch>
            <a:fillRect/>
          </a:stretch>
        </p:blipFill>
        <p:spPr>
          <a:xfrm>
            <a:off x="8279514" y="4824000"/>
            <a:ext cx="432946" cy="190832"/>
          </a:xfrm>
          <a:prstGeom prst="rect">
            <a:avLst/>
          </a:prstGeom>
        </p:spPr>
      </p:pic>
      <p:sp>
        <p:nvSpPr>
          <p:cNvPr id="4" name="Espace réservé du numéro de diapositive 2">
            <a:extLst>
              <a:ext uri="{FF2B5EF4-FFF2-40B4-BE49-F238E27FC236}">
                <a16:creationId xmlns:a16="http://schemas.microsoft.com/office/drawing/2014/main" id="{2A835363-610C-4986-BE3D-2A530FD4B564}"/>
              </a:ext>
            </a:extLst>
          </p:cNvPr>
          <p:cNvSpPr>
            <a:spLocks noGrp="1"/>
          </p:cNvSpPr>
          <p:nvPr>
            <p:ph type="sldNum" sz="quarter" idx="10"/>
          </p:nvPr>
        </p:nvSpPr>
        <p:spPr>
          <a:xfrm>
            <a:off x="360000" y="4824000"/>
            <a:ext cx="2057400" cy="274637"/>
          </a:xfrm>
          <a:prstGeom prst="rect">
            <a:avLst/>
          </a:prstGeom>
        </p:spPr>
        <p:txBody>
          <a:bodyPr lIns="0" tIns="0" rIns="0" bIns="0"/>
          <a:lstStyle/>
          <a:p>
            <a:fld id="{DDC7885F-1019-467B-A923-BBC435040C12}" type="slidenum">
              <a:rPr lang="en-CA" sz="1000" smtClean="0"/>
              <a:pPr/>
              <a:t>‹n°›</a:t>
            </a:fld>
            <a:endParaRPr lang="en-CA" sz="1000"/>
          </a:p>
        </p:txBody>
      </p:sp>
    </p:spTree>
    <p:extLst>
      <p:ext uri="{BB962C8B-B14F-4D97-AF65-F5344CB8AC3E}">
        <p14:creationId xmlns:p14="http://schemas.microsoft.com/office/powerpoint/2010/main" val="3423257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 Regular Page Cream">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040818C4-0A50-4201-B244-4784BE565B99}"/>
              </a:ext>
            </a:extLst>
          </p:cNvPr>
          <p:cNvSpPr>
            <a:spLocks noGrp="1"/>
          </p:cNvSpPr>
          <p:nvPr>
            <p:ph type="title"/>
          </p:nvPr>
        </p:nvSpPr>
        <p:spPr>
          <a:xfrm>
            <a:off x="360000" y="360001"/>
            <a:ext cx="8424000" cy="483558"/>
          </a:xfrm>
        </p:spPr>
        <p:txBody>
          <a:bodyPr/>
          <a:lstStyle>
            <a:lvl1pPr>
              <a:defRPr/>
            </a:lvl1pPr>
          </a:lstStyle>
          <a:p>
            <a:r>
              <a:rPr lang="en-US"/>
              <a:t>Click to edit Master title style</a:t>
            </a:r>
            <a:endParaRPr lang="fr-CA"/>
          </a:p>
        </p:txBody>
      </p:sp>
      <p:pic>
        <p:nvPicPr>
          <p:cNvPr id="5" name="Picture 5">
            <a:extLst>
              <a:ext uri="{FF2B5EF4-FFF2-40B4-BE49-F238E27FC236}">
                <a16:creationId xmlns:a16="http://schemas.microsoft.com/office/drawing/2014/main" id="{B1F0B397-58F1-4D13-8A94-EC1024D7F527}"/>
              </a:ext>
            </a:extLst>
          </p:cNvPr>
          <p:cNvPicPr>
            <a:picLocks noChangeAspect="1"/>
          </p:cNvPicPr>
          <p:nvPr userDrawn="1"/>
        </p:nvPicPr>
        <p:blipFill>
          <a:blip r:embed="rId2"/>
          <a:stretch>
            <a:fillRect/>
          </a:stretch>
        </p:blipFill>
        <p:spPr>
          <a:xfrm>
            <a:off x="8279514" y="4824000"/>
            <a:ext cx="432946" cy="190832"/>
          </a:xfrm>
          <a:prstGeom prst="rect">
            <a:avLst/>
          </a:prstGeom>
        </p:spPr>
      </p:pic>
      <p:sp>
        <p:nvSpPr>
          <p:cNvPr id="3" name="Content Placeholder 2">
            <a:extLst>
              <a:ext uri="{FF2B5EF4-FFF2-40B4-BE49-F238E27FC236}">
                <a16:creationId xmlns:a16="http://schemas.microsoft.com/office/drawing/2014/main" id="{939B0D60-C44B-41B7-9B07-A1BD61A89C61}"/>
              </a:ext>
            </a:extLst>
          </p:cNvPr>
          <p:cNvSpPr>
            <a:spLocks noGrp="1"/>
          </p:cNvSpPr>
          <p:nvPr>
            <p:ph sz="quarter" idx="10"/>
          </p:nvPr>
        </p:nvSpPr>
        <p:spPr>
          <a:xfrm>
            <a:off x="360362" y="1419622"/>
            <a:ext cx="8424000" cy="32396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1" name="Text Placeholder 10">
            <a:extLst>
              <a:ext uri="{FF2B5EF4-FFF2-40B4-BE49-F238E27FC236}">
                <a16:creationId xmlns:a16="http://schemas.microsoft.com/office/drawing/2014/main" id="{5619E275-6F74-4702-B664-DF0D71569A07}"/>
              </a:ext>
            </a:extLst>
          </p:cNvPr>
          <p:cNvSpPr>
            <a:spLocks noGrp="1"/>
          </p:cNvSpPr>
          <p:nvPr>
            <p:ph type="body" sz="quarter" idx="14"/>
          </p:nvPr>
        </p:nvSpPr>
        <p:spPr>
          <a:xfrm>
            <a:off x="360362" y="900000"/>
            <a:ext cx="8424000" cy="576262"/>
          </a:xfrm>
        </p:spPr>
        <p:txBody>
          <a:bodyPr/>
          <a:lstStyle>
            <a:lvl1pPr marL="342900" indent="-342900">
              <a:lnSpc>
                <a:spcPts val="1800"/>
              </a:lnSpc>
              <a:buFont typeface="Genath Regular" panose="02050506080706020004" pitchFamily="18" charset="0"/>
              <a:buChar char="—"/>
              <a:defRPr sz="1800">
                <a:latin typeface="Times New Roman" panose="02020603050405020304" pitchFamily="18" charset="0"/>
                <a:cs typeface="Times New Roman" panose="02020603050405020304" pitchFamily="18" charset="0"/>
              </a:defRPr>
            </a:lvl1pPr>
            <a:lvl2pPr>
              <a:defRPr sz="2000">
                <a:latin typeface="Genath Regular" panose="02050506080706020004" pitchFamily="18" charset="0"/>
              </a:defRPr>
            </a:lvl2pPr>
            <a:lvl3pPr>
              <a:defRPr sz="2000">
                <a:latin typeface="Genath Regular" panose="02050506080706020004" pitchFamily="18" charset="0"/>
              </a:defRPr>
            </a:lvl3pPr>
            <a:lvl4pPr>
              <a:defRPr sz="2000">
                <a:latin typeface="Genath Regular" panose="02050506080706020004" pitchFamily="18" charset="0"/>
              </a:defRPr>
            </a:lvl4pPr>
            <a:lvl5pPr>
              <a:defRPr sz="2000">
                <a:latin typeface="Genath Regular" panose="02050506080706020004" pitchFamily="18" charset="0"/>
              </a:defRPr>
            </a:lvl5pPr>
          </a:lstStyle>
          <a:p>
            <a:pPr lvl="0"/>
            <a:r>
              <a:rPr lang="en-US"/>
              <a:t>Edit Master text styles</a:t>
            </a:r>
            <a:endParaRPr lang="en-CA"/>
          </a:p>
        </p:txBody>
      </p:sp>
    </p:spTree>
    <p:extLst>
      <p:ext uri="{BB962C8B-B14F-4D97-AF65-F5344CB8AC3E}">
        <p14:creationId xmlns:p14="http://schemas.microsoft.com/office/powerpoint/2010/main" val="37441550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useBgFill="1">
        <p:nvSpPr>
          <p:cNvPr id="7" name="Rectangle 6"/>
          <p:cNvSpPr/>
          <p:nvPr userDrawn="1"/>
        </p:nvSpPr>
        <p:spPr>
          <a:xfrm>
            <a:off x="0" y="0"/>
            <a:ext cx="9144000" cy="4957224"/>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52438" y="230135"/>
            <a:ext cx="7826284" cy="846995"/>
          </a:xfrm>
        </p:spPr>
        <p:txBody>
          <a:bodyPr anchor="b"/>
          <a:lstStyle>
            <a:lvl1pPr>
              <a:spcBef>
                <a:spcPts val="0"/>
              </a:spcBef>
              <a:defRPr sz="2800"/>
            </a:lvl1pPr>
          </a:lstStyle>
          <a:p>
            <a:r>
              <a:rPr lang="en-CA" dirty="0"/>
              <a:t>Click To Edit Master Title Style</a:t>
            </a:r>
            <a:endParaRPr lang="en-US" dirty="0"/>
          </a:p>
        </p:txBody>
      </p:sp>
      <p:sp>
        <p:nvSpPr>
          <p:cNvPr id="3" name="Subtitle 2"/>
          <p:cNvSpPr>
            <a:spLocks noGrp="1"/>
          </p:cNvSpPr>
          <p:nvPr>
            <p:ph type="subTitle" idx="1"/>
          </p:nvPr>
        </p:nvSpPr>
        <p:spPr>
          <a:xfrm>
            <a:off x="452439" y="1127976"/>
            <a:ext cx="6467097" cy="502099"/>
          </a:xfrm>
        </p:spPr>
        <p:txBody>
          <a:bodyPr>
            <a:noAutofit/>
          </a:bodyPr>
          <a:lstStyle>
            <a:lvl1pPr marL="0" indent="0" algn="l">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
        <p:nvSpPr>
          <p:cNvPr id="12" name="Content Placeholder 11"/>
          <p:cNvSpPr>
            <a:spLocks noGrp="1"/>
          </p:cNvSpPr>
          <p:nvPr>
            <p:ph sz="quarter" idx="10" hasCustomPrompt="1"/>
          </p:nvPr>
        </p:nvSpPr>
        <p:spPr>
          <a:xfrm>
            <a:off x="452438" y="1690092"/>
            <a:ext cx="5982711" cy="476938"/>
          </a:xfrm>
        </p:spPr>
        <p:txBody>
          <a:bodyPr>
            <a:noAutofit/>
          </a:bodyPr>
          <a:lstStyle>
            <a:lvl1pPr marL="0" indent="0">
              <a:spcBef>
                <a:spcPts val="0"/>
              </a:spcBef>
              <a:buNone/>
              <a:defRPr sz="1200">
                <a:solidFill>
                  <a:srgbClr val="7F7F7F"/>
                </a:solidFill>
              </a:defRPr>
            </a:lvl1pPr>
          </a:lstStyle>
          <a:p>
            <a:pPr lvl="0"/>
            <a:r>
              <a:rPr lang="en-CA" dirty="0"/>
              <a:t>Date</a:t>
            </a:r>
            <a:endParaRPr lang="en-US" dirty="0"/>
          </a:p>
        </p:txBody>
      </p:sp>
      <p:sp>
        <p:nvSpPr>
          <p:cNvPr id="4" name="TextBox 3"/>
          <p:cNvSpPr txBox="1"/>
          <p:nvPr userDrawn="1"/>
        </p:nvSpPr>
        <p:spPr>
          <a:xfrm>
            <a:off x="699249" y="4727330"/>
            <a:ext cx="7332662" cy="184666"/>
          </a:xfrm>
          <a:prstGeom prst="rect">
            <a:avLst/>
          </a:prstGeom>
          <a:noFill/>
        </p:spPr>
        <p:txBody>
          <a:bodyPr wrap="square" rtlCol="0">
            <a:spAutoFit/>
          </a:bodyPr>
          <a:lstStyle/>
          <a:p>
            <a:r>
              <a:rPr lang="en-US" sz="600" b="0" i="0" kern="1200" dirty="0">
                <a:solidFill>
                  <a:schemeClr val="accent1"/>
                </a:solidFill>
                <a:effectLst/>
                <a:latin typeface="+mn-lt"/>
                <a:ea typeface="+mn-ea"/>
                <a:cs typeface="+mn-cs"/>
              </a:rPr>
              <a:t>2016 © Loblaw Companies Limited or its subsidiaries.  All rights reserved.  Unauthorized duplication or distribution in whole or in part is strictly </a:t>
            </a:r>
            <a:r>
              <a:rPr lang="en-US" sz="600" b="0" i="0" u="none" kern="1200" dirty="0">
                <a:solidFill>
                  <a:schemeClr val="accent1"/>
                </a:solidFill>
                <a:effectLst/>
                <a:latin typeface="+mn-lt"/>
                <a:ea typeface="+mn-ea"/>
                <a:cs typeface="+mn-cs"/>
              </a:rPr>
              <a:t>prohibited. All </a:t>
            </a:r>
            <a:r>
              <a:rPr lang="en-US" sz="600" b="0" i="0" kern="1200" dirty="0">
                <a:solidFill>
                  <a:schemeClr val="accent1"/>
                </a:solidFill>
                <a:effectLst/>
                <a:latin typeface="+mn-lt"/>
                <a:ea typeface="+mn-ea"/>
                <a:cs typeface="+mn-cs"/>
              </a:rPr>
              <a:t>trademarks are trademarks of their respective owners.</a:t>
            </a:r>
            <a:endParaRPr lang="en-US" sz="600" dirty="0">
              <a:solidFill>
                <a:schemeClr val="accent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2438" y="3993024"/>
            <a:ext cx="1332839" cy="689078"/>
          </a:xfrm>
          <a:prstGeom prst="rect">
            <a:avLst/>
          </a:prstGeom>
        </p:spPr>
      </p:pic>
    </p:spTree>
    <p:extLst>
      <p:ext uri="{BB962C8B-B14F-4D97-AF65-F5344CB8AC3E}">
        <p14:creationId xmlns:p14="http://schemas.microsoft.com/office/powerpoint/2010/main" val="21309282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ubhead &amp; Content">
    <p:spTree>
      <p:nvGrpSpPr>
        <p:cNvPr id="1" name=""/>
        <p:cNvGrpSpPr/>
        <p:nvPr/>
      </p:nvGrpSpPr>
      <p:grpSpPr>
        <a:xfrm>
          <a:off x="0" y="0"/>
          <a:ext cx="0" cy="0"/>
          <a:chOff x="0" y="0"/>
          <a:chExt cx="0" cy="0"/>
        </a:xfrm>
      </p:grpSpPr>
      <p:sp useBgFill="1">
        <p:nvSpPr>
          <p:cNvPr id="11" name="Rectangle 10"/>
          <p:cNvSpPr/>
          <p:nvPr userDrawn="1"/>
        </p:nvSpPr>
        <p:spPr>
          <a:xfrm>
            <a:off x="0" y="0"/>
            <a:ext cx="9144000" cy="44994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457200" y="832623"/>
            <a:ext cx="8229600"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22879"/>
            <a:ext cx="8229600" cy="548327"/>
          </a:xfrm>
        </p:spPr>
        <p:txBody>
          <a:bodyPr anchor="b"/>
          <a:lstStyle/>
          <a:p>
            <a:r>
              <a:rPr lang="en-CA" dirty="0"/>
              <a:t>Click to edit Master title style</a:t>
            </a:r>
            <a:endParaRPr lang="en-US" dirty="0"/>
          </a:p>
        </p:txBody>
      </p:sp>
      <p:sp>
        <p:nvSpPr>
          <p:cNvPr id="3" name="Content Placeholder 2"/>
          <p:cNvSpPr>
            <a:spLocks noGrp="1"/>
          </p:cNvSpPr>
          <p:nvPr>
            <p:ph idx="1"/>
          </p:nvPr>
        </p:nvSpPr>
        <p:spPr>
          <a:xfrm>
            <a:off x="457200" y="1188357"/>
            <a:ext cx="8229600" cy="3406266"/>
          </a:xfrm>
        </p:spPr>
        <p:txBody>
          <a:bodyPr>
            <a:no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6003011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2 Title, Subhead &amp; content">
    <p:spTree>
      <p:nvGrpSpPr>
        <p:cNvPr id="1" name=""/>
        <p:cNvGrpSpPr/>
        <p:nvPr/>
      </p:nvGrpSpPr>
      <p:grpSpPr>
        <a:xfrm>
          <a:off x="0" y="0"/>
          <a:ext cx="0" cy="0"/>
          <a:chOff x="0" y="0"/>
          <a:chExt cx="0" cy="0"/>
        </a:xfrm>
      </p:grpSpPr>
      <p:sp useBgFill="1">
        <p:nvSpPr>
          <p:cNvPr id="11" name="Rectangle 10"/>
          <p:cNvSpPr/>
          <p:nvPr userDrawn="1"/>
        </p:nvSpPr>
        <p:spPr>
          <a:xfrm>
            <a:off x="0" y="0"/>
            <a:ext cx="9144000" cy="44994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1" y="1645840"/>
            <a:ext cx="3204633" cy="2948783"/>
          </a:xfrm>
        </p:spPr>
        <p:txBody>
          <a:bodyPr>
            <a:noAutofit/>
          </a:bodyPr>
          <a:lstStyle>
            <a:lvl1pPr>
              <a:defRPr sz="1400"/>
            </a:lvl1pPr>
            <a:lvl2pPr>
              <a:defRPr sz="1200"/>
            </a:lvl2pPr>
            <a:lvl3pPr>
              <a:defRPr sz="1100"/>
            </a:lvl3pPr>
            <a:lvl4pPr>
              <a:defRPr sz="1050"/>
            </a:lvl4pPr>
            <a:lvl5pPr>
              <a:defRPr sz="105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Content Placeholder 4"/>
          <p:cNvSpPr>
            <a:spLocks noGrp="1"/>
          </p:cNvSpPr>
          <p:nvPr>
            <p:ph sz="quarter" idx="14" hasCustomPrompt="1"/>
          </p:nvPr>
        </p:nvSpPr>
        <p:spPr>
          <a:xfrm>
            <a:off x="4132264" y="1152923"/>
            <a:ext cx="4554537" cy="3441700"/>
          </a:xfrm>
        </p:spPr>
        <p:txBody>
          <a:bodyPr>
            <a:noAutofit/>
          </a:bodyPr>
          <a:lstStyle>
            <a:lvl1pPr marL="0" indent="0">
              <a:buNone/>
              <a:defRPr/>
            </a:lvl1pPr>
          </a:lstStyle>
          <a:p>
            <a:pPr lvl="0"/>
            <a:r>
              <a:rPr lang="en-CA" dirty="0"/>
              <a:t>Add content or graph.</a:t>
            </a:r>
          </a:p>
          <a:p>
            <a:pPr lvl="0"/>
            <a:endParaRPr lang="en-US" dirty="0"/>
          </a:p>
        </p:txBody>
      </p:sp>
      <p:sp>
        <p:nvSpPr>
          <p:cNvPr id="9" name="Content Placeholder 8"/>
          <p:cNvSpPr>
            <a:spLocks noGrp="1"/>
          </p:cNvSpPr>
          <p:nvPr>
            <p:ph sz="quarter" idx="15" hasCustomPrompt="1"/>
          </p:nvPr>
        </p:nvSpPr>
        <p:spPr>
          <a:xfrm>
            <a:off x="457201" y="1152922"/>
            <a:ext cx="3204633" cy="492918"/>
          </a:xfrm>
        </p:spPr>
        <p:txBody>
          <a:bodyPr anchor="b">
            <a:noAutofit/>
          </a:bodyPr>
          <a:lstStyle>
            <a:lvl1pPr marL="0" indent="0">
              <a:spcBef>
                <a:spcPts val="0"/>
              </a:spcBef>
              <a:buNone/>
              <a:defRPr sz="2000" b="1">
                <a:solidFill>
                  <a:schemeClr val="bg1">
                    <a:lumMod val="65000"/>
                  </a:schemeClr>
                </a:solidFill>
              </a:defRPr>
            </a:lvl1pPr>
            <a:lvl2pPr marL="169862" indent="0">
              <a:buNone/>
              <a:defRPr/>
            </a:lvl2pPr>
            <a:lvl3pPr marL="400050" indent="0">
              <a:buNone/>
              <a:defRPr/>
            </a:lvl3pPr>
            <a:lvl4pPr marL="571500" indent="0">
              <a:buNone/>
              <a:defRPr/>
            </a:lvl4pPr>
            <a:lvl5pPr marL="741362" indent="0">
              <a:buNone/>
              <a:defRPr/>
            </a:lvl5pPr>
          </a:lstStyle>
          <a:p>
            <a:pPr lvl="0"/>
            <a:r>
              <a:rPr lang="en-CA" dirty="0"/>
              <a:t>Headline</a:t>
            </a:r>
            <a:endParaRPr lang="en-US" dirty="0"/>
          </a:p>
        </p:txBody>
      </p:sp>
      <p:cxnSp>
        <p:nvCxnSpPr>
          <p:cNvPr id="10" name="Straight Connector 9"/>
          <p:cNvCxnSpPr/>
          <p:nvPr userDrawn="1"/>
        </p:nvCxnSpPr>
        <p:spPr>
          <a:xfrm>
            <a:off x="457200" y="832623"/>
            <a:ext cx="8229600"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457200" y="122879"/>
            <a:ext cx="8229600" cy="548327"/>
          </a:xfrm>
        </p:spPr>
        <p:txBody>
          <a:bodyPr anchor="b"/>
          <a:lstStyle/>
          <a:p>
            <a:r>
              <a:rPr lang="en-CA" dirty="0"/>
              <a:t>Click to edit Master title style</a:t>
            </a:r>
            <a:endParaRPr lang="en-US" dirty="0"/>
          </a:p>
        </p:txBody>
      </p:sp>
    </p:spTree>
    <p:extLst>
      <p:ext uri="{BB962C8B-B14F-4D97-AF65-F5344CB8AC3E}">
        <p14:creationId xmlns:p14="http://schemas.microsoft.com/office/powerpoint/2010/main" val="10138260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3 Title, Subhead &amp; Photo ">
    <p:spTree>
      <p:nvGrpSpPr>
        <p:cNvPr id="1" name=""/>
        <p:cNvGrpSpPr/>
        <p:nvPr/>
      </p:nvGrpSpPr>
      <p:grpSpPr>
        <a:xfrm>
          <a:off x="0" y="0"/>
          <a:ext cx="0" cy="0"/>
          <a:chOff x="0" y="0"/>
          <a:chExt cx="0" cy="0"/>
        </a:xfrm>
      </p:grpSpPr>
      <p:sp useBgFill="1">
        <p:nvSpPr>
          <p:cNvPr id="11" name="Rectangle 10"/>
          <p:cNvSpPr/>
          <p:nvPr userDrawn="1"/>
        </p:nvSpPr>
        <p:spPr>
          <a:xfrm>
            <a:off x="0" y="0"/>
            <a:ext cx="9144000" cy="44994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482168" y="1645840"/>
            <a:ext cx="3204633" cy="2948783"/>
          </a:xfrm>
        </p:spPr>
        <p:txBody>
          <a:bodyPr>
            <a:noAutofit/>
          </a:bodyPr>
          <a:lstStyle>
            <a:lvl1pPr>
              <a:defRPr sz="1400"/>
            </a:lvl1pPr>
            <a:lvl2pPr>
              <a:defRPr sz="1200"/>
            </a:lvl2pPr>
            <a:lvl3pPr>
              <a:defRPr sz="1100"/>
            </a:lvl3pPr>
            <a:lvl4pPr>
              <a:defRPr sz="1050"/>
            </a:lvl4pPr>
            <a:lvl5pPr>
              <a:defRPr sz="105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Content Placeholder 4"/>
          <p:cNvSpPr>
            <a:spLocks noGrp="1"/>
          </p:cNvSpPr>
          <p:nvPr>
            <p:ph sz="quarter" idx="14" hasCustomPrompt="1"/>
          </p:nvPr>
        </p:nvSpPr>
        <p:spPr>
          <a:xfrm>
            <a:off x="457201" y="1152923"/>
            <a:ext cx="4554537" cy="3441700"/>
          </a:xfrm>
        </p:spPr>
        <p:txBody>
          <a:bodyPr>
            <a:noAutofit/>
          </a:bodyPr>
          <a:lstStyle>
            <a:lvl1pPr marL="0" indent="0">
              <a:buNone/>
              <a:defRPr/>
            </a:lvl1pPr>
          </a:lstStyle>
          <a:p>
            <a:pPr lvl="0"/>
            <a:r>
              <a:rPr lang="en-CA" dirty="0"/>
              <a:t>Add photo by clicking photo icon in this content box. </a:t>
            </a:r>
            <a:endParaRPr lang="en-US" dirty="0"/>
          </a:p>
        </p:txBody>
      </p:sp>
      <p:sp>
        <p:nvSpPr>
          <p:cNvPr id="9" name="Content Placeholder 8"/>
          <p:cNvSpPr>
            <a:spLocks noGrp="1"/>
          </p:cNvSpPr>
          <p:nvPr>
            <p:ph sz="quarter" idx="15" hasCustomPrompt="1"/>
          </p:nvPr>
        </p:nvSpPr>
        <p:spPr>
          <a:xfrm>
            <a:off x="5482168" y="1152922"/>
            <a:ext cx="3204633" cy="492918"/>
          </a:xfrm>
        </p:spPr>
        <p:txBody>
          <a:bodyPr anchor="b">
            <a:noAutofit/>
          </a:bodyPr>
          <a:lstStyle>
            <a:lvl1pPr marL="0" indent="0">
              <a:spcBef>
                <a:spcPts val="0"/>
              </a:spcBef>
              <a:buNone/>
              <a:defRPr sz="2000" b="1">
                <a:solidFill>
                  <a:schemeClr val="bg1">
                    <a:lumMod val="65000"/>
                  </a:schemeClr>
                </a:solidFill>
              </a:defRPr>
            </a:lvl1pPr>
            <a:lvl2pPr marL="169862" indent="0">
              <a:buNone/>
              <a:defRPr/>
            </a:lvl2pPr>
            <a:lvl3pPr marL="400050" indent="0">
              <a:buNone/>
              <a:defRPr/>
            </a:lvl3pPr>
            <a:lvl4pPr marL="571500" indent="0">
              <a:buNone/>
              <a:defRPr/>
            </a:lvl4pPr>
            <a:lvl5pPr marL="741362" indent="0">
              <a:buNone/>
              <a:defRPr/>
            </a:lvl5pPr>
          </a:lstStyle>
          <a:p>
            <a:pPr lvl="0"/>
            <a:r>
              <a:rPr lang="en-CA" dirty="0"/>
              <a:t>Headline</a:t>
            </a:r>
            <a:endParaRPr lang="en-US" dirty="0"/>
          </a:p>
        </p:txBody>
      </p:sp>
      <p:cxnSp>
        <p:nvCxnSpPr>
          <p:cNvPr id="10" name="Straight Connector 9"/>
          <p:cNvCxnSpPr/>
          <p:nvPr userDrawn="1"/>
        </p:nvCxnSpPr>
        <p:spPr>
          <a:xfrm>
            <a:off x="457200" y="832623"/>
            <a:ext cx="8229600"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457200" y="122879"/>
            <a:ext cx="8229600" cy="548327"/>
          </a:xfrm>
        </p:spPr>
        <p:txBody>
          <a:bodyPr anchor="b"/>
          <a:lstStyle/>
          <a:p>
            <a:r>
              <a:rPr lang="en-CA" dirty="0"/>
              <a:t>Click to edit Master title style</a:t>
            </a:r>
            <a:endParaRPr lang="en-US" dirty="0"/>
          </a:p>
        </p:txBody>
      </p:sp>
    </p:spTree>
    <p:extLst>
      <p:ext uri="{BB962C8B-B14F-4D97-AF65-F5344CB8AC3E}">
        <p14:creationId xmlns:p14="http://schemas.microsoft.com/office/powerpoint/2010/main" val="39275833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useBgFill="1">
        <p:nvSpPr>
          <p:cNvPr id="9" name="Rectangle 8"/>
          <p:cNvSpPr/>
          <p:nvPr userDrawn="1"/>
        </p:nvSpPr>
        <p:spPr>
          <a:xfrm>
            <a:off x="0" y="0"/>
            <a:ext cx="9144000" cy="44994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57200" y="1247588"/>
            <a:ext cx="4038600" cy="334703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p:nvPr>
        </p:nvSpPr>
        <p:spPr>
          <a:xfrm>
            <a:off x="4648200" y="1247588"/>
            <a:ext cx="4038600" cy="334703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cxnSp>
        <p:nvCxnSpPr>
          <p:cNvPr id="13" name="Straight Connector 12"/>
          <p:cNvCxnSpPr/>
          <p:nvPr userDrawn="1"/>
        </p:nvCxnSpPr>
        <p:spPr>
          <a:xfrm>
            <a:off x="457200" y="832623"/>
            <a:ext cx="8229600"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p:nvPr>
        </p:nvSpPr>
        <p:spPr>
          <a:xfrm>
            <a:off x="457200" y="122879"/>
            <a:ext cx="8229600" cy="548327"/>
          </a:xfrm>
        </p:spPr>
        <p:txBody>
          <a:bodyPr anchor="b"/>
          <a:lstStyle/>
          <a:p>
            <a:r>
              <a:rPr lang="en-CA" dirty="0"/>
              <a:t>Click to edit Master title style</a:t>
            </a:r>
            <a:endParaRPr lang="en-US" dirty="0"/>
          </a:p>
        </p:txBody>
      </p:sp>
    </p:spTree>
    <p:extLst>
      <p:ext uri="{BB962C8B-B14F-4D97-AF65-F5344CB8AC3E}">
        <p14:creationId xmlns:p14="http://schemas.microsoft.com/office/powerpoint/2010/main" val="12677707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useBgFill="1">
        <p:nvSpPr>
          <p:cNvPr id="8" name="Rectangle 7"/>
          <p:cNvSpPr/>
          <p:nvPr userDrawn="1"/>
        </p:nvSpPr>
        <p:spPr>
          <a:xfrm>
            <a:off x="0" y="0"/>
            <a:ext cx="9144000" cy="44994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239838"/>
            <a:ext cx="4040188" cy="479822"/>
          </a:xfrm>
        </p:spPr>
        <p:txBody>
          <a:bodyPr anchor="b"/>
          <a:lstStyle>
            <a:lvl1pPr marL="0" indent="0">
              <a:spcBef>
                <a:spcPts val="0"/>
              </a:spcBef>
              <a:buNone/>
              <a:defRPr sz="2000" b="1">
                <a:solidFill>
                  <a:schemeClr val="bg1">
                    <a:lumMod val="6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4" name="Content Placeholder 3"/>
          <p:cNvSpPr>
            <a:spLocks noGrp="1"/>
          </p:cNvSpPr>
          <p:nvPr>
            <p:ph sz="half" idx="2"/>
          </p:nvPr>
        </p:nvSpPr>
        <p:spPr>
          <a:xfrm>
            <a:off x="457200" y="1719660"/>
            <a:ext cx="4040188" cy="2874962"/>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Text Placeholder 4"/>
          <p:cNvSpPr>
            <a:spLocks noGrp="1"/>
          </p:cNvSpPr>
          <p:nvPr>
            <p:ph type="body" sz="quarter" idx="3"/>
          </p:nvPr>
        </p:nvSpPr>
        <p:spPr>
          <a:xfrm>
            <a:off x="4645026" y="1239838"/>
            <a:ext cx="4041775" cy="479822"/>
          </a:xfrm>
        </p:spPr>
        <p:txBody>
          <a:bodyPr anchor="b"/>
          <a:lstStyle>
            <a:lvl1pPr marL="0" indent="0">
              <a:spcBef>
                <a:spcPts val="0"/>
              </a:spcBef>
              <a:buNone/>
              <a:defRPr sz="2000" b="1">
                <a:solidFill>
                  <a:schemeClr val="bg1">
                    <a:lumMod val="6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6" y="1719660"/>
            <a:ext cx="4041775" cy="2874962"/>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cxnSp>
        <p:nvCxnSpPr>
          <p:cNvPr id="11" name="Straight Connector 10"/>
          <p:cNvCxnSpPr/>
          <p:nvPr userDrawn="1"/>
        </p:nvCxnSpPr>
        <p:spPr>
          <a:xfrm>
            <a:off x="457200" y="832623"/>
            <a:ext cx="8229600"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2" name="Title 1"/>
          <p:cNvSpPr>
            <a:spLocks noGrp="1"/>
          </p:cNvSpPr>
          <p:nvPr>
            <p:ph type="title"/>
          </p:nvPr>
        </p:nvSpPr>
        <p:spPr>
          <a:xfrm>
            <a:off x="457200" y="122879"/>
            <a:ext cx="8229600" cy="548327"/>
          </a:xfrm>
        </p:spPr>
        <p:txBody>
          <a:bodyPr anchor="b"/>
          <a:lstStyle/>
          <a:p>
            <a:r>
              <a:rPr lang="en-CA" dirty="0"/>
              <a:t>Click to edit Master title style</a:t>
            </a:r>
            <a:endParaRPr lang="en-US" dirty="0"/>
          </a:p>
        </p:txBody>
      </p:sp>
    </p:spTree>
    <p:extLst>
      <p:ext uri="{BB962C8B-B14F-4D97-AF65-F5344CB8AC3E}">
        <p14:creationId xmlns:p14="http://schemas.microsoft.com/office/powerpoint/2010/main" val="30199556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useBgFill="1">
        <p:nvSpPr>
          <p:cNvPr id="4" name="Rectangle 3"/>
          <p:cNvSpPr/>
          <p:nvPr userDrawn="1"/>
        </p:nvSpPr>
        <p:spPr>
          <a:xfrm>
            <a:off x="0" y="0"/>
            <a:ext cx="9144000" cy="44994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457200" y="832623"/>
            <a:ext cx="8229600"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457200" y="122879"/>
            <a:ext cx="8229600" cy="548327"/>
          </a:xfrm>
        </p:spPr>
        <p:txBody>
          <a:bodyPr anchor="b"/>
          <a:lstStyle/>
          <a:p>
            <a:r>
              <a:rPr lang="en-CA" dirty="0"/>
              <a:t>Click to edit Master title style</a:t>
            </a:r>
            <a:endParaRPr lang="en-US" dirty="0"/>
          </a:p>
        </p:txBody>
      </p:sp>
    </p:spTree>
    <p:extLst>
      <p:ext uri="{BB962C8B-B14F-4D97-AF65-F5344CB8AC3E}">
        <p14:creationId xmlns:p14="http://schemas.microsoft.com/office/powerpoint/2010/main" val="12477815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useBgFill="1">
        <p:nvSpPr>
          <p:cNvPr id="5" name="Rectangle 4"/>
          <p:cNvSpPr/>
          <p:nvPr userDrawn="1"/>
        </p:nvSpPr>
        <p:spPr>
          <a:xfrm>
            <a:off x="0" y="0"/>
            <a:ext cx="9144000" cy="44994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35775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2444"/>
            <a:ext cx="9144000" cy="2464230"/>
          </a:xfrm>
          <a:prstGeom prst="rect">
            <a:avLst/>
          </a:prstGeom>
        </p:spPr>
      </p:pic>
      <p:sp>
        <p:nvSpPr>
          <p:cNvPr id="2" name="Titre 1"/>
          <p:cNvSpPr>
            <a:spLocks noGrp="1"/>
          </p:cNvSpPr>
          <p:nvPr>
            <p:ph type="ctrTitle"/>
          </p:nvPr>
        </p:nvSpPr>
        <p:spPr>
          <a:xfrm>
            <a:off x="1143000" y="841772"/>
            <a:ext cx="6858000" cy="1790700"/>
          </a:xfrm>
        </p:spPr>
        <p:txBody>
          <a:bodyPr anchor="ctr"/>
          <a:lstStyle>
            <a:lvl1pPr algn="ctr">
              <a:defRPr sz="4500">
                <a:solidFill>
                  <a:schemeClr val="bg1"/>
                </a:solidFill>
              </a:defRPr>
            </a:lvl1pPr>
          </a:lstStyle>
          <a:p>
            <a:r>
              <a:rPr lang="fr-FR"/>
              <a:t>Modifiez le style du titre</a:t>
            </a:r>
            <a:endParaRPr lang="fr-FR" dirty="0"/>
          </a:p>
        </p:txBody>
      </p:sp>
      <p:sp>
        <p:nvSpPr>
          <p:cNvPr id="3" name="Sous-titre 2"/>
          <p:cNvSpPr>
            <a:spLocks noGrp="1"/>
          </p:cNvSpPr>
          <p:nvPr>
            <p:ph type="subTitle" idx="1"/>
          </p:nvPr>
        </p:nvSpPr>
        <p:spPr>
          <a:xfrm>
            <a:off x="1143000" y="319123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endParaRPr lang="fr-FR" dirty="0"/>
          </a:p>
        </p:txBody>
      </p:sp>
      <p:sp>
        <p:nvSpPr>
          <p:cNvPr id="4" name="Espace réservé de la date 3"/>
          <p:cNvSpPr>
            <a:spLocks noGrp="1"/>
          </p:cNvSpPr>
          <p:nvPr>
            <p:ph type="dt" sz="half" idx="10"/>
          </p:nvPr>
        </p:nvSpPr>
        <p:spPr/>
        <p:txBody>
          <a:bodyPr/>
          <a:lstStyle/>
          <a:p>
            <a:fld id="{ED4FE67B-104C-4DF8-996E-D5A12DD36BD1}" type="datetimeFigureOut">
              <a:rPr lang="fr-FR" smtClean="0"/>
              <a:t>27/06/2024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881A9C-CD25-45F1-A2C1-FF1B29DDA3C7}" type="slidenum">
              <a:rPr lang="fr-FR" smtClean="0"/>
              <a:t>‹n°›</a:t>
            </a:fld>
            <a:endParaRPr lang="fr-F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2444"/>
            <a:ext cx="9144000" cy="2464230"/>
          </a:xfrm>
          <a:prstGeom prst="rect">
            <a:avLst/>
          </a:prstGeom>
        </p:spPr>
      </p:pic>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2444"/>
            <a:ext cx="9144000" cy="2464230"/>
          </a:xfrm>
          <a:prstGeom prst="rect">
            <a:avLst/>
          </a:prstGeom>
        </p:spPr>
      </p:pic>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2444"/>
            <a:ext cx="9144000" cy="2464230"/>
          </a:xfrm>
          <a:prstGeom prst="rect">
            <a:avLst/>
          </a:prstGeom>
        </p:spPr>
      </p:pic>
    </p:spTree>
    <p:extLst>
      <p:ext uri="{BB962C8B-B14F-4D97-AF65-F5344CB8AC3E}">
        <p14:creationId xmlns:p14="http://schemas.microsoft.com/office/powerpoint/2010/main" val="36540415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536700" y="647700"/>
            <a:ext cx="6978650" cy="410766"/>
          </a:xfrm>
        </p:spPr>
        <p:txBody>
          <a:bodyPr/>
          <a:lstStyle>
            <a:lvl1pPr>
              <a:defRPr>
                <a:latin typeface="Segoe UI Light" panose="020B0502040204020203" pitchFamily="34" charset="0"/>
                <a:cs typeface="Segoe UI Light" panose="020B0502040204020203" pitchFamily="34" charset="0"/>
              </a:defRPr>
            </a:lvl1pPr>
          </a:lstStyle>
          <a:p>
            <a:r>
              <a:rPr lang="fr-FR"/>
              <a:t>Modifiez le style du titre</a:t>
            </a:r>
          </a:p>
        </p:txBody>
      </p:sp>
      <p:sp>
        <p:nvSpPr>
          <p:cNvPr id="3" name="Espace réservé du contenu 2"/>
          <p:cNvSpPr>
            <a:spLocks noGrp="1"/>
          </p:cNvSpPr>
          <p:nvPr>
            <p:ph idx="1"/>
          </p:nvPr>
        </p:nvSpPr>
        <p:spPr>
          <a:xfrm>
            <a:off x="1536700" y="1159668"/>
            <a:ext cx="6978650" cy="3263504"/>
          </a:xfrm>
        </p:spPr>
        <p:txBody>
          <a:bodyPr/>
          <a:lstStyle>
            <a:lvl1pPr marL="0" indent="0">
              <a:buNone/>
              <a:defRPr>
                <a:solidFill>
                  <a:srgbClr val="FF0000"/>
                </a:solidFill>
                <a:latin typeface="Segoe UI Light" panose="020B0502040204020203" pitchFamily="34" charset="0"/>
                <a:cs typeface="Segoe UI Light" panose="020B0502040204020203" pitchFamily="34" charset="0"/>
              </a:defRPr>
            </a:lvl1pPr>
            <a:lvl2pPr marL="342900" indent="0">
              <a:buNone/>
              <a:defRPr>
                <a:latin typeface="Segoe UI Light" panose="020B0502040204020203" pitchFamily="34" charset="0"/>
                <a:cs typeface="Segoe UI Light" panose="020B0502040204020203" pitchFamily="34" charset="0"/>
              </a:defRPr>
            </a:lvl2pPr>
            <a:lvl3pPr marL="685800" indent="0">
              <a:buNone/>
              <a:defRPr>
                <a:latin typeface="Segoe UI Light" panose="020B0502040204020203" pitchFamily="34" charset="0"/>
                <a:cs typeface="Segoe UI Light" panose="020B0502040204020203" pitchFamily="34" charset="0"/>
              </a:defRPr>
            </a:lvl3pPr>
            <a:lvl4pPr marL="1028700" indent="0">
              <a:buNone/>
              <a:defRPr>
                <a:latin typeface="Segoe UI Light" panose="020B0502040204020203" pitchFamily="34" charset="0"/>
                <a:cs typeface="Segoe UI Light" panose="020B0502040204020203" pitchFamily="34" charset="0"/>
              </a:defRPr>
            </a:lvl4pPr>
            <a:lvl5pPr marL="1371600" indent="0">
              <a:buNone/>
              <a:defRPr>
                <a:latin typeface="Segoe UI Light" panose="020B0502040204020203" pitchFamily="34" charset="0"/>
                <a:cs typeface="Segoe UI Light" panose="020B0502040204020203"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p>
            <a:fld id="{ED4FE67B-104C-4DF8-996E-D5A12DD36BD1}" type="datetimeFigureOut">
              <a:rPr lang="fr-FR" smtClean="0"/>
              <a:t>27/06/2024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3730812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 Blank Page + Logo">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2A18CCC5-5764-4605-8593-DAB652629F7B}"/>
              </a:ext>
            </a:extLst>
          </p:cNvPr>
          <p:cNvPicPr>
            <a:picLocks noChangeAspect="1"/>
          </p:cNvPicPr>
          <p:nvPr userDrawn="1"/>
        </p:nvPicPr>
        <p:blipFill>
          <a:blip r:embed="rId2"/>
          <a:stretch>
            <a:fillRect/>
          </a:stretch>
        </p:blipFill>
        <p:spPr>
          <a:xfrm>
            <a:off x="8279514" y="4824000"/>
            <a:ext cx="432946" cy="190832"/>
          </a:xfrm>
          <a:prstGeom prst="rect">
            <a:avLst/>
          </a:prstGeom>
        </p:spPr>
      </p:pic>
    </p:spTree>
    <p:extLst>
      <p:ext uri="{BB962C8B-B14F-4D97-AF65-F5344CB8AC3E}">
        <p14:creationId xmlns:p14="http://schemas.microsoft.com/office/powerpoint/2010/main" val="4818799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7" y="1282304"/>
            <a:ext cx="7886700" cy="2139553"/>
          </a:xfrm>
        </p:spPr>
        <p:txBody>
          <a:bodyPr anchor="b"/>
          <a:lstStyle>
            <a:lvl1pPr>
              <a:defRPr sz="4500"/>
            </a:lvl1pPr>
          </a:lstStyle>
          <a:p>
            <a:r>
              <a:rPr lang="fr-FR"/>
              <a:t>Modifiez le style du titre</a:t>
            </a:r>
          </a:p>
        </p:txBody>
      </p:sp>
      <p:sp>
        <p:nvSpPr>
          <p:cNvPr id="3" name="Espace réservé du texte 2"/>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ED4FE67B-104C-4DF8-996E-D5A12DD36BD1}" type="datetimeFigureOut">
              <a:rPr lang="fr-FR" smtClean="0"/>
              <a:t>27/06/2024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25407709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69218"/>
            <a:ext cx="3886200" cy="326350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29150" y="1369218"/>
            <a:ext cx="3886200" cy="326350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D4FE67B-104C-4DF8-996E-D5A12DD36BD1}" type="datetimeFigureOut">
              <a:rPr lang="fr-FR" smtClean="0"/>
              <a:t>27/06/2024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648141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273844"/>
            <a:ext cx="7886700" cy="994172"/>
          </a:xfrm>
        </p:spPr>
        <p:txBody>
          <a:bodyPr/>
          <a:lstStyle/>
          <a:p>
            <a:r>
              <a:rPr lang="fr-FR"/>
              <a:t>Modifiez le style du titre</a:t>
            </a:r>
          </a:p>
        </p:txBody>
      </p:sp>
      <p:sp>
        <p:nvSpPr>
          <p:cNvPr id="3" name="Espace réservé du texte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Espace réservé du contenu 3"/>
          <p:cNvSpPr>
            <a:spLocks noGrp="1"/>
          </p:cNvSpPr>
          <p:nvPr>
            <p:ph sz="half" idx="2"/>
          </p:nvPr>
        </p:nvSpPr>
        <p:spPr>
          <a:xfrm>
            <a:off x="629842" y="1878806"/>
            <a:ext cx="3868340" cy="276344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Espace réservé du contenu 5"/>
          <p:cNvSpPr>
            <a:spLocks noGrp="1"/>
          </p:cNvSpPr>
          <p:nvPr>
            <p:ph sz="quarter" idx="4"/>
          </p:nvPr>
        </p:nvSpPr>
        <p:spPr>
          <a:xfrm>
            <a:off x="4629150" y="1878806"/>
            <a:ext cx="3887391" cy="276344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D4FE67B-104C-4DF8-996E-D5A12DD36BD1}" type="datetimeFigureOut">
              <a:rPr lang="fr-FR" smtClean="0"/>
              <a:t>27/06/2024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16084585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ED4FE67B-104C-4DF8-996E-D5A12DD36BD1}" type="datetimeFigureOut">
              <a:rPr lang="fr-FR" smtClean="0"/>
              <a:t>27/06/2024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29374995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D4FE67B-104C-4DF8-996E-D5A12DD36BD1}" type="datetimeFigureOut">
              <a:rPr lang="fr-FR" smtClean="0"/>
              <a:t>27/06/2024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4270699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a:t>Modifiez le style du titre</a:t>
            </a:r>
          </a:p>
        </p:txBody>
      </p:sp>
      <p:sp>
        <p:nvSpPr>
          <p:cNvPr id="3" name="Espace réservé du contenu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ED4FE67B-104C-4DF8-996E-D5A12DD36BD1}" type="datetimeFigureOut">
              <a:rPr lang="fr-FR" smtClean="0"/>
              <a:t>27/06/2024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41455639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a:t>Modifiez le style du titre</a:t>
            </a:r>
          </a:p>
        </p:txBody>
      </p:sp>
      <p:sp>
        <p:nvSpPr>
          <p:cNvPr id="3" name="Espace réservé pour une image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p>
        </p:txBody>
      </p:sp>
      <p:sp>
        <p:nvSpPr>
          <p:cNvPr id="4" name="Espace réservé du texte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ED4FE67B-104C-4DF8-996E-D5A12DD36BD1}" type="datetimeFigureOut">
              <a:rPr lang="fr-FR" smtClean="0"/>
              <a:t>27/06/2024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41049423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D4FE67B-104C-4DF8-996E-D5A12DD36BD1}" type="datetimeFigureOut">
              <a:rPr lang="fr-FR" smtClean="0"/>
              <a:t>27/06/2024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28468138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3843"/>
            <a:ext cx="1971675" cy="4358879"/>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3843"/>
            <a:ext cx="5800725" cy="435887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D4FE67B-104C-4DF8-996E-D5A12DD36BD1}" type="datetimeFigureOut">
              <a:rPr lang="fr-FR" smtClean="0"/>
              <a:t>27/06/2024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11746194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re + Sous-titre Rubrique - Mandarine BS">
    <p:spTree>
      <p:nvGrpSpPr>
        <p:cNvPr id="1" name=""/>
        <p:cNvGrpSpPr/>
        <p:nvPr/>
      </p:nvGrpSpPr>
      <p:grpSpPr>
        <a:xfrm>
          <a:off x="0" y="0"/>
          <a:ext cx="0" cy="0"/>
          <a:chOff x="0" y="0"/>
          <a:chExt cx="0" cy="0"/>
        </a:xfrm>
      </p:grpSpPr>
      <p:sp>
        <p:nvSpPr>
          <p:cNvPr id="2" name="Title 1"/>
          <p:cNvSpPr>
            <a:spLocks noGrp="1"/>
          </p:cNvSpPr>
          <p:nvPr>
            <p:ph type="title"/>
          </p:nvPr>
        </p:nvSpPr>
        <p:spPr>
          <a:xfrm>
            <a:off x="1443789" y="550113"/>
            <a:ext cx="4605867" cy="350044"/>
          </a:xfrm>
          <a:prstGeom prst="rect">
            <a:avLst/>
          </a:prstGeom>
        </p:spPr>
        <p:txBody>
          <a:bodyPr anchor="ctr"/>
          <a:lstStyle>
            <a:lvl1pPr>
              <a:defRPr lang="en-US" sz="1800" kern="1200" cap="all" baseline="0" dirty="0">
                <a:solidFill>
                  <a:srgbClr val="333333"/>
                </a:solidFill>
                <a:latin typeface="Segoe UI Semibold" panose="020B0702040204020203" pitchFamily="34" charset="0"/>
                <a:ea typeface="Segoe UI" pitchFamily="34" charset="0"/>
                <a:cs typeface="Segoe UI Semibold" panose="020B0702040204020203" pitchFamily="34" charset="0"/>
              </a:defRPr>
            </a:lvl1pPr>
          </a:lstStyle>
          <a:p>
            <a:r>
              <a:rPr lang="fr-FR"/>
              <a:t>Modifiez le style du titre</a:t>
            </a:r>
            <a:endParaRPr lang="en-US" dirty="0"/>
          </a:p>
        </p:txBody>
      </p:sp>
      <p:sp>
        <p:nvSpPr>
          <p:cNvPr id="5" name="Espace réservé du texte 2"/>
          <p:cNvSpPr>
            <a:spLocks noGrp="1"/>
          </p:cNvSpPr>
          <p:nvPr>
            <p:ph idx="1"/>
          </p:nvPr>
        </p:nvSpPr>
        <p:spPr>
          <a:xfrm>
            <a:off x="1443789" y="965835"/>
            <a:ext cx="7071560" cy="3263504"/>
          </a:xfrm>
          <a:prstGeom prst="rect">
            <a:avLst/>
          </a:prstGeom>
        </p:spPr>
        <p:txBody>
          <a:bodyPr vert="horz" lIns="91440" tIns="45720" rIns="91440" bIns="45720" rtlCol="0"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9672" y="784498"/>
            <a:ext cx="271463" cy="3877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107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 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34616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_Titre + Sous-titre Rubrique - Mandarine BS">
    <p:spTree>
      <p:nvGrpSpPr>
        <p:cNvPr id="1" name=""/>
        <p:cNvGrpSpPr/>
        <p:nvPr/>
      </p:nvGrpSpPr>
      <p:grpSpPr>
        <a:xfrm>
          <a:off x="0" y="0"/>
          <a:ext cx="0" cy="0"/>
          <a:chOff x="0" y="0"/>
          <a:chExt cx="0" cy="0"/>
        </a:xfrm>
      </p:grpSpPr>
      <p:sp>
        <p:nvSpPr>
          <p:cNvPr id="2" name="Title 1"/>
          <p:cNvSpPr>
            <a:spLocks noGrp="1"/>
          </p:cNvSpPr>
          <p:nvPr>
            <p:ph type="title"/>
          </p:nvPr>
        </p:nvSpPr>
        <p:spPr>
          <a:xfrm>
            <a:off x="1443789" y="550113"/>
            <a:ext cx="4605867" cy="350044"/>
          </a:xfrm>
          <a:prstGeom prst="rect">
            <a:avLst/>
          </a:prstGeom>
        </p:spPr>
        <p:txBody>
          <a:bodyPr anchor="ctr"/>
          <a:lstStyle>
            <a:lvl1pPr>
              <a:defRPr lang="en-US" sz="1800" kern="1200" cap="all" baseline="0" dirty="0">
                <a:solidFill>
                  <a:srgbClr val="333333"/>
                </a:solidFill>
                <a:latin typeface="Segoe UI Semibold" panose="020B0702040204020203" pitchFamily="34" charset="0"/>
                <a:ea typeface="Segoe UI" pitchFamily="34" charset="0"/>
                <a:cs typeface="Segoe UI Semibold" panose="020B0702040204020203" pitchFamily="34" charset="0"/>
              </a:defRPr>
            </a:lvl1pPr>
          </a:lstStyle>
          <a:p>
            <a:r>
              <a:rPr lang="fr-FR"/>
              <a:t>Modifiez le style du titre</a:t>
            </a:r>
            <a:endParaRPr lang="en-US" dirty="0"/>
          </a:p>
        </p:txBody>
      </p:sp>
      <p:sp>
        <p:nvSpPr>
          <p:cNvPr id="5" name="Espace réservé du texte 2"/>
          <p:cNvSpPr>
            <a:spLocks noGrp="1"/>
          </p:cNvSpPr>
          <p:nvPr>
            <p:ph idx="1"/>
          </p:nvPr>
        </p:nvSpPr>
        <p:spPr>
          <a:xfrm>
            <a:off x="1443789" y="965835"/>
            <a:ext cx="7071560" cy="3263504"/>
          </a:xfrm>
          <a:prstGeom prst="rect">
            <a:avLst/>
          </a:prstGeom>
        </p:spPr>
        <p:txBody>
          <a:bodyPr vert="horz" lIns="91440" tIns="45720" rIns="91440" bIns="45720" rtlCol="0"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9672" y="784498"/>
            <a:ext cx="271463" cy="3877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texte 3"/>
          <p:cNvSpPr>
            <a:spLocks noGrp="1"/>
          </p:cNvSpPr>
          <p:nvPr>
            <p:ph type="body" sz="quarter" idx="10"/>
          </p:nvPr>
        </p:nvSpPr>
        <p:spPr>
          <a:xfrm>
            <a:off x="161409" y="1489651"/>
            <a:ext cx="1035844" cy="1622822"/>
          </a:xfrm>
        </p:spPr>
        <p:txBody>
          <a:bodyPr>
            <a:noAutofit/>
          </a:bodyPr>
          <a:lstStyle>
            <a:lvl1pPr marL="0" indent="0">
              <a:buFont typeface="Arial" panose="020B0604020202020204" pitchFamily="34" charset="0"/>
              <a:buNone/>
              <a:defRPr sz="825">
                <a:solidFill>
                  <a:schemeClr val="tx1"/>
                </a:solidFill>
              </a:defRPr>
            </a:lvl1pPr>
            <a:lvl2pPr marL="342900" indent="0">
              <a:buFont typeface="Arial" panose="020B0604020202020204" pitchFamily="34" charset="0"/>
              <a:buNone/>
              <a:defRPr sz="825">
                <a:solidFill>
                  <a:schemeClr val="tx1"/>
                </a:solidFill>
              </a:defRPr>
            </a:lvl2pPr>
            <a:lvl3pPr marL="685800" indent="0">
              <a:buFont typeface="Arial" panose="020B0604020202020204" pitchFamily="34" charset="0"/>
              <a:buNone/>
              <a:defRPr sz="825">
                <a:solidFill>
                  <a:schemeClr val="tx1"/>
                </a:solidFill>
              </a:defRPr>
            </a:lvl3pPr>
            <a:lvl4pPr marL="1028700" indent="0">
              <a:buFont typeface="Arial" panose="020B0604020202020204" pitchFamily="34" charset="0"/>
              <a:buNone/>
              <a:defRPr sz="825">
                <a:solidFill>
                  <a:schemeClr val="tx1"/>
                </a:solidFill>
              </a:defRPr>
            </a:lvl4pPr>
            <a:lvl5pPr marL="1371600" indent="0">
              <a:buFont typeface="Arial" panose="020B0604020202020204" pitchFamily="34" charset="0"/>
              <a:buNone/>
              <a:defRPr sz="825">
                <a:solidFill>
                  <a:schemeClr val="tx1"/>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ZoneTexte 6"/>
          <p:cNvSpPr txBox="1"/>
          <p:nvPr/>
        </p:nvSpPr>
        <p:spPr>
          <a:xfrm>
            <a:off x="161409" y="1203386"/>
            <a:ext cx="1035844" cy="300082"/>
          </a:xfrm>
          <a:prstGeom prst="rect">
            <a:avLst/>
          </a:prstGeom>
          <a:noFill/>
        </p:spPr>
        <p:txBody>
          <a:bodyPr wrap="square" rtlCol="0">
            <a:spAutoFit/>
          </a:bodyPr>
          <a:lstStyle/>
          <a:p>
            <a:r>
              <a:rPr lang="fr-FR" sz="1350" dirty="0">
                <a:solidFill>
                  <a:srgbClr val="E93F25"/>
                </a:solidFill>
                <a:latin typeface="Segoe UI Semibold" panose="020B0702040204020203" pitchFamily="34" charset="0"/>
                <a:ea typeface="Segoe UI Black" panose="020B0A02040204020203" pitchFamily="34" charset="0"/>
                <a:cs typeface="Segoe UI Semibold" panose="020B0702040204020203" pitchFamily="34" charset="0"/>
              </a:rPr>
              <a:t>Plan</a:t>
            </a:r>
          </a:p>
        </p:txBody>
      </p:sp>
    </p:spTree>
    <p:extLst>
      <p:ext uri="{BB962C8B-B14F-4D97-AF65-F5344CB8AC3E}">
        <p14:creationId xmlns:p14="http://schemas.microsoft.com/office/powerpoint/2010/main" val="19267230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_Titre + Sous-titre Rubrique - Mandarine BS">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9672" y="784498"/>
            <a:ext cx="271463" cy="3877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85916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Titre + Sous-titre Rubrique - Mandarine BS">
    <p:spTree>
      <p:nvGrpSpPr>
        <p:cNvPr id="1" name=""/>
        <p:cNvGrpSpPr/>
        <p:nvPr/>
      </p:nvGrpSpPr>
      <p:grpSpPr>
        <a:xfrm>
          <a:off x="0" y="0"/>
          <a:ext cx="0" cy="0"/>
          <a:chOff x="0" y="0"/>
          <a:chExt cx="0" cy="0"/>
        </a:xfrm>
      </p:grpSpPr>
      <p:sp>
        <p:nvSpPr>
          <p:cNvPr id="2" name="Title 1"/>
          <p:cNvSpPr>
            <a:spLocks noGrp="1"/>
          </p:cNvSpPr>
          <p:nvPr>
            <p:ph type="title"/>
          </p:nvPr>
        </p:nvSpPr>
        <p:spPr>
          <a:xfrm>
            <a:off x="1443789" y="550113"/>
            <a:ext cx="4605867" cy="350044"/>
          </a:xfrm>
          <a:prstGeom prst="rect">
            <a:avLst/>
          </a:prstGeom>
        </p:spPr>
        <p:txBody>
          <a:bodyPr anchor="ctr"/>
          <a:lstStyle>
            <a:lvl1pPr>
              <a:defRPr lang="en-US" sz="1800" kern="1200" cap="all" baseline="0" dirty="0">
                <a:solidFill>
                  <a:srgbClr val="333333"/>
                </a:solidFill>
                <a:latin typeface="Segoe UI Semibold" panose="020B0702040204020203" pitchFamily="34" charset="0"/>
                <a:ea typeface="Segoe UI" pitchFamily="34" charset="0"/>
                <a:cs typeface="Segoe UI Semibold" panose="020B0702040204020203" pitchFamily="34" charset="0"/>
              </a:defRPr>
            </a:lvl1pPr>
          </a:lstStyle>
          <a:p>
            <a:r>
              <a:rPr lang="fr-FR"/>
              <a:t>Modifiez le style du titre</a:t>
            </a:r>
            <a:endParaRPr lang="en-US" dirty="0"/>
          </a:p>
        </p:txBody>
      </p:sp>
      <p:sp>
        <p:nvSpPr>
          <p:cNvPr id="5" name="Espace réservé du texte 2"/>
          <p:cNvSpPr>
            <a:spLocks noGrp="1"/>
          </p:cNvSpPr>
          <p:nvPr>
            <p:ph idx="1"/>
          </p:nvPr>
        </p:nvSpPr>
        <p:spPr>
          <a:xfrm>
            <a:off x="1443789" y="965835"/>
            <a:ext cx="7071560" cy="3263504"/>
          </a:xfrm>
          <a:prstGeom prst="rect">
            <a:avLst/>
          </a:prstGeom>
        </p:spPr>
        <p:txBody>
          <a:bodyPr vert="horz" lIns="91440" tIns="45720" rIns="91440" bIns="45720" rtlCol="0"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9672" y="784498"/>
            <a:ext cx="271463" cy="3877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texte 3"/>
          <p:cNvSpPr>
            <a:spLocks noGrp="1"/>
          </p:cNvSpPr>
          <p:nvPr>
            <p:ph type="body" sz="quarter" idx="10"/>
          </p:nvPr>
        </p:nvSpPr>
        <p:spPr>
          <a:xfrm>
            <a:off x="161409" y="1489651"/>
            <a:ext cx="1035844" cy="1622822"/>
          </a:xfrm>
        </p:spPr>
        <p:txBody>
          <a:bodyPr>
            <a:noAutofit/>
          </a:bodyPr>
          <a:lstStyle>
            <a:lvl1pPr marL="0" indent="0">
              <a:buFont typeface="Arial" panose="020B0604020202020204" pitchFamily="34" charset="0"/>
              <a:buNone/>
              <a:defRPr sz="825">
                <a:solidFill>
                  <a:schemeClr val="tx1"/>
                </a:solidFill>
              </a:defRPr>
            </a:lvl1pPr>
            <a:lvl2pPr marL="342900" indent="0">
              <a:buFont typeface="Arial" panose="020B0604020202020204" pitchFamily="34" charset="0"/>
              <a:buNone/>
              <a:defRPr sz="825">
                <a:solidFill>
                  <a:schemeClr val="tx1"/>
                </a:solidFill>
              </a:defRPr>
            </a:lvl2pPr>
            <a:lvl3pPr marL="685800" indent="0">
              <a:buFont typeface="Arial" panose="020B0604020202020204" pitchFamily="34" charset="0"/>
              <a:buNone/>
              <a:defRPr sz="825">
                <a:solidFill>
                  <a:schemeClr val="tx1"/>
                </a:solidFill>
              </a:defRPr>
            </a:lvl3pPr>
            <a:lvl4pPr marL="1028700" indent="0">
              <a:buFont typeface="Arial" panose="020B0604020202020204" pitchFamily="34" charset="0"/>
              <a:buNone/>
              <a:defRPr sz="825">
                <a:solidFill>
                  <a:schemeClr val="tx1"/>
                </a:solidFill>
              </a:defRPr>
            </a:lvl4pPr>
            <a:lvl5pPr marL="1371600" indent="0">
              <a:buFont typeface="Arial" panose="020B0604020202020204" pitchFamily="34" charset="0"/>
              <a:buNone/>
              <a:defRPr sz="825">
                <a:solidFill>
                  <a:schemeClr val="tx1"/>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ZoneTexte 6"/>
          <p:cNvSpPr txBox="1"/>
          <p:nvPr userDrawn="1"/>
        </p:nvSpPr>
        <p:spPr>
          <a:xfrm>
            <a:off x="161409" y="1203386"/>
            <a:ext cx="1035844" cy="300082"/>
          </a:xfrm>
          <a:prstGeom prst="rect">
            <a:avLst/>
          </a:prstGeom>
          <a:noFill/>
        </p:spPr>
        <p:txBody>
          <a:bodyPr wrap="square" rtlCol="0">
            <a:spAutoFit/>
          </a:bodyPr>
          <a:lstStyle/>
          <a:p>
            <a:r>
              <a:rPr lang="fr-FR" sz="1350" dirty="0">
                <a:solidFill>
                  <a:srgbClr val="E93F25"/>
                </a:solidFill>
                <a:latin typeface="Segoe UI Semibold" panose="020B0702040204020203" pitchFamily="34" charset="0"/>
                <a:ea typeface="Segoe UI Black" panose="020B0A02040204020203" pitchFamily="34" charset="0"/>
                <a:cs typeface="Segoe UI Semibold" panose="020B0702040204020203" pitchFamily="34" charset="0"/>
              </a:rPr>
              <a:t>Plan</a:t>
            </a:r>
          </a:p>
        </p:txBody>
      </p:sp>
    </p:spTree>
    <p:extLst>
      <p:ext uri="{BB962C8B-B14F-4D97-AF65-F5344CB8AC3E}">
        <p14:creationId xmlns:p14="http://schemas.microsoft.com/office/powerpoint/2010/main" val="3151846225"/>
      </p:ext>
    </p:extLst>
  </p:cSld>
  <p:clrMapOvr>
    <a:masterClrMapping/>
  </p:clrMapOvr>
  <p:extLst>
    <p:ext uri="{DCECCB84-F9BA-43D5-87BE-67443E8EF086}">
      <p15:sldGuideLst xmlns:p15="http://schemas.microsoft.com/office/powerpoint/2012/main">
        <p15:guide id="1" orient="horz" pos="1253">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u Vierge - bleu">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8868070" y="64689"/>
            <a:ext cx="178931" cy="219153"/>
          </a:xfrm>
          <a:prstGeom prst="rect">
            <a:avLst/>
          </a:prstGeom>
        </p:spPr>
      </p:pic>
      <p:sp>
        <p:nvSpPr>
          <p:cNvPr id="11" name="Espace réservé du texte 2"/>
          <p:cNvSpPr>
            <a:spLocks noGrp="1"/>
          </p:cNvSpPr>
          <p:nvPr>
            <p:ph idx="1"/>
          </p:nvPr>
        </p:nvSpPr>
        <p:spPr>
          <a:xfrm>
            <a:off x="628650" y="1168813"/>
            <a:ext cx="7886700" cy="3263504"/>
          </a:xfrm>
          <a:prstGeom prst="rect">
            <a:avLst/>
          </a:prstGeom>
        </p:spPr>
        <p:txBody>
          <a:bodyPr vert="horz" lIns="91440" tIns="45720" rIns="91440" bIns="45720" rtlCol="0" anchor="t">
            <a:normAutofit/>
          </a:bodyPr>
          <a:lstStyle>
            <a:lvl1pPr>
              <a:defRPr sz="1050">
                <a:latin typeface="Segoe UI Semibold" panose="020B0702040204020203" pitchFamily="34" charset="0"/>
                <a:cs typeface="Segoe UI Semibold" panose="020B0702040204020203" pitchFamily="34" charset="0"/>
              </a:defRPr>
            </a:lvl1pPr>
            <a:lvl2pPr>
              <a:defRPr sz="1050">
                <a:latin typeface="Segoe UI Light" panose="020B0502040204020203" pitchFamily="34" charset="0"/>
                <a:cs typeface="Segoe UI Light" panose="020B0502040204020203" pitchFamily="34" charset="0"/>
              </a:defRPr>
            </a:lvl2pPr>
            <a:lvl3pPr>
              <a:defRPr sz="1050">
                <a:latin typeface="Segoe UI Light" panose="020B0502040204020203" pitchFamily="34" charset="0"/>
                <a:cs typeface="Segoe UI Light" panose="020B0502040204020203" pitchFamily="34" charset="0"/>
              </a:defRPr>
            </a:lvl3pPr>
            <a:lvl4pPr>
              <a:defRPr sz="1050">
                <a:latin typeface="Segoe UI Light" panose="020B0502040204020203" pitchFamily="34" charset="0"/>
                <a:cs typeface="Segoe UI Light" panose="020B0502040204020203" pitchFamily="34" charset="0"/>
              </a:defRPr>
            </a:lvl4pPr>
            <a:lvl5pPr>
              <a:defRPr sz="1050">
                <a:latin typeface="Segoe UI Light" panose="020B0502040204020203" pitchFamily="34" charset="0"/>
                <a:cs typeface="Segoe UI Light" panose="020B0502040204020203"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Espace réservé du texte 5"/>
          <p:cNvSpPr>
            <a:spLocks noGrp="1"/>
          </p:cNvSpPr>
          <p:nvPr>
            <p:ph type="body" sz="quarter" idx="11"/>
          </p:nvPr>
        </p:nvSpPr>
        <p:spPr>
          <a:xfrm>
            <a:off x="1" y="351001"/>
            <a:ext cx="9144000" cy="405000"/>
          </a:xfrm>
          <a:prstGeom prst="rect">
            <a:avLst/>
          </a:prstGeom>
        </p:spPr>
        <p:txBody>
          <a:bodyPr anchor="ctr"/>
          <a:lstStyle>
            <a:lvl1pPr marL="0" indent="0" algn="ctr">
              <a:buNone/>
              <a:defRPr sz="1200">
                <a:solidFill>
                  <a:schemeClr val="accent1"/>
                </a:solidFill>
                <a:latin typeface="Segoe UI Light" panose="020B0502040204020203" pitchFamily="34" charset="0"/>
                <a:cs typeface="Segoe UI Light" panose="020B0502040204020203" pitchFamily="34" charset="0"/>
              </a:defRPr>
            </a:lvl1pPr>
          </a:lstStyle>
          <a:p>
            <a:pPr lvl="0"/>
            <a:r>
              <a:rPr lang="fr-FR"/>
              <a:t>Modifiez les styles du texte du masque</a:t>
            </a:r>
          </a:p>
        </p:txBody>
      </p:sp>
    </p:spTree>
    <p:extLst>
      <p:ext uri="{BB962C8B-B14F-4D97-AF65-F5344CB8AC3E}">
        <p14:creationId xmlns:p14="http://schemas.microsoft.com/office/powerpoint/2010/main" val="5267051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6459048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2444"/>
            <a:ext cx="9144000" cy="2464230"/>
          </a:xfrm>
          <a:prstGeom prst="rect">
            <a:avLst/>
          </a:prstGeom>
        </p:spPr>
      </p:pic>
      <p:sp>
        <p:nvSpPr>
          <p:cNvPr id="2" name="Titre 1"/>
          <p:cNvSpPr>
            <a:spLocks noGrp="1"/>
          </p:cNvSpPr>
          <p:nvPr>
            <p:ph type="ctrTitle"/>
          </p:nvPr>
        </p:nvSpPr>
        <p:spPr>
          <a:xfrm>
            <a:off x="1143000" y="841772"/>
            <a:ext cx="6858000" cy="1790700"/>
          </a:xfrm>
        </p:spPr>
        <p:txBody>
          <a:bodyPr anchor="ctr"/>
          <a:lstStyle>
            <a:lvl1pPr algn="ctr">
              <a:defRPr sz="4500">
                <a:solidFill>
                  <a:schemeClr val="bg1"/>
                </a:solidFill>
              </a:defRPr>
            </a:lvl1pPr>
          </a:lstStyle>
          <a:p>
            <a:r>
              <a:rPr lang="fr-FR"/>
              <a:t>Modifiez le style du titre</a:t>
            </a:r>
            <a:endParaRPr lang="fr-FR" dirty="0"/>
          </a:p>
        </p:txBody>
      </p:sp>
      <p:sp>
        <p:nvSpPr>
          <p:cNvPr id="3" name="Sous-titre 2"/>
          <p:cNvSpPr>
            <a:spLocks noGrp="1"/>
          </p:cNvSpPr>
          <p:nvPr>
            <p:ph type="subTitle" idx="1"/>
          </p:nvPr>
        </p:nvSpPr>
        <p:spPr>
          <a:xfrm>
            <a:off x="1143000" y="319123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endParaRPr lang="fr-FR" dirty="0"/>
          </a:p>
        </p:txBody>
      </p:sp>
      <p:sp>
        <p:nvSpPr>
          <p:cNvPr id="4" name="Espace réservé de la date 3"/>
          <p:cNvSpPr>
            <a:spLocks noGrp="1"/>
          </p:cNvSpPr>
          <p:nvPr>
            <p:ph type="dt" sz="half" idx="10"/>
          </p:nvPr>
        </p:nvSpPr>
        <p:spPr/>
        <p:txBody>
          <a:bodyPr/>
          <a:lstStyle/>
          <a:p>
            <a:fld id="{ED4FE67B-104C-4DF8-996E-D5A12DD36BD1}" type="datetimeFigureOut">
              <a:rPr lang="fr-FR" smtClean="0"/>
              <a:t>27/06/2024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881A9C-CD25-45F1-A2C1-FF1B29DDA3C7}" type="slidenum">
              <a:rPr lang="fr-FR" smtClean="0"/>
              <a:t>‹n°›</a:t>
            </a:fld>
            <a:endParaRPr lang="fr-F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2444"/>
            <a:ext cx="9144000" cy="2464230"/>
          </a:xfrm>
          <a:prstGeom prst="rect">
            <a:avLst/>
          </a:prstGeom>
        </p:spPr>
      </p:pic>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2444"/>
            <a:ext cx="9144000" cy="2464230"/>
          </a:xfrm>
          <a:prstGeom prst="rect">
            <a:avLst/>
          </a:prstGeom>
        </p:spPr>
      </p:pic>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2444"/>
            <a:ext cx="9144000" cy="2464230"/>
          </a:xfrm>
          <a:prstGeom prst="rect">
            <a:avLst/>
          </a:prstGeom>
        </p:spPr>
      </p:pic>
    </p:spTree>
    <p:extLst>
      <p:ext uri="{BB962C8B-B14F-4D97-AF65-F5344CB8AC3E}">
        <p14:creationId xmlns:p14="http://schemas.microsoft.com/office/powerpoint/2010/main" val="26260683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536700" y="647700"/>
            <a:ext cx="6978650" cy="410766"/>
          </a:xfrm>
        </p:spPr>
        <p:txBody>
          <a:bodyPr/>
          <a:lstStyle>
            <a:lvl1pPr>
              <a:defRPr>
                <a:latin typeface="Segoe UI Light" panose="020B0502040204020203" pitchFamily="34" charset="0"/>
                <a:cs typeface="Segoe UI Light" panose="020B0502040204020203" pitchFamily="34" charset="0"/>
              </a:defRPr>
            </a:lvl1pPr>
          </a:lstStyle>
          <a:p>
            <a:r>
              <a:rPr lang="fr-FR"/>
              <a:t>Modifiez le style du titre</a:t>
            </a:r>
          </a:p>
        </p:txBody>
      </p:sp>
      <p:sp>
        <p:nvSpPr>
          <p:cNvPr id="3" name="Espace réservé du contenu 2"/>
          <p:cNvSpPr>
            <a:spLocks noGrp="1"/>
          </p:cNvSpPr>
          <p:nvPr>
            <p:ph idx="1"/>
          </p:nvPr>
        </p:nvSpPr>
        <p:spPr>
          <a:xfrm>
            <a:off x="1536700" y="1159668"/>
            <a:ext cx="6978650" cy="3263504"/>
          </a:xfrm>
        </p:spPr>
        <p:txBody>
          <a:bodyPr/>
          <a:lstStyle>
            <a:lvl1pPr marL="0" indent="0">
              <a:buNone/>
              <a:defRPr>
                <a:solidFill>
                  <a:srgbClr val="FF0000"/>
                </a:solidFill>
                <a:latin typeface="Segoe UI Light" panose="020B0502040204020203" pitchFamily="34" charset="0"/>
                <a:cs typeface="Segoe UI Light" panose="020B0502040204020203" pitchFamily="34" charset="0"/>
              </a:defRPr>
            </a:lvl1pPr>
            <a:lvl2pPr marL="342900" indent="0">
              <a:buNone/>
              <a:defRPr>
                <a:latin typeface="Segoe UI Light" panose="020B0502040204020203" pitchFamily="34" charset="0"/>
                <a:cs typeface="Segoe UI Light" panose="020B0502040204020203" pitchFamily="34" charset="0"/>
              </a:defRPr>
            </a:lvl2pPr>
            <a:lvl3pPr marL="685800" indent="0">
              <a:buNone/>
              <a:defRPr>
                <a:latin typeface="Segoe UI Light" panose="020B0502040204020203" pitchFamily="34" charset="0"/>
                <a:cs typeface="Segoe UI Light" panose="020B0502040204020203" pitchFamily="34" charset="0"/>
              </a:defRPr>
            </a:lvl3pPr>
            <a:lvl4pPr marL="1028700" indent="0">
              <a:buNone/>
              <a:defRPr>
                <a:latin typeface="Segoe UI Light" panose="020B0502040204020203" pitchFamily="34" charset="0"/>
                <a:cs typeface="Segoe UI Light" panose="020B0502040204020203" pitchFamily="34" charset="0"/>
              </a:defRPr>
            </a:lvl4pPr>
            <a:lvl5pPr marL="1371600" indent="0">
              <a:buNone/>
              <a:defRPr>
                <a:latin typeface="Segoe UI Light" panose="020B0502040204020203" pitchFamily="34" charset="0"/>
                <a:cs typeface="Segoe UI Light" panose="020B0502040204020203"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p>
            <a:fld id="{ED4FE67B-104C-4DF8-996E-D5A12DD36BD1}" type="datetimeFigureOut">
              <a:rPr lang="fr-FR" smtClean="0"/>
              <a:t>27/06/2024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22942623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7" y="1282304"/>
            <a:ext cx="7886700" cy="2139553"/>
          </a:xfrm>
        </p:spPr>
        <p:txBody>
          <a:bodyPr anchor="b"/>
          <a:lstStyle>
            <a:lvl1pPr>
              <a:defRPr sz="4500"/>
            </a:lvl1pPr>
          </a:lstStyle>
          <a:p>
            <a:r>
              <a:rPr lang="fr-FR"/>
              <a:t>Modifiez le style du titre</a:t>
            </a:r>
          </a:p>
        </p:txBody>
      </p:sp>
      <p:sp>
        <p:nvSpPr>
          <p:cNvPr id="3" name="Espace réservé du texte 2"/>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ED4FE67B-104C-4DF8-996E-D5A12DD36BD1}" type="datetimeFigureOut">
              <a:rPr lang="fr-FR" smtClean="0"/>
              <a:t>27/06/2024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8821034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69218"/>
            <a:ext cx="3886200" cy="326350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29150" y="1369218"/>
            <a:ext cx="3886200" cy="326350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D4FE67B-104C-4DF8-996E-D5A12DD36BD1}" type="datetimeFigureOut">
              <a:rPr lang="fr-FR" smtClean="0"/>
              <a:t>27/06/2024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29382203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273844"/>
            <a:ext cx="7886700" cy="994172"/>
          </a:xfrm>
        </p:spPr>
        <p:txBody>
          <a:bodyPr/>
          <a:lstStyle/>
          <a:p>
            <a:r>
              <a:rPr lang="fr-FR"/>
              <a:t>Modifiez le style du titre</a:t>
            </a:r>
          </a:p>
        </p:txBody>
      </p:sp>
      <p:sp>
        <p:nvSpPr>
          <p:cNvPr id="3" name="Espace réservé du texte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Espace réservé du contenu 3"/>
          <p:cNvSpPr>
            <a:spLocks noGrp="1"/>
          </p:cNvSpPr>
          <p:nvPr>
            <p:ph sz="half" idx="2"/>
          </p:nvPr>
        </p:nvSpPr>
        <p:spPr>
          <a:xfrm>
            <a:off x="629842" y="1878806"/>
            <a:ext cx="3868340" cy="276344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Espace réservé du contenu 5"/>
          <p:cNvSpPr>
            <a:spLocks noGrp="1"/>
          </p:cNvSpPr>
          <p:nvPr>
            <p:ph sz="quarter" idx="4"/>
          </p:nvPr>
        </p:nvSpPr>
        <p:spPr>
          <a:xfrm>
            <a:off x="4629150" y="1878806"/>
            <a:ext cx="3887391" cy="276344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D4FE67B-104C-4DF8-996E-D5A12DD36BD1}" type="datetimeFigureOut">
              <a:rPr lang="fr-FR" smtClean="0"/>
              <a:t>27/06/2024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3958488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 Section Page Cream Lef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F4E1C0-82E1-4498-B199-3FDE6B1A7924}"/>
              </a:ext>
            </a:extLst>
          </p:cNvPr>
          <p:cNvSpPr>
            <a:spLocks noGrp="1"/>
          </p:cNvSpPr>
          <p:nvPr>
            <p:ph type="sldNum" sz="quarter" idx="10"/>
          </p:nvPr>
        </p:nvSpPr>
        <p:spPr/>
        <p:txBody>
          <a:bodyPr/>
          <a:lstStyle/>
          <a:p>
            <a:fld id="{DDC7885F-1019-467B-A923-BBC435040C12}" type="slidenum">
              <a:rPr lang="fr-CA" sz="1000" smtClean="0"/>
              <a:pPr/>
              <a:t>‹n°›</a:t>
            </a:fld>
            <a:endParaRPr lang="fr-CA" sz="1000"/>
          </a:p>
        </p:txBody>
      </p:sp>
      <p:sp>
        <p:nvSpPr>
          <p:cNvPr id="4" name="Title 1">
            <a:extLst>
              <a:ext uri="{FF2B5EF4-FFF2-40B4-BE49-F238E27FC236}">
                <a16:creationId xmlns:a16="http://schemas.microsoft.com/office/drawing/2014/main" id="{A7B89B2F-0047-446F-A861-8AA0088DDBBA}"/>
              </a:ext>
            </a:extLst>
          </p:cNvPr>
          <p:cNvSpPr>
            <a:spLocks noGrp="1"/>
          </p:cNvSpPr>
          <p:nvPr>
            <p:ph type="ctrTitle"/>
          </p:nvPr>
        </p:nvSpPr>
        <p:spPr>
          <a:xfrm>
            <a:off x="360000" y="360000"/>
            <a:ext cx="4158749" cy="1790700"/>
          </a:xfrm>
        </p:spPr>
        <p:txBody>
          <a:bodyPr anchor="t" anchorCtr="0">
            <a:noAutofit/>
          </a:bodyPr>
          <a:lstStyle>
            <a:lvl1pPr algn="l">
              <a:lnSpc>
                <a:spcPts val="4000"/>
              </a:lnSpc>
              <a:defRPr sz="4400">
                <a:latin typeface="Arial" panose="020B0604020202020204" pitchFamily="34" charset="0"/>
                <a:cs typeface="Arial" panose="020B0604020202020204" pitchFamily="34" charset="0"/>
              </a:defRPr>
            </a:lvl1pPr>
          </a:lstStyle>
          <a:p>
            <a:r>
              <a:rPr lang="en-US"/>
              <a:t>Click to edit Master title style</a:t>
            </a:r>
            <a:endParaRPr lang="fr-CA"/>
          </a:p>
        </p:txBody>
      </p:sp>
      <p:sp>
        <p:nvSpPr>
          <p:cNvPr id="5" name="Subtitle 2">
            <a:extLst>
              <a:ext uri="{FF2B5EF4-FFF2-40B4-BE49-F238E27FC236}">
                <a16:creationId xmlns:a16="http://schemas.microsoft.com/office/drawing/2014/main" id="{1482E4BA-E785-47D1-A804-F7A2CFE80D0B}"/>
              </a:ext>
            </a:extLst>
          </p:cNvPr>
          <p:cNvSpPr>
            <a:spLocks noGrp="1"/>
          </p:cNvSpPr>
          <p:nvPr>
            <p:ph type="subTitle" idx="1"/>
          </p:nvPr>
        </p:nvSpPr>
        <p:spPr>
          <a:xfrm>
            <a:off x="360000" y="2160000"/>
            <a:ext cx="4159374" cy="1241425"/>
          </a:xfrm>
        </p:spPr>
        <p:txBody>
          <a:bodyPr lIns="0" tIns="0" rIns="0" bIns="0"/>
          <a:lstStyle>
            <a:lvl1pPr marL="0" indent="0" algn="l">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sp>
        <p:nvSpPr>
          <p:cNvPr id="7" name="Picture Placeholder 9">
            <a:extLst>
              <a:ext uri="{FF2B5EF4-FFF2-40B4-BE49-F238E27FC236}">
                <a16:creationId xmlns:a16="http://schemas.microsoft.com/office/drawing/2014/main" id="{F0875758-7E16-44F2-A56D-83A9FD7552B1}"/>
              </a:ext>
            </a:extLst>
          </p:cNvPr>
          <p:cNvSpPr>
            <a:spLocks noGrp="1"/>
          </p:cNvSpPr>
          <p:nvPr>
            <p:ph type="pic" sz="quarter" idx="14"/>
          </p:nvPr>
        </p:nvSpPr>
        <p:spPr>
          <a:xfrm>
            <a:off x="5435600" y="0"/>
            <a:ext cx="3708400" cy="5143500"/>
          </a:xfrm>
        </p:spPr>
        <p:txBody>
          <a:bodyPr/>
          <a:lstStyle/>
          <a:p>
            <a:endParaRPr lang="fr-CA"/>
          </a:p>
        </p:txBody>
      </p:sp>
    </p:spTree>
    <p:extLst>
      <p:ext uri="{BB962C8B-B14F-4D97-AF65-F5344CB8AC3E}">
        <p14:creationId xmlns:p14="http://schemas.microsoft.com/office/powerpoint/2010/main" val="27662608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ED4FE67B-104C-4DF8-996E-D5A12DD36BD1}" type="datetimeFigureOut">
              <a:rPr lang="fr-FR" smtClean="0"/>
              <a:t>27/06/2024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9117437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D4FE67B-104C-4DF8-996E-D5A12DD36BD1}" type="datetimeFigureOut">
              <a:rPr lang="fr-FR" smtClean="0"/>
              <a:t>27/06/2024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34794038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a:t>Modifiez le style du titre</a:t>
            </a:r>
          </a:p>
        </p:txBody>
      </p:sp>
      <p:sp>
        <p:nvSpPr>
          <p:cNvPr id="3" name="Espace réservé du contenu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ED4FE67B-104C-4DF8-996E-D5A12DD36BD1}" type="datetimeFigureOut">
              <a:rPr lang="fr-FR" smtClean="0"/>
              <a:t>27/06/2024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8711115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a:t>Modifiez le style du titre</a:t>
            </a:r>
          </a:p>
        </p:txBody>
      </p:sp>
      <p:sp>
        <p:nvSpPr>
          <p:cNvPr id="3" name="Espace réservé pour une image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p>
        </p:txBody>
      </p:sp>
      <p:sp>
        <p:nvSpPr>
          <p:cNvPr id="4" name="Espace réservé du texte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ED4FE67B-104C-4DF8-996E-D5A12DD36BD1}" type="datetimeFigureOut">
              <a:rPr lang="fr-FR" smtClean="0"/>
              <a:t>27/06/2024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34282601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D4FE67B-104C-4DF8-996E-D5A12DD36BD1}" type="datetimeFigureOut">
              <a:rPr lang="fr-FR" smtClean="0"/>
              <a:t>27/06/2024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16010769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3843"/>
            <a:ext cx="1971675" cy="4358879"/>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3843"/>
            <a:ext cx="5800725" cy="435887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D4FE67B-104C-4DF8-996E-D5A12DD36BD1}" type="datetimeFigureOut">
              <a:rPr lang="fr-FR" smtClean="0"/>
              <a:t>27/06/2024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17880779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re + Sous-titre Rubrique - Mandarine BS">
    <p:spTree>
      <p:nvGrpSpPr>
        <p:cNvPr id="1" name=""/>
        <p:cNvGrpSpPr/>
        <p:nvPr/>
      </p:nvGrpSpPr>
      <p:grpSpPr>
        <a:xfrm>
          <a:off x="0" y="0"/>
          <a:ext cx="0" cy="0"/>
          <a:chOff x="0" y="0"/>
          <a:chExt cx="0" cy="0"/>
        </a:xfrm>
      </p:grpSpPr>
      <p:sp>
        <p:nvSpPr>
          <p:cNvPr id="2" name="Title 1"/>
          <p:cNvSpPr>
            <a:spLocks noGrp="1"/>
          </p:cNvSpPr>
          <p:nvPr>
            <p:ph type="title"/>
          </p:nvPr>
        </p:nvSpPr>
        <p:spPr>
          <a:xfrm>
            <a:off x="1443789" y="550113"/>
            <a:ext cx="4605867" cy="350044"/>
          </a:xfrm>
          <a:prstGeom prst="rect">
            <a:avLst/>
          </a:prstGeom>
        </p:spPr>
        <p:txBody>
          <a:bodyPr anchor="ctr"/>
          <a:lstStyle>
            <a:lvl1pPr>
              <a:defRPr lang="en-US" sz="1800" kern="1200" cap="all" baseline="0" dirty="0">
                <a:solidFill>
                  <a:srgbClr val="333333"/>
                </a:solidFill>
                <a:latin typeface="Segoe UI Semibold" panose="020B0702040204020203" pitchFamily="34" charset="0"/>
                <a:ea typeface="Segoe UI" pitchFamily="34" charset="0"/>
                <a:cs typeface="Segoe UI Semibold" panose="020B0702040204020203" pitchFamily="34" charset="0"/>
              </a:defRPr>
            </a:lvl1pPr>
          </a:lstStyle>
          <a:p>
            <a:r>
              <a:rPr lang="fr-FR"/>
              <a:t>Modifiez le style du titre</a:t>
            </a:r>
            <a:endParaRPr lang="en-US" dirty="0"/>
          </a:p>
        </p:txBody>
      </p:sp>
      <p:sp>
        <p:nvSpPr>
          <p:cNvPr id="5" name="Espace réservé du texte 2"/>
          <p:cNvSpPr>
            <a:spLocks noGrp="1"/>
          </p:cNvSpPr>
          <p:nvPr>
            <p:ph idx="1"/>
          </p:nvPr>
        </p:nvSpPr>
        <p:spPr>
          <a:xfrm>
            <a:off x="1443789" y="965835"/>
            <a:ext cx="7071560" cy="3263504"/>
          </a:xfrm>
          <a:prstGeom prst="rect">
            <a:avLst/>
          </a:prstGeom>
        </p:spPr>
        <p:txBody>
          <a:bodyPr vert="horz" lIns="91440" tIns="45720" rIns="91440" bIns="45720" rtlCol="0"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9672" y="784498"/>
            <a:ext cx="271463" cy="3877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43669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1_Titre + Sous-titre Rubrique - Mandarine BS">
    <p:spTree>
      <p:nvGrpSpPr>
        <p:cNvPr id="1" name=""/>
        <p:cNvGrpSpPr/>
        <p:nvPr/>
      </p:nvGrpSpPr>
      <p:grpSpPr>
        <a:xfrm>
          <a:off x="0" y="0"/>
          <a:ext cx="0" cy="0"/>
          <a:chOff x="0" y="0"/>
          <a:chExt cx="0" cy="0"/>
        </a:xfrm>
      </p:grpSpPr>
      <p:sp>
        <p:nvSpPr>
          <p:cNvPr id="2" name="Title 1"/>
          <p:cNvSpPr>
            <a:spLocks noGrp="1"/>
          </p:cNvSpPr>
          <p:nvPr>
            <p:ph type="title"/>
          </p:nvPr>
        </p:nvSpPr>
        <p:spPr>
          <a:xfrm>
            <a:off x="1443789" y="550113"/>
            <a:ext cx="4605867" cy="350044"/>
          </a:xfrm>
          <a:prstGeom prst="rect">
            <a:avLst/>
          </a:prstGeom>
        </p:spPr>
        <p:txBody>
          <a:bodyPr anchor="ctr"/>
          <a:lstStyle>
            <a:lvl1pPr>
              <a:defRPr lang="en-US" sz="1800" kern="1200" cap="all" baseline="0" dirty="0">
                <a:solidFill>
                  <a:srgbClr val="333333"/>
                </a:solidFill>
                <a:latin typeface="Segoe UI Semibold" panose="020B0702040204020203" pitchFamily="34" charset="0"/>
                <a:ea typeface="Segoe UI" pitchFamily="34" charset="0"/>
                <a:cs typeface="Segoe UI Semibold" panose="020B0702040204020203" pitchFamily="34" charset="0"/>
              </a:defRPr>
            </a:lvl1pPr>
          </a:lstStyle>
          <a:p>
            <a:r>
              <a:rPr lang="fr-FR"/>
              <a:t>Modifiez le style du titre</a:t>
            </a:r>
            <a:endParaRPr lang="en-US" dirty="0"/>
          </a:p>
        </p:txBody>
      </p:sp>
      <p:sp>
        <p:nvSpPr>
          <p:cNvPr id="5" name="Espace réservé du texte 2"/>
          <p:cNvSpPr>
            <a:spLocks noGrp="1"/>
          </p:cNvSpPr>
          <p:nvPr>
            <p:ph idx="1"/>
          </p:nvPr>
        </p:nvSpPr>
        <p:spPr>
          <a:xfrm>
            <a:off x="1443789" y="965835"/>
            <a:ext cx="7071560" cy="3263504"/>
          </a:xfrm>
          <a:prstGeom prst="rect">
            <a:avLst/>
          </a:prstGeom>
        </p:spPr>
        <p:txBody>
          <a:bodyPr vert="horz" lIns="91440" tIns="45720" rIns="91440" bIns="45720" rtlCol="0"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9672" y="784498"/>
            <a:ext cx="271463" cy="3877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texte 3"/>
          <p:cNvSpPr>
            <a:spLocks noGrp="1"/>
          </p:cNvSpPr>
          <p:nvPr>
            <p:ph type="body" sz="quarter" idx="10"/>
          </p:nvPr>
        </p:nvSpPr>
        <p:spPr>
          <a:xfrm>
            <a:off x="161409" y="1489651"/>
            <a:ext cx="1035844" cy="1622822"/>
          </a:xfrm>
        </p:spPr>
        <p:txBody>
          <a:bodyPr>
            <a:noAutofit/>
          </a:bodyPr>
          <a:lstStyle>
            <a:lvl1pPr marL="0" indent="0">
              <a:buFont typeface="Arial" panose="020B0604020202020204" pitchFamily="34" charset="0"/>
              <a:buNone/>
              <a:defRPr sz="825">
                <a:solidFill>
                  <a:schemeClr val="tx1"/>
                </a:solidFill>
              </a:defRPr>
            </a:lvl1pPr>
            <a:lvl2pPr marL="342900" indent="0">
              <a:buFont typeface="Arial" panose="020B0604020202020204" pitchFamily="34" charset="0"/>
              <a:buNone/>
              <a:defRPr sz="825">
                <a:solidFill>
                  <a:schemeClr val="tx1"/>
                </a:solidFill>
              </a:defRPr>
            </a:lvl2pPr>
            <a:lvl3pPr marL="685800" indent="0">
              <a:buFont typeface="Arial" panose="020B0604020202020204" pitchFamily="34" charset="0"/>
              <a:buNone/>
              <a:defRPr sz="825">
                <a:solidFill>
                  <a:schemeClr val="tx1"/>
                </a:solidFill>
              </a:defRPr>
            </a:lvl3pPr>
            <a:lvl4pPr marL="1028700" indent="0">
              <a:buFont typeface="Arial" panose="020B0604020202020204" pitchFamily="34" charset="0"/>
              <a:buNone/>
              <a:defRPr sz="825">
                <a:solidFill>
                  <a:schemeClr val="tx1"/>
                </a:solidFill>
              </a:defRPr>
            </a:lvl4pPr>
            <a:lvl5pPr marL="1371600" indent="0">
              <a:buFont typeface="Arial" panose="020B0604020202020204" pitchFamily="34" charset="0"/>
              <a:buNone/>
              <a:defRPr sz="825">
                <a:solidFill>
                  <a:schemeClr val="tx1"/>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ZoneTexte 6"/>
          <p:cNvSpPr txBox="1"/>
          <p:nvPr/>
        </p:nvSpPr>
        <p:spPr>
          <a:xfrm>
            <a:off x="161409" y="1203386"/>
            <a:ext cx="1035844" cy="300082"/>
          </a:xfrm>
          <a:prstGeom prst="rect">
            <a:avLst/>
          </a:prstGeom>
          <a:noFill/>
        </p:spPr>
        <p:txBody>
          <a:bodyPr wrap="square" rtlCol="0">
            <a:spAutoFit/>
          </a:bodyPr>
          <a:lstStyle/>
          <a:p>
            <a:r>
              <a:rPr lang="fr-FR" sz="1350" dirty="0">
                <a:solidFill>
                  <a:srgbClr val="E93F25"/>
                </a:solidFill>
                <a:latin typeface="Segoe UI Semibold" panose="020B0702040204020203" pitchFamily="34" charset="0"/>
                <a:ea typeface="Segoe UI Black" panose="020B0A02040204020203" pitchFamily="34" charset="0"/>
                <a:cs typeface="Segoe UI Semibold" panose="020B0702040204020203" pitchFamily="34" charset="0"/>
              </a:rPr>
              <a:t>Plan</a:t>
            </a:r>
          </a:p>
        </p:txBody>
      </p:sp>
    </p:spTree>
    <p:extLst>
      <p:ext uri="{BB962C8B-B14F-4D97-AF65-F5344CB8AC3E}">
        <p14:creationId xmlns:p14="http://schemas.microsoft.com/office/powerpoint/2010/main" val="9519258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2_Titre + Sous-titre Rubrique - Mandarine BS">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9672" y="784498"/>
            <a:ext cx="271463" cy="3877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3182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Titre + Sous-titre Rubrique - Mandarine BS">
    <p:spTree>
      <p:nvGrpSpPr>
        <p:cNvPr id="1" name=""/>
        <p:cNvGrpSpPr/>
        <p:nvPr/>
      </p:nvGrpSpPr>
      <p:grpSpPr>
        <a:xfrm>
          <a:off x="0" y="0"/>
          <a:ext cx="0" cy="0"/>
          <a:chOff x="0" y="0"/>
          <a:chExt cx="0" cy="0"/>
        </a:xfrm>
      </p:grpSpPr>
      <p:sp>
        <p:nvSpPr>
          <p:cNvPr id="2" name="Title 1"/>
          <p:cNvSpPr>
            <a:spLocks noGrp="1"/>
          </p:cNvSpPr>
          <p:nvPr>
            <p:ph type="title"/>
          </p:nvPr>
        </p:nvSpPr>
        <p:spPr>
          <a:xfrm>
            <a:off x="1443789" y="550113"/>
            <a:ext cx="4605867" cy="350044"/>
          </a:xfrm>
          <a:prstGeom prst="rect">
            <a:avLst/>
          </a:prstGeom>
        </p:spPr>
        <p:txBody>
          <a:bodyPr anchor="ctr"/>
          <a:lstStyle>
            <a:lvl1pPr>
              <a:defRPr lang="en-US" sz="1800" kern="1200" cap="all" baseline="0" dirty="0">
                <a:solidFill>
                  <a:srgbClr val="333333"/>
                </a:solidFill>
                <a:latin typeface="Segoe UI Semibold" panose="020B0702040204020203" pitchFamily="34" charset="0"/>
                <a:ea typeface="Segoe UI" pitchFamily="34" charset="0"/>
                <a:cs typeface="Segoe UI Semibold" panose="020B0702040204020203" pitchFamily="34" charset="0"/>
              </a:defRPr>
            </a:lvl1pPr>
          </a:lstStyle>
          <a:p>
            <a:r>
              <a:rPr lang="fr-FR"/>
              <a:t>Modifiez le style du titre</a:t>
            </a:r>
            <a:endParaRPr lang="en-US" dirty="0"/>
          </a:p>
        </p:txBody>
      </p:sp>
      <p:sp>
        <p:nvSpPr>
          <p:cNvPr id="5" name="Espace réservé du texte 2"/>
          <p:cNvSpPr>
            <a:spLocks noGrp="1"/>
          </p:cNvSpPr>
          <p:nvPr>
            <p:ph idx="1"/>
          </p:nvPr>
        </p:nvSpPr>
        <p:spPr>
          <a:xfrm>
            <a:off x="1443789" y="965835"/>
            <a:ext cx="7071560" cy="3263504"/>
          </a:xfrm>
          <a:prstGeom prst="rect">
            <a:avLst/>
          </a:prstGeom>
        </p:spPr>
        <p:txBody>
          <a:bodyPr vert="horz" lIns="91440" tIns="45720" rIns="91440" bIns="45720" rtlCol="0"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9672" y="784498"/>
            <a:ext cx="271463" cy="3877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texte 3"/>
          <p:cNvSpPr>
            <a:spLocks noGrp="1"/>
          </p:cNvSpPr>
          <p:nvPr>
            <p:ph type="body" sz="quarter" idx="10"/>
          </p:nvPr>
        </p:nvSpPr>
        <p:spPr>
          <a:xfrm>
            <a:off x="161409" y="1489651"/>
            <a:ext cx="1035844" cy="1622822"/>
          </a:xfrm>
        </p:spPr>
        <p:txBody>
          <a:bodyPr>
            <a:noAutofit/>
          </a:bodyPr>
          <a:lstStyle>
            <a:lvl1pPr marL="0" indent="0">
              <a:buFont typeface="Arial" panose="020B0604020202020204" pitchFamily="34" charset="0"/>
              <a:buNone/>
              <a:defRPr sz="825">
                <a:solidFill>
                  <a:schemeClr val="tx1"/>
                </a:solidFill>
              </a:defRPr>
            </a:lvl1pPr>
            <a:lvl2pPr marL="342900" indent="0">
              <a:buFont typeface="Arial" panose="020B0604020202020204" pitchFamily="34" charset="0"/>
              <a:buNone/>
              <a:defRPr sz="825">
                <a:solidFill>
                  <a:schemeClr val="tx1"/>
                </a:solidFill>
              </a:defRPr>
            </a:lvl2pPr>
            <a:lvl3pPr marL="685800" indent="0">
              <a:buFont typeface="Arial" panose="020B0604020202020204" pitchFamily="34" charset="0"/>
              <a:buNone/>
              <a:defRPr sz="825">
                <a:solidFill>
                  <a:schemeClr val="tx1"/>
                </a:solidFill>
              </a:defRPr>
            </a:lvl3pPr>
            <a:lvl4pPr marL="1028700" indent="0">
              <a:buFont typeface="Arial" panose="020B0604020202020204" pitchFamily="34" charset="0"/>
              <a:buNone/>
              <a:defRPr sz="825">
                <a:solidFill>
                  <a:schemeClr val="tx1"/>
                </a:solidFill>
              </a:defRPr>
            </a:lvl4pPr>
            <a:lvl5pPr marL="1371600" indent="0">
              <a:buFont typeface="Arial" panose="020B0604020202020204" pitchFamily="34" charset="0"/>
              <a:buNone/>
              <a:defRPr sz="825">
                <a:solidFill>
                  <a:schemeClr val="tx1"/>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ZoneTexte 6"/>
          <p:cNvSpPr txBox="1"/>
          <p:nvPr userDrawn="1"/>
        </p:nvSpPr>
        <p:spPr>
          <a:xfrm>
            <a:off x="161409" y="1203386"/>
            <a:ext cx="1035844" cy="300082"/>
          </a:xfrm>
          <a:prstGeom prst="rect">
            <a:avLst/>
          </a:prstGeom>
          <a:noFill/>
        </p:spPr>
        <p:txBody>
          <a:bodyPr wrap="square" rtlCol="0">
            <a:spAutoFit/>
          </a:bodyPr>
          <a:lstStyle/>
          <a:p>
            <a:r>
              <a:rPr lang="fr-FR" sz="1350" dirty="0">
                <a:solidFill>
                  <a:srgbClr val="E93F25"/>
                </a:solidFill>
                <a:latin typeface="Segoe UI Semibold" panose="020B0702040204020203" pitchFamily="34" charset="0"/>
                <a:ea typeface="Segoe UI Black" panose="020B0A02040204020203" pitchFamily="34" charset="0"/>
                <a:cs typeface="Segoe UI Semibold" panose="020B0702040204020203" pitchFamily="34" charset="0"/>
              </a:rPr>
              <a:t>Plan</a:t>
            </a:r>
          </a:p>
        </p:txBody>
      </p:sp>
    </p:spTree>
    <p:extLst>
      <p:ext uri="{BB962C8B-B14F-4D97-AF65-F5344CB8AC3E}">
        <p14:creationId xmlns:p14="http://schemas.microsoft.com/office/powerpoint/2010/main" val="2191567877"/>
      </p:ext>
    </p:extLst>
  </p:cSld>
  <p:clrMapOvr>
    <a:masterClrMapping/>
  </p:clrMapOvr>
  <p:extLst>
    <p:ext uri="{DCECCB84-F9BA-43D5-87BE-67443E8EF086}">
      <p15:sldGuideLst xmlns:p15="http://schemas.microsoft.com/office/powerpoint/2012/main">
        <p15:guide id="1" orient="horz" pos="1253">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 Section Page Cream 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F4E1C0-82E1-4498-B199-3FDE6B1A7924}"/>
              </a:ext>
            </a:extLst>
          </p:cNvPr>
          <p:cNvSpPr>
            <a:spLocks noGrp="1"/>
          </p:cNvSpPr>
          <p:nvPr>
            <p:ph type="sldNum" sz="quarter" idx="10"/>
          </p:nvPr>
        </p:nvSpPr>
        <p:spPr/>
        <p:txBody>
          <a:bodyPr/>
          <a:lstStyle/>
          <a:p>
            <a:fld id="{DDC7885F-1019-467B-A923-BBC435040C12}" type="slidenum">
              <a:rPr lang="fr-CA" sz="1000" smtClean="0"/>
              <a:pPr/>
              <a:t>‹n°›</a:t>
            </a:fld>
            <a:endParaRPr lang="fr-CA" sz="1000"/>
          </a:p>
        </p:txBody>
      </p:sp>
      <p:sp>
        <p:nvSpPr>
          <p:cNvPr id="4" name="Title 1">
            <a:extLst>
              <a:ext uri="{FF2B5EF4-FFF2-40B4-BE49-F238E27FC236}">
                <a16:creationId xmlns:a16="http://schemas.microsoft.com/office/drawing/2014/main" id="{A7B89B2F-0047-446F-A861-8AA0088DDBBA}"/>
              </a:ext>
            </a:extLst>
          </p:cNvPr>
          <p:cNvSpPr>
            <a:spLocks noGrp="1"/>
          </p:cNvSpPr>
          <p:nvPr>
            <p:ph type="ctrTitle"/>
          </p:nvPr>
        </p:nvSpPr>
        <p:spPr>
          <a:xfrm>
            <a:off x="4320000" y="360000"/>
            <a:ext cx="4158749" cy="1790700"/>
          </a:xfrm>
        </p:spPr>
        <p:txBody>
          <a:bodyPr anchor="t" anchorCtr="0">
            <a:noAutofit/>
          </a:bodyPr>
          <a:lstStyle>
            <a:lvl1pPr algn="l">
              <a:lnSpc>
                <a:spcPts val="4000"/>
              </a:lnSpc>
              <a:defRPr sz="440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fr-CA"/>
          </a:p>
        </p:txBody>
      </p:sp>
      <p:sp>
        <p:nvSpPr>
          <p:cNvPr id="5" name="Subtitle 2">
            <a:extLst>
              <a:ext uri="{FF2B5EF4-FFF2-40B4-BE49-F238E27FC236}">
                <a16:creationId xmlns:a16="http://schemas.microsoft.com/office/drawing/2014/main" id="{1482E4BA-E785-47D1-A804-F7A2CFE80D0B}"/>
              </a:ext>
            </a:extLst>
          </p:cNvPr>
          <p:cNvSpPr>
            <a:spLocks noGrp="1"/>
          </p:cNvSpPr>
          <p:nvPr>
            <p:ph type="subTitle" idx="1"/>
          </p:nvPr>
        </p:nvSpPr>
        <p:spPr>
          <a:xfrm>
            <a:off x="4320000" y="2160000"/>
            <a:ext cx="4159374" cy="1241425"/>
          </a:xfrm>
        </p:spPr>
        <p:txBody>
          <a:bodyPr lIns="0" tIns="0" rIns="0" bIns="0"/>
          <a:lstStyle>
            <a:lvl1pPr marL="0" indent="0" algn="l">
              <a:buNone/>
              <a:defRPr sz="2400">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sp>
        <p:nvSpPr>
          <p:cNvPr id="7" name="Picture Placeholder 9">
            <a:extLst>
              <a:ext uri="{FF2B5EF4-FFF2-40B4-BE49-F238E27FC236}">
                <a16:creationId xmlns:a16="http://schemas.microsoft.com/office/drawing/2014/main" id="{F0875758-7E16-44F2-A56D-83A9FD7552B1}"/>
              </a:ext>
            </a:extLst>
          </p:cNvPr>
          <p:cNvSpPr>
            <a:spLocks noGrp="1"/>
          </p:cNvSpPr>
          <p:nvPr>
            <p:ph type="pic" sz="quarter" idx="14"/>
          </p:nvPr>
        </p:nvSpPr>
        <p:spPr>
          <a:xfrm>
            <a:off x="0" y="0"/>
            <a:ext cx="3708400" cy="5143500"/>
          </a:xfrm>
        </p:spPr>
        <p:txBody>
          <a:bodyPr/>
          <a:lstStyle/>
          <a:p>
            <a:endParaRPr lang="fr-CA"/>
          </a:p>
        </p:txBody>
      </p:sp>
      <p:pic>
        <p:nvPicPr>
          <p:cNvPr id="9" name="Picture 5">
            <a:extLst>
              <a:ext uri="{FF2B5EF4-FFF2-40B4-BE49-F238E27FC236}">
                <a16:creationId xmlns:a16="http://schemas.microsoft.com/office/drawing/2014/main" id="{B28152FA-BA69-41B5-83F5-FF8464536BE2}"/>
              </a:ext>
            </a:extLst>
          </p:cNvPr>
          <p:cNvPicPr>
            <a:picLocks noChangeAspect="1"/>
          </p:cNvPicPr>
          <p:nvPr userDrawn="1"/>
        </p:nvPicPr>
        <p:blipFill>
          <a:blip r:embed="rId2"/>
          <a:stretch>
            <a:fillRect/>
          </a:stretch>
        </p:blipFill>
        <p:spPr>
          <a:xfrm>
            <a:off x="8279514" y="4824000"/>
            <a:ext cx="432946" cy="190832"/>
          </a:xfrm>
          <a:prstGeom prst="rect">
            <a:avLst/>
          </a:prstGeom>
        </p:spPr>
      </p:pic>
    </p:spTree>
    <p:extLst>
      <p:ext uri="{BB962C8B-B14F-4D97-AF65-F5344CB8AC3E}">
        <p14:creationId xmlns:p14="http://schemas.microsoft.com/office/powerpoint/2010/main" val="4688082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u Vierge - bleu">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8868070" y="64689"/>
            <a:ext cx="178931" cy="219153"/>
          </a:xfrm>
          <a:prstGeom prst="rect">
            <a:avLst/>
          </a:prstGeom>
        </p:spPr>
      </p:pic>
      <p:sp>
        <p:nvSpPr>
          <p:cNvPr id="11" name="Espace réservé du texte 2"/>
          <p:cNvSpPr>
            <a:spLocks noGrp="1"/>
          </p:cNvSpPr>
          <p:nvPr>
            <p:ph idx="1"/>
          </p:nvPr>
        </p:nvSpPr>
        <p:spPr>
          <a:xfrm>
            <a:off x="628650" y="1168813"/>
            <a:ext cx="7886700" cy="3263504"/>
          </a:xfrm>
          <a:prstGeom prst="rect">
            <a:avLst/>
          </a:prstGeom>
        </p:spPr>
        <p:txBody>
          <a:bodyPr vert="horz" lIns="91440" tIns="45720" rIns="91440" bIns="45720" rtlCol="0" anchor="t">
            <a:normAutofit/>
          </a:bodyPr>
          <a:lstStyle>
            <a:lvl1pPr>
              <a:defRPr sz="1050">
                <a:latin typeface="Segoe UI Semibold" panose="020B0702040204020203" pitchFamily="34" charset="0"/>
                <a:cs typeface="Segoe UI Semibold" panose="020B0702040204020203" pitchFamily="34" charset="0"/>
              </a:defRPr>
            </a:lvl1pPr>
            <a:lvl2pPr>
              <a:defRPr sz="1050">
                <a:latin typeface="Segoe UI Light" panose="020B0502040204020203" pitchFamily="34" charset="0"/>
                <a:cs typeface="Segoe UI Light" panose="020B0502040204020203" pitchFamily="34" charset="0"/>
              </a:defRPr>
            </a:lvl2pPr>
            <a:lvl3pPr>
              <a:defRPr sz="1050">
                <a:latin typeface="Segoe UI Light" panose="020B0502040204020203" pitchFamily="34" charset="0"/>
                <a:cs typeface="Segoe UI Light" panose="020B0502040204020203" pitchFamily="34" charset="0"/>
              </a:defRPr>
            </a:lvl3pPr>
            <a:lvl4pPr>
              <a:defRPr sz="1050">
                <a:latin typeface="Segoe UI Light" panose="020B0502040204020203" pitchFamily="34" charset="0"/>
                <a:cs typeface="Segoe UI Light" panose="020B0502040204020203" pitchFamily="34" charset="0"/>
              </a:defRPr>
            </a:lvl4pPr>
            <a:lvl5pPr>
              <a:defRPr sz="1050">
                <a:latin typeface="Segoe UI Light" panose="020B0502040204020203" pitchFamily="34" charset="0"/>
                <a:cs typeface="Segoe UI Light" panose="020B0502040204020203"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Espace réservé du texte 5"/>
          <p:cNvSpPr>
            <a:spLocks noGrp="1"/>
          </p:cNvSpPr>
          <p:nvPr>
            <p:ph type="body" sz="quarter" idx="11"/>
          </p:nvPr>
        </p:nvSpPr>
        <p:spPr>
          <a:xfrm>
            <a:off x="1" y="351001"/>
            <a:ext cx="9144000" cy="405000"/>
          </a:xfrm>
          <a:prstGeom prst="rect">
            <a:avLst/>
          </a:prstGeom>
        </p:spPr>
        <p:txBody>
          <a:bodyPr anchor="ctr"/>
          <a:lstStyle>
            <a:lvl1pPr marL="0" indent="0" algn="ctr">
              <a:buNone/>
              <a:defRPr sz="1200">
                <a:solidFill>
                  <a:schemeClr val="accent1"/>
                </a:solidFill>
                <a:latin typeface="Segoe UI Light" panose="020B0502040204020203" pitchFamily="34" charset="0"/>
                <a:cs typeface="Segoe UI Light" panose="020B0502040204020203" pitchFamily="34" charset="0"/>
              </a:defRPr>
            </a:lvl1pPr>
          </a:lstStyle>
          <a:p>
            <a:pPr lvl="0"/>
            <a:r>
              <a:rPr lang="fr-FR"/>
              <a:t>Modifiez les styles du texte du masque</a:t>
            </a:r>
          </a:p>
        </p:txBody>
      </p:sp>
    </p:spTree>
    <p:extLst>
      <p:ext uri="{BB962C8B-B14F-4D97-AF65-F5344CB8AC3E}">
        <p14:creationId xmlns:p14="http://schemas.microsoft.com/office/powerpoint/2010/main" val="33160088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70849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2444"/>
            <a:ext cx="9144000" cy="2464230"/>
          </a:xfrm>
          <a:prstGeom prst="rect">
            <a:avLst/>
          </a:prstGeom>
        </p:spPr>
      </p:pic>
      <p:sp>
        <p:nvSpPr>
          <p:cNvPr id="2" name="Titre 1"/>
          <p:cNvSpPr>
            <a:spLocks noGrp="1"/>
          </p:cNvSpPr>
          <p:nvPr>
            <p:ph type="ctrTitle"/>
          </p:nvPr>
        </p:nvSpPr>
        <p:spPr>
          <a:xfrm>
            <a:off x="1143000" y="841772"/>
            <a:ext cx="6858000" cy="1790700"/>
          </a:xfrm>
        </p:spPr>
        <p:txBody>
          <a:bodyPr anchor="ctr"/>
          <a:lstStyle>
            <a:lvl1pPr algn="ctr">
              <a:defRPr sz="4500">
                <a:solidFill>
                  <a:schemeClr val="bg1"/>
                </a:solidFill>
              </a:defRPr>
            </a:lvl1pPr>
          </a:lstStyle>
          <a:p>
            <a:r>
              <a:rPr lang="fr-FR"/>
              <a:t>Modifiez le style du titre</a:t>
            </a:r>
            <a:endParaRPr lang="fr-FR" dirty="0"/>
          </a:p>
        </p:txBody>
      </p:sp>
      <p:sp>
        <p:nvSpPr>
          <p:cNvPr id="3" name="Sous-titre 2"/>
          <p:cNvSpPr>
            <a:spLocks noGrp="1"/>
          </p:cNvSpPr>
          <p:nvPr>
            <p:ph type="subTitle" idx="1"/>
          </p:nvPr>
        </p:nvSpPr>
        <p:spPr>
          <a:xfrm>
            <a:off x="1143000" y="319123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endParaRPr lang="fr-FR" dirty="0"/>
          </a:p>
        </p:txBody>
      </p:sp>
      <p:sp>
        <p:nvSpPr>
          <p:cNvPr id="4" name="Espace réservé de la date 3"/>
          <p:cNvSpPr>
            <a:spLocks noGrp="1"/>
          </p:cNvSpPr>
          <p:nvPr>
            <p:ph type="dt" sz="half" idx="10"/>
          </p:nvPr>
        </p:nvSpPr>
        <p:spPr/>
        <p:txBody>
          <a:bodyPr/>
          <a:lstStyle/>
          <a:p>
            <a:fld id="{ED4FE67B-104C-4DF8-996E-D5A12DD36BD1}" type="datetimeFigureOut">
              <a:rPr lang="fr-FR" smtClean="0"/>
              <a:t>27/06/2024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881A9C-CD25-45F1-A2C1-FF1B29DDA3C7}" type="slidenum">
              <a:rPr lang="fr-FR" smtClean="0"/>
              <a:t>‹n°›</a:t>
            </a:fld>
            <a:endParaRPr lang="fr-F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2444"/>
            <a:ext cx="9144000" cy="2464230"/>
          </a:xfrm>
          <a:prstGeom prst="rect">
            <a:avLst/>
          </a:prstGeom>
        </p:spPr>
      </p:pic>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2444"/>
            <a:ext cx="9144000" cy="2464230"/>
          </a:xfrm>
          <a:prstGeom prst="rect">
            <a:avLst/>
          </a:prstGeom>
        </p:spPr>
      </p:pic>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2444"/>
            <a:ext cx="9144000" cy="2464230"/>
          </a:xfrm>
          <a:prstGeom prst="rect">
            <a:avLst/>
          </a:prstGeom>
        </p:spPr>
      </p:pic>
    </p:spTree>
    <p:extLst>
      <p:ext uri="{BB962C8B-B14F-4D97-AF65-F5344CB8AC3E}">
        <p14:creationId xmlns:p14="http://schemas.microsoft.com/office/powerpoint/2010/main" val="7847831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536700" y="647700"/>
            <a:ext cx="6978650" cy="410766"/>
          </a:xfrm>
        </p:spPr>
        <p:txBody>
          <a:bodyPr/>
          <a:lstStyle>
            <a:lvl1pPr>
              <a:defRPr>
                <a:latin typeface="Segoe UI Light" panose="020B0502040204020203" pitchFamily="34" charset="0"/>
                <a:cs typeface="Segoe UI Light" panose="020B0502040204020203" pitchFamily="34" charset="0"/>
              </a:defRPr>
            </a:lvl1pPr>
          </a:lstStyle>
          <a:p>
            <a:r>
              <a:rPr lang="fr-FR"/>
              <a:t>Modifiez le style du titre</a:t>
            </a:r>
          </a:p>
        </p:txBody>
      </p:sp>
      <p:sp>
        <p:nvSpPr>
          <p:cNvPr id="3" name="Espace réservé du contenu 2"/>
          <p:cNvSpPr>
            <a:spLocks noGrp="1"/>
          </p:cNvSpPr>
          <p:nvPr>
            <p:ph idx="1"/>
          </p:nvPr>
        </p:nvSpPr>
        <p:spPr>
          <a:xfrm>
            <a:off x="1536700" y="1159668"/>
            <a:ext cx="6978650" cy="3263504"/>
          </a:xfrm>
        </p:spPr>
        <p:txBody>
          <a:bodyPr/>
          <a:lstStyle>
            <a:lvl1pPr marL="0" indent="0">
              <a:buNone/>
              <a:defRPr>
                <a:solidFill>
                  <a:srgbClr val="FF0000"/>
                </a:solidFill>
                <a:latin typeface="Segoe UI Light" panose="020B0502040204020203" pitchFamily="34" charset="0"/>
                <a:cs typeface="Segoe UI Light" panose="020B0502040204020203" pitchFamily="34" charset="0"/>
              </a:defRPr>
            </a:lvl1pPr>
            <a:lvl2pPr marL="342900" indent="0">
              <a:buNone/>
              <a:defRPr>
                <a:latin typeface="Segoe UI Light" panose="020B0502040204020203" pitchFamily="34" charset="0"/>
                <a:cs typeface="Segoe UI Light" panose="020B0502040204020203" pitchFamily="34" charset="0"/>
              </a:defRPr>
            </a:lvl2pPr>
            <a:lvl3pPr marL="685800" indent="0">
              <a:buNone/>
              <a:defRPr>
                <a:latin typeface="Segoe UI Light" panose="020B0502040204020203" pitchFamily="34" charset="0"/>
                <a:cs typeface="Segoe UI Light" panose="020B0502040204020203" pitchFamily="34" charset="0"/>
              </a:defRPr>
            </a:lvl3pPr>
            <a:lvl4pPr marL="1028700" indent="0">
              <a:buNone/>
              <a:defRPr>
                <a:latin typeface="Segoe UI Light" panose="020B0502040204020203" pitchFamily="34" charset="0"/>
                <a:cs typeface="Segoe UI Light" panose="020B0502040204020203" pitchFamily="34" charset="0"/>
              </a:defRPr>
            </a:lvl4pPr>
            <a:lvl5pPr marL="1371600" indent="0">
              <a:buNone/>
              <a:defRPr>
                <a:latin typeface="Segoe UI Light" panose="020B0502040204020203" pitchFamily="34" charset="0"/>
                <a:cs typeface="Segoe UI Light" panose="020B0502040204020203"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p>
            <a:fld id="{ED4FE67B-104C-4DF8-996E-D5A12DD36BD1}" type="datetimeFigureOut">
              <a:rPr lang="fr-FR" smtClean="0"/>
              <a:t>27/06/2024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193177374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7" y="1282304"/>
            <a:ext cx="7886700" cy="2139553"/>
          </a:xfrm>
        </p:spPr>
        <p:txBody>
          <a:bodyPr anchor="b"/>
          <a:lstStyle>
            <a:lvl1pPr>
              <a:defRPr sz="4500"/>
            </a:lvl1pPr>
          </a:lstStyle>
          <a:p>
            <a:r>
              <a:rPr lang="fr-FR"/>
              <a:t>Modifiez le style du titre</a:t>
            </a:r>
          </a:p>
        </p:txBody>
      </p:sp>
      <p:sp>
        <p:nvSpPr>
          <p:cNvPr id="3" name="Espace réservé du texte 2"/>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ED4FE67B-104C-4DF8-996E-D5A12DD36BD1}" type="datetimeFigureOut">
              <a:rPr lang="fr-FR" smtClean="0"/>
              <a:t>27/06/2024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41639648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69218"/>
            <a:ext cx="3886200" cy="326350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29150" y="1369218"/>
            <a:ext cx="3886200" cy="326350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D4FE67B-104C-4DF8-996E-D5A12DD36BD1}" type="datetimeFigureOut">
              <a:rPr lang="fr-FR" smtClean="0"/>
              <a:t>27/06/2024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37219762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273844"/>
            <a:ext cx="7886700" cy="994172"/>
          </a:xfrm>
        </p:spPr>
        <p:txBody>
          <a:bodyPr/>
          <a:lstStyle/>
          <a:p>
            <a:r>
              <a:rPr lang="fr-FR"/>
              <a:t>Modifiez le style du titre</a:t>
            </a:r>
          </a:p>
        </p:txBody>
      </p:sp>
      <p:sp>
        <p:nvSpPr>
          <p:cNvPr id="3" name="Espace réservé du texte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Espace réservé du contenu 3"/>
          <p:cNvSpPr>
            <a:spLocks noGrp="1"/>
          </p:cNvSpPr>
          <p:nvPr>
            <p:ph sz="half" idx="2"/>
          </p:nvPr>
        </p:nvSpPr>
        <p:spPr>
          <a:xfrm>
            <a:off x="629842" y="1878806"/>
            <a:ext cx="3868340" cy="276344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Espace réservé du contenu 5"/>
          <p:cNvSpPr>
            <a:spLocks noGrp="1"/>
          </p:cNvSpPr>
          <p:nvPr>
            <p:ph sz="quarter" idx="4"/>
          </p:nvPr>
        </p:nvSpPr>
        <p:spPr>
          <a:xfrm>
            <a:off x="4629150" y="1878806"/>
            <a:ext cx="3887391" cy="276344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D4FE67B-104C-4DF8-996E-D5A12DD36BD1}" type="datetimeFigureOut">
              <a:rPr lang="fr-FR" smtClean="0"/>
              <a:t>27/06/2024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30558999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ED4FE67B-104C-4DF8-996E-D5A12DD36BD1}" type="datetimeFigureOut">
              <a:rPr lang="fr-FR" smtClean="0"/>
              <a:t>27/06/2024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26285152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D4FE67B-104C-4DF8-996E-D5A12DD36BD1}" type="datetimeFigureOut">
              <a:rPr lang="fr-FR" smtClean="0"/>
              <a:t>27/06/2024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20433369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a:t>Modifiez le style du titre</a:t>
            </a:r>
          </a:p>
        </p:txBody>
      </p:sp>
      <p:sp>
        <p:nvSpPr>
          <p:cNvPr id="3" name="Espace réservé du contenu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ED4FE67B-104C-4DF8-996E-D5A12DD36BD1}" type="datetimeFigureOut">
              <a:rPr lang="fr-FR" smtClean="0"/>
              <a:t>27/06/2024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881A9C-CD25-45F1-A2C1-FF1B29DDA3C7}" type="slidenum">
              <a:rPr lang="fr-FR" smtClean="0"/>
              <a:t>‹n°›</a:t>
            </a:fld>
            <a:endParaRPr lang="fr-FR"/>
          </a:p>
        </p:txBody>
      </p:sp>
    </p:spTree>
    <p:extLst>
      <p:ext uri="{BB962C8B-B14F-4D97-AF65-F5344CB8AC3E}">
        <p14:creationId xmlns:p14="http://schemas.microsoft.com/office/powerpoint/2010/main" val="27893887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3.png"/><Relationship Id="rId4" Type="http://schemas.openxmlformats.org/officeDocument/2006/relationships/slideLayout" Target="../slideLayouts/slideLayout37.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image" Target="../media/image22.jpeg"/><Relationship Id="rId5" Type="http://schemas.openxmlformats.org/officeDocument/2006/relationships/slideLayout" Target="../slideLayouts/slideLayout54.xml"/><Relationship Id="rId10" Type="http://schemas.openxmlformats.org/officeDocument/2006/relationships/image" Target="../media/image21.emf"/><Relationship Id="rId4" Type="http://schemas.openxmlformats.org/officeDocument/2006/relationships/slideLayout" Target="../slideLayouts/slideLayout53.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theme" Target="../theme/theme13.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theme" Target="../theme/theme14.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theme" Target="../theme/theme15.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itle Placeholder 10">
            <a:extLst>
              <a:ext uri="{FF2B5EF4-FFF2-40B4-BE49-F238E27FC236}">
                <a16:creationId xmlns:a16="http://schemas.microsoft.com/office/drawing/2014/main" id="{DAE88D3B-BD79-4E70-8D9A-E9EF2DF4C1D8}"/>
              </a:ext>
            </a:extLst>
          </p:cNvPr>
          <p:cNvSpPr>
            <a:spLocks noGrp="1"/>
          </p:cNvSpPr>
          <p:nvPr>
            <p:ph type="title"/>
          </p:nvPr>
        </p:nvSpPr>
        <p:spPr>
          <a:xfrm>
            <a:off x="360000" y="360000"/>
            <a:ext cx="7886700" cy="1563678"/>
          </a:xfrm>
          <a:prstGeom prst="rect">
            <a:avLst/>
          </a:prstGeom>
        </p:spPr>
        <p:txBody>
          <a:bodyPr vert="horz" lIns="0" tIns="0" rIns="0" bIns="0" rtlCol="0" anchor="t" anchorCtr="0">
            <a:noAutofit/>
          </a:bodyPr>
          <a:lstStyle/>
          <a:p>
            <a:r>
              <a:rPr lang="en-US"/>
              <a:t>Document</a:t>
            </a:r>
            <a:br>
              <a:rPr lang="en-US"/>
            </a:br>
            <a:r>
              <a:rPr lang="en-US"/>
              <a:t>Title</a:t>
            </a:r>
            <a:endParaRPr lang="fr-CA"/>
          </a:p>
        </p:txBody>
      </p:sp>
    </p:spTree>
    <p:extLst>
      <p:ext uri="{BB962C8B-B14F-4D97-AF65-F5344CB8AC3E}">
        <p14:creationId xmlns:p14="http://schemas.microsoft.com/office/powerpoint/2010/main" val="2334949134"/>
      </p:ext>
    </p:extLst>
  </p:cSld>
  <p:clrMap bg1="lt1" tx1="dk1" bg2="lt2" tx2="dk2" accent1="accent1" accent2="accent2" accent3="accent3" accent4="accent4" accent5="accent5" accent6="accent6" hlink="hlink" folHlink="folHlink"/>
  <p:sldLayoutIdLst>
    <p:sldLayoutId id="2147483776" r:id="rId1"/>
    <p:sldLayoutId id="2147483779" r:id="rId2"/>
    <p:sldLayoutId id="2147483777" r:id="rId3"/>
    <p:sldLayoutId id="2147483778" r:id="rId4"/>
  </p:sldLayoutIdLst>
  <p:hf hdr="0" dt="0"/>
  <p:txStyles>
    <p:titleStyle>
      <a:lvl1pPr algn="l" defTabSz="914400" rtl="0" eaLnBrk="1" latinLnBrk="0" hangingPunct="1">
        <a:lnSpc>
          <a:spcPts val="6000"/>
        </a:lnSpc>
        <a:spcBef>
          <a:spcPct val="0"/>
        </a:spcBef>
        <a:buNone/>
        <a:defRPr sz="6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Calibri" panose="020F0502020204030204" pitchFamily="34" charset="0"/>
        <a:buChar char="—"/>
        <a:defRPr sz="2800" kern="1200">
          <a:solidFill>
            <a:schemeClr val="tx1"/>
          </a:solidFill>
          <a:latin typeface="Genath Regular" panose="02050506080706020004" pitchFamily="18" charset="0"/>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D47C30-377D-4AA3-B90C-22925D63EAA6}"/>
              </a:ext>
            </a:extLst>
          </p:cNvPr>
          <p:cNvSpPr>
            <a:spLocks noGrp="1"/>
          </p:cNvSpPr>
          <p:nvPr>
            <p:ph type="title"/>
          </p:nvPr>
        </p:nvSpPr>
        <p:spPr>
          <a:xfrm>
            <a:off x="4320000" y="2340000"/>
            <a:ext cx="4495548" cy="519821"/>
          </a:xfrm>
          <a:prstGeom prst="rect">
            <a:avLst/>
          </a:prstGeom>
        </p:spPr>
        <p:txBody>
          <a:bodyPr vert="horz" lIns="0" tIns="0" rIns="0" bIns="0" rtlCol="0" anchor="t" anchorCtr="0">
            <a:noAutofit/>
          </a:bodyPr>
          <a:lstStyle/>
          <a:p>
            <a:r>
              <a:rPr lang="en-CA" b="1"/>
              <a:t>Asset Classes</a:t>
            </a:r>
            <a:endParaRPr lang="en-CA"/>
          </a:p>
        </p:txBody>
      </p:sp>
      <p:pic>
        <p:nvPicPr>
          <p:cNvPr id="6" name="Picture 5">
            <a:extLst>
              <a:ext uri="{FF2B5EF4-FFF2-40B4-BE49-F238E27FC236}">
                <a16:creationId xmlns:a16="http://schemas.microsoft.com/office/drawing/2014/main" id="{73F0F72D-9232-4EF4-90B7-89AF93064811}"/>
              </a:ext>
            </a:extLst>
          </p:cNvPr>
          <p:cNvPicPr>
            <a:picLocks noChangeAspect="1"/>
          </p:cNvPicPr>
          <p:nvPr/>
        </p:nvPicPr>
        <p:blipFill>
          <a:blip r:embed="rId10"/>
          <a:stretch>
            <a:fillRect/>
          </a:stretch>
        </p:blipFill>
        <p:spPr>
          <a:xfrm>
            <a:off x="8279514" y="4824000"/>
            <a:ext cx="432946" cy="190832"/>
          </a:xfrm>
          <a:prstGeom prst="rect">
            <a:avLst/>
          </a:prstGeom>
        </p:spPr>
      </p:pic>
    </p:spTree>
    <p:extLst>
      <p:ext uri="{BB962C8B-B14F-4D97-AF65-F5344CB8AC3E}">
        <p14:creationId xmlns:p14="http://schemas.microsoft.com/office/powerpoint/2010/main" val="1030884162"/>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Lst>
  <p:hf hdr="0" dt="0"/>
  <p:txStyles>
    <p:titleStyle>
      <a:lvl1pPr algn="l" defTabSz="914400" rtl="0" eaLnBrk="1" latinLnBrk="0" hangingPunct="1">
        <a:lnSpc>
          <a:spcPct val="90000"/>
        </a:lnSpc>
        <a:spcBef>
          <a:spcPct val="0"/>
        </a:spcBef>
        <a:buNone/>
        <a:defRPr sz="30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Basis Grotesque Pro" panose="02000503030000020004" pitchFamily="2" charset="0"/>
        <a:buChar char="—"/>
        <a:defRPr sz="2000" kern="1200">
          <a:solidFill>
            <a:schemeClr val="tx1"/>
          </a:solidFill>
          <a:latin typeface="Basis Grotesque Pro" panose="02000503030000020004" pitchFamily="2" charset="0"/>
          <a:ea typeface="+mn-ea"/>
          <a:cs typeface="+mn-cs"/>
        </a:defRPr>
      </a:lvl1pPr>
      <a:lvl2pPr marL="685800" indent="-228600" algn="l" defTabSz="914400" rtl="0" eaLnBrk="1" latinLnBrk="0" hangingPunct="1">
        <a:lnSpc>
          <a:spcPct val="90000"/>
        </a:lnSpc>
        <a:spcBef>
          <a:spcPts val="500"/>
        </a:spcBef>
        <a:buFont typeface="Basis Grotesque Pro" panose="02000503030000020004" pitchFamily="2" charset="0"/>
        <a:buChar char="—"/>
        <a:defRPr sz="1800" kern="1200">
          <a:solidFill>
            <a:schemeClr val="tx1"/>
          </a:solidFill>
          <a:latin typeface="Basis Grotesque Pro" panose="02000503030000020004" pitchFamily="2" charset="0"/>
          <a:ea typeface="+mn-ea"/>
          <a:cs typeface="+mn-cs"/>
        </a:defRPr>
      </a:lvl2pPr>
      <a:lvl3pPr marL="1143000" indent="-228600" algn="l" defTabSz="914400" rtl="0" eaLnBrk="1" latinLnBrk="0" hangingPunct="1">
        <a:lnSpc>
          <a:spcPct val="90000"/>
        </a:lnSpc>
        <a:spcBef>
          <a:spcPts val="500"/>
        </a:spcBef>
        <a:buFont typeface="Basis Grotesque Pro" panose="02000503030000020004" pitchFamily="2" charset="0"/>
        <a:buChar char="—"/>
        <a:defRPr sz="1600" kern="1200">
          <a:solidFill>
            <a:schemeClr val="tx1"/>
          </a:solidFill>
          <a:latin typeface="Basis Grotesque Pro" panose="02000503030000020004" pitchFamily="2" charset="0"/>
          <a:ea typeface="+mn-ea"/>
          <a:cs typeface="+mn-cs"/>
        </a:defRPr>
      </a:lvl3pPr>
      <a:lvl4pPr marL="1600200" indent="-228600" algn="l" defTabSz="914400" rtl="0" eaLnBrk="1" latinLnBrk="0" hangingPunct="1">
        <a:lnSpc>
          <a:spcPct val="90000"/>
        </a:lnSpc>
        <a:spcBef>
          <a:spcPts val="500"/>
        </a:spcBef>
        <a:buFont typeface="Basis Grotesque Pro" panose="02000503030000020004" pitchFamily="2" charset="0"/>
        <a:buChar char="—"/>
        <a:defRPr sz="1400" kern="1200">
          <a:solidFill>
            <a:schemeClr val="tx1"/>
          </a:solidFill>
          <a:latin typeface="Basis Grotesque Pro" panose="02000503030000020004" pitchFamily="2" charset="0"/>
          <a:ea typeface="+mn-ea"/>
          <a:cs typeface="+mn-cs"/>
        </a:defRPr>
      </a:lvl4pPr>
      <a:lvl5pPr marL="2057400" indent="-228600" algn="l" defTabSz="914400" rtl="0" eaLnBrk="1" latinLnBrk="0" hangingPunct="1">
        <a:lnSpc>
          <a:spcPct val="90000"/>
        </a:lnSpc>
        <a:spcBef>
          <a:spcPts val="500"/>
        </a:spcBef>
        <a:buFont typeface="Basis Grotesque Pro" panose="02000503030000020004" pitchFamily="2" charset="0"/>
        <a:buChar char="—"/>
        <a:defRPr sz="1200" kern="1200">
          <a:solidFill>
            <a:schemeClr val="tx1"/>
          </a:solidFill>
          <a:latin typeface="Basis Grotesque Pro" panose="02000503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itle Placeholder 10">
            <a:extLst>
              <a:ext uri="{FF2B5EF4-FFF2-40B4-BE49-F238E27FC236}">
                <a16:creationId xmlns:a16="http://schemas.microsoft.com/office/drawing/2014/main" id="{DAE88D3B-BD79-4E70-8D9A-E9EF2DF4C1D8}"/>
              </a:ext>
            </a:extLst>
          </p:cNvPr>
          <p:cNvSpPr>
            <a:spLocks noGrp="1"/>
          </p:cNvSpPr>
          <p:nvPr>
            <p:ph type="title"/>
          </p:nvPr>
        </p:nvSpPr>
        <p:spPr>
          <a:xfrm>
            <a:off x="360000" y="360000"/>
            <a:ext cx="7886700" cy="1563678"/>
          </a:xfrm>
          <a:prstGeom prst="rect">
            <a:avLst/>
          </a:prstGeom>
        </p:spPr>
        <p:txBody>
          <a:bodyPr vert="horz" lIns="0" tIns="0" rIns="0" bIns="0" rtlCol="0" anchor="t" anchorCtr="0">
            <a:noAutofit/>
          </a:bodyPr>
          <a:lstStyle/>
          <a:p>
            <a:r>
              <a:rPr lang="en-CA" noProof="0"/>
              <a:t>Document</a:t>
            </a:r>
            <a:br>
              <a:rPr lang="en-CA" noProof="0"/>
            </a:br>
            <a:r>
              <a:rPr lang="en-CA" noProof="0"/>
              <a:t>Title</a:t>
            </a:r>
            <a:endParaRPr lang="en-CA"/>
          </a:p>
        </p:txBody>
      </p:sp>
      <p:sp>
        <p:nvSpPr>
          <p:cNvPr id="2" name="Text Placeholder 1">
            <a:extLst>
              <a:ext uri="{FF2B5EF4-FFF2-40B4-BE49-F238E27FC236}">
                <a16:creationId xmlns:a16="http://schemas.microsoft.com/office/drawing/2014/main" id="{AEAEE791-EF9B-48A1-BEBE-161731931D75}"/>
              </a:ext>
            </a:extLst>
          </p:cNvPr>
          <p:cNvSpPr>
            <a:spLocks noGrp="1"/>
          </p:cNvSpPr>
          <p:nvPr>
            <p:ph type="body" idx="1"/>
          </p:nvPr>
        </p:nvSpPr>
        <p:spPr>
          <a:xfrm>
            <a:off x="360001" y="2055779"/>
            <a:ext cx="7886700" cy="2576546"/>
          </a:xfrm>
          <a:prstGeom prst="rect">
            <a:avLst/>
          </a:prstGeom>
        </p:spPr>
        <p:txBody>
          <a:bodyPr vert="horz" lIns="0" tIns="0" rIns="0" bIns="0" rtlCol="0">
            <a:normAutofit/>
          </a:bodyPr>
          <a:lstStyle/>
          <a:p>
            <a:pPr marL="288000" lvl="0" indent="-288000">
              <a:lnSpc>
                <a:spcPct val="100000"/>
              </a:lnSpc>
              <a:spcBef>
                <a:spcPts val="0"/>
              </a:spcBef>
              <a:spcAft>
                <a:spcPts val="0"/>
              </a:spcAft>
              <a:buFont typeface="Arial" panose="020B0604020202020204" pitchFamily="34" charset="0"/>
              <a:buChar char="─"/>
            </a:pPr>
            <a:r>
              <a:rPr lang="fr-FR"/>
              <a:t>Cliquez pour modifier les styles du texte du masque</a:t>
            </a:r>
          </a:p>
          <a:p>
            <a:pPr marL="288000" lvl="1" indent="-288000">
              <a:lnSpc>
                <a:spcPct val="100000"/>
              </a:lnSpc>
              <a:spcBef>
                <a:spcPts val="0"/>
              </a:spcBef>
              <a:spcAft>
                <a:spcPts val="0"/>
              </a:spcAft>
              <a:buFont typeface="Arial" panose="020B0604020202020204" pitchFamily="34" charset="0"/>
              <a:buChar char="─"/>
            </a:pPr>
            <a:r>
              <a:rPr lang="fr-FR"/>
              <a:t>Deuxième niveau</a:t>
            </a:r>
          </a:p>
          <a:p>
            <a:pPr marL="288000" lvl="2" indent="-288000">
              <a:lnSpc>
                <a:spcPct val="100000"/>
              </a:lnSpc>
              <a:spcBef>
                <a:spcPts val="0"/>
              </a:spcBef>
              <a:spcAft>
                <a:spcPts val="0"/>
              </a:spcAft>
              <a:buFont typeface="Arial" panose="020B0604020202020204" pitchFamily="34" charset="0"/>
              <a:buChar char="─"/>
            </a:pPr>
            <a:r>
              <a:rPr lang="fr-FR"/>
              <a:t>Troisième niveau</a:t>
            </a:r>
          </a:p>
          <a:p>
            <a:pPr marL="288000" lvl="3" indent="-288000">
              <a:lnSpc>
                <a:spcPct val="100000"/>
              </a:lnSpc>
              <a:spcBef>
                <a:spcPts val="0"/>
              </a:spcBef>
              <a:spcAft>
                <a:spcPts val="0"/>
              </a:spcAft>
              <a:buFont typeface="Arial" panose="020B0604020202020204" pitchFamily="34" charset="0"/>
              <a:buChar char="─"/>
            </a:pPr>
            <a:r>
              <a:rPr lang="fr-FR"/>
              <a:t>Quatrième niveau</a:t>
            </a:r>
          </a:p>
          <a:p>
            <a:pPr marL="288000" lvl="4" indent="-288000">
              <a:lnSpc>
                <a:spcPct val="100000"/>
              </a:lnSpc>
              <a:spcBef>
                <a:spcPts val="0"/>
              </a:spcBef>
              <a:spcAft>
                <a:spcPts val="0"/>
              </a:spcAft>
              <a:buFont typeface="Arial" panose="020B0604020202020204" pitchFamily="34" charset="0"/>
              <a:buChar char="─"/>
            </a:pPr>
            <a:r>
              <a:rPr lang="fr-FR"/>
              <a:t>Cinquième niveau</a:t>
            </a:r>
            <a:endParaRPr lang="en-CA"/>
          </a:p>
        </p:txBody>
      </p:sp>
      <p:sp>
        <p:nvSpPr>
          <p:cNvPr id="3" name="Slide Number Placeholder 2">
            <a:extLst>
              <a:ext uri="{FF2B5EF4-FFF2-40B4-BE49-F238E27FC236}">
                <a16:creationId xmlns:a16="http://schemas.microsoft.com/office/drawing/2014/main" id="{E063F679-EDDE-407E-9D6A-0895E08005BB}"/>
              </a:ext>
            </a:extLst>
          </p:cNvPr>
          <p:cNvSpPr>
            <a:spLocks noGrp="1"/>
          </p:cNvSpPr>
          <p:nvPr>
            <p:ph type="sldNum" sz="quarter" idx="4"/>
          </p:nvPr>
        </p:nvSpPr>
        <p:spPr>
          <a:xfrm>
            <a:off x="360000" y="4770911"/>
            <a:ext cx="2057400" cy="274637"/>
          </a:xfrm>
          <a:prstGeom prst="rect">
            <a:avLst/>
          </a:prstGeom>
        </p:spPr>
        <p:txBody>
          <a:bodyPr vert="horz" lIns="0" tIns="0" rIns="0" bIns="0" rtlCol="0" anchor="ctr"/>
          <a:lstStyle>
            <a:lvl1pPr>
              <a:defRPr lang="en-CA" sz="1000" smtClean="0">
                <a:solidFill>
                  <a:schemeClr val="tx1"/>
                </a:solidFill>
              </a:defRPr>
            </a:lvl1pPr>
          </a:lstStyle>
          <a:p>
            <a:fld id="{EF0D7C0D-3835-4F01-9A68-0E43F51C2F65}" type="slidenum">
              <a:rPr lang="en-CA" smtClean="0"/>
              <a:pPr/>
              <a:t>‹n°›</a:t>
            </a:fld>
            <a:endParaRPr lang="en-CA"/>
          </a:p>
        </p:txBody>
      </p:sp>
    </p:spTree>
    <p:extLst>
      <p:ext uri="{BB962C8B-B14F-4D97-AF65-F5344CB8AC3E}">
        <p14:creationId xmlns:p14="http://schemas.microsoft.com/office/powerpoint/2010/main" val="182731819"/>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Lst>
  <p:hf hdr="0" dt="0"/>
  <p:txStyles>
    <p:titleStyle>
      <a:lvl1pPr algn="l" defTabSz="914400" rtl="0" eaLnBrk="1" latinLnBrk="0" hangingPunct="1">
        <a:lnSpc>
          <a:spcPts val="6000"/>
        </a:lnSpc>
        <a:spcBef>
          <a:spcPct val="0"/>
        </a:spcBef>
        <a:buNone/>
        <a:defRPr sz="6000" b="1"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Calibri" panose="020F0502020204030204" pitchFamily="34" charset="0"/>
        <a:buChar char="—"/>
        <a:defRPr lang="en-US" sz="2000" kern="1200" dirty="0" smtClean="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lang="en-US" sz="1600" kern="1200" dirty="0" smtClean="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lang="en-US" sz="1400" kern="1200" dirty="0" smtClean="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lang="en-US" sz="1200" kern="1200" dirty="0" smtClean="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lang="en-CA" sz="10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5266"/>
            <a:ext cx="8229600" cy="714530"/>
          </a:xfrm>
          <a:prstGeom prst="rect">
            <a:avLst/>
          </a:prstGeom>
        </p:spPr>
        <p:txBody>
          <a:bodyPr vert="horz" lIns="0" tIns="45720" rIns="91440" bIns="45720" rtlCol="0" anchor="ctr">
            <a:noAutofit/>
          </a:bodyPr>
          <a:lstStyle/>
          <a:p>
            <a:r>
              <a:rPr lang="en-CA" dirty="0"/>
              <a:t>Click to edit Master title style</a:t>
            </a:r>
            <a:endParaRPr lang="en-US" dirty="0"/>
          </a:p>
        </p:txBody>
      </p:sp>
      <p:sp>
        <p:nvSpPr>
          <p:cNvPr id="3" name="Text Placeholder 2"/>
          <p:cNvSpPr>
            <a:spLocks noGrp="1"/>
          </p:cNvSpPr>
          <p:nvPr>
            <p:ph type="body" idx="1"/>
          </p:nvPr>
        </p:nvSpPr>
        <p:spPr>
          <a:xfrm>
            <a:off x="457200" y="1034143"/>
            <a:ext cx="8229600" cy="3560480"/>
          </a:xfrm>
          <a:prstGeom prst="rect">
            <a:avLst/>
          </a:prstGeom>
        </p:spPr>
        <p:txBody>
          <a:bodyPr vert="horz" lIns="0" tIns="45720" rIns="91440" bIns="45720" rtlCol="0">
            <a:no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pic>
        <p:nvPicPr>
          <p:cNvPr id="7" name="Picture 6"/>
          <p:cNvPicPr>
            <a:picLocks/>
          </p:cNvPicPr>
          <p:nvPr userDrawn="1"/>
        </p:nvPicPr>
        <p:blipFill rotWithShape="1">
          <a:blip r:embed="rId10" cstate="screen">
            <a:extLst>
              <a:ext uri="{28A0092B-C50C-407E-A947-70E740481C1C}">
                <a14:useLocalDpi xmlns:a14="http://schemas.microsoft.com/office/drawing/2010/main"/>
              </a:ext>
            </a:extLst>
          </a:blip>
          <a:srcRect b="64546"/>
          <a:stretch/>
        </p:blipFill>
        <p:spPr>
          <a:xfrm>
            <a:off x="0" y="5078850"/>
            <a:ext cx="9144000" cy="91440"/>
          </a:xfrm>
          <a:prstGeom prst="rect">
            <a:avLst/>
          </a:prstGeom>
        </p:spPr>
      </p:pic>
      <p:cxnSp>
        <p:nvCxnSpPr>
          <p:cNvPr id="13" name="Straight Connector 12"/>
          <p:cNvCxnSpPr/>
          <p:nvPr userDrawn="1"/>
        </p:nvCxnSpPr>
        <p:spPr>
          <a:xfrm>
            <a:off x="457200" y="825018"/>
            <a:ext cx="8229600"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7614397" y="5078850"/>
            <a:ext cx="1529603" cy="91440"/>
          </a:xfrm>
          <a:prstGeom prst="rect">
            <a:avLst/>
          </a:prstGeom>
          <a:solidFill>
            <a:srgbClr val="00A550"/>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rtlCol="0" anchor="ctr" anchorCtr="0">
            <a:noAutofit/>
          </a:bodyPr>
          <a:lstStyle/>
          <a:p>
            <a:pPr algn="ctr" defTabSz="622300">
              <a:lnSpc>
                <a:spcPct val="90000"/>
              </a:lnSpc>
              <a:spcBef>
                <a:spcPct val="0"/>
              </a:spcBef>
              <a:spcAft>
                <a:spcPct val="35000"/>
              </a:spcAft>
            </a:pPr>
            <a:endParaRPr lang="en-US" sz="1400" b="1" kern="1200" dirty="0">
              <a:solidFill>
                <a:schemeClr val="bg1"/>
              </a:solidFill>
            </a:endParaRPr>
          </a:p>
        </p:txBody>
      </p:sp>
      <p:sp>
        <p:nvSpPr>
          <p:cNvPr id="4" name="TextBox 3"/>
          <p:cNvSpPr txBox="1"/>
          <p:nvPr userDrawn="1"/>
        </p:nvSpPr>
        <p:spPr>
          <a:xfrm>
            <a:off x="8184993" y="4693444"/>
            <a:ext cx="579864" cy="230832"/>
          </a:xfrm>
          <a:prstGeom prst="rect">
            <a:avLst/>
          </a:prstGeom>
          <a:noFill/>
        </p:spPr>
        <p:txBody>
          <a:bodyPr wrap="square" rtlCol="0">
            <a:spAutoFit/>
          </a:bodyPr>
          <a:lstStyle/>
          <a:p>
            <a:pPr algn="r"/>
            <a:fld id="{5B4F6184-9F9C-45A0-BDFF-B28FD2B0FAEA}" type="slidenum">
              <a:rPr lang="en-CA" sz="900" smtClean="0">
                <a:solidFill>
                  <a:schemeClr val="accent1"/>
                </a:solidFill>
              </a:rPr>
              <a:t>‹n°›</a:t>
            </a:fld>
            <a:endParaRPr lang="en-CA" sz="900" dirty="0">
              <a:solidFill>
                <a:schemeClr val="accent1"/>
              </a:solidFill>
            </a:endParaRPr>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57200" y="4711605"/>
            <a:ext cx="510870" cy="239470"/>
          </a:xfrm>
          <a:prstGeom prst="rect">
            <a:avLst/>
          </a:prstGeom>
        </p:spPr>
      </p:pic>
    </p:spTree>
    <p:extLst>
      <p:ext uri="{BB962C8B-B14F-4D97-AF65-F5344CB8AC3E}">
        <p14:creationId xmlns:p14="http://schemas.microsoft.com/office/powerpoint/2010/main" val="1068762165"/>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Lst>
  <p:hf hdr="0" ftr="0" dt="0"/>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69863" indent="-169863" algn="l" defTabSz="457200" rtl="0" eaLnBrk="1" latinLnBrk="0" hangingPunct="1">
        <a:spcBef>
          <a:spcPts val="1200"/>
        </a:spcBef>
        <a:spcAft>
          <a:spcPts val="0"/>
        </a:spcAft>
        <a:buFont typeface="Arial"/>
        <a:buChar char="•"/>
        <a:defRPr sz="1800" kern="1200">
          <a:solidFill>
            <a:schemeClr val="tx1"/>
          </a:solidFill>
          <a:latin typeface="+mn-lt"/>
          <a:ea typeface="+mn-ea"/>
          <a:cs typeface="+mn-cs"/>
        </a:defRPr>
      </a:lvl1pPr>
      <a:lvl2pPr marL="400050" indent="-230188" algn="l" defTabSz="457200" rtl="0" eaLnBrk="1" latinLnBrk="0" hangingPunct="1">
        <a:spcBef>
          <a:spcPct val="20000"/>
        </a:spcBef>
        <a:buFont typeface="Arial"/>
        <a:buChar char="–"/>
        <a:defRPr sz="1600" kern="1200">
          <a:solidFill>
            <a:schemeClr val="tx1"/>
          </a:solidFill>
          <a:latin typeface="+mn-lt"/>
          <a:ea typeface="+mn-ea"/>
          <a:cs typeface="+mn-cs"/>
        </a:defRPr>
      </a:lvl2pPr>
      <a:lvl3pPr marL="571500" indent="-171450" algn="l" defTabSz="457200" rtl="0" eaLnBrk="1" latinLnBrk="0" hangingPunct="1">
        <a:spcBef>
          <a:spcPct val="20000"/>
        </a:spcBef>
        <a:buFont typeface="Arial"/>
        <a:buChar char="•"/>
        <a:defRPr sz="1400" kern="1200">
          <a:solidFill>
            <a:schemeClr val="tx1"/>
          </a:solidFill>
          <a:latin typeface="+mn-lt"/>
          <a:ea typeface="+mn-ea"/>
          <a:cs typeface="+mn-cs"/>
        </a:defRPr>
      </a:lvl3pPr>
      <a:lvl4pPr marL="741363" indent="-169863" algn="l" defTabSz="457200" rtl="0" eaLnBrk="1" latinLnBrk="0" hangingPunct="1">
        <a:spcBef>
          <a:spcPct val="20000"/>
        </a:spcBef>
        <a:buFont typeface="Arial"/>
        <a:buChar char="–"/>
        <a:defRPr sz="1200" kern="1200">
          <a:solidFill>
            <a:schemeClr val="tx1"/>
          </a:solidFill>
          <a:latin typeface="+mn-lt"/>
          <a:ea typeface="+mn-ea"/>
          <a:cs typeface="+mn-cs"/>
        </a:defRPr>
      </a:lvl4pPr>
      <a:lvl5pPr marL="911225" indent="-169863"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965199" y="736600"/>
            <a:ext cx="7550151" cy="531416"/>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965199" y="1369218"/>
            <a:ext cx="7550151" cy="3263504"/>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965199" y="4767263"/>
            <a:ext cx="172085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D4FE67B-104C-4DF8-996E-D5A12DD36BD1}" type="datetimeFigureOut">
              <a:rPr lang="fr-FR" smtClean="0"/>
              <a:t>27/06/2024</a:t>
            </a:fld>
            <a:endParaRPr lang="fr-FR"/>
          </a:p>
        </p:txBody>
      </p:sp>
      <p:sp>
        <p:nvSpPr>
          <p:cNvPr id="5" name="Espace réservé du pied de page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8881A9C-CD25-45F1-A2C1-FF1B29DDA3C7}" type="slidenum">
              <a:rPr lang="fr-FR" smtClean="0"/>
              <a:t>‹n°›</a:t>
            </a:fld>
            <a:endParaRPr lang="fr-FR"/>
          </a:p>
        </p:txBody>
      </p:sp>
      <p:sp>
        <p:nvSpPr>
          <p:cNvPr id="8" name="Rectangle 7"/>
          <p:cNvSpPr/>
          <p:nvPr/>
        </p:nvSpPr>
        <p:spPr>
          <a:xfrm>
            <a:off x="522363" y="0"/>
            <a:ext cx="8621637" cy="5213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350" dirty="0">
                <a:solidFill>
                  <a:prstClr val="white"/>
                </a:solidFill>
                <a:latin typeface="Segoe UI Light" panose="020B0502040204020203" pitchFamily="34" charset="0"/>
                <a:cs typeface="Segoe UI Light" panose="020B0502040204020203" pitchFamily="34" charset="0"/>
              </a:rPr>
              <a:t>Les formations du Mooc Office 365</a:t>
            </a:r>
          </a:p>
        </p:txBody>
      </p:sp>
      <p:sp>
        <p:nvSpPr>
          <p:cNvPr id="11" name="Rectangle 10"/>
          <p:cNvSpPr/>
          <p:nvPr/>
        </p:nvSpPr>
        <p:spPr>
          <a:xfrm>
            <a:off x="522363" y="0"/>
            <a:ext cx="8621637" cy="5213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1350" dirty="0">
                <a:latin typeface="Segoe UI Light" panose="020B0502040204020203" pitchFamily="34" charset="0"/>
                <a:cs typeface="Segoe UI Light" panose="020B0502040204020203" pitchFamily="34" charset="0"/>
              </a:rPr>
              <a:t>Les formations</a:t>
            </a:r>
            <a:r>
              <a:rPr lang="fr-FR" sz="1350" baseline="0" dirty="0">
                <a:latin typeface="Segoe UI Light" panose="020B0502040204020203" pitchFamily="34" charset="0"/>
                <a:cs typeface="Segoe UI Light" panose="020B0502040204020203" pitchFamily="34" charset="0"/>
              </a:rPr>
              <a:t> du Mooc Office 365</a:t>
            </a:r>
            <a:endParaRPr lang="fr-FR" sz="1350" dirty="0">
              <a:latin typeface="Segoe UI Light" panose="020B0502040204020203" pitchFamily="34" charset="0"/>
              <a:cs typeface="Segoe UI Light" panose="020B0502040204020203" pitchFamily="34" charset="0"/>
            </a:endParaRPr>
          </a:p>
        </p:txBody>
      </p:sp>
      <p:sp>
        <p:nvSpPr>
          <p:cNvPr id="12" name="Rectangle 11"/>
          <p:cNvSpPr/>
          <p:nvPr/>
        </p:nvSpPr>
        <p:spPr>
          <a:xfrm>
            <a:off x="522363" y="0"/>
            <a:ext cx="8621637" cy="5213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1350" dirty="0">
                <a:latin typeface="Segoe UI Light" panose="020B0502040204020203" pitchFamily="34" charset="0"/>
                <a:cs typeface="Segoe UI Light" panose="020B0502040204020203" pitchFamily="34" charset="0"/>
              </a:rPr>
              <a:t>Les formations</a:t>
            </a:r>
            <a:r>
              <a:rPr lang="fr-FR" sz="1350" baseline="0" dirty="0">
                <a:latin typeface="Segoe UI Light" panose="020B0502040204020203" pitchFamily="34" charset="0"/>
                <a:cs typeface="Segoe UI Light" panose="020B0502040204020203" pitchFamily="34" charset="0"/>
              </a:rPr>
              <a:t> du Mooc Office 365</a:t>
            </a:r>
            <a:endParaRPr lang="fr-FR" sz="1350" dirty="0">
              <a:latin typeface="Segoe UI Light" panose="020B0502040204020203" pitchFamily="34" charset="0"/>
              <a:cs typeface="Segoe UI Light" panose="020B0502040204020203" pitchFamily="34" charset="0"/>
            </a:endParaRPr>
          </a:p>
        </p:txBody>
      </p:sp>
      <p:sp>
        <p:nvSpPr>
          <p:cNvPr id="14" name="Rectangle 13"/>
          <p:cNvSpPr/>
          <p:nvPr userDrawn="1"/>
        </p:nvSpPr>
        <p:spPr>
          <a:xfrm>
            <a:off x="0" y="0"/>
            <a:ext cx="9144000" cy="5213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1350" dirty="0">
                <a:latin typeface="Segoe UI Semibold" panose="020B0702040204020203" pitchFamily="34" charset="0"/>
                <a:cs typeface="Segoe UI Semibold" panose="020B0702040204020203" pitchFamily="34" charset="0"/>
              </a:rPr>
              <a:t>            	L’espace de stockage en ligne OneDrive</a:t>
            </a:r>
          </a:p>
        </p:txBody>
      </p:sp>
    </p:spTree>
    <p:extLst>
      <p:ext uri="{BB962C8B-B14F-4D97-AF65-F5344CB8AC3E}">
        <p14:creationId xmlns:p14="http://schemas.microsoft.com/office/powerpoint/2010/main" val="1136642826"/>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1" r:id="rId15"/>
    <p:sldLayoutId id="2147483912" r:id="rId16"/>
    <p:sldLayoutId id="2147483913" r:id="rId17"/>
  </p:sldLayoutIdLst>
  <p:txStyles>
    <p:titleStyle>
      <a:lvl1pPr algn="l" defTabSz="685800" rtl="0" eaLnBrk="1" latinLnBrk="0" hangingPunct="1">
        <a:lnSpc>
          <a:spcPct val="90000"/>
        </a:lnSpc>
        <a:spcBef>
          <a:spcPct val="0"/>
        </a:spcBef>
        <a:buNone/>
        <a:defRPr sz="3300" kern="1200">
          <a:solidFill>
            <a:schemeClr val="tx1"/>
          </a:solidFill>
          <a:latin typeface="Segoe UI Light" panose="020B0502040204020203" pitchFamily="34" charset="0"/>
          <a:ea typeface="+mj-ea"/>
          <a:cs typeface="Segoe UI Light" panose="020B0502040204020203"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a:solidFill>
            <a:srgbClr val="FF0000"/>
          </a:solidFill>
          <a:latin typeface="Segoe UI Light" panose="020B0502040204020203" pitchFamily="34" charset="0"/>
          <a:ea typeface="+mn-ea"/>
          <a:cs typeface="Segoe UI Light" panose="020B0502040204020203"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Segoe UI Light" panose="020B0502040204020203" pitchFamily="34" charset="0"/>
          <a:ea typeface="+mn-ea"/>
          <a:cs typeface="Segoe UI Light" panose="020B0502040204020203"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Segoe UI Light" panose="020B0502040204020203" pitchFamily="34" charset="0"/>
          <a:ea typeface="+mn-ea"/>
          <a:cs typeface="Segoe UI Light" panose="020B0502040204020203"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Segoe UI Light" panose="020B0502040204020203" pitchFamily="34" charset="0"/>
          <a:ea typeface="+mn-ea"/>
          <a:cs typeface="Segoe UI Light" panose="020B0502040204020203"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Segoe UI Light" panose="020B0502040204020203" pitchFamily="34" charset="0"/>
          <a:ea typeface="+mn-ea"/>
          <a:cs typeface="Segoe UI Light"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965199" y="736600"/>
            <a:ext cx="7550151" cy="531416"/>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965199" y="1369218"/>
            <a:ext cx="7550151" cy="3263504"/>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965199" y="4767263"/>
            <a:ext cx="172085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D4FE67B-104C-4DF8-996E-D5A12DD36BD1}" type="datetimeFigureOut">
              <a:rPr lang="fr-FR" smtClean="0"/>
              <a:t>27/06/2024</a:t>
            </a:fld>
            <a:endParaRPr lang="fr-FR"/>
          </a:p>
        </p:txBody>
      </p:sp>
      <p:sp>
        <p:nvSpPr>
          <p:cNvPr id="5" name="Espace réservé du pied de page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8881A9C-CD25-45F1-A2C1-FF1B29DDA3C7}" type="slidenum">
              <a:rPr lang="fr-FR" smtClean="0"/>
              <a:t>‹n°›</a:t>
            </a:fld>
            <a:endParaRPr lang="fr-FR"/>
          </a:p>
        </p:txBody>
      </p:sp>
      <p:sp>
        <p:nvSpPr>
          <p:cNvPr id="8" name="Rectangle 7"/>
          <p:cNvSpPr/>
          <p:nvPr/>
        </p:nvSpPr>
        <p:spPr>
          <a:xfrm>
            <a:off x="522363" y="0"/>
            <a:ext cx="8621637" cy="5213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350" dirty="0">
                <a:solidFill>
                  <a:prstClr val="white"/>
                </a:solidFill>
                <a:latin typeface="Segoe UI Light" panose="020B0502040204020203" pitchFamily="34" charset="0"/>
                <a:cs typeface="Segoe UI Light" panose="020B0502040204020203" pitchFamily="34" charset="0"/>
              </a:rPr>
              <a:t>Les formations du Mooc Office 365</a:t>
            </a:r>
          </a:p>
        </p:txBody>
      </p:sp>
      <p:sp>
        <p:nvSpPr>
          <p:cNvPr id="11" name="Rectangle 10"/>
          <p:cNvSpPr/>
          <p:nvPr/>
        </p:nvSpPr>
        <p:spPr>
          <a:xfrm>
            <a:off x="522363" y="0"/>
            <a:ext cx="8621637" cy="5213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1350" dirty="0">
                <a:latin typeface="Segoe UI Light" panose="020B0502040204020203" pitchFamily="34" charset="0"/>
                <a:cs typeface="Segoe UI Light" panose="020B0502040204020203" pitchFamily="34" charset="0"/>
              </a:rPr>
              <a:t>Les formations</a:t>
            </a:r>
            <a:r>
              <a:rPr lang="fr-FR" sz="1350" baseline="0" dirty="0">
                <a:latin typeface="Segoe UI Light" panose="020B0502040204020203" pitchFamily="34" charset="0"/>
                <a:cs typeface="Segoe UI Light" panose="020B0502040204020203" pitchFamily="34" charset="0"/>
              </a:rPr>
              <a:t> du Mooc Office 365</a:t>
            </a:r>
            <a:endParaRPr lang="fr-FR" sz="1350" dirty="0">
              <a:latin typeface="Segoe UI Light" panose="020B0502040204020203" pitchFamily="34" charset="0"/>
              <a:cs typeface="Segoe UI Light" panose="020B0502040204020203" pitchFamily="34" charset="0"/>
            </a:endParaRPr>
          </a:p>
        </p:txBody>
      </p:sp>
      <p:sp>
        <p:nvSpPr>
          <p:cNvPr id="12" name="Rectangle 11"/>
          <p:cNvSpPr/>
          <p:nvPr/>
        </p:nvSpPr>
        <p:spPr>
          <a:xfrm>
            <a:off x="522363" y="0"/>
            <a:ext cx="8621637" cy="5213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1350" dirty="0">
                <a:latin typeface="Segoe UI Light" panose="020B0502040204020203" pitchFamily="34" charset="0"/>
                <a:cs typeface="Segoe UI Light" panose="020B0502040204020203" pitchFamily="34" charset="0"/>
              </a:rPr>
              <a:t>Les formations</a:t>
            </a:r>
            <a:r>
              <a:rPr lang="fr-FR" sz="1350" baseline="0" dirty="0">
                <a:latin typeface="Segoe UI Light" panose="020B0502040204020203" pitchFamily="34" charset="0"/>
                <a:cs typeface="Segoe UI Light" panose="020B0502040204020203" pitchFamily="34" charset="0"/>
              </a:rPr>
              <a:t> du Mooc Office 365</a:t>
            </a:r>
            <a:endParaRPr lang="fr-FR" sz="1350" dirty="0">
              <a:latin typeface="Segoe UI Light" panose="020B0502040204020203" pitchFamily="34" charset="0"/>
              <a:cs typeface="Segoe UI Light" panose="020B0502040204020203" pitchFamily="34" charset="0"/>
            </a:endParaRPr>
          </a:p>
        </p:txBody>
      </p:sp>
      <p:sp>
        <p:nvSpPr>
          <p:cNvPr id="14" name="Rectangle 13"/>
          <p:cNvSpPr/>
          <p:nvPr userDrawn="1"/>
        </p:nvSpPr>
        <p:spPr>
          <a:xfrm>
            <a:off x="0" y="0"/>
            <a:ext cx="9144000" cy="5213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1350" dirty="0">
                <a:latin typeface="Segoe UI Semibold" panose="020B0702040204020203" pitchFamily="34" charset="0"/>
                <a:cs typeface="Segoe UI Semibold" panose="020B0702040204020203" pitchFamily="34" charset="0"/>
              </a:rPr>
              <a:t>            	L’espace de stockage en ligne OneDrive</a:t>
            </a:r>
          </a:p>
        </p:txBody>
      </p:sp>
    </p:spTree>
    <p:extLst>
      <p:ext uri="{BB962C8B-B14F-4D97-AF65-F5344CB8AC3E}">
        <p14:creationId xmlns:p14="http://schemas.microsoft.com/office/powerpoint/2010/main" val="3381857844"/>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 id="2147483930" r:id="rId15"/>
    <p:sldLayoutId id="2147483931" r:id="rId16"/>
    <p:sldLayoutId id="2147483932" r:id="rId17"/>
  </p:sldLayoutIdLst>
  <p:txStyles>
    <p:titleStyle>
      <a:lvl1pPr algn="l" defTabSz="685800" rtl="0" eaLnBrk="1" latinLnBrk="0" hangingPunct="1">
        <a:lnSpc>
          <a:spcPct val="90000"/>
        </a:lnSpc>
        <a:spcBef>
          <a:spcPct val="0"/>
        </a:spcBef>
        <a:buNone/>
        <a:defRPr sz="3300" kern="1200">
          <a:solidFill>
            <a:schemeClr val="tx1"/>
          </a:solidFill>
          <a:latin typeface="Segoe UI Light" panose="020B0502040204020203" pitchFamily="34" charset="0"/>
          <a:ea typeface="+mj-ea"/>
          <a:cs typeface="Segoe UI Light" panose="020B0502040204020203"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a:solidFill>
            <a:srgbClr val="FF0000"/>
          </a:solidFill>
          <a:latin typeface="Segoe UI Light" panose="020B0502040204020203" pitchFamily="34" charset="0"/>
          <a:ea typeface="+mn-ea"/>
          <a:cs typeface="Segoe UI Light" panose="020B0502040204020203"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Segoe UI Light" panose="020B0502040204020203" pitchFamily="34" charset="0"/>
          <a:ea typeface="+mn-ea"/>
          <a:cs typeface="Segoe UI Light" panose="020B0502040204020203"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Segoe UI Light" panose="020B0502040204020203" pitchFamily="34" charset="0"/>
          <a:ea typeface="+mn-ea"/>
          <a:cs typeface="Segoe UI Light" panose="020B0502040204020203"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Segoe UI Light" panose="020B0502040204020203" pitchFamily="34" charset="0"/>
          <a:ea typeface="+mn-ea"/>
          <a:cs typeface="Segoe UI Light" panose="020B0502040204020203"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Segoe UI Light" panose="020B0502040204020203" pitchFamily="34" charset="0"/>
          <a:ea typeface="+mn-ea"/>
          <a:cs typeface="Segoe UI Light"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965199" y="736600"/>
            <a:ext cx="7550151" cy="531416"/>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965199" y="1369218"/>
            <a:ext cx="7550151" cy="3263504"/>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965199" y="4767263"/>
            <a:ext cx="172085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D4FE67B-104C-4DF8-996E-D5A12DD36BD1}" type="datetimeFigureOut">
              <a:rPr lang="fr-FR" smtClean="0"/>
              <a:t>27/06/2024</a:t>
            </a:fld>
            <a:endParaRPr lang="fr-FR"/>
          </a:p>
        </p:txBody>
      </p:sp>
      <p:sp>
        <p:nvSpPr>
          <p:cNvPr id="5" name="Espace réservé du pied de page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8881A9C-CD25-45F1-A2C1-FF1B29DDA3C7}" type="slidenum">
              <a:rPr lang="fr-FR" smtClean="0"/>
              <a:t>‹n°›</a:t>
            </a:fld>
            <a:endParaRPr lang="fr-FR"/>
          </a:p>
        </p:txBody>
      </p:sp>
      <p:sp>
        <p:nvSpPr>
          <p:cNvPr id="8" name="Rectangle 7"/>
          <p:cNvSpPr/>
          <p:nvPr/>
        </p:nvSpPr>
        <p:spPr>
          <a:xfrm>
            <a:off x="522363" y="0"/>
            <a:ext cx="8621637" cy="5213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350" dirty="0">
                <a:solidFill>
                  <a:prstClr val="white"/>
                </a:solidFill>
                <a:latin typeface="Segoe UI Light" panose="020B0502040204020203" pitchFamily="34" charset="0"/>
                <a:cs typeface="Segoe UI Light" panose="020B0502040204020203" pitchFamily="34" charset="0"/>
              </a:rPr>
              <a:t>Les formations du Mooc Office 365</a:t>
            </a:r>
          </a:p>
        </p:txBody>
      </p:sp>
      <p:sp>
        <p:nvSpPr>
          <p:cNvPr id="11" name="Rectangle 10"/>
          <p:cNvSpPr/>
          <p:nvPr/>
        </p:nvSpPr>
        <p:spPr>
          <a:xfrm>
            <a:off x="522363" y="0"/>
            <a:ext cx="8621637" cy="5213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1350" dirty="0">
                <a:latin typeface="Segoe UI Light" panose="020B0502040204020203" pitchFamily="34" charset="0"/>
                <a:cs typeface="Segoe UI Light" panose="020B0502040204020203" pitchFamily="34" charset="0"/>
              </a:rPr>
              <a:t>Les formations</a:t>
            </a:r>
            <a:r>
              <a:rPr lang="fr-FR" sz="1350" baseline="0" dirty="0">
                <a:latin typeface="Segoe UI Light" panose="020B0502040204020203" pitchFamily="34" charset="0"/>
                <a:cs typeface="Segoe UI Light" panose="020B0502040204020203" pitchFamily="34" charset="0"/>
              </a:rPr>
              <a:t> du Mooc Office 365</a:t>
            </a:r>
            <a:endParaRPr lang="fr-FR" sz="1350" dirty="0">
              <a:latin typeface="Segoe UI Light" panose="020B0502040204020203" pitchFamily="34" charset="0"/>
              <a:cs typeface="Segoe UI Light" panose="020B0502040204020203" pitchFamily="34" charset="0"/>
            </a:endParaRPr>
          </a:p>
        </p:txBody>
      </p:sp>
      <p:sp>
        <p:nvSpPr>
          <p:cNvPr id="12" name="Rectangle 11"/>
          <p:cNvSpPr/>
          <p:nvPr/>
        </p:nvSpPr>
        <p:spPr>
          <a:xfrm>
            <a:off x="522363" y="0"/>
            <a:ext cx="8621637" cy="5213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1350" dirty="0">
                <a:latin typeface="Segoe UI Light" panose="020B0502040204020203" pitchFamily="34" charset="0"/>
                <a:cs typeface="Segoe UI Light" panose="020B0502040204020203" pitchFamily="34" charset="0"/>
              </a:rPr>
              <a:t>Les formations</a:t>
            </a:r>
            <a:r>
              <a:rPr lang="fr-FR" sz="1350" baseline="0" dirty="0">
                <a:latin typeface="Segoe UI Light" panose="020B0502040204020203" pitchFamily="34" charset="0"/>
                <a:cs typeface="Segoe UI Light" panose="020B0502040204020203" pitchFamily="34" charset="0"/>
              </a:rPr>
              <a:t> du Mooc Office 365</a:t>
            </a:r>
            <a:endParaRPr lang="fr-FR" sz="1350" dirty="0">
              <a:latin typeface="Segoe UI Light" panose="020B0502040204020203" pitchFamily="34" charset="0"/>
              <a:cs typeface="Segoe UI Light" panose="020B0502040204020203" pitchFamily="34" charset="0"/>
            </a:endParaRPr>
          </a:p>
        </p:txBody>
      </p:sp>
      <p:sp>
        <p:nvSpPr>
          <p:cNvPr id="14" name="Rectangle 13"/>
          <p:cNvSpPr/>
          <p:nvPr userDrawn="1"/>
        </p:nvSpPr>
        <p:spPr>
          <a:xfrm>
            <a:off x="0" y="0"/>
            <a:ext cx="9144000" cy="5213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1350" dirty="0">
                <a:latin typeface="Segoe UI Semibold" panose="020B0702040204020203" pitchFamily="34" charset="0"/>
                <a:cs typeface="Segoe UI Semibold" panose="020B0702040204020203" pitchFamily="34" charset="0"/>
              </a:rPr>
              <a:t>            	L’espace de stockage en ligne OneDrive</a:t>
            </a:r>
          </a:p>
        </p:txBody>
      </p:sp>
    </p:spTree>
    <p:extLst>
      <p:ext uri="{BB962C8B-B14F-4D97-AF65-F5344CB8AC3E}">
        <p14:creationId xmlns:p14="http://schemas.microsoft.com/office/powerpoint/2010/main" val="1173437123"/>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49" r:id="rId15"/>
    <p:sldLayoutId id="2147483950" r:id="rId16"/>
    <p:sldLayoutId id="2147483951" r:id="rId17"/>
  </p:sldLayoutIdLst>
  <p:txStyles>
    <p:titleStyle>
      <a:lvl1pPr algn="l" defTabSz="685800" rtl="0" eaLnBrk="1" latinLnBrk="0" hangingPunct="1">
        <a:lnSpc>
          <a:spcPct val="90000"/>
        </a:lnSpc>
        <a:spcBef>
          <a:spcPct val="0"/>
        </a:spcBef>
        <a:buNone/>
        <a:defRPr sz="3300" kern="1200">
          <a:solidFill>
            <a:schemeClr val="tx1"/>
          </a:solidFill>
          <a:latin typeface="Segoe UI Light" panose="020B0502040204020203" pitchFamily="34" charset="0"/>
          <a:ea typeface="+mj-ea"/>
          <a:cs typeface="Segoe UI Light" panose="020B0502040204020203"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a:solidFill>
            <a:srgbClr val="FF0000"/>
          </a:solidFill>
          <a:latin typeface="Segoe UI Light" panose="020B0502040204020203" pitchFamily="34" charset="0"/>
          <a:ea typeface="+mn-ea"/>
          <a:cs typeface="Segoe UI Light" panose="020B0502040204020203"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Segoe UI Light" panose="020B0502040204020203" pitchFamily="34" charset="0"/>
          <a:ea typeface="+mn-ea"/>
          <a:cs typeface="Segoe UI Light" panose="020B0502040204020203"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Segoe UI Light" panose="020B0502040204020203" pitchFamily="34" charset="0"/>
          <a:ea typeface="+mn-ea"/>
          <a:cs typeface="Segoe UI Light" panose="020B0502040204020203"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Segoe UI Light" panose="020B0502040204020203" pitchFamily="34" charset="0"/>
          <a:ea typeface="+mn-ea"/>
          <a:cs typeface="Segoe UI Light" panose="020B0502040204020203"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Segoe UI Light" panose="020B0502040204020203" pitchFamily="34" charset="0"/>
          <a:ea typeface="+mn-ea"/>
          <a:cs typeface="Segoe UI Light"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D47C30-377D-4AA3-B90C-22925D63EAA6}"/>
              </a:ext>
            </a:extLst>
          </p:cNvPr>
          <p:cNvSpPr>
            <a:spLocks noGrp="1"/>
          </p:cNvSpPr>
          <p:nvPr>
            <p:ph type="title"/>
          </p:nvPr>
        </p:nvSpPr>
        <p:spPr>
          <a:xfrm>
            <a:off x="360000" y="360001"/>
            <a:ext cx="8424000" cy="519562"/>
          </a:xfrm>
          <a:prstGeom prst="rect">
            <a:avLst/>
          </a:prstGeom>
        </p:spPr>
        <p:txBody>
          <a:bodyPr vert="horz" lIns="0" tIns="0" rIns="0" bIns="0" rtlCol="0" anchor="t" anchorCtr="0">
            <a:noAutofit/>
          </a:bodyPr>
          <a:lstStyle/>
          <a:p>
            <a:r>
              <a:rPr lang="en-US"/>
              <a:t>Click to edit Master title style</a:t>
            </a:r>
            <a:endParaRPr lang="fr-CA"/>
          </a:p>
        </p:txBody>
      </p:sp>
      <p:sp>
        <p:nvSpPr>
          <p:cNvPr id="8" name="Slide Number Placeholder 6">
            <a:extLst>
              <a:ext uri="{FF2B5EF4-FFF2-40B4-BE49-F238E27FC236}">
                <a16:creationId xmlns:a16="http://schemas.microsoft.com/office/drawing/2014/main" id="{B627BF00-6595-4BC2-B815-66DA1CDED20C}"/>
              </a:ext>
            </a:extLst>
          </p:cNvPr>
          <p:cNvSpPr txBox="1">
            <a:spLocks/>
          </p:cNvSpPr>
          <p:nvPr userDrawn="1"/>
        </p:nvSpPr>
        <p:spPr>
          <a:xfrm>
            <a:off x="360000" y="4824000"/>
            <a:ext cx="2057400" cy="274637"/>
          </a:xfrm>
          <a:prstGeom prst="rect">
            <a:avLst/>
          </a:prstGeom>
        </p:spPr>
        <p:txBody>
          <a:bodyPr vert="horz" lIns="0" tIns="0" rIns="0" bIns="0" rtlCol="0" anchor="ctr"/>
          <a:lstStyle>
            <a:defPPr>
              <a:defRPr lang="fr-FR"/>
            </a:defPPr>
            <a:lvl1pPr marL="0" algn="r" defTabSz="914400" rtl="0" eaLnBrk="1" latinLnBrk="0" hangingPunct="1">
              <a:defRPr sz="1200" kern="1200">
                <a:solidFill>
                  <a:schemeClr val="tx1"/>
                </a:solidFill>
                <a:latin typeface="Basis Grotesque Pro"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C1A2448-9617-4797-9177-906AF03AE6F4}" type="slidenum">
              <a:rPr lang="fr-CA" sz="1200" smtClean="0"/>
              <a:pPr algn="l"/>
              <a:t>‹n°›</a:t>
            </a:fld>
            <a:endParaRPr lang="fr-CA" sz="1200"/>
          </a:p>
        </p:txBody>
      </p:sp>
      <p:sp>
        <p:nvSpPr>
          <p:cNvPr id="3" name="Espace réservé du texte 2">
            <a:extLst>
              <a:ext uri="{FF2B5EF4-FFF2-40B4-BE49-F238E27FC236}">
                <a16:creationId xmlns:a16="http://schemas.microsoft.com/office/drawing/2014/main" id="{80D24B38-E134-494A-A541-9D439C8B0120}"/>
              </a:ext>
            </a:extLst>
          </p:cNvPr>
          <p:cNvSpPr>
            <a:spLocks noGrp="1"/>
          </p:cNvSpPr>
          <p:nvPr>
            <p:ph type="body" idx="1"/>
          </p:nvPr>
        </p:nvSpPr>
        <p:spPr>
          <a:xfrm>
            <a:off x="360000" y="1440000"/>
            <a:ext cx="8424000" cy="3096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Tree>
    <p:extLst>
      <p:ext uri="{BB962C8B-B14F-4D97-AF65-F5344CB8AC3E}">
        <p14:creationId xmlns:p14="http://schemas.microsoft.com/office/powerpoint/2010/main" val="461340980"/>
      </p:ext>
    </p:extLst>
  </p:cSld>
  <p:clrMap bg1="lt1" tx1="dk1" bg2="lt2" tx2="dk2" accent1="accent1" accent2="accent2" accent3="accent3" accent4="accent4" accent5="accent5" accent6="accent6" hlink="hlink" folHlink="folHlink"/>
  <p:sldLayoutIdLst>
    <p:sldLayoutId id="2147483825" r:id="rId1"/>
    <p:sldLayoutId id="2147483851" r:id="rId2"/>
    <p:sldLayoutId id="2147483852" r:id="rId3"/>
  </p:sldLayoutIdLst>
  <p:hf hdr="0" dt="0"/>
  <p:txStyles>
    <p:titleStyle>
      <a:lvl1pPr algn="l" defTabSz="914400" rtl="0" eaLnBrk="1" latinLnBrk="0" hangingPunct="1">
        <a:lnSpc>
          <a:spcPts val="3600"/>
        </a:lnSpc>
        <a:spcBef>
          <a:spcPct val="0"/>
        </a:spcBef>
        <a:buNone/>
        <a:defRPr sz="36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0" indent="0" algn="l" defTabSz="914400" rtl="0" eaLnBrk="1" latinLnBrk="0" hangingPunct="1">
        <a:lnSpc>
          <a:spcPts val="1800"/>
        </a:lnSpc>
        <a:spcBef>
          <a:spcPts val="1000"/>
        </a:spcBef>
        <a:buFontTx/>
        <a:buNone/>
        <a:defRPr sz="180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ts val="1200"/>
        </a:lnSpc>
        <a:spcBef>
          <a:spcPts val="500"/>
        </a:spcBef>
        <a:buFontTx/>
        <a:buNone/>
        <a:defRPr sz="14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Basis Grotesque Pro" panose="02000503030000020004" pitchFamily="2" charset="0"/>
        <a:buNone/>
        <a:defRPr sz="120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500"/>
        </a:spcBef>
        <a:buFont typeface="Basis Grotesque Pro" panose="02000503030000020004" pitchFamily="2" charset="0"/>
        <a:buNone/>
        <a:defRPr sz="1000" kern="1200">
          <a:solidFill>
            <a:schemeClr val="tx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500"/>
        </a:spcBef>
        <a:buFont typeface="Basis Grotesque Pro" panose="02000503030000020004" pitchFamily="2"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D47C30-377D-4AA3-B90C-22925D63EAA6}"/>
              </a:ext>
            </a:extLst>
          </p:cNvPr>
          <p:cNvSpPr>
            <a:spLocks noGrp="1"/>
          </p:cNvSpPr>
          <p:nvPr>
            <p:ph type="title"/>
          </p:nvPr>
        </p:nvSpPr>
        <p:spPr>
          <a:xfrm>
            <a:off x="360000" y="360000"/>
            <a:ext cx="8424000" cy="993775"/>
          </a:xfrm>
          <a:prstGeom prst="rect">
            <a:avLst/>
          </a:prstGeom>
        </p:spPr>
        <p:txBody>
          <a:bodyPr vert="horz" lIns="0" tIns="0" rIns="0" bIns="0" rtlCol="0" anchor="t" anchorCtr="0">
            <a:noAutofit/>
          </a:bodyPr>
          <a:lstStyle/>
          <a:p>
            <a:r>
              <a:rPr lang="en-US"/>
              <a:t>Click to edit Master title style</a:t>
            </a:r>
            <a:endParaRPr lang="fr-CA"/>
          </a:p>
        </p:txBody>
      </p:sp>
      <p:sp>
        <p:nvSpPr>
          <p:cNvPr id="3" name="Text Placeholder 2">
            <a:extLst>
              <a:ext uri="{FF2B5EF4-FFF2-40B4-BE49-F238E27FC236}">
                <a16:creationId xmlns:a16="http://schemas.microsoft.com/office/drawing/2014/main" id="{E0ED872C-FC12-4AA7-91C7-0AA9CAECCFD9}"/>
              </a:ext>
            </a:extLst>
          </p:cNvPr>
          <p:cNvSpPr>
            <a:spLocks noGrp="1"/>
          </p:cNvSpPr>
          <p:nvPr>
            <p:ph type="body" idx="1"/>
          </p:nvPr>
        </p:nvSpPr>
        <p:spPr>
          <a:xfrm>
            <a:off x="360000" y="1440000"/>
            <a:ext cx="8424000" cy="2672643"/>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Slide Number Placeholder 3">
            <a:extLst>
              <a:ext uri="{FF2B5EF4-FFF2-40B4-BE49-F238E27FC236}">
                <a16:creationId xmlns:a16="http://schemas.microsoft.com/office/drawing/2014/main" id="{C9DE4D4A-3F55-402D-ADD3-19DCEFE870AF}"/>
              </a:ext>
            </a:extLst>
          </p:cNvPr>
          <p:cNvSpPr>
            <a:spLocks noGrp="1"/>
          </p:cNvSpPr>
          <p:nvPr>
            <p:ph type="sldNum" sz="quarter" idx="4"/>
          </p:nvPr>
        </p:nvSpPr>
        <p:spPr>
          <a:xfrm>
            <a:off x="360000" y="4824000"/>
            <a:ext cx="2057400" cy="274637"/>
          </a:xfrm>
          <a:prstGeom prst="rect">
            <a:avLst/>
          </a:prstGeom>
        </p:spPr>
        <p:txBody>
          <a:bodyPr vert="horz" lIns="0" tIns="0" rIns="0" bIns="0" rtlCol="0" anchor="ctr"/>
          <a:lstStyle>
            <a:lvl1pPr algn="l">
              <a:defRPr sz="1200">
                <a:solidFill>
                  <a:schemeClr val="tx1"/>
                </a:solidFill>
                <a:latin typeface="Basis Grotesque Pro" panose="02000503030000020004" pitchFamily="2" charset="0"/>
              </a:defRPr>
            </a:lvl1pPr>
          </a:lstStyle>
          <a:p>
            <a:fld id="{DDC7885F-1019-467B-A923-BBC435040C12}" type="slidenum">
              <a:rPr lang="fr-CA" smtClean="0"/>
              <a:pPr/>
              <a:t>‹n°›</a:t>
            </a:fld>
            <a:endParaRPr lang="fr-CA"/>
          </a:p>
        </p:txBody>
      </p:sp>
    </p:spTree>
    <p:extLst>
      <p:ext uri="{BB962C8B-B14F-4D97-AF65-F5344CB8AC3E}">
        <p14:creationId xmlns:p14="http://schemas.microsoft.com/office/powerpoint/2010/main" val="3303970256"/>
      </p:ext>
    </p:extLst>
  </p:cSld>
  <p:clrMap bg1="lt1" tx1="dk1" bg2="lt2" tx2="dk2" accent1="accent1" accent2="accent2" accent3="accent3" accent4="accent4" accent5="accent5" accent6="accent6" hlink="hlink" folHlink="folHlink"/>
  <p:sldLayoutIdLst>
    <p:sldLayoutId id="2147483774" r:id="rId1"/>
    <p:sldLayoutId id="2147483829" r:id="rId2"/>
    <p:sldLayoutId id="2147483831" r:id="rId3"/>
    <p:sldLayoutId id="2147483848" r:id="rId4"/>
  </p:sldLayoutIdLst>
  <p:hf hdr="0"/>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Basis Grotesque Pro" panose="02000503030000020004" pitchFamily="2"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Basis Grotesque Pro" panose="02000503030000020004" pitchFamily="2"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Basis Grotesque Pro" panose="02000503030000020004" pitchFamily="2"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Basis Grotesque Pro" panose="02000503030000020004" pitchFamily="2"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Basis Grotesque Pro" panose="02000503030000020004" pitchFamily="2"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D47C30-377D-4AA3-B90C-22925D63EAA6}"/>
              </a:ext>
            </a:extLst>
          </p:cNvPr>
          <p:cNvSpPr>
            <a:spLocks noGrp="1"/>
          </p:cNvSpPr>
          <p:nvPr>
            <p:ph type="title"/>
          </p:nvPr>
        </p:nvSpPr>
        <p:spPr>
          <a:xfrm>
            <a:off x="360000" y="3132000"/>
            <a:ext cx="8424000" cy="993775"/>
          </a:xfrm>
          <a:prstGeom prst="rect">
            <a:avLst/>
          </a:prstGeom>
        </p:spPr>
        <p:txBody>
          <a:bodyPr vert="horz" lIns="0" tIns="0" rIns="0" bIns="0" rtlCol="0" anchor="t" anchorCtr="0">
            <a:noAutofit/>
          </a:bodyPr>
          <a:lstStyle/>
          <a:p>
            <a:r>
              <a:rPr lang="en-US"/>
              <a:t>Click to edit Master title style</a:t>
            </a:r>
            <a:endParaRPr lang="fr-CA"/>
          </a:p>
        </p:txBody>
      </p:sp>
      <p:sp>
        <p:nvSpPr>
          <p:cNvPr id="8" name="Slide Number Placeholder 3">
            <a:extLst>
              <a:ext uri="{FF2B5EF4-FFF2-40B4-BE49-F238E27FC236}">
                <a16:creationId xmlns:a16="http://schemas.microsoft.com/office/drawing/2014/main" id="{DA4E9AFE-2262-49B8-AC48-295F636B25F8}"/>
              </a:ext>
            </a:extLst>
          </p:cNvPr>
          <p:cNvSpPr>
            <a:spLocks noGrp="1"/>
          </p:cNvSpPr>
          <p:nvPr>
            <p:ph type="sldNum" sz="quarter" idx="4"/>
          </p:nvPr>
        </p:nvSpPr>
        <p:spPr>
          <a:xfrm>
            <a:off x="360000" y="4824000"/>
            <a:ext cx="2057400" cy="274637"/>
          </a:xfrm>
          <a:prstGeom prst="rect">
            <a:avLst/>
          </a:prstGeom>
        </p:spPr>
        <p:txBody>
          <a:bodyPr vert="horz" lIns="0" tIns="0" rIns="0" bIns="0" rtlCol="0" anchor="ctr"/>
          <a:lstStyle>
            <a:lvl1pPr algn="l">
              <a:defRPr sz="1200">
                <a:solidFill>
                  <a:schemeClr val="tx1"/>
                </a:solidFill>
                <a:latin typeface="Basis Grotesque Pro" panose="02000503030000020004" pitchFamily="2" charset="0"/>
              </a:defRPr>
            </a:lvl1pPr>
          </a:lstStyle>
          <a:p>
            <a:fld id="{DDC7885F-1019-467B-A923-BBC435040C12}" type="slidenum">
              <a:rPr lang="fr-CA" smtClean="0"/>
              <a:pPr/>
              <a:t>‹n°›</a:t>
            </a:fld>
            <a:endParaRPr lang="fr-CA"/>
          </a:p>
        </p:txBody>
      </p:sp>
      <p:pic>
        <p:nvPicPr>
          <p:cNvPr id="5" name="Picture 5">
            <a:extLst>
              <a:ext uri="{FF2B5EF4-FFF2-40B4-BE49-F238E27FC236}">
                <a16:creationId xmlns:a16="http://schemas.microsoft.com/office/drawing/2014/main" id="{C48E362E-B1C1-4442-9E23-4EC8AAF44672}"/>
              </a:ext>
            </a:extLst>
          </p:cNvPr>
          <p:cNvPicPr>
            <a:picLocks noChangeAspect="1"/>
          </p:cNvPicPr>
          <p:nvPr userDrawn="1"/>
        </p:nvPicPr>
        <p:blipFill>
          <a:blip r:embed="rId9"/>
          <a:stretch>
            <a:fillRect/>
          </a:stretch>
        </p:blipFill>
        <p:spPr>
          <a:xfrm>
            <a:off x="8279514" y="4824000"/>
            <a:ext cx="432946" cy="190832"/>
          </a:xfrm>
          <a:prstGeom prst="rect">
            <a:avLst/>
          </a:prstGeom>
        </p:spPr>
      </p:pic>
    </p:spTree>
    <p:extLst>
      <p:ext uri="{BB962C8B-B14F-4D97-AF65-F5344CB8AC3E}">
        <p14:creationId xmlns:p14="http://schemas.microsoft.com/office/powerpoint/2010/main" val="159254497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849" r:id="rId7"/>
  </p:sldLayoutIdLst>
  <p:hf hdr="0" dt="0"/>
  <p:txStyles>
    <p:titleStyle>
      <a:lvl1pPr algn="l" defTabSz="914400" rtl="0" eaLnBrk="1" latinLnBrk="0" hangingPunct="1">
        <a:lnSpc>
          <a:spcPts val="4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Basis Grotesque Pro" panose="02000503030000020004" pitchFamily="2" charset="0"/>
        <a:buChar char="—"/>
        <a:defRPr sz="2000" kern="1200">
          <a:solidFill>
            <a:schemeClr val="tx1"/>
          </a:solidFill>
          <a:latin typeface="Basis Grotesque Pro" panose="02000503030000020004" pitchFamily="2" charset="0"/>
          <a:ea typeface="+mn-ea"/>
          <a:cs typeface="+mn-cs"/>
        </a:defRPr>
      </a:lvl1pPr>
      <a:lvl2pPr marL="685800" indent="-228600" algn="l" defTabSz="914400" rtl="0" eaLnBrk="1" latinLnBrk="0" hangingPunct="1">
        <a:lnSpc>
          <a:spcPct val="90000"/>
        </a:lnSpc>
        <a:spcBef>
          <a:spcPts val="500"/>
        </a:spcBef>
        <a:buFont typeface="Basis Grotesque Pro" panose="02000503030000020004" pitchFamily="2" charset="0"/>
        <a:buChar char="—"/>
        <a:defRPr sz="1800" kern="1200">
          <a:solidFill>
            <a:schemeClr val="tx1"/>
          </a:solidFill>
          <a:latin typeface="Basis Grotesque Pro" panose="02000503030000020004" pitchFamily="2" charset="0"/>
          <a:ea typeface="+mn-ea"/>
          <a:cs typeface="+mn-cs"/>
        </a:defRPr>
      </a:lvl2pPr>
      <a:lvl3pPr marL="1143000" indent="-228600" algn="l" defTabSz="914400" rtl="0" eaLnBrk="1" latinLnBrk="0" hangingPunct="1">
        <a:lnSpc>
          <a:spcPct val="90000"/>
        </a:lnSpc>
        <a:spcBef>
          <a:spcPts val="500"/>
        </a:spcBef>
        <a:buFont typeface="Basis Grotesque Pro" panose="02000503030000020004" pitchFamily="2" charset="0"/>
        <a:buChar char="—"/>
        <a:defRPr sz="1600" kern="1200">
          <a:solidFill>
            <a:schemeClr val="tx1"/>
          </a:solidFill>
          <a:latin typeface="Basis Grotesque Pro" panose="02000503030000020004" pitchFamily="2" charset="0"/>
          <a:ea typeface="+mn-ea"/>
          <a:cs typeface="+mn-cs"/>
        </a:defRPr>
      </a:lvl3pPr>
      <a:lvl4pPr marL="1600200" indent="-228600" algn="l" defTabSz="914400" rtl="0" eaLnBrk="1" latinLnBrk="0" hangingPunct="1">
        <a:lnSpc>
          <a:spcPct val="90000"/>
        </a:lnSpc>
        <a:spcBef>
          <a:spcPts val="500"/>
        </a:spcBef>
        <a:buFont typeface="Basis Grotesque Pro" panose="02000503030000020004" pitchFamily="2" charset="0"/>
        <a:buChar char="—"/>
        <a:defRPr sz="1400" kern="1200">
          <a:solidFill>
            <a:schemeClr val="tx1"/>
          </a:solidFill>
          <a:latin typeface="Basis Grotesque Pro" panose="02000503030000020004" pitchFamily="2" charset="0"/>
          <a:ea typeface="+mn-ea"/>
          <a:cs typeface="+mn-cs"/>
        </a:defRPr>
      </a:lvl4pPr>
      <a:lvl5pPr marL="2057400" indent="-228600" algn="l" defTabSz="914400" rtl="0" eaLnBrk="1" latinLnBrk="0" hangingPunct="1">
        <a:lnSpc>
          <a:spcPct val="90000"/>
        </a:lnSpc>
        <a:spcBef>
          <a:spcPts val="500"/>
        </a:spcBef>
        <a:buFont typeface="Basis Grotesque Pro" panose="02000503030000020004" pitchFamily="2" charset="0"/>
        <a:buChar char="—"/>
        <a:defRPr sz="1200" kern="1200">
          <a:solidFill>
            <a:schemeClr val="tx1"/>
          </a:solidFill>
          <a:latin typeface="Basis Grotesque Pro" panose="02000503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D47C30-377D-4AA3-B90C-22925D63EAA6}"/>
              </a:ext>
            </a:extLst>
          </p:cNvPr>
          <p:cNvSpPr>
            <a:spLocks noGrp="1"/>
          </p:cNvSpPr>
          <p:nvPr>
            <p:ph type="title"/>
          </p:nvPr>
        </p:nvSpPr>
        <p:spPr>
          <a:xfrm>
            <a:off x="4320000" y="2340000"/>
            <a:ext cx="4495548" cy="519821"/>
          </a:xfrm>
          <a:prstGeom prst="rect">
            <a:avLst/>
          </a:prstGeom>
        </p:spPr>
        <p:txBody>
          <a:bodyPr vert="horz" lIns="0" tIns="0" rIns="0" bIns="0" rtlCol="0" anchor="t" anchorCtr="0">
            <a:noAutofit/>
          </a:bodyPr>
          <a:lstStyle/>
          <a:p>
            <a:r>
              <a:rPr lang="en-US"/>
              <a:t>Asset Classes</a:t>
            </a:r>
            <a:endParaRPr lang="fr-CA"/>
          </a:p>
        </p:txBody>
      </p:sp>
      <p:sp>
        <p:nvSpPr>
          <p:cNvPr id="5" name="Espace réservé du numéro de diapositive 2">
            <a:extLst>
              <a:ext uri="{FF2B5EF4-FFF2-40B4-BE49-F238E27FC236}">
                <a16:creationId xmlns:a16="http://schemas.microsoft.com/office/drawing/2014/main" id="{818D0A1D-C035-4B17-ADB5-5AE44CD741DD}"/>
              </a:ext>
            </a:extLst>
          </p:cNvPr>
          <p:cNvSpPr>
            <a:spLocks noGrp="1"/>
          </p:cNvSpPr>
          <p:nvPr>
            <p:ph type="sldNum" sz="quarter" idx="4"/>
          </p:nvPr>
        </p:nvSpPr>
        <p:spPr>
          <a:xfrm>
            <a:off x="360000" y="4824000"/>
            <a:ext cx="2057400" cy="274637"/>
          </a:xfrm>
          <a:prstGeom prst="rect">
            <a:avLst/>
          </a:prstGeom>
        </p:spPr>
        <p:txBody>
          <a:bodyPr lIns="0" tIns="0" rIns="0" bIns="0"/>
          <a:lstStyle>
            <a:lvl1pPr>
              <a:defRPr sz="1200">
                <a:solidFill>
                  <a:schemeClr val="tx1"/>
                </a:solidFill>
                <a:latin typeface="Basis Grotesque Pro" panose="02000503030000020004" pitchFamily="2" charset="0"/>
              </a:defRPr>
            </a:lvl1pPr>
          </a:lstStyle>
          <a:p>
            <a:fld id="{DDC7885F-1019-467B-A923-BBC435040C12}" type="slidenum">
              <a:rPr lang="fr-CA" smtClean="0"/>
              <a:pPr/>
              <a:t>‹n°›</a:t>
            </a:fld>
            <a:endParaRPr lang="fr-CA"/>
          </a:p>
        </p:txBody>
      </p:sp>
      <p:pic>
        <p:nvPicPr>
          <p:cNvPr id="6" name="Picture 5">
            <a:extLst>
              <a:ext uri="{FF2B5EF4-FFF2-40B4-BE49-F238E27FC236}">
                <a16:creationId xmlns:a16="http://schemas.microsoft.com/office/drawing/2014/main" id="{660BA930-7B6F-4AAF-A452-B559A55303B8}"/>
              </a:ext>
            </a:extLst>
          </p:cNvPr>
          <p:cNvPicPr>
            <a:picLocks noChangeAspect="1"/>
          </p:cNvPicPr>
          <p:nvPr userDrawn="1"/>
        </p:nvPicPr>
        <p:blipFill>
          <a:blip r:embed="rId9"/>
          <a:stretch>
            <a:fillRect/>
          </a:stretch>
        </p:blipFill>
        <p:spPr>
          <a:xfrm>
            <a:off x="8279514" y="4824000"/>
            <a:ext cx="432946" cy="190832"/>
          </a:xfrm>
          <a:prstGeom prst="rect">
            <a:avLst/>
          </a:prstGeom>
        </p:spPr>
      </p:pic>
    </p:spTree>
    <p:extLst>
      <p:ext uri="{BB962C8B-B14F-4D97-AF65-F5344CB8AC3E}">
        <p14:creationId xmlns:p14="http://schemas.microsoft.com/office/powerpoint/2010/main" val="353891286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2" r:id="rId5"/>
    <p:sldLayoutId id="2147483791" r:id="rId6"/>
    <p:sldLayoutId id="2147483850" r:id="rId7"/>
  </p:sldLayoutIdLst>
  <p:hf hdr="0" dt="0"/>
  <p:txStyles>
    <p:titleStyle>
      <a:lvl1pPr algn="l" defTabSz="914400" rtl="0" eaLnBrk="1" latinLnBrk="0" hangingPunct="1">
        <a:lnSpc>
          <a:spcPts val="3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Basis Grotesque Pro" panose="02000503030000020004" pitchFamily="2" charset="0"/>
        <a:buChar char="—"/>
        <a:defRPr sz="2000" kern="1200">
          <a:solidFill>
            <a:schemeClr val="tx1"/>
          </a:solidFill>
          <a:latin typeface="Basis Grotesque Pro" panose="02000503030000020004" pitchFamily="2" charset="0"/>
          <a:ea typeface="+mn-ea"/>
          <a:cs typeface="+mn-cs"/>
        </a:defRPr>
      </a:lvl1pPr>
      <a:lvl2pPr marL="685800" indent="-228600" algn="l" defTabSz="914400" rtl="0" eaLnBrk="1" latinLnBrk="0" hangingPunct="1">
        <a:lnSpc>
          <a:spcPct val="90000"/>
        </a:lnSpc>
        <a:spcBef>
          <a:spcPts val="500"/>
        </a:spcBef>
        <a:buFont typeface="Basis Grotesque Pro" panose="02000503030000020004" pitchFamily="2" charset="0"/>
        <a:buChar char="—"/>
        <a:defRPr sz="1800" kern="1200">
          <a:solidFill>
            <a:schemeClr val="tx1"/>
          </a:solidFill>
          <a:latin typeface="Basis Grotesque Pro" panose="02000503030000020004" pitchFamily="2" charset="0"/>
          <a:ea typeface="+mn-ea"/>
          <a:cs typeface="+mn-cs"/>
        </a:defRPr>
      </a:lvl2pPr>
      <a:lvl3pPr marL="1143000" indent="-228600" algn="l" defTabSz="914400" rtl="0" eaLnBrk="1" latinLnBrk="0" hangingPunct="1">
        <a:lnSpc>
          <a:spcPct val="90000"/>
        </a:lnSpc>
        <a:spcBef>
          <a:spcPts val="500"/>
        </a:spcBef>
        <a:buFont typeface="Basis Grotesque Pro" panose="02000503030000020004" pitchFamily="2" charset="0"/>
        <a:buChar char="—"/>
        <a:defRPr sz="1600" kern="1200">
          <a:solidFill>
            <a:schemeClr val="tx1"/>
          </a:solidFill>
          <a:latin typeface="Basis Grotesque Pro" panose="02000503030000020004" pitchFamily="2" charset="0"/>
          <a:ea typeface="+mn-ea"/>
          <a:cs typeface="+mn-cs"/>
        </a:defRPr>
      </a:lvl3pPr>
      <a:lvl4pPr marL="1600200" indent="-228600" algn="l" defTabSz="914400" rtl="0" eaLnBrk="1" latinLnBrk="0" hangingPunct="1">
        <a:lnSpc>
          <a:spcPct val="90000"/>
        </a:lnSpc>
        <a:spcBef>
          <a:spcPts val="500"/>
        </a:spcBef>
        <a:buFont typeface="Basis Grotesque Pro" panose="02000503030000020004" pitchFamily="2" charset="0"/>
        <a:buChar char="—"/>
        <a:defRPr sz="1400" kern="1200">
          <a:solidFill>
            <a:schemeClr val="tx1"/>
          </a:solidFill>
          <a:latin typeface="Basis Grotesque Pro" panose="02000503030000020004" pitchFamily="2" charset="0"/>
          <a:ea typeface="+mn-ea"/>
          <a:cs typeface="+mn-cs"/>
        </a:defRPr>
      </a:lvl4pPr>
      <a:lvl5pPr marL="2057400" indent="-228600" algn="l" defTabSz="914400" rtl="0" eaLnBrk="1" latinLnBrk="0" hangingPunct="1">
        <a:lnSpc>
          <a:spcPct val="90000"/>
        </a:lnSpc>
        <a:spcBef>
          <a:spcPts val="500"/>
        </a:spcBef>
        <a:buFont typeface="Basis Grotesque Pro" panose="02000503030000020004" pitchFamily="2" charset="0"/>
        <a:buChar char="—"/>
        <a:defRPr sz="1200" kern="1200">
          <a:solidFill>
            <a:schemeClr val="tx1"/>
          </a:solidFill>
          <a:latin typeface="Basis Grotesque Pro" panose="02000503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B745D6A8-3C4F-4A52-A233-E9D99528773F}"/>
              </a:ext>
            </a:extLst>
          </p:cNvPr>
          <p:cNvSpPr txBox="1">
            <a:spLocks/>
          </p:cNvSpPr>
          <p:nvPr userDrawn="1"/>
        </p:nvSpPr>
        <p:spPr>
          <a:xfrm>
            <a:off x="360000" y="4824000"/>
            <a:ext cx="2057400" cy="274637"/>
          </a:xfrm>
          <a:prstGeom prst="rect">
            <a:avLst/>
          </a:prstGeom>
        </p:spPr>
        <p:txBody>
          <a:bodyPr vert="horz" lIns="0" tIns="0" rIns="0" bIns="0" rtlCol="0" anchor="ctr"/>
          <a:lstStyle>
            <a:defPPr>
              <a:defRPr lang="fr-FR"/>
            </a:defPPr>
            <a:lvl1pPr marL="0" algn="r" defTabSz="914400" rtl="0" eaLnBrk="1" latinLnBrk="0" hangingPunct="1">
              <a:defRPr sz="1200" kern="1200">
                <a:solidFill>
                  <a:schemeClr val="tx1"/>
                </a:solidFill>
                <a:latin typeface="Basis Grotesque Pro"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C1A2448-9617-4797-9177-906AF03AE6F4}" type="slidenum">
              <a:rPr lang="fr-CA" sz="1200" smtClean="0"/>
              <a:pPr algn="l"/>
              <a:t>‹n°›</a:t>
            </a:fld>
            <a:endParaRPr lang="fr-CA" sz="1200"/>
          </a:p>
        </p:txBody>
      </p:sp>
      <p:sp>
        <p:nvSpPr>
          <p:cNvPr id="9" name="Title Placeholder 1">
            <a:extLst>
              <a:ext uri="{FF2B5EF4-FFF2-40B4-BE49-F238E27FC236}">
                <a16:creationId xmlns:a16="http://schemas.microsoft.com/office/drawing/2014/main" id="{A302A937-D0BA-42C2-A10D-F581F2C86F1B}"/>
              </a:ext>
            </a:extLst>
          </p:cNvPr>
          <p:cNvSpPr>
            <a:spLocks noGrp="1"/>
          </p:cNvSpPr>
          <p:nvPr>
            <p:ph type="title"/>
          </p:nvPr>
        </p:nvSpPr>
        <p:spPr>
          <a:xfrm>
            <a:off x="360000" y="360001"/>
            <a:ext cx="8388100" cy="591570"/>
          </a:xfrm>
          <a:prstGeom prst="rect">
            <a:avLst/>
          </a:prstGeom>
        </p:spPr>
        <p:txBody>
          <a:bodyPr vert="horz" lIns="0" tIns="0" rIns="0" bIns="0" rtlCol="0" anchor="t" anchorCtr="0">
            <a:noAutofit/>
          </a:bodyPr>
          <a:lstStyle/>
          <a:p>
            <a:r>
              <a:rPr lang="en-US"/>
              <a:t>Click to edit Master title style</a:t>
            </a:r>
            <a:endParaRPr lang="fr-CA"/>
          </a:p>
        </p:txBody>
      </p:sp>
      <p:pic>
        <p:nvPicPr>
          <p:cNvPr id="6" name="Picture 5">
            <a:extLst>
              <a:ext uri="{FF2B5EF4-FFF2-40B4-BE49-F238E27FC236}">
                <a16:creationId xmlns:a16="http://schemas.microsoft.com/office/drawing/2014/main" id="{0160F890-5D8D-43F6-8957-B936CD33A76B}"/>
              </a:ext>
            </a:extLst>
          </p:cNvPr>
          <p:cNvPicPr>
            <a:picLocks noChangeAspect="1"/>
          </p:cNvPicPr>
          <p:nvPr userDrawn="1"/>
        </p:nvPicPr>
        <p:blipFill>
          <a:blip r:embed="rId3"/>
          <a:stretch>
            <a:fillRect/>
          </a:stretch>
        </p:blipFill>
        <p:spPr>
          <a:xfrm>
            <a:off x="8279514" y="4824000"/>
            <a:ext cx="432946" cy="190832"/>
          </a:xfrm>
          <a:prstGeom prst="rect">
            <a:avLst/>
          </a:prstGeom>
        </p:spPr>
      </p:pic>
    </p:spTree>
    <p:extLst>
      <p:ext uri="{BB962C8B-B14F-4D97-AF65-F5344CB8AC3E}">
        <p14:creationId xmlns:p14="http://schemas.microsoft.com/office/powerpoint/2010/main" val="2799277891"/>
      </p:ext>
    </p:extLst>
  </p:cSld>
  <p:clrMap bg1="lt1" tx1="dk1" bg2="lt2" tx2="dk2" accent1="accent1" accent2="accent2" accent3="accent3" accent4="accent4" accent5="accent5" accent6="accent6" hlink="hlink" folHlink="folHlink"/>
  <p:sldLayoutIdLst>
    <p:sldLayoutId id="2147483839" r:id="rId1"/>
  </p:sldLayoutIdLst>
  <p:hf hdr="0" dt="0"/>
  <p:txStyles>
    <p:titleStyle>
      <a:lvl1pPr algn="l" defTabSz="914400" rtl="0" eaLnBrk="1" latinLnBrk="0" hangingPunct="1">
        <a:lnSpc>
          <a:spcPts val="3600"/>
        </a:lnSpc>
        <a:spcBef>
          <a:spcPct val="0"/>
        </a:spcBef>
        <a:buNone/>
        <a:defRPr sz="36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0" indent="0" algn="l" defTabSz="914400" rtl="0" eaLnBrk="1" latinLnBrk="0" hangingPunct="1">
        <a:lnSpc>
          <a:spcPct val="90000"/>
        </a:lnSpc>
        <a:spcBef>
          <a:spcPts val="1000"/>
        </a:spcBef>
        <a:buFontTx/>
        <a:buNone/>
        <a:defRPr sz="2000" kern="1200">
          <a:solidFill>
            <a:schemeClr val="tx1"/>
          </a:solidFill>
          <a:latin typeface="Basis Grotesque Pro" panose="02000503030000020004" pitchFamily="2" charset="0"/>
          <a:ea typeface="+mn-ea"/>
          <a:cs typeface="+mn-cs"/>
        </a:defRPr>
      </a:lvl1pPr>
      <a:lvl2pPr marL="0" indent="0" algn="l" defTabSz="914400" rtl="0" eaLnBrk="1" latinLnBrk="0" hangingPunct="1">
        <a:lnSpc>
          <a:spcPct val="90000"/>
        </a:lnSpc>
        <a:spcBef>
          <a:spcPts val="500"/>
        </a:spcBef>
        <a:buFontTx/>
        <a:buNone/>
        <a:defRPr sz="1800" kern="1200">
          <a:solidFill>
            <a:schemeClr val="tx1"/>
          </a:solidFill>
          <a:latin typeface="Basis Grotesque Pro" panose="02000503030000020004" pitchFamily="2" charset="0"/>
          <a:ea typeface="+mn-ea"/>
          <a:cs typeface="+mn-cs"/>
        </a:defRPr>
      </a:lvl2pPr>
      <a:lvl3pPr marL="0" indent="0" algn="l" defTabSz="914400" rtl="0" eaLnBrk="1" latinLnBrk="0" hangingPunct="1">
        <a:lnSpc>
          <a:spcPct val="90000"/>
        </a:lnSpc>
        <a:spcBef>
          <a:spcPts val="500"/>
        </a:spcBef>
        <a:buFontTx/>
        <a:buNone/>
        <a:defRPr sz="1600" kern="1200">
          <a:solidFill>
            <a:schemeClr val="tx1"/>
          </a:solidFill>
          <a:latin typeface="Basis Grotesque Pro" panose="02000503030000020004" pitchFamily="2" charset="0"/>
          <a:ea typeface="+mn-ea"/>
          <a:cs typeface="+mn-cs"/>
        </a:defRPr>
      </a:lvl3pPr>
      <a:lvl4pPr marL="0" indent="0" algn="l" defTabSz="914400" rtl="0" eaLnBrk="1" latinLnBrk="0" hangingPunct="1">
        <a:lnSpc>
          <a:spcPct val="90000"/>
        </a:lnSpc>
        <a:spcBef>
          <a:spcPts val="500"/>
        </a:spcBef>
        <a:buFontTx/>
        <a:buNone/>
        <a:defRPr sz="1400" kern="1200" baseline="0">
          <a:solidFill>
            <a:schemeClr val="tx1"/>
          </a:solidFill>
          <a:latin typeface="Basis Grotesque Pro" panose="02000503030000020004" pitchFamily="2" charset="0"/>
          <a:ea typeface="+mn-ea"/>
          <a:cs typeface="+mn-cs"/>
        </a:defRPr>
      </a:lvl4pPr>
      <a:lvl5pPr marL="0" indent="0" algn="l" defTabSz="914400" rtl="0" eaLnBrk="1" latinLnBrk="0" hangingPunct="1">
        <a:lnSpc>
          <a:spcPct val="90000"/>
        </a:lnSpc>
        <a:spcBef>
          <a:spcPts val="500"/>
        </a:spcBef>
        <a:buFontTx/>
        <a:buNone/>
        <a:defRPr sz="1200" kern="1200">
          <a:solidFill>
            <a:schemeClr val="tx1"/>
          </a:solidFill>
          <a:latin typeface="Basis Grotesque Pro" panose="02000503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798056"/>
      </p:ext>
    </p:extLst>
  </p:cSld>
  <p:clrMap bg1="lt1" tx1="dk1" bg2="lt2" tx2="dk2" accent1="accent1" accent2="accent2" accent3="accent3" accent4="accent4" accent5="accent5" accent6="accent6" hlink="hlink" folHlink="folHlink"/>
  <p:sldLayoutIdLst>
    <p:sldLayoutId id="2147483838" r:id="rId1"/>
    <p:sldLayoutId id="214748384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D47C30-377D-4AA3-B90C-22925D63EAA6}"/>
              </a:ext>
            </a:extLst>
          </p:cNvPr>
          <p:cNvSpPr>
            <a:spLocks noGrp="1"/>
          </p:cNvSpPr>
          <p:nvPr>
            <p:ph type="title"/>
          </p:nvPr>
        </p:nvSpPr>
        <p:spPr>
          <a:xfrm>
            <a:off x="360000" y="360000"/>
            <a:ext cx="8424000" cy="993775"/>
          </a:xfrm>
          <a:prstGeom prst="rect">
            <a:avLst/>
          </a:prstGeom>
        </p:spPr>
        <p:txBody>
          <a:bodyPr vert="horz" lIns="0" tIns="0" rIns="0" bIns="0" rtlCol="0" anchor="t" anchorCtr="0">
            <a:noAutofit/>
          </a:bodyPr>
          <a:lstStyle/>
          <a:p>
            <a:r>
              <a:rPr lang="en-US"/>
              <a:t>Click to edit Master title style</a:t>
            </a:r>
            <a:endParaRPr lang="fr-CA"/>
          </a:p>
        </p:txBody>
      </p:sp>
      <p:sp>
        <p:nvSpPr>
          <p:cNvPr id="3" name="Text Placeholder 2">
            <a:extLst>
              <a:ext uri="{FF2B5EF4-FFF2-40B4-BE49-F238E27FC236}">
                <a16:creationId xmlns:a16="http://schemas.microsoft.com/office/drawing/2014/main" id="{E0ED872C-FC12-4AA7-91C7-0AA9CAECCFD9}"/>
              </a:ext>
            </a:extLst>
          </p:cNvPr>
          <p:cNvSpPr>
            <a:spLocks noGrp="1"/>
          </p:cNvSpPr>
          <p:nvPr>
            <p:ph type="body" idx="1"/>
          </p:nvPr>
        </p:nvSpPr>
        <p:spPr>
          <a:xfrm>
            <a:off x="360000" y="1370013"/>
            <a:ext cx="8424000" cy="316598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Slide Number Placeholder 6">
            <a:extLst>
              <a:ext uri="{FF2B5EF4-FFF2-40B4-BE49-F238E27FC236}">
                <a16:creationId xmlns:a16="http://schemas.microsoft.com/office/drawing/2014/main" id="{4DC45E9D-6024-4403-9EED-8C2A3460B080}"/>
              </a:ext>
            </a:extLst>
          </p:cNvPr>
          <p:cNvSpPr txBox="1">
            <a:spLocks/>
          </p:cNvSpPr>
          <p:nvPr userDrawn="1"/>
        </p:nvSpPr>
        <p:spPr>
          <a:xfrm>
            <a:off x="360000" y="4824000"/>
            <a:ext cx="2057400" cy="274637"/>
          </a:xfrm>
          <a:prstGeom prst="rect">
            <a:avLst/>
          </a:prstGeom>
        </p:spPr>
        <p:txBody>
          <a:bodyPr vert="horz" lIns="0" tIns="0" rIns="0" bIns="0" rtlCol="0" anchor="ctr"/>
          <a:lstStyle>
            <a:defPPr>
              <a:defRPr lang="fr-FR"/>
            </a:defPPr>
            <a:lvl1pPr marL="0" algn="r" defTabSz="914400" rtl="0" eaLnBrk="1" latinLnBrk="0" hangingPunct="1">
              <a:defRPr sz="1200" kern="1200">
                <a:solidFill>
                  <a:schemeClr val="tx1"/>
                </a:solidFill>
                <a:latin typeface="Basis Grotesque Pro"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C1A2448-9617-4797-9177-906AF03AE6F4}" type="slidenum">
              <a:rPr lang="fr-CA" sz="1200" smtClean="0"/>
              <a:pPr algn="l"/>
              <a:t>‹n°›</a:t>
            </a:fld>
            <a:endParaRPr lang="fr-CA" sz="1200"/>
          </a:p>
        </p:txBody>
      </p:sp>
      <p:pic>
        <p:nvPicPr>
          <p:cNvPr id="6" name="Picture 5">
            <a:extLst>
              <a:ext uri="{FF2B5EF4-FFF2-40B4-BE49-F238E27FC236}">
                <a16:creationId xmlns:a16="http://schemas.microsoft.com/office/drawing/2014/main" id="{9678C54C-F9E9-4361-AAE1-A5359563FFDD}"/>
              </a:ext>
            </a:extLst>
          </p:cNvPr>
          <p:cNvPicPr>
            <a:picLocks noChangeAspect="1"/>
          </p:cNvPicPr>
          <p:nvPr userDrawn="1"/>
        </p:nvPicPr>
        <p:blipFill>
          <a:blip r:embed="rId4"/>
          <a:stretch>
            <a:fillRect/>
          </a:stretch>
        </p:blipFill>
        <p:spPr>
          <a:xfrm>
            <a:off x="8279514" y="4824000"/>
            <a:ext cx="432946" cy="190832"/>
          </a:xfrm>
          <a:prstGeom prst="rect">
            <a:avLst/>
          </a:prstGeom>
        </p:spPr>
      </p:pic>
    </p:spTree>
    <p:extLst>
      <p:ext uri="{BB962C8B-B14F-4D97-AF65-F5344CB8AC3E}">
        <p14:creationId xmlns:p14="http://schemas.microsoft.com/office/powerpoint/2010/main" val="2727316142"/>
      </p:ext>
    </p:extLst>
  </p:cSld>
  <p:clrMap bg1="lt1" tx1="dk1" bg2="lt2" tx2="dk2" accent1="accent1" accent2="accent2" accent3="accent3" accent4="accent4" accent5="accent5" accent6="accent6" hlink="hlink" folHlink="folHlink"/>
  <p:sldLayoutIdLst>
    <p:sldLayoutId id="2147483816" r:id="rId1"/>
    <p:sldLayoutId id="2147483815" r:id="rId2"/>
  </p:sldLayoutIdLst>
  <p:hf hdr="0" dt="0"/>
  <p:txStyles>
    <p:titleStyle>
      <a:lvl1pPr algn="l" defTabSz="914400" rtl="0" eaLnBrk="1" latinLnBrk="0" hangingPunct="1">
        <a:lnSpc>
          <a:spcPts val="3600"/>
        </a:lnSpc>
        <a:spcBef>
          <a:spcPct val="0"/>
        </a:spcBef>
        <a:buNone/>
        <a:defRPr sz="36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Basis Grotesque Pro" panose="02000503030000020004" pitchFamily="2" charset="0"/>
        <a:buNone/>
        <a:defRPr sz="14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Basis Grotesque Pro" panose="02000503030000020004" pitchFamily="2" charset="0"/>
        <a:buNone/>
        <a:defRPr sz="120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500"/>
        </a:spcBef>
        <a:buFont typeface="Basis Grotesque Pro" panose="02000503030000020004" pitchFamily="2" charset="0"/>
        <a:buNone/>
        <a:defRPr sz="1000" kern="1200">
          <a:solidFill>
            <a:schemeClr val="tx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500"/>
        </a:spcBef>
        <a:buFont typeface="Basis Grotesque Pro" panose="02000503030000020004" pitchFamily="2" charset="0"/>
        <a:buNone/>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itle Placeholder 10">
            <a:extLst>
              <a:ext uri="{FF2B5EF4-FFF2-40B4-BE49-F238E27FC236}">
                <a16:creationId xmlns:a16="http://schemas.microsoft.com/office/drawing/2014/main" id="{DAE88D3B-BD79-4E70-8D9A-E9EF2DF4C1D8}"/>
              </a:ext>
            </a:extLst>
          </p:cNvPr>
          <p:cNvSpPr>
            <a:spLocks noGrp="1"/>
          </p:cNvSpPr>
          <p:nvPr>
            <p:ph type="title"/>
          </p:nvPr>
        </p:nvSpPr>
        <p:spPr>
          <a:xfrm>
            <a:off x="540000" y="2031690"/>
            <a:ext cx="8070600" cy="1563678"/>
          </a:xfrm>
          <a:prstGeom prst="rect">
            <a:avLst/>
          </a:prstGeom>
        </p:spPr>
        <p:txBody>
          <a:bodyPr vert="horz" lIns="0" tIns="0" rIns="0" bIns="0" rtlCol="0" anchor="t" anchorCtr="0">
            <a:noAutofit/>
          </a:bodyPr>
          <a:lstStyle/>
          <a:p>
            <a:r>
              <a:rPr lang="en-US"/>
              <a:t>Thank you</a:t>
            </a:r>
            <a:endParaRPr lang="fr-CA"/>
          </a:p>
        </p:txBody>
      </p:sp>
    </p:spTree>
    <p:extLst>
      <p:ext uri="{BB962C8B-B14F-4D97-AF65-F5344CB8AC3E}">
        <p14:creationId xmlns:p14="http://schemas.microsoft.com/office/powerpoint/2010/main" val="1187573231"/>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54" r:id="rId3"/>
  </p:sldLayoutIdLst>
  <p:hf hdr="0" dt="0"/>
  <p:txStyles>
    <p:titleStyle>
      <a:lvl1pPr algn="ctr" defTabSz="914400" rtl="0" eaLnBrk="1" latinLnBrk="0" hangingPunct="1">
        <a:lnSpc>
          <a:spcPts val="6000"/>
        </a:lnSpc>
        <a:spcBef>
          <a:spcPct val="0"/>
        </a:spcBef>
        <a:buNone/>
        <a:defRPr sz="6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Calibri" panose="020F0502020204030204" pitchFamily="34" charset="0"/>
        <a:buChar char="—"/>
        <a:defRPr sz="2800" kern="1200">
          <a:solidFill>
            <a:schemeClr val="tx1"/>
          </a:solidFill>
          <a:latin typeface="Genath Regular" panose="02050506080706020004" pitchFamily="18" charset="0"/>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0.xml"/><Relationship Id="rId1" Type="http://schemas.openxmlformats.org/officeDocument/2006/relationships/tags" Target="../tags/tag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0.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59.jpeg"/><Relationship Id="rId5" Type="http://schemas.openxmlformats.org/officeDocument/2006/relationships/notesSlide" Target="../notesSlides/notesSlide6.xml"/><Relationship Id="rId4" Type="http://schemas.openxmlformats.org/officeDocument/2006/relationships/slideLayout" Target="../slideLayouts/slideLayout76.xml"/></Relationships>
</file>

<file path=ppt/slides/_rels/slide11.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60.png"/><Relationship Id="rId5" Type="http://schemas.openxmlformats.org/officeDocument/2006/relationships/notesSlide" Target="../notesSlides/notesSlide7.xml"/><Relationship Id="rId4" Type="http://schemas.openxmlformats.org/officeDocument/2006/relationships/slideLayout" Target="../slideLayouts/slideLayout76.xml"/></Relationships>
</file>

<file path=ppt/slides/_rels/slide12.xml.rels><?xml version="1.0" encoding="UTF-8" standalone="yes"?>
<Relationships xmlns="http://schemas.openxmlformats.org/package/2006/relationships"><Relationship Id="rId8" Type="http://schemas.openxmlformats.org/officeDocument/2006/relationships/tags" Target="../tags/tag93.xml"/><Relationship Id="rId3" Type="http://schemas.openxmlformats.org/officeDocument/2006/relationships/tags" Target="../tags/tag88.xml"/><Relationship Id="rId7" Type="http://schemas.openxmlformats.org/officeDocument/2006/relationships/tags" Target="../tags/tag92.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63.png"/><Relationship Id="rId5" Type="http://schemas.openxmlformats.org/officeDocument/2006/relationships/tags" Target="../tags/tag90.xml"/><Relationship Id="rId10" Type="http://schemas.openxmlformats.org/officeDocument/2006/relationships/image" Target="../media/image62.png"/><Relationship Id="rId4" Type="http://schemas.openxmlformats.org/officeDocument/2006/relationships/tags" Target="../tags/tag89.xml"/><Relationship Id="rId9" Type="http://schemas.openxmlformats.org/officeDocument/2006/relationships/slideLayout" Target="../slideLayouts/slideLayout104.xml"/></Relationships>
</file>

<file path=ppt/slides/_rels/slide13.xml.rels><?xml version="1.0" encoding="UTF-8" standalone="yes"?>
<Relationships xmlns="http://schemas.openxmlformats.org/package/2006/relationships"><Relationship Id="rId8" Type="http://schemas.openxmlformats.org/officeDocument/2006/relationships/tags" Target="../tags/tag101.xml"/><Relationship Id="rId3" Type="http://schemas.openxmlformats.org/officeDocument/2006/relationships/tags" Target="../tags/tag96.xml"/><Relationship Id="rId7" Type="http://schemas.openxmlformats.org/officeDocument/2006/relationships/tags" Target="../tags/tag100.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image" Target="../media/image64.png"/><Relationship Id="rId5" Type="http://schemas.openxmlformats.org/officeDocument/2006/relationships/tags" Target="../tags/tag98.xml"/><Relationship Id="rId10" Type="http://schemas.openxmlformats.org/officeDocument/2006/relationships/slideLayout" Target="../slideLayouts/slideLayout87.xml"/><Relationship Id="rId4" Type="http://schemas.openxmlformats.org/officeDocument/2006/relationships/tags" Target="../tags/tag97.xml"/><Relationship Id="rId9" Type="http://schemas.openxmlformats.org/officeDocument/2006/relationships/tags" Target="../tags/tag102.xml"/></Relationships>
</file>

<file path=ppt/slides/_rels/slide14.xml.rels><?xml version="1.0" encoding="UTF-8" standalone="yes"?>
<Relationships xmlns="http://schemas.openxmlformats.org/package/2006/relationships"><Relationship Id="rId8" Type="http://schemas.openxmlformats.org/officeDocument/2006/relationships/tags" Target="../tags/tag110.xml"/><Relationship Id="rId3" Type="http://schemas.openxmlformats.org/officeDocument/2006/relationships/tags" Target="../tags/tag105.xml"/><Relationship Id="rId7" Type="http://schemas.openxmlformats.org/officeDocument/2006/relationships/tags" Target="../tags/tag109.xml"/><Relationship Id="rId12" Type="http://schemas.openxmlformats.org/officeDocument/2006/relationships/image" Target="../media/image67.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image" Target="../media/image66.png"/><Relationship Id="rId5" Type="http://schemas.openxmlformats.org/officeDocument/2006/relationships/tags" Target="../tags/tag107.xml"/><Relationship Id="rId10" Type="http://schemas.openxmlformats.org/officeDocument/2006/relationships/image" Target="../media/image65.png"/><Relationship Id="rId4" Type="http://schemas.openxmlformats.org/officeDocument/2006/relationships/tags" Target="../tags/tag106.xml"/><Relationship Id="rId9" Type="http://schemas.openxmlformats.org/officeDocument/2006/relationships/slideLayout" Target="../slideLayouts/slideLayout87.xml"/></Relationships>
</file>

<file path=ppt/slides/_rels/slide2.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tags" Target="../tags/tag4.xml"/><Relationship Id="rId7" Type="http://schemas.openxmlformats.org/officeDocument/2006/relationships/notesSlide" Target="../notesSlides/notesSlide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0.xml"/><Relationship Id="rId5" Type="http://schemas.openxmlformats.org/officeDocument/2006/relationships/tags" Target="../tags/tag6.xml"/><Relationship Id="rId4" Type="http://schemas.openxmlformats.org/officeDocument/2006/relationships/tags" Target="../tags/tag5.xml"/></Relationships>
</file>

<file path=ppt/slides/_rels/slide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9.xml"/><Relationship Id="rId7" Type="http://schemas.openxmlformats.org/officeDocument/2006/relationships/slideLayout" Target="../slideLayouts/slideLayout70.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32.png"/></Relationships>
</file>

<file path=ppt/slides/_rels/slide4.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18" Type="http://schemas.openxmlformats.org/officeDocument/2006/relationships/notesSlide" Target="../notesSlides/notesSlide3.xml"/><Relationship Id="rId26" Type="http://schemas.openxmlformats.org/officeDocument/2006/relationships/image" Target="../media/image40.png"/><Relationship Id="rId3" Type="http://schemas.openxmlformats.org/officeDocument/2006/relationships/tags" Target="../tags/tag15.xml"/><Relationship Id="rId21" Type="http://schemas.openxmlformats.org/officeDocument/2006/relationships/image" Target="../media/image35.png"/><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slideLayout" Target="../slideLayouts/slideLayout74.xml"/><Relationship Id="rId25" Type="http://schemas.openxmlformats.org/officeDocument/2006/relationships/image" Target="../media/image39.png"/><Relationship Id="rId2" Type="http://schemas.openxmlformats.org/officeDocument/2006/relationships/tags" Target="../tags/tag14.xml"/><Relationship Id="rId16" Type="http://schemas.openxmlformats.org/officeDocument/2006/relationships/tags" Target="../tags/tag28.xml"/><Relationship Id="rId20" Type="http://schemas.openxmlformats.org/officeDocument/2006/relationships/image" Target="../media/image34.pn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24" Type="http://schemas.openxmlformats.org/officeDocument/2006/relationships/image" Target="../media/image38.png"/><Relationship Id="rId5" Type="http://schemas.openxmlformats.org/officeDocument/2006/relationships/tags" Target="../tags/tag17.xml"/><Relationship Id="rId15" Type="http://schemas.openxmlformats.org/officeDocument/2006/relationships/tags" Target="../tags/tag27.xml"/><Relationship Id="rId23" Type="http://schemas.openxmlformats.org/officeDocument/2006/relationships/image" Target="../media/image37.png"/><Relationship Id="rId10" Type="http://schemas.openxmlformats.org/officeDocument/2006/relationships/tags" Target="../tags/tag22.xml"/><Relationship Id="rId19" Type="http://schemas.openxmlformats.org/officeDocument/2006/relationships/image" Target="../media/image33.png"/><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 Id="rId22" Type="http://schemas.openxmlformats.org/officeDocument/2006/relationships/image" Target="../media/image36.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44.png"/><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image" Target="../media/image43.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customXml" Target="../ink/ink1.xml"/><Relationship Id="rId5" Type="http://schemas.openxmlformats.org/officeDocument/2006/relationships/tags" Target="../tags/tag33.xml"/><Relationship Id="rId10" Type="http://schemas.openxmlformats.org/officeDocument/2006/relationships/image" Target="../media/image42.svg"/><Relationship Id="rId4" Type="http://schemas.openxmlformats.org/officeDocument/2006/relationships/tags" Target="../tags/tag32.xml"/><Relationship Id="rId9" Type="http://schemas.openxmlformats.org/officeDocument/2006/relationships/image" Target="../media/image41.png"/></Relationships>
</file>

<file path=ppt/slides/_rels/slide6.xml.rels><?xml version="1.0" encoding="UTF-8" standalone="yes"?>
<Relationships xmlns="http://schemas.openxmlformats.org/package/2006/relationships"><Relationship Id="rId8" Type="http://schemas.openxmlformats.org/officeDocument/2006/relationships/tags" Target="../tags/tag43.xml"/><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image" Target="../media/image45.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notesSlide" Target="../notesSlides/notesSlide4.xml"/><Relationship Id="rId5" Type="http://schemas.openxmlformats.org/officeDocument/2006/relationships/tags" Target="../tags/tag40.xml"/><Relationship Id="rId10" Type="http://schemas.openxmlformats.org/officeDocument/2006/relationships/slideLayout" Target="../slideLayouts/slideLayout70.xml"/><Relationship Id="rId4" Type="http://schemas.openxmlformats.org/officeDocument/2006/relationships/tags" Target="../tags/tag39.xml"/><Relationship Id="rId9" Type="http://schemas.openxmlformats.org/officeDocument/2006/relationships/tags" Target="../tags/tag44.xml"/></Relationships>
</file>

<file path=ppt/slides/_rels/slide7.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image" Target="../media/image48.png"/><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image" Target="../media/image47.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image" Target="../media/image46.png"/><Relationship Id="rId5" Type="http://schemas.openxmlformats.org/officeDocument/2006/relationships/tags" Target="../tags/tag49.xml"/><Relationship Id="rId10" Type="http://schemas.openxmlformats.org/officeDocument/2006/relationships/notesSlide" Target="../notesSlides/notesSlide5.xml"/><Relationship Id="rId4" Type="http://schemas.openxmlformats.org/officeDocument/2006/relationships/tags" Target="../tags/tag48.xml"/><Relationship Id="rId9"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tags" Target="../tags/tag65.xml"/><Relationship Id="rId18" Type="http://schemas.openxmlformats.org/officeDocument/2006/relationships/image" Target="../media/image51.png"/><Relationship Id="rId3" Type="http://schemas.openxmlformats.org/officeDocument/2006/relationships/tags" Target="../tags/tag55.xml"/><Relationship Id="rId21" Type="http://schemas.openxmlformats.org/officeDocument/2006/relationships/image" Target="../media/image54.png"/><Relationship Id="rId7" Type="http://schemas.openxmlformats.org/officeDocument/2006/relationships/tags" Target="../tags/tag59.xml"/><Relationship Id="rId12" Type="http://schemas.openxmlformats.org/officeDocument/2006/relationships/tags" Target="../tags/tag64.xml"/><Relationship Id="rId17" Type="http://schemas.openxmlformats.org/officeDocument/2006/relationships/image" Target="../media/image50.png"/><Relationship Id="rId2" Type="http://schemas.openxmlformats.org/officeDocument/2006/relationships/tags" Target="../tags/tag54.xml"/><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tags" Target="../tags/tag63.xml"/><Relationship Id="rId5" Type="http://schemas.openxmlformats.org/officeDocument/2006/relationships/tags" Target="../tags/tag57.xml"/><Relationship Id="rId15" Type="http://schemas.openxmlformats.org/officeDocument/2006/relationships/slideLayout" Target="../slideLayouts/slideLayout70.xml"/><Relationship Id="rId10" Type="http://schemas.openxmlformats.org/officeDocument/2006/relationships/tags" Target="../tags/tag62.xml"/><Relationship Id="rId19" Type="http://schemas.openxmlformats.org/officeDocument/2006/relationships/image" Target="../media/image52.png"/><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tags" Target="../tags/tag66.xml"/></Relationships>
</file>

<file path=ppt/slides/_rels/slide9.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tags" Target="../tags/tag79.xml"/><Relationship Id="rId18" Type="http://schemas.openxmlformats.org/officeDocument/2006/relationships/image" Target="../media/image58.png"/><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tags" Target="../tags/tag78.xml"/><Relationship Id="rId17" Type="http://schemas.openxmlformats.org/officeDocument/2006/relationships/image" Target="../media/image57.png"/><Relationship Id="rId2" Type="http://schemas.openxmlformats.org/officeDocument/2006/relationships/tags" Target="../tags/tag68.xml"/><Relationship Id="rId16" Type="http://schemas.openxmlformats.org/officeDocument/2006/relationships/image" Target="../media/image56.png"/><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ags" Target="../tags/tag71.xml"/><Relationship Id="rId15" Type="http://schemas.openxmlformats.org/officeDocument/2006/relationships/image" Target="../media/image55.png"/><Relationship Id="rId10" Type="http://schemas.openxmlformats.org/officeDocument/2006/relationships/tags" Target="../tags/tag76.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slideLayout" Target="../slideLayouts/slideLayout8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802E14B3-34CC-7FF0-E60E-3E6EA09740EA}"/>
              </a:ext>
            </a:extLst>
          </p:cNvPr>
          <p:cNvSpPr txBox="1">
            <a:spLocks/>
          </p:cNvSpPr>
          <p:nvPr/>
        </p:nvSpPr>
        <p:spPr>
          <a:xfrm>
            <a:off x="172783" y="1532340"/>
            <a:ext cx="5953697" cy="2110793"/>
          </a:xfrm>
          <a:prstGeom prst="rect">
            <a:avLst/>
          </a:prstGeom>
          <a:solidFill>
            <a:schemeClr val="bg1"/>
          </a:solidFill>
          <a:ln>
            <a:noFill/>
          </a:ln>
        </p:spPr>
        <p:txBody>
          <a:bodyPr vert="horz" lIns="0" tIns="48601" rIns="97203" bIns="48601" rtlCol="0" anchor="b">
            <a:noAutofit/>
            <a:scene3d>
              <a:camera prst="orthographicFront"/>
              <a:lightRig rig="harsh" dir="t"/>
            </a:scene3d>
            <a:sp3d extrusionH="57150" prstMaterial="matte">
              <a:bevelT w="63500" h="12700" prst="angle"/>
              <a:contourClr>
                <a:schemeClr val="bg1">
                  <a:lumMod val="65000"/>
                </a:schemeClr>
              </a:contourClr>
            </a:sp3d>
          </a:bodyPr>
          <a:lstStyle>
            <a:lvl1pPr algn="l" defTabSz="457200" rtl="0" eaLnBrk="1" latinLnBrk="0" hangingPunct="1">
              <a:spcBef>
                <a:spcPts val="0"/>
              </a:spcBef>
              <a:buNone/>
              <a:defRPr sz="2800" b="1"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0000" b="1" i="0" u="none" strike="noStrike" kern="1200" cap="none" spc="0" normalizeH="0" baseline="0" noProof="0" dirty="0">
                <a:ln w="12700">
                  <a:solidFill>
                    <a:srgbClr val="075DED"/>
                  </a:solidFill>
                  <a:prstDash val="solid"/>
                </a:ln>
                <a:solidFill>
                  <a:srgbClr val="008DF0"/>
                </a:solidFill>
                <a:effectLst>
                  <a:reflection blurRad="6350" stA="60000" endA="900" endPos="58000" dir="5400000" sy="-100000" algn="bl" rotWithShape="0"/>
                </a:effectLst>
                <a:uLnTx/>
                <a:uFillTx/>
                <a:cs typeface="Aharoni" panose="02010803020104030203" pitchFamily="2" charset="-79"/>
              </a:rPr>
              <a:t>Microsoft OneDrive</a:t>
            </a:r>
            <a:endParaRPr kumimoji="0" lang="en-CA" sz="10000" b="1" i="0" u="none" strike="noStrike" kern="1200" cap="none" spc="0" normalizeH="0" baseline="0" noProof="0" dirty="0">
              <a:ln w="12700">
                <a:solidFill>
                  <a:srgbClr val="075DED"/>
                </a:solidFill>
                <a:prstDash val="solid"/>
              </a:ln>
              <a:solidFill>
                <a:srgbClr val="008DF0"/>
              </a:solidFill>
              <a:effectLst>
                <a:reflection blurRad="6350" stA="60000" endA="900" endPos="58000" dir="5400000" sy="-100000" algn="bl" rotWithShape="0"/>
              </a:effectLst>
              <a:uLnTx/>
              <a:uFillTx/>
              <a:cs typeface="Aharoni" panose="02010803020104030203" pitchFamily="2" charset="-79"/>
            </a:endParaRPr>
          </a:p>
        </p:txBody>
      </p:sp>
      <p:sp>
        <p:nvSpPr>
          <p:cNvPr id="26" name="Rectangle 25">
            <a:extLst>
              <a:ext uri="{FF2B5EF4-FFF2-40B4-BE49-F238E27FC236}">
                <a16:creationId xmlns:a16="http://schemas.microsoft.com/office/drawing/2014/main" id="{6A6A2187-596C-3A58-36FD-2316818B4EF5}"/>
              </a:ext>
            </a:extLst>
          </p:cNvPr>
          <p:cNvSpPr/>
          <p:nvPr/>
        </p:nvSpPr>
        <p:spPr>
          <a:xfrm>
            <a:off x="651143" y="4550987"/>
            <a:ext cx="6464300" cy="523220"/>
          </a:xfrm>
          <a:prstGeom prst="rect">
            <a:avLst/>
          </a:prstGeom>
          <a:noFill/>
        </p:spPr>
        <p:txBody>
          <a:bodyPr wrap="square" lIns="72000" tIns="45720" rIns="7200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err="1">
                <a:ln w="6600">
                  <a:solidFill>
                    <a:srgbClr val="009EF0"/>
                  </a:solidFill>
                  <a:prstDash val="solid"/>
                </a:ln>
                <a:solidFill>
                  <a:srgbClr val="FFFFFF"/>
                </a:solidFill>
                <a:effectLst>
                  <a:outerShdw dist="38100" dir="2700000" algn="tl" rotWithShape="0">
                    <a:srgbClr val="59A5DA"/>
                  </a:outerShdw>
                  <a:reflection blurRad="6350" stA="60000" endA="900" endPos="60000" dist="29997" dir="5400000" sy="-100000" algn="bl" rotWithShape="0"/>
                </a:effectLst>
                <a:uLnTx/>
                <a:uFillTx/>
                <a:latin typeface="Arial"/>
                <a:ea typeface="+mn-ea"/>
                <a:cs typeface="+mn-cs"/>
              </a:rPr>
              <a:t>www.formation-cad.com</a:t>
            </a:r>
            <a:endParaRPr kumimoji="0" lang="fr-FR" sz="2800" b="1" i="0" u="none" strike="noStrike" kern="1200" cap="none" spc="0" normalizeH="0" baseline="0" noProof="0" dirty="0">
              <a:ln w="6600">
                <a:solidFill>
                  <a:srgbClr val="009EF0"/>
                </a:solidFill>
                <a:prstDash val="solid"/>
              </a:ln>
              <a:solidFill>
                <a:srgbClr val="FFFFFF"/>
              </a:solidFill>
              <a:effectLst>
                <a:outerShdw dist="38100" dir="2700000" algn="tl" rotWithShape="0">
                  <a:srgbClr val="59A5DA"/>
                </a:outerShdw>
                <a:reflection blurRad="6350" stA="60000" endA="900" endPos="60000" dist="29997" dir="5400000" sy="-100000" algn="bl" rotWithShape="0"/>
              </a:effectLst>
              <a:uLnTx/>
              <a:uFillTx/>
              <a:latin typeface="Arial"/>
              <a:ea typeface="+mn-ea"/>
              <a:cs typeface="+mn-cs"/>
            </a:endParaRPr>
          </a:p>
        </p:txBody>
      </p:sp>
      <p:pic>
        <p:nvPicPr>
          <p:cNvPr id="27" name="Image 26">
            <a:extLst>
              <a:ext uri="{FF2B5EF4-FFF2-40B4-BE49-F238E27FC236}">
                <a16:creationId xmlns:a16="http://schemas.microsoft.com/office/drawing/2014/main" id="{E12782FF-284A-8351-C3B6-23B796337C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284" y="4144579"/>
            <a:ext cx="984514" cy="9296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 8">
            <a:extLst>
              <a:ext uri="{FF2B5EF4-FFF2-40B4-BE49-F238E27FC236}">
                <a16:creationId xmlns:a16="http://schemas.microsoft.com/office/drawing/2014/main" id="{4EB85B4C-9AB7-9385-7305-7F49E0727124}"/>
              </a:ext>
            </a:extLst>
          </p:cNvPr>
          <p:cNvPicPr>
            <a:picLocks noChangeAspect="1"/>
          </p:cNvPicPr>
          <p:nvPr/>
        </p:nvPicPr>
        <p:blipFill rotWithShape="1">
          <a:blip r:embed="rId5">
            <a:extLst>
              <a:ext uri="{28A0092B-C50C-407E-A947-70E740481C1C}">
                <a14:useLocalDpi xmlns:a14="http://schemas.microsoft.com/office/drawing/2010/main" val="0"/>
              </a:ext>
            </a:extLst>
          </a:blip>
          <a:srcRect l="14478" t="25307" r="12652" b="26194"/>
          <a:stretch/>
        </p:blipFill>
        <p:spPr>
          <a:xfrm>
            <a:off x="6039964" y="816803"/>
            <a:ext cx="3171463" cy="2110793"/>
          </a:xfrm>
          <a:prstGeom prst="rect">
            <a:avLst/>
          </a:prstGeom>
          <a:effectLst>
            <a:innerShdw blurRad="63500" dist="50800" dir="5400000">
              <a:prstClr val="black">
                <a:alpha val="50000"/>
              </a:prstClr>
            </a:innerShdw>
            <a:reflection blurRad="6350" stA="52000" endA="300" endPos="35000" dir="5400000" sy="-100000" algn="bl" rotWithShape="0"/>
          </a:effectLst>
          <a:scene3d>
            <a:camera prst="obliqueTopRight"/>
            <a:lightRig rig="threePt" dir="t"/>
          </a:scene3d>
        </p:spPr>
      </p:pic>
      <p:pic>
        <p:nvPicPr>
          <p:cNvPr id="10" name="Image 9">
            <a:extLst>
              <a:ext uri="{FF2B5EF4-FFF2-40B4-BE49-F238E27FC236}">
                <a16:creationId xmlns:a16="http://schemas.microsoft.com/office/drawing/2014/main" id="{BF3F937E-0292-BD3D-6364-5F8FC00CF498}"/>
              </a:ext>
            </a:extLst>
          </p:cNvPr>
          <p:cNvPicPr>
            <a:picLocks noChangeAspect="1"/>
          </p:cNvPicPr>
          <p:nvPr/>
        </p:nvPicPr>
        <p:blipFill>
          <a:blip r:embed="rId6">
            <a:alphaModFix amt="14000"/>
            <a:extLst>
              <a:ext uri="{28A0092B-C50C-407E-A947-70E740481C1C}">
                <a14:useLocalDpi xmlns:a14="http://schemas.microsoft.com/office/drawing/2010/main" val="0"/>
              </a:ext>
            </a:extLst>
          </a:blip>
          <a:stretch>
            <a:fillRect/>
          </a:stretch>
        </p:blipFill>
        <p:spPr>
          <a:xfrm rot="10800000">
            <a:off x="1" y="-6039"/>
            <a:ext cx="9144000" cy="4237797"/>
          </a:xfrm>
          <a:prstGeom prst="rect">
            <a:avLst/>
          </a:prstGeom>
        </p:spPr>
      </p:pic>
      <p:sp>
        <p:nvSpPr>
          <p:cNvPr id="7" name="Titre 1">
            <a:extLst>
              <a:ext uri="{FF2B5EF4-FFF2-40B4-BE49-F238E27FC236}">
                <a16:creationId xmlns:a16="http://schemas.microsoft.com/office/drawing/2014/main" id="{D3452B12-CEB4-E858-5D7D-6E02E2E8AF27}"/>
              </a:ext>
            </a:extLst>
          </p:cNvPr>
          <p:cNvSpPr txBox="1">
            <a:spLocks/>
          </p:cNvSpPr>
          <p:nvPr>
            <p:custDataLst>
              <p:tags r:id="rId1"/>
            </p:custDataLst>
          </p:nvPr>
        </p:nvSpPr>
        <p:spPr>
          <a:xfrm>
            <a:off x="-635752" y="69293"/>
            <a:ext cx="5005954" cy="1165622"/>
          </a:xfrm>
          <a:prstGeom prst="rect">
            <a:avLst/>
          </a:prstGeom>
        </p:spPr>
        <p:txBody>
          <a:bodyPr vert="horz" lIns="68580" tIns="34290" rIns="68580" bIns="34290" rtlCol="0" anchor="t">
            <a:normAutofit/>
          </a:bodyPr>
          <a:lstStyle>
            <a:lvl1pPr algn="ctr" defTabSz="914400" rtl="0" eaLnBrk="1" latinLnBrk="0" hangingPunct="1">
              <a:lnSpc>
                <a:spcPct val="90000"/>
              </a:lnSpc>
              <a:spcBef>
                <a:spcPct val="0"/>
              </a:spcBef>
              <a:buNone/>
              <a:defRPr sz="6000" kern="1200">
                <a:solidFill>
                  <a:schemeClr val="bg1"/>
                </a:solidFill>
                <a:latin typeface="Segoe UI Light" panose="020B0502040204020203" pitchFamily="34" charset="0"/>
                <a:ea typeface="+mj-ea"/>
                <a:cs typeface="Segoe UI Light" panose="020B0502040204020203" pitchFamily="34" charset="0"/>
              </a:defRPr>
            </a:lvl1pPr>
          </a:lstStyle>
          <a:p>
            <a:r>
              <a:rPr lang="fr-FR" sz="4000" b="1" dirty="0">
                <a:solidFill>
                  <a:schemeClr val="tx1"/>
                </a:solidFill>
                <a:latin typeface="Trebuchet MS" panose="020B0703020202090204" pitchFamily="34" charset="0"/>
              </a:rPr>
              <a:t>Démarrer avec</a:t>
            </a:r>
          </a:p>
        </p:txBody>
      </p:sp>
    </p:spTree>
    <p:extLst>
      <p:ext uri="{BB962C8B-B14F-4D97-AF65-F5344CB8AC3E}">
        <p14:creationId xmlns:p14="http://schemas.microsoft.com/office/powerpoint/2010/main" val="1050430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ACACF2-BC93-469B-B1D3-AAB28111EE6D}"/>
              </a:ext>
            </a:extLst>
          </p:cNvPr>
          <p:cNvSpPr>
            <a:spLocks noGrp="1"/>
          </p:cNvSpPr>
          <p:nvPr>
            <p:ph type="title"/>
            <p:custDataLst>
              <p:tags r:id="rId1"/>
            </p:custDataLst>
          </p:nvPr>
        </p:nvSpPr>
        <p:spPr/>
        <p:txBody>
          <a:bodyPr>
            <a:noAutofit/>
          </a:bodyPr>
          <a:lstStyle/>
          <a:p>
            <a:r>
              <a:rPr lang="fr-FR" sz="2400" dirty="0"/>
              <a:t>La </a:t>
            </a:r>
            <a:r>
              <a:rPr lang="fr-FR" sz="2100" dirty="0"/>
              <a:t>fonctionnalité</a:t>
            </a:r>
            <a:r>
              <a:rPr lang="fr-FR" sz="2400" dirty="0"/>
              <a:t> « Protection des dossiers importants »</a:t>
            </a:r>
          </a:p>
        </p:txBody>
      </p:sp>
      <p:sp>
        <p:nvSpPr>
          <p:cNvPr id="3" name="Espace réservé du texte 2">
            <a:extLst>
              <a:ext uri="{FF2B5EF4-FFF2-40B4-BE49-F238E27FC236}">
                <a16:creationId xmlns:a16="http://schemas.microsoft.com/office/drawing/2014/main" id="{A67EC2D1-7E94-4AF1-B4D1-8985B414E061}"/>
              </a:ext>
            </a:extLst>
          </p:cNvPr>
          <p:cNvSpPr>
            <a:spLocks noGrp="1"/>
          </p:cNvSpPr>
          <p:nvPr>
            <p:ph idx="1"/>
            <p:custDataLst>
              <p:tags r:id="rId2"/>
            </p:custDataLst>
          </p:nvPr>
        </p:nvSpPr>
        <p:spPr>
          <a:xfrm>
            <a:off x="4587437" y="1178663"/>
            <a:ext cx="3807660" cy="3797720"/>
          </a:xfrm>
        </p:spPr>
        <p:txBody>
          <a:bodyPr/>
          <a:lstStyle/>
          <a:p>
            <a:pPr algn="just"/>
            <a:r>
              <a:rPr lang="fr-FR" dirty="0"/>
              <a:t>La fonctionnalité « </a:t>
            </a:r>
            <a:r>
              <a:rPr lang="fr-FR" b="1" dirty="0"/>
              <a:t>Protection des dossiers importants</a:t>
            </a:r>
            <a:r>
              <a:rPr lang="fr-FR" dirty="0"/>
              <a:t> » vous permet de sauvegarder les dossiers importants de votre PC (Bureau, Documents et Images) avec OneDrive, de sorte qu'ils soient protégés et disponibles sur d'autres appareils.</a:t>
            </a:r>
          </a:p>
          <a:p>
            <a:endParaRPr lang="fr-FR" dirty="0"/>
          </a:p>
        </p:txBody>
      </p:sp>
      <p:pic>
        <p:nvPicPr>
          <p:cNvPr id="11266" name="Image 5" descr="image008">
            <a:extLst>
              <a:ext uri="{FF2B5EF4-FFF2-40B4-BE49-F238E27FC236}">
                <a16:creationId xmlns:a16="http://schemas.microsoft.com/office/drawing/2014/main" id="{6E5EB1F5-088C-44BC-91E1-22F9EE15CF98}"/>
              </a:ext>
            </a:extLst>
          </p:cNvPr>
          <p:cNvPicPr>
            <a:picLocks noChangeAspect="1" noChangeArrowheads="1"/>
          </p:cNvPicPr>
          <p:nvPr>
            <p:custDataLst>
              <p:tags r:id="rId3"/>
            </p:custDataLst>
          </p:nvPr>
        </p:nvPicPr>
        <p:blipFill>
          <a:blip r:embed="rId6">
            <a:extLst>
              <a:ext uri="{28A0092B-C50C-407E-A947-70E740481C1C}">
                <a14:useLocalDpi xmlns:a14="http://schemas.microsoft.com/office/drawing/2010/main"/>
              </a:ext>
            </a:extLst>
          </a:blip>
          <a:srcRect/>
          <a:stretch>
            <a:fillRect/>
          </a:stretch>
        </p:blipFill>
        <p:spPr bwMode="auto">
          <a:xfrm>
            <a:off x="748903" y="1189606"/>
            <a:ext cx="3425889" cy="32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F21E1E9-A5F2-9168-A842-C412BDD89190}"/>
              </a:ext>
            </a:extLst>
          </p:cNvPr>
          <p:cNvSpPr/>
          <p:nvPr/>
        </p:nvSpPr>
        <p:spPr>
          <a:xfrm>
            <a:off x="0" y="0"/>
            <a:ext cx="9144000" cy="527163"/>
          </a:xfrm>
          <a:prstGeom prst="rect">
            <a:avLst/>
          </a:prstGeom>
          <a:solidFill>
            <a:srgbClr val="075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a:extLst>
              <a:ext uri="{FF2B5EF4-FFF2-40B4-BE49-F238E27FC236}">
                <a16:creationId xmlns:a16="http://schemas.microsoft.com/office/drawing/2014/main" id="{B6FC9545-1989-7DF4-222D-C872562EAF72}"/>
              </a:ext>
            </a:extLst>
          </p:cNvPr>
          <p:cNvSpPr txBox="1"/>
          <p:nvPr/>
        </p:nvSpPr>
        <p:spPr>
          <a:xfrm>
            <a:off x="220133" y="111106"/>
            <a:ext cx="5359400" cy="369332"/>
          </a:xfrm>
          <a:prstGeom prst="rect">
            <a:avLst/>
          </a:prstGeom>
          <a:noFill/>
        </p:spPr>
        <p:txBody>
          <a:bodyPr wrap="square" rtlCol="0">
            <a:spAutoFit/>
          </a:bodyPr>
          <a:lstStyle/>
          <a:p>
            <a:r>
              <a:rPr lang="fr-FR" dirty="0">
                <a:solidFill>
                  <a:schemeClr val="bg1"/>
                </a:solidFill>
              </a:rPr>
              <a:t>OneDrive</a:t>
            </a:r>
            <a:r>
              <a:rPr lang="fr-FR" sz="1800" dirty="0">
                <a:solidFill>
                  <a:schemeClr val="bg1"/>
                </a:solidFill>
                <a:latin typeface="+mn-lt"/>
              </a:rPr>
              <a:t> votre espace de stockage en ligne</a:t>
            </a:r>
          </a:p>
        </p:txBody>
      </p:sp>
    </p:spTree>
    <p:extLst>
      <p:ext uri="{BB962C8B-B14F-4D97-AF65-F5344CB8AC3E}">
        <p14:creationId xmlns:p14="http://schemas.microsoft.com/office/powerpoint/2010/main" val="10459029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BC6499C-2E71-42C3-90E5-39949F5D2B59}"/>
              </a:ext>
            </a:extLst>
          </p:cNvPr>
          <p:cNvSpPr>
            <a:spLocks noGrp="1"/>
          </p:cNvSpPr>
          <p:nvPr>
            <p:ph type="title"/>
            <p:custDataLst>
              <p:tags r:id="rId1"/>
            </p:custDataLst>
          </p:nvPr>
        </p:nvSpPr>
        <p:spPr/>
        <p:txBody>
          <a:bodyPr>
            <a:normAutofit fontScale="90000"/>
          </a:bodyPr>
          <a:lstStyle/>
          <a:p>
            <a:r>
              <a:rPr lang="fr-FR" dirty="0"/>
              <a:t>Les « fichiers à la demande »</a:t>
            </a:r>
          </a:p>
        </p:txBody>
      </p:sp>
      <p:sp>
        <p:nvSpPr>
          <p:cNvPr id="5" name="Espace réservé du texte 4">
            <a:extLst>
              <a:ext uri="{FF2B5EF4-FFF2-40B4-BE49-F238E27FC236}">
                <a16:creationId xmlns:a16="http://schemas.microsoft.com/office/drawing/2014/main" id="{783E5BB0-8382-4847-ABBE-6D9EC7560A3A}"/>
              </a:ext>
            </a:extLst>
          </p:cNvPr>
          <p:cNvSpPr>
            <a:spLocks noGrp="1"/>
          </p:cNvSpPr>
          <p:nvPr>
            <p:ph idx="1"/>
            <p:custDataLst>
              <p:tags r:id="rId2"/>
            </p:custDataLst>
          </p:nvPr>
        </p:nvSpPr>
        <p:spPr>
          <a:xfrm>
            <a:off x="360045" y="1498045"/>
            <a:ext cx="4211955" cy="4179808"/>
          </a:xfrm>
        </p:spPr>
        <p:txBody>
          <a:bodyPr>
            <a:noAutofit/>
          </a:bodyPr>
          <a:lstStyle/>
          <a:p>
            <a:pPr algn="just"/>
            <a:r>
              <a:rPr lang="fr-FR" dirty="0"/>
              <a:t>Avec OneDrive fichiers à la demande, vous pouvez :</a:t>
            </a:r>
          </a:p>
          <a:p>
            <a:pPr marL="257175" indent="-257175" algn="just">
              <a:buFont typeface="Arial" panose="020B0604020202020204" pitchFamily="34" charset="0"/>
              <a:buChar char="•"/>
            </a:pPr>
            <a:r>
              <a:rPr lang="fr-FR" sz="1500" dirty="0"/>
              <a:t>Définir les fichiers et dossiers soit toujours disponibles localement sur votre appareil ;</a:t>
            </a:r>
          </a:p>
          <a:p>
            <a:pPr marL="257175" indent="-257175" algn="just">
              <a:buFont typeface="Arial" panose="020B0604020202020204" pitchFamily="34" charset="0"/>
              <a:buChar char="•"/>
            </a:pPr>
            <a:endParaRPr lang="fr-FR" sz="1500" dirty="0"/>
          </a:p>
          <a:p>
            <a:pPr marL="257175" indent="-257175" algn="just">
              <a:buFont typeface="Arial" panose="020B0604020202020204" pitchFamily="34" charset="0"/>
              <a:buChar char="•"/>
            </a:pPr>
            <a:r>
              <a:rPr lang="fr-FR" sz="1500" dirty="0"/>
              <a:t>Économiser de l’espace sur votre appareil à l’aide des fichiers uniquement accessibles en ligne ;</a:t>
            </a:r>
          </a:p>
          <a:p>
            <a:pPr marL="257175" indent="-257175" algn="just">
              <a:buFont typeface="Arial" panose="020B0604020202020204" pitchFamily="34" charset="0"/>
              <a:buChar char="•"/>
            </a:pPr>
            <a:endParaRPr lang="fr-FR" sz="1500" dirty="0"/>
          </a:p>
          <a:p>
            <a:pPr marL="257175" indent="-257175" algn="just">
              <a:buFont typeface="Arial" panose="020B0604020202020204" pitchFamily="34" charset="0"/>
              <a:buChar char="•"/>
            </a:pPr>
            <a:r>
              <a:rPr lang="fr-FR" sz="1500" dirty="0"/>
              <a:t>Voir les informations importantes à propos des fichiers, tels que si elles sont partagées ou à quoi il ressemble</a:t>
            </a:r>
            <a:r>
              <a:rPr lang="fr-FR" dirty="0"/>
              <a:t>.</a:t>
            </a:r>
            <a:endParaRPr lang="fr-FR" sz="1500" dirty="0"/>
          </a:p>
        </p:txBody>
      </p:sp>
      <p:pic>
        <p:nvPicPr>
          <p:cNvPr id="6" name="Image 5">
            <a:extLst>
              <a:ext uri="{FF2B5EF4-FFF2-40B4-BE49-F238E27FC236}">
                <a16:creationId xmlns:a16="http://schemas.microsoft.com/office/drawing/2014/main" id="{0F1B36B4-0F25-4793-B31F-A41061C3E167}"/>
              </a:ext>
            </a:extLst>
          </p:cNvPr>
          <p:cNvPicPr>
            <a:picLocks noChangeAspect="1"/>
          </p:cNvPicPr>
          <p:nvPr>
            <p:custDataLst>
              <p:tags r:id="rId3"/>
            </p:custDataLst>
          </p:nvPr>
        </p:nvPicPr>
        <p:blipFill rotWithShape="1">
          <a:blip r:embed="rId6">
            <a:extLst>
              <a:ext uri="{28A0092B-C50C-407E-A947-70E740481C1C}">
                <a14:useLocalDpi xmlns:a14="http://schemas.microsoft.com/office/drawing/2010/main"/>
              </a:ext>
            </a:extLst>
          </a:blip>
          <a:srcRect/>
          <a:stretch/>
        </p:blipFill>
        <p:spPr>
          <a:xfrm>
            <a:off x="5099583" y="1503864"/>
            <a:ext cx="2754881" cy="3884642"/>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F8507F15-B5FC-65E6-D58C-C9B809663794}"/>
              </a:ext>
            </a:extLst>
          </p:cNvPr>
          <p:cNvSpPr/>
          <p:nvPr/>
        </p:nvSpPr>
        <p:spPr>
          <a:xfrm>
            <a:off x="0" y="0"/>
            <a:ext cx="9144000" cy="527163"/>
          </a:xfrm>
          <a:prstGeom prst="rect">
            <a:avLst/>
          </a:prstGeom>
          <a:solidFill>
            <a:srgbClr val="075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ZoneTexte 2">
            <a:extLst>
              <a:ext uri="{FF2B5EF4-FFF2-40B4-BE49-F238E27FC236}">
                <a16:creationId xmlns:a16="http://schemas.microsoft.com/office/drawing/2014/main" id="{6794C5B6-57D8-9E4D-C753-E73F1B41415D}"/>
              </a:ext>
            </a:extLst>
          </p:cNvPr>
          <p:cNvSpPr txBox="1"/>
          <p:nvPr/>
        </p:nvSpPr>
        <p:spPr>
          <a:xfrm>
            <a:off x="220133" y="111106"/>
            <a:ext cx="5359400" cy="369332"/>
          </a:xfrm>
          <a:prstGeom prst="rect">
            <a:avLst/>
          </a:prstGeom>
          <a:noFill/>
        </p:spPr>
        <p:txBody>
          <a:bodyPr wrap="square" rtlCol="0">
            <a:spAutoFit/>
          </a:bodyPr>
          <a:lstStyle/>
          <a:p>
            <a:r>
              <a:rPr lang="fr-FR" dirty="0">
                <a:solidFill>
                  <a:schemeClr val="bg1"/>
                </a:solidFill>
              </a:rPr>
              <a:t>OneDrive</a:t>
            </a:r>
            <a:r>
              <a:rPr lang="fr-FR" sz="1800" dirty="0">
                <a:solidFill>
                  <a:schemeClr val="bg1"/>
                </a:solidFill>
                <a:latin typeface="+mn-lt"/>
              </a:rPr>
              <a:t> votre espace de stockage en ligne</a:t>
            </a:r>
          </a:p>
        </p:txBody>
      </p:sp>
    </p:spTree>
    <p:extLst>
      <p:ext uri="{BB962C8B-B14F-4D97-AF65-F5344CB8AC3E}">
        <p14:creationId xmlns:p14="http://schemas.microsoft.com/office/powerpoint/2010/main" val="33846675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1DE0335-766B-421A-8095-D9111C405A77}"/>
              </a:ext>
            </a:extLst>
          </p:cNvPr>
          <p:cNvSpPr>
            <a:spLocks noGrp="1"/>
          </p:cNvSpPr>
          <p:nvPr>
            <p:ph idx="1"/>
            <p:custDataLst>
              <p:tags r:id="rId1"/>
            </p:custDataLst>
          </p:nvPr>
        </p:nvSpPr>
        <p:spPr>
          <a:xfrm>
            <a:off x="1443790" y="775729"/>
            <a:ext cx="7071560" cy="1796022"/>
          </a:xfrm>
        </p:spPr>
        <p:txBody>
          <a:bodyPr/>
          <a:lstStyle/>
          <a:p>
            <a:r>
              <a:rPr lang="en-GB" dirty="0"/>
              <a:t>La synchronisation</a:t>
            </a:r>
            <a:endParaRPr lang="en-CA" dirty="0"/>
          </a:p>
        </p:txBody>
      </p:sp>
      <p:grpSp>
        <p:nvGrpSpPr>
          <p:cNvPr id="8" name="Groupe 7">
            <a:extLst>
              <a:ext uri="{FF2B5EF4-FFF2-40B4-BE49-F238E27FC236}">
                <a16:creationId xmlns:a16="http://schemas.microsoft.com/office/drawing/2014/main" id="{E9F2EC11-2E96-4647-A2E8-D4A5BF323315}"/>
              </a:ext>
            </a:extLst>
          </p:cNvPr>
          <p:cNvGrpSpPr/>
          <p:nvPr>
            <p:custDataLst>
              <p:tags r:id="rId2"/>
            </p:custDataLst>
          </p:nvPr>
        </p:nvGrpSpPr>
        <p:grpSpPr>
          <a:xfrm>
            <a:off x="70638" y="1704396"/>
            <a:ext cx="1194590" cy="424442"/>
            <a:chOff x="94184" y="1957975"/>
            <a:chExt cx="1592786" cy="399759"/>
          </a:xfrm>
        </p:grpSpPr>
        <p:sp>
          <p:nvSpPr>
            <p:cNvPr id="6" name="Rectangle 5">
              <a:extLst>
                <a:ext uri="{FF2B5EF4-FFF2-40B4-BE49-F238E27FC236}">
                  <a16:creationId xmlns:a16="http://schemas.microsoft.com/office/drawing/2014/main" id="{4E6307C8-DB58-49E8-AF09-58C8DFC36B42}"/>
                </a:ext>
              </a:extLst>
            </p:cNvPr>
            <p:cNvSpPr/>
            <p:nvPr/>
          </p:nvSpPr>
          <p:spPr>
            <a:xfrm>
              <a:off x="94184" y="1957975"/>
              <a:ext cx="1592786" cy="278962"/>
            </a:xfrm>
            <a:prstGeom prst="rect">
              <a:avLst/>
            </a:prstGeom>
            <a:solidFill>
              <a:srgbClr val="E83E24">
                <a:alpha val="23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srgbClr val="59D7F1"/>
                </a:solidFill>
                <a:latin typeface="Segoe UI Light" panose="020B0502040204020203" pitchFamily="34" charset="0"/>
                <a:cs typeface="Segoe UI Light" panose="020B0502040204020203" pitchFamily="34" charset="0"/>
              </a:endParaRPr>
            </a:p>
          </p:txBody>
        </p:sp>
        <p:sp>
          <p:nvSpPr>
            <p:cNvPr id="7" name="Rectangle 4">
              <a:extLst>
                <a:ext uri="{FF2B5EF4-FFF2-40B4-BE49-F238E27FC236}">
                  <a16:creationId xmlns:a16="http://schemas.microsoft.com/office/drawing/2014/main" id="{DDE3B3E5-E8A4-4587-B4E2-8A66720BC17D}"/>
                </a:ext>
              </a:extLst>
            </p:cNvPr>
            <p:cNvSpPr/>
            <p:nvPr/>
          </p:nvSpPr>
          <p:spPr>
            <a:xfrm>
              <a:off x="94184" y="2227939"/>
              <a:ext cx="133064" cy="129795"/>
            </a:xfrm>
            <a:custGeom>
              <a:avLst/>
              <a:gdLst>
                <a:gd name="connsiteX0" fmla="*/ 0 w 1457529"/>
                <a:gd name="connsiteY0" fmla="*/ 0 h 311727"/>
                <a:gd name="connsiteX1" fmla="*/ 1457529 w 1457529"/>
                <a:gd name="connsiteY1" fmla="*/ 0 h 311727"/>
                <a:gd name="connsiteX2" fmla="*/ 1457529 w 1457529"/>
                <a:gd name="connsiteY2" fmla="*/ 311727 h 311727"/>
                <a:gd name="connsiteX3" fmla="*/ 0 w 1457529"/>
                <a:gd name="connsiteY3" fmla="*/ 311727 h 311727"/>
                <a:gd name="connsiteX4" fmla="*/ 0 w 1457529"/>
                <a:gd name="connsiteY4" fmla="*/ 0 h 311727"/>
                <a:gd name="connsiteX0" fmla="*/ 57150 w 1457529"/>
                <a:gd name="connsiteY0" fmla="*/ 188119 h 311727"/>
                <a:gd name="connsiteX1" fmla="*/ 1457529 w 1457529"/>
                <a:gd name="connsiteY1" fmla="*/ 0 h 311727"/>
                <a:gd name="connsiteX2" fmla="*/ 1457529 w 1457529"/>
                <a:gd name="connsiteY2" fmla="*/ 311727 h 311727"/>
                <a:gd name="connsiteX3" fmla="*/ 0 w 1457529"/>
                <a:gd name="connsiteY3" fmla="*/ 311727 h 311727"/>
                <a:gd name="connsiteX4" fmla="*/ 57150 w 1457529"/>
                <a:gd name="connsiteY4" fmla="*/ 188119 h 311727"/>
                <a:gd name="connsiteX0" fmla="*/ 7144 w 1457529"/>
                <a:gd name="connsiteY0" fmla="*/ 180975 h 311727"/>
                <a:gd name="connsiteX1" fmla="*/ 1457529 w 1457529"/>
                <a:gd name="connsiteY1" fmla="*/ 0 h 311727"/>
                <a:gd name="connsiteX2" fmla="*/ 1457529 w 1457529"/>
                <a:gd name="connsiteY2" fmla="*/ 311727 h 311727"/>
                <a:gd name="connsiteX3" fmla="*/ 0 w 1457529"/>
                <a:gd name="connsiteY3" fmla="*/ 311727 h 311727"/>
                <a:gd name="connsiteX4" fmla="*/ 7144 w 1457529"/>
                <a:gd name="connsiteY4" fmla="*/ 180975 h 311727"/>
                <a:gd name="connsiteX0" fmla="*/ 7144 w 1457529"/>
                <a:gd name="connsiteY0" fmla="*/ 0 h 130752"/>
                <a:gd name="connsiteX1" fmla="*/ 157367 w 1457529"/>
                <a:gd name="connsiteY1" fmla="*/ 52387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0 h 130752"/>
                <a:gd name="connsiteX1" fmla="*/ 95455 w 1457529"/>
                <a:gd name="connsiteY1" fmla="*/ 83343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2382 h 133134"/>
                <a:gd name="connsiteX1" fmla="*/ 124030 w 1457529"/>
                <a:gd name="connsiteY1" fmla="*/ 0 h 133134"/>
                <a:gd name="connsiteX2" fmla="*/ 1457529 w 1457529"/>
                <a:gd name="connsiteY2" fmla="*/ 133134 h 133134"/>
                <a:gd name="connsiteX3" fmla="*/ 0 w 1457529"/>
                <a:gd name="connsiteY3" fmla="*/ 133134 h 133134"/>
                <a:gd name="connsiteX4" fmla="*/ 7144 w 1457529"/>
                <a:gd name="connsiteY4" fmla="*/ 2382 h 133134"/>
                <a:gd name="connsiteX0" fmla="*/ 2381 w 1457529"/>
                <a:gd name="connsiteY0" fmla="*/ 1 h 133134"/>
                <a:gd name="connsiteX1" fmla="*/ 124030 w 1457529"/>
                <a:gd name="connsiteY1" fmla="*/ 0 h 133134"/>
                <a:gd name="connsiteX2" fmla="*/ 1457529 w 1457529"/>
                <a:gd name="connsiteY2" fmla="*/ 133134 h 133134"/>
                <a:gd name="connsiteX3" fmla="*/ 0 w 1457529"/>
                <a:gd name="connsiteY3" fmla="*/ 133134 h 133134"/>
                <a:gd name="connsiteX4" fmla="*/ 2381 w 1457529"/>
                <a:gd name="connsiteY4" fmla="*/ 1 h 133134"/>
                <a:gd name="connsiteX0" fmla="*/ 2381 w 124030"/>
                <a:gd name="connsiteY0" fmla="*/ 1 h 133134"/>
                <a:gd name="connsiteX1" fmla="*/ 124030 w 124030"/>
                <a:gd name="connsiteY1" fmla="*/ 0 h 133134"/>
                <a:gd name="connsiteX2" fmla="*/ 0 w 124030"/>
                <a:gd name="connsiteY2" fmla="*/ 133134 h 133134"/>
                <a:gd name="connsiteX3" fmla="*/ 2381 w 124030"/>
                <a:gd name="connsiteY3" fmla="*/ 1 h 133134"/>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115 w 121764"/>
                <a:gd name="connsiteY0" fmla="*/ 1 h 145040"/>
                <a:gd name="connsiteX1" fmla="*/ 121764 w 121764"/>
                <a:gd name="connsiteY1" fmla="*/ 0 h 145040"/>
                <a:gd name="connsiteX2" fmla="*/ 119178 w 121764"/>
                <a:gd name="connsiteY2" fmla="*/ 145040 h 145040"/>
                <a:gd name="connsiteX3" fmla="*/ 115 w 121764"/>
                <a:gd name="connsiteY3" fmla="*/ 1 h 145040"/>
              </a:gdLst>
              <a:ahLst/>
              <a:cxnLst>
                <a:cxn ang="0">
                  <a:pos x="connsiteX0" y="connsiteY0"/>
                </a:cxn>
                <a:cxn ang="0">
                  <a:pos x="connsiteX1" y="connsiteY1"/>
                </a:cxn>
                <a:cxn ang="0">
                  <a:pos x="connsiteX2" y="connsiteY2"/>
                </a:cxn>
                <a:cxn ang="0">
                  <a:pos x="connsiteX3" y="connsiteY3"/>
                </a:cxn>
              </a:cxnLst>
              <a:rect l="l" t="t" r="r" b="b"/>
              <a:pathLst>
                <a:path w="121764" h="145040">
                  <a:moveTo>
                    <a:pt x="115" y="1"/>
                  </a:moveTo>
                  <a:lnTo>
                    <a:pt x="121764" y="0"/>
                  </a:lnTo>
                  <a:cubicBezTo>
                    <a:pt x="120902" y="48347"/>
                    <a:pt x="120040" y="134793"/>
                    <a:pt x="119178" y="145040"/>
                  </a:cubicBezTo>
                  <a:cubicBezTo>
                    <a:pt x="-678" y="11762"/>
                    <a:pt x="-679" y="44379"/>
                    <a:pt x="115" y="1"/>
                  </a:cubicBezTo>
                  <a:close/>
                </a:path>
              </a:pathLst>
            </a:custGeom>
            <a:solidFill>
              <a:srgbClr val="E83E24">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srgbClr val="59D7F1"/>
                </a:solidFill>
                <a:latin typeface="Segoe UI Light" panose="020B0502040204020203" pitchFamily="34" charset="0"/>
                <a:cs typeface="Segoe UI Light" panose="020B0502040204020203" pitchFamily="34" charset="0"/>
              </a:endParaRPr>
            </a:p>
          </p:txBody>
        </p:sp>
      </p:grpSp>
      <p:sp>
        <p:nvSpPr>
          <p:cNvPr id="10" name="TextBox 9">
            <a:extLst>
              <a:ext uri="{FF2B5EF4-FFF2-40B4-BE49-F238E27FC236}">
                <a16:creationId xmlns:a16="http://schemas.microsoft.com/office/drawing/2014/main" id="{91553F7B-85D9-4B7B-8C8D-EC83FD949FD2}"/>
              </a:ext>
            </a:extLst>
          </p:cNvPr>
          <p:cNvSpPr txBox="1"/>
          <p:nvPr>
            <p:custDataLst>
              <p:tags r:id="rId3"/>
            </p:custDataLst>
          </p:nvPr>
        </p:nvSpPr>
        <p:spPr>
          <a:xfrm>
            <a:off x="1774135" y="1167635"/>
            <a:ext cx="6005945" cy="300082"/>
          </a:xfrm>
          <a:prstGeom prst="rect">
            <a:avLst/>
          </a:prstGeom>
          <a:noFill/>
        </p:spPr>
        <p:txBody>
          <a:bodyPr wrap="square" rtlCol="0">
            <a:spAutoFit/>
          </a:bodyPr>
          <a:lstStyle/>
          <a:p>
            <a:pPr defTabSz="685800"/>
            <a:endParaRPr lang="fr-CA" sz="1350" dirty="0">
              <a:solidFill>
                <a:prstClr val="black"/>
              </a:solidFill>
              <a:latin typeface="Calibri" panose="020F0502020204030204"/>
            </a:endParaRPr>
          </a:p>
        </p:txBody>
      </p:sp>
      <p:sp>
        <p:nvSpPr>
          <p:cNvPr id="2" name="TextBox 1">
            <a:extLst>
              <a:ext uri="{FF2B5EF4-FFF2-40B4-BE49-F238E27FC236}">
                <a16:creationId xmlns:a16="http://schemas.microsoft.com/office/drawing/2014/main" id="{2DBA3FFF-83DE-49F2-A9D2-3D5A7A51444A}"/>
              </a:ext>
            </a:extLst>
          </p:cNvPr>
          <p:cNvSpPr txBox="1"/>
          <p:nvPr>
            <p:custDataLst>
              <p:tags r:id="rId4"/>
            </p:custDataLst>
          </p:nvPr>
        </p:nvSpPr>
        <p:spPr>
          <a:xfrm>
            <a:off x="2036618" y="1252859"/>
            <a:ext cx="6478732" cy="1338828"/>
          </a:xfrm>
          <a:prstGeom prst="rect">
            <a:avLst/>
          </a:prstGeom>
          <a:noFill/>
        </p:spPr>
        <p:txBody>
          <a:bodyPr wrap="square" rtlCol="0">
            <a:spAutoFit/>
          </a:bodyPr>
          <a:lstStyle/>
          <a:p>
            <a:pPr marL="214313" indent="-214313" defTabSz="685800">
              <a:buFont typeface="Arial" panose="020B0604020202020204" pitchFamily="34" charset="0"/>
              <a:buChar char="•"/>
            </a:pPr>
            <a:r>
              <a:rPr lang="en-US" sz="1350" dirty="0">
                <a:solidFill>
                  <a:prstClr val="black"/>
                </a:solidFill>
                <a:latin typeface="Calibri" panose="020F0502020204030204"/>
              </a:rPr>
              <a:t>Une </a:t>
            </a:r>
            <a:r>
              <a:rPr lang="en-US" sz="1350" dirty="0" err="1">
                <a:solidFill>
                  <a:prstClr val="black"/>
                </a:solidFill>
                <a:latin typeface="Calibri" panose="020F0502020204030204"/>
              </a:rPr>
              <a:t>fois</a:t>
            </a:r>
            <a:r>
              <a:rPr lang="en-US" sz="1350" dirty="0">
                <a:solidFill>
                  <a:prstClr val="black"/>
                </a:solidFill>
                <a:latin typeface="Calibri" panose="020F0502020204030204"/>
              </a:rPr>
              <a:t> que </a:t>
            </a:r>
            <a:r>
              <a:rPr lang="en-US" sz="1350" dirty="0" err="1">
                <a:solidFill>
                  <a:prstClr val="black"/>
                </a:solidFill>
                <a:latin typeface="Calibri" panose="020F0502020204030204"/>
              </a:rPr>
              <a:t>vous</a:t>
            </a:r>
            <a:r>
              <a:rPr lang="en-US" sz="1350" dirty="0">
                <a:solidFill>
                  <a:prstClr val="black"/>
                </a:solidFill>
                <a:latin typeface="Calibri" panose="020F0502020204030204"/>
              </a:rPr>
              <a:t> </a:t>
            </a:r>
            <a:r>
              <a:rPr lang="en-US" sz="1350" dirty="0" err="1">
                <a:solidFill>
                  <a:prstClr val="black"/>
                </a:solidFill>
                <a:latin typeface="Calibri" panose="020F0502020204030204"/>
              </a:rPr>
              <a:t>avez</a:t>
            </a:r>
            <a:r>
              <a:rPr lang="en-US" sz="1350" dirty="0">
                <a:solidFill>
                  <a:prstClr val="black"/>
                </a:solidFill>
                <a:latin typeface="Calibri" panose="020F0502020204030204"/>
              </a:rPr>
              <a:t> </a:t>
            </a:r>
            <a:r>
              <a:rPr lang="en-US" sz="1350" dirty="0" err="1">
                <a:solidFill>
                  <a:prstClr val="black"/>
                </a:solidFill>
                <a:latin typeface="Calibri" panose="020F0502020204030204"/>
              </a:rPr>
              <a:t>synchronisé</a:t>
            </a:r>
            <a:r>
              <a:rPr lang="en-US" sz="1350" dirty="0">
                <a:solidFill>
                  <a:prstClr val="black"/>
                </a:solidFill>
                <a:latin typeface="Calibri" panose="020F0502020204030204"/>
              </a:rPr>
              <a:t> </a:t>
            </a:r>
            <a:r>
              <a:rPr lang="en-US" sz="1350" dirty="0" err="1">
                <a:solidFill>
                  <a:prstClr val="black"/>
                </a:solidFill>
                <a:latin typeface="Calibri" panose="020F0502020204030204"/>
              </a:rPr>
              <a:t>vos</a:t>
            </a:r>
            <a:r>
              <a:rPr lang="en-US" sz="1350" dirty="0">
                <a:solidFill>
                  <a:prstClr val="black"/>
                </a:solidFill>
                <a:latin typeface="Calibri" panose="020F0502020204030204"/>
              </a:rPr>
              <a:t> </a:t>
            </a:r>
            <a:r>
              <a:rPr lang="en-US" sz="1350" dirty="0" err="1">
                <a:solidFill>
                  <a:prstClr val="black"/>
                </a:solidFill>
                <a:latin typeface="Calibri" panose="020F0502020204030204"/>
              </a:rPr>
              <a:t>fichiers</a:t>
            </a:r>
            <a:r>
              <a:rPr lang="en-US" sz="1350" dirty="0">
                <a:solidFill>
                  <a:prstClr val="black"/>
                </a:solidFill>
                <a:latin typeface="Calibri" panose="020F0502020204030204"/>
              </a:rPr>
              <a:t> avec </a:t>
            </a:r>
            <a:r>
              <a:rPr lang="en-US" sz="1350" dirty="0" err="1">
                <a:solidFill>
                  <a:prstClr val="black"/>
                </a:solidFill>
                <a:latin typeface="Calibri" panose="020F0502020204030204"/>
              </a:rPr>
              <a:t>votre</a:t>
            </a:r>
            <a:r>
              <a:rPr lang="en-US" sz="1350" dirty="0">
                <a:solidFill>
                  <a:prstClr val="black"/>
                </a:solidFill>
                <a:latin typeface="Calibri" panose="020F0502020204030204"/>
              </a:rPr>
              <a:t> </a:t>
            </a:r>
            <a:r>
              <a:rPr lang="en-US" sz="1350" dirty="0" err="1">
                <a:solidFill>
                  <a:prstClr val="black"/>
                </a:solidFill>
                <a:latin typeface="Calibri" panose="020F0502020204030204"/>
              </a:rPr>
              <a:t>ordinateur</a:t>
            </a:r>
            <a:r>
              <a:rPr lang="en-US" sz="1350" dirty="0">
                <a:solidFill>
                  <a:prstClr val="black"/>
                </a:solidFill>
                <a:latin typeface="Calibri" panose="020F0502020204030204"/>
              </a:rPr>
              <a:t> </a:t>
            </a:r>
            <a:r>
              <a:rPr lang="en-US" sz="1350" dirty="0" err="1">
                <a:solidFill>
                  <a:prstClr val="black"/>
                </a:solidFill>
                <a:latin typeface="Calibri" panose="020F0502020204030204"/>
              </a:rPr>
              <a:t>ou</a:t>
            </a:r>
            <a:r>
              <a:rPr lang="en-US" sz="1350" dirty="0">
                <a:solidFill>
                  <a:prstClr val="black"/>
                </a:solidFill>
                <a:latin typeface="Calibri" panose="020F0502020204030204"/>
              </a:rPr>
              <a:t> </a:t>
            </a:r>
            <a:r>
              <a:rPr lang="en-US" sz="1350" dirty="0" err="1">
                <a:solidFill>
                  <a:prstClr val="black"/>
                </a:solidFill>
                <a:latin typeface="Calibri" panose="020F0502020204030204"/>
              </a:rPr>
              <a:t>votre</a:t>
            </a:r>
            <a:r>
              <a:rPr lang="en-US" sz="1350" dirty="0">
                <a:solidFill>
                  <a:prstClr val="black"/>
                </a:solidFill>
                <a:latin typeface="Calibri" panose="020F0502020204030204"/>
              </a:rPr>
              <a:t> </a:t>
            </a:r>
            <a:r>
              <a:rPr lang="en-US" sz="1350" dirty="0" err="1">
                <a:solidFill>
                  <a:prstClr val="black"/>
                </a:solidFill>
                <a:latin typeface="Calibri" panose="020F0502020204030204"/>
              </a:rPr>
              <a:t>appareil</a:t>
            </a:r>
            <a:r>
              <a:rPr lang="en-US" sz="1350" dirty="0">
                <a:solidFill>
                  <a:prstClr val="black"/>
                </a:solidFill>
                <a:latin typeface="Calibri" panose="020F0502020204030204"/>
              </a:rPr>
              <a:t> mobile, </a:t>
            </a:r>
            <a:r>
              <a:rPr lang="en-US" sz="1350" dirty="0" err="1">
                <a:solidFill>
                  <a:prstClr val="black"/>
                </a:solidFill>
                <a:latin typeface="Calibri" panose="020F0502020204030204"/>
              </a:rPr>
              <a:t>vous</a:t>
            </a:r>
            <a:r>
              <a:rPr lang="en-US" sz="1350" dirty="0">
                <a:solidFill>
                  <a:prstClr val="black"/>
                </a:solidFill>
                <a:latin typeface="Calibri" panose="020F0502020204030204"/>
              </a:rPr>
              <a:t> </a:t>
            </a:r>
            <a:r>
              <a:rPr lang="en-US" sz="1350" dirty="0" err="1">
                <a:solidFill>
                  <a:prstClr val="black"/>
                </a:solidFill>
                <a:latin typeface="Calibri" panose="020F0502020204030204"/>
              </a:rPr>
              <a:t>pouvez</a:t>
            </a:r>
            <a:r>
              <a:rPr lang="en-US" sz="1350" dirty="0">
                <a:solidFill>
                  <a:prstClr val="black"/>
                </a:solidFill>
                <a:latin typeface="Calibri" panose="020F0502020204030204"/>
              </a:rPr>
              <a:t> </a:t>
            </a:r>
            <a:r>
              <a:rPr lang="en-US" sz="1350" dirty="0" err="1">
                <a:solidFill>
                  <a:prstClr val="black"/>
                </a:solidFill>
                <a:latin typeface="Calibri" panose="020F0502020204030204"/>
              </a:rPr>
              <a:t>accéder</a:t>
            </a:r>
            <a:r>
              <a:rPr lang="en-US" sz="1350" dirty="0">
                <a:solidFill>
                  <a:prstClr val="black"/>
                </a:solidFill>
                <a:latin typeface="Calibri" panose="020F0502020204030204"/>
              </a:rPr>
              <a:t> à </a:t>
            </a:r>
            <a:r>
              <a:rPr lang="en-US" sz="1350" dirty="0" err="1">
                <a:solidFill>
                  <a:prstClr val="black"/>
                </a:solidFill>
                <a:latin typeface="Calibri" panose="020F0502020204030204"/>
              </a:rPr>
              <a:t>votre</a:t>
            </a:r>
            <a:r>
              <a:rPr lang="en-US" sz="1350" dirty="0">
                <a:solidFill>
                  <a:prstClr val="black"/>
                </a:solidFill>
                <a:latin typeface="Calibri" panose="020F0502020204030204"/>
              </a:rPr>
              <a:t> </a:t>
            </a:r>
            <a:r>
              <a:rPr lang="en-US" sz="1350" dirty="0" err="1">
                <a:solidFill>
                  <a:prstClr val="black"/>
                </a:solidFill>
                <a:latin typeface="Calibri" panose="020F0502020204030204"/>
              </a:rPr>
              <a:t>contenu</a:t>
            </a:r>
            <a:r>
              <a:rPr lang="en-US" sz="1350" dirty="0">
                <a:solidFill>
                  <a:prstClr val="black"/>
                </a:solidFill>
                <a:latin typeface="Calibri" panose="020F0502020204030204"/>
              </a:rPr>
              <a:t> via </a:t>
            </a:r>
            <a:r>
              <a:rPr lang="en-US" sz="1350" dirty="0" err="1">
                <a:solidFill>
                  <a:prstClr val="black"/>
                </a:solidFill>
                <a:latin typeface="Calibri" panose="020F0502020204030204"/>
              </a:rPr>
              <a:t>votre</a:t>
            </a:r>
            <a:r>
              <a:rPr lang="en-US" sz="1350" dirty="0">
                <a:solidFill>
                  <a:prstClr val="black"/>
                </a:solidFill>
                <a:latin typeface="Calibri" panose="020F0502020204030204"/>
              </a:rPr>
              <a:t> </a:t>
            </a:r>
            <a:r>
              <a:rPr lang="en-US" sz="1350" dirty="0" err="1">
                <a:solidFill>
                  <a:prstClr val="black"/>
                </a:solidFill>
                <a:latin typeface="Calibri" panose="020F0502020204030204"/>
              </a:rPr>
              <a:t>système</a:t>
            </a:r>
            <a:r>
              <a:rPr lang="en-US" sz="1350" dirty="0">
                <a:solidFill>
                  <a:prstClr val="black"/>
                </a:solidFill>
                <a:latin typeface="Calibri" panose="020F0502020204030204"/>
              </a:rPr>
              <a:t> de </a:t>
            </a:r>
            <a:r>
              <a:rPr lang="en-US" sz="1350" dirty="0" err="1">
                <a:solidFill>
                  <a:prstClr val="black"/>
                </a:solidFill>
                <a:latin typeface="Calibri" panose="020F0502020204030204"/>
              </a:rPr>
              <a:t>fichiers</a:t>
            </a:r>
            <a:r>
              <a:rPr lang="en-US" sz="1350" dirty="0">
                <a:solidFill>
                  <a:prstClr val="black"/>
                </a:solidFill>
                <a:latin typeface="Calibri" panose="020F0502020204030204"/>
              </a:rPr>
              <a:t> local au lieu d’un </a:t>
            </a:r>
            <a:r>
              <a:rPr lang="en-US" sz="1350" dirty="0" err="1">
                <a:solidFill>
                  <a:prstClr val="black"/>
                </a:solidFill>
                <a:latin typeface="Calibri" panose="020F0502020204030204"/>
              </a:rPr>
              <a:t>navigateur</a:t>
            </a:r>
            <a:r>
              <a:rPr lang="en-US" sz="1350" dirty="0">
                <a:solidFill>
                  <a:prstClr val="black"/>
                </a:solidFill>
                <a:latin typeface="Calibri" panose="020F0502020204030204"/>
              </a:rPr>
              <a:t> Web.</a:t>
            </a:r>
          </a:p>
          <a:p>
            <a:pPr marL="214313" indent="-214313" defTabSz="685800">
              <a:buFont typeface="Arial" panose="020B0604020202020204" pitchFamily="34" charset="0"/>
              <a:buChar char="•"/>
            </a:pPr>
            <a:r>
              <a:rPr lang="en-US" sz="1350" dirty="0" err="1">
                <a:solidFill>
                  <a:prstClr val="black"/>
                </a:solidFill>
                <a:latin typeface="Calibri" panose="020F0502020204030204"/>
              </a:rPr>
              <a:t>Vous</a:t>
            </a:r>
            <a:r>
              <a:rPr lang="en-US" sz="1350" dirty="0">
                <a:solidFill>
                  <a:prstClr val="black"/>
                </a:solidFill>
                <a:latin typeface="Calibri" panose="020F0502020204030204"/>
              </a:rPr>
              <a:t> </a:t>
            </a:r>
            <a:r>
              <a:rPr lang="en-US" sz="1350" dirty="0" err="1">
                <a:solidFill>
                  <a:prstClr val="black"/>
                </a:solidFill>
                <a:latin typeface="Calibri" panose="020F0502020204030204"/>
              </a:rPr>
              <a:t>pouvez</a:t>
            </a:r>
            <a:r>
              <a:rPr lang="en-US" sz="1350" dirty="0">
                <a:solidFill>
                  <a:prstClr val="black"/>
                </a:solidFill>
                <a:latin typeface="Calibri" panose="020F0502020204030204"/>
              </a:rPr>
              <a:t> </a:t>
            </a:r>
            <a:r>
              <a:rPr lang="en-US" sz="1350" dirty="0" err="1">
                <a:solidFill>
                  <a:prstClr val="black"/>
                </a:solidFill>
                <a:latin typeface="Calibri" panose="020F0502020204030204"/>
              </a:rPr>
              <a:t>également</a:t>
            </a:r>
            <a:r>
              <a:rPr lang="en-US" sz="1350" dirty="0">
                <a:solidFill>
                  <a:prstClr val="black"/>
                </a:solidFill>
                <a:latin typeface="Calibri" panose="020F0502020204030204"/>
              </a:rPr>
              <a:t> </a:t>
            </a:r>
            <a:r>
              <a:rPr lang="en-US" sz="1350" dirty="0" err="1">
                <a:solidFill>
                  <a:prstClr val="black"/>
                </a:solidFill>
                <a:latin typeface="Calibri" panose="020F0502020204030204"/>
              </a:rPr>
              <a:t>accéder</a:t>
            </a:r>
            <a:r>
              <a:rPr lang="en-US" sz="1350" dirty="0">
                <a:solidFill>
                  <a:prstClr val="black"/>
                </a:solidFill>
                <a:latin typeface="Calibri" panose="020F0502020204030204"/>
              </a:rPr>
              <a:t> à </a:t>
            </a:r>
            <a:r>
              <a:rPr lang="en-US" sz="1350" dirty="0" err="1">
                <a:solidFill>
                  <a:prstClr val="black"/>
                </a:solidFill>
                <a:latin typeface="Calibri" panose="020F0502020204030204"/>
              </a:rPr>
              <a:t>vos</a:t>
            </a:r>
            <a:r>
              <a:rPr lang="en-US" sz="1350" dirty="0">
                <a:solidFill>
                  <a:prstClr val="black"/>
                </a:solidFill>
                <a:latin typeface="Calibri" panose="020F0502020204030204"/>
              </a:rPr>
              <a:t> </a:t>
            </a:r>
            <a:r>
              <a:rPr lang="en-US" sz="1350" dirty="0" err="1">
                <a:solidFill>
                  <a:prstClr val="black"/>
                </a:solidFill>
                <a:latin typeface="Calibri" panose="020F0502020204030204"/>
              </a:rPr>
              <a:t>fichiers</a:t>
            </a:r>
            <a:r>
              <a:rPr lang="en-US" sz="1350" dirty="0">
                <a:solidFill>
                  <a:prstClr val="black"/>
                </a:solidFill>
                <a:latin typeface="Calibri" panose="020F0502020204030204"/>
              </a:rPr>
              <a:t> </a:t>
            </a:r>
            <a:r>
              <a:rPr lang="en-US" sz="1350" dirty="0" err="1">
                <a:solidFill>
                  <a:prstClr val="black"/>
                </a:solidFill>
                <a:latin typeface="Calibri" panose="020F0502020204030204"/>
              </a:rPr>
              <a:t>lorsque</a:t>
            </a:r>
            <a:r>
              <a:rPr lang="en-US" sz="1350" dirty="0">
                <a:solidFill>
                  <a:prstClr val="black"/>
                </a:solidFill>
                <a:latin typeface="Calibri" panose="020F0502020204030204"/>
              </a:rPr>
              <a:t> </a:t>
            </a:r>
            <a:r>
              <a:rPr lang="en-US" sz="1350" dirty="0" err="1">
                <a:solidFill>
                  <a:prstClr val="black"/>
                </a:solidFill>
                <a:latin typeface="Calibri" panose="020F0502020204030204"/>
              </a:rPr>
              <a:t>vous</a:t>
            </a:r>
            <a:r>
              <a:rPr lang="en-US" sz="1350" dirty="0">
                <a:solidFill>
                  <a:prstClr val="black"/>
                </a:solidFill>
                <a:latin typeface="Calibri" panose="020F0502020204030204"/>
              </a:rPr>
              <a:t> </a:t>
            </a:r>
            <a:r>
              <a:rPr lang="en-US" sz="1350" dirty="0" err="1">
                <a:solidFill>
                  <a:prstClr val="black"/>
                </a:solidFill>
                <a:latin typeface="Calibri" panose="020F0502020204030204"/>
              </a:rPr>
              <a:t>êtes</a:t>
            </a:r>
            <a:r>
              <a:rPr lang="en-US" sz="1350" dirty="0">
                <a:solidFill>
                  <a:prstClr val="black"/>
                </a:solidFill>
                <a:latin typeface="Calibri" panose="020F0502020204030204"/>
              </a:rPr>
              <a:t> hors </a:t>
            </a:r>
            <a:r>
              <a:rPr lang="en-US" sz="1350" dirty="0" err="1">
                <a:solidFill>
                  <a:prstClr val="black"/>
                </a:solidFill>
                <a:latin typeface="Calibri" panose="020F0502020204030204"/>
              </a:rPr>
              <a:t>ligne</a:t>
            </a:r>
            <a:r>
              <a:rPr lang="en-US" sz="1350" dirty="0">
                <a:solidFill>
                  <a:prstClr val="black"/>
                </a:solidFill>
                <a:latin typeface="Calibri" panose="020F0502020204030204"/>
              </a:rPr>
              <a:t>.</a:t>
            </a:r>
          </a:p>
          <a:p>
            <a:pPr marL="214313" indent="-214313" defTabSz="685800">
              <a:buFont typeface="Arial" panose="020B0604020202020204" pitchFamily="34" charset="0"/>
              <a:buChar char="•"/>
            </a:pPr>
            <a:r>
              <a:rPr lang="en-US" sz="1350" dirty="0">
                <a:solidFill>
                  <a:prstClr val="black"/>
                </a:solidFill>
                <a:latin typeface="Calibri" panose="020F0502020204030204"/>
              </a:rPr>
              <a:t>Les modifications hors </a:t>
            </a:r>
            <a:r>
              <a:rPr lang="en-US" sz="1350" dirty="0" err="1">
                <a:solidFill>
                  <a:prstClr val="black"/>
                </a:solidFill>
                <a:latin typeface="Calibri" panose="020F0502020204030204"/>
              </a:rPr>
              <a:t>connexion</a:t>
            </a:r>
            <a:r>
              <a:rPr lang="en-US" sz="1350" dirty="0">
                <a:solidFill>
                  <a:prstClr val="black"/>
                </a:solidFill>
                <a:latin typeface="Calibri" panose="020F0502020204030204"/>
              </a:rPr>
              <a:t> </a:t>
            </a:r>
            <a:r>
              <a:rPr lang="en-US" sz="1350" dirty="0" err="1">
                <a:solidFill>
                  <a:prstClr val="black"/>
                </a:solidFill>
                <a:latin typeface="Calibri" panose="020F0502020204030204"/>
              </a:rPr>
              <a:t>seront</a:t>
            </a:r>
            <a:r>
              <a:rPr lang="en-US" sz="1350" dirty="0">
                <a:solidFill>
                  <a:prstClr val="black"/>
                </a:solidFill>
                <a:latin typeface="Calibri" panose="020F0502020204030204"/>
              </a:rPr>
              <a:t> </a:t>
            </a:r>
            <a:r>
              <a:rPr lang="en-US" sz="1350" dirty="0" err="1">
                <a:solidFill>
                  <a:prstClr val="black"/>
                </a:solidFill>
                <a:latin typeface="Calibri" panose="020F0502020204030204"/>
              </a:rPr>
              <a:t>automatiquement</a:t>
            </a:r>
            <a:r>
              <a:rPr lang="en-US" sz="1350" dirty="0">
                <a:solidFill>
                  <a:prstClr val="black"/>
                </a:solidFill>
                <a:latin typeface="Calibri" panose="020F0502020204030204"/>
              </a:rPr>
              <a:t> </a:t>
            </a:r>
            <a:r>
              <a:rPr lang="en-US" sz="1350" dirty="0" err="1">
                <a:solidFill>
                  <a:prstClr val="black"/>
                </a:solidFill>
                <a:latin typeface="Calibri" panose="020F0502020204030204"/>
              </a:rPr>
              <a:t>synchronisées</a:t>
            </a:r>
            <a:r>
              <a:rPr lang="en-US" sz="1350" dirty="0">
                <a:solidFill>
                  <a:prstClr val="black"/>
                </a:solidFill>
                <a:latin typeface="Calibri" panose="020F0502020204030204"/>
              </a:rPr>
              <a:t> avec OneDrive </a:t>
            </a:r>
            <a:r>
              <a:rPr lang="en-US" sz="1350" dirty="0" err="1">
                <a:solidFill>
                  <a:prstClr val="black"/>
                </a:solidFill>
                <a:latin typeface="Calibri" panose="020F0502020204030204"/>
              </a:rPr>
              <a:t>Entreprise</a:t>
            </a:r>
            <a:r>
              <a:rPr lang="en-US" sz="1350" dirty="0">
                <a:solidFill>
                  <a:prstClr val="black"/>
                </a:solidFill>
                <a:latin typeface="Calibri" panose="020F0502020204030204"/>
              </a:rPr>
              <a:t> </a:t>
            </a:r>
            <a:r>
              <a:rPr lang="en-US" sz="1350" dirty="0" err="1">
                <a:solidFill>
                  <a:prstClr val="black"/>
                </a:solidFill>
                <a:latin typeface="Calibri" panose="020F0502020204030204"/>
              </a:rPr>
              <a:t>lors</a:t>
            </a:r>
            <a:r>
              <a:rPr lang="en-US" sz="1350" dirty="0">
                <a:solidFill>
                  <a:prstClr val="black"/>
                </a:solidFill>
                <a:latin typeface="Calibri" panose="020F0502020204030204"/>
              </a:rPr>
              <a:t> de </a:t>
            </a:r>
            <a:r>
              <a:rPr lang="en-US" sz="1350" dirty="0" err="1">
                <a:solidFill>
                  <a:prstClr val="black"/>
                </a:solidFill>
                <a:latin typeface="Calibri" panose="020F0502020204030204"/>
              </a:rPr>
              <a:t>votre</a:t>
            </a:r>
            <a:r>
              <a:rPr lang="en-US" sz="1350" dirty="0">
                <a:solidFill>
                  <a:prstClr val="black"/>
                </a:solidFill>
                <a:latin typeface="Calibri" panose="020F0502020204030204"/>
              </a:rPr>
              <a:t> </a:t>
            </a:r>
            <a:r>
              <a:rPr lang="en-US" sz="1350" dirty="0" err="1">
                <a:solidFill>
                  <a:prstClr val="black"/>
                </a:solidFill>
                <a:latin typeface="Calibri" panose="020F0502020204030204"/>
              </a:rPr>
              <a:t>prochaine</a:t>
            </a:r>
            <a:r>
              <a:rPr lang="en-US" sz="1350" dirty="0">
                <a:solidFill>
                  <a:prstClr val="black"/>
                </a:solidFill>
                <a:latin typeface="Calibri" panose="020F0502020204030204"/>
              </a:rPr>
              <a:t> </a:t>
            </a:r>
            <a:r>
              <a:rPr lang="en-US" sz="1350" dirty="0" err="1">
                <a:solidFill>
                  <a:prstClr val="black"/>
                </a:solidFill>
                <a:latin typeface="Calibri" panose="020F0502020204030204"/>
              </a:rPr>
              <a:t>connexion</a:t>
            </a:r>
            <a:r>
              <a:rPr lang="en-US" sz="1350" dirty="0">
                <a:solidFill>
                  <a:prstClr val="black"/>
                </a:solidFill>
                <a:latin typeface="Calibri" panose="020F0502020204030204"/>
              </a:rPr>
              <a:t>.</a:t>
            </a:r>
            <a:endParaRPr lang="fr-CA" sz="1350" dirty="0">
              <a:solidFill>
                <a:prstClr val="black"/>
              </a:solidFill>
              <a:latin typeface="Calibri" panose="020F0502020204030204"/>
            </a:endParaRPr>
          </a:p>
        </p:txBody>
      </p:sp>
      <p:pic>
        <p:nvPicPr>
          <p:cNvPr id="5" name="Picture 4">
            <a:extLst>
              <a:ext uri="{FF2B5EF4-FFF2-40B4-BE49-F238E27FC236}">
                <a16:creationId xmlns:a16="http://schemas.microsoft.com/office/drawing/2014/main" id="{9C018AE6-AA2C-4D2C-AB5A-8F17DCCB74A7}"/>
              </a:ext>
            </a:extLst>
          </p:cNvPr>
          <p:cNvPicPr>
            <a:picLocks noChangeAspect="1"/>
          </p:cNvPicPr>
          <p:nvPr>
            <p:custDataLst>
              <p:tags r:id="rId5"/>
            </p:custDataLst>
          </p:nvPr>
        </p:nvPicPr>
        <p:blipFill rotWithShape="1">
          <a:blip r:embed="rId10"/>
          <a:srcRect t="4282" b="16568"/>
          <a:stretch/>
        </p:blipFill>
        <p:spPr>
          <a:xfrm>
            <a:off x="1852959" y="3186485"/>
            <a:ext cx="7120606" cy="1721404"/>
          </a:xfrm>
          <a:prstGeom prst="rect">
            <a:avLst/>
          </a:prstGeom>
          <a:ln>
            <a:noFill/>
          </a:ln>
          <a:effectLst>
            <a:outerShdw blurRad="292100" dist="139700" dir="2700000" algn="tl" rotWithShape="0">
              <a:srgbClr val="333333">
                <a:alpha val="65000"/>
              </a:srgbClr>
            </a:outerShdw>
          </a:effectLst>
        </p:spPr>
      </p:pic>
      <p:sp>
        <p:nvSpPr>
          <p:cNvPr id="15" name="Espace réservé du texte 17">
            <a:extLst>
              <a:ext uri="{FF2B5EF4-FFF2-40B4-BE49-F238E27FC236}">
                <a16:creationId xmlns:a16="http://schemas.microsoft.com/office/drawing/2014/main" id="{A7FBBEF5-A143-476E-9099-5507CB29DB92}"/>
              </a:ext>
            </a:extLst>
          </p:cNvPr>
          <p:cNvSpPr>
            <a:spLocks noGrp="1"/>
          </p:cNvSpPr>
          <p:nvPr>
            <p:ph type="body" sz="quarter" idx="10"/>
            <p:custDataLst>
              <p:tags r:id="rId6"/>
            </p:custDataLst>
          </p:nvPr>
        </p:nvSpPr>
        <p:spPr>
          <a:xfrm>
            <a:off x="170436" y="1491853"/>
            <a:ext cx="1194590" cy="2305124"/>
          </a:xfrm>
        </p:spPr>
        <p:txBody>
          <a:bodyPr/>
          <a:lstStyle/>
          <a:p>
            <a:r>
              <a:rPr lang="fr-FR" dirty="0">
                <a:solidFill>
                  <a:schemeClr val="tx1">
                    <a:lumMod val="65000"/>
                    <a:lumOff val="35000"/>
                  </a:schemeClr>
                </a:solidFill>
              </a:rPr>
              <a:t>Introduction</a:t>
            </a:r>
          </a:p>
          <a:p>
            <a:r>
              <a:rPr lang="fr-FR" dirty="0">
                <a:solidFill>
                  <a:schemeClr val="tx1">
                    <a:lumMod val="65000"/>
                    <a:lumOff val="35000"/>
                  </a:schemeClr>
                </a:solidFill>
              </a:rPr>
              <a:t>La bibliothèque de documents</a:t>
            </a:r>
          </a:p>
          <a:p>
            <a:r>
              <a:rPr lang="fr-FR" dirty="0">
                <a:solidFill>
                  <a:schemeClr val="tx1">
                    <a:lumMod val="65000"/>
                    <a:lumOff val="35000"/>
                  </a:schemeClr>
                </a:solidFill>
              </a:rPr>
              <a:t>Le partage de documents</a:t>
            </a:r>
          </a:p>
          <a:p>
            <a:r>
              <a:rPr lang="fr-FR" dirty="0">
                <a:solidFill>
                  <a:schemeClr val="tx1">
                    <a:lumMod val="65000"/>
                    <a:lumOff val="35000"/>
                  </a:schemeClr>
                </a:solidFill>
              </a:rPr>
              <a:t>Fonctionnalités supplémentaires</a:t>
            </a:r>
          </a:p>
          <a:p>
            <a:r>
              <a:rPr lang="fr-FR" dirty="0">
                <a:solidFill>
                  <a:schemeClr val="tx1">
                    <a:lumMod val="65000"/>
                    <a:lumOff val="35000"/>
                  </a:schemeClr>
                </a:solidFill>
              </a:rPr>
              <a:t>Conclusion</a:t>
            </a:r>
          </a:p>
          <a:p>
            <a:r>
              <a:rPr lang="fr-FR" dirty="0">
                <a:solidFill>
                  <a:schemeClr val="tx1">
                    <a:lumMod val="65000"/>
                    <a:lumOff val="35000"/>
                  </a:schemeClr>
                </a:solidFill>
              </a:rPr>
              <a:t>Questions/Réponses</a:t>
            </a:r>
          </a:p>
          <a:p>
            <a:endParaRPr lang="fr-FR" dirty="0">
              <a:solidFill>
                <a:schemeClr val="tx1">
                  <a:lumMod val="65000"/>
                  <a:lumOff val="35000"/>
                </a:schemeClr>
              </a:solidFill>
            </a:endParaRPr>
          </a:p>
        </p:txBody>
      </p:sp>
      <p:pic>
        <p:nvPicPr>
          <p:cNvPr id="13" name="Image 12">
            <a:extLst>
              <a:ext uri="{FF2B5EF4-FFF2-40B4-BE49-F238E27FC236}">
                <a16:creationId xmlns:a16="http://schemas.microsoft.com/office/drawing/2014/main" id="{CAFC16AC-80DD-4BA9-810B-C4500A947CC0}"/>
              </a:ext>
            </a:extLst>
          </p:cNvPr>
          <p:cNvPicPr>
            <a:picLocks noChangeAspect="1"/>
          </p:cNvPicPr>
          <p:nvPr>
            <p:custDataLst>
              <p:tags r:id="rId7"/>
            </p:custDataLst>
          </p:nvPr>
        </p:nvPicPr>
        <p:blipFill>
          <a:blip r:embed="rId11"/>
          <a:stretch>
            <a:fillRect/>
          </a:stretch>
        </p:blipFill>
        <p:spPr>
          <a:xfrm>
            <a:off x="2647126" y="2585097"/>
            <a:ext cx="5053085" cy="469535"/>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E19553EE-C1DD-4DC6-A8AC-1D6D7C2DC5CC}"/>
              </a:ext>
            </a:extLst>
          </p:cNvPr>
          <p:cNvSpPr/>
          <p:nvPr>
            <p:custDataLst>
              <p:tags r:id="rId8"/>
            </p:custDataLst>
          </p:nvPr>
        </p:nvSpPr>
        <p:spPr>
          <a:xfrm>
            <a:off x="6215063" y="2660770"/>
            <a:ext cx="1478005" cy="3376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CA" sz="1350">
              <a:ln>
                <a:solidFill>
                  <a:srgbClr val="FF0000"/>
                </a:solidFill>
              </a:ln>
              <a:noFill/>
              <a:latin typeface="Calibri" panose="020F0502020204030204"/>
            </a:endParaRPr>
          </a:p>
        </p:txBody>
      </p:sp>
      <p:sp>
        <p:nvSpPr>
          <p:cNvPr id="4" name="Rectangle 3">
            <a:extLst>
              <a:ext uri="{FF2B5EF4-FFF2-40B4-BE49-F238E27FC236}">
                <a16:creationId xmlns:a16="http://schemas.microsoft.com/office/drawing/2014/main" id="{30288BB7-9D2C-E8E1-9245-DB94EAE329D0}"/>
              </a:ext>
            </a:extLst>
          </p:cNvPr>
          <p:cNvSpPr/>
          <p:nvPr/>
        </p:nvSpPr>
        <p:spPr>
          <a:xfrm>
            <a:off x="0" y="0"/>
            <a:ext cx="9144000" cy="527163"/>
          </a:xfrm>
          <a:prstGeom prst="rect">
            <a:avLst/>
          </a:prstGeom>
          <a:solidFill>
            <a:srgbClr val="075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a:extLst>
              <a:ext uri="{FF2B5EF4-FFF2-40B4-BE49-F238E27FC236}">
                <a16:creationId xmlns:a16="http://schemas.microsoft.com/office/drawing/2014/main" id="{C86FE5FD-4536-6ABB-EED2-B079CBB09D50}"/>
              </a:ext>
            </a:extLst>
          </p:cNvPr>
          <p:cNvSpPr txBox="1"/>
          <p:nvPr/>
        </p:nvSpPr>
        <p:spPr>
          <a:xfrm>
            <a:off x="220133" y="111106"/>
            <a:ext cx="5359400" cy="369332"/>
          </a:xfrm>
          <a:prstGeom prst="rect">
            <a:avLst/>
          </a:prstGeom>
          <a:noFill/>
        </p:spPr>
        <p:txBody>
          <a:bodyPr wrap="square" rtlCol="0">
            <a:spAutoFit/>
          </a:bodyPr>
          <a:lstStyle/>
          <a:p>
            <a:r>
              <a:rPr lang="fr-FR" dirty="0">
                <a:solidFill>
                  <a:schemeClr val="bg1"/>
                </a:solidFill>
              </a:rPr>
              <a:t>OneDrive</a:t>
            </a:r>
            <a:r>
              <a:rPr lang="fr-FR" sz="1800" dirty="0">
                <a:solidFill>
                  <a:schemeClr val="bg1"/>
                </a:solidFill>
                <a:latin typeface="+mn-lt"/>
              </a:rPr>
              <a:t> votre espace de stockage en ligne</a:t>
            </a:r>
          </a:p>
        </p:txBody>
      </p:sp>
    </p:spTree>
    <p:extLst>
      <p:ext uri="{BB962C8B-B14F-4D97-AF65-F5344CB8AC3E}">
        <p14:creationId xmlns:p14="http://schemas.microsoft.com/office/powerpoint/2010/main" val="64408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1DE0335-766B-421A-8095-D9111C405A77}"/>
              </a:ext>
            </a:extLst>
          </p:cNvPr>
          <p:cNvSpPr>
            <a:spLocks noGrp="1"/>
          </p:cNvSpPr>
          <p:nvPr>
            <p:ph idx="1"/>
            <p:custDataLst>
              <p:tags r:id="rId1"/>
            </p:custDataLst>
          </p:nvPr>
        </p:nvSpPr>
        <p:spPr>
          <a:xfrm>
            <a:off x="1365026" y="792256"/>
            <a:ext cx="7071560" cy="693644"/>
          </a:xfrm>
        </p:spPr>
        <p:txBody>
          <a:bodyPr/>
          <a:lstStyle/>
          <a:p>
            <a:r>
              <a:rPr lang="en-GB" dirty="0"/>
              <a:t>Introduction à power automate</a:t>
            </a:r>
          </a:p>
          <a:p>
            <a:endParaRPr lang="en-GB" sz="1200" dirty="0">
              <a:solidFill>
                <a:schemeClr val="tx1"/>
              </a:solidFill>
            </a:endParaRPr>
          </a:p>
        </p:txBody>
      </p:sp>
      <p:grpSp>
        <p:nvGrpSpPr>
          <p:cNvPr id="8" name="Groupe 7">
            <a:extLst>
              <a:ext uri="{FF2B5EF4-FFF2-40B4-BE49-F238E27FC236}">
                <a16:creationId xmlns:a16="http://schemas.microsoft.com/office/drawing/2014/main" id="{E9F2EC11-2E96-4647-A2E8-D4A5BF323315}"/>
              </a:ext>
            </a:extLst>
          </p:cNvPr>
          <p:cNvGrpSpPr/>
          <p:nvPr>
            <p:custDataLst>
              <p:tags r:id="rId2"/>
            </p:custDataLst>
          </p:nvPr>
        </p:nvGrpSpPr>
        <p:grpSpPr>
          <a:xfrm>
            <a:off x="70638" y="2360958"/>
            <a:ext cx="1194590" cy="396530"/>
            <a:chOff x="94184" y="1957975"/>
            <a:chExt cx="1592786" cy="399759"/>
          </a:xfrm>
        </p:grpSpPr>
        <p:sp>
          <p:nvSpPr>
            <p:cNvPr id="6" name="Rectangle 5">
              <a:extLst>
                <a:ext uri="{FF2B5EF4-FFF2-40B4-BE49-F238E27FC236}">
                  <a16:creationId xmlns:a16="http://schemas.microsoft.com/office/drawing/2014/main" id="{4E6307C8-DB58-49E8-AF09-58C8DFC36B42}"/>
                </a:ext>
              </a:extLst>
            </p:cNvPr>
            <p:cNvSpPr/>
            <p:nvPr/>
          </p:nvSpPr>
          <p:spPr>
            <a:xfrm>
              <a:off x="94184" y="1957975"/>
              <a:ext cx="1592786" cy="278962"/>
            </a:xfrm>
            <a:prstGeom prst="rect">
              <a:avLst/>
            </a:prstGeom>
            <a:solidFill>
              <a:srgbClr val="E83E24">
                <a:alpha val="23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59D7F1"/>
                </a:solidFill>
                <a:latin typeface="Segoe UI Light" panose="020B0502040204020203" pitchFamily="34" charset="0"/>
                <a:cs typeface="Segoe UI Light" panose="020B0502040204020203" pitchFamily="34" charset="0"/>
              </a:endParaRPr>
            </a:p>
          </p:txBody>
        </p:sp>
        <p:sp>
          <p:nvSpPr>
            <p:cNvPr id="7" name="Rectangle 4">
              <a:extLst>
                <a:ext uri="{FF2B5EF4-FFF2-40B4-BE49-F238E27FC236}">
                  <a16:creationId xmlns:a16="http://schemas.microsoft.com/office/drawing/2014/main" id="{DDE3B3E5-E8A4-4587-B4E2-8A66720BC17D}"/>
                </a:ext>
              </a:extLst>
            </p:cNvPr>
            <p:cNvSpPr/>
            <p:nvPr/>
          </p:nvSpPr>
          <p:spPr>
            <a:xfrm>
              <a:off x="94184" y="2227939"/>
              <a:ext cx="133064" cy="129795"/>
            </a:xfrm>
            <a:custGeom>
              <a:avLst/>
              <a:gdLst>
                <a:gd name="connsiteX0" fmla="*/ 0 w 1457529"/>
                <a:gd name="connsiteY0" fmla="*/ 0 h 311727"/>
                <a:gd name="connsiteX1" fmla="*/ 1457529 w 1457529"/>
                <a:gd name="connsiteY1" fmla="*/ 0 h 311727"/>
                <a:gd name="connsiteX2" fmla="*/ 1457529 w 1457529"/>
                <a:gd name="connsiteY2" fmla="*/ 311727 h 311727"/>
                <a:gd name="connsiteX3" fmla="*/ 0 w 1457529"/>
                <a:gd name="connsiteY3" fmla="*/ 311727 h 311727"/>
                <a:gd name="connsiteX4" fmla="*/ 0 w 1457529"/>
                <a:gd name="connsiteY4" fmla="*/ 0 h 311727"/>
                <a:gd name="connsiteX0" fmla="*/ 57150 w 1457529"/>
                <a:gd name="connsiteY0" fmla="*/ 188119 h 311727"/>
                <a:gd name="connsiteX1" fmla="*/ 1457529 w 1457529"/>
                <a:gd name="connsiteY1" fmla="*/ 0 h 311727"/>
                <a:gd name="connsiteX2" fmla="*/ 1457529 w 1457529"/>
                <a:gd name="connsiteY2" fmla="*/ 311727 h 311727"/>
                <a:gd name="connsiteX3" fmla="*/ 0 w 1457529"/>
                <a:gd name="connsiteY3" fmla="*/ 311727 h 311727"/>
                <a:gd name="connsiteX4" fmla="*/ 57150 w 1457529"/>
                <a:gd name="connsiteY4" fmla="*/ 188119 h 311727"/>
                <a:gd name="connsiteX0" fmla="*/ 7144 w 1457529"/>
                <a:gd name="connsiteY0" fmla="*/ 180975 h 311727"/>
                <a:gd name="connsiteX1" fmla="*/ 1457529 w 1457529"/>
                <a:gd name="connsiteY1" fmla="*/ 0 h 311727"/>
                <a:gd name="connsiteX2" fmla="*/ 1457529 w 1457529"/>
                <a:gd name="connsiteY2" fmla="*/ 311727 h 311727"/>
                <a:gd name="connsiteX3" fmla="*/ 0 w 1457529"/>
                <a:gd name="connsiteY3" fmla="*/ 311727 h 311727"/>
                <a:gd name="connsiteX4" fmla="*/ 7144 w 1457529"/>
                <a:gd name="connsiteY4" fmla="*/ 180975 h 311727"/>
                <a:gd name="connsiteX0" fmla="*/ 7144 w 1457529"/>
                <a:gd name="connsiteY0" fmla="*/ 0 h 130752"/>
                <a:gd name="connsiteX1" fmla="*/ 157367 w 1457529"/>
                <a:gd name="connsiteY1" fmla="*/ 52387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0 h 130752"/>
                <a:gd name="connsiteX1" fmla="*/ 95455 w 1457529"/>
                <a:gd name="connsiteY1" fmla="*/ 83343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2382 h 133134"/>
                <a:gd name="connsiteX1" fmla="*/ 124030 w 1457529"/>
                <a:gd name="connsiteY1" fmla="*/ 0 h 133134"/>
                <a:gd name="connsiteX2" fmla="*/ 1457529 w 1457529"/>
                <a:gd name="connsiteY2" fmla="*/ 133134 h 133134"/>
                <a:gd name="connsiteX3" fmla="*/ 0 w 1457529"/>
                <a:gd name="connsiteY3" fmla="*/ 133134 h 133134"/>
                <a:gd name="connsiteX4" fmla="*/ 7144 w 1457529"/>
                <a:gd name="connsiteY4" fmla="*/ 2382 h 133134"/>
                <a:gd name="connsiteX0" fmla="*/ 2381 w 1457529"/>
                <a:gd name="connsiteY0" fmla="*/ 1 h 133134"/>
                <a:gd name="connsiteX1" fmla="*/ 124030 w 1457529"/>
                <a:gd name="connsiteY1" fmla="*/ 0 h 133134"/>
                <a:gd name="connsiteX2" fmla="*/ 1457529 w 1457529"/>
                <a:gd name="connsiteY2" fmla="*/ 133134 h 133134"/>
                <a:gd name="connsiteX3" fmla="*/ 0 w 1457529"/>
                <a:gd name="connsiteY3" fmla="*/ 133134 h 133134"/>
                <a:gd name="connsiteX4" fmla="*/ 2381 w 1457529"/>
                <a:gd name="connsiteY4" fmla="*/ 1 h 133134"/>
                <a:gd name="connsiteX0" fmla="*/ 2381 w 124030"/>
                <a:gd name="connsiteY0" fmla="*/ 1 h 133134"/>
                <a:gd name="connsiteX1" fmla="*/ 124030 w 124030"/>
                <a:gd name="connsiteY1" fmla="*/ 0 h 133134"/>
                <a:gd name="connsiteX2" fmla="*/ 0 w 124030"/>
                <a:gd name="connsiteY2" fmla="*/ 133134 h 133134"/>
                <a:gd name="connsiteX3" fmla="*/ 2381 w 124030"/>
                <a:gd name="connsiteY3" fmla="*/ 1 h 133134"/>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115 w 121764"/>
                <a:gd name="connsiteY0" fmla="*/ 1 h 145040"/>
                <a:gd name="connsiteX1" fmla="*/ 121764 w 121764"/>
                <a:gd name="connsiteY1" fmla="*/ 0 h 145040"/>
                <a:gd name="connsiteX2" fmla="*/ 119178 w 121764"/>
                <a:gd name="connsiteY2" fmla="*/ 145040 h 145040"/>
                <a:gd name="connsiteX3" fmla="*/ 115 w 121764"/>
                <a:gd name="connsiteY3" fmla="*/ 1 h 145040"/>
              </a:gdLst>
              <a:ahLst/>
              <a:cxnLst>
                <a:cxn ang="0">
                  <a:pos x="connsiteX0" y="connsiteY0"/>
                </a:cxn>
                <a:cxn ang="0">
                  <a:pos x="connsiteX1" y="connsiteY1"/>
                </a:cxn>
                <a:cxn ang="0">
                  <a:pos x="connsiteX2" y="connsiteY2"/>
                </a:cxn>
                <a:cxn ang="0">
                  <a:pos x="connsiteX3" y="connsiteY3"/>
                </a:cxn>
              </a:cxnLst>
              <a:rect l="l" t="t" r="r" b="b"/>
              <a:pathLst>
                <a:path w="121764" h="145040">
                  <a:moveTo>
                    <a:pt x="115" y="1"/>
                  </a:moveTo>
                  <a:lnTo>
                    <a:pt x="121764" y="0"/>
                  </a:lnTo>
                  <a:cubicBezTo>
                    <a:pt x="120902" y="48347"/>
                    <a:pt x="120040" y="134793"/>
                    <a:pt x="119178" y="145040"/>
                  </a:cubicBezTo>
                  <a:cubicBezTo>
                    <a:pt x="-678" y="11762"/>
                    <a:pt x="-679" y="44379"/>
                    <a:pt x="115" y="1"/>
                  </a:cubicBezTo>
                  <a:close/>
                </a:path>
              </a:pathLst>
            </a:custGeom>
            <a:solidFill>
              <a:srgbClr val="E83E24">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59D7F1"/>
                </a:solidFill>
                <a:latin typeface="Segoe UI Light" panose="020B0502040204020203" pitchFamily="34" charset="0"/>
                <a:cs typeface="Segoe UI Light" panose="020B0502040204020203" pitchFamily="34" charset="0"/>
              </a:endParaRPr>
            </a:p>
          </p:txBody>
        </p:sp>
      </p:grpSp>
      <p:sp>
        <p:nvSpPr>
          <p:cNvPr id="12" name="ZoneTexte 11">
            <a:extLst>
              <a:ext uri="{FF2B5EF4-FFF2-40B4-BE49-F238E27FC236}">
                <a16:creationId xmlns:a16="http://schemas.microsoft.com/office/drawing/2014/main" id="{2458FABF-D751-4671-B2C9-DBCF645DACA3}"/>
              </a:ext>
            </a:extLst>
          </p:cNvPr>
          <p:cNvSpPr txBox="1"/>
          <p:nvPr>
            <p:custDataLst>
              <p:tags r:id="rId3"/>
            </p:custDataLst>
          </p:nvPr>
        </p:nvSpPr>
        <p:spPr>
          <a:xfrm>
            <a:off x="1365025" y="1189353"/>
            <a:ext cx="7260152" cy="1338828"/>
          </a:xfrm>
          <a:prstGeom prst="rect">
            <a:avLst/>
          </a:prstGeom>
          <a:noFill/>
        </p:spPr>
        <p:txBody>
          <a:bodyPr wrap="square" rtlCol="0">
            <a:spAutoFit/>
          </a:bodyPr>
          <a:lstStyle/>
          <a:p>
            <a:pPr marL="214313" indent="-214313">
              <a:buFont typeface="Arial" panose="020B0604020202020204" pitchFamily="34" charset="0"/>
              <a:buChar char="•"/>
            </a:pPr>
            <a:r>
              <a:rPr lang="fr-FR" sz="1350" dirty="0"/>
              <a:t>Power Automate est un service Microsoft pour automatiser les processus. Il crée des flux automatisés entre applications et services en ligne. Les utilisateurs peuvent créer des flux à partir de modèles ou personnalisés. Les flux sont déclenchés par des événements comme les courriels ou les actions dans Office 365, etc. Ils peuvent automatiser des tâches complexes et intégrer des données. Power Automate offre un suivi et des analyses de performance, ainsi que des fonctionnalités de sécurité.</a:t>
            </a:r>
            <a:endParaRPr lang="fr-CA" sz="1350" dirty="0"/>
          </a:p>
        </p:txBody>
      </p:sp>
      <p:sp>
        <p:nvSpPr>
          <p:cNvPr id="21" name="ZoneTexte 20">
            <a:extLst>
              <a:ext uri="{FF2B5EF4-FFF2-40B4-BE49-F238E27FC236}">
                <a16:creationId xmlns:a16="http://schemas.microsoft.com/office/drawing/2014/main" id="{0C714347-A462-43EC-BF74-D7F297534B0D}"/>
              </a:ext>
            </a:extLst>
          </p:cNvPr>
          <p:cNvSpPr txBox="1"/>
          <p:nvPr>
            <p:custDataLst>
              <p:tags r:id="rId4"/>
            </p:custDataLst>
          </p:nvPr>
        </p:nvSpPr>
        <p:spPr>
          <a:xfrm>
            <a:off x="1365025" y="2511051"/>
            <a:ext cx="7260152" cy="300082"/>
          </a:xfrm>
          <a:prstGeom prst="rect">
            <a:avLst/>
          </a:prstGeom>
          <a:noFill/>
        </p:spPr>
        <p:txBody>
          <a:bodyPr wrap="square" rtlCol="0">
            <a:spAutoFit/>
          </a:bodyPr>
          <a:lstStyle/>
          <a:p>
            <a:pPr marL="214313" indent="-214313">
              <a:buFont typeface="Arial" panose="020B0604020202020204" pitchFamily="34" charset="0"/>
              <a:buChar char="•"/>
            </a:pPr>
            <a:r>
              <a:rPr lang="fr-CA" sz="1350" dirty="0"/>
              <a:t>Créez un flux de travail pour OneDrive</a:t>
            </a:r>
          </a:p>
        </p:txBody>
      </p:sp>
      <p:sp>
        <p:nvSpPr>
          <p:cNvPr id="19" name="Espace réservé du texte 17">
            <a:extLst>
              <a:ext uri="{FF2B5EF4-FFF2-40B4-BE49-F238E27FC236}">
                <a16:creationId xmlns:a16="http://schemas.microsoft.com/office/drawing/2014/main" id="{FAE3DF79-31C5-4FBF-A005-11E3806839D2}"/>
              </a:ext>
            </a:extLst>
          </p:cNvPr>
          <p:cNvSpPr>
            <a:spLocks noGrp="1"/>
          </p:cNvSpPr>
          <p:nvPr>
            <p:ph type="body" sz="quarter" idx="10"/>
            <p:custDataLst>
              <p:tags r:id="rId5"/>
            </p:custDataLst>
          </p:nvPr>
        </p:nvSpPr>
        <p:spPr>
          <a:xfrm>
            <a:off x="170436" y="1491853"/>
            <a:ext cx="1194590" cy="2305124"/>
          </a:xfrm>
        </p:spPr>
        <p:txBody>
          <a:bodyPr/>
          <a:lstStyle/>
          <a:p>
            <a:r>
              <a:rPr lang="fr-FR" dirty="0">
                <a:solidFill>
                  <a:schemeClr val="tx1">
                    <a:lumMod val="65000"/>
                    <a:lumOff val="35000"/>
                  </a:schemeClr>
                </a:solidFill>
              </a:rPr>
              <a:t>Introduction</a:t>
            </a:r>
          </a:p>
          <a:p>
            <a:r>
              <a:rPr lang="fr-FR" dirty="0">
                <a:solidFill>
                  <a:schemeClr val="tx1">
                    <a:lumMod val="65000"/>
                    <a:lumOff val="35000"/>
                  </a:schemeClr>
                </a:solidFill>
              </a:rPr>
              <a:t>La bibliothèque de documents</a:t>
            </a:r>
          </a:p>
          <a:p>
            <a:r>
              <a:rPr lang="fr-FR" dirty="0">
                <a:solidFill>
                  <a:schemeClr val="tx1">
                    <a:lumMod val="65000"/>
                    <a:lumOff val="35000"/>
                  </a:schemeClr>
                </a:solidFill>
              </a:rPr>
              <a:t>Le partage de documents</a:t>
            </a:r>
          </a:p>
          <a:p>
            <a:r>
              <a:rPr lang="fr-FR" dirty="0">
                <a:solidFill>
                  <a:schemeClr val="tx1">
                    <a:lumMod val="65000"/>
                    <a:lumOff val="35000"/>
                  </a:schemeClr>
                </a:solidFill>
              </a:rPr>
              <a:t>Fonctionnalités supplémentaires</a:t>
            </a:r>
          </a:p>
          <a:p>
            <a:r>
              <a:rPr lang="fr-FR" dirty="0">
                <a:solidFill>
                  <a:schemeClr val="tx1">
                    <a:lumMod val="65000"/>
                    <a:lumOff val="35000"/>
                  </a:schemeClr>
                </a:solidFill>
              </a:rPr>
              <a:t>Conclusion</a:t>
            </a:r>
          </a:p>
          <a:p>
            <a:r>
              <a:rPr lang="fr-FR" dirty="0">
                <a:solidFill>
                  <a:schemeClr val="tx1">
                    <a:lumMod val="65000"/>
                    <a:lumOff val="35000"/>
                  </a:schemeClr>
                </a:solidFill>
              </a:rPr>
              <a:t>Questions/Réponses</a:t>
            </a:r>
          </a:p>
          <a:p>
            <a:endParaRPr lang="fr-FR" dirty="0">
              <a:solidFill>
                <a:schemeClr val="tx1">
                  <a:lumMod val="65000"/>
                  <a:lumOff val="35000"/>
                </a:schemeClr>
              </a:solidFill>
            </a:endParaRPr>
          </a:p>
        </p:txBody>
      </p:sp>
      <p:sp>
        <p:nvSpPr>
          <p:cNvPr id="5" name="ZoneTexte 4">
            <a:extLst>
              <a:ext uri="{FF2B5EF4-FFF2-40B4-BE49-F238E27FC236}">
                <a16:creationId xmlns:a16="http://schemas.microsoft.com/office/drawing/2014/main" id="{168CDEB4-67CF-2DF1-61FB-365DC2899BC3}"/>
              </a:ext>
            </a:extLst>
          </p:cNvPr>
          <p:cNvSpPr txBox="1"/>
          <p:nvPr>
            <p:custDataLst>
              <p:tags r:id="rId6"/>
            </p:custDataLst>
          </p:nvPr>
        </p:nvSpPr>
        <p:spPr>
          <a:xfrm>
            <a:off x="1643062" y="2757487"/>
            <a:ext cx="7260152" cy="923330"/>
          </a:xfrm>
          <a:prstGeom prst="rect">
            <a:avLst/>
          </a:prstGeom>
          <a:noFill/>
        </p:spPr>
        <p:txBody>
          <a:bodyPr wrap="square" rtlCol="0">
            <a:spAutoFit/>
          </a:bodyPr>
          <a:lstStyle/>
          <a:p>
            <a:pPr marL="257175" indent="-257175">
              <a:buFont typeface="+mj-lt"/>
              <a:buAutoNum type="arabicPeriod"/>
            </a:pPr>
            <a:r>
              <a:rPr lang="fr-CA" sz="1350" dirty="0"/>
              <a:t>Connectez-vous à Power Automate</a:t>
            </a:r>
          </a:p>
          <a:p>
            <a:pPr marL="257175" indent="-257175">
              <a:buFont typeface="+mj-lt"/>
              <a:buAutoNum type="arabicPeriod"/>
            </a:pPr>
            <a:r>
              <a:rPr lang="fr-CA" sz="1350" dirty="0"/>
              <a:t>Cliquez sur créer</a:t>
            </a:r>
          </a:p>
          <a:p>
            <a:pPr marL="257175" indent="-257175">
              <a:buFont typeface="+mj-lt"/>
              <a:buAutoNum type="arabicPeriod"/>
            </a:pPr>
            <a:r>
              <a:rPr lang="fr-CA" sz="1350" dirty="0"/>
              <a:t>Recherchez le modèle désirez</a:t>
            </a:r>
          </a:p>
          <a:p>
            <a:pPr marL="257175" indent="-257175">
              <a:buFont typeface="+mj-lt"/>
              <a:buAutoNum type="arabicPeriod"/>
            </a:pPr>
            <a:r>
              <a:rPr lang="fr-CA" sz="1350" dirty="0"/>
              <a:t>Créez-le</a:t>
            </a:r>
          </a:p>
        </p:txBody>
      </p:sp>
      <p:pic>
        <p:nvPicPr>
          <p:cNvPr id="22" name="Image 21">
            <a:extLst>
              <a:ext uri="{FF2B5EF4-FFF2-40B4-BE49-F238E27FC236}">
                <a16:creationId xmlns:a16="http://schemas.microsoft.com/office/drawing/2014/main" id="{AA1CC157-1A4C-D3B9-A98F-D8960E5C7AAE}"/>
              </a:ext>
            </a:extLst>
          </p:cNvPr>
          <p:cNvPicPr>
            <a:picLocks noChangeAspect="1"/>
          </p:cNvPicPr>
          <p:nvPr>
            <p:custDataLst>
              <p:tags r:id="rId7"/>
            </p:custDataLst>
          </p:nvPr>
        </p:nvPicPr>
        <p:blipFill>
          <a:blip r:embed="rId11"/>
          <a:stretch>
            <a:fillRect/>
          </a:stretch>
        </p:blipFill>
        <p:spPr>
          <a:xfrm>
            <a:off x="4444951" y="2571750"/>
            <a:ext cx="4528613" cy="2187370"/>
          </a:xfrm>
          <a:prstGeom prst="rect">
            <a:avLst/>
          </a:prstGeom>
        </p:spPr>
      </p:pic>
      <p:sp>
        <p:nvSpPr>
          <p:cNvPr id="24" name="Rectangle 23">
            <a:extLst>
              <a:ext uri="{FF2B5EF4-FFF2-40B4-BE49-F238E27FC236}">
                <a16:creationId xmlns:a16="http://schemas.microsoft.com/office/drawing/2014/main" id="{825DB6C6-5B20-E6D0-714A-D8E83F950E21}"/>
              </a:ext>
            </a:extLst>
          </p:cNvPr>
          <p:cNvSpPr/>
          <p:nvPr>
            <p:custDataLst>
              <p:tags r:id="rId8"/>
            </p:custDataLst>
          </p:nvPr>
        </p:nvSpPr>
        <p:spPr>
          <a:xfrm>
            <a:off x="4444952" y="2859333"/>
            <a:ext cx="548530" cy="1144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26" name="Rectangle 25">
            <a:extLst>
              <a:ext uri="{FF2B5EF4-FFF2-40B4-BE49-F238E27FC236}">
                <a16:creationId xmlns:a16="http://schemas.microsoft.com/office/drawing/2014/main" id="{6097B7E8-EBBC-B5E3-6D55-CCC2CA2AF127}"/>
              </a:ext>
            </a:extLst>
          </p:cNvPr>
          <p:cNvSpPr/>
          <p:nvPr>
            <p:custDataLst>
              <p:tags r:id="rId9"/>
            </p:custDataLst>
          </p:nvPr>
        </p:nvSpPr>
        <p:spPr>
          <a:xfrm>
            <a:off x="8350912" y="3724387"/>
            <a:ext cx="548530" cy="1144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2" name="Rectangle 1">
            <a:extLst>
              <a:ext uri="{FF2B5EF4-FFF2-40B4-BE49-F238E27FC236}">
                <a16:creationId xmlns:a16="http://schemas.microsoft.com/office/drawing/2014/main" id="{87A253BF-5297-9A9D-55BD-86EEADD7F9D2}"/>
              </a:ext>
            </a:extLst>
          </p:cNvPr>
          <p:cNvSpPr/>
          <p:nvPr/>
        </p:nvSpPr>
        <p:spPr>
          <a:xfrm>
            <a:off x="0" y="0"/>
            <a:ext cx="9144000" cy="527163"/>
          </a:xfrm>
          <a:prstGeom prst="rect">
            <a:avLst/>
          </a:prstGeom>
          <a:solidFill>
            <a:srgbClr val="075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ZoneTexte 3">
            <a:extLst>
              <a:ext uri="{FF2B5EF4-FFF2-40B4-BE49-F238E27FC236}">
                <a16:creationId xmlns:a16="http://schemas.microsoft.com/office/drawing/2014/main" id="{498EEB56-B232-F138-1D5E-582987299133}"/>
              </a:ext>
            </a:extLst>
          </p:cNvPr>
          <p:cNvSpPr txBox="1"/>
          <p:nvPr/>
        </p:nvSpPr>
        <p:spPr>
          <a:xfrm>
            <a:off x="220133" y="111106"/>
            <a:ext cx="5359400" cy="369332"/>
          </a:xfrm>
          <a:prstGeom prst="rect">
            <a:avLst/>
          </a:prstGeom>
          <a:noFill/>
        </p:spPr>
        <p:txBody>
          <a:bodyPr wrap="square" rtlCol="0">
            <a:spAutoFit/>
          </a:bodyPr>
          <a:lstStyle/>
          <a:p>
            <a:r>
              <a:rPr lang="fr-FR" dirty="0">
                <a:solidFill>
                  <a:schemeClr val="bg1"/>
                </a:solidFill>
              </a:rPr>
              <a:t>OneDrive</a:t>
            </a:r>
            <a:r>
              <a:rPr lang="fr-FR" sz="1800" dirty="0">
                <a:solidFill>
                  <a:schemeClr val="bg1"/>
                </a:solidFill>
                <a:latin typeface="+mn-lt"/>
              </a:rPr>
              <a:t> votre espace de stockage en ligne</a:t>
            </a:r>
          </a:p>
        </p:txBody>
      </p:sp>
    </p:spTree>
    <p:extLst>
      <p:ext uri="{BB962C8B-B14F-4D97-AF65-F5344CB8AC3E}">
        <p14:creationId xmlns:p14="http://schemas.microsoft.com/office/powerpoint/2010/main" val="15159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1DE0335-766B-421A-8095-D9111C405A77}"/>
              </a:ext>
            </a:extLst>
          </p:cNvPr>
          <p:cNvSpPr>
            <a:spLocks noGrp="1"/>
          </p:cNvSpPr>
          <p:nvPr>
            <p:ph idx="1"/>
            <p:custDataLst>
              <p:tags r:id="rId1"/>
            </p:custDataLst>
          </p:nvPr>
        </p:nvSpPr>
        <p:spPr>
          <a:xfrm>
            <a:off x="1365026" y="792256"/>
            <a:ext cx="7071560" cy="693644"/>
          </a:xfrm>
        </p:spPr>
        <p:txBody>
          <a:bodyPr/>
          <a:lstStyle/>
          <a:p>
            <a:r>
              <a:rPr lang="en-GB" dirty="0"/>
              <a:t>Introduction à power automate</a:t>
            </a:r>
          </a:p>
          <a:p>
            <a:endParaRPr lang="en-GB" sz="1200" dirty="0">
              <a:solidFill>
                <a:schemeClr val="tx1"/>
              </a:solidFill>
            </a:endParaRPr>
          </a:p>
        </p:txBody>
      </p:sp>
      <p:grpSp>
        <p:nvGrpSpPr>
          <p:cNvPr id="8" name="Groupe 7">
            <a:extLst>
              <a:ext uri="{FF2B5EF4-FFF2-40B4-BE49-F238E27FC236}">
                <a16:creationId xmlns:a16="http://schemas.microsoft.com/office/drawing/2014/main" id="{E9F2EC11-2E96-4647-A2E8-D4A5BF323315}"/>
              </a:ext>
            </a:extLst>
          </p:cNvPr>
          <p:cNvGrpSpPr/>
          <p:nvPr>
            <p:custDataLst>
              <p:tags r:id="rId2"/>
            </p:custDataLst>
          </p:nvPr>
        </p:nvGrpSpPr>
        <p:grpSpPr>
          <a:xfrm>
            <a:off x="70638" y="2360958"/>
            <a:ext cx="1194590" cy="396530"/>
            <a:chOff x="94184" y="1957975"/>
            <a:chExt cx="1592786" cy="399759"/>
          </a:xfrm>
        </p:grpSpPr>
        <p:sp>
          <p:nvSpPr>
            <p:cNvPr id="6" name="Rectangle 5">
              <a:extLst>
                <a:ext uri="{FF2B5EF4-FFF2-40B4-BE49-F238E27FC236}">
                  <a16:creationId xmlns:a16="http://schemas.microsoft.com/office/drawing/2014/main" id="{4E6307C8-DB58-49E8-AF09-58C8DFC36B42}"/>
                </a:ext>
              </a:extLst>
            </p:cNvPr>
            <p:cNvSpPr/>
            <p:nvPr/>
          </p:nvSpPr>
          <p:spPr>
            <a:xfrm>
              <a:off x="94184" y="1957975"/>
              <a:ext cx="1592786" cy="278962"/>
            </a:xfrm>
            <a:prstGeom prst="rect">
              <a:avLst/>
            </a:prstGeom>
            <a:solidFill>
              <a:srgbClr val="E83E24">
                <a:alpha val="23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59D7F1"/>
                </a:solidFill>
                <a:latin typeface="Segoe UI Light" panose="020B0502040204020203" pitchFamily="34" charset="0"/>
                <a:cs typeface="Segoe UI Light" panose="020B0502040204020203" pitchFamily="34" charset="0"/>
              </a:endParaRPr>
            </a:p>
          </p:txBody>
        </p:sp>
        <p:sp>
          <p:nvSpPr>
            <p:cNvPr id="7" name="Rectangle 4">
              <a:extLst>
                <a:ext uri="{FF2B5EF4-FFF2-40B4-BE49-F238E27FC236}">
                  <a16:creationId xmlns:a16="http://schemas.microsoft.com/office/drawing/2014/main" id="{DDE3B3E5-E8A4-4587-B4E2-8A66720BC17D}"/>
                </a:ext>
              </a:extLst>
            </p:cNvPr>
            <p:cNvSpPr/>
            <p:nvPr/>
          </p:nvSpPr>
          <p:spPr>
            <a:xfrm>
              <a:off x="94184" y="2227939"/>
              <a:ext cx="133064" cy="129795"/>
            </a:xfrm>
            <a:custGeom>
              <a:avLst/>
              <a:gdLst>
                <a:gd name="connsiteX0" fmla="*/ 0 w 1457529"/>
                <a:gd name="connsiteY0" fmla="*/ 0 h 311727"/>
                <a:gd name="connsiteX1" fmla="*/ 1457529 w 1457529"/>
                <a:gd name="connsiteY1" fmla="*/ 0 h 311727"/>
                <a:gd name="connsiteX2" fmla="*/ 1457529 w 1457529"/>
                <a:gd name="connsiteY2" fmla="*/ 311727 h 311727"/>
                <a:gd name="connsiteX3" fmla="*/ 0 w 1457529"/>
                <a:gd name="connsiteY3" fmla="*/ 311727 h 311727"/>
                <a:gd name="connsiteX4" fmla="*/ 0 w 1457529"/>
                <a:gd name="connsiteY4" fmla="*/ 0 h 311727"/>
                <a:gd name="connsiteX0" fmla="*/ 57150 w 1457529"/>
                <a:gd name="connsiteY0" fmla="*/ 188119 h 311727"/>
                <a:gd name="connsiteX1" fmla="*/ 1457529 w 1457529"/>
                <a:gd name="connsiteY1" fmla="*/ 0 h 311727"/>
                <a:gd name="connsiteX2" fmla="*/ 1457529 w 1457529"/>
                <a:gd name="connsiteY2" fmla="*/ 311727 h 311727"/>
                <a:gd name="connsiteX3" fmla="*/ 0 w 1457529"/>
                <a:gd name="connsiteY3" fmla="*/ 311727 h 311727"/>
                <a:gd name="connsiteX4" fmla="*/ 57150 w 1457529"/>
                <a:gd name="connsiteY4" fmla="*/ 188119 h 311727"/>
                <a:gd name="connsiteX0" fmla="*/ 7144 w 1457529"/>
                <a:gd name="connsiteY0" fmla="*/ 180975 h 311727"/>
                <a:gd name="connsiteX1" fmla="*/ 1457529 w 1457529"/>
                <a:gd name="connsiteY1" fmla="*/ 0 h 311727"/>
                <a:gd name="connsiteX2" fmla="*/ 1457529 w 1457529"/>
                <a:gd name="connsiteY2" fmla="*/ 311727 h 311727"/>
                <a:gd name="connsiteX3" fmla="*/ 0 w 1457529"/>
                <a:gd name="connsiteY3" fmla="*/ 311727 h 311727"/>
                <a:gd name="connsiteX4" fmla="*/ 7144 w 1457529"/>
                <a:gd name="connsiteY4" fmla="*/ 180975 h 311727"/>
                <a:gd name="connsiteX0" fmla="*/ 7144 w 1457529"/>
                <a:gd name="connsiteY0" fmla="*/ 0 h 130752"/>
                <a:gd name="connsiteX1" fmla="*/ 157367 w 1457529"/>
                <a:gd name="connsiteY1" fmla="*/ 52387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0 h 130752"/>
                <a:gd name="connsiteX1" fmla="*/ 95455 w 1457529"/>
                <a:gd name="connsiteY1" fmla="*/ 83343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2382 h 133134"/>
                <a:gd name="connsiteX1" fmla="*/ 124030 w 1457529"/>
                <a:gd name="connsiteY1" fmla="*/ 0 h 133134"/>
                <a:gd name="connsiteX2" fmla="*/ 1457529 w 1457529"/>
                <a:gd name="connsiteY2" fmla="*/ 133134 h 133134"/>
                <a:gd name="connsiteX3" fmla="*/ 0 w 1457529"/>
                <a:gd name="connsiteY3" fmla="*/ 133134 h 133134"/>
                <a:gd name="connsiteX4" fmla="*/ 7144 w 1457529"/>
                <a:gd name="connsiteY4" fmla="*/ 2382 h 133134"/>
                <a:gd name="connsiteX0" fmla="*/ 2381 w 1457529"/>
                <a:gd name="connsiteY0" fmla="*/ 1 h 133134"/>
                <a:gd name="connsiteX1" fmla="*/ 124030 w 1457529"/>
                <a:gd name="connsiteY1" fmla="*/ 0 h 133134"/>
                <a:gd name="connsiteX2" fmla="*/ 1457529 w 1457529"/>
                <a:gd name="connsiteY2" fmla="*/ 133134 h 133134"/>
                <a:gd name="connsiteX3" fmla="*/ 0 w 1457529"/>
                <a:gd name="connsiteY3" fmla="*/ 133134 h 133134"/>
                <a:gd name="connsiteX4" fmla="*/ 2381 w 1457529"/>
                <a:gd name="connsiteY4" fmla="*/ 1 h 133134"/>
                <a:gd name="connsiteX0" fmla="*/ 2381 w 124030"/>
                <a:gd name="connsiteY0" fmla="*/ 1 h 133134"/>
                <a:gd name="connsiteX1" fmla="*/ 124030 w 124030"/>
                <a:gd name="connsiteY1" fmla="*/ 0 h 133134"/>
                <a:gd name="connsiteX2" fmla="*/ 0 w 124030"/>
                <a:gd name="connsiteY2" fmla="*/ 133134 h 133134"/>
                <a:gd name="connsiteX3" fmla="*/ 2381 w 124030"/>
                <a:gd name="connsiteY3" fmla="*/ 1 h 133134"/>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115 w 121764"/>
                <a:gd name="connsiteY0" fmla="*/ 1 h 145040"/>
                <a:gd name="connsiteX1" fmla="*/ 121764 w 121764"/>
                <a:gd name="connsiteY1" fmla="*/ 0 h 145040"/>
                <a:gd name="connsiteX2" fmla="*/ 119178 w 121764"/>
                <a:gd name="connsiteY2" fmla="*/ 145040 h 145040"/>
                <a:gd name="connsiteX3" fmla="*/ 115 w 121764"/>
                <a:gd name="connsiteY3" fmla="*/ 1 h 145040"/>
              </a:gdLst>
              <a:ahLst/>
              <a:cxnLst>
                <a:cxn ang="0">
                  <a:pos x="connsiteX0" y="connsiteY0"/>
                </a:cxn>
                <a:cxn ang="0">
                  <a:pos x="connsiteX1" y="connsiteY1"/>
                </a:cxn>
                <a:cxn ang="0">
                  <a:pos x="connsiteX2" y="connsiteY2"/>
                </a:cxn>
                <a:cxn ang="0">
                  <a:pos x="connsiteX3" y="connsiteY3"/>
                </a:cxn>
              </a:cxnLst>
              <a:rect l="l" t="t" r="r" b="b"/>
              <a:pathLst>
                <a:path w="121764" h="145040">
                  <a:moveTo>
                    <a:pt x="115" y="1"/>
                  </a:moveTo>
                  <a:lnTo>
                    <a:pt x="121764" y="0"/>
                  </a:lnTo>
                  <a:cubicBezTo>
                    <a:pt x="120902" y="48347"/>
                    <a:pt x="120040" y="134793"/>
                    <a:pt x="119178" y="145040"/>
                  </a:cubicBezTo>
                  <a:cubicBezTo>
                    <a:pt x="-678" y="11762"/>
                    <a:pt x="-679" y="44379"/>
                    <a:pt x="115" y="1"/>
                  </a:cubicBezTo>
                  <a:close/>
                </a:path>
              </a:pathLst>
            </a:custGeom>
            <a:solidFill>
              <a:srgbClr val="E83E24">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59D7F1"/>
                </a:solidFill>
                <a:latin typeface="Segoe UI Light" panose="020B0502040204020203" pitchFamily="34" charset="0"/>
                <a:cs typeface="Segoe UI Light" panose="020B0502040204020203" pitchFamily="34" charset="0"/>
              </a:endParaRPr>
            </a:p>
          </p:txBody>
        </p:sp>
      </p:grpSp>
      <p:sp>
        <p:nvSpPr>
          <p:cNvPr id="19" name="Espace réservé du texte 17">
            <a:extLst>
              <a:ext uri="{FF2B5EF4-FFF2-40B4-BE49-F238E27FC236}">
                <a16:creationId xmlns:a16="http://schemas.microsoft.com/office/drawing/2014/main" id="{FAE3DF79-31C5-4FBF-A005-11E3806839D2}"/>
              </a:ext>
            </a:extLst>
          </p:cNvPr>
          <p:cNvSpPr>
            <a:spLocks noGrp="1"/>
          </p:cNvSpPr>
          <p:nvPr>
            <p:ph type="body" sz="quarter" idx="10"/>
            <p:custDataLst>
              <p:tags r:id="rId3"/>
            </p:custDataLst>
          </p:nvPr>
        </p:nvSpPr>
        <p:spPr>
          <a:xfrm>
            <a:off x="170436" y="1491853"/>
            <a:ext cx="1194590" cy="2305124"/>
          </a:xfrm>
        </p:spPr>
        <p:txBody>
          <a:bodyPr/>
          <a:lstStyle/>
          <a:p>
            <a:r>
              <a:rPr lang="fr-FR" dirty="0">
                <a:solidFill>
                  <a:schemeClr val="tx1">
                    <a:lumMod val="65000"/>
                    <a:lumOff val="35000"/>
                  </a:schemeClr>
                </a:solidFill>
              </a:rPr>
              <a:t>Introduction</a:t>
            </a:r>
          </a:p>
          <a:p>
            <a:r>
              <a:rPr lang="fr-FR" dirty="0">
                <a:solidFill>
                  <a:schemeClr val="tx1">
                    <a:lumMod val="65000"/>
                    <a:lumOff val="35000"/>
                  </a:schemeClr>
                </a:solidFill>
              </a:rPr>
              <a:t>La bibliothèque de documents</a:t>
            </a:r>
          </a:p>
          <a:p>
            <a:r>
              <a:rPr lang="fr-FR" dirty="0">
                <a:solidFill>
                  <a:schemeClr val="tx1">
                    <a:lumMod val="65000"/>
                    <a:lumOff val="35000"/>
                  </a:schemeClr>
                </a:solidFill>
              </a:rPr>
              <a:t>Le partage de documents</a:t>
            </a:r>
          </a:p>
          <a:p>
            <a:r>
              <a:rPr lang="fr-FR" dirty="0">
                <a:solidFill>
                  <a:schemeClr val="tx1">
                    <a:lumMod val="65000"/>
                    <a:lumOff val="35000"/>
                  </a:schemeClr>
                </a:solidFill>
              </a:rPr>
              <a:t>Fonctionnalités supplémentaires</a:t>
            </a:r>
          </a:p>
          <a:p>
            <a:r>
              <a:rPr lang="fr-FR" dirty="0">
                <a:solidFill>
                  <a:schemeClr val="tx1">
                    <a:lumMod val="65000"/>
                    <a:lumOff val="35000"/>
                  </a:schemeClr>
                </a:solidFill>
              </a:rPr>
              <a:t>Conclusion</a:t>
            </a:r>
          </a:p>
          <a:p>
            <a:r>
              <a:rPr lang="fr-FR" dirty="0">
                <a:solidFill>
                  <a:schemeClr val="tx1">
                    <a:lumMod val="65000"/>
                    <a:lumOff val="35000"/>
                  </a:schemeClr>
                </a:solidFill>
              </a:rPr>
              <a:t>Questions/Réponses</a:t>
            </a:r>
          </a:p>
          <a:p>
            <a:endParaRPr lang="fr-FR" dirty="0">
              <a:solidFill>
                <a:schemeClr val="tx1">
                  <a:lumMod val="65000"/>
                  <a:lumOff val="35000"/>
                </a:schemeClr>
              </a:solidFill>
            </a:endParaRPr>
          </a:p>
        </p:txBody>
      </p:sp>
      <p:pic>
        <p:nvPicPr>
          <p:cNvPr id="4" name="Image 3">
            <a:extLst>
              <a:ext uri="{FF2B5EF4-FFF2-40B4-BE49-F238E27FC236}">
                <a16:creationId xmlns:a16="http://schemas.microsoft.com/office/drawing/2014/main" id="{FD658371-88EC-772A-6266-1695B676172E}"/>
              </a:ext>
            </a:extLst>
          </p:cNvPr>
          <p:cNvPicPr>
            <a:picLocks noChangeAspect="1"/>
          </p:cNvPicPr>
          <p:nvPr>
            <p:custDataLst>
              <p:tags r:id="rId4"/>
            </p:custDataLst>
          </p:nvPr>
        </p:nvPicPr>
        <p:blipFill>
          <a:blip r:embed="rId10"/>
          <a:stretch>
            <a:fillRect/>
          </a:stretch>
        </p:blipFill>
        <p:spPr>
          <a:xfrm>
            <a:off x="1464824" y="1940319"/>
            <a:ext cx="2314220" cy="1505591"/>
          </a:xfrm>
          <a:prstGeom prst="rect">
            <a:avLst/>
          </a:prstGeom>
        </p:spPr>
      </p:pic>
      <p:pic>
        <p:nvPicPr>
          <p:cNvPr id="10" name="Image 9">
            <a:extLst>
              <a:ext uri="{FF2B5EF4-FFF2-40B4-BE49-F238E27FC236}">
                <a16:creationId xmlns:a16="http://schemas.microsoft.com/office/drawing/2014/main" id="{AF860606-D0AF-FBEE-CD1E-F1AB8A29C987}"/>
              </a:ext>
            </a:extLst>
          </p:cNvPr>
          <p:cNvPicPr>
            <a:picLocks noChangeAspect="1"/>
          </p:cNvPicPr>
          <p:nvPr>
            <p:custDataLst>
              <p:tags r:id="rId5"/>
            </p:custDataLst>
          </p:nvPr>
        </p:nvPicPr>
        <p:blipFill>
          <a:blip r:embed="rId11"/>
          <a:stretch>
            <a:fillRect/>
          </a:stretch>
        </p:blipFill>
        <p:spPr>
          <a:xfrm>
            <a:off x="4053416" y="1716225"/>
            <a:ext cx="1901574" cy="1931878"/>
          </a:xfrm>
          <a:prstGeom prst="rect">
            <a:avLst/>
          </a:prstGeom>
        </p:spPr>
      </p:pic>
      <p:pic>
        <p:nvPicPr>
          <p:cNvPr id="13" name="Image 12">
            <a:extLst>
              <a:ext uri="{FF2B5EF4-FFF2-40B4-BE49-F238E27FC236}">
                <a16:creationId xmlns:a16="http://schemas.microsoft.com/office/drawing/2014/main" id="{C4D94484-BF55-B3A9-3EBA-C1CFBB59F47E}"/>
              </a:ext>
            </a:extLst>
          </p:cNvPr>
          <p:cNvPicPr>
            <a:picLocks noChangeAspect="1"/>
          </p:cNvPicPr>
          <p:nvPr>
            <p:custDataLst>
              <p:tags r:id="rId6"/>
            </p:custDataLst>
          </p:nvPr>
        </p:nvPicPr>
        <p:blipFill>
          <a:blip r:embed="rId12"/>
          <a:stretch>
            <a:fillRect/>
          </a:stretch>
        </p:blipFill>
        <p:spPr>
          <a:xfrm>
            <a:off x="6229362" y="1409683"/>
            <a:ext cx="2772106" cy="2438117"/>
          </a:xfrm>
          <a:prstGeom prst="rect">
            <a:avLst/>
          </a:prstGeom>
        </p:spPr>
      </p:pic>
      <p:sp>
        <p:nvSpPr>
          <p:cNvPr id="24" name="Rectangle 23">
            <a:extLst>
              <a:ext uri="{FF2B5EF4-FFF2-40B4-BE49-F238E27FC236}">
                <a16:creationId xmlns:a16="http://schemas.microsoft.com/office/drawing/2014/main" id="{825DB6C6-5B20-E6D0-714A-D8E83F950E21}"/>
              </a:ext>
            </a:extLst>
          </p:cNvPr>
          <p:cNvSpPr/>
          <p:nvPr>
            <p:custDataLst>
              <p:tags r:id="rId7"/>
            </p:custDataLst>
          </p:nvPr>
        </p:nvSpPr>
        <p:spPr>
          <a:xfrm>
            <a:off x="4729938" y="3455676"/>
            <a:ext cx="548530" cy="20219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4" name="Rectangle 13">
            <a:extLst>
              <a:ext uri="{FF2B5EF4-FFF2-40B4-BE49-F238E27FC236}">
                <a16:creationId xmlns:a16="http://schemas.microsoft.com/office/drawing/2014/main" id="{0E32B102-0D02-7A5F-84F8-BB46D215B9D5}"/>
              </a:ext>
            </a:extLst>
          </p:cNvPr>
          <p:cNvSpPr/>
          <p:nvPr>
            <p:custDataLst>
              <p:tags r:id="rId8"/>
            </p:custDataLst>
          </p:nvPr>
        </p:nvSpPr>
        <p:spPr>
          <a:xfrm>
            <a:off x="7615414" y="3594784"/>
            <a:ext cx="548530" cy="20219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2" name="Rectangle 1">
            <a:extLst>
              <a:ext uri="{FF2B5EF4-FFF2-40B4-BE49-F238E27FC236}">
                <a16:creationId xmlns:a16="http://schemas.microsoft.com/office/drawing/2014/main" id="{65BAF0AA-D749-9E93-12AE-652C417D6C54}"/>
              </a:ext>
            </a:extLst>
          </p:cNvPr>
          <p:cNvSpPr/>
          <p:nvPr/>
        </p:nvSpPr>
        <p:spPr>
          <a:xfrm>
            <a:off x="0" y="0"/>
            <a:ext cx="9144000" cy="527163"/>
          </a:xfrm>
          <a:prstGeom prst="rect">
            <a:avLst/>
          </a:prstGeom>
          <a:solidFill>
            <a:srgbClr val="075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a:extLst>
              <a:ext uri="{FF2B5EF4-FFF2-40B4-BE49-F238E27FC236}">
                <a16:creationId xmlns:a16="http://schemas.microsoft.com/office/drawing/2014/main" id="{31BACE4B-7376-9890-A33F-A62E24E01BD2}"/>
              </a:ext>
            </a:extLst>
          </p:cNvPr>
          <p:cNvSpPr txBox="1"/>
          <p:nvPr/>
        </p:nvSpPr>
        <p:spPr>
          <a:xfrm>
            <a:off x="220133" y="111106"/>
            <a:ext cx="5359400" cy="369332"/>
          </a:xfrm>
          <a:prstGeom prst="rect">
            <a:avLst/>
          </a:prstGeom>
          <a:noFill/>
        </p:spPr>
        <p:txBody>
          <a:bodyPr wrap="square" rtlCol="0">
            <a:spAutoFit/>
          </a:bodyPr>
          <a:lstStyle/>
          <a:p>
            <a:r>
              <a:rPr lang="fr-FR" dirty="0">
                <a:solidFill>
                  <a:schemeClr val="bg1"/>
                </a:solidFill>
              </a:rPr>
              <a:t>OneDrive</a:t>
            </a:r>
            <a:r>
              <a:rPr lang="fr-FR" sz="1800" dirty="0">
                <a:solidFill>
                  <a:schemeClr val="bg1"/>
                </a:solidFill>
                <a:latin typeface="+mn-lt"/>
              </a:rPr>
              <a:t> votre espace de stockage en ligne</a:t>
            </a:r>
          </a:p>
        </p:txBody>
      </p:sp>
    </p:spTree>
    <p:extLst>
      <p:ext uri="{BB962C8B-B14F-4D97-AF65-F5344CB8AC3E}">
        <p14:creationId xmlns:p14="http://schemas.microsoft.com/office/powerpoint/2010/main" val="3928353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525551" y="601446"/>
            <a:ext cx="4605867" cy="350044"/>
          </a:xfrm>
        </p:spPr>
        <p:txBody>
          <a:bodyPr>
            <a:noAutofit/>
          </a:bodyPr>
          <a:lstStyle/>
          <a:p>
            <a:r>
              <a:rPr lang="fr-FR" sz="2800" b="1" dirty="0">
                <a:latin typeface="+mn-lt"/>
              </a:rPr>
              <a:t>Plan</a:t>
            </a:r>
          </a:p>
        </p:txBody>
      </p:sp>
      <p:sp>
        <p:nvSpPr>
          <p:cNvPr id="3" name="Espace réservé du contenu 2"/>
          <p:cNvSpPr>
            <a:spLocks noGrp="1"/>
          </p:cNvSpPr>
          <p:nvPr>
            <p:ph idx="1"/>
            <p:custDataLst>
              <p:tags r:id="rId2"/>
            </p:custDataLst>
          </p:nvPr>
        </p:nvSpPr>
        <p:spPr>
          <a:xfrm>
            <a:off x="1525551" y="947414"/>
            <a:ext cx="7406782" cy="3821916"/>
          </a:xfrm>
        </p:spPr>
        <p:txBody>
          <a:bodyPr>
            <a:noAutofit/>
          </a:bodyPr>
          <a:lstStyle/>
          <a:p>
            <a:pPr marL="214313" indent="-214313">
              <a:spcBef>
                <a:spcPts val="0"/>
              </a:spcBef>
              <a:buFont typeface="Wingdings" panose="05000000000000000000" pitchFamily="2" charset="2"/>
              <a:buChar char="ü"/>
            </a:pPr>
            <a:r>
              <a:rPr lang="fr-FR" sz="1300" b="1" u="sng" dirty="0">
                <a:solidFill>
                  <a:schemeClr val="tx1"/>
                </a:solidFill>
                <a:latin typeface="+mn-lt"/>
              </a:rPr>
              <a:t>Introduction à votre espace de stockage en ligne</a:t>
            </a:r>
          </a:p>
          <a:p>
            <a:pPr marL="600075" lvl="1" indent="-257175">
              <a:spcBef>
                <a:spcPts val="0"/>
              </a:spcBef>
              <a:buFont typeface="Arial" panose="020B0604020202020204" pitchFamily="34" charset="0"/>
              <a:buChar char="•"/>
            </a:pPr>
            <a:r>
              <a:rPr lang="fr-FR" sz="1300" b="1" dirty="0">
                <a:latin typeface="+mn-lt"/>
              </a:rPr>
              <a:t>Définition</a:t>
            </a:r>
          </a:p>
          <a:p>
            <a:pPr marL="600075" lvl="1" indent="-257175">
              <a:spcBef>
                <a:spcPts val="0"/>
              </a:spcBef>
              <a:buFont typeface="Arial" panose="020B0604020202020204" pitchFamily="34" charset="0"/>
              <a:buChar char="•"/>
            </a:pPr>
            <a:r>
              <a:rPr lang="fr-FR" sz="1300" b="1" dirty="0">
                <a:latin typeface="+mn-lt"/>
              </a:rPr>
              <a:t>Avantages</a:t>
            </a:r>
          </a:p>
          <a:p>
            <a:pPr marL="600075" lvl="1" indent="-257175">
              <a:spcBef>
                <a:spcPts val="0"/>
              </a:spcBef>
              <a:buFont typeface="Arial" panose="020B0604020202020204" pitchFamily="34" charset="0"/>
              <a:buChar char="•"/>
            </a:pPr>
            <a:r>
              <a:rPr lang="fr-FR" sz="1300" b="1" dirty="0">
                <a:latin typeface="+mn-lt"/>
              </a:rPr>
              <a:t>Accéder à votre application: le portail Office 365</a:t>
            </a:r>
          </a:p>
          <a:p>
            <a:pPr marL="600075" lvl="1" indent="-257175">
              <a:spcBef>
                <a:spcPts val="0"/>
              </a:spcBef>
              <a:buFont typeface="Arial" panose="020B0604020202020204" pitchFamily="34" charset="0"/>
              <a:buChar char="•"/>
            </a:pPr>
            <a:endParaRPr lang="fr-FR" sz="1300" b="1" dirty="0">
              <a:latin typeface="+mn-lt"/>
            </a:endParaRPr>
          </a:p>
          <a:p>
            <a:pPr marL="214313" indent="-214313">
              <a:spcBef>
                <a:spcPts val="0"/>
              </a:spcBef>
              <a:buFont typeface="Wingdings" panose="05000000000000000000" pitchFamily="2" charset="2"/>
              <a:buChar char="ü"/>
            </a:pPr>
            <a:r>
              <a:rPr lang="fr-FR" sz="1300" b="1" u="sng" dirty="0">
                <a:solidFill>
                  <a:schemeClr val="tx1"/>
                </a:solidFill>
                <a:latin typeface="+mn-lt"/>
              </a:rPr>
              <a:t>Interface et bibliothèque de documents</a:t>
            </a:r>
          </a:p>
          <a:p>
            <a:pPr marL="600075" lvl="1" indent="-257175">
              <a:spcBef>
                <a:spcPts val="0"/>
              </a:spcBef>
              <a:buFont typeface="Arial" panose="020B0604020202020204" pitchFamily="34" charset="0"/>
              <a:buChar char="•"/>
            </a:pPr>
            <a:r>
              <a:rPr lang="fr-FR" sz="1300" b="1" dirty="0">
                <a:latin typeface="+mn-lt"/>
              </a:rPr>
              <a:t>Créer, charger et télécharger un document</a:t>
            </a:r>
          </a:p>
          <a:p>
            <a:pPr marL="600075" lvl="1" indent="-257175">
              <a:spcBef>
                <a:spcPts val="0"/>
              </a:spcBef>
              <a:buFont typeface="Arial" panose="020B0604020202020204" pitchFamily="34" charset="0"/>
              <a:buChar char="•"/>
            </a:pPr>
            <a:r>
              <a:rPr lang="fr-FR" sz="1300" b="1" dirty="0">
                <a:latin typeface="+mn-lt"/>
              </a:rPr>
              <a:t>Les options</a:t>
            </a:r>
          </a:p>
          <a:p>
            <a:pPr marL="600075" lvl="1" indent="-257175">
              <a:spcBef>
                <a:spcPts val="0"/>
              </a:spcBef>
              <a:buFont typeface="Arial" panose="020B0604020202020204" pitchFamily="34" charset="0"/>
              <a:buChar char="•"/>
            </a:pPr>
            <a:r>
              <a:rPr lang="fr-FR" sz="1300" b="1" dirty="0">
                <a:latin typeface="+mn-lt"/>
              </a:rPr>
              <a:t>Synchroniser votre bibliothèque</a:t>
            </a:r>
          </a:p>
          <a:p>
            <a:pPr marL="600075" lvl="1" indent="-257175">
              <a:spcBef>
                <a:spcPts val="0"/>
              </a:spcBef>
              <a:buFont typeface="Arial" panose="020B0604020202020204" pitchFamily="34" charset="0"/>
              <a:buChar char="•"/>
            </a:pPr>
            <a:endParaRPr lang="fr-FR" sz="1300" b="1" dirty="0">
              <a:latin typeface="+mn-lt"/>
            </a:endParaRPr>
          </a:p>
          <a:p>
            <a:pPr marL="214313" indent="-214313">
              <a:spcBef>
                <a:spcPts val="0"/>
              </a:spcBef>
              <a:buFont typeface="Wingdings" panose="05000000000000000000" pitchFamily="2" charset="2"/>
              <a:buChar char="ü"/>
            </a:pPr>
            <a:r>
              <a:rPr lang="fr-FR" sz="1300" b="1" u="sng" dirty="0">
                <a:solidFill>
                  <a:schemeClr val="tx1"/>
                </a:solidFill>
                <a:latin typeface="+mn-lt"/>
              </a:rPr>
              <a:t>Le partage de document</a:t>
            </a:r>
          </a:p>
          <a:p>
            <a:pPr marL="600075" lvl="1" indent="-257175">
              <a:spcBef>
                <a:spcPts val="0"/>
              </a:spcBef>
              <a:buFont typeface="Arial" panose="020B0604020202020204" pitchFamily="34" charset="0"/>
              <a:buChar char="•"/>
            </a:pPr>
            <a:r>
              <a:rPr lang="fr-FR" sz="1300" b="1" dirty="0">
                <a:latin typeface="+mn-lt"/>
              </a:rPr>
              <a:t>Quatre façons de partager un document</a:t>
            </a:r>
          </a:p>
          <a:p>
            <a:pPr marL="600075" lvl="1" indent="-257175">
              <a:spcBef>
                <a:spcPts val="0"/>
              </a:spcBef>
              <a:buFont typeface="Arial" panose="020B0604020202020204" pitchFamily="34" charset="0"/>
              <a:buChar char="•"/>
            </a:pPr>
            <a:r>
              <a:rPr lang="fr-FR" sz="1300" b="1" dirty="0">
                <a:latin typeface="+mn-lt"/>
              </a:rPr>
              <a:t>Coéditer un document avec vos collègues</a:t>
            </a:r>
          </a:p>
          <a:p>
            <a:pPr marL="600075" lvl="1" indent="-257175">
              <a:spcBef>
                <a:spcPts val="0"/>
              </a:spcBef>
              <a:buFont typeface="Arial" panose="020B0604020202020204" pitchFamily="34" charset="0"/>
              <a:buChar char="•"/>
            </a:pPr>
            <a:r>
              <a:rPr lang="fr-FR" sz="1300" b="1" dirty="0">
                <a:latin typeface="+mn-lt"/>
              </a:rPr>
              <a:t>Restaurer un document supprimé</a:t>
            </a:r>
          </a:p>
          <a:p>
            <a:pPr lvl="1">
              <a:spcBef>
                <a:spcPts val="0"/>
              </a:spcBef>
            </a:pPr>
            <a:endParaRPr lang="fr-FR" sz="1300" b="1" dirty="0">
              <a:latin typeface="+mn-lt"/>
            </a:endParaRPr>
          </a:p>
          <a:p>
            <a:pPr marL="214313" indent="-214313">
              <a:spcBef>
                <a:spcPts val="0"/>
              </a:spcBef>
              <a:buFont typeface="Wingdings" panose="05000000000000000000" pitchFamily="2" charset="2"/>
              <a:buChar char="ü"/>
            </a:pPr>
            <a:r>
              <a:rPr lang="fr-FR" sz="1300" b="1" u="sng" dirty="0">
                <a:solidFill>
                  <a:schemeClr val="tx1"/>
                </a:solidFill>
                <a:latin typeface="+mn-lt"/>
              </a:rPr>
              <a:t>Application OneDrive de bureau et Synchronisation</a:t>
            </a:r>
          </a:p>
          <a:p>
            <a:pPr>
              <a:spcBef>
                <a:spcPts val="0"/>
              </a:spcBef>
            </a:pPr>
            <a:endParaRPr lang="fr-FR" sz="1300" b="1" dirty="0">
              <a:solidFill>
                <a:schemeClr val="tx1"/>
              </a:solidFill>
              <a:latin typeface="+mn-lt"/>
            </a:endParaRPr>
          </a:p>
          <a:p>
            <a:pPr marL="214313" indent="-214313">
              <a:spcBef>
                <a:spcPts val="0"/>
              </a:spcBef>
              <a:buFont typeface="Wingdings" panose="05000000000000000000" pitchFamily="2" charset="2"/>
              <a:buChar char="ü"/>
            </a:pPr>
            <a:r>
              <a:rPr lang="fr-FR" sz="1300" b="1" u="sng" dirty="0">
                <a:solidFill>
                  <a:schemeClr val="tx1"/>
                </a:solidFill>
                <a:latin typeface="+mn-lt"/>
              </a:rPr>
              <a:t>Quelques fonctionnalités supplémentaires</a:t>
            </a:r>
          </a:p>
          <a:p>
            <a:pPr marL="557213" lvl="1" indent="-214313">
              <a:spcBef>
                <a:spcPts val="0"/>
              </a:spcBef>
              <a:buFont typeface="Arial" panose="020B0604020202020204" pitchFamily="34" charset="0"/>
              <a:buChar char="•"/>
            </a:pPr>
            <a:r>
              <a:rPr lang="fr-FR" sz="1300" b="1" dirty="0">
                <a:latin typeface="+mn-lt"/>
              </a:rPr>
              <a:t>Application de mobile</a:t>
            </a:r>
          </a:p>
          <a:p>
            <a:pPr marL="557213" lvl="1" indent="-214313">
              <a:spcBef>
                <a:spcPts val="0"/>
              </a:spcBef>
              <a:buFont typeface="Arial" panose="020B0604020202020204" pitchFamily="34" charset="0"/>
              <a:buChar char="•"/>
            </a:pPr>
            <a:r>
              <a:rPr lang="fr-FR" sz="1300" b="1" dirty="0">
                <a:latin typeface="+mn-lt"/>
              </a:rPr>
              <a:t>Power Automate</a:t>
            </a:r>
          </a:p>
        </p:txBody>
      </p:sp>
      <p:sp>
        <p:nvSpPr>
          <p:cNvPr id="18" name="Espace réservé du texte 17"/>
          <p:cNvSpPr>
            <a:spLocks noGrp="1"/>
          </p:cNvSpPr>
          <p:nvPr>
            <p:ph type="body" sz="quarter" idx="10"/>
            <p:custDataLst>
              <p:tags r:id="rId3"/>
            </p:custDataLst>
          </p:nvPr>
        </p:nvSpPr>
        <p:spPr>
          <a:xfrm>
            <a:off x="99798" y="1500997"/>
            <a:ext cx="1525802" cy="2305124"/>
          </a:xfrm>
        </p:spPr>
        <p:txBody>
          <a:bodyPr/>
          <a:lstStyle/>
          <a:p>
            <a:r>
              <a:rPr lang="fr-FR" sz="1000" b="1" dirty="0">
                <a:solidFill>
                  <a:schemeClr val="tx1">
                    <a:lumMod val="65000"/>
                    <a:lumOff val="35000"/>
                  </a:schemeClr>
                </a:solidFill>
              </a:rPr>
              <a:t>Introduction</a:t>
            </a:r>
          </a:p>
          <a:p>
            <a:r>
              <a:rPr lang="fr-FR" sz="1000" b="1" dirty="0">
                <a:solidFill>
                  <a:schemeClr val="tx1">
                    <a:lumMod val="65000"/>
                    <a:lumOff val="35000"/>
                  </a:schemeClr>
                </a:solidFill>
              </a:rPr>
              <a:t>La bibliothèque de documents</a:t>
            </a:r>
          </a:p>
          <a:p>
            <a:r>
              <a:rPr lang="fr-FR" sz="1000" b="1" dirty="0">
                <a:solidFill>
                  <a:schemeClr val="tx1">
                    <a:lumMod val="65000"/>
                    <a:lumOff val="35000"/>
                  </a:schemeClr>
                </a:solidFill>
              </a:rPr>
              <a:t>Le partage de documents</a:t>
            </a:r>
          </a:p>
          <a:p>
            <a:r>
              <a:rPr lang="fr-FR" sz="1000" b="1" dirty="0">
                <a:solidFill>
                  <a:schemeClr val="tx1">
                    <a:lumMod val="65000"/>
                    <a:lumOff val="35000"/>
                  </a:schemeClr>
                </a:solidFill>
              </a:rPr>
              <a:t>Application OneDrive de bureau</a:t>
            </a:r>
          </a:p>
          <a:p>
            <a:r>
              <a:rPr lang="fr-FR" sz="1000" b="1" dirty="0">
                <a:solidFill>
                  <a:schemeClr val="tx1">
                    <a:lumMod val="65000"/>
                    <a:lumOff val="35000"/>
                  </a:schemeClr>
                </a:solidFill>
              </a:rPr>
              <a:t>Fonctionnalités supplémentaires</a:t>
            </a:r>
          </a:p>
          <a:p>
            <a:r>
              <a:rPr lang="fr-FR" sz="1000" b="1" dirty="0">
                <a:solidFill>
                  <a:schemeClr val="tx1">
                    <a:lumMod val="65000"/>
                    <a:lumOff val="35000"/>
                  </a:schemeClr>
                </a:solidFill>
              </a:rPr>
              <a:t>Conclusion</a:t>
            </a:r>
          </a:p>
          <a:p>
            <a:r>
              <a:rPr lang="fr-FR" sz="1000" b="1" dirty="0">
                <a:solidFill>
                  <a:schemeClr val="tx1">
                    <a:lumMod val="65000"/>
                    <a:lumOff val="35000"/>
                  </a:schemeClr>
                </a:solidFill>
              </a:rPr>
              <a:t>Questions/Réponses</a:t>
            </a:r>
          </a:p>
          <a:p>
            <a:endParaRPr lang="fr-FR" sz="1000" dirty="0">
              <a:solidFill>
                <a:schemeClr val="tx1">
                  <a:lumMod val="65000"/>
                  <a:lumOff val="35000"/>
                </a:schemeClr>
              </a:solidFill>
            </a:endParaRPr>
          </a:p>
        </p:txBody>
      </p:sp>
      <p:grpSp>
        <p:nvGrpSpPr>
          <p:cNvPr id="5" name="Groupe 4"/>
          <p:cNvGrpSpPr/>
          <p:nvPr>
            <p:custDataLst>
              <p:tags r:id="rId4"/>
            </p:custDataLst>
          </p:nvPr>
        </p:nvGrpSpPr>
        <p:grpSpPr>
          <a:xfrm>
            <a:off x="0" y="1245050"/>
            <a:ext cx="1194590" cy="305785"/>
            <a:chOff x="126955" y="1345926"/>
            <a:chExt cx="1457529" cy="455599"/>
          </a:xfrm>
          <a:solidFill>
            <a:srgbClr val="E83E24">
              <a:alpha val="23000"/>
            </a:srgbClr>
          </a:solidFill>
        </p:grpSpPr>
        <p:sp>
          <p:nvSpPr>
            <p:cNvPr id="7" name="Rectangle 6"/>
            <p:cNvSpPr/>
            <p:nvPr/>
          </p:nvSpPr>
          <p:spPr>
            <a:xfrm>
              <a:off x="126955" y="1345926"/>
              <a:ext cx="1457529" cy="31172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srgbClr val="59D7F1"/>
                </a:solidFill>
                <a:latin typeface="Segoe UI Light" panose="020B0502040204020203" pitchFamily="34" charset="0"/>
                <a:cs typeface="Segoe UI Light" panose="020B0502040204020203" pitchFamily="34" charset="0"/>
              </a:endParaRPr>
            </a:p>
          </p:txBody>
        </p:sp>
        <p:sp>
          <p:nvSpPr>
            <p:cNvPr id="6" name="Rectangle 4"/>
            <p:cNvSpPr/>
            <p:nvPr/>
          </p:nvSpPr>
          <p:spPr>
            <a:xfrm>
              <a:off x="126955" y="1656485"/>
              <a:ext cx="121764" cy="145040"/>
            </a:xfrm>
            <a:custGeom>
              <a:avLst/>
              <a:gdLst>
                <a:gd name="connsiteX0" fmla="*/ 0 w 1457529"/>
                <a:gd name="connsiteY0" fmla="*/ 0 h 311727"/>
                <a:gd name="connsiteX1" fmla="*/ 1457529 w 1457529"/>
                <a:gd name="connsiteY1" fmla="*/ 0 h 311727"/>
                <a:gd name="connsiteX2" fmla="*/ 1457529 w 1457529"/>
                <a:gd name="connsiteY2" fmla="*/ 311727 h 311727"/>
                <a:gd name="connsiteX3" fmla="*/ 0 w 1457529"/>
                <a:gd name="connsiteY3" fmla="*/ 311727 h 311727"/>
                <a:gd name="connsiteX4" fmla="*/ 0 w 1457529"/>
                <a:gd name="connsiteY4" fmla="*/ 0 h 311727"/>
                <a:gd name="connsiteX0" fmla="*/ 57150 w 1457529"/>
                <a:gd name="connsiteY0" fmla="*/ 188119 h 311727"/>
                <a:gd name="connsiteX1" fmla="*/ 1457529 w 1457529"/>
                <a:gd name="connsiteY1" fmla="*/ 0 h 311727"/>
                <a:gd name="connsiteX2" fmla="*/ 1457529 w 1457529"/>
                <a:gd name="connsiteY2" fmla="*/ 311727 h 311727"/>
                <a:gd name="connsiteX3" fmla="*/ 0 w 1457529"/>
                <a:gd name="connsiteY3" fmla="*/ 311727 h 311727"/>
                <a:gd name="connsiteX4" fmla="*/ 57150 w 1457529"/>
                <a:gd name="connsiteY4" fmla="*/ 188119 h 311727"/>
                <a:gd name="connsiteX0" fmla="*/ 7144 w 1457529"/>
                <a:gd name="connsiteY0" fmla="*/ 180975 h 311727"/>
                <a:gd name="connsiteX1" fmla="*/ 1457529 w 1457529"/>
                <a:gd name="connsiteY1" fmla="*/ 0 h 311727"/>
                <a:gd name="connsiteX2" fmla="*/ 1457529 w 1457529"/>
                <a:gd name="connsiteY2" fmla="*/ 311727 h 311727"/>
                <a:gd name="connsiteX3" fmla="*/ 0 w 1457529"/>
                <a:gd name="connsiteY3" fmla="*/ 311727 h 311727"/>
                <a:gd name="connsiteX4" fmla="*/ 7144 w 1457529"/>
                <a:gd name="connsiteY4" fmla="*/ 180975 h 311727"/>
                <a:gd name="connsiteX0" fmla="*/ 7144 w 1457529"/>
                <a:gd name="connsiteY0" fmla="*/ 0 h 130752"/>
                <a:gd name="connsiteX1" fmla="*/ 157367 w 1457529"/>
                <a:gd name="connsiteY1" fmla="*/ 52387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0 h 130752"/>
                <a:gd name="connsiteX1" fmla="*/ 95455 w 1457529"/>
                <a:gd name="connsiteY1" fmla="*/ 83343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2382 h 133134"/>
                <a:gd name="connsiteX1" fmla="*/ 124030 w 1457529"/>
                <a:gd name="connsiteY1" fmla="*/ 0 h 133134"/>
                <a:gd name="connsiteX2" fmla="*/ 1457529 w 1457529"/>
                <a:gd name="connsiteY2" fmla="*/ 133134 h 133134"/>
                <a:gd name="connsiteX3" fmla="*/ 0 w 1457529"/>
                <a:gd name="connsiteY3" fmla="*/ 133134 h 133134"/>
                <a:gd name="connsiteX4" fmla="*/ 7144 w 1457529"/>
                <a:gd name="connsiteY4" fmla="*/ 2382 h 133134"/>
                <a:gd name="connsiteX0" fmla="*/ 2381 w 1457529"/>
                <a:gd name="connsiteY0" fmla="*/ 1 h 133134"/>
                <a:gd name="connsiteX1" fmla="*/ 124030 w 1457529"/>
                <a:gd name="connsiteY1" fmla="*/ 0 h 133134"/>
                <a:gd name="connsiteX2" fmla="*/ 1457529 w 1457529"/>
                <a:gd name="connsiteY2" fmla="*/ 133134 h 133134"/>
                <a:gd name="connsiteX3" fmla="*/ 0 w 1457529"/>
                <a:gd name="connsiteY3" fmla="*/ 133134 h 133134"/>
                <a:gd name="connsiteX4" fmla="*/ 2381 w 1457529"/>
                <a:gd name="connsiteY4" fmla="*/ 1 h 133134"/>
                <a:gd name="connsiteX0" fmla="*/ 2381 w 124030"/>
                <a:gd name="connsiteY0" fmla="*/ 1 h 133134"/>
                <a:gd name="connsiteX1" fmla="*/ 124030 w 124030"/>
                <a:gd name="connsiteY1" fmla="*/ 0 h 133134"/>
                <a:gd name="connsiteX2" fmla="*/ 0 w 124030"/>
                <a:gd name="connsiteY2" fmla="*/ 133134 h 133134"/>
                <a:gd name="connsiteX3" fmla="*/ 2381 w 124030"/>
                <a:gd name="connsiteY3" fmla="*/ 1 h 133134"/>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115 w 121764"/>
                <a:gd name="connsiteY0" fmla="*/ 1 h 145040"/>
                <a:gd name="connsiteX1" fmla="*/ 121764 w 121764"/>
                <a:gd name="connsiteY1" fmla="*/ 0 h 145040"/>
                <a:gd name="connsiteX2" fmla="*/ 119178 w 121764"/>
                <a:gd name="connsiteY2" fmla="*/ 145040 h 145040"/>
                <a:gd name="connsiteX3" fmla="*/ 115 w 121764"/>
                <a:gd name="connsiteY3" fmla="*/ 1 h 145040"/>
              </a:gdLst>
              <a:ahLst/>
              <a:cxnLst>
                <a:cxn ang="0">
                  <a:pos x="connsiteX0" y="connsiteY0"/>
                </a:cxn>
                <a:cxn ang="0">
                  <a:pos x="connsiteX1" y="connsiteY1"/>
                </a:cxn>
                <a:cxn ang="0">
                  <a:pos x="connsiteX2" y="connsiteY2"/>
                </a:cxn>
                <a:cxn ang="0">
                  <a:pos x="connsiteX3" y="connsiteY3"/>
                </a:cxn>
              </a:cxnLst>
              <a:rect l="l" t="t" r="r" b="b"/>
              <a:pathLst>
                <a:path w="121764" h="145040">
                  <a:moveTo>
                    <a:pt x="115" y="1"/>
                  </a:moveTo>
                  <a:lnTo>
                    <a:pt x="121764" y="0"/>
                  </a:lnTo>
                  <a:cubicBezTo>
                    <a:pt x="120902" y="48347"/>
                    <a:pt x="120040" y="134793"/>
                    <a:pt x="119178" y="145040"/>
                  </a:cubicBezTo>
                  <a:cubicBezTo>
                    <a:pt x="-678" y="11762"/>
                    <a:pt x="-679" y="44379"/>
                    <a:pt x="115"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srgbClr val="59D7F1"/>
                </a:solidFill>
                <a:highlight>
                  <a:srgbClr val="00FDFF"/>
                </a:highlight>
                <a:latin typeface="Segoe UI Light" panose="020B0502040204020203" pitchFamily="34" charset="0"/>
                <a:cs typeface="Segoe UI Light" panose="020B0502040204020203" pitchFamily="34" charset="0"/>
              </a:endParaRPr>
            </a:p>
          </p:txBody>
        </p:sp>
      </p:grpSp>
      <p:pic>
        <p:nvPicPr>
          <p:cNvPr id="8" name="Image 7"/>
          <p:cNvPicPr>
            <a:picLocks noChangeAspect="1"/>
          </p:cNvPicPr>
          <p:nvPr>
            <p:custDataLst>
              <p:tags r:id="rId5"/>
            </p:custDataLst>
          </p:nvPr>
        </p:nvPicPr>
        <p:blipFill>
          <a:blip r:embed="rId8">
            <a:alphaModFix amt="87000"/>
            <a:extLst>
              <a:ext uri="{28A0092B-C50C-407E-A947-70E740481C1C}">
                <a14:useLocalDpi xmlns:a14="http://schemas.microsoft.com/office/drawing/2010/main" val="0"/>
              </a:ext>
            </a:extLst>
          </a:blip>
          <a:stretch>
            <a:fillRect/>
          </a:stretch>
        </p:blipFill>
        <p:spPr>
          <a:xfrm>
            <a:off x="6131418" y="2212398"/>
            <a:ext cx="1882848" cy="1882848"/>
          </a:xfrm>
          <a:prstGeom prst="rect">
            <a:avLst/>
          </a:prstGeom>
          <a:gradFill>
            <a:gsLst>
              <a:gs pos="6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15" name="Rectangle 14">
            <a:extLst>
              <a:ext uri="{FF2B5EF4-FFF2-40B4-BE49-F238E27FC236}">
                <a16:creationId xmlns:a16="http://schemas.microsoft.com/office/drawing/2014/main" id="{85A33C4C-8D19-3FE9-C7D0-76A5A9E161F3}"/>
              </a:ext>
            </a:extLst>
          </p:cNvPr>
          <p:cNvSpPr/>
          <p:nvPr/>
        </p:nvSpPr>
        <p:spPr>
          <a:xfrm>
            <a:off x="0" y="0"/>
            <a:ext cx="9144000" cy="527163"/>
          </a:xfrm>
          <a:prstGeom prst="rect">
            <a:avLst/>
          </a:prstGeom>
          <a:solidFill>
            <a:srgbClr val="075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ZoneTexte 16">
            <a:extLst>
              <a:ext uri="{FF2B5EF4-FFF2-40B4-BE49-F238E27FC236}">
                <a16:creationId xmlns:a16="http://schemas.microsoft.com/office/drawing/2014/main" id="{CF4F1E3B-7F90-02F1-4CAA-45A2CBD8195B}"/>
              </a:ext>
            </a:extLst>
          </p:cNvPr>
          <p:cNvSpPr txBox="1"/>
          <p:nvPr/>
        </p:nvSpPr>
        <p:spPr>
          <a:xfrm>
            <a:off x="220133" y="111106"/>
            <a:ext cx="5359400" cy="369332"/>
          </a:xfrm>
          <a:prstGeom prst="rect">
            <a:avLst/>
          </a:prstGeom>
          <a:noFill/>
        </p:spPr>
        <p:txBody>
          <a:bodyPr wrap="square" rtlCol="0">
            <a:spAutoFit/>
          </a:bodyPr>
          <a:lstStyle/>
          <a:p>
            <a:r>
              <a:rPr lang="fr-FR" dirty="0">
                <a:solidFill>
                  <a:schemeClr val="bg1"/>
                </a:solidFill>
              </a:rPr>
              <a:t>OneDrive</a:t>
            </a:r>
            <a:r>
              <a:rPr lang="fr-FR" sz="1800" dirty="0">
                <a:solidFill>
                  <a:schemeClr val="bg1"/>
                </a:solidFill>
                <a:latin typeface="+mn-lt"/>
              </a:rPr>
              <a:t> votre espace de stockage en ligne</a:t>
            </a:r>
          </a:p>
        </p:txBody>
      </p:sp>
    </p:spTree>
    <p:extLst>
      <p:ext uri="{BB962C8B-B14F-4D97-AF65-F5344CB8AC3E}">
        <p14:creationId xmlns:p14="http://schemas.microsoft.com/office/powerpoint/2010/main" val="4092331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1DE0335-766B-421A-8095-D9111C405A77}"/>
              </a:ext>
            </a:extLst>
          </p:cNvPr>
          <p:cNvSpPr>
            <a:spLocks noGrp="1"/>
          </p:cNvSpPr>
          <p:nvPr>
            <p:ph idx="1"/>
            <p:custDataLst>
              <p:tags r:id="rId1"/>
            </p:custDataLst>
          </p:nvPr>
        </p:nvSpPr>
        <p:spPr>
          <a:xfrm>
            <a:off x="1443790" y="685488"/>
            <a:ext cx="7071560" cy="3263504"/>
          </a:xfrm>
        </p:spPr>
        <p:txBody>
          <a:bodyPr/>
          <a:lstStyle/>
          <a:p>
            <a:r>
              <a:rPr lang="en-GB" dirty="0"/>
              <a:t>Introduction</a:t>
            </a:r>
            <a:endParaRPr lang="en-CA" dirty="0"/>
          </a:p>
        </p:txBody>
      </p:sp>
      <p:sp>
        <p:nvSpPr>
          <p:cNvPr id="2" name="ZoneTexte 1">
            <a:extLst>
              <a:ext uri="{FF2B5EF4-FFF2-40B4-BE49-F238E27FC236}">
                <a16:creationId xmlns:a16="http://schemas.microsoft.com/office/drawing/2014/main" id="{C2C92C22-3CEE-41EF-8822-0F552CF2B45B}"/>
              </a:ext>
            </a:extLst>
          </p:cNvPr>
          <p:cNvSpPr txBox="1"/>
          <p:nvPr>
            <p:custDataLst>
              <p:tags r:id="rId2"/>
            </p:custDataLst>
          </p:nvPr>
        </p:nvSpPr>
        <p:spPr>
          <a:xfrm>
            <a:off x="1475876" y="980236"/>
            <a:ext cx="1505273" cy="300082"/>
          </a:xfrm>
          <a:prstGeom prst="rect">
            <a:avLst/>
          </a:prstGeom>
          <a:noFill/>
        </p:spPr>
        <p:txBody>
          <a:bodyPr wrap="square" rtlCol="0">
            <a:spAutoFit/>
          </a:bodyPr>
          <a:lstStyle/>
          <a:p>
            <a:r>
              <a:rPr lang="fr-CA" sz="1350" dirty="0" err="1"/>
              <a:t>Definition</a:t>
            </a:r>
            <a:endParaRPr lang="fr-CA" sz="1350" dirty="0"/>
          </a:p>
        </p:txBody>
      </p:sp>
      <p:sp>
        <p:nvSpPr>
          <p:cNvPr id="4" name="Rectangle 3">
            <a:extLst>
              <a:ext uri="{FF2B5EF4-FFF2-40B4-BE49-F238E27FC236}">
                <a16:creationId xmlns:a16="http://schemas.microsoft.com/office/drawing/2014/main" id="{8E050530-913D-4571-9F59-417F9A44729D}"/>
              </a:ext>
            </a:extLst>
          </p:cNvPr>
          <p:cNvSpPr/>
          <p:nvPr>
            <p:custDataLst>
              <p:tags r:id="rId3"/>
            </p:custDataLst>
          </p:nvPr>
        </p:nvSpPr>
        <p:spPr>
          <a:xfrm>
            <a:off x="1365026" y="3172192"/>
            <a:ext cx="7529776" cy="1754326"/>
          </a:xfrm>
          <a:prstGeom prst="rect">
            <a:avLst/>
          </a:prstGeom>
        </p:spPr>
        <p:txBody>
          <a:bodyPr wrap="square">
            <a:spAutoFit/>
          </a:bodyPr>
          <a:lstStyle/>
          <a:p>
            <a:r>
              <a:rPr lang="en-US" sz="1350" b="1" i="1" dirty="0"/>
              <a:t>Note:</a:t>
            </a:r>
            <a:r>
              <a:rPr lang="en-US" sz="1350" i="1" dirty="0"/>
              <a:t> OneDrive </a:t>
            </a:r>
            <a:r>
              <a:rPr lang="en-US" sz="1350" i="1" dirty="0" err="1"/>
              <a:t>Entreprise</a:t>
            </a:r>
            <a:r>
              <a:rPr lang="en-US" sz="1350" i="1" dirty="0"/>
              <a:t> </a:t>
            </a:r>
            <a:r>
              <a:rPr lang="en-US" sz="1350" i="1" dirty="0" err="1"/>
              <a:t>est</a:t>
            </a:r>
            <a:r>
              <a:rPr lang="en-US" sz="1350" i="1" dirty="0"/>
              <a:t> </a:t>
            </a:r>
            <a:r>
              <a:rPr lang="en-US" sz="1350" i="1" dirty="0" err="1"/>
              <a:t>différent</a:t>
            </a:r>
            <a:r>
              <a:rPr lang="en-US" sz="1350" i="1" dirty="0"/>
              <a:t> de OneDrive.</a:t>
            </a:r>
          </a:p>
          <a:p>
            <a:endParaRPr lang="en-US" sz="1350" i="1" dirty="0"/>
          </a:p>
          <a:p>
            <a:pPr marL="214313" indent="-214313">
              <a:buFont typeface="Wingdings" panose="05000000000000000000" pitchFamily="2" charset="2"/>
              <a:buChar char="§"/>
            </a:pPr>
            <a:r>
              <a:rPr lang="en-US" sz="1350" u="sng" dirty="0">
                <a:solidFill>
                  <a:srgbClr val="0067F0"/>
                </a:solidFill>
                <a:latin typeface="wf_segoe-ui_normal"/>
              </a:rPr>
              <a:t>OneDrive</a:t>
            </a:r>
            <a:r>
              <a:rPr lang="en-US" sz="1350" u="sng" dirty="0">
                <a:solidFill>
                  <a:srgbClr val="2D2D2D"/>
                </a:solidFill>
                <a:latin typeface="wf_segoe-ui_normal"/>
              </a:rPr>
              <a:t> </a:t>
            </a:r>
            <a:r>
              <a:rPr lang="en-US" sz="1350" dirty="0" err="1">
                <a:solidFill>
                  <a:srgbClr val="2D2D2D"/>
                </a:solidFill>
                <a:latin typeface="wf_segoe-ui_normal"/>
              </a:rPr>
              <a:t>est</a:t>
            </a:r>
            <a:r>
              <a:rPr lang="en-US" sz="1350" dirty="0">
                <a:solidFill>
                  <a:srgbClr val="2D2D2D"/>
                </a:solidFill>
                <a:latin typeface="wf_segoe-ui_normal"/>
              </a:rPr>
              <a:t> un </a:t>
            </a:r>
            <a:r>
              <a:rPr lang="en-US" sz="1350" dirty="0" err="1">
                <a:solidFill>
                  <a:srgbClr val="2D2D2D"/>
                </a:solidFill>
                <a:latin typeface="wf_segoe-ui_normal"/>
              </a:rPr>
              <a:t>espace</a:t>
            </a:r>
            <a:r>
              <a:rPr lang="en-US" sz="1350" dirty="0">
                <a:solidFill>
                  <a:srgbClr val="2D2D2D"/>
                </a:solidFill>
                <a:latin typeface="wf_segoe-ui_normal"/>
              </a:rPr>
              <a:t> de stockage personnel </a:t>
            </a:r>
            <a:r>
              <a:rPr lang="en-US" sz="1350" dirty="0" err="1">
                <a:solidFill>
                  <a:srgbClr val="2D2D2D"/>
                </a:solidFill>
                <a:latin typeface="wf_segoe-ui_normal"/>
              </a:rPr>
              <a:t>en</a:t>
            </a:r>
            <a:r>
              <a:rPr lang="en-US" sz="1350" dirty="0">
                <a:solidFill>
                  <a:srgbClr val="2D2D2D"/>
                </a:solidFill>
                <a:latin typeface="wf_segoe-ui_normal"/>
              </a:rPr>
              <a:t> </a:t>
            </a:r>
            <a:r>
              <a:rPr lang="en-US" sz="1350" dirty="0" err="1">
                <a:solidFill>
                  <a:srgbClr val="2D2D2D"/>
                </a:solidFill>
                <a:latin typeface="wf_segoe-ui_normal"/>
              </a:rPr>
              <a:t>ligne</a:t>
            </a:r>
            <a:r>
              <a:rPr lang="en-US" sz="1350" dirty="0">
                <a:solidFill>
                  <a:srgbClr val="2D2D2D"/>
                </a:solidFill>
                <a:latin typeface="wf_segoe-ui_normal"/>
              </a:rPr>
              <a:t> que </a:t>
            </a:r>
            <a:r>
              <a:rPr lang="en-US" sz="1350" dirty="0" err="1">
                <a:solidFill>
                  <a:srgbClr val="2D2D2D"/>
                </a:solidFill>
                <a:latin typeface="wf_segoe-ui_normal"/>
              </a:rPr>
              <a:t>vous</a:t>
            </a:r>
            <a:r>
              <a:rPr lang="en-US" sz="1350" dirty="0">
                <a:solidFill>
                  <a:srgbClr val="2D2D2D"/>
                </a:solidFill>
                <a:latin typeface="wf_segoe-ui_normal"/>
              </a:rPr>
              <a:t> </a:t>
            </a:r>
            <a:r>
              <a:rPr lang="en-US" sz="1350" dirty="0" err="1">
                <a:solidFill>
                  <a:srgbClr val="2D2D2D"/>
                </a:solidFill>
                <a:latin typeface="wf_segoe-ui_normal"/>
              </a:rPr>
              <a:t>obteniez</a:t>
            </a:r>
            <a:r>
              <a:rPr lang="en-US" sz="1350" dirty="0">
                <a:solidFill>
                  <a:srgbClr val="2D2D2D"/>
                </a:solidFill>
                <a:latin typeface="wf_segoe-ui_normal"/>
              </a:rPr>
              <a:t> avec un </a:t>
            </a:r>
            <a:r>
              <a:rPr lang="en-US" sz="1350" dirty="0" err="1">
                <a:solidFill>
                  <a:srgbClr val="2D2D2D"/>
                </a:solidFill>
                <a:latin typeface="wf_segoe-ui_normal"/>
              </a:rPr>
              <a:t>compte</a:t>
            </a:r>
            <a:r>
              <a:rPr lang="en-US" sz="1350" dirty="0">
                <a:solidFill>
                  <a:srgbClr val="2D2D2D"/>
                </a:solidFill>
                <a:latin typeface="wf_segoe-ui_normal"/>
              </a:rPr>
              <a:t> Microsoft </a:t>
            </a:r>
            <a:r>
              <a:rPr lang="en-US" sz="1350" dirty="0" err="1">
                <a:solidFill>
                  <a:srgbClr val="2D2D2D"/>
                </a:solidFill>
                <a:latin typeface="wf_segoe-ui_normal"/>
              </a:rPr>
              <a:t>ou</a:t>
            </a:r>
            <a:r>
              <a:rPr lang="en-US" sz="1350" dirty="0">
                <a:solidFill>
                  <a:srgbClr val="2D2D2D"/>
                </a:solidFill>
                <a:latin typeface="wf_segoe-ui_normal"/>
              </a:rPr>
              <a:t> Outlook.com.. </a:t>
            </a:r>
            <a:r>
              <a:rPr lang="en-US" sz="1350" dirty="0" err="1">
                <a:solidFill>
                  <a:srgbClr val="2D2D2D"/>
                </a:solidFill>
                <a:latin typeface="wf_segoe-ui_normal"/>
              </a:rPr>
              <a:t>Vous</a:t>
            </a:r>
            <a:r>
              <a:rPr lang="en-US" sz="1350" dirty="0">
                <a:solidFill>
                  <a:srgbClr val="2D2D2D"/>
                </a:solidFill>
                <a:latin typeface="wf_segoe-ui_normal"/>
              </a:rPr>
              <a:t> </a:t>
            </a:r>
            <a:r>
              <a:rPr lang="en-US" sz="1350" dirty="0" err="1">
                <a:solidFill>
                  <a:srgbClr val="2D2D2D"/>
                </a:solidFill>
                <a:latin typeface="wf_segoe-ui_normal"/>
              </a:rPr>
              <a:t>êtes</a:t>
            </a:r>
            <a:r>
              <a:rPr lang="en-US" sz="1350" dirty="0">
                <a:solidFill>
                  <a:srgbClr val="2D2D2D"/>
                </a:solidFill>
                <a:latin typeface="wf_segoe-ui_normal"/>
              </a:rPr>
              <a:t> libre de </a:t>
            </a:r>
            <a:r>
              <a:rPr lang="en-US" sz="1350" dirty="0" err="1">
                <a:solidFill>
                  <a:srgbClr val="2D2D2D"/>
                </a:solidFill>
                <a:latin typeface="wf_segoe-ui_normal"/>
              </a:rPr>
              <a:t>décider</a:t>
            </a:r>
            <a:r>
              <a:rPr lang="en-US" sz="1350" dirty="0">
                <a:solidFill>
                  <a:srgbClr val="2D2D2D"/>
                </a:solidFill>
                <a:latin typeface="wf_segoe-ui_normal"/>
              </a:rPr>
              <a:t> de la </a:t>
            </a:r>
            <a:r>
              <a:rPr lang="fr-FR" sz="1350" dirty="0">
                <a:solidFill>
                  <a:srgbClr val="2D2D2D"/>
                </a:solidFill>
                <a:latin typeface="wf_segoe-ui_normal"/>
              </a:rPr>
              <a:t>façon</a:t>
            </a:r>
            <a:r>
              <a:rPr lang="en-US" sz="1350" dirty="0">
                <a:solidFill>
                  <a:srgbClr val="2D2D2D"/>
                </a:solidFill>
                <a:latin typeface="wf_segoe-ui_normal"/>
              </a:rPr>
              <a:t> dont vous souhaitez l’utiliser.</a:t>
            </a:r>
          </a:p>
          <a:p>
            <a:pPr marL="214313" indent="-214313">
              <a:buFont typeface="Wingdings" panose="05000000000000000000" pitchFamily="2" charset="2"/>
              <a:buChar char="§"/>
            </a:pPr>
            <a:endParaRPr lang="en-US" sz="1350" dirty="0">
              <a:solidFill>
                <a:srgbClr val="2D2D2D"/>
              </a:solidFill>
              <a:latin typeface="wf_segoe-ui_normal"/>
            </a:endParaRPr>
          </a:p>
          <a:p>
            <a:pPr marL="214313" indent="-214313">
              <a:buFont typeface="Wingdings" panose="05000000000000000000" pitchFamily="2" charset="2"/>
              <a:buChar char="§"/>
            </a:pPr>
            <a:r>
              <a:rPr lang="en-US" sz="1350" u="sng" dirty="0">
                <a:solidFill>
                  <a:srgbClr val="0067F0"/>
                </a:solidFill>
              </a:rPr>
              <a:t>OneDrive </a:t>
            </a:r>
            <a:r>
              <a:rPr lang="en-US" sz="1350" u="sng" dirty="0" err="1">
                <a:solidFill>
                  <a:srgbClr val="0067F0"/>
                </a:solidFill>
              </a:rPr>
              <a:t>entreprise</a:t>
            </a:r>
            <a:r>
              <a:rPr lang="en-US" sz="1350" u="sng" dirty="0">
                <a:solidFill>
                  <a:srgbClr val="0067F0"/>
                </a:solidFill>
              </a:rPr>
              <a:t> </a:t>
            </a:r>
            <a:r>
              <a:rPr lang="en-US" sz="1350" dirty="0" err="1"/>
              <a:t>est</a:t>
            </a:r>
            <a:r>
              <a:rPr lang="en-US" sz="1350" dirty="0"/>
              <a:t> un stockage </a:t>
            </a:r>
            <a:r>
              <a:rPr lang="en-US" sz="1350" dirty="0" err="1"/>
              <a:t>en</a:t>
            </a:r>
            <a:r>
              <a:rPr lang="en-US" sz="1350" dirty="0"/>
              <a:t> </a:t>
            </a:r>
            <a:r>
              <a:rPr lang="en-US" sz="1350" dirty="0" err="1"/>
              <a:t>ligne</a:t>
            </a:r>
            <a:r>
              <a:rPr lang="en-US" sz="1350" dirty="0"/>
              <a:t> </a:t>
            </a:r>
            <a:r>
              <a:rPr lang="en-US" sz="1350" dirty="0" err="1"/>
              <a:t>destiné</a:t>
            </a:r>
            <a:r>
              <a:rPr lang="en-US" sz="1350" dirty="0"/>
              <a:t> à un usage </a:t>
            </a:r>
            <a:r>
              <a:rPr lang="en-US" sz="1350" dirty="0" err="1"/>
              <a:t>professionnel</a:t>
            </a:r>
            <a:r>
              <a:rPr lang="en-US" sz="1350" dirty="0"/>
              <a:t>. </a:t>
            </a:r>
            <a:r>
              <a:rPr lang="en-US" sz="1350" dirty="0" err="1"/>
              <a:t>Votre</a:t>
            </a:r>
            <a:r>
              <a:rPr lang="en-US" sz="1350" dirty="0"/>
              <a:t> OneDrive </a:t>
            </a:r>
            <a:r>
              <a:rPr lang="en-US" sz="1350" dirty="0" err="1"/>
              <a:t>entreprise</a:t>
            </a:r>
            <a:r>
              <a:rPr lang="en-US" sz="1350" dirty="0"/>
              <a:t> </a:t>
            </a:r>
            <a:r>
              <a:rPr lang="en-US" sz="1350" dirty="0" err="1"/>
              <a:t>est</a:t>
            </a:r>
            <a:r>
              <a:rPr lang="en-US" sz="1350" dirty="0"/>
              <a:t> </a:t>
            </a:r>
            <a:r>
              <a:rPr lang="en-US" sz="1350" dirty="0" err="1"/>
              <a:t>gérée</a:t>
            </a:r>
            <a:r>
              <a:rPr lang="en-US" sz="1350" dirty="0"/>
              <a:t> par </a:t>
            </a:r>
            <a:r>
              <a:rPr lang="en-US" sz="1350" dirty="0" err="1"/>
              <a:t>votre</a:t>
            </a:r>
            <a:r>
              <a:rPr lang="en-US" sz="1350" dirty="0"/>
              <a:t> </a:t>
            </a:r>
            <a:r>
              <a:rPr lang="en-US" sz="1350" dirty="0" err="1"/>
              <a:t>organisation</a:t>
            </a:r>
            <a:r>
              <a:rPr lang="en-US" sz="1350" dirty="0"/>
              <a:t> et </a:t>
            </a:r>
            <a:r>
              <a:rPr lang="en-US" sz="1350" dirty="0" err="1"/>
              <a:t>vous</a:t>
            </a:r>
            <a:r>
              <a:rPr lang="en-US" sz="1350" dirty="0"/>
              <a:t> </a:t>
            </a:r>
            <a:r>
              <a:rPr lang="en-US" sz="1350" dirty="0" err="1"/>
              <a:t>permet</a:t>
            </a:r>
            <a:r>
              <a:rPr lang="en-US" sz="1350" dirty="0"/>
              <a:t> de </a:t>
            </a:r>
            <a:r>
              <a:rPr lang="en-US" sz="1350" dirty="0" err="1"/>
              <a:t>partager</a:t>
            </a:r>
            <a:r>
              <a:rPr lang="en-US" sz="1350" dirty="0"/>
              <a:t> et de </a:t>
            </a:r>
            <a:r>
              <a:rPr lang="en-US" sz="1350" dirty="0" err="1"/>
              <a:t>collaborer</a:t>
            </a:r>
            <a:r>
              <a:rPr lang="en-US" sz="1350" dirty="0"/>
              <a:t> sur des documents de travail avec des </a:t>
            </a:r>
            <a:r>
              <a:rPr lang="en-US" sz="1350" dirty="0" err="1"/>
              <a:t>collègues</a:t>
            </a:r>
            <a:r>
              <a:rPr lang="en-US" sz="1350" dirty="0"/>
              <a:t>.</a:t>
            </a:r>
            <a:endParaRPr lang="fr-CA" sz="1350" dirty="0"/>
          </a:p>
        </p:txBody>
      </p:sp>
      <p:pic>
        <p:nvPicPr>
          <p:cNvPr id="5" name="Image 4">
            <a:extLst>
              <a:ext uri="{FF2B5EF4-FFF2-40B4-BE49-F238E27FC236}">
                <a16:creationId xmlns:a16="http://schemas.microsoft.com/office/drawing/2014/main" id="{29699B08-532D-40F9-8E5F-BEC01EC76086}"/>
              </a:ext>
            </a:extLst>
          </p:cNvPr>
          <p:cNvPicPr>
            <a:picLocks noChangeAspect="1"/>
          </p:cNvPicPr>
          <p:nvPr>
            <p:custDataLst>
              <p:tags r:id="rId4"/>
            </p:custDataLst>
          </p:nvPr>
        </p:nvPicPr>
        <p:blipFill>
          <a:blip r:embed="rId8"/>
          <a:stretch>
            <a:fillRect/>
          </a:stretch>
        </p:blipFill>
        <p:spPr>
          <a:xfrm>
            <a:off x="2497842" y="1219226"/>
            <a:ext cx="1789387" cy="1744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a:extLst>
              <a:ext uri="{FF2B5EF4-FFF2-40B4-BE49-F238E27FC236}">
                <a16:creationId xmlns:a16="http://schemas.microsoft.com/office/drawing/2014/main" id="{9BC7A314-08DC-F177-613E-FE6961903AF3}"/>
              </a:ext>
            </a:extLst>
          </p:cNvPr>
          <p:cNvSpPr/>
          <p:nvPr/>
        </p:nvSpPr>
        <p:spPr>
          <a:xfrm>
            <a:off x="0" y="0"/>
            <a:ext cx="9144000" cy="527163"/>
          </a:xfrm>
          <a:prstGeom prst="rect">
            <a:avLst/>
          </a:prstGeom>
          <a:solidFill>
            <a:srgbClr val="075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a:extLst>
              <a:ext uri="{FF2B5EF4-FFF2-40B4-BE49-F238E27FC236}">
                <a16:creationId xmlns:a16="http://schemas.microsoft.com/office/drawing/2014/main" id="{5B6E2316-EB8F-7382-07AA-75E176D739C6}"/>
              </a:ext>
            </a:extLst>
          </p:cNvPr>
          <p:cNvSpPr txBox="1"/>
          <p:nvPr/>
        </p:nvSpPr>
        <p:spPr>
          <a:xfrm>
            <a:off x="220133" y="111106"/>
            <a:ext cx="5359400" cy="369332"/>
          </a:xfrm>
          <a:prstGeom prst="rect">
            <a:avLst/>
          </a:prstGeom>
          <a:noFill/>
        </p:spPr>
        <p:txBody>
          <a:bodyPr wrap="square" rtlCol="0">
            <a:spAutoFit/>
          </a:bodyPr>
          <a:lstStyle/>
          <a:p>
            <a:r>
              <a:rPr lang="fr-FR" dirty="0">
                <a:solidFill>
                  <a:schemeClr val="bg1"/>
                </a:solidFill>
              </a:rPr>
              <a:t>OneDrive</a:t>
            </a:r>
            <a:r>
              <a:rPr lang="fr-FR" sz="1800" dirty="0">
                <a:solidFill>
                  <a:schemeClr val="bg1"/>
                </a:solidFill>
                <a:latin typeface="+mn-lt"/>
              </a:rPr>
              <a:t> votre espace de stockage en ligne</a:t>
            </a:r>
          </a:p>
        </p:txBody>
      </p:sp>
      <p:pic>
        <p:nvPicPr>
          <p:cNvPr id="12" name="Image 11">
            <a:extLst>
              <a:ext uri="{FF2B5EF4-FFF2-40B4-BE49-F238E27FC236}">
                <a16:creationId xmlns:a16="http://schemas.microsoft.com/office/drawing/2014/main" id="{2206C233-987D-7984-2F6C-6980847FB7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06164" y="1151770"/>
            <a:ext cx="1862097" cy="18620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Espace réservé du texte 17">
            <a:extLst>
              <a:ext uri="{FF2B5EF4-FFF2-40B4-BE49-F238E27FC236}">
                <a16:creationId xmlns:a16="http://schemas.microsoft.com/office/drawing/2014/main" id="{374C9499-78AB-0886-4820-70B7F8E70ED2}"/>
              </a:ext>
            </a:extLst>
          </p:cNvPr>
          <p:cNvSpPr>
            <a:spLocks noGrp="1"/>
          </p:cNvSpPr>
          <p:nvPr>
            <p:ph type="body" sz="quarter" idx="10"/>
            <p:custDataLst>
              <p:tags r:id="rId5"/>
            </p:custDataLst>
          </p:nvPr>
        </p:nvSpPr>
        <p:spPr>
          <a:xfrm>
            <a:off x="99798" y="1500997"/>
            <a:ext cx="1525802" cy="2305124"/>
          </a:xfrm>
        </p:spPr>
        <p:txBody>
          <a:bodyPr/>
          <a:lstStyle/>
          <a:p>
            <a:r>
              <a:rPr lang="fr-FR" sz="1000" b="1" dirty="0">
                <a:solidFill>
                  <a:schemeClr val="tx1">
                    <a:lumMod val="65000"/>
                    <a:lumOff val="35000"/>
                  </a:schemeClr>
                </a:solidFill>
              </a:rPr>
              <a:t>Introduction</a:t>
            </a:r>
          </a:p>
          <a:p>
            <a:r>
              <a:rPr lang="fr-FR" sz="1000" b="1" dirty="0">
                <a:solidFill>
                  <a:schemeClr val="tx1">
                    <a:lumMod val="65000"/>
                    <a:lumOff val="35000"/>
                  </a:schemeClr>
                </a:solidFill>
              </a:rPr>
              <a:t>La bibliothèque de documents</a:t>
            </a:r>
          </a:p>
          <a:p>
            <a:r>
              <a:rPr lang="fr-FR" sz="1000" b="1" dirty="0">
                <a:solidFill>
                  <a:schemeClr val="tx1">
                    <a:lumMod val="65000"/>
                    <a:lumOff val="35000"/>
                  </a:schemeClr>
                </a:solidFill>
              </a:rPr>
              <a:t>Le partage de documents</a:t>
            </a:r>
          </a:p>
          <a:p>
            <a:r>
              <a:rPr lang="fr-FR" sz="1000" b="1" dirty="0">
                <a:solidFill>
                  <a:schemeClr val="tx1">
                    <a:lumMod val="65000"/>
                    <a:lumOff val="35000"/>
                  </a:schemeClr>
                </a:solidFill>
              </a:rPr>
              <a:t>Application OneDrive de bureau</a:t>
            </a:r>
          </a:p>
          <a:p>
            <a:r>
              <a:rPr lang="fr-FR" sz="1000" b="1" dirty="0">
                <a:solidFill>
                  <a:schemeClr val="tx1">
                    <a:lumMod val="65000"/>
                    <a:lumOff val="35000"/>
                  </a:schemeClr>
                </a:solidFill>
              </a:rPr>
              <a:t>Fonctionnalités supplémentaires</a:t>
            </a:r>
          </a:p>
          <a:p>
            <a:r>
              <a:rPr lang="fr-FR" sz="1000" b="1" dirty="0">
                <a:solidFill>
                  <a:schemeClr val="tx1">
                    <a:lumMod val="65000"/>
                    <a:lumOff val="35000"/>
                  </a:schemeClr>
                </a:solidFill>
              </a:rPr>
              <a:t>Conclusion</a:t>
            </a:r>
          </a:p>
          <a:p>
            <a:r>
              <a:rPr lang="fr-FR" sz="1000" b="1" dirty="0">
                <a:solidFill>
                  <a:schemeClr val="tx1">
                    <a:lumMod val="65000"/>
                    <a:lumOff val="35000"/>
                  </a:schemeClr>
                </a:solidFill>
              </a:rPr>
              <a:t>Questions/Réponses</a:t>
            </a:r>
          </a:p>
          <a:p>
            <a:endParaRPr lang="fr-FR" sz="1000" dirty="0">
              <a:solidFill>
                <a:schemeClr val="tx1">
                  <a:lumMod val="65000"/>
                  <a:lumOff val="35000"/>
                </a:schemeClr>
              </a:solidFill>
            </a:endParaRPr>
          </a:p>
        </p:txBody>
      </p:sp>
      <p:grpSp>
        <p:nvGrpSpPr>
          <p:cNvPr id="17" name="Groupe 16">
            <a:extLst>
              <a:ext uri="{FF2B5EF4-FFF2-40B4-BE49-F238E27FC236}">
                <a16:creationId xmlns:a16="http://schemas.microsoft.com/office/drawing/2014/main" id="{C5C83B7C-A12E-A2D6-A405-30B703E4E9C6}"/>
              </a:ext>
            </a:extLst>
          </p:cNvPr>
          <p:cNvGrpSpPr/>
          <p:nvPr>
            <p:custDataLst>
              <p:tags r:id="rId6"/>
            </p:custDataLst>
          </p:nvPr>
        </p:nvGrpSpPr>
        <p:grpSpPr>
          <a:xfrm>
            <a:off x="0" y="1245050"/>
            <a:ext cx="1194590" cy="305785"/>
            <a:chOff x="126955" y="1345926"/>
            <a:chExt cx="1457529" cy="455599"/>
          </a:xfrm>
          <a:solidFill>
            <a:srgbClr val="E83E24">
              <a:alpha val="23000"/>
            </a:srgbClr>
          </a:solidFill>
        </p:grpSpPr>
        <p:sp>
          <p:nvSpPr>
            <p:cNvPr id="18" name="Rectangle 17">
              <a:extLst>
                <a:ext uri="{FF2B5EF4-FFF2-40B4-BE49-F238E27FC236}">
                  <a16:creationId xmlns:a16="http://schemas.microsoft.com/office/drawing/2014/main" id="{E5C4AF69-97DD-832C-98C9-3E4A229CA804}"/>
                </a:ext>
              </a:extLst>
            </p:cNvPr>
            <p:cNvSpPr/>
            <p:nvPr/>
          </p:nvSpPr>
          <p:spPr>
            <a:xfrm>
              <a:off x="126955" y="1345926"/>
              <a:ext cx="1457529" cy="31172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srgbClr val="59D7F1"/>
                </a:solidFill>
                <a:latin typeface="Segoe UI Light" panose="020B0502040204020203" pitchFamily="34" charset="0"/>
                <a:cs typeface="Segoe UI Light" panose="020B0502040204020203" pitchFamily="34" charset="0"/>
              </a:endParaRPr>
            </a:p>
          </p:txBody>
        </p:sp>
        <p:sp>
          <p:nvSpPr>
            <p:cNvPr id="19" name="Rectangle 4">
              <a:extLst>
                <a:ext uri="{FF2B5EF4-FFF2-40B4-BE49-F238E27FC236}">
                  <a16:creationId xmlns:a16="http://schemas.microsoft.com/office/drawing/2014/main" id="{9A9B59E4-6526-8328-1752-53E936255EFB}"/>
                </a:ext>
              </a:extLst>
            </p:cNvPr>
            <p:cNvSpPr/>
            <p:nvPr/>
          </p:nvSpPr>
          <p:spPr>
            <a:xfrm>
              <a:off x="126955" y="1656485"/>
              <a:ext cx="121764" cy="145040"/>
            </a:xfrm>
            <a:custGeom>
              <a:avLst/>
              <a:gdLst>
                <a:gd name="connsiteX0" fmla="*/ 0 w 1457529"/>
                <a:gd name="connsiteY0" fmla="*/ 0 h 311727"/>
                <a:gd name="connsiteX1" fmla="*/ 1457529 w 1457529"/>
                <a:gd name="connsiteY1" fmla="*/ 0 h 311727"/>
                <a:gd name="connsiteX2" fmla="*/ 1457529 w 1457529"/>
                <a:gd name="connsiteY2" fmla="*/ 311727 h 311727"/>
                <a:gd name="connsiteX3" fmla="*/ 0 w 1457529"/>
                <a:gd name="connsiteY3" fmla="*/ 311727 h 311727"/>
                <a:gd name="connsiteX4" fmla="*/ 0 w 1457529"/>
                <a:gd name="connsiteY4" fmla="*/ 0 h 311727"/>
                <a:gd name="connsiteX0" fmla="*/ 57150 w 1457529"/>
                <a:gd name="connsiteY0" fmla="*/ 188119 h 311727"/>
                <a:gd name="connsiteX1" fmla="*/ 1457529 w 1457529"/>
                <a:gd name="connsiteY1" fmla="*/ 0 h 311727"/>
                <a:gd name="connsiteX2" fmla="*/ 1457529 w 1457529"/>
                <a:gd name="connsiteY2" fmla="*/ 311727 h 311727"/>
                <a:gd name="connsiteX3" fmla="*/ 0 w 1457529"/>
                <a:gd name="connsiteY3" fmla="*/ 311727 h 311727"/>
                <a:gd name="connsiteX4" fmla="*/ 57150 w 1457529"/>
                <a:gd name="connsiteY4" fmla="*/ 188119 h 311727"/>
                <a:gd name="connsiteX0" fmla="*/ 7144 w 1457529"/>
                <a:gd name="connsiteY0" fmla="*/ 180975 h 311727"/>
                <a:gd name="connsiteX1" fmla="*/ 1457529 w 1457529"/>
                <a:gd name="connsiteY1" fmla="*/ 0 h 311727"/>
                <a:gd name="connsiteX2" fmla="*/ 1457529 w 1457529"/>
                <a:gd name="connsiteY2" fmla="*/ 311727 h 311727"/>
                <a:gd name="connsiteX3" fmla="*/ 0 w 1457529"/>
                <a:gd name="connsiteY3" fmla="*/ 311727 h 311727"/>
                <a:gd name="connsiteX4" fmla="*/ 7144 w 1457529"/>
                <a:gd name="connsiteY4" fmla="*/ 180975 h 311727"/>
                <a:gd name="connsiteX0" fmla="*/ 7144 w 1457529"/>
                <a:gd name="connsiteY0" fmla="*/ 0 h 130752"/>
                <a:gd name="connsiteX1" fmla="*/ 157367 w 1457529"/>
                <a:gd name="connsiteY1" fmla="*/ 52387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0 h 130752"/>
                <a:gd name="connsiteX1" fmla="*/ 95455 w 1457529"/>
                <a:gd name="connsiteY1" fmla="*/ 83343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2382 h 133134"/>
                <a:gd name="connsiteX1" fmla="*/ 124030 w 1457529"/>
                <a:gd name="connsiteY1" fmla="*/ 0 h 133134"/>
                <a:gd name="connsiteX2" fmla="*/ 1457529 w 1457529"/>
                <a:gd name="connsiteY2" fmla="*/ 133134 h 133134"/>
                <a:gd name="connsiteX3" fmla="*/ 0 w 1457529"/>
                <a:gd name="connsiteY3" fmla="*/ 133134 h 133134"/>
                <a:gd name="connsiteX4" fmla="*/ 7144 w 1457529"/>
                <a:gd name="connsiteY4" fmla="*/ 2382 h 133134"/>
                <a:gd name="connsiteX0" fmla="*/ 2381 w 1457529"/>
                <a:gd name="connsiteY0" fmla="*/ 1 h 133134"/>
                <a:gd name="connsiteX1" fmla="*/ 124030 w 1457529"/>
                <a:gd name="connsiteY1" fmla="*/ 0 h 133134"/>
                <a:gd name="connsiteX2" fmla="*/ 1457529 w 1457529"/>
                <a:gd name="connsiteY2" fmla="*/ 133134 h 133134"/>
                <a:gd name="connsiteX3" fmla="*/ 0 w 1457529"/>
                <a:gd name="connsiteY3" fmla="*/ 133134 h 133134"/>
                <a:gd name="connsiteX4" fmla="*/ 2381 w 1457529"/>
                <a:gd name="connsiteY4" fmla="*/ 1 h 133134"/>
                <a:gd name="connsiteX0" fmla="*/ 2381 w 124030"/>
                <a:gd name="connsiteY0" fmla="*/ 1 h 133134"/>
                <a:gd name="connsiteX1" fmla="*/ 124030 w 124030"/>
                <a:gd name="connsiteY1" fmla="*/ 0 h 133134"/>
                <a:gd name="connsiteX2" fmla="*/ 0 w 124030"/>
                <a:gd name="connsiteY2" fmla="*/ 133134 h 133134"/>
                <a:gd name="connsiteX3" fmla="*/ 2381 w 124030"/>
                <a:gd name="connsiteY3" fmla="*/ 1 h 133134"/>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115 w 121764"/>
                <a:gd name="connsiteY0" fmla="*/ 1 h 145040"/>
                <a:gd name="connsiteX1" fmla="*/ 121764 w 121764"/>
                <a:gd name="connsiteY1" fmla="*/ 0 h 145040"/>
                <a:gd name="connsiteX2" fmla="*/ 119178 w 121764"/>
                <a:gd name="connsiteY2" fmla="*/ 145040 h 145040"/>
                <a:gd name="connsiteX3" fmla="*/ 115 w 121764"/>
                <a:gd name="connsiteY3" fmla="*/ 1 h 145040"/>
              </a:gdLst>
              <a:ahLst/>
              <a:cxnLst>
                <a:cxn ang="0">
                  <a:pos x="connsiteX0" y="connsiteY0"/>
                </a:cxn>
                <a:cxn ang="0">
                  <a:pos x="connsiteX1" y="connsiteY1"/>
                </a:cxn>
                <a:cxn ang="0">
                  <a:pos x="connsiteX2" y="connsiteY2"/>
                </a:cxn>
                <a:cxn ang="0">
                  <a:pos x="connsiteX3" y="connsiteY3"/>
                </a:cxn>
              </a:cxnLst>
              <a:rect l="l" t="t" r="r" b="b"/>
              <a:pathLst>
                <a:path w="121764" h="145040">
                  <a:moveTo>
                    <a:pt x="115" y="1"/>
                  </a:moveTo>
                  <a:lnTo>
                    <a:pt x="121764" y="0"/>
                  </a:lnTo>
                  <a:cubicBezTo>
                    <a:pt x="120902" y="48347"/>
                    <a:pt x="120040" y="134793"/>
                    <a:pt x="119178" y="145040"/>
                  </a:cubicBezTo>
                  <a:cubicBezTo>
                    <a:pt x="-678" y="11762"/>
                    <a:pt x="-679" y="44379"/>
                    <a:pt x="115"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srgbClr val="59D7F1"/>
                </a:solidFill>
                <a:highlight>
                  <a:srgbClr val="00FDFF"/>
                </a:highlight>
                <a:latin typeface="Segoe UI Light" panose="020B0502040204020203" pitchFamily="34" charset="0"/>
                <a:cs typeface="Segoe UI Light" panose="020B0502040204020203" pitchFamily="34" charset="0"/>
              </a:endParaRPr>
            </a:p>
          </p:txBody>
        </p:sp>
      </p:grpSp>
    </p:spTree>
    <p:extLst>
      <p:ext uri="{BB962C8B-B14F-4D97-AF65-F5344CB8AC3E}">
        <p14:creationId xmlns:p14="http://schemas.microsoft.com/office/powerpoint/2010/main" val="155426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45CED7E-D8EA-41D3-A03A-AAD61173929B}"/>
              </a:ext>
            </a:extLst>
          </p:cNvPr>
          <p:cNvSpPr>
            <a:spLocks noGrp="1"/>
          </p:cNvSpPr>
          <p:nvPr>
            <p:ph type="title"/>
            <p:custDataLst>
              <p:tags r:id="rId1"/>
            </p:custDataLst>
          </p:nvPr>
        </p:nvSpPr>
        <p:spPr/>
        <p:txBody>
          <a:bodyPr>
            <a:normAutofit fontScale="90000"/>
          </a:bodyPr>
          <a:lstStyle/>
          <a:p>
            <a:r>
              <a:rPr lang="fr-FR" dirty="0"/>
              <a:t>Qu’est-ce que OneDrive ?</a:t>
            </a:r>
          </a:p>
        </p:txBody>
      </p:sp>
      <p:sp>
        <p:nvSpPr>
          <p:cNvPr id="19" name="Rectangle 18"/>
          <p:cNvSpPr/>
          <p:nvPr>
            <p:custDataLst>
              <p:tags r:id="rId2"/>
            </p:custDataLst>
          </p:nvPr>
        </p:nvSpPr>
        <p:spPr bwMode="auto">
          <a:xfrm>
            <a:off x="1" y="1255023"/>
            <a:ext cx="9146444" cy="2670842"/>
          </a:xfrm>
          <a:prstGeom prst="rect">
            <a:avLst/>
          </a:prstGeom>
          <a:solidFill>
            <a:srgbClr val="F1EFED"/>
          </a:solidFill>
          <a:ln w="9525" cap="flat" cmpd="sng" algn="ctr">
            <a:noFill/>
            <a:prstDash val="solid"/>
            <a:headEnd type="none" w="med" len="med"/>
            <a:tailEnd type="none" w="med" len="med"/>
          </a:ln>
          <a:effectLst/>
        </p:spPr>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577"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6" name="TextBox 25">
            <a:extLst>
              <a:ext uri="{FF2B5EF4-FFF2-40B4-BE49-F238E27FC236}">
                <a16:creationId xmlns:a16="http://schemas.microsoft.com/office/drawing/2014/main" id="{65F40D24-512B-4144-8ADB-5891F9A72C8E}"/>
              </a:ext>
            </a:extLst>
          </p:cNvPr>
          <p:cNvSpPr txBox="1"/>
          <p:nvPr>
            <p:custDataLst>
              <p:tags r:id="rId3"/>
            </p:custDataLst>
          </p:nvPr>
        </p:nvSpPr>
        <p:spPr>
          <a:xfrm>
            <a:off x="3637546" y="1406057"/>
            <a:ext cx="1868910" cy="465932"/>
          </a:xfrm>
          <a:prstGeom prst="rect">
            <a:avLst/>
          </a:prstGeom>
          <a:noFill/>
        </p:spPr>
        <p:txBody>
          <a:bodyPr wrap="square" lIns="137102" tIns="109682" rIns="137102" bIns="109682" rtlCol="0">
            <a:spAutoFit/>
          </a:bodyPr>
          <a:lstStyle/>
          <a:p>
            <a:pPr algn="ctr" defTabSz="672032">
              <a:lnSpc>
                <a:spcPct val="90000"/>
              </a:lnSpc>
              <a:spcAft>
                <a:spcPts val="450"/>
              </a:spcAft>
              <a:defRPr/>
            </a:pPr>
            <a:r>
              <a:rPr lang="en-US" sz="1765" b="1" kern="0">
                <a:solidFill>
                  <a:srgbClr val="0067F0"/>
                </a:solidFill>
                <a:latin typeface="+mj-lt"/>
                <a:cs typeface="Segoe UI Light" panose="020B0502040204020203" pitchFamily="34" charset="0"/>
              </a:rPr>
              <a:t>Web</a:t>
            </a:r>
          </a:p>
        </p:txBody>
      </p:sp>
      <p:sp>
        <p:nvSpPr>
          <p:cNvPr id="29" name="TextBox 28">
            <a:extLst>
              <a:ext uri="{FF2B5EF4-FFF2-40B4-BE49-F238E27FC236}">
                <a16:creationId xmlns:a16="http://schemas.microsoft.com/office/drawing/2014/main" id="{3FA49523-B1AA-4B86-9CFB-5CD28BA7A0F2}"/>
              </a:ext>
            </a:extLst>
          </p:cNvPr>
          <p:cNvSpPr txBox="1"/>
          <p:nvPr>
            <p:custDataLst>
              <p:tags r:id="rId4"/>
            </p:custDataLst>
          </p:nvPr>
        </p:nvSpPr>
        <p:spPr>
          <a:xfrm>
            <a:off x="754727" y="1406061"/>
            <a:ext cx="2037945" cy="465932"/>
          </a:xfrm>
          <a:prstGeom prst="rect">
            <a:avLst/>
          </a:prstGeom>
          <a:noFill/>
        </p:spPr>
        <p:txBody>
          <a:bodyPr wrap="square" lIns="137102" tIns="109682" rIns="137102" bIns="109682" rtlCol="0">
            <a:spAutoFit/>
          </a:bodyPr>
          <a:lstStyle/>
          <a:p>
            <a:pPr algn="ctr" defTabSz="672032">
              <a:lnSpc>
                <a:spcPct val="90000"/>
              </a:lnSpc>
              <a:spcAft>
                <a:spcPts val="450"/>
              </a:spcAft>
              <a:defRPr/>
            </a:pPr>
            <a:r>
              <a:rPr lang="en-US" sz="1765" b="1" kern="0">
                <a:solidFill>
                  <a:srgbClr val="0067F0"/>
                </a:solidFill>
                <a:latin typeface="+mj-lt"/>
                <a:cs typeface="Segoe UI Light" panose="020B0502040204020203" pitchFamily="34" charset="0"/>
              </a:rPr>
              <a:t>Bureau</a:t>
            </a:r>
          </a:p>
        </p:txBody>
      </p:sp>
      <p:sp>
        <p:nvSpPr>
          <p:cNvPr id="36" name="TextBox 35">
            <a:extLst>
              <a:ext uri="{FF2B5EF4-FFF2-40B4-BE49-F238E27FC236}">
                <a16:creationId xmlns:a16="http://schemas.microsoft.com/office/drawing/2014/main" id="{2DEE5D1E-A482-4F6D-80B9-5AA65E0AAE2D}"/>
              </a:ext>
            </a:extLst>
          </p:cNvPr>
          <p:cNvSpPr txBox="1"/>
          <p:nvPr>
            <p:custDataLst>
              <p:tags r:id="rId5"/>
            </p:custDataLst>
          </p:nvPr>
        </p:nvSpPr>
        <p:spPr>
          <a:xfrm>
            <a:off x="6365891" y="1380647"/>
            <a:ext cx="2028064" cy="465932"/>
          </a:xfrm>
          <a:prstGeom prst="rect">
            <a:avLst/>
          </a:prstGeom>
          <a:noFill/>
        </p:spPr>
        <p:txBody>
          <a:bodyPr wrap="square" lIns="137102" tIns="109682" rIns="137102" bIns="109682" rtlCol="0">
            <a:spAutoFit/>
          </a:bodyPr>
          <a:lstStyle/>
          <a:p>
            <a:pPr algn="ctr" defTabSz="672032">
              <a:lnSpc>
                <a:spcPct val="90000"/>
              </a:lnSpc>
              <a:spcAft>
                <a:spcPts val="450"/>
              </a:spcAft>
              <a:defRPr/>
            </a:pPr>
            <a:r>
              <a:rPr lang="en-US" sz="1765" b="1" kern="0">
                <a:solidFill>
                  <a:srgbClr val="0067F0"/>
                </a:solidFill>
                <a:latin typeface="+mj-lt"/>
                <a:cs typeface="Segoe UI Light" panose="020B0502040204020203" pitchFamily="34" charset="0"/>
              </a:rPr>
              <a:t>Mobile</a:t>
            </a:r>
          </a:p>
        </p:txBody>
      </p:sp>
      <p:grpSp>
        <p:nvGrpSpPr>
          <p:cNvPr id="6" name="Groupe 5">
            <a:extLst>
              <a:ext uri="{FF2B5EF4-FFF2-40B4-BE49-F238E27FC236}">
                <a16:creationId xmlns:a16="http://schemas.microsoft.com/office/drawing/2014/main" id="{5F0606F4-9A20-7540-B906-0A8CC7745794}"/>
              </a:ext>
            </a:extLst>
          </p:cNvPr>
          <p:cNvGrpSpPr/>
          <p:nvPr/>
        </p:nvGrpSpPr>
        <p:grpSpPr>
          <a:xfrm>
            <a:off x="3701436" y="1816698"/>
            <a:ext cx="1901124" cy="1690749"/>
            <a:chOff x="3701436" y="1816698"/>
            <a:chExt cx="1901124" cy="1690749"/>
          </a:xfrm>
        </p:grpSpPr>
        <p:pic>
          <p:nvPicPr>
            <p:cNvPr id="38" name="Picture 37">
              <a:extLst>
                <a:ext uri="{FF2B5EF4-FFF2-40B4-BE49-F238E27FC236}">
                  <a16:creationId xmlns:a16="http://schemas.microsoft.com/office/drawing/2014/main" id="{DE7420A3-6BB1-4665-9634-FDD0179DE2AD}"/>
                </a:ext>
              </a:extLst>
            </p:cNvPr>
            <p:cNvPicPr>
              <a:picLocks noChangeAspect="1"/>
            </p:cNvPicPr>
            <p:nvPr>
              <p:custDataLst>
                <p:tags r:id="rId15"/>
              </p:custDataLst>
            </p:nvPr>
          </p:nvPicPr>
          <p:blipFill>
            <a:blip r:embed="rId19" cstate="screen">
              <a:extLst>
                <a:ext uri="{28A0092B-C50C-407E-A947-70E740481C1C}">
                  <a14:useLocalDpi xmlns:a14="http://schemas.microsoft.com/office/drawing/2010/main"/>
                </a:ext>
              </a:extLst>
            </a:blip>
            <a:stretch>
              <a:fillRect/>
            </a:stretch>
          </p:blipFill>
          <p:spPr>
            <a:xfrm>
              <a:off x="3701436" y="1816698"/>
              <a:ext cx="1754841" cy="9866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7" name="Picture 46">
              <a:extLst>
                <a:ext uri="{FF2B5EF4-FFF2-40B4-BE49-F238E27FC236}">
                  <a16:creationId xmlns:a16="http://schemas.microsoft.com/office/drawing/2014/main" id="{F5571982-C699-48B1-BF17-1B25066DD70D}"/>
                </a:ext>
              </a:extLst>
            </p:cNvPr>
            <p:cNvPicPr>
              <a:picLocks noChangeAspect="1"/>
            </p:cNvPicPr>
            <p:nvPr>
              <p:custDataLst>
                <p:tags r:id="rId16"/>
              </p:custDataLst>
            </p:nvPr>
          </p:nvPicPr>
          <p:blipFill>
            <a:blip r:embed="rId20" cstate="screen">
              <a:extLst>
                <a:ext uri="{28A0092B-C50C-407E-A947-70E740481C1C}">
                  <a14:useLocalDpi xmlns:a14="http://schemas.microsoft.com/office/drawing/2010/main"/>
                </a:ext>
              </a:extLst>
            </a:blip>
            <a:stretch>
              <a:fillRect/>
            </a:stretch>
          </p:blipFill>
          <p:spPr>
            <a:xfrm>
              <a:off x="3909130" y="2463851"/>
              <a:ext cx="1693430" cy="10435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nvGrpSpPr>
          <p:cNvPr id="5" name="Groupe 4">
            <a:extLst>
              <a:ext uri="{FF2B5EF4-FFF2-40B4-BE49-F238E27FC236}">
                <a16:creationId xmlns:a16="http://schemas.microsoft.com/office/drawing/2014/main" id="{7C4DD2F7-40AF-15FD-F492-1E1FCDC08AA9}"/>
              </a:ext>
            </a:extLst>
          </p:cNvPr>
          <p:cNvGrpSpPr/>
          <p:nvPr/>
        </p:nvGrpSpPr>
        <p:grpSpPr>
          <a:xfrm>
            <a:off x="881883" y="1813479"/>
            <a:ext cx="1906242" cy="1879390"/>
            <a:chOff x="881883" y="1813479"/>
            <a:chExt cx="1906242" cy="1879390"/>
          </a:xfrm>
        </p:grpSpPr>
        <p:pic>
          <p:nvPicPr>
            <p:cNvPr id="39" name="Picture 38">
              <a:extLst>
                <a:ext uri="{FF2B5EF4-FFF2-40B4-BE49-F238E27FC236}">
                  <a16:creationId xmlns:a16="http://schemas.microsoft.com/office/drawing/2014/main" id="{FAC27ABE-3E4A-4141-B97A-D169CBE6CE7A}"/>
                </a:ext>
              </a:extLst>
            </p:cNvPr>
            <p:cNvPicPr>
              <a:picLocks noChangeAspect="1"/>
            </p:cNvPicPr>
            <p:nvPr>
              <p:custDataLst>
                <p:tags r:id="rId12"/>
              </p:custDataLst>
            </p:nvPr>
          </p:nvPicPr>
          <p:blipFill>
            <a:blip r:embed="rId21" cstate="screen">
              <a:extLst>
                <a:ext uri="{28A0092B-C50C-407E-A947-70E740481C1C}">
                  <a14:useLocalDpi xmlns:a14="http://schemas.microsoft.com/office/drawing/2010/main"/>
                </a:ext>
              </a:extLst>
            </a:blip>
            <a:stretch>
              <a:fillRect/>
            </a:stretch>
          </p:blipFill>
          <p:spPr>
            <a:xfrm>
              <a:off x="881883" y="1813479"/>
              <a:ext cx="1906242" cy="10830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6" name="Picture 45">
              <a:extLst>
                <a:ext uri="{FF2B5EF4-FFF2-40B4-BE49-F238E27FC236}">
                  <a16:creationId xmlns:a16="http://schemas.microsoft.com/office/drawing/2014/main" id="{F170B0B0-2BD2-460C-8B3F-357414B2DFCC}"/>
                </a:ext>
              </a:extLst>
            </p:cNvPr>
            <p:cNvPicPr>
              <a:picLocks noChangeAspect="1"/>
            </p:cNvPicPr>
            <p:nvPr>
              <p:custDataLst>
                <p:tags r:id="rId13"/>
              </p:custDataLst>
            </p:nvPr>
          </p:nvPicPr>
          <p:blipFill>
            <a:blip r:embed="rId22" cstate="screen">
              <a:extLst>
                <a:ext uri="{28A0092B-C50C-407E-A947-70E740481C1C}">
                  <a14:useLocalDpi xmlns:a14="http://schemas.microsoft.com/office/drawing/2010/main"/>
                </a:ext>
              </a:extLst>
            </a:blip>
            <a:stretch>
              <a:fillRect/>
            </a:stretch>
          </p:blipFill>
          <p:spPr>
            <a:xfrm>
              <a:off x="1408523" y="2351578"/>
              <a:ext cx="1298264" cy="11857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9" name="Picture 48">
              <a:extLst>
                <a:ext uri="{FF2B5EF4-FFF2-40B4-BE49-F238E27FC236}">
                  <a16:creationId xmlns:a16="http://schemas.microsoft.com/office/drawing/2014/main" id="{9D043B76-0AFD-4E8F-916D-398E9A187B37}"/>
                </a:ext>
              </a:extLst>
            </p:cNvPr>
            <p:cNvPicPr>
              <a:picLocks noChangeAspect="1"/>
            </p:cNvPicPr>
            <p:nvPr>
              <p:custDataLst>
                <p:tags r:id="rId14"/>
              </p:custDataLst>
            </p:nvPr>
          </p:nvPicPr>
          <p:blipFill>
            <a:blip r:embed="rId23" cstate="screen">
              <a:extLst>
                <a:ext uri="{28A0092B-C50C-407E-A947-70E740481C1C}">
                  <a14:useLocalDpi xmlns:a14="http://schemas.microsoft.com/office/drawing/2010/main"/>
                </a:ext>
              </a:extLst>
            </a:blip>
            <a:stretch>
              <a:fillRect/>
            </a:stretch>
          </p:blipFill>
          <p:spPr>
            <a:xfrm>
              <a:off x="1031948" y="2337018"/>
              <a:ext cx="893477" cy="1355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18" name="Title 1"/>
          <p:cNvSpPr txBox="1">
            <a:spLocks/>
          </p:cNvSpPr>
          <p:nvPr>
            <p:custDataLst>
              <p:tags r:id="rId6"/>
            </p:custDataLst>
          </p:nvPr>
        </p:nvSpPr>
        <p:spPr>
          <a:xfrm>
            <a:off x="170990" y="4252762"/>
            <a:ext cx="8741880" cy="383721"/>
          </a:xfrm>
          <a:prstGeom prst="rect">
            <a:avLst/>
          </a:prstGeom>
        </p:spPr>
        <p:txBody>
          <a:bodyPr vert="horz" wrap="square" lIns="107571" tIns="67232" rIns="107571" bIns="67232"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defTabSz="685644">
              <a:defRPr/>
            </a:pPr>
            <a:r>
              <a:rPr lang="fr-FR" sz="2206" dirty="0">
                <a:solidFill>
                  <a:srgbClr val="0067F0"/>
                </a:solidFill>
                <a:latin typeface="Segoe UI Semibold" panose="020B0702040204020203" pitchFamily="34" charset="0"/>
                <a:cs typeface="Segoe UI Semibold" panose="020B0702040204020203" pitchFamily="34" charset="0"/>
              </a:rPr>
              <a:t>Avec OneDrive Entreprise, chaque utilisateur obtient 1 To</a:t>
            </a:r>
          </a:p>
        </p:txBody>
      </p:sp>
      <p:sp>
        <p:nvSpPr>
          <p:cNvPr id="31" name="TextBox 30"/>
          <p:cNvSpPr txBox="1"/>
          <p:nvPr>
            <p:custDataLst>
              <p:tags r:id="rId7"/>
            </p:custDataLst>
          </p:nvPr>
        </p:nvSpPr>
        <p:spPr>
          <a:xfrm>
            <a:off x="2971222" y="2431269"/>
            <a:ext cx="482396" cy="553905"/>
          </a:xfrm>
          <a:prstGeom prst="rect">
            <a:avLst/>
          </a:prstGeom>
          <a:noFill/>
        </p:spPr>
        <p:txBody>
          <a:bodyPr wrap="square" lIns="137102" tIns="109682" rIns="137102" bIns="109682" rtlCol="0">
            <a:spAutoFit/>
          </a:bodyPr>
          <a:lstStyle/>
          <a:p>
            <a:pPr defTabSz="672032">
              <a:lnSpc>
                <a:spcPct val="90000"/>
              </a:lnSpc>
              <a:spcAft>
                <a:spcPts val="450"/>
              </a:spcAft>
              <a:defRPr/>
            </a:pPr>
            <a:r>
              <a:rPr lang="en-US" sz="2400" b="1" kern="0" dirty="0">
                <a:solidFill>
                  <a:srgbClr val="0067F0"/>
                </a:solidFill>
                <a:latin typeface="+mj-lt"/>
              </a:rPr>
              <a:t>+</a:t>
            </a:r>
          </a:p>
        </p:txBody>
      </p:sp>
      <p:sp>
        <p:nvSpPr>
          <p:cNvPr id="32" name="TextBox 31"/>
          <p:cNvSpPr txBox="1"/>
          <p:nvPr>
            <p:custDataLst>
              <p:tags r:id="rId8"/>
            </p:custDataLst>
          </p:nvPr>
        </p:nvSpPr>
        <p:spPr>
          <a:xfrm>
            <a:off x="5774394" y="2437821"/>
            <a:ext cx="482396" cy="553905"/>
          </a:xfrm>
          <a:prstGeom prst="rect">
            <a:avLst/>
          </a:prstGeom>
          <a:noFill/>
        </p:spPr>
        <p:txBody>
          <a:bodyPr wrap="square" lIns="137102" tIns="109682" rIns="137102" bIns="109682" rtlCol="0">
            <a:spAutoFit/>
          </a:bodyPr>
          <a:lstStyle/>
          <a:p>
            <a:pPr defTabSz="672032">
              <a:lnSpc>
                <a:spcPct val="90000"/>
              </a:lnSpc>
              <a:spcAft>
                <a:spcPts val="450"/>
              </a:spcAft>
              <a:defRPr/>
            </a:pPr>
            <a:r>
              <a:rPr lang="en-US" sz="2400" b="1" kern="0" dirty="0">
                <a:solidFill>
                  <a:srgbClr val="0067F0"/>
                </a:solidFill>
                <a:latin typeface="+mj-lt"/>
              </a:rPr>
              <a:t>+</a:t>
            </a:r>
          </a:p>
        </p:txBody>
      </p:sp>
      <p:grpSp>
        <p:nvGrpSpPr>
          <p:cNvPr id="7" name="Groupe 6">
            <a:extLst>
              <a:ext uri="{FF2B5EF4-FFF2-40B4-BE49-F238E27FC236}">
                <a16:creationId xmlns:a16="http://schemas.microsoft.com/office/drawing/2014/main" id="{66BD26A1-AB2F-8850-ED4F-A6799113642C}"/>
              </a:ext>
            </a:extLst>
          </p:cNvPr>
          <p:cNvGrpSpPr/>
          <p:nvPr/>
        </p:nvGrpSpPr>
        <p:grpSpPr>
          <a:xfrm>
            <a:off x="6532929" y="1824731"/>
            <a:ext cx="1730263" cy="1624761"/>
            <a:chOff x="6532929" y="1824731"/>
            <a:chExt cx="1730263" cy="1624761"/>
          </a:xfrm>
        </p:grpSpPr>
        <p:pic>
          <p:nvPicPr>
            <p:cNvPr id="48" name="Picture 47">
              <a:extLst>
                <a:ext uri="{FF2B5EF4-FFF2-40B4-BE49-F238E27FC236}">
                  <a16:creationId xmlns:a16="http://schemas.microsoft.com/office/drawing/2014/main" id="{08D4CD84-4514-485B-8F75-B04B4F57155D}"/>
                </a:ext>
              </a:extLst>
            </p:cNvPr>
            <p:cNvPicPr>
              <a:picLocks noChangeAspect="1"/>
            </p:cNvPicPr>
            <p:nvPr>
              <p:custDataLst>
                <p:tags r:id="rId9"/>
              </p:custDataLst>
            </p:nvPr>
          </p:nvPicPr>
          <p:blipFill>
            <a:blip r:embed="rId24" cstate="screen">
              <a:extLst>
                <a:ext uri="{28A0092B-C50C-407E-A947-70E740481C1C}">
                  <a14:useLocalDpi xmlns:a14="http://schemas.microsoft.com/office/drawing/2010/main"/>
                </a:ext>
              </a:extLst>
            </a:blip>
            <a:stretch>
              <a:fillRect/>
            </a:stretch>
          </p:blipFill>
          <p:spPr>
            <a:xfrm>
              <a:off x="6532929" y="1824731"/>
              <a:ext cx="1344638" cy="10998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0" name="Picture 49">
              <a:extLst>
                <a:ext uri="{FF2B5EF4-FFF2-40B4-BE49-F238E27FC236}">
                  <a16:creationId xmlns:a16="http://schemas.microsoft.com/office/drawing/2014/main" id="{CEEA47A4-0D05-444C-A07E-FE53846F143D}"/>
                </a:ext>
              </a:extLst>
            </p:cNvPr>
            <p:cNvPicPr>
              <a:picLocks noChangeAspect="1"/>
            </p:cNvPicPr>
            <p:nvPr>
              <p:custDataLst>
                <p:tags r:id="rId10"/>
              </p:custDataLst>
            </p:nvPr>
          </p:nvPicPr>
          <p:blipFill>
            <a:blip r:embed="rId25" cstate="screen">
              <a:extLst>
                <a:ext uri="{28A0092B-C50C-407E-A947-70E740481C1C}">
                  <a14:useLocalDpi xmlns:a14="http://schemas.microsoft.com/office/drawing/2010/main"/>
                </a:ext>
              </a:extLst>
            </a:blip>
            <a:stretch>
              <a:fillRect/>
            </a:stretch>
          </p:blipFill>
          <p:spPr>
            <a:xfrm>
              <a:off x="7561182" y="2084854"/>
              <a:ext cx="702010" cy="12480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4" name="Picture 33"/>
            <p:cNvPicPr>
              <a:picLocks noChangeAspect="1"/>
            </p:cNvPicPr>
            <p:nvPr>
              <p:custDataLst>
                <p:tags r:id="rId11"/>
              </p:custDataLst>
            </p:nvPr>
          </p:nvPicPr>
          <p:blipFill>
            <a:blip r:embed="rId26" cstate="screen">
              <a:extLst>
                <a:ext uri="{28A0092B-C50C-407E-A947-70E740481C1C}">
                  <a14:useLocalDpi xmlns:a14="http://schemas.microsoft.com/office/drawing/2010/main"/>
                </a:ext>
              </a:extLst>
            </a:blip>
            <a:stretch>
              <a:fillRect/>
            </a:stretch>
          </p:blipFill>
          <p:spPr>
            <a:xfrm>
              <a:off x="7052689" y="2206563"/>
              <a:ext cx="605872" cy="12429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2" name="Rectangle 1">
            <a:extLst>
              <a:ext uri="{FF2B5EF4-FFF2-40B4-BE49-F238E27FC236}">
                <a16:creationId xmlns:a16="http://schemas.microsoft.com/office/drawing/2014/main" id="{50830717-59A5-96CF-9BCA-F9081E1974E7}"/>
              </a:ext>
            </a:extLst>
          </p:cNvPr>
          <p:cNvSpPr/>
          <p:nvPr/>
        </p:nvSpPr>
        <p:spPr>
          <a:xfrm>
            <a:off x="0" y="0"/>
            <a:ext cx="9144000" cy="527163"/>
          </a:xfrm>
          <a:prstGeom prst="rect">
            <a:avLst/>
          </a:prstGeom>
          <a:solidFill>
            <a:srgbClr val="075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ZoneTexte 3">
            <a:extLst>
              <a:ext uri="{FF2B5EF4-FFF2-40B4-BE49-F238E27FC236}">
                <a16:creationId xmlns:a16="http://schemas.microsoft.com/office/drawing/2014/main" id="{D3C5163A-3FFB-B523-9E89-C319E0E24070}"/>
              </a:ext>
            </a:extLst>
          </p:cNvPr>
          <p:cNvSpPr txBox="1"/>
          <p:nvPr/>
        </p:nvSpPr>
        <p:spPr>
          <a:xfrm>
            <a:off x="220133" y="111106"/>
            <a:ext cx="5359400" cy="369332"/>
          </a:xfrm>
          <a:prstGeom prst="rect">
            <a:avLst/>
          </a:prstGeom>
          <a:noFill/>
        </p:spPr>
        <p:txBody>
          <a:bodyPr wrap="square" rtlCol="0">
            <a:spAutoFit/>
          </a:bodyPr>
          <a:lstStyle/>
          <a:p>
            <a:r>
              <a:rPr lang="fr-FR" dirty="0">
                <a:solidFill>
                  <a:schemeClr val="bg1"/>
                </a:solidFill>
              </a:rPr>
              <a:t>OneDrive</a:t>
            </a:r>
            <a:r>
              <a:rPr lang="fr-FR" sz="1800" dirty="0">
                <a:solidFill>
                  <a:schemeClr val="bg1"/>
                </a:solidFill>
                <a:latin typeface="+mn-lt"/>
              </a:rPr>
              <a:t> votre espace de stockage en ligne</a:t>
            </a:r>
          </a:p>
        </p:txBody>
      </p:sp>
    </p:spTree>
    <p:extLst>
      <p:ext uri="{BB962C8B-B14F-4D97-AF65-F5344CB8AC3E}">
        <p14:creationId xmlns:p14="http://schemas.microsoft.com/office/powerpoint/2010/main" val="3886894258"/>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42" presetClass="path" presetSubtype="0" decel="100000" fill="hold" grpId="1" nodeType="withEffect">
                                  <p:stCondLst>
                                    <p:cond delay="500"/>
                                  </p:stCondLst>
                                  <p:childTnLst>
                                    <p:animMotion origin="layout" path="M 1.04161E-6 -6.71811E-7 L 1.04161E-6 0.04358 " pathEditMode="relative" rAng="0" ptsTypes="AA">
                                      <p:cBhvr>
                                        <p:cTn id="13" dur="500" spd="-100000" fill="hold"/>
                                        <p:tgtEl>
                                          <p:spTgt spid="29"/>
                                        </p:tgtEl>
                                        <p:attrNameLst>
                                          <p:attrName>ppt_x</p:attrName>
                                          <p:attrName>ppt_y</p:attrName>
                                        </p:attrNameLst>
                                      </p:cBhvr>
                                      <p:rCtr x="0" y="2179"/>
                                    </p:animMotion>
                                  </p:childTnLst>
                                </p:cTn>
                              </p:par>
                              <p:par>
                                <p:cTn id="14" presetID="53" presetClass="entr" presetSubtype="16" fill="hold" grpId="0" nodeType="withEffect">
                                  <p:stCondLst>
                                    <p:cond delay="70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par>
                                <p:cTn id="19" presetID="10" presetClass="entr" presetSubtype="0" fill="hold" grpId="0" nodeType="withEffect">
                                  <p:stCondLst>
                                    <p:cond delay="75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42" presetClass="path" presetSubtype="0" decel="100000" fill="hold" grpId="1" nodeType="withEffect">
                                  <p:stCondLst>
                                    <p:cond delay="750"/>
                                  </p:stCondLst>
                                  <p:childTnLst>
                                    <p:animMotion origin="layout" path="M 1.04161E-6 -6.71811E-7 L 1.04161E-6 0.04358 " pathEditMode="relative" rAng="0" ptsTypes="AA">
                                      <p:cBhvr>
                                        <p:cTn id="23" dur="500" spd="-100000" fill="hold"/>
                                        <p:tgtEl>
                                          <p:spTgt spid="26"/>
                                        </p:tgtEl>
                                        <p:attrNameLst>
                                          <p:attrName>ppt_x</p:attrName>
                                          <p:attrName>ppt_y</p:attrName>
                                        </p:attrNameLst>
                                      </p:cBhvr>
                                      <p:rCtr x="0" y="2179"/>
                                    </p:animMotion>
                                  </p:childTnLst>
                                </p:cTn>
                              </p:par>
                              <p:par>
                                <p:cTn id="24" presetID="53" presetClass="entr" presetSubtype="16" fill="hold" grpId="0" nodeType="withEffect">
                                  <p:stCondLst>
                                    <p:cond delay="900"/>
                                  </p:stCondLst>
                                  <p:childTnLst>
                                    <p:set>
                                      <p:cBhvr>
                                        <p:cTn id="25" dur="1" fill="hold">
                                          <p:stCondLst>
                                            <p:cond delay="0"/>
                                          </p:stCondLst>
                                        </p:cTn>
                                        <p:tgtEl>
                                          <p:spTgt spid="32"/>
                                        </p:tgtEl>
                                        <p:attrNameLst>
                                          <p:attrName>style.visibility</p:attrName>
                                        </p:attrNameLst>
                                      </p:cBhvr>
                                      <p:to>
                                        <p:strVal val="visible"/>
                                      </p:to>
                                    </p:set>
                                    <p:anim calcmode="lin" valueType="num">
                                      <p:cBhvr>
                                        <p:cTn id="26" dur="500" fill="hold"/>
                                        <p:tgtEl>
                                          <p:spTgt spid="32"/>
                                        </p:tgtEl>
                                        <p:attrNameLst>
                                          <p:attrName>ppt_w</p:attrName>
                                        </p:attrNameLst>
                                      </p:cBhvr>
                                      <p:tavLst>
                                        <p:tav tm="0">
                                          <p:val>
                                            <p:fltVal val="0"/>
                                          </p:val>
                                        </p:tav>
                                        <p:tav tm="100000">
                                          <p:val>
                                            <p:strVal val="#ppt_w"/>
                                          </p:val>
                                        </p:tav>
                                      </p:tavLst>
                                    </p:anim>
                                    <p:anim calcmode="lin" valueType="num">
                                      <p:cBhvr>
                                        <p:cTn id="27" dur="500" fill="hold"/>
                                        <p:tgtEl>
                                          <p:spTgt spid="32"/>
                                        </p:tgtEl>
                                        <p:attrNameLst>
                                          <p:attrName>ppt_h</p:attrName>
                                        </p:attrNameLst>
                                      </p:cBhvr>
                                      <p:tavLst>
                                        <p:tav tm="0">
                                          <p:val>
                                            <p:fltVal val="0"/>
                                          </p:val>
                                        </p:tav>
                                        <p:tav tm="100000">
                                          <p:val>
                                            <p:strVal val="#ppt_h"/>
                                          </p:val>
                                        </p:tav>
                                      </p:tavLst>
                                    </p:anim>
                                    <p:animEffect transition="in" filter="fade">
                                      <p:cBhvr>
                                        <p:cTn id="28" dur="500"/>
                                        <p:tgtEl>
                                          <p:spTgt spid="32"/>
                                        </p:tgtEl>
                                      </p:cBhvr>
                                    </p:animEffect>
                                  </p:childTnLst>
                                </p:cTn>
                              </p:par>
                              <p:par>
                                <p:cTn id="29" presetID="10" presetClass="entr" presetSubtype="0" fill="hold" grpId="0" nodeType="withEffect">
                                  <p:stCondLst>
                                    <p:cond delay="95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42" presetClass="path" presetSubtype="0" decel="100000" fill="hold" grpId="1" nodeType="withEffect">
                                  <p:stCondLst>
                                    <p:cond delay="950"/>
                                  </p:stCondLst>
                                  <p:childTnLst>
                                    <p:animMotion origin="layout" path="M 1.04161E-6 -6.71811E-7 L 1.04161E-6 0.04358 " pathEditMode="relative" rAng="0" ptsTypes="AA">
                                      <p:cBhvr>
                                        <p:cTn id="33" dur="500" spd="-100000" fill="hold"/>
                                        <p:tgtEl>
                                          <p:spTgt spid="36"/>
                                        </p:tgtEl>
                                        <p:attrNameLst>
                                          <p:attrName>ppt_x</p:attrName>
                                          <p:attrName>ppt_y</p:attrName>
                                        </p:attrNameLst>
                                      </p:cBhvr>
                                      <p:rCtr x="0" y="2179"/>
                                    </p:animMotion>
                                  </p:childTnLst>
                                </p:cTn>
                              </p:par>
                            </p:childTnLst>
                          </p:cTn>
                        </p:par>
                        <p:par>
                          <p:cTn id="34" fill="hold">
                            <p:stCondLst>
                              <p:cond delay="1450"/>
                            </p:stCondLst>
                            <p:childTnLst>
                              <p:par>
                                <p:cTn id="35" presetID="10"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42" presetClass="path" presetSubtype="0" decel="100000" fill="hold" grpId="1" nodeType="withEffect">
                                  <p:stCondLst>
                                    <p:cond delay="0"/>
                                  </p:stCondLst>
                                  <p:childTnLst>
                                    <p:animMotion origin="layout" path="M 3.55629E-6 4.87971E-6 L 3.55629E-6 -0.05448 " pathEditMode="relative" rAng="0" ptsTypes="AA">
                                      <p:cBhvr>
                                        <p:cTn id="39" dur="500" spd="-100000" fill="hold"/>
                                        <p:tgtEl>
                                          <p:spTgt spid="18"/>
                                        </p:tgtEl>
                                        <p:attrNameLst>
                                          <p:attrName>ppt_x</p:attrName>
                                          <p:attrName>ppt_y</p:attrName>
                                        </p:attrNameLst>
                                      </p:cBhvr>
                                      <p:rCtr x="0" y="-27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p:bldP spid="26" grpId="1"/>
      <p:bldP spid="29" grpId="0"/>
      <p:bldP spid="29" grpId="1"/>
      <p:bldP spid="36" grpId="0"/>
      <p:bldP spid="36" grpId="1"/>
      <p:bldP spid="18" grpId="0"/>
      <p:bldP spid="18" grpId="1"/>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1DE0335-766B-421A-8095-D9111C405A77}"/>
              </a:ext>
            </a:extLst>
          </p:cNvPr>
          <p:cNvSpPr>
            <a:spLocks noGrp="1"/>
          </p:cNvSpPr>
          <p:nvPr>
            <p:ph idx="1"/>
            <p:custDataLst>
              <p:tags r:id="rId1"/>
            </p:custDataLst>
          </p:nvPr>
        </p:nvSpPr>
        <p:spPr>
          <a:xfrm>
            <a:off x="1443790" y="631347"/>
            <a:ext cx="7071560" cy="3263504"/>
          </a:xfrm>
        </p:spPr>
        <p:txBody>
          <a:bodyPr/>
          <a:lstStyle/>
          <a:p>
            <a:r>
              <a:rPr lang="en-GB" dirty="0"/>
              <a:t>Introduction</a:t>
            </a:r>
          </a:p>
          <a:p>
            <a:r>
              <a:rPr lang="en-GB" sz="1500" dirty="0" err="1">
                <a:solidFill>
                  <a:schemeClr val="tx1"/>
                </a:solidFill>
              </a:rPr>
              <a:t>Accédez</a:t>
            </a:r>
            <a:r>
              <a:rPr lang="en-GB" sz="1500" dirty="0">
                <a:solidFill>
                  <a:schemeClr val="tx1"/>
                </a:solidFill>
              </a:rPr>
              <a:t> à </a:t>
            </a:r>
            <a:r>
              <a:rPr lang="en-GB" sz="1500" dirty="0" err="1">
                <a:solidFill>
                  <a:schemeClr val="tx1"/>
                </a:solidFill>
              </a:rPr>
              <a:t>votre</a:t>
            </a:r>
            <a:r>
              <a:rPr lang="en-GB" sz="1500" dirty="0">
                <a:solidFill>
                  <a:schemeClr val="tx1"/>
                </a:solidFill>
              </a:rPr>
              <a:t> application OneDrive via le </a:t>
            </a:r>
            <a:r>
              <a:rPr lang="en-GB" sz="1500" dirty="0" err="1">
                <a:solidFill>
                  <a:schemeClr val="tx1"/>
                </a:solidFill>
              </a:rPr>
              <a:t>portail</a:t>
            </a:r>
            <a:r>
              <a:rPr lang="en-GB" sz="1500" dirty="0">
                <a:solidFill>
                  <a:schemeClr val="tx1"/>
                </a:solidFill>
              </a:rPr>
              <a:t> Office 365:</a:t>
            </a:r>
            <a:endParaRPr lang="en-CA" sz="1500" dirty="0">
              <a:solidFill>
                <a:schemeClr val="tx1"/>
              </a:solidFill>
            </a:endParaRPr>
          </a:p>
        </p:txBody>
      </p:sp>
      <p:sp>
        <p:nvSpPr>
          <p:cNvPr id="19" name="Titre 11">
            <a:extLst>
              <a:ext uri="{FF2B5EF4-FFF2-40B4-BE49-F238E27FC236}">
                <a16:creationId xmlns:a16="http://schemas.microsoft.com/office/drawing/2014/main" id="{110B6CA3-8FC2-4F1B-A6AB-DA12F2C8B490}"/>
              </a:ext>
            </a:extLst>
          </p:cNvPr>
          <p:cNvSpPr txBox="1">
            <a:spLocks/>
          </p:cNvSpPr>
          <p:nvPr>
            <p:custDataLst>
              <p:tags r:id="rId2"/>
            </p:custDataLst>
          </p:nvPr>
        </p:nvSpPr>
        <p:spPr>
          <a:xfrm>
            <a:off x="6576730" y="1040911"/>
            <a:ext cx="1938620" cy="256241"/>
          </a:xfrm>
          <a:prstGeom prst="rect">
            <a:avLst/>
          </a:prstGeom>
          <a:noFill/>
          <a:ln>
            <a:noFill/>
          </a:ln>
        </p:spPr>
        <p:txBody>
          <a:bodyPr vert="horz" lIns="68580" tIns="34290" rIns="68580" bIns="34290" rtlCol="0" anchor="t">
            <a:normAutofit/>
          </a:bodyPr>
          <a:lstStyle>
            <a:lvl1pPr algn="l" defTabSz="914400" rtl="0" eaLnBrk="1" latinLnBrk="0" hangingPunct="1">
              <a:lnSpc>
                <a:spcPct val="90000"/>
              </a:lnSpc>
              <a:spcBef>
                <a:spcPct val="0"/>
              </a:spcBef>
              <a:buNone/>
              <a:defRPr sz="2800" kern="1200">
                <a:solidFill>
                  <a:schemeClr val="bg1"/>
                </a:solidFill>
                <a:latin typeface="Segoe UI Light" panose="020B0502040204020203" pitchFamily="34" charset="0"/>
                <a:ea typeface="+mj-ea"/>
                <a:cs typeface="Segoe UI Light" panose="020B0502040204020203" pitchFamily="34" charset="0"/>
              </a:defRPr>
            </a:lvl1pPr>
          </a:lstStyle>
          <a:p>
            <a:pPr marL="0" lvl="1">
              <a:spcBef>
                <a:spcPts val="1350"/>
              </a:spcBef>
            </a:pPr>
            <a:r>
              <a:rPr lang="fr-FR" sz="1200" i="1" dirty="0">
                <a:solidFill>
                  <a:srgbClr val="2F55A6"/>
                </a:solidFill>
                <a:latin typeface="Segoe UI Semibold" panose="020B0702040204020203" pitchFamily="34" charset="0"/>
                <a:cs typeface="Segoe UI Semibold" panose="020B0702040204020203" pitchFamily="34" charset="0"/>
              </a:rPr>
              <a:t>portal.office.com</a:t>
            </a:r>
          </a:p>
        </p:txBody>
      </p:sp>
      <p:pic>
        <p:nvPicPr>
          <p:cNvPr id="31" name="Graphique 30" descr="Ampoule">
            <a:extLst>
              <a:ext uri="{FF2B5EF4-FFF2-40B4-BE49-F238E27FC236}">
                <a16:creationId xmlns:a16="http://schemas.microsoft.com/office/drawing/2014/main" id="{FD8D8A4D-80EA-4D49-8984-78D0B2AD7605}"/>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0800000">
            <a:off x="265103" y="3861971"/>
            <a:ext cx="685800" cy="685800"/>
          </a:xfrm>
          <a:prstGeom prst="rect">
            <a:avLst/>
          </a:prstGeom>
          <a:effectLst>
            <a:outerShdw blurRad="50800" dist="50800" dir="5400000" algn="ctr" rotWithShape="0">
              <a:srgbClr val="FFFF00"/>
            </a:outerShdw>
            <a:reflection blurRad="6350" stA="49000" endPos="40000" dist="101600" dir="5400000" sy="-100000" algn="bl" rotWithShape="0"/>
          </a:effectLst>
        </p:spPr>
      </p:pic>
      <p:sp>
        <p:nvSpPr>
          <p:cNvPr id="32" name="ZoneTexte 31">
            <a:extLst>
              <a:ext uri="{FF2B5EF4-FFF2-40B4-BE49-F238E27FC236}">
                <a16:creationId xmlns:a16="http://schemas.microsoft.com/office/drawing/2014/main" id="{7B91334C-6FCF-4160-9F21-A584962AA794}"/>
              </a:ext>
            </a:extLst>
          </p:cNvPr>
          <p:cNvSpPr txBox="1"/>
          <p:nvPr>
            <p:custDataLst>
              <p:tags r:id="rId4"/>
            </p:custDataLst>
          </p:nvPr>
        </p:nvSpPr>
        <p:spPr>
          <a:xfrm>
            <a:off x="1067854" y="3918222"/>
            <a:ext cx="4231169" cy="1084912"/>
          </a:xfrm>
          <a:prstGeom prst="rect">
            <a:avLst/>
          </a:prstGeom>
          <a:noFill/>
          <a:ln>
            <a:solidFill>
              <a:schemeClr val="tx1"/>
            </a:solidFill>
          </a:ln>
        </p:spPr>
        <p:txBody>
          <a:bodyPr wrap="square" rtlCol="0">
            <a:spAutoFit/>
          </a:bodyPr>
          <a:lstStyle/>
          <a:p>
            <a:r>
              <a:rPr lang="fr-CA" sz="1350" i="1" u="sng" dirty="0"/>
              <a:t>Consigne</a:t>
            </a:r>
            <a:r>
              <a:rPr lang="fr-CA" sz="1350" i="1" dirty="0"/>
              <a:t>: Ne stockez plus vos documents sur l’ordinateur</a:t>
            </a:r>
          </a:p>
          <a:p>
            <a:r>
              <a:rPr lang="fr-CA" sz="1350" i="1" dirty="0"/>
              <a:t>                  Enregistrez-les sur OneDrive</a:t>
            </a:r>
          </a:p>
          <a:p>
            <a:endParaRPr lang="fr-CA" sz="1350" i="1" dirty="0"/>
          </a:p>
          <a:p>
            <a:pPr marL="214313" indent="-214313">
              <a:buFont typeface="Arial" panose="020B0604020202020204" pitchFamily="34" charset="0"/>
              <a:buChar char="•"/>
            </a:pPr>
            <a:r>
              <a:rPr lang="fr-CA" sz="1200" i="1" dirty="0"/>
              <a:t>Sécuriser vos fichiers</a:t>
            </a:r>
          </a:p>
          <a:p>
            <a:pPr marL="214313" indent="-214313">
              <a:buFont typeface="Arial" panose="020B0604020202020204" pitchFamily="34" charset="0"/>
              <a:buChar char="•"/>
            </a:pPr>
            <a:r>
              <a:rPr lang="fr-CA" sz="1200" i="1" dirty="0"/>
              <a:t>Accéder à vos fichiers n’importe où</a:t>
            </a:r>
          </a:p>
        </p:txBody>
      </p:sp>
      <mc:AlternateContent xmlns:mc="http://schemas.openxmlformats.org/markup-compatibility/2006" xmlns:p14="http://schemas.microsoft.com/office/powerpoint/2010/main">
        <mc:Choice Requires="p14">
          <p:contentPart p14:bwMode="auto" r:id="rId11">
            <p14:nvContentPartPr>
              <p14:cNvPr id="4" name="Encre 3">
                <a:extLst>
                  <a:ext uri="{FF2B5EF4-FFF2-40B4-BE49-F238E27FC236}">
                    <a16:creationId xmlns:a16="http://schemas.microsoft.com/office/drawing/2014/main" id="{F32150BA-3453-CA26-BF04-9027C22378D4}"/>
                  </a:ext>
                </a:extLst>
              </p14:cNvPr>
              <p14:cNvContentPartPr/>
              <p14:nvPr/>
            </p14:nvContentPartPr>
            <p14:xfrm>
              <a:off x="1696976" y="-514018"/>
              <a:ext cx="270" cy="270"/>
            </p14:xfrm>
          </p:contentPart>
        </mc:Choice>
        <mc:Fallback xmlns="">
          <p:pic>
            <p:nvPicPr>
              <p:cNvPr id="4" name="Encre 3">
                <a:extLst>
                  <a:ext uri="{FF2B5EF4-FFF2-40B4-BE49-F238E27FC236}">
                    <a16:creationId xmlns:a16="http://schemas.microsoft.com/office/drawing/2014/main" id="{F32150BA-3453-CA26-BF04-9027C22378D4}"/>
                  </a:ext>
                </a:extLst>
              </p:cNvPr>
              <p:cNvPicPr/>
              <p:nvPr/>
            </p:nvPicPr>
            <p:blipFill>
              <a:blip r:embed="rId12"/>
              <a:stretch>
                <a:fillRect/>
              </a:stretch>
            </p:blipFill>
            <p:spPr>
              <a:xfrm>
                <a:off x="1690226" y="-520768"/>
                <a:ext cx="13500" cy="13500"/>
              </a:xfrm>
              <a:prstGeom prst="rect">
                <a:avLst/>
              </a:prstGeom>
            </p:spPr>
          </p:pic>
        </mc:Fallback>
      </mc:AlternateContent>
      <p:sp>
        <p:nvSpPr>
          <p:cNvPr id="5" name="Rectangle 4">
            <a:extLst>
              <a:ext uri="{FF2B5EF4-FFF2-40B4-BE49-F238E27FC236}">
                <a16:creationId xmlns:a16="http://schemas.microsoft.com/office/drawing/2014/main" id="{C930D451-A0F1-9B5A-2A1F-385EAB8D0085}"/>
              </a:ext>
            </a:extLst>
          </p:cNvPr>
          <p:cNvSpPr/>
          <p:nvPr/>
        </p:nvSpPr>
        <p:spPr>
          <a:xfrm>
            <a:off x="0" y="0"/>
            <a:ext cx="9144000" cy="527163"/>
          </a:xfrm>
          <a:prstGeom prst="rect">
            <a:avLst/>
          </a:prstGeom>
          <a:solidFill>
            <a:srgbClr val="075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a:extLst>
              <a:ext uri="{FF2B5EF4-FFF2-40B4-BE49-F238E27FC236}">
                <a16:creationId xmlns:a16="http://schemas.microsoft.com/office/drawing/2014/main" id="{BC9E1BA1-F535-D807-A1F3-DAD6209DB07D}"/>
              </a:ext>
            </a:extLst>
          </p:cNvPr>
          <p:cNvSpPr txBox="1"/>
          <p:nvPr/>
        </p:nvSpPr>
        <p:spPr>
          <a:xfrm>
            <a:off x="220133" y="111106"/>
            <a:ext cx="5359400" cy="369332"/>
          </a:xfrm>
          <a:prstGeom prst="rect">
            <a:avLst/>
          </a:prstGeom>
          <a:noFill/>
        </p:spPr>
        <p:txBody>
          <a:bodyPr wrap="square" rtlCol="0">
            <a:spAutoFit/>
          </a:bodyPr>
          <a:lstStyle/>
          <a:p>
            <a:r>
              <a:rPr lang="fr-FR" dirty="0">
                <a:solidFill>
                  <a:schemeClr val="bg1"/>
                </a:solidFill>
              </a:rPr>
              <a:t>OneDrive</a:t>
            </a:r>
            <a:r>
              <a:rPr lang="fr-FR" sz="1800" dirty="0">
                <a:solidFill>
                  <a:schemeClr val="bg1"/>
                </a:solidFill>
                <a:latin typeface="+mn-lt"/>
              </a:rPr>
              <a:t> votre espace de stockage en ligne</a:t>
            </a:r>
          </a:p>
        </p:txBody>
      </p:sp>
      <p:pic>
        <p:nvPicPr>
          <p:cNvPr id="12" name="Image 11">
            <a:extLst>
              <a:ext uri="{FF2B5EF4-FFF2-40B4-BE49-F238E27FC236}">
                <a16:creationId xmlns:a16="http://schemas.microsoft.com/office/drawing/2014/main" id="{1971D2D3-5345-1478-E57D-E78C3B368A8F}"/>
              </a:ext>
            </a:extLst>
          </p:cNvPr>
          <p:cNvPicPr>
            <a:picLocks noChangeAspect="1"/>
          </p:cNvPicPr>
          <p:nvPr/>
        </p:nvPicPr>
        <p:blipFill rotWithShape="1">
          <a:blip r:embed="rId13">
            <a:extLst>
              <a:ext uri="{28A0092B-C50C-407E-A947-70E740481C1C}">
                <a14:useLocalDpi xmlns:a14="http://schemas.microsoft.com/office/drawing/2010/main" val="0"/>
              </a:ext>
            </a:extLst>
          </a:blip>
          <a:srcRect t="5869" b="6416"/>
          <a:stretch/>
        </p:blipFill>
        <p:spPr>
          <a:xfrm>
            <a:off x="2086412" y="1370940"/>
            <a:ext cx="4550279" cy="218136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4" name="Ellipse 13">
            <a:extLst>
              <a:ext uri="{FF2B5EF4-FFF2-40B4-BE49-F238E27FC236}">
                <a16:creationId xmlns:a16="http://schemas.microsoft.com/office/drawing/2014/main" id="{6FDF0727-0368-38F1-3E10-F40D81D64439}"/>
              </a:ext>
            </a:extLst>
          </p:cNvPr>
          <p:cNvSpPr/>
          <p:nvPr>
            <p:custDataLst>
              <p:tags r:id="rId5"/>
            </p:custDataLst>
          </p:nvPr>
        </p:nvSpPr>
        <p:spPr>
          <a:xfrm>
            <a:off x="2667163" y="1597134"/>
            <a:ext cx="458286" cy="2316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1" name="Espace réservé du texte 17">
            <a:extLst>
              <a:ext uri="{FF2B5EF4-FFF2-40B4-BE49-F238E27FC236}">
                <a16:creationId xmlns:a16="http://schemas.microsoft.com/office/drawing/2014/main" id="{F586A503-5E0C-46E4-CDF7-FB31BB7CB0EE}"/>
              </a:ext>
            </a:extLst>
          </p:cNvPr>
          <p:cNvSpPr txBox="1">
            <a:spLocks/>
          </p:cNvSpPr>
          <p:nvPr>
            <p:custDataLst>
              <p:tags r:id="rId6"/>
            </p:custDataLst>
          </p:nvPr>
        </p:nvSpPr>
        <p:spPr>
          <a:xfrm>
            <a:off x="99798" y="1500997"/>
            <a:ext cx="1525802" cy="2305124"/>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825" kern="1200">
                <a:solidFill>
                  <a:schemeClr val="tx1"/>
                </a:solidFill>
                <a:latin typeface="Segoe UI Light" panose="020B0502040204020203" pitchFamily="34" charset="0"/>
                <a:ea typeface="+mn-ea"/>
                <a:cs typeface="Segoe UI Light" panose="020B0502040204020203"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825" kern="1200">
                <a:solidFill>
                  <a:schemeClr val="tx1"/>
                </a:solidFill>
                <a:latin typeface="Segoe UI Light" panose="020B0502040204020203" pitchFamily="34" charset="0"/>
                <a:ea typeface="+mn-ea"/>
                <a:cs typeface="Segoe UI Light" panose="020B0502040204020203"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825" kern="1200">
                <a:solidFill>
                  <a:schemeClr val="tx1"/>
                </a:solidFill>
                <a:latin typeface="Segoe UI Light" panose="020B0502040204020203" pitchFamily="34" charset="0"/>
                <a:ea typeface="+mn-ea"/>
                <a:cs typeface="Segoe UI Light" panose="020B0502040204020203"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sz="825" kern="1200">
                <a:solidFill>
                  <a:schemeClr val="tx1"/>
                </a:solidFill>
                <a:latin typeface="Segoe UI Light" panose="020B0502040204020203" pitchFamily="34" charset="0"/>
                <a:ea typeface="+mn-ea"/>
                <a:cs typeface="Segoe UI Light" panose="020B0502040204020203"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825" kern="1200">
                <a:solidFill>
                  <a:schemeClr val="tx1"/>
                </a:solidFill>
                <a:latin typeface="Segoe UI Light" panose="020B0502040204020203" pitchFamily="34" charset="0"/>
                <a:ea typeface="+mn-ea"/>
                <a:cs typeface="Segoe UI Light"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1000" b="1" dirty="0">
                <a:solidFill>
                  <a:schemeClr val="tx1">
                    <a:lumMod val="65000"/>
                    <a:lumOff val="35000"/>
                  </a:schemeClr>
                </a:solidFill>
              </a:rPr>
              <a:t>Introduction</a:t>
            </a:r>
          </a:p>
          <a:p>
            <a:r>
              <a:rPr lang="fr-FR" sz="1000" b="1" dirty="0">
                <a:solidFill>
                  <a:schemeClr val="tx1">
                    <a:lumMod val="65000"/>
                    <a:lumOff val="35000"/>
                  </a:schemeClr>
                </a:solidFill>
              </a:rPr>
              <a:t>La bibliothèque de documents</a:t>
            </a:r>
          </a:p>
          <a:p>
            <a:r>
              <a:rPr lang="fr-FR" sz="1000" b="1" dirty="0">
                <a:solidFill>
                  <a:schemeClr val="tx1">
                    <a:lumMod val="65000"/>
                    <a:lumOff val="35000"/>
                  </a:schemeClr>
                </a:solidFill>
              </a:rPr>
              <a:t>Le partage de documents</a:t>
            </a:r>
          </a:p>
          <a:p>
            <a:r>
              <a:rPr lang="fr-FR" sz="1000" b="1" dirty="0">
                <a:solidFill>
                  <a:schemeClr val="tx1">
                    <a:lumMod val="65000"/>
                    <a:lumOff val="35000"/>
                  </a:schemeClr>
                </a:solidFill>
              </a:rPr>
              <a:t>Application OneDrive de bureau</a:t>
            </a:r>
          </a:p>
          <a:p>
            <a:r>
              <a:rPr lang="fr-FR" sz="1000" b="1" dirty="0">
                <a:solidFill>
                  <a:schemeClr val="tx1">
                    <a:lumMod val="65000"/>
                    <a:lumOff val="35000"/>
                  </a:schemeClr>
                </a:solidFill>
              </a:rPr>
              <a:t>Fonctionnalités supplémentaires</a:t>
            </a:r>
          </a:p>
          <a:p>
            <a:r>
              <a:rPr lang="fr-FR" sz="1000" b="1" dirty="0">
                <a:solidFill>
                  <a:schemeClr val="tx1">
                    <a:lumMod val="65000"/>
                    <a:lumOff val="35000"/>
                  </a:schemeClr>
                </a:solidFill>
              </a:rPr>
              <a:t>Conclusion</a:t>
            </a:r>
          </a:p>
          <a:p>
            <a:r>
              <a:rPr lang="fr-FR" sz="1000" b="1" dirty="0">
                <a:solidFill>
                  <a:schemeClr val="tx1">
                    <a:lumMod val="65000"/>
                    <a:lumOff val="35000"/>
                  </a:schemeClr>
                </a:solidFill>
              </a:rPr>
              <a:t>Questions/Réponses</a:t>
            </a:r>
          </a:p>
          <a:p>
            <a:endParaRPr lang="fr-FR" sz="1000" dirty="0">
              <a:solidFill>
                <a:schemeClr val="tx1">
                  <a:lumMod val="65000"/>
                  <a:lumOff val="35000"/>
                </a:schemeClr>
              </a:solidFill>
            </a:endParaRPr>
          </a:p>
        </p:txBody>
      </p:sp>
      <p:grpSp>
        <p:nvGrpSpPr>
          <p:cNvPr id="13" name="Groupe 12">
            <a:extLst>
              <a:ext uri="{FF2B5EF4-FFF2-40B4-BE49-F238E27FC236}">
                <a16:creationId xmlns:a16="http://schemas.microsoft.com/office/drawing/2014/main" id="{051A92C4-D782-36F5-EC5D-9A9535C32045}"/>
              </a:ext>
            </a:extLst>
          </p:cNvPr>
          <p:cNvGrpSpPr/>
          <p:nvPr>
            <p:custDataLst>
              <p:tags r:id="rId7"/>
            </p:custDataLst>
          </p:nvPr>
        </p:nvGrpSpPr>
        <p:grpSpPr>
          <a:xfrm>
            <a:off x="0" y="1245050"/>
            <a:ext cx="1194590" cy="305785"/>
            <a:chOff x="126955" y="1345926"/>
            <a:chExt cx="1457529" cy="455599"/>
          </a:xfrm>
          <a:solidFill>
            <a:srgbClr val="E83E24">
              <a:alpha val="23000"/>
            </a:srgbClr>
          </a:solidFill>
        </p:grpSpPr>
        <p:sp>
          <p:nvSpPr>
            <p:cNvPr id="15" name="Rectangle 14">
              <a:extLst>
                <a:ext uri="{FF2B5EF4-FFF2-40B4-BE49-F238E27FC236}">
                  <a16:creationId xmlns:a16="http://schemas.microsoft.com/office/drawing/2014/main" id="{972FCDBC-578D-5497-844E-A1AC793E0F60}"/>
                </a:ext>
              </a:extLst>
            </p:cNvPr>
            <p:cNvSpPr/>
            <p:nvPr/>
          </p:nvSpPr>
          <p:spPr>
            <a:xfrm>
              <a:off x="126955" y="1345926"/>
              <a:ext cx="1457529" cy="31172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srgbClr val="59D7F1"/>
                </a:solidFill>
                <a:latin typeface="Segoe UI Light" panose="020B0502040204020203" pitchFamily="34" charset="0"/>
                <a:cs typeface="Segoe UI Light" panose="020B0502040204020203" pitchFamily="34" charset="0"/>
              </a:endParaRPr>
            </a:p>
          </p:txBody>
        </p:sp>
        <p:sp>
          <p:nvSpPr>
            <p:cNvPr id="16" name="Rectangle 4">
              <a:extLst>
                <a:ext uri="{FF2B5EF4-FFF2-40B4-BE49-F238E27FC236}">
                  <a16:creationId xmlns:a16="http://schemas.microsoft.com/office/drawing/2014/main" id="{979E5C86-D2F6-403F-1939-C5869764F7E5}"/>
                </a:ext>
              </a:extLst>
            </p:cNvPr>
            <p:cNvSpPr/>
            <p:nvPr/>
          </p:nvSpPr>
          <p:spPr>
            <a:xfrm>
              <a:off x="126955" y="1656485"/>
              <a:ext cx="121764" cy="145040"/>
            </a:xfrm>
            <a:custGeom>
              <a:avLst/>
              <a:gdLst>
                <a:gd name="connsiteX0" fmla="*/ 0 w 1457529"/>
                <a:gd name="connsiteY0" fmla="*/ 0 h 311727"/>
                <a:gd name="connsiteX1" fmla="*/ 1457529 w 1457529"/>
                <a:gd name="connsiteY1" fmla="*/ 0 h 311727"/>
                <a:gd name="connsiteX2" fmla="*/ 1457529 w 1457529"/>
                <a:gd name="connsiteY2" fmla="*/ 311727 h 311727"/>
                <a:gd name="connsiteX3" fmla="*/ 0 w 1457529"/>
                <a:gd name="connsiteY3" fmla="*/ 311727 h 311727"/>
                <a:gd name="connsiteX4" fmla="*/ 0 w 1457529"/>
                <a:gd name="connsiteY4" fmla="*/ 0 h 311727"/>
                <a:gd name="connsiteX0" fmla="*/ 57150 w 1457529"/>
                <a:gd name="connsiteY0" fmla="*/ 188119 h 311727"/>
                <a:gd name="connsiteX1" fmla="*/ 1457529 w 1457529"/>
                <a:gd name="connsiteY1" fmla="*/ 0 h 311727"/>
                <a:gd name="connsiteX2" fmla="*/ 1457529 w 1457529"/>
                <a:gd name="connsiteY2" fmla="*/ 311727 h 311727"/>
                <a:gd name="connsiteX3" fmla="*/ 0 w 1457529"/>
                <a:gd name="connsiteY3" fmla="*/ 311727 h 311727"/>
                <a:gd name="connsiteX4" fmla="*/ 57150 w 1457529"/>
                <a:gd name="connsiteY4" fmla="*/ 188119 h 311727"/>
                <a:gd name="connsiteX0" fmla="*/ 7144 w 1457529"/>
                <a:gd name="connsiteY0" fmla="*/ 180975 h 311727"/>
                <a:gd name="connsiteX1" fmla="*/ 1457529 w 1457529"/>
                <a:gd name="connsiteY1" fmla="*/ 0 h 311727"/>
                <a:gd name="connsiteX2" fmla="*/ 1457529 w 1457529"/>
                <a:gd name="connsiteY2" fmla="*/ 311727 h 311727"/>
                <a:gd name="connsiteX3" fmla="*/ 0 w 1457529"/>
                <a:gd name="connsiteY3" fmla="*/ 311727 h 311727"/>
                <a:gd name="connsiteX4" fmla="*/ 7144 w 1457529"/>
                <a:gd name="connsiteY4" fmla="*/ 180975 h 311727"/>
                <a:gd name="connsiteX0" fmla="*/ 7144 w 1457529"/>
                <a:gd name="connsiteY0" fmla="*/ 0 h 130752"/>
                <a:gd name="connsiteX1" fmla="*/ 157367 w 1457529"/>
                <a:gd name="connsiteY1" fmla="*/ 52387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0 h 130752"/>
                <a:gd name="connsiteX1" fmla="*/ 95455 w 1457529"/>
                <a:gd name="connsiteY1" fmla="*/ 83343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2382 h 133134"/>
                <a:gd name="connsiteX1" fmla="*/ 124030 w 1457529"/>
                <a:gd name="connsiteY1" fmla="*/ 0 h 133134"/>
                <a:gd name="connsiteX2" fmla="*/ 1457529 w 1457529"/>
                <a:gd name="connsiteY2" fmla="*/ 133134 h 133134"/>
                <a:gd name="connsiteX3" fmla="*/ 0 w 1457529"/>
                <a:gd name="connsiteY3" fmla="*/ 133134 h 133134"/>
                <a:gd name="connsiteX4" fmla="*/ 7144 w 1457529"/>
                <a:gd name="connsiteY4" fmla="*/ 2382 h 133134"/>
                <a:gd name="connsiteX0" fmla="*/ 2381 w 1457529"/>
                <a:gd name="connsiteY0" fmla="*/ 1 h 133134"/>
                <a:gd name="connsiteX1" fmla="*/ 124030 w 1457529"/>
                <a:gd name="connsiteY1" fmla="*/ 0 h 133134"/>
                <a:gd name="connsiteX2" fmla="*/ 1457529 w 1457529"/>
                <a:gd name="connsiteY2" fmla="*/ 133134 h 133134"/>
                <a:gd name="connsiteX3" fmla="*/ 0 w 1457529"/>
                <a:gd name="connsiteY3" fmla="*/ 133134 h 133134"/>
                <a:gd name="connsiteX4" fmla="*/ 2381 w 1457529"/>
                <a:gd name="connsiteY4" fmla="*/ 1 h 133134"/>
                <a:gd name="connsiteX0" fmla="*/ 2381 w 124030"/>
                <a:gd name="connsiteY0" fmla="*/ 1 h 133134"/>
                <a:gd name="connsiteX1" fmla="*/ 124030 w 124030"/>
                <a:gd name="connsiteY1" fmla="*/ 0 h 133134"/>
                <a:gd name="connsiteX2" fmla="*/ 0 w 124030"/>
                <a:gd name="connsiteY2" fmla="*/ 133134 h 133134"/>
                <a:gd name="connsiteX3" fmla="*/ 2381 w 124030"/>
                <a:gd name="connsiteY3" fmla="*/ 1 h 133134"/>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115 w 121764"/>
                <a:gd name="connsiteY0" fmla="*/ 1 h 145040"/>
                <a:gd name="connsiteX1" fmla="*/ 121764 w 121764"/>
                <a:gd name="connsiteY1" fmla="*/ 0 h 145040"/>
                <a:gd name="connsiteX2" fmla="*/ 119178 w 121764"/>
                <a:gd name="connsiteY2" fmla="*/ 145040 h 145040"/>
                <a:gd name="connsiteX3" fmla="*/ 115 w 121764"/>
                <a:gd name="connsiteY3" fmla="*/ 1 h 145040"/>
              </a:gdLst>
              <a:ahLst/>
              <a:cxnLst>
                <a:cxn ang="0">
                  <a:pos x="connsiteX0" y="connsiteY0"/>
                </a:cxn>
                <a:cxn ang="0">
                  <a:pos x="connsiteX1" y="connsiteY1"/>
                </a:cxn>
                <a:cxn ang="0">
                  <a:pos x="connsiteX2" y="connsiteY2"/>
                </a:cxn>
                <a:cxn ang="0">
                  <a:pos x="connsiteX3" y="connsiteY3"/>
                </a:cxn>
              </a:cxnLst>
              <a:rect l="l" t="t" r="r" b="b"/>
              <a:pathLst>
                <a:path w="121764" h="145040">
                  <a:moveTo>
                    <a:pt x="115" y="1"/>
                  </a:moveTo>
                  <a:lnTo>
                    <a:pt x="121764" y="0"/>
                  </a:lnTo>
                  <a:cubicBezTo>
                    <a:pt x="120902" y="48347"/>
                    <a:pt x="120040" y="134793"/>
                    <a:pt x="119178" y="145040"/>
                  </a:cubicBezTo>
                  <a:cubicBezTo>
                    <a:pt x="-678" y="11762"/>
                    <a:pt x="-679" y="44379"/>
                    <a:pt x="115"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srgbClr val="59D7F1"/>
                </a:solidFill>
                <a:highlight>
                  <a:srgbClr val="00FDFF"/>
                </a:highlight>
                <a:latin typeface="Segoe UI Light" panose="020B0502040204020203" pitchFamily="34" charset="0"/>
                <a:cs typeface="Segoe UI Light" panose="020B0502040204020203" pitchFamily="34" charset="0"/>
              </a:endParaRPr>
            </a:p>
          </p:txBody>
        </p:sp>
      </p:grpSp>
    </p:spTree>
    <p:extLst>
      <p:ext uri="{BB962C8B-B14F-4D97-AF65-F5344CB8AC3E}">
        <p14:creationId xmlns:p14="http://schemas.microsoft.com/office/powerpoint/2010/main" val="29481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1DE0335-766B-421A-8095-D9111C405A77}"/>
              </a:ext>
            </a:extLst>
          </p:cNvPr>
          <p:cNvSpPr>
            <a:spLocks noGrp="1"/>
          </p:cNvSpPr>
          <p:nvPr>
            <p:ph idx="1"/>
            <p:custDataLst>
              <p:tags r:id="rId1"/>
            </p:custDataLst>
          </p:nvPr>
        </p:nvSpPr>
        <p:spPr>
          <a:xfrm>
            <a:off x="1443790" y="775728"/>
            <a:ext cx="7071560" cy="3263504"/>
          </a:xfrm>
        </p:spPr>
        <p:txBody>
          <a:bodyPr/>
          <a:lstStyle/>
          <a:p>
            <a:r>
              <a:rPr lang="en-GB" dirty="0"/>
              <a:t>La bibliothèque de documents</a:t>
            </a:r>
            <a:endParaRPr lang="en-CA" dirty="0"/>
          </a:p>
        </p:txBody>
      </p:sp>
      <p:sp>
        <p:nvSpPr>
          <p:cNvPr id="12" name="TextBox 11">
            <a:extLst>
              <a:ext uri="{FF2B5EF4-FFF2-40B4-BE49-F238E27FC236}">
                <a16:creationId xmlns:a16="http://schemas.microsoft.com/office/drawing/2014/main" id="{957BD871-2E3D-4E71-BEDD-97BC2F02A8A2}"/>
              </a:ext>
            </a:extLst>
          </p:cNvPr>
          <p:cNvSpPr txBox="1"/>
          <p:nvPr>
            <p:custDataLst>
              <p:tags r:id="rId2"/>
            </p:custDataLst>
          </p:nvPr>
        </p:nvSpPr>
        <p:spPr>
          <a:xfrm>
            <a:off x="1943100" y="1211298"/>
            <a:ext cx="6000750" cy="715581"/>
          </a:xfrm>
          <a:prstGeom prst="rect">
            <a:avLst/>
          </a:prstGeom>
          <a:noFill/>
        </p:spPr>
        <p:txBody>
          <a:bodyPr wrap="square" rtlCol="0">
            <a:spAutoFit/>
          </a:bodyPr>
          <a:lstStyle/>
          <a:p>
            <a:r>
              <a:rPr lang="fr-CA" sz="1350" dirty="0"/>
              <a:t>L’onglet </a:t>
            </a:r>
            <a:r>
              <a:rPr lang="fr-CA" sz="1350" b="1" dirty="0"/>
              <a:t>Fichiers</a:t>
            </a:r>
            <a:r>
              <a:rPr lang="fr-CA" sz="1350" dirty="0"/>
              <a:t> affiche mes documents privés.</a:t>
            </a:r>
          </a:p>
          <a:p>
            <a:r>
              <a:rPr lang="fr-CA" sz="1350" dirty="0"/>
              <a:t>L’onglet </a:t>
            </a:r>
            <a:r>
              <a:rPr lang="fr-CA" sz="1350" b="1" dirty="0"/>
              <a:t>Récents</a:t>
            </a:r>
            <a:r>
              <a:rPr lang="fr-CA" sz="1350" dirty="0"/>
              <a:t> affiche les derniers documents sur lesquels j’ai travaillé.</a:t>
            </a:r>
          </a:p>
          <a:p>
            <a:r>
              <a:rPr lang="fr-CA" sz="1350" dirty="0"/>
              <a:t>L’onglet </a:t>
            </a:r>
            <a:r>
              <a:rPr lang="fr-CA" sz="1350" b="1" dirty="0"/>
              <a:t>Partagé</a:t>
            </a:r>
            <a:r>
              <a:rPr lang="fr-CA" sz="1350" dirty="0"/>
              <a:t> affiche tous les documents partagés avec moi ou partagés par moi.</a:t>
            </a:r>
          </a:p>
        </p:txBody>
      </p:sp>
      <p:sp>
        <p:nvSpPr>
          <p:cNvPr id="20" name="TextBox 19">
            <a:extLst>
              <a:ext uri="{FF2B5EF4-FFF2-40B4-BE49-F238E27FC236}">
                <a16:creationId xmlns:a16="http://schemas.microsoft.com/office/drawing/2014/main" id="{8F2CE5D6-A307-45CA-A1DC-BB1E11BD006D}"/>
              </a:ext>
            </a:extLst>
          </p:cNvPr>
          <p:cNvSpPr txBox="1"/>
          <p:nvPr>
            <p:custDataLst>
              <p:tags r:id="rId3"/>
            </p:custDataLst>
          </p:nvPr>
        </p:nvSpPr>
        <p:spPr>
          <a:xfrm>
            <a:off x="1282675" y="3635716"/>
            <a:ext cx="7764505" cy="1546577"/>
          </a:xfrm>
          <a:prstGeom prst="rect">
            <a:avLst/>
          </a:prstGeom>
          <a:noFill/>
        </p:spPr>
        <p:txBody>
          <a:bodyPr wrap="square" rtlCol="0">
            <a:spAutoFit/>
          </a:bodyPr>
          <a:lstStyle/>
          <a:p>
            <a:r>
              <a:rPr lang="fr-CA" sz="1350" dirty="0"/>
              <a:t>Le bouton </a:t>
            </a:r>
            <a:r>
              <a:rPr lang="fr-CA" sz="1350" b="1" dirty="0"/>
              <a:t>Nouveau</a:t>
            </a:r>
            <a:r>
              <a:rPr lang="fr-CA" sz="1350" dirty="0"/>
              <a:t> vous permet de créer un nouveau document ou un nouveau dossier.</a:t>
            </a:r>
          </a:p>
          <a:p>
            <a:endParaRPr lang="fr-CA" sz="1350" dirty="0"/>
          </a:p>
          <a:p>
            <a:r>
              <a:rPr lang="fr-CA" sz="1350" dirty="0"/>
              <a:t>Le bouton </a:t>
            </a:r>
            <a:r>
              <a:rPr lang="fr-CA" sz="1350" b="1" dirty="0"/>
              <a:t>Charger</a:t>
            </a:r>
            <a:r>
              <a:rPr lang="fr-CA" sz="1350" dirty="0"/>
              <a:t> vous permet de charger un document de votre ordinateur sur votre OneDrive ( vous pouvez également utiliser le glisser-déposer).</a:t>
            </a:r>
          </a:p>
          <a:p>
            <a:endParaRPr lang="fr-CA" sz="1350" dirty="0"/>
          </a:p>
          <a:p>
            <a:r>
              <a:rPr lang="fr-CA" sz="1350" dirty="0"/>
              <a:t>Le bouton </a:t>
            </a:r>
            <a:r>
              <a:rPr lang="fr-CA" sz="1350" b="1" dirty="0"/>
              <a:t>Synchroniser</a:t>
            </a:r>
            <a:r>
              <a:rPr lang="fr-CA" sz="1350" dirty="0"/>
              <a:t> vous permet de synchroniser votre bibliothèque pour en avoir une copie localement.</a:t>
            </a:r>
          </a:p>
        </p:txBody>
      </p:sp>
      <p:sp>
        <p:nvSpPr>
          <p:cNvPr id="2" name="Rectangle 1">
            <a:extLst>
              <a:ext uri="{FF2B5EF4-FFF2-40B4-BE49-F238E27FC236}">
                <a16:creationId xmlns:a16="http://schemas.microsoft.com/office/drawing/2014/main" id="{ED7DDE85-73D2-8E95-6AEF-C7E5BC65B27E}"/>
              </a:ext>
            </a:extLst>
          </p:cNvPr>
          <p:cNvSpPr/>
          <p:nvPr/>
        </p:nvSpPr>
        <p:spPr>
          <a:xfrm>
            <a:off x="0" y="0"/>
            <a:ext cx="9144000" cy="527163"/>
          </a:xfrm>
          <a:prstGeom prst="rect">
            <a:avLst/>
          </a:prstGeom>
          <a:solidFill>
            <a:srgbClr val="075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ZoneTexte 3">
            <a:extLst>
              <a:ext uri="{FF2B5EF4-FFF2-40B4-BE49-F238E27FC236}">
                <a16:creationId xmlns:a16="http://schemas.microsoft.com/office/drawing/2014/main" id="{26E539DC-911B-4045-DDC9-712B9F86592C}"/>
              </a:ext>
            </a:extLst>
          </p:cNvPr>
          <p:cNvSpPr txBox="1"/>
          <p:nvPr/>
        </p:nvSpPr>
        <p:spPr>
          <a:xfrm>
            <a:off x="220133" y="111106"/>
            <a:ext cx="5359400" cy="369332"/>
          </a:xfrm>
          <a:prstGeom prst="rect">
            <a:avLst/>
          </a:prstGeom>
          <a:noFill/>
        </p:spPr>
        <p:txBody>
          <a:bodyPr wrap="square" rtlCol="0">
            <a:spAutoFit/>
          </a:bodyPr>
          <a:lstStyle/>
          <a:p>
            <a:r>
              <a:rPr lang="fr-FR" dirty="0">
                <a:solidFill>
                  <a:schemeClr val="bg1"/>
                </a:solidFill>
              </a:rPr>
              <a:t>OneDrive</a:t>
            </a:r>
            <a:r>
              <a:rPr lang="fr-FR" sz="1800" dirty="0">
                <a:solidFill>
                  <a:schemeClr val="bg1"/>
                </a:solidFill>
                <a:latin typeface="+mn-lt"/>
              </a:rPr>
              <a:t> votre espace de stockage en ligne</a:t>
            </a:r>
          </a:p>
        </p:txBody>
      </p:sp>
      <p:pic>
        <p:nvPicPr>
          <p:cNvPr id="14" name="Image 13">
            <a:extLst>
              <a:ext uri="{FF2B5EF4-FFF2-40B4-BE49-F238E27FC236}">
                <a16:creationId xmlns:a16="http://schemas.microsoft.com/office/drawing/2014/main" id="{DAFB85C5-3462-9B1F-207E-548CCB265236}"/>
              </a:ext>
            </a:extLst>
          </p:cNvPr>
          <p:cNvPicPr>
            <a:picLocks noChangeAspect="1"/>
          </p:cNvPicPr>
          <p:nvPr/>
        </p:nvPicPr>
        <p:blipFill rotWithShape="1">
          <a:blip r:embed="rId12">
            <a:extLst>
              <a:ext uri="{28A0092B-C50C-407E-A947-70E740481C1C}">
                <a14:useLocalDpi xmlns:a14="http://schemas.microsoft.com/office/drawing/2010/main" val="0"/>
              </a:ext>
            </a:extLst>
          </a:blip>
          <a:srcRect t="12507" r="3412" b="16148"/>
          <a:stretch/>
        </p:blipFill>
        <p:spPr>
          <a:xfrm>
            <a:off x="1426343" y="1964856"/>
            <a:ext cx="6979362" cy="154657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6" name="Rectangle 15">
            <a:extLst>
              <a:ext uri="{FF2B5EF4-FFF2-40B4-BE49-F238E27FC236}">
                <a16:creationId xmlns:a16="http://schemas.microsoft.com/office/drawing/2014/main" id="{7DCC9812-E04A-5893-25EE-C38BD3F17AC3}"/>
              </a:ext>
            </a:extLst>
          </p:cNvPr>
          <p:cNvSpPr/>
          <p:nvPr>
            <p:custDataLst>
              <p:tags r:id="rId4"/>
            </p:custDataLst>
          </p:nvPr>
        </p:nvSpPr>
        <p:spPr>
          <a:xfrm>
            <a:off x="1464823" y="1968577"/>
            <a:ext cx="516625" cy="2226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21" name="Rectangle 20">
            <a:extLst>
              <a:ext uri="{FF2B5EF4-FFF2-40B4-BE49-F238E27FC236}">
                <a16:creationId xmlns:a16="http://schemas.microsoft.com/office/drawing/2014/main" id="{353E93B8-47AC-3693-5CD3-0922A0FEF05B}"/>
              </a:ext>
            </a:extLst>
          </p:cNvPr>
          <p:cNvSpPr/>
          <p:nvPr>
            <p:custDataLst>
              <p:tags r:id="rId5"/>
            </p:custDataLst>
          </p:nvPr>
        </p:nvSpPr>
        <p:spPr>
          <a:xfrm>
            <a:off x="4447955" y="1979846"/>
            <a:ext cx="516625" cy="1787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24" name="Rectangle 23">
            <a:extLst>
              <a:ext uri="{FF2B5EF4-FFF2-40B4-BE49-F238E27FC236}">
                <a16:creationId xmlns:a16="http://schemas.microsoft.com/office/drawing/2014/main" id="{BD2B26C0-244E-C113-7420-349D9B37F423}"/>
              </a:ext>
            </a:extLst>
          </p:cNvPr>
          <p:cNvSpPr/>
          <p:nvPr>
            <p:custDataLst>
              <p:tags r:id="rId6"/>
            </p:custDataLst>
          </p:nvPr>
        </p:nvSpPr>
        <p:spPr>
          <a:xfrm>
            <a:off x="1464824" y="2735705"/>
            <a:ext cx="566343" cy="1199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25" name="Rectangle 24">
            <a:extLst>
              <a:ext uri="{FF2B5EF4-FFF2-40B4-BE49-F238E27FC236}">
                <a16:creationId xmlns:a16="http://schemas.microsoft.com/office/drawing/2014/main" id="{E8406397-0422-8EA1-4248-494AB3F0E210}"/>
              </a:ext>
            </a:extLst>
          </p:cNvPr>
          <p:cNvSpPr/>
          <p:nvPr>
            <p:custDataLst>
              <p:tags r:id="rId7"/>
            </p:custDataLst>
          </p:nvPr>
        </p:nvSpPr>
        <p:spPr>
          <a:xfrm>
            <a:off x="1464823" y="3036735"/>
            <a:ext cx="566343" cy="1199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0" name="Espace réservé du texte 17">
            <a:extLst>
              <a:ext uri="{FF2B5EF4-FFF2-40B4-BE49-F238E27FC236}">
                <a16:creationId xmlns:a16="http://schemas.microsoft.com/office/drawing/2014/main" id="{FBB5A6EF-3CF1-B8C3-921E-68DB5C3012BD}"/>
              </a:ext>
            </a:extLst>
          </p:cNvPr>
          <p:cNvSpPr>
            <a:spLocks noGrp="1"/>
          </p:cNvSpPr>
          <p:nvPr>
            <p:ph type="body" sz="quarter" idx="10"/>
            <p:custDataLst>
              <p:tags r:id="rId8"/>
            </p:custDataLst>
          </p:nvPr>
        </p:nvSpPr>
        <p:spPr>
          <a:xfrm>
            <a:off x="99798" y="1500997"/>
            <a:ext cx="1525802" cy="2305124"/>
          </a:xfrm>
        </p:spPr>
        <p:txBody>
          <a:bodyPr/>
          <a:lstStyle/>
          <a:p>
            <a:r>
              <a:rPr lang="fr-FR" sz="1000" b="1" dirty="0">
                <a:solidFill>
                  <a:schemeClr val="tx1">
                    <a:lumMod val="65000"/>
                    <a:lumOff val="35000"/>
                  </a:schemeClr>
                </a:solidFill>
              </a:rPr>
              <a:t>Introduction</a:t>
            </a:r>
          </a:p>
          <a:p>
            <a:r>
              <a:rPr lang="fr-FR" sz="1000" b="1" dirty="0">
                <a:solidFill>
                  <a:schemeClr val="tx1">
                    <a:lumMod val="65000"/>
                    <a:lumOff val="35000"/>
                  </a:schemeClr>
                </a:solidFill>
              </a:rPr>
              <a:t>La bibliothèque de documents</a:t>
            </a:r>
          </a:p>
          <a:p>
            <a:r>
              <a:rPr lang="fr-FR" sz="1000" b="1" dirty="0">
                <a:solidFill>
                  <a:schemeClr val="tx1">
                    <a:lumMod val="65000"/>
                    <a:lumOff val="35000"/>
                  </a:schemeClr>
                </a:solidFill>
              </a:rPr>
              <a:t>Le partage de documents</a:t>
            </a:r>
          </a:p>
          <a:p>
            <a:r>
              <a:rPr lang="fr-FR" sz="1000" b="1" dirty="0">
                <a:solidFill>
                  <a:schemeClr val="tx1">
                    <a:lumMod val="65000"/>
                    <a:lumOff val="35000"/>
                  </a:schemeClr>
                </a:solidFill>
              </a:rPr>
              <a:t>Application OneDrive de bureau</a:t>
            </a:r>
          </a:p>
          <a:p>
            <a:r>
              <a:rPr lang="fr-FR" sz="1000" b="1" dirty="0">
                <a:solidFill>
                  <a:schemeClr val="tx1">
                    <a:lumMod val="65000"/>
                    <a:lumOff val="35000"/>
                  </a:schemeClr>
                </a:solidFill>
              </a:rPr>
              <a:t>Fonctionnalités supplémentaires</a:t>
            </a:r>
          </a:p>
          <a:p>
            <a:r>
              <a:rPr lang="fr-FR" sz="1000" b="1" dirty="0">
                <a:solidFill>
                  <a:schemeClr val="tx1">
                    <a:lumMod val="65000"/>
                    <a:lumOff val="35000"/>
                  </a:schemeClr>
                </a:solidFill>
              </a:rPr>
              <a:t>Conclusion</a:t>
            </a:r>
          </a:p>
          <a:p>
            <a:r>
              <a:rPr lang="fr-FR" sz="1000" b="1" dirty="0">
                <a:solidFill>
                  <a:schemeClr val="tx1">
                    <a:lumMod val="65000"/>
                    <a:lumOff val="35000"/>
                  </a:schemeClr>
                </a:solidFill>
              </a:rPr>
              <a:t>Questions/Réponses</a:t>
            </a:r>
          </a:p>
          <a:p>
            <a:endParaRPr lang="fr-FR" sz="1000" dirty="0">
              <a:solidFill>
                <a:schemeClr val="tx1">
                  <a:lumMod val="65000"/>
                  <a:lumOff val="35000"/>
                </a:schemeClr>
              </a:solidFill>
            </a:endParaRPr>
          </a:p>
        </p:txBody>
      </p:sp>
      <p:grpSp>
        <p:nvGrpSpPr>
          <p:cNvPr id="11" name="Groupe 10">
            <a:extLst>
              <a:ext uri="{FF2B5EF4-FFF2-40B4-BE49-F238E27FC236}">
                <a16:creationId xmlns:a16="http://schemas.microsoft.com/office/drawing/2014/main" id="{7071485E-E0D2-A9BF-AEA8-0564ADE31896}"/>
              </a:ext>
            </a:extLst>
          </p:cNvPr>
          <p:cNvGrpSpPr/>
          <p:nvPr>
            <p:custDataLst>
              <p:tags r:id="rId9"/>
            </p:custDataLst>
          </p:nvPr>
        </p:nvGrpSpPr>
        <p:grpSpPr>
          <a:xfrm>
            <a:off x="0" y="1245050"/>
            <a:ext cx="1194590" cy="305785"/>
            <a:chOff x="126955" y="1345926"/>
            <a:chExt cx="1457529" cy="455599"/>
          </a:xfrm>
          <a:solidFill>
            <a:srgbClr val="E83E24">
              <a:alpha val="23000"/>
            </a:srgbClr>
          </a:solidFill>
        </p:grpSpPr>
        <p:sp>
          <p:nvSpPr>
            <p:cNvPr id="13" name="Rectangle 12">
              <a:extLst>
                <a:ext uri="{FF2B5EF4-FFF2-40B4-BE49-F238E27FC236}">
                  <a16:creationId xmlns:a16="http://schemas.microsoft.com/office/drawing/2014/main" id="{A08C4F9C-6E72-DB5A-BCF8-5D9D794C1A56}"/>
                </a:ext>
              </a:extLst>
            </p:cNvPr>
            <p:cNvSpPr/>
            <p:nvPr/>
          </p:nvSpPr>
          <p:spPr>
            <a:xfrm>
              <a:off x="126955" y="1345926"/>
              <a:ext cx="1457529" cy="31172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srgbClr val="59D7F1"/>
                </a:solidFill>
                <a:latin typeface="Segoe UI Light" panose="020B0502040204020203" pitchFamily="34" charset="0"/>
                <a:cs typeface="Segoe UI Light" panose="020B0502040204020203" pitchFamily="34" charset="0"/>
              </a:endParaRPr>
            </a:p>
          </p:txBody>
        </p:sp>
        <p:sp>
          <p:nvSpPr>
            <p:cNvPr id="15" name="Rectangle 4">
              <a:extLst>
                <a:ext uri="{FF2B5EF4-FFF2-40B4-BE49-F238E27FC236}">
                  <a16:creationId xmlns:a16="http://schemas.microsoft.com/office/drawing/2014/main" id="{9639C5AE-8769-01E6-0B62-DF64266E3D91}"/>
                </a:ext>
              </a:extLst>
            </p:cNvPr>
            <p:cNvSpPr/>
            <p:nvPr/>
          </p:nvSpPr>
          <p:spPr>
            <a:xfrm>
              <a:off x="126955" y="1656485"/>
              <a:ext cx="121764" cy="145040"/>
            </a:xfrm>
            <a:custGeom>
              <a:avLst/>
              <a:gdLst>
                <a:gd name="connsiteX0" fmla="*/ 0 w 1457529"/>
                <a:gd name="connsiteY0" fmla="*/ 0 h 311727"/>
                <a:gd name="connsiteX1" fmla="*/ 1457529 w 1457529"/>
                <a:gd name="connsiteY1" fmla="*/ 0 h 311727"/>
                <a:gd name="connsiteX2" fmla="*/ 1457529 w 1457529"/>
                <a:gd name="connsiteY2" fmla="*/ 311727 h 311727"/>
                <a:gd name="connsiteX3" fmla="*/ 0 w 1457529"/>
                <a:gd name="connsiteY3" fmla="*/ 311727 h 311727"/>
                <a:gd name="connsiteX4" fmla="*/ 0 w 1457529"/>
                <a:gd name="connsiteY4" fmla="*/ 0 h 311727"/>
                <a:gd name="connsiteX0" fmla="*/ 57150 w 1457529"/>
                <a:gd name="connsiteY0" fmla="*/ 188119 h 311727"/>
                <a:gd name="connsiteX1" fmla="*/ 1457529 w 1457529"/>
                <a:gd name="connsiteY1" fmla="*/ 0 h 311727"/>
                <a:gd name="connsiteX2" fmla="*/ 1457529 w 1457529"/>
                <a:gd name="connsiteY2" fmla="*/ 311727 h 311727"/>
                <a:gd name="connsiteX3" fmla="*/ 0 w 1457529"/>
                <a:gd name="connsiteY3" fmla="*/ 311727 h 311727"/>
                <a:gd name="connsiteX4" fmla="*/ 57150 w 1457529"/>
                <a:gd name="connsiteY4" fmla="*/ 188119 h 311727"/>
                <a:gd name="connsiteX0" fmla="*/ 7144 w 1457529"/>
                <a:gd name="connsiteY0" fmla="*/ 180975 h 311727"/>
                <a:gd name="connsiteX1" fmla="*/ 1457529 w 1457529"/>
                <a:gd name="connsiteY1" fmla="*/ 0 h 311727"/>
                <a:gd name="connsiteX2" fmla="*/ 1457529 w 1457529"/>
                <a:gd name="connsiteY2" fmla="*/ 311727 h 311727"/>
                <a:gd name="connsiteX3" fmla="*/ 0 w 1457529"/>
                <a:gd name="connsiteY3" fmla="*/ 311727 h 311727"/>
                <a:gd name="connsiteX4" fmla="*/ 7144 w 1457529"/>
                <a:gd name="connsiteY4" fmla="*/ 180975 h 311727"/>
                <a:gd name="connsiteX0" fmla="*/ 7144 w 1457529"/>
                <a:gd name="connsiteY0" fmla="*/ 0 h 130752"/>
                <a:gd name="connsiteX1" fmla="*/ 157367 w 1457529"/>
                <a:gd name="connsiteY1" fmla="*/ 52387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0 h 130752"/>
                <a:gd name="connsiteX1" fmla="*/ 95455 w 1457529"/>
                <a:gd name="connsiteY1" fmla="*/ 83343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2382 h 133134"/>
                <a:gd name="connsiteX1" fmla="*/ 124030 w 1457529"/>
                <a:gd name="connsiteY1" fmla="*/ 0 h 133134"/>
                <a:gd name="connsiteX2" fmla="*/ 1457529 w 1457529"/>
                <a:gd name="connsiteY2" fmla="*/ 133134 h 133134"/>
                <a:gd name="connsiteX3" fmla="*/ 0 w 1457529"/>
                <a:gd name="connsiteY3" fmla="*/ 133134 h 133134"/>
                <a:gd name="connsiteX4" fmla="*/ 7144 w 1457529"/>
                <a:gd name="connsiteY4" fmla="*/ 2382 h 133134"/>
                <a:gd name="connsiteX0" fmla="*/ 2381 w 1457529"/>
                <a:gd name="connsiteY0" fmla="*/ 1 h 133134"/>
                <a:gd name="connsiteX1" fmla="*/ 124030 w 1457529"/>
                <a:gd name="connsiteY1" fmla="*/ 0 h 133134"/>
                <a:gd name="connsiteX2" fmla="*/ 1457529 w 1457529"/>
                <a:gd name="connsiteY2" fmla="*/ 133134 h 133134"/>
                <a:gd name="connsiteX3" fmla="*/ 0 w 1457529"/>
                <a:gd name="connsiteY3" fmla="*/ 133134 h 133134"/>
                <a:gd name="connsiteX4" fmla="*/ 2381 w 1457529"/>
                <a:gd name="connsiteY4" fmla="*/ 1 h 133134"/>
                <a:gd name="connsiteX0" fmla="*/ 2381 w 124030"/>
                <a:gd name="connsiteY0" fmla="*/ 1 h 133134"/>
                <a:gd name="connsiteX1" fmla="*/ 124030 w 124030"/>
                <a:gd name="connsiteY1" fmla="*/ 0 h 133134"/>
                <a:gd name="connsiteX2" fmla="*/ 0 w 124030"/>
                <a:gd name="connsiteY2" fmla="*/ 133134 h 133134"/>
                <a:gd name="connsiteX3" fmla="*/ 2381 w 124030"/>
                <a:gd name="connsiteY3" fmla="*/ 1 h 133134"/>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115 w 121764"/>
                <a:gd name="connsiteY0" fmla="*/ 1 h 145040"/>
                <a:gd name="connsiteX1" fmla="*/ 121764 w 121764"/>
                <a:gd name="connsiteY1" fmla="*/ 0 h 145040"/>
                <a:gd name="connsiteX2" fmla="*/ 119178 w 121764"/>
                <a:gd name="connsiteY2" fmla="*/ 145040 h 145040"/>
                <a:gd name="connsiteX3" fmla="*/ 115 w 121764"/>
                <a:gd name="connsiteY3" fmla="*/ 1 h 145040"/>
              </a:gdLst>
              <a:ahLst/>
              <a:cxnLst>
                <a:cxn ang="0">
                  <a:pos x="connsiteX0" y="connsiteY0"/>
                </a:cxn>
                <a:cxn ang="0">
                  <a:pos x="connsiteX1" y="connsiteY1"/>
                </a:cxn>
                <a:cxn ang="0">
                  <a:pos x="connsiteX2" y="connsiteY2"/>
                </a:cxn>
                <a:cxn ang="0">
                  <a:pos x="connsiteX3" y="connsiteY3"/>
                </a:cxn>
              </a:cxnLst>
              <a:rect l="l" t="t" r="r" b="b"/>
              <a:pathLst>
                <a:path w="121764" h="145040">
                  <a:moveTo>
                    <a:pt x="115" y="1"/>
                  </a:moveTo>
                  <a:lnTo>
                    <a:pt x="121764" y="0"/>
                  </a:lnTo>
                  <a:cubicBezTo>
                    <a:pt x="120902" y="48347"/>
                    <a:pt x="120040" y="134793"/>
                    <a:pt x="119178" y="145040"/>
                  </a:cubicBezTo>
                  <a:cubicBezTo>
                    <a:pt x="-678" y="11762"/>
                    <a:pt x="-679" y="44379"/>
                    <a:pt x="115"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srgbClr val="59D7F1"/>
                </a:solidFill>
                <a:highlight>
                  <a:srgbClr val="00FDFF"/>
                </a:highlight>
                <a:latin typeface="Segoe UI Light" panose="020B0502040204020203" pitchFamily="34" charset="0"/>
                <a:cs typeface="Segoe UI Light" panose="020B0502040204020203" pitchFamily="34" charset="0"/>
              </a:endParaRPr>
            </a:p>
          </p:txBody>
        </p:sp>
      </p:grpSp>
    </p:spTree>
    <p:extLst>
      <p:ext uri="{BB962C8B-B14F-4D97-AF65-F5344CB8AC3E}">
        <p14:creationId xmlns:p14="http://schemas.microsoft.com/office/powerpoint/2010/main" val="198188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xEl>
                                              <p:pRg st="2" end="2"/>
                                            </p:txEl>
                                          </p:spTgt>
                                        </p:tgtEl>
                                        <p:attrNameLst>
                                          <p:attrName>style.visibility</p:attrName>
                                        </p:attrNameLst>
                                      </p:cBhvr>
                                      <p:to>
                                        <p:strVal val="visible"/>
                                      </p:to>
                                    </p:set>
                                    <p:animEffect transition="in" filter="fade">
                                      <p:cBhvr>
                                        <p:cTn id="27" dur="500"/>
                                        <p:tgtEl>
                                          <p:spTgt spid="2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xEl>
                                              <p:pRg st="4" end="4"/>
                                            </p:txEl>
                                          </p:spTgt>
                                        </p:tgtEl>
                                        <p:attrNameLst>
                                          <p:attrName>style.visibility</p:attrName>
                                        </p:attrNameLst>
                                      </p:cBhvr>
                                      <p:to>
                                        <p:strVal val="visible"/>
                                      </p:to>
                                    </p:set>
                                    <p:animEffect transition="in" filter="fade">
                                      <p:cBhvr>
                                        <p:cTn id="32" dur="500"/>
                                        <p:tgtEl>
                                          <p:spTgt spid="20">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1DE0335-766B-421A-8095-D9111C405A77}"/>
              </a:ext>
            </a:extLst>
          </p:cNvPr>
          <p:cNvSpPr>
            <a:spLocks noGrp="1"/>
          </p:cNvSpPr>
          <p:nvPr>
            <p:ph idx="1"/>
            <p:custDataLst>
              <p:tags r:id="rId1"/>
            </p:custDataLst>
          </p:nvPr>
        </p:nvSpPr>
        <p:spPr>
          <a:xfrm>
            <a:off x="1443790" y="775728"/>
            <a:ext cx="7071560" cy="3263504"/>
          </a:xfrm>
        </p:spPr>
        <p:txBody>
          <a:bodyPr/>
          <a:lstStyle/>
          <a:p>
            <a:r>
              <a:rPr lang="en-GB" dirty="0"/>
              <a:t>La </a:t>
            </a:r>
            <a:r>
              <a:rPr lang="en-GB" dirty="0" err="1"/>
              <a:t>bibliothèque</a:t>
            </a:r>
            <a:r>
              <a:rPr lang="en-GB" dirty="0"/>
              <a:t> de documents</a:t>
            </a:r>
            <a:endParaRPr lang="en-CA" dirty="0"/>
          </a:p>
        </p:txBody>
      </p:sp>
      <p:sp>
        <p:nvSpPr>
          <p:cNvPr id="10" name="TextBox 9">
            <a:extLst>
              <a:ext uri="{FF2B5EF4-FFF2-40B4-BE49-F238E27FC236}">
                <a16:creationId xmlns:a16="http://schemas.microsoft.com/office/drawing/2014/main" id="{91553F7B-85D9-4B7B-8C8D-EC83FD949FD2}"/>
              </a:ext>
            </a:extLst>
          </p:cNvPr>
          <p:cNvSpPr txBox="1"/>
          <p:nvPr>
            <p:custDataLst>
              <p:tags r:id="rId2"/>
            </p:custDataLst>
          </p:nvPr>
        </p:nvSpPr>
        <p:spPr>
          <a:xfrm>
            <a:off x="1774135" y="1167635"/>
            <a:ext cx="7505597" cy="300082"/>
          </a:xfrm>
          <a:prstGeom prst="rect">
            <a:avLst/>
          </a:prstGeom>
          <a:noFill/>
        </p:spPr>
        <p:txBody>
          <a:bodyPr wrap="square" rtlCol="0">
            <a:spAutoFit/>
          </a:bodyPr>
          <a:lstStyle/>
          <a:p>
            <a:r>
              <a:rPr lang="fr-CA" sz="1350" dirty="0"/>
              <a:t>Vous pouvez enregistrer vos documents directement dans OneDrive à partir de vos applications Office.</a:t>
            </a:r>
          </a:p>
        </p:txBody>
      </p:sp>
      <p:pic>
        <p:nvPicPr>
          <p:cNvPr id="12" name="Image 11">
            <a:extLst>
              <a:ext uri="{FF2B5EF4-FFF2-40B4-BE49-F238E27FC236}">
                <a16:creationId xmlns:a16="http://schemas.microsoft.com/office/drawing/2014/main" id="{CE1CF687-04BD-448E-90E7-41E7ABCD1C87}"/>
              </a:ext>
            </a:extLst>
          </p:cNvPr>
          <p:cNvPicPr>
            <a:picLocks noChangeAspect="1"/>
          </p:cNvPicPr>
          <p:nvPr>
            <p:custDataLst>
              <p:tags r:id="rId3"/>
            </p:custDataLst>
          </p:nvPr>
        </p:nvPicPr>
        <p:blipFill>
          <a:blip r:embed="rId11"/>
          <a:stretch>
            <a:fillRect/>
          </a:stretch>
        </p:blipFill>
        <p:spPr>
          <a:xfrm>
            <a:off x="1670285" y="1475184"/>
            <a:ext cx="3457575" cy="18073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Image 16">
            <a:extLst>
              <a:ext uri="{FF2B5EF4-FFF2-40B4-BE49-F238E27FC236}">
                <a16:creationId xmlns:a16="http://schemas.microsoft.com/office/drawing/2014/main" id="{896A3E39-4859-4C8F-B36E-FB2249F260DB}"/>
              </a:ext>
            </a:extLst>
          </p:cNvPr>
          <p:cNvPicPr>
            <a:picLocks noChangeAspect="1"/>
          </p:cNvPicPr>
          <p:nvPr>
            <p:custDataLst>
              <p:tags r:id="rId4"/>
            </p:custDataLst>
          </p:nvPr>
        </p:nvPicPr>
        <p:blipFill>
          <a:blip r:embed="rId12"/>
          <a:stretch>
            <a:fillRect/>
          </a:stretch>
        </p:blipFill>
        <p:spPr>
          <a:xfrm>
            <a:off x="2542499" y="2176688"/>
            <a:ext cx="3457575" cy="1907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Image 12">
            <a:extLst>
              <a:ext uri="{FF2B5EF4-FFF2-40B4-BE49-F238E27FC236}">
                <a16:creationId xmlns:a16="http://schemas.microsoft.com/office/drawing/2014/main" id="{DB415206-E44D-49A8-88CB-829472AB4DB3}"/>
              </a:ext>
            </a:extLst>
          </p:cNvPr>
          <p:cNvPicPr>
            <a:picLocks noChangeAspect="1"/>
          </p:cNvPicPr>
          <p:nvPr>
            <p:custDataLst>
              <p:tags r:id="rId5"/>
            </p:custDataLst>
          </p:nvPr>
        </p:nvPicPr>
        <p:blipFill>
          <a:blip r:embed="rId13"/>
          <a:stretch>
            <a:fillRect/>
          </a:stretch>
        </p:blipFill>
        <p:spPr>
          <a:xfrm>
            <a:off x="3399073" y="3000375"/>
            <a:ext cx="3471863" cy="18930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Rectangle 18">
            <a:extLst>
              <a:ext uri="{FF2B5EF4-FFF2-40B4-BE49-F238E27FC236}">
                <a16:creationId xmlns:a16="http://schemas.microsoft.com/office/drawing/2014/main" id="{0DE144DB-42A8-4220-ABD0-F074BB157734}"/>
              </a:ext>
            </a:extLst>
          </p:cNvPr>
          <p:cNvSpPr/>
          <p:nvPr>
            <p:custDataLst>
              <p:tags r:id="rId6"/>
            </p:custDataLst>
          </p:nvPr>
        </p:nvSpPr>
        <p:spPr>
          <a:xfrm>
            <a:off x="4572000" y="4457700"/>
            <a:ext cx="1457325" cy="402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2" name="Rectangle 1">
            <a:extLst>
              <a:ext uri="{FF2B5EF4-FFF2-40B4-BE49-F238E27FC236}">
                <a16:creationId xmlns:a16="http://schemas.microsoft.com/office/drawing/2014/main" id="{AF6CF4FD-84B0-465D-C969-B8481C07623E}"/>
              </a:ext>
            </a:extLst>
          </p:cNvPr>
          <p:cNvSpPr/>
          <p:nvPr/>
        </p:nvSpPr>
        <p:spPr>
          <a:xfrm>
            <a:off x="0" y="0"/>
            <a:ext cx="9144000" cy="527163"/>
          </a:xfrm>
          <a:prstGeom prst="rect">
            <a:avLst/>
          </a:prstGeom>
          <a:solidFill>
            <a:srgbClr val="075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ZoneTexte 3">
            <a:extLst>
              <a:ext uri="{FF2B5EF4-FFF2-40B4-BE49-F238E27FC236}">
                <a16:creationId xmlns:a16="http://schemas.microsoft.com/office/drawing/2014/main" id="{C0953C27-FECC-A70A-E79D-2F526CBA1584}"/>
              </a:ext>
            </a:extLst>
          </p:cNvPr>
          <p:cNvSpPr txBox="1"/>
          <p:nvPr/>
        </p:nvSpPr>
        <p:spPr>
          <a:xfrm>
            <a:off x="220133" y="111106"/>
            <a:ext cx="5359400" cy="369332"/>
          </a:xfrm>
          <a:prstGeom prst="rect">
            <a:avLst/>
          </a:prstGeom>
          <a:noFill/>
        </p:spPr>
        <p:txBody>
          <a:bodyPr wrap="square" rtlCol="0">
            <a:spAutoFit/>
          </a:bodyPr>
          <a:lstStyle/>
          <a:p>
            <a:r>
              <a:rPr lang="fr-FR" dirty="0">
                <a:solidFill>
                  <a:schemeClr val="bg1"/>
                </a:solidFill>
              </a:rPr>
              <a:t>OneDrive</a:t>
            </a:r>
            <a:r>
              <a:rPr lang="fr-FR" sz="1800" dirty="0">
                <a:solidFill>
                  <a:schemeClr val="bg1"/>
                </a:solidFill>
                <a:latin typeface="+mn-lt"/>
              </a:rPr>
              <a:t> votre espace de stockage en ligne</a:t>
            </a:r>
          </a:p>
        </p:txBody>
      </p:sp>
      <p:sp>
        <p:nvSpPr>
          <p:cNvPr id="11" name="Espace réservé du texte 17">
            <a:extLst>
              <a:ext uri="{FF2B5EF4-FFF2-40B4-BE49-F238E27FC236}">
                <a16:creationId xmlns:a16="http://schemas.microsoft.com/office/drawing/2014/main" id="{145F63A7-2EEF-0560-76DA-8D7BD430A84E}"/>
              </a:ext>
            </a:extLst>
          </p:cNvPr>
          <p:cNvSpPr>
            <a:spLocks noGrp="1"/>
          </p:cNvSpPr>
          <p:nvPr>
            <p:ph type="body" sz="quarter" idx="10"/>
            <p:custDataLst>
              <p:tags r:id="rId7"/>
            </p:custDataLst>
          </p:nvPr>
        </p:nvSpPr>
        <p:spPr>
          <a:xfrm>
            <a:off x="99798" y="1500997"/>
            <a:ext cx="1525802" cy="2305124"/>
          </a:xfrm>
        </p:spPr>
        <p:txBody>
          <a:bodyPr/>
          <a:lstStyle/>
          <a:p>
            <a:r>
              <a:rPr lang="fr-FR" sz="1000" b="1" dirty="0">
                <a:solidFill>
                  <a:schemeClr val="tx1">
                    <a:lumMod val="65000"/>
                    <a:lumOff val="35000"/>
                  </a:schemeClr>
                </a:solidFill>
              </a:rPr>
              <a:t>Introduction</a:t>
            </a:r>
          </a:p>
          <a:p>
            <a:r>
              <a:rPr lang="fr-FR" sz="1000" b="1" dirty="0">
                <a:solidFill>
                  <a:schemeClr val="tx1">
                    <a:lumMod val="65000"/>
                    <a:lumOff val="35000"/>
                  </a:schemeClr>
                </a:solidFill>
              </a:rPr>
              <a:t>La bibliothèque de documents</a:t>
            </a:r>
          </a:p>
          <a:p>
            <a:r>
              <a:rPr lang="fr-FR" sz="1000" b="1" dirty="0">
                <a:solidFill>
                  <a:schemeClr val="tx1">
                    <a:lumMod val="65000"/>
                    <a:lumOff val="35000"/>
                  </a:schemeClr>
                </a:solidFill>
              </a:rPr>
              <a:t>Le partage de documents</a:t>
            </a:r>
          </a:p>
          <a:p>
            <a:r>
              <a:rPr lang="fr-FR" sz="1000" b="1" dirty="0">
                <a:solidFill>
                  <a:schemeClr val="tx1">
                    <a:lumMod val="65000"/>
                    <a:lumOff val="35000"/>
                  </a:schemeClr>
                </a:solidFill>
              </a:rPr>
              <a:t>Application OneDrive de bureau</a:t>
            </a:r>
          </a:p>
          <a:p>
            <a:r>
              <a:rPr lang="fr-FR" sz="1000" b="1" dirty="0">
                <a:solidFill>
                  <a:schemeClr val="tx1">
                    <a:lumMod val="65000"/>
                    <a:lumOff val="35000"/>
                  </a:schemeClr>
                </a:solidFill>
              </a:rPr>
              <a:t>Fonctionnalités supplémentaires</a:t>
            </a:r>
          </a:p>
          <a:p>
            <a:r>
              <a:rPr lang="fr-FR" sz="1000" b="1" dirty="0">
                <a:solidFill>
                  <a:schemeClr val="tx1">
                    <a:lumMod val="65000"/>
                    <a:lumOff val="35000"/>
                  </a:schemeClr>
                </a:solidFill>
              </a:rPr>
              <a:t>Conclusion</a:t>
            </a:r>
          </a:p>
          <a:p>
            <a:r>
              <a:rPr lang="fr-FR" sz="1000" b="1" dirty="0">
                <a:solidFill>
                  <a:schemeClr val="tx1">
                    <a:lumMod val="65000"/>
                    <a:lumOff val="35000"/>
                  </a:schemeClr>
                </a:solidFill>
              </a:rPr>
              <a:t>Questions/Réponses</a:t>
            </a:r>
          </a:p>
          <a:p>
            <a:endParaRPr lang="fr-FR" sz="1000" dirty="0">
              <a:solidFill>
                <a:schemeClr val="tx1">
                  <a:lumMod val="65000"/>
                  <a:lumOff val="35000"/>
                </a:schemeClr>
              </a:solidFill>
            </a:endParaRPr>
          </a:p>
        </p:txBody>
      </p:sp>
      <p:grpSp>
        <p:nvGrpSpPr>
          <p:cNvPr id="15" name="Groupe 14">
            <a:extLst>
              <a:ext uri="{FF2B5EF4-FFF2-40B4-BE49-F238E27FC236}">
                <a16:creationId xmlns:a16="http://schemas.microsoft.com/office/drawing/2014/main" id="{FCC7258C-58E5-C0CD-740C-3E723C2EE831}"/>
              </a:ext>
            </a:extLst>
          </p:cNvPr>
          <p:cNvGrpSpPr/>
          <p:nvPr>
            <p:custDataLst>
              <p:tags r:id="rId8"/>
            </p:custDataLst>
          </p:nvPr>
        </p:nvGrpSpPr>
        <p:grpSpPr>
          <a:xfrm>
            <a:off x="0" y="1245050"/>
            <a:ext cx="1194590" cy="305785"/>
            <a:chOff x="126955" y="1345926"/>
            <a:chExt cx="1457529" cy="455599"/>
          </a:xfrm>
          <a:solidFill>
            <a:srgbClr val="E83E24">
              <a:alpha val="23000"/>
            </a:srgbClr>
          </a:solidFill>
        </p:grpSpPr>
        <p:sp>
          <p:nvSpPr>
            <p:cNvPr id="16" name="Rectangle 15">
              <a:extLst>
                <a:ext uri="{FF2B5EF4-FFF2-40B4-BE49-F238E27FC236}">
                  <a16:creationId xmlns:a16="http://schemas.microsoft.com/office/drawing/2014/main" id="{5EADB6D7-DA0D-0B12-E724-35EE1DEAB030}"/>
                </a:ext>
              </a:extLst>
            </p:cNvPr>
            <p:cNvSpPr/>
            <p:nvPr/>
          </p:nvSpPr>
          <p:spPr>
            <a:xfrm>
              <a:off x="126955" y="1345926"/>
              <a:ext cx="1457529" cy="31172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srgbClr val="59D7F1"/>
                </a:solidFill>
                <a:latin typeface="Segoe UI Light" panose="020B0502040204020203" pitchFamily="34" charset="0"/>
                <a:cs typeface="Segoe UI Light" panose="020B0502040204020203" pitchFamily="34" charset="0"/>
              </a:endParaRPr>
            </a:p>
          </p:txBody>
        </p:sp>
        <p:sp>
          <p:nvSpPr>
            <p:cNvPr id="18" name="Rectangle 4">
              <a:extLst>
                <a:ext uri="{FF2B5EF4-FFF2-40B4-BE49-F238E27FC236}">
                  <a16:creationId xmlns:a16="http://schemas.microsoft.com/office/drawing/2014/main" id="{23D3B0E4-A7D5-F074-5606-63E5C07D6FDA}"/>
                </a:ext>
              </a:extLst>
            </p:cNvPr>
            <p:cNvSpPr/>
            <p:nvPr/>
          </p:nvSpPr>
          <p:spPr>
            <a:xfrm>
              <a:off x="126955" y="1656485"/>
              <a:ext cx="121764" cy="145040"/>
            </a:xfrm>
            <a:custGeom>
              <a:avLst/>
              <a:gdLst>
                <a:gd name="connsiteX0" fmla="*/ 0 w 1457529"/>
                <a:gd name="connsiteY0" fmla="*/ 0 h 311727"/>
                <a:gd name="connsiteX1" fmla="*/ 1457529 w 1457529"/>
                <a:gd name="connsiteY1" fmla="*/ 0 h 311727"/>
                <a:gd name="connsiteX2" fmla="*/ 1457529 w 1457529"/>
                <a:gd name="connsiteY2" fmla="*/ 311727 h 311727"/>
                <a:gd name="connsiteX3" fmla="*/ 0 w 1457529"/>
                <a:gd name="connsiteY3" fmla="*/ 311727 h 311727"/>
                <a:gd name="connsiteX4" fmla="*/ 0 w 1457529"/>
                <a:gd name="connsiteY4" fmla="*/ 0 h 311727"/>
                <a:gd name="connsiteX0" fmla="*/ 57150 w 1457529"/>
                <a:gd name="connsiteY0" fmla="*/ 188119 h 311727"/>
                <a:gd name="connsiteX1" fmla="*/ 1457529 w 1457529"/>
                <a:gd name="connsiteY1" fmla="*/ 0 h 311727"/>
                <a:gd name="connsiteX2" fmla="*/ 1457529 w 1457529"/>
                <a:gd name="connsiteY2" fmla="*/ 311727 h 311727"/>
                <a:gd name="connsiteX3" fmla="*/ 0 w 1457529"/>
                <a:gd name="connsiteY3" fmla="*/ 311727 h 311727"/>
                <a:gd name="connsiteX4" fmla="*/ 57150 w 1457529"/>
                <a:gd name="connsiteY4" fmla="*/ 188119 h 311727"/>
                <a:gd name="connsiteX0" fmla="*/ 7144 w 1457529"/>
                <a:gd name="connsiteY0" fmla="*/ 180975 h 311727"/>
                <a:gd name="connsiteX1" fmla="*/ 1457529 w 1457529"/>
                <a:gd name="connsiteY1" fmla="*/ 0 h 311727"/>
                <a:gd name="connsiteX2" fmla="*/ 1457529 w 1457529"/>
                <a:gd name="connsiteY2" fmla="*/ 311727 h 311727"/>
                <a:gd name="connsiteX3" fmla="*/ 0 w 1457529"/>
                <a:gd name="connsiteY3" fmla="*/ 311727 h 311727"/>
                <a:gd name="connsiteX4" fmla="*/ 7144 w 1457529"/>
                <a:gd name="connsiteY4" fmla="*/ 180975 h 311727"/>
                <a:gd name="connsiteX0" fmla="*/ 7144 w 1457529"/>
                <a:gd name="connsiteY0" fmla="*/ 0 h 130752"/>
                <a:gd name="connsiteX1" fmla="*/ 157367 w 1457529"/>
                <a:gd name="connsiteY1" fmla="*/ 52387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0 h 130752"/>
                <a:gd name="connsiteX1" fmla="*/ 95455 w 1457529"/>
                <a:gd name="connsiteY1" fmla="*/ 83343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2382 h 133134"/>
                <a:gd name="connsiteX1" fmla="*/ 124030 w 1457529"/>
                <a:gd name="connsiteY1" fmla="*/ 0 h 133134"/>
                <a:gd name="connsiteX2" fmla="*/ 1457529 w 1457529"/>
                <a:gd name="connsiteY2" fmla="*/ 133134 h 133134"/>
                <a:gd name="connsiteX3" fmla="*/ 0 w 1457529"/>
                <a:gd name="connsiteY3" fmla="*/ 133134 h 133134"/>
                <a:gd name="connsiteX4" fmla="*/ 7144 w 1457529"/>
                <a:gd name="connsiteY4" fmla="*/ 2382 h 133134"/>
                <a:gd name="connsiteX0" fmla="*/ 2381 w 1457529"/>
                <a:gd name="connsiteY0" fmla="*/ 1 h 133134"/>
                <a:gd name="connsiteX1" fmla="*/ 124030 w 1457529"/>
                <a:gd name="connsiteY1" fmla="*/ 0 h 133134"/>
                <a:gd name="connsiteX2" fmla="*/ 1457529 w 1457529"/>
                <a:gd name="connsiteY2" fmla="*/ 133134 h 133134"/>
                <a:gd name="connsiteX3" fmla="*/ 0 w 1457529"/>
                <a:gd name="connsiteY3" fmla="*/ 133134 h 133134"/>
                <a:gd name="connsiteX4" fmla="*/ 2381 w 1457529"/>
                <a:gd name="connsiteY4" fmla="*/ 1 h 133134"/>
                <a:gd name="connsiteX0" fmla="*/ 2381 w 124030"/>
                <a:gd name="connsiteY0" fmla="*/ 1 h 133134"/>
                <a:gd name="connsiteX1" fmla="*/ 124030 w 124030"/>
                <a:gd name="connsiteY1" fmla="*/ 0 h 133134"/>
                <a:gd name="connsiteX2" fmla="*/ 0 w 124030"/>
                <a:gd name="connsiteY2" fmla="*/ 133134 h 133134"/>
                <a:gd name="connsiteX3" fmla="*/ 2381 w 124030"/>
                <a:gd name="connsiteY3" fmla="*/ 1 h 133134"/>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115 w 121764"/>
                <a:gd name="connsiteY0" fmla="*/ 1 h 145040"/>
                <a:gd name="connsiteX1" fmla="*/ 121764 w 121764"/>
                <a:gd name="connsiteY1" fmla="*/ 0 h 145040"/>
                <a:gd name="connsiteX2" fmla="*/ 119178 w 121764"/>
                <a:gd name="connsiteY2" fmla="*/ 145040 h 145040"/>
                <a:gd name="connsiteX3" fmla="*/ 115 w 121764"/>
                <a:gd name="connsiteY3" fmla="*/ 1 h 145040"/>
              </a:gdLst>
              <a:ahLst/>
              <a:cxnLst>
                <a:cxn ang="0">
                  <a:pos x="connsiteX0" y="connsiteY0"/>
                </a:cxn>
                <a:cxn ang="0">
                  <a:pos x="connsiteX1" y="connsiteY1"/>
                </a:cxn>
                <a:cxn ang="0">
                  <a:pos x="connsiteX2" y="connsiteY2"/>
                </a:cxn>
                <a:cxn ang="0">
                  <a:pos x="connsiteX3" y="connsiteY3"/>
                </a:cxn>
              </a:cxnLst>
              <a:rect l="l" t="t" r="r" b="b"/>
              <a:pathLst>
                <a:path w="121764" h="145040">
                  <a:moveTo>
                    <a:pt x="115" y="1"/>
                  </a:moveTo>
                  <a:lnTo>
                    <a:pt x="121764" y="0"/>
                  </a:lnTo>
                  <a:cubicBezTo>
                    <a:pt x="120902" y="48347"/>
                    <a:pt x="120040" y="134793"/>
                    <a:pt x="119178" y="145040"/>
                  </a:cubicBezTo>
                  <a:cubicBezTo>
                    <a:pt x="-678" y="11762"/>
                    <a:pt x="-679" y="44379"/>
                    <a:pt x="115"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srgbClr val="59D7F1"/>
                </a:solidFill>
                <a:highlight>
                  <a:srgbClr val="00FDFF"/>
                </a:highlight>
                <a:latin typeface="Segoe UI Light" panose="020B0502040204020203" pitchFamily="34" charset="0"/>
                <a:cs typeface="Segoe UI Light" panose="020B0502040204020203" pitchFamily="34" charset="0"/>
              </a:endParaRPr>
            </a:p>
          </p:txBody>
        </p:sp>
      </p:grpSp>
    </p:spTree>
    <p:extLst>
      <p:ext uri="{BB962C8B-B14F-4D97-AF65-F5344CB8AC3E}">
        <p14:creationId xmlns:p14="http://schemas.microsoft.com/office/powerpoint/2010/main" val="3515402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1DE0335-766B-421A-8095-D9111C405A77}"/>
              </a:ext>
            </a:extLst>
          </p:cNvPr>
          <p:cNvSpPr>
            <a:spLocks noGrp="1"/>
          </p:cNvSpPr>
          <p:nvPr>
            <p:ph idx="1"/>
            <p:custDataLst>
              <p:tags r:id="rId1"/>
            </p:custDataLst>
          </p:nvPr>
        </p:nvSpPr>
        <p:spPr>
          <a:xfrm>
            <a:off x="1443790" y="775728"/>
            <a:ext cx="7071560" cy="3263504"/>
          </a:xfrm>
        </p:spPr>
        <p:txBody>
          <a:bodyPr/>
          <a:lstStyle/>
          <a:p>
            <a:r>
              <a:rPr lang="en-GB" dirty="0"/>
              <a:t>Le partage de documents</a:t>
            </a:r>
          </a:p>
          <a:p>
            <a:r>
              <a:rPr lang="en-GB" sz="1200" dirty="0">
                <a:solidFill>
                  <a:schemeClr val="tx1"/>
                </a:solidFill>
              </a:rPr>
              <a:t>4 façons de partager un document</a:t>
            </a:r>
            <a:endParaRPr lang="en-CA" sz="1200" dirty="0">
              <a:solidFill>
                <a:schemeClr val="tx1"/>
              </a:solidFill>
            </a:endParaRPr>
          </a:p>
        </p:txBody>
      </p:sp>
      <p:grpSp>
        <p:nvGrpSpPr>
          <p:cNvPr id="8" name="Groupe 7">
            <a:extLst>
              <a:ext uri="{FF2B5EF4-FFF2-40B4-BE49-F238E27FC236}">
                <a16:creationId xmlns:a16="http://schemas.microsoft.com/office/drawing/2014/main" id="{E9F2EC11-2E96-4647-A2E8-D4A5BF323315}"/>
              </a:ext>
            </a:extLst>
          </p:cNvPr>
          <p:cNvGrpSpPr/>
          <p:nvPr>
            <p:custDataLst>
              <p:tags r:id="rId2"/>
            </p:custDataLst>
          </p:nvPr>
        </p:nvGrpSpPr>
        <p:grpSpPr>
          <a:xfrm>
            <a:off x="74462" y="2129180"/>
            <a:ext cx="1194590" cy="413228"/>
            <a:chOff x="94184" y="1957975"/>
            <a:chExt cx="1592786" cy="399759"/>
          </a:xfrm>
        </p:grpSpPr>
        <p:sp>
          <p:nvSpPr>
            <p:cNvPr id="6" name="Rectangle 5">
              <a:extLst>
                <a:ext uri="{FF2B5EF4-FFF2-40B4-BE49-F238E27FC236}">
                  <a16:creationId xmlns:a16="http://schemas.microsoft.com/office/drawing/2014/main" id="{4E6307C8-DB58-49E8-AF09-58C8DFC36B42}"/>
                </a:ext>
              </a:extLst>
            </p:cNvPr>
            <p:cNvSpPr/>
            <p:nvPr/>
          </p:nvSpPr>
          <p:spPr>
            <a:xfrm>
              <a:off x="94184" y="1957975"/>
              <a:ext cx="1592786" cy="278962"/>
            </a:xfrm>
            <a:prstGeom prst="rect">
              <a:avLst/>
            </a:prstGeom>
            <a:solidFill>
              <a:srgbClr val="E83E24">
                <a:alpha val="23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59D7F1"/>
                </a:solidFill>
                <a:latin typeface="Segoe UI Light" panose="020B0502040204020203" pitchFamily="34" charset="0"/>
                <a:cs typeface="Segoe UI Light" panose="020B0502040204020203" pitchFamily="34" charset="0"/>
              </a:endParaRPr>
            </a:p>
          </p:txBody>
        </p:sp>
        <p:sp>
          <p:nvSpPr>
            <p:cNvPr id="7" name="Rectangle 4">
              <a:extLst>
                <a:ext uri="{FF2B5EF4-FFF2-40B4-BE49-F238E27FC236}">
                  <a16:creationId xmlns:a16="http://schemas.microsoft.com/office/drawing/2014/main" id="{DDE3B3E5-E8A4-4587-B4E2-8A66720BC17D}"/>
                </a:ext>
              </a:extLst>
            </p:cNvPr>
            <p:cNvSpPr/>
            <p:nvPr/>
          </p:nvSpPr>
          <p:spPr>
            <a:xfrm>
              <a:off x="94184" y="2227939"/>
              <a:ext cx="133064" cy="129795"/>
            </a:xfrm>
            <a:custGeom>
              <a:avLst/>
              <a:gdLst>
                <a:gd name="connsiteX0" fmla="*/ 0 w 1457529"/>
                <a:gd name="connsiteY0" fmla="*/ 0 h 311727"/>
                <a:gd name="connsiteX1" fmla="*/ 1457529 w 1457529"/>
                <a:gd name="connsiteY1" fmla="*/ 0 h 311727"/>
                <a:gd name="connsiteX2" fmla="*/ 1457529 w 1457529"/>
                <a:gd name="connsiteY2" fmla="*/ 311727 h 311727"/>
                <a:gd name="connsiteX3" fmla="*/ 0 w 1457529"/>
                <a:gd name="connsiteY3" fmla="*/ 311727 h 311727"/>
                <a:gd name="connsiteX4" fmla="*/ 0 w 1457529"/>
                <a:gd name="connsiteY4" fmla="*/ 0 h 311727"/>
                <a:gd name="connsiteX0" fmla="*/ 57150 w 1457529"/>
                <a:gd name="connsiteY0" fmla="*/ 188119 h 311727"/>
                <a:gd name="connsiteX1" fmla="*/ 1457529 w 1457529"/>
                <a:gd name="connsiteY1" fmla="*/ 0 h 311727"/>
                <a:gd name="connsiteX2" fmla="*/ 1457529 w 1457529"/>
                <a:gd name="connsiteY2" fmla="*/ 311727 h 311727"/>
                <a:gd name="connsiteX3" fmla="*/ 0 w 1457529"/>
                <a:gd name="connsiteY3" fmla="*/ 311727 h 311727"/>
                <a:gd name="connsiteX4" fmla="*/ 57150 w 1457529"/>
                <a:gd name="connsiteY4" fmla="*/ 188119 h 311727"/>
                <a:gd name="connsiteX0" fmla="*/ 7144 w 1457529"/>
                <a:gd name="connsiteY0" fmla="*/ 180975 h 311727"/>
                <a:gd name="connsiteX1" fmla="*/ 1457529 w 1457529"/>
                <a:gd name="connsiteY1" fmla="*/ 0 h 311727"/>
                <a:gd name="connsiteX2" fmla="*/ 1457529 w 1457529"/>
                <a:gd name="connsiteY2" fmla="*/ 311727 h 311727"/>
                <a:gd name="connsiteX3" fmla="*/ 0 w 1457529"/>
                <a:gd name="connsiteY3" fmla="*/ 311727 h 311727"/>
                <a:gd name="connsiteX4" fmla="*/ 7144 w 1457529"/>
                <a:gd name="connsiteY4" fmla="*/ 180975 h 311727"/>
                <a:gd name="connsiteX0" fmla="*/ 7144 w 1457529"/>
                <a:gd name="connsiteY0" fmla="*/ 0 h 130752"/>
                <a:gd name="connsiteX1" fmla="*/ 157367 w 1457529"/>
                <a:gd name="connsiteY1" fmla="*/ 52387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0 h 130752"/>
                <a:gd name="connsiteX1" fmla="*/ 95455 w 1457529"/>
                <a:gd name="connsiteY1" fmla="*/ 83343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2382 h 133134"/>
                <a:gd name="connsiteX1" fmla="*/ 124030 w 1457529"/>
                <a:gd name="connsiteY1" fmla="*/ 0 h 133134"/>
                <a:gd name="connsiteX2" fmla="*/ 1457529 w 1457529"/>
                <a:gd name="connsiteY2" fmla="*/ 133134 h 133134"/>
                <a:gd name="connsiteX3" fmla="*/ 0 w 1457529"/>
                <a:gd name="connsiteY3" fmla="*/ 133134 h 133134"/>
                <a:gd name="connsiteX4" fmla="*/ 7144 w 1457529"/>
                <a:gd name="connsiteY4" fmla="*/ 2382 h 133134"/>
                <a:gd name="connsiteX0" fmla="*/ 2381 w 1457529"/>
                <a:gd name="connsiteY0" fmla="*/ 1 h 133134"/>
                <a:gd name="connsiteX1" fmla="*/ 124030 w 1457529"/>
                <a:gd name="connsiteY1" fmla="*/ 0 h 133134"/>
                <a:gd name="connsiteX2" fmla="*/ 1457529 w 1457529"/>
                <a:gd name="connsiteY2" fmla="*/ 133134 h 133134"/>
                <a:gd name="connsiteX3" fmla="*/ 0 w 1457529"/>
                <a:gd name="connsiteY3" fmla="*/ 133134 h 133134"/>
                <a:gd name="connsiteX4" fmla="*/ 2381 w 1457529"/>
                <a:gd name="connsiteY4" fmla="*/ 1 h 133134"/>
                <a:gd name="connsiteX0" fmla="*/ 2381 w 124030"/>
                <a:gd name="connsiteY0" fmla="*/ 1 h 133134"/>
                <a:gd name="connsiteX1" fmla="*/ 124030 w 124030"/>
                <a:gd name="connsiteY1" fmla="*/ 0 h 133134"/>
                <a:gd name="connsiteX2" fmla="*/ 0 w 124030"/>
                <a:gd name="connsiteY2" fmla="*/ 133134 h 133134"/>
                <a:gd name="connsiteX3" fmla="*/ 2381 w 124030"/>
                <a:gd name="connsiteY3" fmla="*/ 1 h 133134"/>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115 w 121764"/>
                <a:gd name="connsiteY0" fmla="*/ 1 h 145040"/>
                <a:gd name="connsiteX1" fmla="*/ 121764 w 121764"/>
                <a:gd name="connsiteY1" fmla="*/ 0 h 145040"/>
                <a:gd name="connsiteX2" fmla="*/ 119178 w 121764"/>
                <a:gd name="connsiteY2" fmla="*/ 145040 h 145040"/>
                <a:gd name="connsiteX3" fmla="*/ 115 w 121764"/>
                <a:gd name="connsiteY3" fmla="*/ 1 h 145040"/>
              </a:gdLst>
              <a:ahLst/>
              <a:cxnLst>
                <a:cxn ang="0">
                  <a:pos x="connsiteX0" y="connsiteY0"/>
                </a:cxn>
                <a:cxn ang="0">
                  <a:pos x="connsiteX1" y="connsiteY1"/>
                </a:cxn>
                <a:cxn ang="0">
                  <a:pos x="connsiteX2" y="connsiteY2"/>
                </a:cxn>
                <a:cxn ang="0">
                  <a:pos x="connsiteX3" y="connsiteY3"/>
                </a:cxn>
              </a:cxnLst>
              <a:rect l="l" t="t" r="r" b="b"/>
              <a:pathLst>
                <a:path w="121764" h="145040">
                  <a:moveTo>
                    <a:pt x="115" y="1"/>
                  </a:moveTo>
                  <a:lnTo>
                    <a:pt x="121764" y="0"/>
                  </a:lnTo>
                  <a:cubicBezTo>
                    <a:pt x="120902" y="48347"/>
                    <a:pt x="120040" y="134793"/>
                    <a:pt x="119178" y="145040"/>
                  </a:cubicBezTo>
                  <a:cubicBezTo>
                    <a:pt x="-678" y="11762"/>
                    <a:pt x="-679" y="44379"/>
                    <a:pt x="115" y="1"/>
                  </a:cubicBezTo>
                  <a:close/>
                </a:path>
              </a:pathLst>
            </a:custGeom>
            <a:solidFill>
              <a:srgbClr val="E83E24">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59D7F1"/>
                </a:solidFill>
                <a:latin typeface="Segoe UI Light" panose="020B0502040204020203" pitchFamily="34" charset="0"/>
                <a:cs typeface="Segoe UI Light" panose="020B0502040204020203" pitchFamily="34" charset="0"/>
              </a:endParaRPr>
            </a:p>
          </p:txBody>
        </p:sp>
      </p:grpSp>
      <p:sp>
        <p:nvSpPr>
          <p:cNvPr id="17" name="TextBox 16">
            <a:extLst>
              <a:ext uri="{FF2B5EF4-FFF2-40B4-BE49-F238E27FC236}">
                <a16:creationId xmlns:a16="http://schemas.microsoft.com/office/drawing/2014/main" id="{6BB68B13-2B4D-4C5C-8581-AC8B892BCD21}"/>
              </a:ext>
            </a:extLst>
          </p:cNvPr>
          <p:cNvSpPr txBox="1"/>
          <p:nvPr>
            <p:custDataLst>
              <p:tags r:id="rId3"/>
            </p:custDataLst>
          </p:nvPr>
        </p:nvSpPr>
        <p:spPr>
          <a:xfrm>
            <a:off x="3327680" y="1530114"/>
            <a:ext cx="1762920" cy="646331"/>
          </a:xfrm>
          <a:prstGeom prst="rect">
            <a:avLst/>
          </a:prstGeom>
          <a:noFill/>
        </p:spPr>
        <p:txBody>
          <a:bodyPr wrap="square" rtlCol="0">
            <a:spAutoFit/>
          </a:bodyPr>
          <a:lstStyle/>
          <a:p>
            <a:pPr algn="ctr"/>
            <a:r>
              <a:rPr lang="fr-CA" sz="1200" dirty="0"/>
              <a:t>A partir de votre dossier OneDrive dans l’explorateur Windows</a:t>
            </a:r>
          </a:p>
        </p:txBody>
      </p:sp>
      <p:sp>
        <p:nvSpPr>
          <p:cNvPr id="18" name="TextBox 17">
            <a:extLst>
              <a:ext uri="{FF2B5EF4-FFF2-40B4-BE49-F238E27FC236}">
                <a16:creationId xmlns:a16="http://schemas.microsoft.com/office/drawing/2014/main" id="{D7DB2A1C-00E5-444B-B787-461CE0945608}"/>
              </a:ext>
            </a:extLst>
          </p:cNvPr>
          <p:cNvSpPr txBox="1"/>
          <p:nvPr>
            <p:custDataLst>
              <p:tags r:id="rId4"/>
            </p:custDataLst>
          </p:nvPr>
        </p:nvSpPr>
        <p:spPr>
          <a:xfrm>
            <a:off x="7465219" y="1635703"/>
            <a:ext cx="1622029" cy="646331"/>
          </a:xfrm>
          <a:prstGeom prst="rect">
            <a:avLst/>
          </a:prstGeom>
          <a:noFill/>
        </p:spPr>
        <p:txBody>
          <a:bodyPr wrap="square" rtlCol="0">
            <a:spAutoFit/>
          </a:bodyPr>
          <a:lstStyle/>
          <a:p>
            <a:pPr algn="ctr"/>
            <a:r>
              <a:rPr lang="fr-CA" sz="1200" dirty="0"/>
              <a:t>Depuis vos applications bureautiques</a:t>
            </a:r>
          </a:p>
        </p:txBody>
      </p:sp>
      <p:sp>
        <p:nvSpPr>
          <p:cNvPr id="19" name="TextBox 18">
            <a:extLst>
              <a:ext uri="{FF2B5EF4-FFF2-40B4-BE49-F238E27FC236}">
                <a16:creationId xmlns:a16="http://schemas.microsoft.com/office/drawing/2014/main" id="{10ABE7C4-00C1-4715-B8F0-50F909C71708}"/>
              </a:ext>
            </a:extLst>
          </p:cNvPr>
          <p:cNvSpPr txBox="1"/>
          <p:nvPr>
            <p:custDataLst>
              <p:tags r:id="rId5"/>
            </p:custDataLst>
          </p:nvPr>
        </p:nvSpPr>
        <p:spPr>
          <a:xfrm>
            <a:off x="5666882" y="1622448"/>
            <a:ext cx="1674186" cy="461665"/>
          </a:xfrm>
          <a:prstGeom prst="rect">
            <a:avLst/>
          </a:prstGeom>
          <a:noFill/>
        </p:spPr>
        <p:txBody>
          <a:bodyPr wrap="square" rtlCol="0">
            <a:spAutoFit/>
          </a:bodyPr>
          <a:lstStyle/>
          <a:p>
            <a:pPr algn="ctr"/>
            <a:r>
              <a:rPr lang="fr-CA" sz="1200" dirty="0"/>
              <a:t>A partir de OneDrive Entreprise online</a:t>
            </a:r>
          </a:p>
        </p:txBody>
      </p:sp>
      <p:sp>
        <p:nvSpPr>
          <p:cNvPr id="23" name="TextBox 22">
            <a:extLst>
              <a:ext uri="{FF2B5EF4-FFF2-40B4-BE49-F238E27FC236}">
                <a16:creationId xmlns:a16="http://schemas.microsoft.com/office/drawing/2014/main" id="{74A69DF3-8708-4019-8BCD-D59C24E7275C}"/>
              </a:ext>
            </a:extLst>
          </p:cNvPr>
          <p:cNvSpPr txBox="1"/>
          <p:nvPr>
            <p:custDataLst>
              <p:tags r:id="rId6"/>
            </p:custDataLst>
          </p:nvPr>
        </p:nvSpPr>
        <p:spPr>
          <a:xfrm>
            <a:off x="1049664" y="1714780"/>
            <a:ext cx="2032592" cy="276999"/>
          </a:xfrm>
          <a:prstGeom prst="rect">
            <a:avLst/>
          </a:prstGeom>
          <a:noFill/>
        </p:spPr>
        <p:txBody>
          <a:bodyPr wrap="square" rtlCol="0">
            <a:spAutoFit/>
          </a:bodyPr>
          <a:lstStyle/>
          <a:p>
            <a:pPr algn="ctr"/>
            <a:r>
              <a:rPr lang="fr-CA" sz="1200" dirty="0"/>
              <a:t>Depuis un email</a:t>
            </a:r>
          </a:p>
        </p:txBody>
      </p:sp>
      <p:grpSp>
        <p:nvGrpSpPr>
          <p:cNvPr id="20" name="Groupe 19">
            <a:extLst>
              <a:ext uri="{FF2B5EF4-FFF2-40B4-BE49-F238E27FC236}">
                <a16:creationId xmlns:a16="http://schemas.microsoft.com/office/drawing/2014/main" id="{BD413019-5E9E-48B3-A4E6-D17B763CB82A}"/>
              </a:ext>
            </a:extLst>
          </p:cNvPr>
          <p:cNvGrpSpPr/>
          <p:nvPr>
            <p:custDataLst>
              <p:tags r:id="rId7"/>
            </p:custDataLst>
          </p:nvPr>
        </p:nvGrpSpPr>
        <p:grpSpPr>
          <a:xfrm>
            <a:off x="1345363" y="2153062"/>
            <a:ext cx="1441193" cy="2586083"/>
            <a:chOff x="2059860" y="2748038"/>
            <a:chExt cx="2300673" cy="3769944"/>
          </a:xfrm>
        </p:grpSpPr>
        <p:pic>
          <p:nvPicPr>
            <p:cNvPr id="15" name="Image 14">
              <a:extLst>
                <a:ext uri="{FF2B5EF4-FFF2-40B4-BE49-F238E27FC236}">
                  <a16:creationId xmlns:a16="http://schemas.microsoft.com/office/drawing/2014/main" id="{6F834CCD-395F-4B92-91DC-69308CBBB826}"/>
                </a:ext>
              </a:extLst>
            </p:cNvPr>
            <p:cNvPicPr>
              <a:picLocks noChangeAspect="1"/>
            </p:cNvPicPr>
            <p:nvPr/>
          </p:nvPicPr>
          <p:blipFill rotWithShape="1">
            <a:blip r:embed="rId16"/>
            <a:srcRect r="84754" b="32410"/>
            <a:stretch/>
          </p:blipFill>
          <p:spPr>
            <a:xfrm>
              <a:off x="2059860" y="2748038"/>
              <a:ext cx="2201444" cy="3207861"/>
            </a:xfrm>
            <a:prstGeom prst="rect">
              <a:avLst/>
            </a:prstGeom>
            <a:ln>
              <a:noFill/>
            </a:ln>
            <a:effectLst>
              <a:outerShdw blurRad="292100" dist="139700" dir="2700000" algn="tl" rotWithShape="0">
                <a:srgbClr val="333333">
                  <a:alpha val="65000"/>
                </a:srgbClr>
              </a:outerShdw>
            </a:effectLst>
          </p:spPr>
        </p:pic>
        <p:pic>
          <p:nvPicPr>
            <p:cNvPr id="25" name="Image 24">
              <a:extLst>
                <a:ext uri="{FF2B5EF4-FFF2-40B4-BE49-F238E27FC236}">
                  <a16:creationId xmlns:a16="http://schemas.microsoft.com/office/drawing/2014/main" id="{8FBE83C3-A150-4040-B10C-3C3A1E7AAA64}"/>
                </a:ext>
              </a:extLst>
            </p:cNvPr>
            <p:cNvPicPr>
              <a:picLocks noChangeAspect="1"/>
            </p:cNvPicPr>
            <p:nvPr/>
          </p:nvPicPr>
          <p:blipFill rotWithShape="1">
            <a:blip r:embed="rId16"/>
            <a:srcRect l="15318" t="49849" r="78768" b="32410"/>
            <a:stretch/>
          </p:blipFill>
          <p:spPr>
            <a:xfrm>
              <a:off x="3220231" y="5393815"/>
              <a:ext cx="1140302" cy="1124167"/>
            </a:xfrm>
            <a:prstGeom prst="rect">
              <a:avLst/>
            </a:prstGeom>
            <a:ln>
              <a:noFill/>
            </a:ln>
            <a:effectLst>
              <a:outerShdw blurRad="292100" dist="139700" dir="2700000" algn="tl" rotWithShape="0">
                <a:srgbClr val="333333">
                  <a:alpha val="65000"/>
                </a:srgbClr>
              </a:outerShdw>
            </a:effectLst>
          </p:spPr>
        </p:pic>
      </p:grpSp>
      <p:pic>
        <p:nvPicPr>
          <p:cNvPr id="26" name="Image 25">
            <a:extLst>
              <a:ext uri="{FF2B5EF4-FFF2-40B4-BE49-F238E27FC236}">
                <a16:creationId xmlns:a16="http://schemas.microsoft.com/office/drawing/2014/main" id="{09F1EDA3-35DA-424B-8C91-E82A4485E092}"/>
              </a:ext>
            </a:extLst>
          </p:cNvPr>
          <p:cNvPicPr>
            <a:picLocks noChangeAspect="1"/>
          </p:cNvPicPr>
          <p:nvPr>
            <p:custDataLst>
              <p:tags r:id="rId8"/>
            </p:custDataLst>
          </p:nvPr>
        </p:nvPicPr>
        <p:blipFill>
          <a:blip r:embed="rId17"/>
          <a:stretch>
            <a:fillRect/>
          </a:stretch>
        </p:blipFill>
        <p:spPr>
          <a:xfrm>
            <a:off x="3042168" y="2334452"/>
            <a:ext cx="2322789" cy="1939691"/>
          </a:xfrm>
          <a:prstGeom prst="rect">
            <a:avLst/>
          </a:prstGeom>
          <a:ln>
            <a:noFill/>
          </a:ln>
          <a:effectLst>
            <a:outerShdw blurRad="292100" dist="139700" dir="2700000" algn="tl" rotWithShape="0">
              <a:srgbClr val="333333">
                <a:alpha val="65000"/>
              </a:srgbClr>
            </a:outerShdw>
          </a:effectLst>
        </p:spPr>
      </p:pic>
      <p:pic>
        <p:nvPicPr>
          <p:cNvPr id="27" name="Image 26">
            <a:extLst>
              <a:ext uri="{FF2B5EF4-FFF2-40B4-BE49-F238E27FC236}">
                <a16:creationId xmlns:a16="http://schemas.microsoft.com/office/drawing/2014/main" id="{589CF745-FC0F-4D22-B091-810C6187A415}"/>
              </a:ext>
            </a:extLst>
          </p:cNvPr>
          <p:cNvPicPr>
            <a:picLocks noChangeAspect="1"/>
          </p:cNvPicPr>
          <p:nvPr>
            <p:custDataLst>
              <p:tags r:id="rId9"/>
            </p:custDataLst>
          </p:nvPr>
        </p:nvPicPr>
        <p:blipFill>
          <a:blip r:embed="rId18"/>
          <a:stretch>
            <a:fillRect/>
          </a:stretch>
        </p:blipFill>
        <p:spPr>
          <a:xfrm>
            <a:off x="5490683" y="2334451"/>
            <a:ext cx="2104577" cy="1932530"/>
          </a:xfrm>
          <a:prstGeom prst="rect">
            <a:avLst/>
          </a:prstGeom>
          <a:ln>
            <a:noFill/>
          </a:ln>
          <a:effectLst>
            <a:outerShdw blurRad="292100" dist="139700" dir="2700000" algn="tl" rotWithShape="0">
              <a:srgbClr val="333333">
                <a:alpha val="65000"/>
              </a:srgbClr>
            </a:outerShdw>
          </a:effectLst>
        </p:spPr>
      </p:pic>
      <p:pic>
        <p:nvPicPr>
          <p:cNvPr id="28" name="Image 27">
            <a:extLst>
              <a:ext uri="{FF2B5EF4-FFF2-40B4-BE49-F238E27FC236}">
                <a16:creationId xmlns:a16="http://schemas.microsoft.com/office/drawing/2014/main" id="{554BFFE8-1196-4456-973F-318C4BDA9B93}"/>
              </a:ext>
            </a:extLst>
          </p:cNvPr>
          <p:cNvPicPr>
            <a:picLocks noChangeAspect="1"/>
          </p:cNvPicPr>
          <p:nvPr>
            <p:custDataLst>
              <p:tags r:id="rId10"/>
            </p:custDataLst>
          </p:nvPr>
        </p:nvPicPr>
        <p:blipFill>
          <a:blip r:embed="rId19"/>
          <a:stretch>
            <a:fillRect/>
          </a:stretch>
        </p:blipFill>
        <p:spPr>
          <a:xfrm>
            <a:off x="7838276" y="2972325"/>
            <a:ext cx="875913" cy="341265"/>
          </a:xfrm>
          <a:prstGeom prst="rect">
            <a:avLst/>
          </a:prstGeom>
        </p:spPr>
      </p:pic>
      <p:pic>
        <p:nvPicPr>
          <p:cNvPr id="29" name="Image 28">
            <a:extLst>
              <a:ext uri="{FF2B5EF4-FFF2-40B4-BE49-F238E27FC236}">
                <a16:creationId xmlns:a16="http://schemas.microsoft.com/office/drawing/2014/main" id="{84C94457-D8B7-4C48-81C7-1EB2F6E9C957}"/>
              </a:ext>
            </a:extLst>
          </p:cNvPr>
          <p:cNvPicPr>
            <a:picLocks noChangeAspect="1"/>
          </p:cNvPicPr>
          <p:nvPr>
            <p:custDataLst>
              <p:tags r:id="rId11"/>
            </p:custDataLst>
          </p:nvPr>
        </p:nvPicPr>
        <p:blipFill>
          <a:blip r:embed="rId20"/>
          <a:stretch>
            <a:fillRect/>
          </a:stretch>
        </p:blipFill>
        <p:spPr>
          <a:xfrm>
            <a:off x="7834542" y="3382840"/>
            <a:ext cx="883382" cy="313097"/>
          </a:xfrm>
          <a:prstGeom prst="rect">
            <a:avLst/>
          </a:prstGeom>
        </p:spPr>
      </p:pic>
      <p:pic>
        <p:nvPicPr>
          <p:cNvPr id="30" name="Image 29">
            <a:extLst>
              <a:ext uri="{FF2B5EF4-FFF2-40B4-BE49-F238E27FC236}">
                <a16:creationId xmlns:a16="http://schemas.microsoft.com/office/drawing/2014/main" id="{F2E4CE4D-72EF-49AF-BDDB-B931404DCC60}"/>
              </a:ext>
            </a:extLst>
          </p:cNvPr>
          <p:cNvPicPr>
            <a:picLocks noChangeAspect="1"/>
          </p:cNvPicPr>
          <p:nvPr>
            <p:custDataLst>
              <p:tags r:id="rId12"/>
            </p:custDataLst>
          </p:nvPr>
        </p:nvPicPr>
        <p:blipFill>
          <a:blip r:embed="rId21"/>
          <a:stretch>
            <a:fillRect/>
          </a:stretch>
        </p:blipFill>
        <p:spPr>
          <a:xfrm>
            <a:off x="7834542" y="2581349"/>
            <a:ext cx="883382" cy="313097"/>
          </a:xfrm>
          <a:prstGeom prst="rect">
            <a:avLst/>
          </a:prstGeom>
        </p:spPr>
      </p:pic>
      <p:sp>
        <p:nvSpPr>
          <p:cNvPr id="2" name="Rectangle 1">
            <a:extLst>
              <a:ext uri="{FF2B5EF4-FFF2-40B4-BE49-F238E27FC236}">
                <a16:creationId xmlns:a16="http://schemas.microsoft.com/office/drawing/2014/main" id="{F0C49077-BD63-5298-1866-15361C7FE555}"/>
              </a:ext>
            </a:extLst>
          </p:cNvPr>
          <p:cNvSpPr/>
          <p:nvPr/>
        </p:nvSpPr>
        <p:spPr>
          <a:xfrm>
            <a:off x="0" y="0"/>
            <a:ext cx="9144000" cy="527163"/>
          </a:xfrm>
          <a:prstGeom prst="rect">
            <a:avLst/>
          </a:prstGeom>
          <a:solidFill>
            <a:srgbClr val="075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ZoneTexte 3">
            <a:extLst>
              <a:ext uri="{FF2B5EF4-FFF2-40B4-BE49-F238E27FC236}">
                <a16:creationId xmlns:a16="http://schemas.microsoft.com/office/drawing/2014/main" id="{EB045862-8A1C-3C55-31E6-79E415CE4D70}"/>
              </a:ext>
            </a:extLst>
          </p:cNvPr>
          <p:cNvSpPr txBox="1"/>
          <p:nvPr/>
        </p:nvSpPr>
        <p:spPr>
          <a:xfrm>
            <a:off x="220133" y="111106"/>
            <a:ext cx="5359400" cy="369332"/>
          </a:xfrm>
          <a:prstGeom prst="rect">
            <a:avLst/>
          </a:prstGeom>
          <a:noFill/>
        </p:spPr>
        <p:txBody>
          <a:bodyPr wrap="square" rtlCol="0">
            <a:spAutoFit/>
          </a:bodyPr>
          <a:lstStyle/>
          <a:p>
            <a:r>
              <a:rPr lang="fr-FR" dirty="0">
                <a:solidFill>
                  <a:schemeClr val="bg1"/>
                </a:solidFill>
              </a:rPr>
              <a:t>OneDrive</a:t>
            </a:r>
            <a:r>
              <a:rPr lang="fr-FR" sz="1800" dirty="0">
                <a:solidFill>
                  <a:schemeClr val="bg1"/>
                </a:solidFill>
                <a:latin typeface="+mn-lt"/>
              </a:rPr>
              <a:t> votre espace de stockage en ligne</a:t>
            </a:r>
          </a:p>
        </p:txBody>
      </p:sp>
      <p:sp>
        <p:nvSpPr>
          <p:cNvPr id="10" name="Espace réservé du texte 17">
            <a:extLst>
              <a:ext uri="{FF2B5EF4-FFF2-40B4-BE49-F238E27FC236}">
                <a16:creationId xmlns:a16="http://schemas.microsoft.com/office/drawing/2014/main" id="{46CEDCAB-2F8D-D840-C294-B4365E1ADA6A}"/>
              </a:ext>
            </a:extLst>
          </p:cNvPr>
          <p:cNvSpPr>
            <a:spLocks noGrp="1"/>
          </p:cNvSpPr>
          <p:nvPr>
            <p:ph type="body" sz="quarter" idx="10"/>
            <p:custDataLst>
              <p:tags r:id="rId13"/>
            </p:custDataLst>
          </p:nvPr>
        </p:nvSpPr>
        <p:spPr>
          <a:xfrm>
            <a:off x="99798" y="1500997"/>
            <a:ext cx="1525802" cy="2305124"/>
          </a:xfrm>
        </p:spPr>
        <p:txBody>
          <a:bodyPr/>
          <a:lstStyle/>
          <a:p>
            <a:r>
              <a:rPr lang="fr-FR" sz="1000" b="1" dirty="0">
                <a:solidFill>
                  <a:schemeClr val="tx1">
                    <a:lumMod val="65000"/>
                    <a:lumOff val="35000"/>
                  </a:schemeClr>
                </a:solidFill>
              </a:rPr>
              <a:t>Introduction</a:t>
            </a:r>
          </a:p>
          <a:p>
            <a:r>
              <a:rPr lang="fr-FR" sz="1000" b="1" dirty="0">
                <a:solidFill>
                  <a:schemeClr val="tx1">
                    <a:lumMod val="65000"/>
                    <a:lumOff val="35000"/>
                  </a:schemeClr>
                </a:solidFill>
              </a:rPr>
              <a:t>La bibliothèque de documents</a:t>
            </a:r>
          </a:p>
          <a:p>
            <a:r>
              <a:rPr lang="fr-FR" sz="1000" b="1" dirty="0">
                <a:solidFill>
                  <a:schemeClr val="tx1">
                    <a:lumMod val="65000"/>
                    <a:lumOff val="35000"/>
                  </a:schemeClr>
                </a:solidFill>
              </a:rPr>
              <a:t>Le partage de documents</a:t>
            </a:r>
          </a:p>
          <a:p>
            <a:r>
              <a:rPr lang="fr-FR" sz="1000" b="1" dirty="0">
                <a:solidFill>
                  <a:schemeClr val="tx1">
                    <a:lumMod val="65000"/>
                    <a:lumOff val="35000"/>
                  </a:schemeClr>
                </a:solidFill>
              </a:rPr>
              <a:t>Application OneDrive de bureau</a:t>
            </a:r>
          </a:p>
          <a:p>
            <a:r>
              <a:rPr lang="fr-FR" sz="1000" b="1" dirty="0">
                <a:solidFill>
                  <a:schemeClr val="tx1">
                    <a:lumMod val="65000"/>
                    <a:lumOff val="35000"/>
                  </a:schemeClr>
                </a:solidFill>
              </a:rPr>
              <a:t>Fonctionnalités supplémentaires</a:t>
            </a:r>
          </a:p>
          <a:p>
            <a:r>
              <a:rPr lang="fr-FR" sz="1000" b="1" dirty="0">
                <a:solidFill>
                  <a:schemeClr val="tx1">
                    <a:lumMod val="65000"/>
                    <a:lumOff val="35000"/>
                  </a:schemeClr>
                </a:solidFill>
              </a:rPr>
              <a:t>Conclusion</a:t>
            </a:r>
          </a:p>
          <a:p>
            <a:r>
              <a:rPr lang="fr-FR" sz="1000" b="1" dirty="0">
                <a:solidFill>
                  <a:schemeClr val="tx1">
                    <a:lumMod val="65000"/>
                    <a:lumOff val="35000"/>
                  </a:schemeClr>
                </a:solidFill>
              </a:rPr>
              <a:t>Questions/Réponses</a:t>
            </a:r>
          </a:p>
          <a:p>
            <a:endParaRPr lang="fr-FR" sz="1000" dirty="0">
              <a:solidFill>
                <a:schemeClr val="tx1">
                  <a:lumMod val="65000"/>
                  <a:lumOff val="35000"/>
                </a:schemeClr>
              </a:solidFill>
            </a:endParaRPr>
          </a:p>
        </p:txBody>
      </p:sp>
      <p:grpSp>
        <p:nvGrpSpPr>
          <p:cNvPr id="11" name="Groupe 10">
            <a:extLst>
              <a:ext uri="{FF2B5EF4-FFF2-40B4-BE49-F238E27FC236}">
                <a16:creationId xmlns:a16="http://schemas.microsoft.com/office/drawing/2014/main" id="{F676FC5B-B347-E5F0-9135-8AB742B70371}"/>
              </a:ext>
            </a:extLst>
          </p:cNvPr>
          <p:cNvGrpSpPr/>
          <p:nvPr>
            <p:custDataLst>
              <p:tags r:id="rId14"/>
            </p:custDataLst>
          </p:nvPr>
        </p:nvGrpSpPr>
        <p:grpSpPr>
          <a:xfrm>
            <a:off x="0" y="1245050"/>
            <a:ext cx="1194590" cy="305785"/>
            <a:chOff x="126955" y="1345926"/>
            <a:chExt cx="1457529" cy="455599"/>
          </a:xfrm>
          <a:solidFill>
            <a:srgbClr val="E83E24">
              <a:alpha val="23000"/>
            </a:srgbClr>
          </a:solidFill>
        </p:grpSpPr>
        <p:sp>
          <p:nvSpPr>
            <p:cNvPr id="12" name="Rectangle 11">
              <a:extLst>
                <a:ext uri="{FF2B5EF4-FFF2-40B4-BE49-F238E27FC236}">
                  <a16:creationId xmlns:a16="http://schemas.microsoft.com/office/drawing/2014/main" id="{3C173231-49D7-BCF7-99EB-736CEFFC2BC1}"/>
                </a:ext>
              </a:extLst>
            </p:cNvPr>
            <p:cNvSpPr/>
            <p:nvPr/>
          </p:nvSpPr>
          <p:spPr>
            <a:xfrm>
              <a:off x="126955" y="1345926"/>
              <a:ext cx="1457529" cy="31172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srgbClr val="59D7F1"/>
                </a:solidFill>
                <a:latin typeface="Segoe UI Light" panose="020B0502040204020203" pitchFamily="34" charset="0"/>
                <a:cs typeface="Segoe UI Light" panose="020B0502040204020203" pitchFamily="34" charset="0"/>
              </a:endParaRPr>
            </a:p>
          </p:txBody>
        </p:sp>
        <p:sp>
          <p:nvSpPr>
            <p:cNvPr id="13" name="Rectangle 4">
              <a:extLst>
                <a:ext uri="{FF2B5EF4-FFF2-40B4-BE49-F238E27FC236}">
                  <a16:creationId xmlns:a16="http://schemas.microsoft.com/office/drawing/2014/main" id="{B2BF05CC-8B6A-E631-E489-D34B69431910}"/>
                </a:ext>
              </a:extLst>
            </p:cNvPr>
            <p:cNvSpPr/>
            <p:nvPr/>
          </p:nvSpPr>
          <p:spPr>
            <a:xfrm>
              <a:off x="126955" y="1656485"/>
              <a:ext cx="121764" cy="145040"/>
            </a:xfrm>
            <a:custGeom>
              <a:avLst/>
              <a:gdLst>
                <a:gd name="connsiteX0" fmla="*/ 0 w 1457529"/>
                <a:gd name="connsiteY0" fmla="*/ 0 h 311727"/>
                <a:gd name="connsiteX1" fmla="*/ 1457529 w 1457529"/>
                <a:gd name="connsiteY1" fmla="*/ 0 h 311727"/>
                <a:gd name="connsiteX2" fmla="*/ 1457529 w 1457529"/>
                <a:gd name="connsiteY2" fmla="*/ 311727 h 311727"/>
                <a:gd name="connsiteX3" fmla="*/ 0 w 1457529"/>
                <a:gd name="connsiteY3" fmla="*/ 311727 h 311727"/>
                <a:gd name="connsiteX4" fmla="*/ 0 w 1457529"/>
                <a:gd name="connsiteY4" fmla="*/ 0 h 311727"/>
                <a:gd name="connsiteX0" fmla="*/ 57150 w 1457529"/>
                <a:gd name="connsiteY0" fmla="*/ 188119 h 311727"/>
                <a:gd name="connsiteX1" fmla="*/ 1457529 w 1457529"/>
                <a:gd name="connsiteY1" fmla="*/ 0 h 311727"/>
                <a:gd name="connsiteX2" fmla="*/ 1457529 w 1457529"/>
                <a:gd name="connsiteY2" fmla="*/ 311727 h 311727"/>
                <a:gd name="connsiteX3" fmla="*/ 0 w 1457529"/>
                <a:gd name="connsiteY3" fmla="*/ 311727 h 311727"/>
                <a:gd name="connsiteX4" fmla="*/ 57150 w 1457529"/>
                <a:gd name="connsiteY4" fmla="*/ 188119 h 311727"/>
                <a:gd name="connsiteX0" fmla="*/ 7144 w 1457529"/>
                <a:gd name="connsiteY0" fmla="*/ 180975 h 311727"/>
                <a:gd name="connsiteX1" fmla="*/ 1457529 w 1457529"/>
                <a:gd name="connsiteY1" fmla="*/ 0 h 311727"/>
                <a:gd name="connsiteX2" fmla="*/ 1457529 w 1457529"/>
                <a:gd name="connsiteY2" fmla="*/ 311727 h 311727"/>
                <a:gd name="connsiteX3" fmla="*/ 0 w 1457529"/>
                <a:gd name="connsiteY3" fmla="*/ 311727 h 311727"/>
                <a:gd name="connsiteX4" fmla="*/ 7144 w 1457529"/>
                <a:gd name="connsiteY4" fmla="*/ 180975 h 311727"/>
                <a:gd name="connsiteX0" fmla="*/ 7144 w 1457529"/>
                <a:gd name="connsiteY0" fmla="*/ 0 h 130752"/>
                <a:gd name="connsiteX1" fmla="*/ 157367 w 1457529"/>
                <a:gd name="connsiteY1" fmla="*/ 52387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0 h 130752"/>
                <a:gd name="connsiteX1" fmla="*/ 95455 w 1457529"/>
                <a:gd name="connsiteY1" fmla="*/ 83343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2382 h 133134"/>
                <a:gd name="connsiteX1" fmla="*/ 124030 w 1457529"/>
                <a:gd name="connsiteY1" fmla="*/ 0 h 133134"/>
                <a:gd name="connsiteX2" fmla="*/ 1457529 w 1457529"/>
                <a:gd name="connsiteY2" fmla="*/ 133134 h 133134"/>
                <a:gd name="connsiteX3" fmla="*/ 0 w 1457529"/>
                <a:gd name="connsiteY3" fmla="*/ 133134 h 133134"/>
                <a:gd name="connsiteX4" fmla="*/ 7144 w 1457529"/>
                <a:gd name="connsiteY4" fmla="*/ 2382 h 133134"/>
                <a:gd name="connsiteX0" fmla="*/ 2381 w 1457529"/>
                <a:gd name="connsiteY0" fmla="*/ 1 h 133134"/>
                <a:gd name="connsiteX1" fmla="*/ 124030 w 1457529"/>
                <a:gd name="connsiteY1" fmla="*/ 0 h 133134"/>
                <a:gd name="connsiteX2" fmla="*/ 1457529 w 1457529"/>
                <a:gd name="connsiteY2" fmla="*/ 133134 h 133134"/>
                <a:gd name="connsiteX3" fmla="*/ 0 w 1457529"/>
                <a:gd name="connsiteY3" fmla="*/ 133134 h 133134"/>
                <a:gd name="connsiteX4" fmla="*/ 2381 w 1457529"/>
                <a:gd name="connsiteY4" fmla="*/ 1 h 133134"/>
                <a:gd name="connsiteX0" fmla="*/ 2381 w 124030"/>
                <a:gd name="connsiteY0" fmla="*/ 1 h 133134"/>
                <a:gd name="connsiteX1" fmla="*/ 124030 w 124030"/>
                <a:gd name="connsiteY1" fmla="*/ 0 h 133134"/>
                <a:gd name="connsiteX2" fmla="*/ 0 w 124030"/>
                <a:gd name="connsiteY2" fmla="*/ 133134 h 133134"/>
                <a:gd name="connsiteX3" fmla="*/ 2381 w 124030"/>
                <a:gd name="connsiteY3" fmla="*/ 1 h 133134"/>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115 w 121764"/>
                <a:gd name="connsiteY0" fmla="*/ 1 h 145040"/>
                <a:gd name="connsiteX1" fmla="*/ 121764 w 121764"/>
                <a:gd name="connsiteY1" fmla="*/ 0 h 145040"/>
                <a:gd name="connsiteX2" fmla="*/ 119178 w 121764"/>
                <a:gd name="connsiteY2" fmla="*/ 145040 h 145040"/>
                <a:gd name="connsiteX3" fmla="*/ 115 w 121764"/>
                <a:gd name="connsiteY3" fmla="*/ 1 h 145040"/>
              </a:gdLst>
              <a:ahLst/>
              <a:cxnLst>
                <a:cxn ang="0">
                  <a:pos x="connsiteX0" y="connsiteY0"/>
                </a:cxn>
                <a:cxn ang="0">
                  <a:pos x="connsiteX1" y="connsiteY1"/>
                </a:cxn>
                <a:cxn ang="0">
                  <a:pos x="connsiteX2" y="connsiteY2"/>
                </a:cxn>
                <a:cxn ang="0">
                  <a:pos x="connsiteX3" y="connsiteY3"/>
                </a:cxn>
              </a:cxnLst>
              <a:rect l="l" t="t" r="r" b="b"/>
              <a:pathLst>
                <a:path w="121764" h="145040">
                  <a:moveTo>
                    <a:pt x="115" y="1"/>
                  </a:moveTo>
                  <a:lnTo>
                    <a:pt x="121764" y="0"/>
                  </a:lnTo>
                  <a:cubicBezTo>
                    <a:pt x="120902" y="48347"/>
                    <a:pt x="120040" y="134793"/>
                    <a:pt x="119178" y="145040"/>
                  </a:cubicBezTo>
                  <a:cubicBezTo>
                    <a:pt x="-678" y="11762"/>
                    <a:pt x="-679" y="44379"/>
                    <a:pt x="115"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srgbClr val="59D7F1"/>
                </a:solidFill>
                <a:highlight>
                  <a:srgbClr val="00FDFF"/>
                </a:highlight>
                <a:latin typeface="Segoe UI Light" panose="020B0502040204020203" pitchFamily="34" charset="0"/>
                <a:cs typeface="Segoe UI Light" panose="020B0502040204020203" pitchFamily="34" charset="0"/>
              </a:endParaRPr>
            </a:p>
          </p:txBody>
        </p:sp>
      </p:grpSp>
    </p:spTree>
    <p:extLst>
      <p:ext uri="{BB962C8B-B14F-4D97-AF65-F5344CB8AC3E}">
        <p14:creationId xmlns:p14="http://schemas.microsoft.com/office/powerpoint/2010/main" val="372202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500"/>
                                        <p:tgtEl>
                                          <p:spTgt spid="17">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xEl>
                                              <p:pRg st="0" end="0"/>
                                            </p:txEl>
                                          </p:spTgt>
                                        </p:tgtEl>
                                        <p:attrNameLst>
                                          <p:attrName>style.visibility</p:attrName>
                                        </p:attrNameLst>
                                      </p:cBhvr>
                                      <p:to>
                                        <p:strVal val="visible"/>
                                      </p:to>
                                    </p:set>
                                    <p:animEffect transition="in" filter="fade">
                                      <p:cBhvr>
                                        <p:cTn id="23" dur="500"/>
                                        <p:tgtEl>
                                          <p:spTgt spid="19">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fade">
                                      <p:cBhvr>
                                        <p:cTn id="31" dur="500"/>
                                        <p:tgtEl>
                                          <p:spTgt spid="18">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P spid="18" grpId="0" build="allAtOnce"/>
      <p:bldP spid="19" grpId="0" build="allAtOnce"/>
      <p:bldP spid="2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B6E6DFA-19CF-4A2B-A0F2-7060A03D3F66}"/>
              </a:ext>
            </a:extLst>
          </p:cNvPr>
          <p:cNvPicPr>
            <a:picLocks noChangeAspect="1"/>
          </p:cNvPicPr>
          <p:nvPr>
            <p:custDataLst>
              <p:tags r:id="rId1"/>
            </p:custDataLst>
          </p:nvPr>
        </p:nvPicPr>
        <p:blipFill>
          <a:blip r:embed="rId15"/>
          <a:stretch>
            <a:fillRect/>
          </a:stretch>
        </p:blipFill>
        <p:spPr>
          <a:xfrm>
            <a:off x="1783332" y="3605119"/>
            <a:ext cx="1102858" cy="1372100"/>
          </a:xfrm>
          <a:prstGeom prst="rect">
            <a:avLst/>
          </a:prstGeom>
        </p:spPr>
      </p:pic>
      <p:sp>
        <p:nvSpPr>
          <p:cNvPr id="3" name="Espace réservé du contenu 2">
            <a:extLst>
              <a:ext uri="{FF2B5EF4-FFF2-40B4-BE49-F238E27FC236}">
                <a16:creationId xmlns:a16="http://schemas.microsoft.com/office/drawing/2014/main" id="{71DE0335-766B-421A-8095-D9111C405A77}"/>
              </a:ext>
            </a:extLst>
          </p:cNvPr>
          <p:cNvSpPr>
            <a:spLocks noGrp="1"/>
          </p:cNvSpPr>
          <p:nvPr>
            <p:ph idx="1"/>
            <p:custDataLst>
              <p:tags r:id="rId2"/>
            </p:custDataLst>
          </p:nvPr>
        </p:nvSpPr>
        <p:spPr>
          <a:xfrm>
            <a:off x="1365026" y="792256"/>
            <a:ext cx="7071560" cy="693644"/>
          </a:xfrm>
        </p:spPr>
        <p:txBody>
          <a:bodyPr/>
          <a:lstStyle/>
          <a:p>
            <a:r>
              <a:rPr lang="en-GB" dirty="0"/>
              <a:t>Restaurer les fichiers supprimés rechercher un document</a:t>
            </a:r>
          </a:p>
          <a:p>
            <a:endParaRPr lang="en-GB" sz="1200" dirty="0">
              <a:solidFill>
                <a:schemeClr val="tx1"/>
              </a:solidFill>
            </a:endParaRPr>
          </a:p>
        </p:txBody>
      </p:sp>
      <p:grpSp>
        <p:nvGrpSpPr>
          <p:cNvPr id="8" name="Groupe 7">
            <a:extLst>
              <a:ext uri="{FF2B5EF4-FFF2-40B4-BE49-F238E27FC236}">
                <a16:creationId xmlns:a16="http://schemas.microsoft.com/office/drawing/2014/main" id="{E9F2EC11-2E96-4647-A2E8-D4A5BF323315}"/>
              </a:ext>
            </a:extLst>
          </p:cNvPr>
          <p:cNvGrpSpPr/>
          <p:nvPr>
            <p:custDataLst>
              <p:tags r:id="rId3"/>
            </p:custDataLst>
          </p:nvPr>
        </p:nvGrpSpPr>
        <p:grpSpPr>
          <a:xfrm>
            <a:off x="125777" y="2134827"/>
            <a:ext cx="1194590" cy="396530"/>
            <a:chOff x="94184" y="1957975"/>
            <a:chExt cx="1592786" cy="399759"/>
          </a:xfrm>
        </p:grpSpPr>
        <p:sp>
          <p:nvSpPr>
            <p:cNvPr id="6" name="Rectangle 5">
              <a:extLst>
                <a:ext uri="{FF2B5EF4-FFF2-40B4-BE49-F238E27FC236}">
                  <a16:creationId xmlns:a16="http://schemas.microsoft.com/office/drawing/2014/main" id="{4E6307C8-DB58-49E8-AF09-58C8DFC36B42}"/>
                </a:ext>
              </a:extLst>
            </p:cNvPr>
            <p:cNvSpPr/>
            <p:nvPr/>
          </p:nvSpPr>
          <p:spPr>
            <a:xfrm>
              <a:off x="94184" y="1957975"/>
              <a:ext cx="1592786" cy="278962"/>
            </a:xfrm>
            <a:prstGeom prst="rect">
              <a:avLst/>
            </a:prstGeom>
            <a:solidFill>
              <a:srgbClr val="E83E24">
                <a:alpha val="23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srgbClr val="59D7F1"/>
                </a:solidFill>
                <a:latin typeface="Segoe UI Light" panose="020B0502040204020203" pitchFamily="34" charset="0"/>
                <a:cs typeface="Segoe UI Light" panose="020B0502040204020203" pitchFamily="34" charset="0"/>
              </a:endParaRPr>
            </a:p>
          </p:txBody>
        </p:sp>
        <p:sp>
          <p:nvSpPr>
            <p:cNvPr id="7" name="Rectangle 4">
              <a:extLst>
                <a:ext uri="{FF2B5EF4-FFF2-40B4-BE49-F238E27FC236}">
                  <a16:creationId xmlns:a16="http://schemas.microsoft.com/office/drawing/2014/main" id="{DDE3B3E5-E8A4-4587-B4E2-8A66720BC17D}"/>
                </a:ext>
              </a:extLst>
            </p:cNvPr>
            <p:cNvSpPr/>
            <p:nvPr/>
          </p:nvSpPr>
          <p:spPr>
            <a:xfrm>
              <a:off x="94184" y="2227939"/>
              <a:ext cx="133064" cy="129795"/>
            </a:xfrm>
            <a:custGeom>
              <a:avLst/>
              <a:gdLst>
                <a:gd name="connsiteX0" fmla="*/ 0 w 1457529"/>
                <a:gd name="connsiteY0" fmla="*/ 0 h 311727"/>
                <a:gd name="connsiteX1" fmla="*/ 1457529 w 1457529"/>
                <a:gd name="connsiteY1" fmla="*/ 0 h 311727"/>
                <a:gd name="connsiteX2" fmla="*/ 1457529 w 1457529"/>
                <a:gd name="connsiteY2" fmla="*/ 311727 h 311727"/>
                <a:gd name="connsiteX3" fmla="*/ 0 w 1457529"/>
                <a:gd name="connsiteY3" fmla="*/ 311727 h 311727"/>
                <a:gd name="connsiteX4" fmla="*/ 0 w 1457529"/>
                <a:gd name="connsiteY4" fmla="*/ 0 h 311727"/>
                <a:gd name="connsiteX0" fmla="*/ 57150 w 1457529"/>
                <a:gd name="connsiteY0" fmla="*/ 188119 h 311727"/>
                <a:gd name="connsiteX1" fmla="*/ 1457529 w 1457529"/>
                <a:gd name="connsiteY1" fmla="*/ 0 h 311727"/>
                <a:gd name="connsiteX2" fmla="*/ 1457529 w 1457529"/>
                <a:gd name="connsiteY2" fmla="*/ 311727 h 311727"/>
                <a:gd name="connsiteX3" fmla="*/ 0 w 1457529"/>
                <a:gd name="connsiteY3" fmla="*/ 311727 h 311727"/>
                <a:gd name="connsiteX4" fmla="*/ 57150 w 1457529"/>
                <a:gd name="connsiteY4" fmla="*/ 188119 h 311727"/>
                <a:gd name="connsiteX0" fmla="*/ 7144 w 1457529"/>
                <a:gd name="connsiteY0" fmla="*/ 180975 h 311727"/>
                <a:gd name="connsiteX1" fmla="*/ 1457529 w 1457529"/>
                <a:gd name="connsiteY1" fmla="*/ 0 h 311727"/>
                <a:gd name="connsiteX2" fmla="*/ 1457529 w 1457529"/>
                <a:gd name="connsiteY2" fmla="*/ 311727 h 311727"/>
                <a:gd name="connsiteX3" fmla="*/ 0 w 1457529"/>
                <a:gd name="connsiteY3" fmla="*/ 311727 h 311727"/>
                <a:gd name="connsiteX4" fmla="*/ 7144 w 1457529"/>
                <a:gd name="connsiteY4" fmla="*/ 180975 h 311727"/>
                <a:gd name="connsiteX0" fmla="*/ 7144 w 1457529"/>
                <a:gd name="connsiteY0" fmla="*/ 0 h 130752"/>
                <a:gd name="connsiteX1" fmla="*/ 157367 w 1457529"/>
                <a:gd name="connsiteY1" fmla="*/ 52387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0 h 130752"/>
                <a:gd name="connsiteX1" fmla="*/ 95455 w 1457529"/>
                <a:gd name="connsiteY1" fmla="*/ 83343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2382 h 133134"/>
                <a:gd name="connsiteX1" fmla="*/ 124030 w 1457529"/>
                <a:gd name="connsiteY1" fmla="*/ 0 h 133134"/>
                <a:gd name="connsiteX2" fmla="*/ 1457529 w 1457529"/>
                <a:gd name="connsiteY2" fmla="*/ 133134 h 133134"/>
                <a:gd name="connsiteX3" fmla="*/ 0 w 1457529"/>
                <a:gd name="connsiteY3" fmla="*/ 133134 h 133134"/>
                <a:gd name="connsiteX4" fmla="*/ 7144 w 1457529"/>
                <a:gd name="connsiteY4" fmla="*/ 2382 h 133134"/>
                <a:gd name="connsiteX0" fmla="*/ 2381 w 1457529"/>
                <a:gd name="connsiteY0" fmla="*/ 1 h 133134"/>
                <a:gd name="connsiteX1" fmla="*/ 124030 w 1457529"/>
                <a:gd name="connsiteY1" fmla="*/ 0 h 133134"/>
                <a:gd name="connsiteX2" fmla="*/ 1457529 w 1457529"/>
                <a:gd name="connsiteY2" fmla="*/ 133134 h 133134"/>
                <a:gd name="connsiteX3" fmla="*/ 0 w 1457529"/>
                <a:gd name="connsiteY3" fmla="*/ 133134 h 133134"/>
                <a:gd name="connsiteX4" fmla="*/ 2381 w 1457529"/>
                <a:gd name="connsiteY4" fmla="*/ 1 h 133134"/>
                <a:gd name="connsiteX0" fmla="*/ 2381 w 124030"/>
                <a:gd name="connsiteY0" fmla="*/ 1 h 133134"/>
                <a:gd name="connsiteX1" fmla="*/ 124030 w 124030"/>
                <a:gd name="connsiteY1" fmla="*/ 0 h 133134"/>
                <a:gd name="connsiteX2" fmla="*/ 0 w 124030"/>
                <a:gd name="connsiteY2" fmla="*/ 133134 h 133134"/>
                <a:gd name="connsiteX3" fmla="*/ 2381 w 124030"/>
                <a:gd name="connsiteY3" fmla="*/ 1 h 133134"/>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115 w 121764"/>
                <a:gd name="connsiteY0" fmla="*/ 1 h 145040"/>
                <a:gd name="connsiteX1" fmla="*/ 121764 w 121764"/>
                <a:gd name="connsiteY1" fmla="*/ 0 h 145040"/>
                <a:gd name="connsiteX2" fmla="*/ 119178 w 121764"/>
                <a:gd name="connsiteY2" fmla="*/ 145040 h 145040"/>
                <a:gd name="connsiteX3" fmla="*/ 115 w 121764"/>
                <a:gd name="connsiteY3" fmla="*/ 1 h 145040"/>
              </a:gdLst>
              <a:ahLst/>
              <a:cxnLst>
                <a:cxn ang="0">
                  <a:pos x="connsiteX0" y="connsiteY0"/>
                </a:cxn>
                <a:cxn ang="0">
                  <a:pos x="connsiteX1" y="connsiteY1"/>
                </a:cxn>
                <a:cxn ang="0">
                  <a:pos x="connsiteX2" y="connsiteY2"/>
                </a:cxn>
                <a:cxn ang="0">
                  <a:pos x="connsiteX3" y="connsiteY3"/>
                </a:cxn>
              </a:cxnLst>
              <a:rect l="l" t="t" r="r" b="b"/>
              <a:pathLst>
                <a:path w="121764" h="145040">
                  <a:moveTo>
                    <a:pt x="115" y="1"/>
                  </a:moveTo>
                  <a:lnTo>
                    <a:pt x="121764" y="0"/>
                  </a:lnTo>
                  <a:cubicBezTo>
                    <a:pt x="120902" y="48347"/>
                    <a:pt x="120040" y="134793"/>
                    <a:pt x="119178" y="145040"/>
                  </a:cubicBezTo>
                  <a:cubicBezTo>
                    <a:pt x="-678" y="11762"/>
                    <a:pt x="-679" y="44379"/>
                    <a:pt x="115" y="1"/>
                  </a:cubicBezTo>
                  <a:close/>
                </a:path>
              </a:pathLst>
            </a:custGeom>
            <a:solidFill>
              <a:srgbClr val="E83E24">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srgbClr val="59D7F1"/>
                </a:solidFill>
                <a:latin typeface="Segoe UI Light" panose="020B0502040204020203" pitchFamily="34" charset="0"/>
                <a:cs typeface="Segoe UI Light" panose="020B0502040204020203" pitchFamily="34" charset="0"/>
              </a:endParaRPr>
            </a:p>
          </p:txBody>
        </p:sp>
      </p:grpSp>
      <p:sp>
        <p:nvSpPr>
          <p:cNvPr id="12" name="ZoneTexte 11">
            <a:extLst>
              <a:ext uri="{FF2B5EF4-FFF2-40B4-BE49-F238E27FC236}">
                <a16:creationId xmlns:a16="http://schemas.microsoft.com/office/drawing/2014/main" id="{2458FABF-D751-4671-B2C9-DBCF645DACA3}"/>
              </a:ext>
            </a:extLst>
          </p:cNvPr>
          <p:cNvSpPr txBox="1"/>
          <p:nvPr>
            <p:custDataLst>
              <p:tags r:id="rId4"/>
            </p:custDataLst>
          </p:nvPr>
        </p:nvSpPr>
        <p:spPr>
          <a:xfrm>
            <a:off x="1365025" y="1189353"/>
            <a:ext cx="7260152" cy="507831"/>
          </a:xfrm>
          <a:prstGeom prst="rect">
            <a:avLst/>
          </a:prstGeom>
          <a:noFill/>
        </p:spPr>
        <p:txBody>
          <a:bodyPr wrap="square" rtlCol="0">
            <a:spAutoFit/>
          </a:bodyPr>
          <a:lstStyle/>
          <a:p>
            <a:pPr marL="214313" indent="-214313" defTabSz="685800">
              <a:buFont typeface="Arial" panose="020B0604020202020204" pitchFamily="34" charset="0"/>
              <a:buChar char="•"/>
            </a:pPr>
            <a:r>
              <a:rPr lang="fr-CA" sz="1350" dirty="0">
                <a:solidFill>
                  <a:prstClr val="black"/>
                </a:solidFill>
                <a:latin typeface="Calibri" panose="020F0502020204030204"/>
              </a:rPr>
              <a:t>Si vous avez supprimé des fichiers par erreur, vous disposez de 90 jours pour les restaurer dans l’onglet Corbeille.</a:t>
            </a:r>
          </a:p>
        </p:txBody>
      </p:sp>
      <p:sp>
        <p:nvSpPr>
          <p:cNvPr id="21" name="ZoneTexte 20">
            <a:extLst>
              <a:ext uri="{FF2B5EF4-FFF2-40B4-BE49-F238E27FC236}">
                <a16:creationId xmlns:a16="http://schemas.microsoft.com/office/drawing/2014/main" id="{0C714347-A462-43EC-BF74-D7F297534B0D}"/>
              </a:ext>
            </a:extLst>
          </p:cNvPr>
          <p:cNvSpPr txBox="1"/>
          <p:nvPr>
            <p:custDataLst>
              <p:tags r:id="rId5"/>
            </p:custDataLst>
          </p:nvPr>
        </p:nvSpPr>
        <p:spPr>
          <a:xfrm>
            <a:off x="1494768" y="3157636"/>
            <a:ext cx="7260152" cy="507831"/>
          </a:xfrm>
          <a:prstGeom prst="rect">
            <a:avLst/>
          </a:prstGeom>
          <a:noFill/>
        </p:spPr>
        <p:txBody>
          <a:bodyPr wrap="square" rtlCol="0">
            <a:spAutoFit/>
          </a:bodyPr>
          <a:lstStyle/>
          <a:p>
            <a:pPr marL="214313" indent="-214313" defTabSz="685800">
              <a:buFont typeface="Arial" panose="020B0604020202020204" pitchFamily="34" charset="0"/>
              <a:buChar char="•"/>
            </a:pPr>
            <a:r>
              <a:rPr lang="fr-CA" sz="1350" dirty="0">
                <a:solidFill>
                  <a:prstClr val="black"/>
                </a:solidFill>
                <a:latin typeface="Calibri" panose="020F0502020204030204"/>
              </a:rPr>
              <a:t>Si vous voulez trouver un document rapidement, utilisez la recherche rapide et affinez vos résultats avec des filtres.</a:t>
            </a:r>
          </a:p>
        </p:txBody>
      </p:sp>
      <p:pic>
        <p:nvPicPr>
          <p:cNvPr id="13" name="Image 12">
            <a:extLst>
              <a:ext uri="{FF2B5EF4-FFF2-40B4-BE49-F238E27FC236}">
                <a16:creationId xmlns:a16="http://schemas.microsoft.com/office/drawing/2014/main" id="{69AC1F60-35D4-41E2-A630-C8C5D7D1DF12}"/>
              </a:ext>
            </a:extLst>
          </p:cNvPr>
          <p:cNvPicPr>
            <a:picLocks noChangeAspect="1"/>
          </p:cNvPicPr>
          <p:nvPr>
            <p:custDataLst>
              <p:tags r:id="rId6"/>
            </p:custDataLst>
          </p:nvPr>
        </p:nvPicPr>
        <p:blipFill>
          <a:blip r:embed="rId16"/>
          <a:stretch>
            <a:fillRect/>
          </a:stretch>
        </p:blipFill>
        <p:spPr>
          <a:xfrm>
            <a:off x="1988642" y="1658251"/>
            <a:ext cx="5166718" cy="1290489"/>
          </a:xfrm>
          <a:prstGeom prst="rect">
            <a:avLst/>
          </a:prstGeom>
        </p:spPr>
      </p:pic>
      <p:sp>
        <p:nvSpPr>
          <p:cNvPr id="23" name="Rectangle 22">
            <a:extLst>
              <a:ext uri="{FF2B5EF4-FFF2-40B4-BE49-F238E27FC236}">
                <a16:creationId xmlns:a16="http://schemas.microsoft.com/office/drawing/2014/main" id="{8E719F72-F5FF-447D-A99E-EEE45E9C3B26}"/>
              </a:ext>
            </a:extLst>
          </p:cNvPr>
          <p:cNvSpPr/>
          <p:nvPr>
            <p:custDataLst>
              <p:tags r:id="rId7"/>
            </p:custDataLst>
          </p:nvPr>
        </p:nvSpPr>
        <p:spPr>
          <a:xfrm>
            <a:off x="2610846" y="1694797"/>
            <a:ext cx="415361" cy="1184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CA"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1CB5A026-B352-4243-8EC2-EA0C208423C6}"/>
              </a:ext>
            </a:extLst>
          </p:cNvPr>
          <p:cNvSpPr/>
          <p:nvPr>
            <p:custDataLst>
              <p:tags r:id="rId8"/>
            </p:custDataLst>
          </p:nvPr>
        </p:nvSpPr>
        <p:spPr>
          <a:xfrm>
            <a:off x="2130603" y="2487176"/>
            <a:ext cx="162541" cy="1615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CA" sz="1350">
              <a:solidFill>
                <a:prstClr val="white"/>
              </a:solidFill>
              <a:latin typeface="Calibri" panose="020F0502020204030204"/>
            </a:endParaRPr>
          </a:p>
        </p:txBody>
      </p:sp>
      <p:sp>
        <p:nvSpPr>
          <p:cNvPr id="25" name="Rectangle 24">
            <a:extLst>
              <a:ext uri="{FF2B5EF4-FFF2-40B4-BE49-F238E27FC236}">
                <a16:creationId xmlns:a16="http://schemas.microsoft.com/office/drawing/2014/main" id="{CF16DD7B-8306-42C6-9062-41ABB9A07E40}"/>
              </a:ext>
            </a:extLst>
          </p:cNvPr>
          <p:cNvSpPr/>
          <p:nvPr>
            <p:custDataLst>
              <p:tags r:id="rId9"/>
            </p:custDataLst>
          </p:nvPr>
        </p:nvSpPr>
        <p:spPr>
          <a:xfrm>
            <a:off x="1842871" y="3621728"/>
            <a:ext cx="650298" cy="1995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fr-CA" sz="1350" dirty="0">
                <a:solidFill>
                  <a:prstClr val="white"/>
                </a:solidFill>
                <a:latin typeface="Calibri" panose="020F0502020204030204"/>
              </a:rPr>
              <a:t>é</a:t>
            </a:r>
          </a:p>
        </p:txBody>
      </p:sp>
      <p:pic>
        <p:nvPicPr>
          <p:cNvPr id="17" name="Image 16">
            <a:extLst>
              <a:ext uri="{FF2B5EF4-FFF2-40B4-BE49-F238E27FC236}">
                <a16:creationId xmlns:a16="http://schemas.microsoft.com/office/drawing/2014/main" id="{7FCB398F-FAAC-4D3E-84F0-282006C9DA21}"/>
              </a:ext>
            </a:extLst>
          </p:cNvPr>
          <p:cNvPicPr>
            <a:picLocks noChangeAspect="1"/>
          </p:cNvPicPr>
          <p:nvPr>
            <p:custDataLst>
              <p:tags r:id="rId10"/>
            </p:custDataLst>
          </p:nvPr>
        </p:nvPicPr>
        <p:blipFill>
          <a:blip r:embed="rId17"/>
          <a:stretch>
            <a:fillRect/>
          </a:stretch>
        </p:blipFill>
        <p:spPr>
          <a:xfrm>
            <a:off x="3026207" y="3605119"/>
            <a:ext cx="3767500" cy="871736"/>
          </a:xfrm>
          <a:prstGeom prst="rect">
            <a:avLst/>
          </a:prstGeom>
          <a:ln>
            <a:noFill/>
          </a:ln>
          <a:effectLst>
            <a:outerShdw blurRad="292100" dist="139700" dir="2700000" algn="tl" rotWithShape="0">
              <a:srgbClr val="333333">
                <a:alpha val="65000"/>
              </a:srgbClr>
            </a:outerShdw>
          </a:effectLst>
        </p:spPr>
      </p:pic>
      <p:pic>
        <p:nvPicPr>
          <p:cNvPr id="18" name="Image 17">
            <a:extLst>
              <a:ext uri="{FF2B5EF4-FFF2-40B4-BE49-F238E27FC236}">
                <a16:creationId xmlns:a16="http://schemas.microsoft.com/office/drawing/2014/main" id="{331B4D45-8F9C-4F60-AF7C-546183C87260}"/>
              </a:ext>
            </a:extLst>
          </p:cNvPr>
          <p:cNvPicPr>
            <a:picLocks noChangeAspect="1"/>
          </p:cNvPicPr>
          <p:nvPr>
            <p:custDataLst>
              <p:tags r:id="rId11"/>
            </p:custDataLst>
          </p:nvPr>
        </p:nvPicPr>
        <p:blipFill>
          <a:blip r:embed="rId18"/>
          <a:stretch>
            <a:fillRect/>
          </a:stretch>
        </p:blipFill>
        <p:spPr>
          <a:xfrm>
            <a:off x="7155360" y="3529099"/>
            <a:ext cx="850807" cy="1448120"/>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F174CF75-E7DB-867E-154F-1C01EAEE0DA2}"/>
              </a:ext>
            </a:extLst>
          </p:cNvPr>
          <p:cNvSpPr/>
          <p:nvPr/>
        </p:nvSpPr>
        <p:spPr>
          <a:xfrm>
            <a:off x="0" y="0"/>
            <a:ext cx="9144000" cy="527163"/>
          </a:xfrm>
          <a:prstGeom prst="rect">
            <a:avLst/>
          </a:prstGeom>
          <a:solidFill>
            <a:srgbClr val="075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ZoneTexte 3">
            <a:extLst>
              <a:ext uri="{FF2B5EF4-FFF2-40B4-BE49-F238E27FC236}">
                <a16:creationId xmlns:a16="http://schemas.microsoft.com/office/drawing/2014/main" id="{D47B82DA-49B8-7E95-72A5-9AD070261215}"/>
              </a:ext>
            </a:extLst>
          </p:cNvPr>
          <p:cNvSpPr txBox="1"/>
          <p:nvPr/>
        </p:nvSpPr>
        <p:spPr>
          <a:xfrm>
            <a:off x="220133" y="111106"/>
            <a:ext cx="5359400" cy="369332"/>
          </a:xfrm>
          <a:prstGeom prst="rect">
            <a:avLst/>
          </a:prstGeom>
          <a:noFill/>
        </p:spPr>
        <p:txBody>
          <a:bodyPr wrap="square" rtlCol="0">
            <a:spAutoFit/>
          </a:bodyPr>
          <a:lstStyle/>
          <a:p>
            <a:r>
              <a:rPr lang="fr-FR" dirty="0">
                <a:solidFill>
                  <a:schemeClr val="bg1"/>
                </a:solidFill>
              </a:rPr>
              <a:t>OneDrive</a:t>
            </a:r>
            <a:r>
              <a:rPr lang="fr-FR" sz="1800" dirty="0">
                <a:solidFill>
                  <a:schemeClr val="bg1"/>
                </a:solidFill>
                <a:latin typeface="+mn-lt"/>
              </a:rPr>
              <a:t> votre espace de stockage en ligne</a:t>
            </a:r>
          </a:p>
        </p:txBody>
      </p:sp>
      <p:sp>
        <p:nvSpPr>
          <p:cNvPr id="10" name="Espace réservé du texte 17">
            <a:extLst>
              <a:ext uri="{FF2B5EF4-FFF2-40B4-BE49-F238E27FC236}">
                <a16:creationId xmlns:a16="http://schemas.microsoft.com/office/drawing/2014/main" id="{727C036E-B504-5046-69BD-111716ACD7F8}"/>
              </a:ext>
            </a:extLst>
          </p:cNvPr>
          <p:cNvSpPr>
            <a:spLocks noGrp="1"/>
          </p:cNvSpPr>
          <p:nvPr>
            <p:ph type="body" sz="quarter" idx="10"/>
            <p:custDataLst>
              <p:tags r:id="rId12"/>
            </p:custDataLst>
          </p:nvPr>
        </p:nvSpPr>
        <p:spPr>
          <a:xfrm>
            <a:off x="99798" y="1500997"/>
            <a:ext cx="1525802" cy="2305124"/>
          </a:xfrm>
        </p:spPr>
        <p:txBody>
          <a:bodyPr/>
          <a:lstStyle/>
          <a:p>
            <a:r>
              <a:rPr lang="fr-FR" sz="1000" b="1" dirty="0">
                <a:solidFill>
                  <a:schemeClr val="tx1">
                    <a:lumMod val="65000"/>
                    <a:lumOff val="35000"/>
                  </a:schemeClr>
                </a:solidFill>
              </a:rPr>
              <a:t>Introduction</a:t>
            </a:r>
          </a:p>
          <a:p>
            <a:r>
              <a:rPr lang="fr-FR" sz="1000" b="1" dirty="0">
                <a:solidFill>
                  <a:schemeClr val="tx1">
                    <a:lumMod val="65000"/>
                    <a:lumOff val="35000"/>
                  </a:schemeClr>
                </a:solidFill>
              </a:rPr>
              <a:t>La bibliothèque de documents</a:t>
            </a:r>
          </a:p>
          <a:p>
            <a:r>
              <a:rPr lang="fr-FR" sz="1000" b="1" dirty="0">
                <a:solidFill>
                  <a:schemeClr val="tx1">
                    <a:lumMod val="65000"/>
                    <a:lumOff val="35000"/>
                  </a:schemeClr>
                </a:solidFill>
              </a:rPr>
              <a:t>Le partage de documents</a:t>
            </a:r>
          </a:p>
          <a:p>
            <a:r>
              <a:rPr lang="fr-FR" sz="1000" b="1" dirty="0">
                <a:solidFill>
                  <a:schemeClr val="tx1">
                    <a:lumMod val="65000"/>
                    <a:lumOff val="35000"/>
                  </a:schemeClr>
                </a:solidFill>
              </a:rPr>
              <a:t>Application OneDrive de bureau</a:t>
            </a:r>
          </a:p>
          <a:p>
            <a:r>
              <a:rPr lang="fr-FR" sz="1000" b="1" dirty="0">
                <a:solidFill>
                  <a:schemeClr val="tx1">
                    <a:lumMod val="65000"/>
                    <a:lumOff val="35000"/>
                  </a:schemeClr>
                </a:solidFill>
              </a:rPr>
              <a:t>Fonctionnalités supplémentaires</a:t>
            </a:r>
          </a:p>
          <a:p>
            <a:r>
              <a:rPr lang="fr-FR" sz="1000" b="1" dirty="0">
                <a:solidFill>
                  <a:schemeClr val="tx1">
                    <a:lumMod val="65000"/>
                    <a:lumOff val="35000"/>
                  </a:schemeClr>
                </a:solidFill>
              </a:rPr>
              <a:t>Conclusion</a:t>
            </a:r>
          </a:p>
          <a:p>
            <a:r>
              <a:rPr lang="fr-FR" sz="1000" b="1" dirty="0">
                <a:solidFill>
                  <a:schemeClr val="tx1">
                    <a:lumMod val="65000"/>
                    <a:lumOff val="35000"/>
                  </a:schemeClr>
                </a:solidFill>
              </a:rPr>
              <a:t>Questions/Réponses</a:t>
            </a:r>
          </a:p>
          <a:p>
            <a:endParaRPr lang="fr-FR" sz="1000" dirty="0">
              <a:solidFill>
                <a:schemeClr val="tx1">
                  <a:lumMod val="65000"/>
                  <a:lumOff val="35000"/>
                </a:schemeClr>
              </a:solidFill>
            </a:endParaRPr>
          </a:p>
        </p:txBody>
      </p:sp>
      <p:grpSp>
        <p:nvGrpSpPr>
          <p:cNvPr id="11" name="Groupe 10">
            <a:extLst>
              <a:ext uri="{FF2B5EF4-FFF2-40B4-BE49-F238E27FC236}">
                <a16:creationId xmlns:a16="http://schemas.microsoft.com/office/drawing/2014/main" id="{51B19640-86B9-E73E-0ADC-1B45F06D5748}"/>
              </a:ext>
            </a:extLst>
          </p:cNvPr>
          <p:cNvGrpSpPr/>
          <p:nvPr>
            <p:custDataLst>
              <p:tags r:id="rId13"/>
            </p:custDataLst>
          </p:nvPr>
        </p:nvGrpSpPr>
        <p:grpSpPr>
          <a:xfrm>
            <a:off x="0" y="1245050"/>
            <a:ext cx="1194590" cy="305785"/>
            <a:chOff x="126955" y="1345926"/>
            <a:chExt cx="1457529" cy="455599"/>
          </a:xfrm>
          <a:solidFill>
            <a:srgbClr val="E83E24">
              <a:alpha val="23000"/>
            </a:srgbClr>
          </a:solidFill>
        </p:grpSpPr>
        <p:sp>
          <p:nvSpPr>
            <p:cNvPr id="16" name="Rectangle 15">
              <a:extLst>
                <a:ext uri="{FF2B5EF4-FFF2-40B4-BE49-F238E27FC236}">
                  <a16:creationId xmlns:a16="http://schemas.microsoft.com/office/drawing/2014/main" id="{28D59FFF-BBC8-C704-463D-45E7A8F3D0E6}"/>
                </a:ext>
              </a:extLst>
            </p:cNvPr>
            <p:cNvSpPr/>
            <p:nvPr/>
          </p:nvSpPr>
          <p:spPr>
            <a:xfrm>
              <a:off x="126955" y="1345926"/>
              <a:ext cx="1457529" cy="31172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srgbClr val="59D7F1"/>
                </a:solidFill>
                <a:latin typeface="Segoe UI Light" panose="020B0502040204020203" pitchFamily="34" charset="0"/>
                <a:cs typeface="Segoe UI Light" panose="020B0502040204020203" pitchFamily="34" charset="0"/>
              </a:endParaRPr>
            </a:p>
          </p:txBody>
        </p:sp>
        <p:sp>
          <p:nvSpPr>
            <p:cNvPr id="20" name="Rectangle 4">
              <a:extLst>
                <a:ext uri="{FF2B5EF4-FFF2-40B4-BE49-F238E27FC236}">
                  <a16:creationId xmlns:a16="http://schemas.microsoft.com/office/drawing/2014/main" id="{F20C545E-F0BB-C147-BDB5-32DF026FF806}"/>
                </a:ext>
              </a:extLst>
            </p:cNvPr>
            <p:cNvSpPr/>
            <p:nvPr/>
          </p:nvSpPr>
          <p:spPr>
            <a:xfrm>
              <a:off x="126955" y="1656485"/>
              <a:ext cx="121764" cy="145040"/>
            </a:xfrm>
            <a:custGeom>
              <a:avLst/>
              <a:gdLst>
                <a:gd name="connsiteX0" fmla="*/ 0 w 1457529"/>
                <a:gd name="connsiteY0" fmla="*/ 0 h 311727"/>
                <a:gd name="connsiteX1" fmla="*/ 1457529 w 1457529"/>
                <a:gd name="connsiteY1" fmla="*/ 0 h 311727"/>
                <a:gd name="connsiteX2" fmla="*/ 1457529 w 1457529"/>
                <a:gd name="connsiteY2" fmla="*/ 311727 h 311727"/>
                <a:gd name="connsiteX3" fmla="*/ 0 w 1457529"/>
                <a:gd name="connsiteY3" fmla="*/ 311727 h 311727"/>
                <a:gd name="connsiteX4" fmla="*/ 0 w 1457529"/>
                <a:gd name="connsiteY4" fmla="*/ 0 h 311727"/>
                <a:gd name="connsiteX0" fmla="*/ 57150 w 1457529"/>
                <a:gd name="connsiteY0" fmla="*/ 188119 h 311727"/>
                <a:gd name="connsiteX1" fmla="*/ 1457529 w 1457529"/>
                <a:gd name="connsiteY1" fmla="*/ 0 h 311727"/>
                <a:gd name="connsiteX2" fmla="*/ 1457529 w 1457529"/>
                <a:gd name="connsiteY2" fmla="*/ 311727 h 311727"/>
                <a:gd name="connsiteX3" fmla="*/ 0 w 1457529"/>
                <a:gd name="connsiteY3" fmla="*/ 311727 h 311727"/>
                <a:gd name="connsiteX4" fmla="*/ 57150 w 1457529"/>
                <a:gd name="connsiteY4" fmla="*/ 188119 h 311727"/>
                <a:gd name="connsiteX0" fmla="*/ 7144 w 1457529"/>
                <a:gd name="connsiteY0" fmla="*/ 180975 h 311727"/>
                <a:gd name="connsiteX1" fmla="*/ 1457529 w 1457529"/>
                <a:gd name="connsiteY1" fmla="*/ 0 h 311727"/>
                <a:gd name="connsiteX2" fmla="*/ 1457529 w 1457529"/>
                <a:gd name="connsiteY2" fmla="*/ 311727 h 311727"/>
                <a:gd name="connsiteX3" fmla="*/ 0 w 1457529"/>
                <a:gd name="connsiteY3" fmla="*/ 311727 h 311727"/>
                <a:gd name="connsiteX4" fmla="*/ 7144 w 1457529"/>
                <a:gd name="connsiteY4" fmla="*/ 180975 h 311727"/>
                <a:gd name="connsiteX0" fmla="*/ 7144 w 1457529"/>
                <a:gd name="connsiteY0" fmla="*/ 0 h 130752"/>
                <a:gd name="connsiteX1" fmla="*/ 157367 w 1457529"/>
                <a:gd name="connsiteY1" fmla="*/ 52387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0 h 130752"/>
                <a:gd name="connsiteX1" fmla="*/ 95455 w 1457529"/>
                <a:gd name="connsiteY1" fmla="*/ 83343 h 130752"/>
                <a:gd name="connsiteX2" fmla="*/ 1457529 w 1457529"/>
                <a:gd name="connsiteY2" fmla="*/ 130752 h 130752"/>
                <a:gd name="connsiteX3" fmla="*/ 0 w 1457529"/>
                <a:gd name="connsiteY3" fmla="*/ 130752 h 130752"/>
                <a:gd name="connsiteX4" fmla="*/ 7144 w 1457529"/>
                <a:gd name="connsiteY4" fmla="*/ 0 h 130752"/>
                <a:gd name="connsiteX0" fmla="*/ 7144 w 1457529"/>
                <a:gd name="connsiteY0" fmla="*/ 2382 h 133134"/>
                <a:gd name="connsiteX1" fmla="*/ 124030 w 1457529"/>
                <a:gd name="connsiteY1" fmla="*/ 0 h 133134"/>
                <a:gd name="connsiteX2" fmla="*/ 1457529 w 1457529"/>
                <a:gd name="connsiteY2" fmla="*/ 133134 h 133134"/>
                <a:gd name="connsiteX3" fmla="*/ 0 w 1457529"/>
                <a:gd name="connsiteY3" fmla="*/ 133134 h 133134"/>
                <a:gd name="connsiteX4" fmla="*/ 7144 w 1457529"/>
                <a:gd name="connsiteY4" fmla="*/ 2382 h 133134"/>
                <a:gd name="connsiteX0" fmla="*/ 2381 w 1457529"/>
                <a:gd name="connsiteY0" fmla="*/ 1 h 133134"/>
                <a:gd name="connsiteX1" fmla="*/ 124030 w 1457529"/>
                <a:gd name="connsiteY1" fmla="*/ 0 h 133134"/>
                <a:gd name="connsiteX2" fmla="*/ 1457529 w 1457529"/>
                <a:gd name="connsiteY2" fmla="*/ 133134 h 133134"/>
                <a:gd name="connsiteX3" fmla="*/ 0 w 1457529"/>
                <a:gd name="connsiteY3" fmla="*/ 133134 h 133134"/>
                <a:gd name="connsiteX4" fmla="*/ 2381 w 1457529"/>
                <a:gd name="connsiteY4" fmla="*/ 1 h 133134"/>
                <a:gd name="connsiteX0" fmla="*/ 2381 w 124030"/>
                <a:gd name="connsiteY0" fmla="*/ 1 h 133134"/>
                <a:gd name="connsiteX1" fmla="*/ 124030 w 124030"/>
                <a:gd name="connsiteY1" fmla="*/ 0 h 133134"/>
                <a:gd name="connsiteX2" fmla="*/ 0 w 124030"/>
                <a:gd name="connsiteY2" fmla="*/ 133134 h 133134"/>
                <a:gd name="connsiteX3" fmla="*/ 2381 w 124030"/>
                <a:gd name="connsiteY3" fmla="*/ 1 h 133134"/>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4 w 121653"/>
                <a:gd name="connsiteY0" fmla="*/ 1 h 145040"/>
                <a:gd name="connsiteX1" fmla="*/ 121653 w 121653"/>
                <a:gd name="connsiteY1" fmla="*/ 0 h 145040"/>
                <a:gd name="connsiteX2" fmla="*/ 119067 w 121653"/>
                <a:gd name="connsiteY2" fmla="*/ 145040 h 145040"/>
                <a:gd name="connsiteX3" fmla="*/ 4 w 121653"/>
                <a:gd name="connsiteY3" fmla="*/ 1 h 145040"/>
                <a:gd name="connsiteX0" fmla="*/ 115 w 121764"/>
                <a:gd name="connsiteY0" fmla="*/ 1 h 145040"/>
                <a:gd name="connsiteX1" fmla="*/ 121764 w 121764"/>
                <a:gd name="connsiteY1" fmla="*/ 0 h 145040"/>
                <a:gd name="connsiteX2" fmla="*/ 119178 w 121764"/>
                <a:gd name="connsiteY2" fmla="*/ 145040 h 145040"/>
                <a:gd name="connsiteX3" fmla="*/ 115 w 121764"/>
                <a:gd name="connsiteY3" fmla="*/ 1 h 145040"/>
              </a:gdLst>
              <a:ahLst/>
              <a:cxnLst>
                <a:cxn ang="0">
                  <a:pos x="connsiteX0" y="connsiteY0"/>
                </a:cxn>
                <a:cxn ang="0">
                  <a:pos x="connsiteX1" y="connsiteY1"/>
                </a:cxn>
                <a:cxn ang="0">
                  <a:pos x="connsiteX2" y="connsiteY2"/>
                </a:cxn>
                <a:cxn ang="0">
                  <a:pos x="connsiteX3" y="connsiteY3"/>
                </a:cxn>
              </a:cxnLst>
              <a:rect l="l" t="t" r="r" b="b"/>
              <a:pathLst>
                <a:path w="121764" h="145040">
                  <a:moveTo>
                    <a:pt x="115" y="1"/>
                  </a:moveTo>
                  <a:lnTo>
                    <a:pt x="121764" y="0"/>
                  </a:lnTo>
                  <a:cubicBezTo>
                    <a:pt x="120902" y="48347"/>
                    <a:pt x="120040" y="134793"/>
                    <a:pt x="119178" y="145040"/>
                  </a:cubicBezTo>
                  <a:cubicBezTo>
                    <a:pt x="-678" y="11762"/>
                    <a:pt x="-679" y="44379"/>
                    <a:pt x="115"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srgbClr val="59D7F1"/>
                </a:solidFill>
                <a:highlight>
                  <a:srgbClr val="00FDFF"/>
                </a:highlight>
                <a:latin typeface="Segoe UI Light" panose="020B0502040204020203" pitchFamily="34" charset="0"/>
                <a:cs typeface="Segoe UI Light" panose="020B0502040204020203" pitchFamily="34" charset="0"/>
              </a:endParaRPr>
            </a:p>
          </p:txBody>
        </p:sp>
      </p:grpSp>
    </p:spTree>
    <p:extLst>
      <p:ext uri="{BB962C8B-B14F-4D97-AF65-F5344CB8AC3E}">
        <p14:creationId xmlns:p14="http://schemas.microsoft.com/office/powerpoint/2010/main" val="56997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fade">
                                      <p:cBhvr>
                                        <p:cTn id="25" dur="500"/>
                                        <p:tgtEl>
                                          <p:spTgt spid="2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5" grpId="0" animBg="1"/>
      <p:bldP spid="2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7"/>
</p:tagLst>
</file>

<file path=ppt/tags/tag100.xml><?xml version="1.0" encoding="utf-8"?>
<p:tagLst xmlns:a="http://schemas.openxmlformats.org/drawingml/2006/main" xmlns:r="http://schemas.openxmlformats.org/officeDocument/2006/relationships" xmlns:p="http://schemas.openxmlformats.org/presentationml/2006/main">
  <p:tag name="NUM" val="7"/>
</p:tagLst>
</file>

<file path=ppt/tags/tag101.xml><?xml version="1.0" encoding="utf-8"?>
<p:tagLst xmlns:a="http://schemas.openxmlformats.org/drawingml/2006/main" xmlns:r="http://schemas.openxmlformats.org/officeDocument/2006/relationships" xmlns:p="http://schemas.openxmlformats.org/presentationml/2006/main">
  <p:tag name="NUM" val="8"/>
</p:tagLst>
</file>

<file path=ppt/tags/tag102.xml><?xml version="1.0" encoding="utf-8"?>
<p:tagLst xmlns:a="http://schemas.openxmlformats.org/drawingml/2006/main" xmlns:r="http://schemas.openxmlformats.org/officeDocument/2006/relationships" xmlns:p="http://schemas.openxmlformats.org/presentationml/2006/main">
  <p:tag name="NUM" val="9"/>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4"/>
</p:tagLst>
</file>

<file path=ppt/tags/tag107.xml><?xml version="1.0" encoding="utf-8"?>
<p:tagLst xmlns:a="http://schemas.openxmlformats.org/drawingml/2006/main" xmlns:r="http://schemas.openxmlformats.org/officeDocument/2006/relationships" xmlns:p="http://schemas.openxmlformats.org/presentationml/2006/main">
  <p:tag name="NUM" val="5"/>
</p:tagLst>
</file>

<file path=ppt/tags/tag108.xml><?xml version="1.0" encoding="utf-8"?>
<p:tagLst xmlns:a="http://schemas.openxmlformats.org/drawingml/2006/main" xmlns:r="http://schemas.openxmlformats.org/officeDocument/2006/relationships" xmlns:p="http://schemas.openxmlformats.org/presentationml/2006/main">
  <p:tag name="NUM" val="6"/>
</p:tagLst>
</file>

<file path=ppt/tags/tag109.xml><?xml version="1.0" encoding="utf-8"?>
<p:tagLst xmlns:a="http://schemas.openxmlformats.org/drawingml/2006/main" xmlns:r="http://schemas.openxmlformats.org/officeDocument/2006/relationships" xmlns:p="http://schemas.openxmlformats.org/presentationml/2006/main">
  <p:tag name="NUM" val="7"/>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8"/>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13"/>
</p:tagLst>
</file>

<file path=ppt/tags/tag19.xml><?xml version="1.0" encoding="utf-8"?>
<p:tagLst xmlns:a="http://schemas.openxmlformats.org/drawingml/2006/main" xmlns:r="http://schemas.openxmlformats.org/officeDocument/2006/relationships" xmlns:p="http://schemas.openxmlformats.org/presentationml/2006/main">
  <p:tag name="NUM" val="14"/>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5"/>
</p:tagLst>
</file>

<file path=ppt/tags/tag21.xml><?xml version="1.0" encoding="utf-8"?>
<p:tagLst xmlns:a="http://schemas.openxmlformats.org/drawingml/2006/main" xmlns:r="http://schemas.openxmlformats.org/officeDocument/2006/relationships" xmlns:p="http://schemas.openxmlformats.org/presentationml/2006/main">
  <p:tag name="NUM" val="10"/>
</p:tagLst>
</file>

<file path=ppt/tags/tag22.xml><?xml version="1.0" encoding="utf-8"?>
<p:tagLst xmlns:a="http://schemas.openxmlformats.org/drawingml/2006/main" xmlns:r="http://schemas.openxmlformats.org/officeDocument/2006/relationships" xmlns:p="http://schemas.openxmlformats.org/presentationml/2006/main">
  <p:tag name="NUM" val="12"/>
</p:tagLst>
</file>

<file path=ppt/tags/tag23.xml><?xml version="1.0" encoding="utf-8"?>
<p:tagLst xmlns:a="http://schemas.openxmlformats.org/drawingml/2006/main" xmlns:r="http://schemas.openxmlformats.org/officeDocument/2006/relationships" xmlns:p="http://schemas.openxmlformats.org/presentationml/2006/main">
  <p:tag name="NUM" val="16"/>
</p:tagLst>
</file>

<file path=ppt/tags/tag24.xml><?xml version="1.0" encoding="utf-8"?>
<p:tagLst xmlns:a="http://schemas.openxmlformats.org/drawingml/2006/main" xmlns:r="http://schemas.openxmlformats.org/officeDocument/2006/relationships" xmlns:p="http://schemas.openxmlformats.org/presentationml/2006/main">
  <p:tag name="NUM" val="7"/>
</p:tagLst>
</file>

<file path=ppt/tags/tag25.xml><?xml version="1.0" encoding="utf-8"?>
<p:tagLst xmlns:a="http://schemas.openxmlformats.org/drawingml/2006/main" xmlns:r="http://schemas.openxmlformats.org/officeDocument/2006/relationships" xmlns:p="http://schemas.openxmlformats.org/presentationml/2006/main">
  <p:tag name="NUM" val="8"/>
</p:tagLst>
</file>

<file path=ppt/tags/tag26.xml><?xml version="1.0" encoding="utf-8"?>
<p:tagLst xmlns:a="http://schemas.openxmlformats.org/drawingml/2006/main" xmlns:r="http://schemas.openxmlformats.org/officeDocument/2006/relationships" xmlns:p="http://schemas.openxmlformats.org/presentationml/2006/main">
  <p:tag name="NUM" val="11"/>
</p:tagLst>
</file>

<file path=ppt/tags/tag27.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9"/>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9"/>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7"/>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8"/>
</p:tagLst>
</file>

<file path=ppt/tags/tag41.xml><?xml version="1.0" encoding="utf-8"?>
<p:tagLst xmlns:a="http://schemas.openxmlformats.org/drawingml/2006/main" xmlns:r="http://schemas.openxmlformats.org/officeDocument/2006/relationships" xmlns:p="http://schemas.openxmlformats.org/presentationml/2006/main">
  <p:tag name="NUM" val="9"/>
</p:tagLst>
</file>

<file path=ppt/tags/tag42.xml><?xml version="1.0" encoding="utf-8"?>
<p:tagLst xmlns:a="http://schemas.openxmlformats.org/drawingml/2006/main" xmlns:r="http://schemas.openxmlformats.org/officeDocument/2006/relationships" xmlns:p="http://schemas.openxmlformats.org/presentationml/2006/main">
  <p:tag name="NUM" val="9"/>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6"/>
</p:tagLst>
</file>

<file path=ppt/tags/tag49.xml><?xml version="1.0" encoding="utf-8"?>
<p:tagLst xmlns:a="http://schemas.openxmlformats.org/drawingml/2006/main" xmlns:r="http://schemas.openxmlformats.org/officeDocument/2006/relationships" xmlns:p="http://schemas.openxmlformats.org/presentationml/2006/main">
  <p:tag name="NUM" val="7"/>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8"/>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6"/>
</p:tagLst>
</file>

<file path=ppt/tags/tag59.xml><?xml version="1.0" encoding="utf-8"?>
<p:tagLst xmlns:a="http://schemas.openxmlformats.org/drawingml/2006/main" xmlns:r="http://schemas.openxmlformats.org/officeDocument/2006/relationships" xmlns:p="http://schemas.openxmlformats.org/presentationml/2006/main">
  <p:tag name="NUM" val="8"/>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9"/>
</p:tagLst>
</file>

<file path=ppt/tags/tag61.xml><?xml version="1.0" encoding="utf-8"?>
<p:tagLst xmlns:a="http://schemas.openxmlformats.org/drawingml/2006/main" xmlns:r="http://schemas.openxmlformats.org/officeDocument/2006/relationships" xmlns:p="http://schemas.openxmlformats.org/presentationml/2006/main">
  <p:tag name="NUM" val="10"/>
</p:tagLst>
</file>

<file path=ppt/tags/tag62.xml><?xml version="1.0" encoding="utf-8"?>
<p:tagLst xmlns:a="http://schemas.openxmlformats.org/drawingml/2006/main" xmlns:r="http://schemas.openxmlformats.org/officeDocument/2006/relationships" xmlns:p="http://schemas.openxmlformats.org/presentationml/2006/main">
  <p:tag name="NUM" val="11"/>
</p:tagLst>
</file>

<file path=ppt/tags/tag63.xml><?xml version="1.0" encoding="utf-8"?>
<p:tagLst xmlns:a="http://schemas.openxmlformats.org/drawingml/2006/main" xmlns:r="http://schemas.openxmlformats.org/officeDocument/2006/relationships" xmlns:p="http://schemas.openxmlformats.org/presentationml/2006/main">
  <p:tag name="NUM" val="12"/>
</p:tagLst>
</file>

<file path=ppt/tags/tag64.xml><?xml version="1.0" encoding="utf-8"?>
<p:tagLst xmlns:a="http://schemas.openxmlformats.org/drawingml/2006/main" xmlns:r="http://schemas.openxmlformats.org/officeDocument/2006/relationships" xmlns:p="http://schemas.openxmlformats.org/presentationml/2006/main">
  <p:tag name="NUM" val="13"/>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7"/>
</p:tagLst>
</file>

<file path=ppt/tags/tag73.xml><?xml version="1.0" encoding="utf-8"?>
<p:tagLst xmlns:a="http://schemas.openxmlformats.org/drawingml/2006/main" xmlns:r="http://schemas.openxmlformats.org/officeDocument/2006/relationships" xmlns:p="http://schemas.openxmlformats.org/presentationml/2006/main">
  <p:tag name="NUM" val="8"/>
</p:tagLst>
</file>

<file path=ppt/tags/tag74.xml><?xml version="1.0" encoding="utf-8"?>
<p:tagLst xmlns:a="http://schemas.openxmlformats.org/drawingml/2006/main" xmlns:r="http://schemas.openxmlformats.org/officeDocument/2006/relationships" xmlns:p="http://schemas.openxmlformats.org/presentationml/2006/main">
  <p:tag name="NUM" val="9"/>
</p:tagLst>
</file>

<file path=ppt/tags/tag75.xml><?xml version="1.0" encoding="utf-8"?>
<p:tagLst xmlns:a="http://schemas.openxmlformats.org/drawingml/2006/main" xmlns:r="http://schemas.openxmlformats.org/officeDocument/2006/relationships" xmlns:p="http://schemas.openxmlformats.org/presentationml/2006/main">
  <p:tag name="NUM" val="10"/>
</p:tagLst>
</file>

<file path=ppt/tags/tag76.xml><?xml version="1.0" encoding="utf-8"?>
<p:tagLst xmlns:a="http://schemas.openxmlformats.org/drawingml/2006/main" xmlns:r="http://schemas.openxmlformats.org/officeDocument/2006/relationships" xmlns:p="http://schemas.openxmlformats.org/presentationml/2006/main">
  <p:tag name="NUM" val="11"/>
</p:tagLst>
</file>

<file path=ppt/tags/tag77.xml><?xml version="1.0" encoding="utf-8"?>
<p:tagLst xmlns:a="http://schemas.openxmlformats.org/drawingml/2006/main" xmlns:r="http://schemas.openxmlformats.org/officeDocument/2006/relationships" xmlns:p="http://schemas.openxmlformats.org/presentationml/2006/main">
  <p:tag name="NUM" val="1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ags/tag90.xml><?xml version="1.0" encoding="utf-8"?>
<p:tagLst xmlns:a="http://schemas.openxmlformats.org/drawingml/2006/main" xmlns:r="http://schemas.openxmlformats.org/officeDocument/2006/relationships" xmlns:p="http://schemas.openxmlformats.org/presentationml/2006/main">
  <p:tag name="NUM" val="5"/>
</p:tagLst>
</file>

<file path=ppt/tags/tag91.xml><?xml version="1.0" encoding="utf-8"?>
<p:tagLst xmlns:a="http://schemas.openxmlformats.org/drawingml/2006/main" xmlns:r="http://schemas.openxmlformats.org/officeDocument/2006/relationships" xmlns:p="http://schemas.openxmlformats.org/presentationml/2006/main">
  <p:tag name="NUM" val="6"/>
</p:tagLst>
</file>

<file path=ppt/tags/tag92.xml><?xml version="1.0" encoding="utf-8"?>
<p:tagLst xmlns:a="http://schemas.openxmlformats.org/drawingml/2006/main" xmlns:r="http://schemas.openxmlformats.org/officeDocument/2006/relationships" xmlns:p="http://schemas.openxmlformats.org/presentationml/2006/main">
  <p:tag name="NUM" val="7"/>
</p:tagLst>
</file>

<file path=ppt/tags/tag93.xml><?xml version="1.0" encoding="utf-8"?>
<p:tagLst xmlns:a="http://schemas.openxmlformats.org/drawingml/2006/main" xmlns:r="http://schemas.openxmlformats.org/officeDocument/2006/relationships" xmlns:p="http://schemas.openxmlformats.org/presentationml/2006/main">
  <p:tag name="NUM" val="8"/>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4"/>
</p:tagLst>
</file>

<file path=ppt/tags/tag98.xml><?xml version="1.0" encoding="utf-8"?>
<p:tagLst xmlns:a="http://schemas.openxmlformats.org/drawingml/2006/main" xmlns:r="http://schemas.openxmlformats.org/officeDocument/2006/relationships" xmlns:p="http://schemas.openxmlformats.org/presentationml/2006/main">
  <p:tag name="NUM" val="5"/>
</p:tagLst>
</file>

<file path=ppt/tags/tag99.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1 Cover Page">
  <a:themeElements>
    <a:clrScheme name="PSP COLOUR 01062018">
      <a:dk1>
        <a:srgbClr val="002140"/>
      </a:dk1>
      <a:lt1>
        <a:srgbClr val="FCF7F0"/>
      </a:lt1>
      <a:dk2>
        <a:srgbClr val="E6FF00"/>
      </a:dk2>
      <a:lt2>
        <a:srgbClr val="E6F1F3"/>
      </a:lt2>
      <a:accent1>
        <a:srgbClr val="002140"/>
      </a:accent1>
      <a:accent2>
        <a:srgbClr val="B5D1D4"/>
      </a:accent2>
      <a:accent3>
        <a:srgbClr val="D9D9D9"/>
      </a:accent3>
      <a:accent4>
        <a:srgbClr val="F4E8D6"/>
      </a:accent4>
      <a:accent5>
        <a:srgbClr val="FFA32B"/>
      </a:accent5>
      <a:accent6>
        <a:srgbClr val="61E3E8"/>
      </a:accent6>
      <a:hlink>
        <a:srgbClr val="B5D1D4"/>
      </a:hlink>
      <a:folHlink>
        <a:srgbClr val="D9D9D9"/>
      </a:folHlink>
    </a:clrScheme>
    <a:fontScheme name="PSP Fonts Theme 24_09_201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ream">
      <a:srgbClr val="FCF6F0"/>
    </a:custClr>
    <a:custClr name="Light blue">
      <a:srgbClr val="E6F1F3"/>
    </a:custClr>
    <a:custClr name="Dark blue">
      <a:srgbClr val="04233F"/>
    </a:custClr>
    <a:custClr name="Stormy blue">
      <a:srgbClr val="B4D2D4"/>
    </a:custClr>
    <a:custClr name="Grey">
      <a:srgbClr val="D9D9D8"/>
    </a:custClr>
    <a:custClr name="Sand">
      <a:srgbClr val="F4E8D6"/>
    </a:custClr>
    <a:custClr name="Turquoise">
      <a:srgbClr val="79CED9"/>
    </a:custClr>
    <a:custClr name="Vibrant blue">
      <a:srgbClr val="29337D"/>
    </a:custClr>
    <a:custClr name="Orange">
      <a:srgbClr val="FAA32F"/>
    </a:custClr>
    <a:custClr name="Highlight yellow">
      <a:srgbClr val="E1E31B"/>
    </a:custClr>
  </a:custClrLst>
  <a:extLst>
    <a:ext uri="{05A4C25C-085E-4340-85A3-A5531E510DB2}">
      <thm15:themeFamily xmlns:thm15="http://schemas.microsoft.com/office/thememl/2012/main" name="Corporate presentation-FY19- EN-FINAL_July2019.pptx" id="{086CF123-F95F-4984-8432-5D0741B77975}" vid="{E71BB399-D533-4D80-872A-11B92174FD0A}"/>
    </a:ext>
  </a:extLst>
</a:theme>
</file>

<file path=ppt/theme/theme10.xml><?xml version="1.0" encoding="utf-8"?>
<a:theme xmlns:a="http://schemas.openxmlformats.org/drawingml/2006/main" name="3 Asset Class Separator / Title + Content + Picture">
  <a:themeElements>
    <a:clrScheme name="PSP Color Theme 24_09_2018">
      <a:dk1>
        <a:srgbClr val="002140"/>
      </a:dk1>
      <a:lt1>
        <a:srgbClr val="FCF7F0"/>
      </a:lt1>
      <a:dk2>
        <a:srgbClr val="002140"/>
      </a:dk2>
      <a:lt2>
        <a:srgbClr val="FCF7F0"/>
      </a:lt2>
      <a:accent1>
        <a:srgbClr val="E6F1F3"/>
      </a:accent1>
      <a:accent2>
        <a:srgbClr val="E6FF00"/>
      </a:accent2>
      <a:accent3>
        <a:srgbClr val="B5D1D4"/>
      </a:accent3>
      <a:accent4>
        <a:srgbClr val="D9D9D9"/>
      </a:accent4>
      <a:accent5>
        <a:srgbClr val="F4E8D6"/>
      </a:accent5>
      <a:accent6>
        <a:srgbClr val="001F87"/>
      </a:accent6>
      <a:hlink>
        <a:srgbClr val="61E3E8"/>
      </a:hlink>
      <a:folHlink>
        <a:srgbClr val="FFA32B"/>
      </a:folHlink>
    </a:clrScheme>
    <a:fontScheme name="PSP Fonts Theme 24_09_201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0891304-D78C-40A0-BD11-66B3BEE05772}" vid="{96EE0861-8055-4B44-8E02-A25456864E37}"/>
    </a:ext>
  </a:extLst>
</a:theme>
</file>

<file path=ppt/theme/theme11.xml><?xml version="1.0" encoding="utf-8"?>
<a:theme xmlns:a="http://schemas.openxmlformats.org/drawingml/2006/main" name="1 PSP Theme Main Section">
  <a:themeElements>
    <a:clrScheme name="PSP Color Theme 24_09_2018">
      <a:dk1>
        <a:srgbClr val="002140"/>
      </a:dk1>
      <a:lt1>
        <a:srgbClr val="FCF7F0"/>
      </a:lt1>
      <a:dk2>
        <a:srgbClr val="002140"/>
      </a:dk2>
      <a:lt2>
        <a:srgbClr val="FCF7F0"/>
      </a:lt2>
      <a:accent1>
        <a:srgbClr val="E6F1F3"/>
      </a:accent1>
      <a:accent2>
        <a:srgbClr val="E6FF00"/>
      </a:accent2>
      <a:accent3>
        <a:srgbClr val="B5D1D4"/>
      </a:accent3>
      <a:accent4>
        <a:srgbClr val="D9D9D9"/>
      </a:accent4>
      <a:accent5>
        <a:srgbClr val="F4E8D6"/>
      </a:accent5>
      <a:accent6>
        <a:srgbClr val="001F87"/>
      </a:accent6>
      <a:hlink>
        <a:srgbClr val="61E3E8"/>
      </a:hlink>
      <a:folHlink>
        <a:srgbClr val="FFA32B"/>
      </a:folHlink>
    </a:clrScheme>
    <a:fontScheme name="PSP 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ream">
      <a:srgbClr val="FCF6F0"/>
    </a:custClr>
    <a:custClr name="Light blue">
      <a:srgbClr val="E6F1F3"/>
    </a:custClr>
    <a:custClr name="Dark blue">
      <a:srgbClr val="04233F"/>
    </a:custClr>
    <a:custClr name="Stormy blue">
      <a:srgbClr val="B4D2D4"/>
    </a:custClr>
    <a:custClr name="Grey">
      <a:srgbClr val="D9D9D8"/>
    </a:custClr>
    <a:custClr name="Sand">
      <a:srgbClr val="F4E8D6"/>
    </a:custClr>
    <a:custClr name="Turquoise">
      <a:srgbClr val="79CED9"/>
    </a:custClr>
    <a:custClr name="Vibrant blue">
      <a:srgbClr val="29337D"/>
    </a:custClr>
    <a:custClr name="Orange">
      <a:srgbClr val="FAA32F"/>
    </a:custClr>
    <a:custClr name="Highlight yellow">
      <a:srgbClr val="E1E31B"/>
    </a:custClr>
    <a:custClr name="White">
      <a:srgbClr val="FFFFFF"/>
    </a:custClr>
    <a:custClr name="Black">
      <a:srgbClr val="000000"/>
    </a:custClr>
    <a:custClr name="Low">
      <a:srgbClr val="B2D08A"/>
    </a:custClr>
    <a:custClr name="Moderate">
      <a:srgbClr val="EDCB4D"/>
    </a:custClr>
    <a:custClr name="High">
      <a:srgbClr val="EDA84D"/>
    </a:custClr>
    <a:custClr name="Critical">
      <a:srgbClr val="DE6A22"/>
    </a:custClr>
  </a:custClrLst>
  <a:extLst>
    <a:ext uri="{05A4C25C-085E-4340-85A3-A5531E510DB2}">
      <thm15:themeFamily xmlns:thm15="http://schemas.microsoft.com/office/thememl/2012/main" name="Presentation1" id="{B0891304-D78C-40A0-BD11-66B3BEE05772}" vid="{ABFBCD94-9189-458C-A635-C959FBC9573C}"/>
    </a:ext>
  </a:extLst>
</a:theme>
</file>

<file path=ppt/theme/theme12.xml><?xml version="1.0" encoding="utf-8"?>
<a:theme xmlns:a="http://schemas.openxmlformats.org/drawingml/2006/main" name="LCL">
  <a:themeElements>
    <a:clrScheme name="Custom 2">
      <a:dk1>
        <a:sysClr val="windowText" lastClr="000000"/>
      </a:dk1>
      <a:lt1>
        <a:sysClr val="window" lastClr="FFFFFF"/>
      </a:lt1>
      <a:dk2>
        <a:srgbClr val="DD0020"/>
      </a:dk2>
      <a:lt2>
        <a:srgbClr val="102A91"/>
      </a:lt2>
      <a:accent1>
        <a:srgbClr val="5A5A5A"/>
      </a:accent1>
      <a:accent2>
        <a:srgbClr val="59A5DA"/>
      </a:accent2>
      <a:accent3>
        <a:srgbClr val="F52C1C"/>
      </a:accent3>
      <a:accent4>
        <a:srgbClr val="FBCF2D"/>
      </a:accent4>
      <a:accent5>
        <a:srgbClr val="102A91"/>
      </a:accent5>
      <a:accent6>
        <a:srgbClr val="00A550"/>
      </a:accent6>
      <a:hlink>
        <a:srgbClr val="102A91"/>
      </a:hlink>
      <a:folHlink>
        <a:srgbClr val="59A5D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spcFirstLastPara="0" vert="horz" wrap="square" lIns="53340" tIns="53340" rIns="53340" bIns="53340" numCol="1" spcCol="1270" anchor="ctr" anchorCtr="0">
        <a:noAutofit/>
      </a:bodyPr>
      <a:lstStyle>
        <a:defPPr algn="ctr" defTabSz="622300">
          <a:lnSpc>
            <a:spcPct val="90000"/>
          </a:lnSpc>
          <a:spcBef>
            <a:spcPct val="0"/>
          </a:spcBef>
          <a:spcAft>
            <a:spcPct val="35000"/>
          </a:spcAft>
          <a:defRPr sz="1400" b="1" kern="1200" dirty="0" smtClean="0">
            <a:solidFill>
              <a:schemeClr val="bg1"/>
            </a:solidFill>
          </a:defRPr>
        </a:defPPr>
      </a:lstStyle>
      <a: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a:style>
    </a:spDef>
    <a:lnDef>
      <a:spPr>
        <a:ln w="12700" cmpd="sng">
          <a:solidFill>
            <a:schemeClr val="tx1">
              <a:lumMod val="50000"/>
              <a:lumOff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Thème mooc o365">
  <a:themeElements>
    <a:clrScheme name="Ble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 mooc o365" id="{5F035772-9CAA-4154-BF4A-F38B9C4879F0}" vid="{E793FDB7-70C0-4A0A-AD6E-499D2BA74443}"/>
    </a:ext>
  </a:extLst>
</a:theme>
</file>

<file path=ppt/theme/theme14.xml><?xml version="1.0" encoding="utf-8"?>
<a:theme xmlns:a="http://schemas.openxmlformats.org/drawingml/2006/main" name="1_Thème mooc o365">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 mooc o365" id="{5F035772-9CAA-4154-BF4A-F38B9C4879F0}" vid="{E793FDB7-70C0-4A0A-AD6E-499D2BA74443}"/>
    </a:ext>
  </a:extLst>
</a:theme>
</file>

<file path=ppt/theme/theme15.xml><?xml version="1.0" encoding="utf-8"?>
<a:theme xmlns:a="http://schemas.openxmlformats.org/drawingml/2006/main" name="2_Thème mooc o36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 mooc o365" id="{5F035772-9CAA-4154-BF4A-F38B9C4879F0}" vid="{E793FDB7-70C0-4A0A-AD6E-499D2BA74443}"/>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 Regular Page">
  <a:themeElements>
    <a:clrScheme name="PSP Color Theme B">
      <a:dk1>
        <a:srgbClr val="002140"/>
      </a:dk1>
      <a:lt1>
        <a:srgbClr val="FCF7F0"/>
      </a:lt1>
      <a:dk2>
        <a:srgbClr val="001F87"/>
      </a:dk2>
      <a:lt2>
        <a:srgbClr val="E6F1F3"/>
      </a:lt2>
      <a:accent1>
        <a:srgbClr val="B5D1D4"/>
      </a:accent1>
      <a:accent2>
        <a:srgbClr val="D9D9D9"/>
      </a:accent2>
      <a:accent3>
        <a:srgbClr val="F4E8D6"/>
      </a:accent3>
      <a:accent4>
        <a:srgbClr val="FFA32B"/>
      </a:accent4>
      <a:accent5>
        <a:srgbClr val="61E3E8"/>
      </a:accent5>
      <a:accent6>
        <a:srgbClr val="E6FF00"/>
      </a:accent6>
      <a:hlink>
        <a:srgbClr val="FFA32B"/>
      </a:hlink>
      <a:folHlink>
        <a:srgbClr val="B5D1D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presentation-FY19- EN-FINAL_July2019.pptx" id="{086CF123-F95F-4984-8432-5D0741B77975}" vid="{7A4AFA1B-C545-4445-A973-FCFDC5B66AAA}"/>
    </a:ext>
  </a:extLst>
</a:theme>
</file>

<file path=ppt/theme/theme3.xml><?xml version="1.0" encoding="utf-8"?>
<a:theme xmlns:a="http://schemas.openxmlformats.org/drawingml/2006/main" name="3 Section Page">
  <a:themeElements>
    <a:clrScheme name="PSP COLOUR">
      <a:dk1>
        <a:srgbClr val="002140"/>
      </a:dk1>
      <a:lt1>
        <a:srgbClr val="FCF7F0"/>
      </a:lt1>
      <a:dk2>
        <a:srgbClr val="E6FF00"/>
      </a:dk2>
      <a:lt2>
        <a:srgbClr val="E6F1F3"/>
      </a:lt2>
      <a:accent1>
        <a:srgbClr val="002140"/>
      </a:accent1>
      <a:accent2>
        <a:srgbClr val="B5D1D4"/>
      </a:accent2>
      <a:accent3>
        <a:srgbClr val="D9D9D9"/>
      </a:accent3>
      <a:accent4>
        <a:srgbClr val="F4E8D6"/>
      </a:accent4>
      <a:accent5>
        <a:srgbClr val="FFA32B"/>
      </a:accent5>
      <a:accent6>
        <a:srgbClr val="61E3E8"/>
      </a:accent6>
      <a:hlink>
        <a:srgbClr val="B5D1D4"/>
      </a:hlink>
      <a:folHlink>
        <a:srgbClr val="D9D9D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presentation-FY19- EN-FINAL_July2019.pptx" id="{086CF123-F95F-4984-8432-5D0741B77975}" vid="{D007D532-965B-42E2-AFFF-E4BA4A55C28F}"/>
    </a:ext>
  </a:extLst>
</a:theme>
</file>

<file path=ppt/theme/theme4.xml><?xml version="1.0" encoding="utf-8"?>
<a:theme xmlns:a="http://schemas.openxmlformats.org/drawingml/2006/main" name="4 Asset Class Separator – Title without Picture">
  <a:themeElements>
    <a:clrScheme name="PSP COLOUR">
      <a:dk1>
        <a:srgbClr val="002140"/>
      </a:dk1>
      <a:lt1>
        <a:srgbClr val="FCF7F0"/>
      </a:lt1>
      <a:dk2>
        <a:srgbClr val="E6FF00"/>
      </a:dk2>
      <a:lt2>
        <a:srgbClr val="E6F1F3"/>
      </a:lt2>
      <a:accent1>
        <a:srgbClr val="002140"/>
      </a:accent1>
      <a:accent2>
        <a:srgbClr val="B5D1D4"/>
      </a:accent2>
      <a:accent3>
        <a:srgbClr val="D9D9D9"/>
      </a:accent3>
      <a:accent4>
        <a:srgbClr val="F4E8D6"/>
      </a:accent4>
      <a:accent5>
        <a:srgbClr val="FFA32B"/>
      </a:accent5>
      <a:accent6>
        <a:srgbClr val="61E3E8"/>
      </a:accent6>
      <a:hlink>
        <a:srgbClr val="B5D1D4"/>
      </a:hlink>
      <a:folHlink>
        <a:srgbClr val="D9D9D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presentation-FY19- EN-FINAL_July2019.pptx" id="{086CF123-F95F-4984-8432-5D0741B77975}" vid="{A604D2CD-90AA-44E6-A0B6-E6C4C63557BF}"/>
    </a:ext>
  </a:extLst>
</a:theme>
</file>

<file path=ppt/theme/theme5.xml><?xml version="1.0" encoding="utf-8"?>
<a:theme xmlns:a="http://schemas.openxmlformats.org/drawingml/2006/main" name="5 Asset Class Separator / Title + Content + Picture">
  <a:themeElements>
    <a:clrScheme name="PSP COLOUR">
      <a:dk1>
        <a:srgbClr val="002140"/>
      </a:dk1>
      <a:lt1>
        <a:srgbClr val="FCF7F0"/>
      </a:lt1>
      <a:dk2>
        <a:srgbClr val="E6FF00"/>
      </a:dk2>
      <a:lt2>
        <a:srgbClr val="E6F1F3"/>
      </a:lt2>
      <a:accent1>
        <a:srgbClr val="002140"/>
      </a:accent1>
      <a:accent2>
        <a:srgbClr val="B5D1D4"/>
      </a:accent2>
      <a:accent3>
        <a:srgbClr val="D9D9D9"/>
      </a:accent3>
      <a:accent4>
        <a:srgbClr val="F4E8D6"/>
      </a:accent4>
      <a:accent5>
        <a:srgbClr val="FFA32B"/>
      </a:accent5>
      <a:accent6>
        <a:srgbClr val="61E3E8"/>
      </a:accent6>
      <a:hlink>
        <a:srgbClr val="B5D1D4"/>
      </a:hlink>
      <a:folHlink>
        <a:srgbClr val="D9D9D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presentation-FY19- EN-FINAL_July2019.pptx" id="{086CF123-F95F-4984-8432-5D0741B77975}" vid="{DE3B4904-4E52-4343-9B36-FB48765EDAA6}"/>
    </a:ext>
  </a:extLst>
</a:theme>
</file>

<file path=ppt/theme/theme6.xml><?xml version="1.0" encoding="utf-8"?>
<a:theme xmlns:a="http://schemas.openxmlformats.org/drawingml/2006/main" name="6 Comparaison Page">
  <a:themeElements>
    <a:clrScheme name="PSP COLOUR">
      <a:dk1>
        <a:srgbClr val="002140"/>
      </a:dk1>
      <a:lt1>
        <a:srgbClr val="FCF7F0"/>
      </a:lt1>
      <a:dk2>
        <a:srgbClr val="E6FF00"/>
      </a:dk2>
      <a:lt2>
        <a:srgbClr val="E6F1F3"/>
      </a:lt2>
      <a:accent1>
        <a:srgbClr val="002140"/>
      </a:accent1>
      <a:accent2>
        <a:srgbClr val="B5D1D4"/>
      </a:accent2>
      <a:accent3>
        <a:srgbClr val="D9D9D9"/>
      </a:accent3>
      <a:accent4>
        <a:srgbClr val="F4E8D6"/>
      </a:accent4>
      <a:accent5>
        <a:srgbClr val="FFA32B"/>
      </a:accent5>
      <a:accent6>
        <a:srgbClr val="61E3E8"/>
      </a:accent6>
      <a:hlink>
        <a:srgbClr val="B5D1D4"/>
      </a:hlink>
      <a:folHlink>
        <a:srgbClr val="D9D9D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presentation-FY19- EN-FINAL_July2019.pptx" id="{086CF123-F95F-4984-8432-5D0741B77975}" vid="{76D67461-FBDA-40DF-9A64-C174103717D0}"/>
    </a:ext>
  </a:extLst>
</a:theme>
</file>

<file path=ppt/theme/theme7.xml><?xml version="1.0" encoding="utf-8"?>
<a:theme xmlns:a="http://schemas.openxmlformats.org/drawingml/2006/main" name="7 Picture Page">
  <a:themeElements>
    <a:clrScheme name="PSP COLOUR">
      <a:dk1>
        <a:srgbClr val="002140"/>
      </a:dk1>
      <a:lt1>
        <a:srgbClr val="FCF7F0"/>
      </a:lt1>
      <a:dk2>
        <a:srgbClr val="E6FF00"/>
      </a:dk2>
      <a:lt2>
        <a:srgbClr val="E6F1F3"/>
      </a:lt2>
      <a:accent1>
        <a:srgbClr val="002140"/>
      </a:accent1>
      <a:accent2>
        <a:srgbClr val="B5D1D4"/>
      </a:accent2>
      <a:accent3>
        <a:srgbClr val="D9D9D9"/>
      </a:accent3>
      <a:accent4>
        <a:srgbClr val="F4E8D6"/>
      </a:accent4>
      <a:accent5>
        <a:srgbClr val="FFA32B"/>
      </a:accent5>
      <a:accent6>
        <a:srgbClr val="61E3E8"/>
      </a:accent6>
      <a:hlink>
        <a:srgbClr val="B5D1D4"/>
      </a:hlink>
      <a:folHlink>
        <a:srgbClr val="D9D9D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presentation-FY19- EN-FINAL_July2019.pptx" id="{086CF123-F95F-4984-8432-5D0741B77975}" vid="{E52F88CD-3EFD-48A0-A648-6A0138E74DED}"/>
    </a:ext>
  </a:extLst>
</a:theme>
</file>

<file path=ppt/theme/theme8.xml><?xml version="1.0" encoding="utf-8"?>
<a:theme xmlns:a="http://schemas.openxmlformats.org/drawingml/2006/main" name="8 Contact &amp; Disclaimer">
  <a:themeElements>
    <a:clrScheme name="PSP COLOUR">
      <a:dk1>
        <a:srgbClr val="002140"/>
      </a:dk1>
      <a:lt1>
        <a:srgbClr val="FCF7F0"/>
      </a:lt1>
      <a:dk2>
        <a:srgbClr val="E6FF00"/>
      </a:dk2>
      <a:lt2>
        <a:srgbClr val="E6F1F3"/>
      </a:lt2>
      <a:accent1>
        <a:srgbClr val="002140"/>
      </a:accent1>
      <a:accent2>
        <a:srgbClr val="B5D1D4"/>
      </a:accent2>
      <a:accent3>
        <a:srgbClr val="D9D9D9"/>
      </a:accent3>
      <a:accent4>
        <a:srgbClr val="F4E8D6"/>
      </a:accent4>
      <a:accent5>
        <a:srgbClr val="FFA32B"/>
      </a:accent5>
      <a:accent6>
        <a:srgbClr val="61E3E8"/>
      </a:accent6>
      <a:hlink>
        <a:srgbClr val="B5D1D4"/>
      </a:hlink>
      <a:folHlink>
        <a:srgbClr val="D9D9D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presentation-FY19- EN-FINAL_July2019.pptx" id="{086CF123-F95F-4984-8432-5D0741B77975}" vid="{35FDDED7-FF31-47CE-88DE-01A55264C074}"/>
    </a:ext>
  </a:extLst>
</a:theme>
</file>

<file path=ppt/theme/theme9.xml><?xml version="1.0" encoding="utf-8"?>
<a:theme xmlns:a="http://schemas.openxmlformats.org/drawingml/2006/main" name="9  End Page">
  <a:themeElements>
    <a:clrScheme name="PSP Color Theme A">
      <a:dk1>
        <a:srgbClr val="002140"/>
      </a:dk1>
      <a:lt1>
        <a:srgbClr val="FCF7F0"/>
      </a:lt1>
      <a:dk2>
        <a:srgbClr val="FFA32B"/>
      </a:dk2>
      <a:lt2>
        <a:srgbClr val="E6F1F3"/>
      </a:lt2>
      <a:accent1>
        <a:srgbClr val="001F87"/>
      </a:accent1>
      <a:accent2>
        <a:srgbClr val="B5D1D4"/>
      </a:accent2>
      <a:accent3>
        <a:srgbClr val="D9D9D9"/>
      </a:accent3>
      <a:accent4>
        <a:srgbClr val="F4E8D6"/>
      </a:accent4>
      <a:accent5>
        <a:srgbClr val="61E3E8"/>
      </a:accent5>
      <a:accent6>
        <a:srgbClr val="E6FF00"/>
      </a:accent6>
      <a:hlink>
        <a:srgbClr val="FFA32B"/>
      </a:hlink>
      <a:folHlink>
        <a:srgbClr val="B5D1D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presentation-FY19- EN-FINAL_July2019.pptx" id="{086CF123-F95F-4984-8432-5D0741B77975}" vid="{AEC2346E-75CB-4E43-84FC-01C957B4EEB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86b045f-5e7b-4b14-a5ed-37bfa83e699a">
      <UserInfo>
        <DisplayName>Agnès Codet</DisplayName>
        <AccountId>356</AccountId>
        <AccountType/>
      </UserInfo>
      <UserInfo>
        <DisplayName>Sylvie Perrott</DisplayName>
        <AccountId>35</AccountId>
        <AccountType/>
      </UserInfo>
    </SharedWithUsers>
    <Fingerprint xmlns="2600d94c-7b0e-47f7-b62e-d16e19a3bfa9" xsi:nil="true"/>
    <Repstor_Subject xmlns="2600d94c-7b0e-47f7-b62e-d16e19a3bfa9" xsi:nil="true"/>
    <Repstor_From xmlns="2600d94c-7b0e-47f7-b62e-d16e19a3bfa9" xsi:nil="true"/>
    <Repstor_HasAttachments xmlns="2600d94c-7b0e-47f7-b62e-d16e19a3bfa9" xsi:nil="true"/>
    <Repstor_BCC xmlns="2600d94c-7b0e-47f7-b62e-d16e19a3bfa9" xsi:nil="true"/>
    <Repstor_DateSent xmlns="2600d94c-7b0e-47f7-b62e-d16e19a3bfa9" xsi:nil="true"/>
    <Repstor_CC xmlns="2600d94c-7b0e-47f7-b62e-d16e19a3bfa9" xsi:nil="true"/>
    <Repstor_ConversationTopic xmlns="2600d94c-7b0e-47f7-b62e-d16e19a3bfa9" xsi:nil="true"/>
    <Repstor_To xmlns="2600d94c-7b0e-47f7-b62e-d16e19a3bfa9" xsi:nil="true"/>
    <Repstor_ConversationID xmlns="2600d94c-7b0e-47f7-b62e-d16e19a3bfa9" xsi:nil="true"/>
    <Repstor_DateReceived xmlns="2600d94c-7b0e-47f7-b62e-d16e19a3bfa9" xsi:nil="true"/>
    <Conversation_x0020_Index xmlns="2600d94c-7b0e-47f7-b62e-d16e19a3bfa9" xsi:nil="true"/>
    <InternetMessageId xmlns="76ac4b4e-9e4b-4abc-9bcb-6cd67265f725" xsi:nil="true"/>
    <Items xmlns="2319586f-7646-4f0c-b915-22e56a95ff7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T Operations Support and Maintenance​" ma:contentTypeID="0x01010093A6E62F22DC544A8DB038F6CF5B8594" ma:contentTypeVersion="14" ma:contentTypeDescription="Create a new document." ma:contentTypeScope="" ma:versionID="9e3c1341088d39f29c89950422420f72">
  <xsd:schema xmlns:xsd="http://www.w3.org/2001/XMLSchema" xmlns:xs="http://www.w3.org/2001/XMLSchema" xmlns:p="http://schemas.microsoft.com/office/2006/metadata/properties" xmlns:ns2="2319586f-7646-4f0c-b915-22e56a95ff74" xmlns:ns3="286b045f-5e7b-4b14-a5ed-37bfa83e699a" xmlns:ns4="2600d94c-7b0e-47f7-b62e-d16e19a3bfa9" xmlns:ns5="76ac4b4e-9e4b-4abc-9bcb-6cd67265f725" targetNamespace="http://schemas.microsoft.com/office/2006/metadata/properties" ma:root="true" ma:fieldsID="2574b1ab70fbfa392d659d9b094d62c4" ns2:_="" ns3:_="" ns4:_="" ns5:_="">
    <xsd:import namespace="2319586f-7646-4f0c-b915-22e56a95ff74"/>
    <xsd:import namespace="286b045f-5e7b-4b14-a5ed-37bfa83e699a"/>
    <xsd:import namespace="2600d94c-7b0e-47f7-b62e-d16e19a3bfa9"/>
    <xsd:import namespace="76ac4b4e-9e4b-4abc-9bcb-6cd67265f725"/>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DateTaken" minOccurs="0"/>
                <xsd:element ref="ns2:MediaServiceLocation" minOccurs="0"/>
                <xsd:element ref="ns4:Repstor_BCC" minOccurs="0"/>
                <xsd:element ref="ns4:Repstor_CC" minOccurs="0"/>
                <xsd:element ref="ns4:Repstor_ConversationID" minOccurs="0"/>
                <xsd:element ref="ns4:Conversation_x0020_Index" minOccurs="0"/>
                <xsd:element ref="ns4:Repstor_ConversationTopic" minOccurs="0"/>
                <xsd:element ref="ns4:Repstor_DateReceived" minOccurs="0"/>
                <xsd:element ref="ns4:Repstor_DateSent" minOccurs="0"/>
                <xsd:element ref="ns4:Fingerprint" minOccurs="0"/>
                <xsd:element ref="ns4:Repstor_From" minOccurs="0"/>
                <xsd:element ref="ns4:Repstor_HasAttachments" minOccurs="0"/>
                <xsd:element ref="ns5:InternetMessageId" minOccurs="0"/>
                <xsd:element ref="ns4:Repstor_Subject" minOccurs="0"/>
                <xsd:element ref="ns4:Repstor_To" minOccurs="0"/>
                <xsd:element ref="ns2:MediaServiceAutoKeyPoints" minOccurs="0"/>
                <xsd:element ref="ns2:MediaServiceKeyPoints" minOccurs="0"/>
                <xsd:element ref="ns2:Item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19586f-7646-4f0c-b915-22e56a95ff7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internalName="MediaServiceKeyPoints" ma:readOnly="true">
      <xsd:simpleType>
        <xsd:restriction base="dms:Note">
          <xsd:maxLength value="255"/>
        </xsd:restriction>
      </xsd:simpleType>
    </xsd:element>
    <xsd:element name="Items" ma:index="33" nillable="true" ma:displayName="Items" ma:list="{2319586f-7646-4f0c-b915-22e56a95ff74}" ma:internalName="Items" ma:showField="Titl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286b045f-5e7b-4b14-a5ed-37bfa83e699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600d94c-7b0e-47f7-b62e-d16e19a3bfa9" elementFormDefault="qualified">
    <xsd:import namespace="http://schemas.microsoft.com/office/2006/documentManagement/types"/>
    <xsd:import namespace="http://schemas.microsoft.com/office/infopath/2007/PartnerControls"/>
    <xsd:element name="Repstor_BCC" ma:index="18" nillable="true" ma:displayName="BCC" ma:internalName="Repstor_BCC">
      <xsd:simpleType>
        <xsd:restriction base="dms:Note">
          <xsd:maxLength value="255"/>
        </xsd:restriction>
      </xsd:simpleType>
    </xsd:element>
    <xsd:element name="Repstor_CC" ma:index="19" nillable="true" ma:displayName="CC" ma:internalName="Repstor_CC">
      <xsd:simpleType>
        <xsd:restriction base="dms:Note">
          <xsd:maxLength value="255"/>
        </xsd:restriction>
      </xsd:simpleType>
    </xsd:element>
    <xsd:element name="Repstor_ConversationID" ma:index="20" nillable="true" ma:displayName="Conversation ID" ma:internalName="Repstor_ConversationID">
      <xsd:simpleType>
        <xsd:restriction base="dms:Text"/>
      </xsd:simpleType>
    </xsd:element>
    <xsd:element name="Conversation_x0020_Index" ma:index="21" nillable="true" ma:displayName="Conversation Index" ma:internalName="Conversation_x0020_Index">
      <xsd:simpleType>
        <xsd:restriction base="dms:Text">
          <xsd:maxLength value="255"/>
        </xsd:restriction>
      </xsd:simpleType>
    </xsd:element>
    <xsd:element name="Repstor_ConversationTopic" ma:index="22" nillable="true" ma:displayName="Conversation Topic" ma:internalName="Repstor_ConversationTopic">
      <xsd:simpleType>
        <xsd:restriction base="dms:Text"/>
      </xsd:simpleType>
    </xsd:element>
    <xsd:element name="Repstor_DateReceived" ma:index="23" nillable="true" ma:displayName="Date Received" ma:format="DateTime" ma:internalName="Repstor_DateReceived">
      <xsd:simpleType>
        <xsd:restriction base="dms:DateTime"/>
      </xsd:simpleType>
    </xsd:element>
    <xsd:element name="Repstor_DateSent" ma:index="24" nillable="true" ma:displayName="Date Sent" ma:format="DateTime" ma:internalName="Repstor_DateSent">
      <xsd:simpleType>
        <xsd:restriction base="dms:DateTime"/>
      </xsd:simpleType>
    </xsd:element>
    <xsd:element name="Fingerprint" ma:index="25" nillable="true" ma:displayName="Fingerprint" ma:internalName="Fingerprint">
      <xsd:simpleType>
        <xsd:restriction base="dms:Text"/>
      </xsd:simpleType>
    </xsd:element>
    <xsd:element name="Repstor_From" ma:index="26" nillable="true" ma:displayName="From" ma:internalName="Repstor_From">
      <xsd:simpleType>
        <xsd:restriction base="dms:Text"/>
      </xsd:simpleType>
    </xsd:element>
    <xsd:element name="Repstor_HasAttachments" ma:index="27" nillable="true" ma:displayName="Has Attachments" ma:internalName="Repstor_HasAttachments">
      <xsd:simpleType>
        <xsd:restriction base="dms:Boolean"/>
      </xsd:simpleType>
    </xsd:element>
    <xsd:element name="Repstor_Subject" ma:index="29" nillable="true" ma:displayName="Subject" ma:internalName="Repstor_Subject">
      <xsd:simpleType>
        <xsd:restriction base="dms:Text"/>
      </xsd:simpleType>
    </xsd:element>
    <xsd:element name="Repstor_To" ma:index="30" nillable="true" ma:displayName="To" ma:internalName="Repstor_To">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6ac4b4e-9e4b-4abc-9bcb-6cd67265f725" elementFormDefault="qualified">
    <xsd:import namespace="http://schemas.microsoft.com/office/2006/documentManagement/types"/>
    <xsd:import namespace="http://schemas.microsoft.com/office/infopath/2007/PartnerControls"/>
    <xsd:element name="InternetMessageId" ma:index="28" nillable="true" ma:displayName="InternetMessageId" ma:internalName="InternetMessageId">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820AC5-D5CA-439B-A52F-FB52DB23CC2C}">
  <ds:schemaRefs>
    <ds:schemaRef ds:uri="286b045f-5e7b-4b14-a5ed-37bfa83e699a"/>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purl.org/dc/elements/1.1/"/>
    <ds:schemaRef ds:uri="76ac4b4e-9e4b-4abc-9bcb-6cd67265f725"/>
    <ds:schemaRef ds:uri="2600d94c-7b0e-47f7-b62e-d16e19a3bfa9"/>
    <ds:schemaRef ds:uri="http://www.w3.org/XML/1998/namespace"/>
    <ds:schemaRef ds:uri="2319586f-7646-4f0c-b915-22e56a95ff74"/>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CA0C4324-7365-496A-81F4-D36E84AB1CCE}">
  <ds:schemaRefs>
    <ds:schemaRef ds:uri="http://schemas.microsoft.com/sharepoint/v3/contenttype/forms"/>
  </ds:schemaRefs>
</ds:datastoreItem>
</file>

<file path=customXml/itemProps3.xml><?xml version="1.0" encoding="utf-8"?>
<ds:datastoreItem xmlns:ds="http://schemas.openxmlformats.org/officeDocument/2006/customXml" ds:itemID="{74C40683-6F3C-43D8-92AC-FF67A4D52052}">
  <ds:schemaRefs>
    <ds:schemaRef ds:uri="2319586f-7646-4f0c-b915-22e56a95ff74"/>
    <ds:schemaRef ds:uri="2600d94c-7b0e-47f7-b62e-d16e19a3bfa9"/>
    <ds:schemaRef ds:uri="286b045f-5e7b-4b14-a5ed-37bfa83e699a"/>
    <ds:schemaRef ds:uri="76ac4b4e-9e4b-4abc-9bcb-6cd67265f7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97570</TotalTime>
  <Words>1334</Words>
  <Application>Microsoft Macintosh PowerPoint</Application>
  <PresentationFormat>Affichage à l'écran (16:9)</PresentationFormat>
  <Paragraphs>192</Paragraphs>
  <Slides>14</Slides>
  <Notes>7</Notes>
  <HiddenSlides>0</HiddenSlides>
  <MMClips>0</MMClips>
  <ScaleCrop>false</ScaleCrop>
  <HeadingPairs>
    <vt:vector size="6" baseType="variant">
      <vt:variant>
        <vt:lpstr>Polices utilisées</vt:lpstr>
      </vt:variant>
      <vt:variant>
        <vt:i4>13</vt:i4>
      </vt:variant>
      <vt:variant>
        <vt:lpstr>Thème</vt:lpstr>
      </vt:variant>
      <vt:variant>
        <vt:i4>15</vt:i4>
      </vt:variant>
      <vt:variant>
        <vt:lpstr>Titres des diapositives</vt:lpstr>
      </vt:variant>
      <vt:variant>
        <vt:i4>14</vt:i4>
      </vt:variant>
    </vt:vector>
  </HeadingPairs>
  <TitlesOfParts>
    <vt:vector size="42" baseType="lpstr">
      <vt:lpstr>Aharoni</vt:lpstr>
      <vt:lpstr>Arial</vt:lpstr>
      <vt:lpstr>Basis Grotesque</vt:lpstr>
      <vt:lpstr>Basis Grotesque Pro</vt:lpstr>
      <vt:lpstr>Calibri</vt:lpstr>
      <vt:lpstr>Genath Regular</vt:lpstr>
      <vt:lpstr>Segoe UI</vt:lpstr>
      <vt:lpstr>Segoe UI Light</vt:lpstr>
      <vt:lpstr>Segoe UI Semibold</vt:lpstr>
      <vt:lpstr>Times New Roman</vt:lpstr>
      <vt:lpstr>Trebuchet MS</vt:lpstr>
      <vt:lpstr>wf_segoe-ui_normal</vt:lpstr>
      <vt:lpstr>Wingdings</vt:lpstr>
      <vt:lpstr>1 Cover Page</vt:lpstr>
      <vt:lpstr>2 Regular Page</vt:lpstr>
      <vt:lpstr>3 Section Page</vt:lpstr>
      <vt:lpstr>4 Asset Class Separator – Title without Picture</vt:lpstr>
      <vt:lpstr>5 Asset Class Separator / Title + Content + Picture</vt:lpstr>
      <vt:lpstr>6 Comparaison Page</vt:lpstr>
      <vt:lpstr>7 Picture Page</vt:lpstr>
      <vt:lpstr>8 Contact &amp; Disclaimer</vt:lpstr>
      <vt:lpstr>9  End Page</vt:lpstr>
      <vt:lpstr>3 Asset Class Separator / Title + Content + Picture</vt:lpstr>
      <vt:lpstr>1 PSP Theme Main Section</vt:lpstr>
      <vt:lpstr>LCL</vt:lpstr>
      <vt:lpstr>Thème mooc o365</vt:lpstr>
      <vt:lpstr>1_Thème mooc o365</vt:lpstr>
      <vt:lpstr>2_Thème mooc o365</vt:lpstr>
      <vt:lpstr>Présentation PowerPoint</vt:lpstr>
      <vt:lpstr>Plan</vt:lpstr>
      <vt:lpstr>Présentation PowerPoint</vt:lpstr>
      <vt:lpstr>Qu’est-ce que OneDrive ?</vt:lpstr>
      <vt:lpstr>Présentation PowerPoint</vt:lpstr>
      <vt:lpstr>Présentation PowerPoint</vt:lpstr>
      <vt:lpstr>Présentation PowerPoint</vt:lpstr>
      <vt:lpstr>Présentation PowerPoint</vt:lpstr>
      <vt:lpstr>Présentation PowerPoint</vt:lpstr>
      <vt:lpstr>La fonctionnalité « Protection des dossiers importants »</vt:lpstr>
      <vt:lpstr>Les « fichiers à la demande »</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Jonathan Delisle</dc:creator>
  <cp:lastModifiedBy>Diane H.</cp:lastModifiedBy>
  <cp:revision>89</cp:revision>
  <dcterms:created xsi:type="dcterms:W3CDTF">2021-01-22T18:31:13Z</dcterms:created>
  <dcterms:modified xsi:type="dcterms:W3CDTF">2024-06-27T13:10:34Z</dcterms:modified>
</cp:coreProperties>
</file>