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heme/themeOverride1.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autoCompressPictures="0">
  <p:sldMasterIdLst>
    <p:sldMasterId id="2147483648" r:id="rId4"/>
    <p:sldMasterId id="2147483806" r:id="rId5"/>
    <p:sldMasterId id="2147483825" r:id="rId6"/>
    <p:sldMasterId id="2147483843" r:id="rId7"/>
  </p:sldMasterIdLst>
  <p:notesMasterIdLst>
    <p:notesMasterId r:id="rId58"/>
  </p:notesMasterIdLst>
  <p:handoutMasterIdLst>
    <p:handoutMasterId r:id="rId59"/>
  </p:handoutMasterIdLst>
  <p:sldIdLst>
    <p:sldId id="439" r:id="rId8"/>
    <p:sldId id="2076137596" r:id="rId9"/>
    <p:sldId id="2076137599" r:id="rId10"/>
    <p:sldId id="2076137597" r:id="rId11"/>
    <p:sldId id="2076137598" r:id="rId12"/>
    <p:sldId id="289" r:id="rId13"/>
    <p:sldId id="301" r:id="rId14"/>
    <p:sldId id="290" r:id="rId15"/>
    <p:sldId id="302" r:id="rId16"/>
    <p:sldId id="280" r:id="rId17"/>
    <p:sldId id="318" r:id="rId18"/>
    <p:sldId id="319" r:id="rId19"/>
    <p:sldId id="321" r:id="rId20"/>
    <p:sldId id="297" r:id="rId21"/>
    <p:sldId id="326" r:id="rId22"/>
    <p:sldId id="317" r:id="rId23"/>
    <p:sldId id="323" r:id="rId24"/>
    <p:sldId id="324" r:id="rId25"/>
    <p:sldId id="291" r:id="rId26"/>
    <p:sldId id="292" r:id="rId27"/>
    <p:sldId id="293" r:id="rId28"/>
    <p:sldId id="294" r:id="rId29"/>
    <p:sldId id="2147478782" r:id="rId30"/>
    <p:sldId id="2147478784" r:id="rId31"/>
    <p:sldId id="2147478785" r:id="rId32"/>
    <p:sldId id="261" r:id="rId33"/>
    <p:sldId id="281" r:id="rId34"/>
    <p:sldId id="272" r:id="rId35"/>
    <p:sldId id="411" r:id="rId36"/>
    <p:sldId id="424" r:id="rId37"/>
    <p:sldId id="273" r:id="rId38"/>
    <p:sldId id="274" r:id="rId39"/>
    <p:sldId id="426" r:id="rId40"/>
    <p:sldId id="2076137607" r:id="rId41"/>
    <p:sldId id="276" r:id="rId42"/>
    <p:sldId id="259" r:id="rId43"/>
    <p:sldId id="260" r:id="rId44"/>
    <p:sldId id="258" r:id="rId45"/>
    <p:sldId id="2076137610" r:id="rId46"/>
    <p:sldId id="277" r:id="rId47"/>
    <p:sldId id="278" r:id="rId48"/>
    <p:sldId id="2076137608" r:id="rId49"/>
    <p:sldId id="288" r:id="rId50"/>
    <p:sldId id="2076137609" r:id="rId51"/>
    <p:sldId id="434" r:id="rId52"/>
    <p:sldId id="279" r:id="rId53"/>
    <p:sldId id="267" r:id="rId54"/>
    <p:sldId id="299" r:id="rId55"/>
    <p:sldId id="327" r:id="rId56"/>
    <p:sldId id="2147478786" r:id="rId57"/>
  </p:sldIdLst>
  <p:sldSz cx="24384000" cy="13716000"/>
  <p:notesSz cx="6858000" cy="9144000"/>
  <p:defaultTextStyle>
    <a:defPPr>
      <a:defRPr lang="en-US"/>
    </a:defPPr>
    <a:lvl1pPr algn="l" defTabSz="825500" rtl="0" eaLnBrk="0" fontAlgn="base" hangingPunct="0">
      <a:spcBef>
        <a:spcPct val="0"/>
      </a:spcBef>
      <a:spcAft>
        <a:spcPct val="0"/>
      </a:spcAft>
      <a:defRPr sz="2000" kern="1200">
        <a:solidFill>
          <a:srgbClr val="74808C"/>
        </a:solidFill>
        <a:latin typeface="Poppins" charset="0"/>
        <a:ea typeface="Poppins" charset="0"/>
        <a:cs typeface="Poppins" charset="0"/>
        <a:sym typeface="Poppins" charset="0"/>
      </a:defRPr>
    </a:lvl1pPr>
    <a:lvl2pPr marL="457200" indent="-228600" algn="l" defTabSz="825500" rtl="0" eaLnBrk="0" fontAlgn="base" hangingPunct="0">
      <a:spcBef>
        <a:spcPct val="0"/>
      </a:spcBef>
      <a:spcAft>
        <a:spcPct val="0"/>
      </a:spcAft>
      <a:defRPr sz="2000" kern="1200">
        <a:solidFill>
          <a:srgbClr val="74808C"/>
        </a:solidFill>
        <a:latin typeface="Poppins" charset="0"/>
        <a:ea typeface="Poppins" charset="0"/>
        <a:cs typeface="Poppins" charset="0"/>
        <a:sym typeface="Poppins" charset="0"/>
      </a:defRPr>
    </a:lvl2pPr>
    <a:lvl3pPr marL="914400" indent="-457200" algn="l" defTabSz="825500" rtl="0" eaLnBrk="0" fontAlgn="base" hangingPunct="0">
      <a:spcBef>
        <a:spcPct val="0"/>
      </a:spcBef>
      <a:spcAft>
        <a:spcPct val="0"/>
      </a:spcAft>
      <a:defRPr sz="2000" kern="1200">
        <a:solidFill>
          <a:srgbClr val="74808C"/>
        </a:solidFill>
        <a:latin typeface="Poppins" charset="0"/>
        <a:ea typeface="Poppins" charset="0"/>
        <a:cs typeface="Poppins" charset="0"/>
        <a:sym typeface="Poppins" charset="0"/>
      </a:defRPr>
    </a:lvl3pPr>
    <a:lvl4pPr marL="1371600" indent="-685800" algn="l" defTabSz="825500" rtl="0" eaLnBrk="0" fontAlgn="base" hangingPunct="0">
      <a:spcBef>
        <a:spcPct val="0"/>
      </a:spcBef>
      <a:spcAft>
        <a:spcPct val="0"/>
      </a:spcAft>
      <a:defRPr sz="2000" kern="1200">
        <a:solidFill>
          <a:srgbClr val="74808C"/>
        </a:solidFill>
        <a:latin typeface="Poppins" charset="0"/>
        <a:ea typeface="Poppins" charset="0"/>
        <a:cs typeface="Poppins" charset="0"/>
        <a:sym typeface="Poppins" charset="0"/>
      </a:defRPr>
    </a:lvl4pPr>
    <a:lvl5pPr marL="1828800" indent="-914400" algn="l" defTabSz="825500" rtl="0" eaLnBrk="0" fontAlgn="base" hangingPunct="0">
      <a:spcBef>
        <a:spcPct val="0"/>
      </a:spcBef>
      <a:spcAft>
        <a:spcPct val="0"/>
      </a:spcAft>
      <a:defRPr sz="2000" kern="1200">
        <a:solidFill>
          <a:srgbClr val="74808C"/>
        </a:solidFill>
        <a:latin typeface="Poppins" charset="0"/>
        <a:ea typeface="Poppins" charset="0"/>
        <a:cs typeface="Poppins" charset="0"/>
        <a:sym typeface="Poppins" charset="0"/>
      </a:defRPr>
    </a:lvl5pPr>
    <a:lvl6pPr marL="2286000" algn="l" defTabSz="914400" rtl="0" eaLnBrk="1" latinLnBrk="0" hangingPunct="1">
      <a:defRPr sz="2000" kern="1200">
        <a:solidFill>
          <a:srgbClr val="74808C"/>
        </a:solidFill>
        <a:latin typeface="Poppins" charset="0"/>
        <a:ea typeface="Poppins" charset="0"/>
        <a:cs typeface="Poppins" charset="0"/>
        <a:sym typeface="Poppins" charset="0"/>
      </a:defRPr>
    </a:lvl6pPr>
    <a:lvl7pPr marL="2743200" algn="l" defTabSz="914400" rtl="0" eaLnBrk="1" latinLnBrk="0" hangingPunct="1">
      <a:defRPr sz="2000" kern="1200">
        <a:solidFill>
          <a:srgbClr val="74808C"/>
        </a:solidFill>
        <a:latin typeface="Poppins" charset="0"/>
        <a:ea typeface="Poppins" charset="0"/>
        <a:cs typeface="Poppins" charset="0"/>
        <a:sym typeface="Poppins" charset="0"/>
      </a:defRPr>
    </a:lvl7pPr>
    <a:lvl8pPr marL="3200400" algn="l" defTabSz="914400" rtl="0" eaLnBrk="1" latinLnBrk="0" hangingPunct="1">
      <a:defRPr sz="2000" kern="1200">
        <a:solidFill>
          <a:srgbClr val="74808C"/>
        </a:solidFill>
        <a:latin typeface="Poppins" charset="0"/>
        <a:ea typeface="Poppins" charset="0"/>
        <a:cs typeface="Poppins" charset="0"/>
        <a:sym typeface="Poppins" charset="0"/>
      </a:defRPr>
    </a:lvl8pPr>
    <a:lvl9pPr marL="3657600" algn="l" defTabSz="914400" rtl="0" eaLnBrk="1" latinLnBrk="0" hangingPunct="1">
      <a:defRPr sz="2000" kern="1200">
        <a:solidFill>
          <a:srgbClr val="74808C"/>
        </a:solidFill>
        <a:latin typeface="Poppins" charset="0"/>
        <a:ea typeface="Poppins" charset="0"/>
        <a:cs typeface="Poppins" charset="0"/>
        <a:sym typeface="Poppins" charset="0"/>
      </a:defRPr>
    </a:lvl9pPr>
  </p:defaultTextStyle>
  <p:extLst>
    <p:ext uri="{521415D9-36F7-43E2-AB2F-B90AF26B5E84}">
      <p14:sectionLst xmlns:p14="http://schemas.microsoft.com/office/powerpoint/2010/main">
        <p14:section name="SharePoint, Les bases" id="{D15E4A00-9445-4D93-B477-76133BBD3F2F}">
          <p14:sldIdLst>
            <p14:sldId id="439"/>
            <p14:sldId id="2076137596"/>
            <p14:sldId id="2076137599"/>
            <p14:sldId id="2076137597"/>
          </p14:sldIdLst>
        </p14:section>
        <p14:section name="Utiliser SharePoint pour créer un intranet" id="{29541C0C-1A3A-45E2-9DEB-DE8FEA3694CC}">
          <p14:sldIdLst>
            <p14:sldId id="2076137598"/>
            <p14:sldId id="289"/>
            <p14:sldId id="301"/>
          </p14:sldIdLst>
        </p14:section>
        <p14:section name="L'architecture dans SharePoint" id="{3BF980C7-B04E-445F-9A04-0ACA35444FD2}">
          <p14:sldIdLst>
            <p14:sldId id="290"/>
            <p14:sldId id="302"/>
          </p14:sldIdLst>
        </p14:section>
        <p14:section name="Crée un site SharePoint" id="{AE303528-EA21-4D3C-B47C-05AC30375C24}">
          <p14:sldIdLst>
            <p14:sldId id="280"/>
            <p14:sldId id="318"/>
            <p14:sldId id="319"/>
            <p14:sldId id="321"/>
            <p14:sldId id="297"/>
            <p14:sldId id="326"/>
            <p14:sldId id="317"/>
            <p14:sldId id="323"/>
            <p14:sldId id="324"/>
          </p14:sldIdLst>
        </p14:section>
        <p14:section name="Le contenu d'un site SharePoint" id="{CA8792E2-6B0B-4112-9EE2-6660AC5621A9}">
          <p14:sldIdLst>
            <p14:sldId id="291"/>
            <p14:sldId id="292"/>
            <p14:sldId id="293"/>
            <p14:sldId id="294"/>
            <p14:sldId id="2147478782"/>
            <p14:sldId id="2147478784"/>
            <p14:sldId id="2147478785"/>
          </p14:sldIdLst>
        </p14:section>
        <p14:section name="bibliotheque" id="{84CB9201-2E0B-B34F-815C-57668D55D83A}">
          <p14:sldIdLst>
            <p14:sldId id="261"/>
            <p14:sldId id="281"/>
            <p14:sldId id="272"/>
            <p14:sldId id="411"/>
            <p14:sldId id="424"/>
            <p14:sldId id="273"/>
            <p14:sldId id="274"/>
            <p14:sldId id="426"/>
            <p14:sldId id="2076137607"/>
            <p14:sldId id="276"/>
            <p14:sldId id="259"/>
            <p14:sldId id="260"/>
            <p14:sldId id="258"/>
            <p14:sldId id="2076137610"/>
            <p14:sldId id="277"/>
            <p14:sldId id="278"/>
            <p14:sldId id="2076137608"/>
            <p14:sldId id="288"/>
            <p14:sldId id="2076137609"/>
            <p14:sldId id="434"/>
            <p14:sldId id="279"/>
            <p14:sldId id="267"/>
            <p14:sldId id="299"/>
            <p14:sldId id="327"/>
            <p14:sldId id="2147478786"/>
          </p14:sldIdLst>
        </p14:section>
      </p14:sectionLst>
    </p:ext>
    <p:ext uri="{EFAFB233-063F-42B5-8137-9DF3F51BA10A}">
      <p15:sldGuideLst xmlns:p15="http://schemas.microsoft.com/office/powerpoint/2012/main">
        <p15:guide id="1" pos="740">
          <p15:clr>
            <a:srgbClr val="A4A3A4"/>
          </p15:clr>
        </p15:guide>
        <p15:guide id="2" orient="horz" pos="691">
          <p15:clr>
            <a:srgbClr val="A4A3A4"/>
          </p15:clr>
        </p15:guide>
        <p15:guide id="3" orient="horz" pos="7903" userDrawn="1">
          <p15:clr>
            <a:srgbClr val="A4A3A4"/>
          </p15:clr>
        </p15:guide>
        <p15:guide id="4" pos="14620">
          <p15:clr>
            <a:srgbClr val="A4A3A4"/>
          </p15:clr>
        </p15:guide>
        <p15:guide id="5" pos="76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B92"/>
    <a:srgbClr val="C1FBE4"/>
    <a:srgbClr val="C9FCA0"/>
    <a:srgbClr val="00FCA0"/>
    <a:srgbClr val="F74B53"/>
    <a:srgbClr val="FFFFFF"/>
    <a:srgbClr val="416FFE"/>
    <a:srgbClr val="73FB79"/>
    <a:srgbClr val="8EFA00"/>
    <a:srgbClr val="C4CB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146" autoAdjust="0"/>
    <p:restoredTop sz="95796" autoAdjust="0"/>
  </p:normalViewPr>
  <p:slideViewPr>
    <p:cSldViewPr showGuides="1">
      <p:cViewPr>
        <p:scale>
          <a:sx n="30" d="100"/>
          <a:sy n="30" d="100"/>
        </p:scale>
        <p:origin x="264" y="451"/>
      </p:cViewPr>
      <p:guideLst>
        <p:guide pos="740"/>
        <p:guide orient="horz" pos="691"/>
        <p:guide orient="horz" pos="7903"/>
        <p:guide pos="14620"/>
        <p:guide pos="7680"/>
      </p:guideLst>
    </p:cSldViewPr>
  </p:slideViewPr>
  <p:outlineViewPr>
    <p:cViewPr>
      <p:scale>
        <a:sx n="33" d="100"/>
        <a:sy n="33" d="100"/>
      </p:scale>
      <p:origin x="0" y="-21632"/>
    </p:cViewPr>
  </p:outlineViewPr>
  <p:notesTextViewPr>
    <p:cViewPr>
      <p:scale>
        <a:sx n="1" d="1"/>
        <a:sy n="1" d="1"/>
      </p:scale>
      <p:origin x="0" y="0"/>
    </p:cViewPr>
  </p:notesTextViewPr>
  <p:sorterViewPr>
    <p:cViewPr>
      <p:scale>
        <a:sx n="1" d="1"/>
        <a:sy n="1" d="1"/>
      </p:scale>
      <p:origin x="0" y="0"/>
    </p:cViewPr>
  </p:sorterViewPr>
  <p:notesViewPr>
    <p:cSldViewPr>
      <p:cViewPr varScale="1">
        <p:scale>
          <a:sx n="120" d="100"/>
          <a:sy n="120" d="100"/>
        </p:scale>
        <p:origin x="5104"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viewProps" Target="viewProps.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handoutMaster" Target="handoutMasters/handoutMaster1.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A4A10DF-A671-4D5D-B5F6-2346E27A55FA}" type="doc">
      <dgm:prSet loTypeId="urn:microsoft.com/office/officeart/2005/8/layout/vProcess5" loCatId="process" qsTypeId="urn:microsoft.com/office/officeart/2005/8/quickstyle/simple5" qsCatId="simple" csTypeId="urn:microsoft.com/office/officeart/2005/8/colors/accent4_1" csCatId="accent4" phldr="1"/>
      <dgm:spPr/>
      <dgm:t>
        <a:bodyPr/>
        <a:lstStyle/>
        <a:p>
          <a:endParaRPr lang="en-US"/>
        </a:p>
      </dgm:t>
    </dgm:pt>
    <dgm:pt modelId="{794DF4D2-E00B-40DA-AE03-E0B16F0E49A1}">
      <dgm:prSet/>
      <dgm:spPr/>
      <dgm:t>
        <a:bodyPr/>
        <a:lstStyle/>
        <a:p>
          <a:r>
            <a:rPr lang="en-US" dirty="0"/>
            <a:t>SharePoint can meet the company's collaboration needs, regardless of physical distance or workflows</a:t>
          </a:r>
        </a:p>
      </dgm:t>
    </dgm:pt>
    <dgm:pt modelId="{EB7278CF-F663-4E24-A4C8-4F7AD983C5B8}" type="parTrans" cxnId="{6E3BEA5E-6395-4957-852F-0FE0F7A51495}">
      <dgm:prSet/>
      <dgm:spPr/>
      <dgm:t>
        <a:bodyPr/>
        <a:lstStyle/>
        <a:p>
          <a:endParaRPr lang="en-US"/>
        </a:p>
      </dgm:t>
    </dgm:pt>
    <dgm:pt modelId="{A5CD7233-9B11-47BB-BB71-843FCBE53CB8}" type="sibTrans" cxnId="{6E3BEA5E-6395-4957-852F-0FE0F7A51495}">
      <dgm:prSet/>
      <dgm:spPr>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8100000" scaled="1"/>
          <a:tileRect/>
        </a:gradFill>
        <a:ln>
          <a:solidFill>
            <a:srgbClr val="00B050">
              <a:alpha val="90000"/>
            </a:srgbClr>
          </a:solidFill>
        </a:ln>
      </dgm:spPr>
      <dgm:t>
        <a:bodyPr/>
        <a:lstStyle/>
        <a:p>
          <a:endParaRPr lang="en-US"/>
        </a:p>
      </dgm:t>
    </dgm:pt>
    <dgm:pt modelId="{E8D700DB-6867-43FD-81DE-BEFC7B0D0C56}">
      <dgm:prSet/>
      <dgm:spPr/>
      <dgm:t>
        <a:bodyPr/>
        <a:lstStyle/>
        <a:p>
          <a:r>
            <a:rPr lang="en-US" dirty="0"/>
            <a:t>SharePoint can improve the quality and consistency of information publishing across the enterprise</a:t>
          </a:r>
        </a:p>
      </dgm:t>
    </dgm:pt>
    <dgm:pt modelId="{A1442223-4C74-4DBD-ABE4-75FE6E8E16DA}" type="parTrans" cxnId="{1F0B8389-69F5-4E36-9477-AD313E918357}">
      <dgm:prSet/>
      <dgm:spPr/>
      <dgm:t>
        <a:bodyPr/>
        <a:lstStyle/>
        <a:p>
          <a:endParaRPr lang="en-US"/>
        </a:p>
      </dgm:t>
    </dgm:pt>
    <dgm:pt modelId="{4F9CA826-D358-47EA-A841-E5ABC76F1CAC}" type="sibTrans" cxnId="{1F0B8389-69F5-4E36-9477-AD313E918357}">
      <dgm:prSet/>
      <dgm:spPr>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8100000" scaled="1"/>
          <a:tileRect/>
        </a:gradFill>
        <a:ln>
          <a:solidFill>
            <a:srgbClr val="00B050">
              <a:alpha val="90000"/>
            </a:srgbClr>
          </a:solidFill>
        </a:ln>
      </dgm:spPr>
      <dgm:t>
        <a:bodyPr/>
        <a:lstStyle/>
        <a:p>
          <a:endParaRPr lang="en-US"/>
        </a:p>
      </dgm:t>
    </dgm:pt>
    <dgm:pt modelId="{7D6E2918-C398-4970-8B5D-D0B91B7ED478}">
      <dgm:prSet/>
      <dgm:spPr/>
      <dgm:t>
        <a:bodyPr/>
        <a:lstStyle/>
        <a:p>
          <a:r>
            <a:rPr lang="en-US" dirty="0"/>
            <a:t>By enabling enterprise-wide skills capitalization, SharePoint prevents the loss of know-how and knowledge bases</a:t>
          </a:r>
        </a:p>
      </dgm:t>
    </dgm:pt>
    <dgm:pt modelId="{1124DED7-DA93-4761-A021-98AD0420BB17}" type="parTrans" cxnId="{A898465D-361C-4D5D-ABC1-39A84A4A2B30}">
      <dgm:prSet/>
      <dgm:spPr/>
      <dgm:t>
        <a:bodyPr/>
        <a:lstStyle/>
        <a:p>
          <a:endParaRPr lang="en-US"/>
        </a:p>
      </dgm:t>
    </dgm:pt>
    <dgm:pt modelId="{B9DFD393-EEA3-4990-9B2D-0118FBE9195C}" type="sibTrans" cxnId="{A898465D-361C-4D5D-ABC1-39A84A4A2B30}">
      <dgm:prSet/>
      <dgm:spPr/>
      <dgm:t>
        <a:bodyPr/>
        <a:lstStyle/>
        <a:p>
          <a:endParaRPr lang="en-US"/>
        </a:p>
      </dgm:t>
    </dgm:pt>
    <dgm:pt modelId="{5F7899BE-550C-2A46-8FE9-85E9111D2449}" type="pres">
      <dgm:prSet presAssocID="{2A4A10DF-A671-4D5D-B5F6-2346E27A55FA}" presName="outerComposite" presStyleCnt="0">
        <dgm:presLayoutVars>
          <dgm:chMax val="5"/>
          <dgm:dir/>
          <dgm:resizeHandles val="exact"/>
        </dgm:presLayoutVars>
      </dgm:prSet>
      <dgm:spPr/>
    </dgm:pt>
    <dgm:pt modelId="{CBBF01E4-5378-EA41-964E-445741F74FE4}" type="pres">
      <dgm:prSet presAssocID="{2A4A10DF-A671-4D5D-B5F6-2346E27A55FA}" presName="dummyMaxCanvas" presStyleCnt="0">
        <dgm:presLayoutVars/>
      </dgm:prSet>
      <dgm:spPr/>
    </dgm:pt>
    <dgm:pt modelId="{9137EBE3-F1AD-2E40-80B4-92D0C82148DD}" type="pres">
      <dgm:prSet presAssocID="{2A4A10DF-A671-4D5D-B5F6-2346E27A55FA}" presName="ThreeNodes_1" presStyleLbl="node1" presStyleIdx="0" presStyleCnt="3">
        <dgm:presLayoutVars>
          <dgm:bulletEnabled val="1"/>
        </dgm:presLayoutVars>
      </dgm:prSet>
      <dgm:spPr/>
    </dgm:pt>
    <dgm:pt modelId="{492B91F7-FF2F-B449-9612-5F11F05E6043}" type="pres">
      <dgm:prSet presAssocID="{2A4A10DF-A671-4D5D-B5F6-2346E27A55FA}" presName="ThreeNodes_2" presStyleLbl="node1" presStyleIdx="1" presStyleCnt="3">
        <dgm:presLayoutVars>
          <dgm:bulletEnabled val="1"/>
        </dgm:presLayoutVars>
      </dgm:prSet>
      <dgm:spPr/>
    </dgm:pt>
    <dgm:pt modelId="{4668B0AD-8D51-0D49-B2BC-04F2C743E7A3}" type="pres">
      <dgm:prSet presAssocID="{2A4A10DF-A671-4D5D-B5F6-2346E27A55FA}" presName="ThreeNodes_3" presStyleLbl="node1" presStyleIdx="2" presStyleCnt="3">
        <dgm:presLayoutVars>
          <dgm:bulletEnabled val="1"/>
        </dgm:presLayoutVars>
      </dgm:prSet>
      <dgm:spPr/>
    </dgm:pt>
    <dgm:pt modelId="{3CAB9A9F-615B-E14B-B2DA-BB2191F9FDA4}" type="pres">
      <dgm:prSet presAssocID="{2A4A10DF-A671-4D5D-B5F6-2346E27A55FA}" presName="ThreeConn_1-2" presStyleLbl="fgAccFollowNode1" presStyleIdx="0" presStyleCnt="2">
        <dgm:presLayoutVars>
          <dgm:bulletEnabled val="1"/>
        </dgm:presLayoutVars>
      </dgm:prSet>
      <dgm:spPr/>
    </dgm:pt>
    <dgm:pt modelId="{38D9F632-41C2-5E4D-9050-4457D5F4AE46}" type="pres">
      <dgm:prSet presAssocID="{2A4A10DF-A671-4D5D-B5F6-2346E27A55FA}" presName="ThreeConn_2-3" presStyleLbl="fgAccFollowNode1" presStyleIdx="1" presStyleCnt="2">
        <dgm:presLayoutVars>
          <dgm:bulletEnabled val="1"/>
        </dgm:presLayoutVars>
      </dgm:prSet>
      <dgm:spPr/>
    </dgm:pt>
    <dgm:pt modelId="{53601F10-84EA-4F47-8F09-98B44F2A2FC5}" type="pres">
      <dgm:prSet presAssocID="{2A4A10DF-A671-4D5D-B5F6-2346E27A55FA}" presName="ThreeNodes_1_text" presStyleLbl="node1" presStyleIdx="2" presStyleCnt="3">
        <dgm:presLayoutVars>
          <dgm:bulletEnabled val="1"/>
        </dgm:presLayoutVars>
      </dgm:prSet>
      <dgm:spPr/>
    </dgm:pt>
    <dgm:pt modelId="{FD9B0089-972C-E54D-919F-21BE153A5A38}" type="pres">
      <dgm:prSet presAssocID="{2A4A10DF-A671-4D5D-B5F6-2346E27A55FA}" presName="ThreeNodes_2_text" presStyleLbl="node1" presStyleIdx="2" presStyleCnt="3">
        <dgm:presLayoutVars>
          <dgm:bulletEnabled val="1"/>
        </dgm:presLayoutVars>
      </dgm:prSet>
      <dgm:spPr/>
    </dgm:pt>
    <dgm:pt modelId="{554285AE-E479-3D43-AFE6-4DE0680756BC}" type="pres">
      <dgm:prSet presAssocID="{2A4A10DF-A671-4D5D-B5F6-2346E27A55FA}" presName="ThreeNodes_3_text" presStyleLbl="node1" presStyleIdx="2" presStyleCnt="3">
        <dgm:presLayoutVars>
          <dgm:bulletEnabled val="1"/>
        </dgm:presLayoutVars>
      </dgm:prSet>
      <dgm:spPr/>
    </dgm:pt>
  </dgm:ptLst>
  <dgm:cxnLst>
    <dgm:cxn modelId="{379FD738-9C93-2642-A0A9-CD2433DB9D5D}" type="presOf" srcId="{4F9CA826-D358-47EA-A841-E5ABC76F1CAC}" destId="{38D9F632-41C2-5E4D-9050-4457D5F4AE46}" srcOrd="0" destOrd="0" presId="urn:microsoft.com/office/officeart/2005/8/layout/vProcess5"/>
    <dgm:cxn modelId="{A898465D-361C-4D5D-ABC1-39A84A4A2B30}" srcId="{2A4A10DF-A671-4D5D-B5F6-2346E27A55FA}" destId="{7D6E2918-C398-4970-8B5D-D0B91B7ED478}" srcOrd="2" destOrd="0" parTransId="{1124DED7-DA93-4761-A021-98AD0420BB17}" sibTransId="{B9DFD393-EEA3-4990-9B2D-0118FBE9195C}"/>
    <dgm:cxn modelId="{6E3BEA5E-6395-4957-852F-0FE0F7A51495}" srcId="{2A4A10DF-A671-4D5D-B5F6-2346E27A55FA}" destId="{794DF4D2-E00B-40DA-AE03-E0B16F0E49A1}" srcOrd="0" destOrd="0" parTransId="{EB7278CF-F663-4E24-A4C8-4F7AD983C5B8}" sibTransId="{A5CD7233-9B11-47BB-BB71-843FCBE53CB8}"/>
    <dgm:cxn modelId="{712E2C52-B0B1-E743-BCAC-82185CED04D3}" type="presOf" srcId="{2A4A10DF-A671-4D5D-B5F6-2346E27A55FA}" destId="{5F7899BE-550C-2A46-8FE9-85E9111D2449}" srcOrd="0" destOrd="0" presId="urn:microsoft.com/office/officeart/2005/8/layout/vProcess5"/>
    <dgm:cxn modelId="{562C1387-139D-8E4A-8515-F0C09C987AD9}" type="presOf" srcId="{7D6E2918-C398-4970-8B5D-D0B91B7ED478}" destId="{4668B0AD-8D51-0D49-B2BC-04F2C743E7A3}" srcOrd="0" destOrd="0" presId="urn:microsoft.com/office/officeart/2005/8/layout/vProcess5"/>
    <dgm:cxn modelId="{1F0B8389-69F5-4E36-9477-AD313E918357}" srcId="{2A4A10DF-A671-4D5D-B5F6-2346E27A55FA}" destId="{E8D700DB-6867-43FD-81DE-BEFC7B0D0C56}" srcOrd="1" destOrd="0" parTransId="{A1442223-4C74-4DBD-ABE4-75FE6E8E16DA}" sibTransId="{4F9CA826-D358-47EA-A841-E5ABC76F1CAC}"/>
    <dgm:cxn modelId="{D0140C94-49D1-B242-A7F3-7B1A2BD5567A}" type="presOf" srcId="{E8D700DB-6867-43FD-81DE-BEFC7B0D0C56}" destId="{492B91F7-FF2F-B449-9612-5F11F05E6043}" srcOrd="0" destOrd="0" presId="urn:microsoft.com/office/officeart/2005/8/layout/vProcess5"/>
    <dgm:cxn modelId="{35017399-053F-A34B-BEE5-AB08481E44FB}" type="presOf" srcId="{794DF4D2-E00B-40DA-AE03-E0B16F0E49A1}" destId="{9137EBE3-F1AD-2E40-80B4-92D0C82148DD}" srcOrd="0" destOrd="0" presId="urn:microsoft.com/office/officeart/2005/8/layout/vProcess5"/>
    <dgm:cxn modelId="{F13F9AB0-E16F-D34C-A90C-F4207845F99E}" type="presOf" srcId="{A5CD7233-9B11-47BB-BB71-843FCBE53CB8}" destId="{3CAB9A9F-615B-E14B-B2DA-BB2191F9FDA4}" srcOrd="0" destOrd="0" presId="urn:microsoft.com/office/officeart/2005/8/layout/vProcess5"/>
    <dgm:cxn modelId="{AB087DC5-964A-7846-BA18-BA08AA171C0B}" type="presOf" srcId="{7D6E2918-C398-4970-8B5D-D0B91B7ED478}" destId="{554285AE-E479-3D43-AFE6-4DE0680756BC}" srcOrd="1" destOrd="0" presId="urn:microsoft.com/office/officeart/2005/8/layout/vProcess5"/>
    <dgm:cxn modelId="{7A0A63CE-EAD3-8545-BC57-6594996A4750}" type="presOf" srcId="{794DF4D2-E00B-40DA-AE03-E0B16F0E49A1}" destId="{53601F10-84EA-4F47-8F09-98B44F2A2FC5}" srcOrd="1" destOrd="0" presId="urn:microsoft.com/office/officeart/2005/8/layout/vProcess5"/>
    <dgm:cxn modelId="{DC1633FE-FDC8-F442-B9DF-04DDC3C1CE28}" type="presOf" srcId="{E8D700DB-6867-43FD-81DE-BEFC7B0D0C56}" destId="{FD9B0089-972C-E54D-919F-21BE153A5A38}" srcOrd="1" destOrd="0" presId="urn:microsoft.com/office/officeart/2005/8/layout/vProcess5"/>
    <dgm:cxn modelId="{72BC20B2-2A71-BA40-A3E3-4A6CB4BE86D0}" type="presParOf" srcId="{5F7899BE-550C-2A46-8FE9-85E9111D2449}" destId="{CBBF01E4-5378-EA41-964E-445741F74FE4}" srcOrd="0" destOrd="0" presId="urn:microsoft.com/office/officeart/2005/8/layout/vProcess5"/>
    <dgm:cxn modelId="{42BE9581-6A17-7B43-A6A8-AF94DED53933}" type="presParOf" srcId="{5F7899BE-550C-2A46-8FE9-85E9111D2449}" destId="{9137EBE3-F1AD-2E40-80B4-92D0C82148DD}" srcOrd="1" destOrd="0" presId="urn:microsoft.com/office/officeart/2005/8/layout/vProcess5"/>
    <dgm:cxn modelId="{3552ADF2-B876-4D43-90A6-EC73E1BA3149}" type="presParOf" srcId="{5F7899BE-550C-2A46-8FE9-85E9111D2449}" destId="{492B91F7-FF2F-B449-9612-5F11F05E6043}" srcOrd="2" destOrd="0" presId="urn:microsoft.com/office/officeart/2005/8/layout/vProcess5"/>
    <dgm:cxn modelId="{33A94E8C-CFB6-8C41-B58F-9063ACECB590}" type="presParOf" srcId="{5F7899BE-550C-2A46-8FE9-85E9111D2449}" destId="{4668B0AD-8D51-0D49-B2BC-04F2C743E7A3}" srcOrd="3" destOrd="0" presId="urn:microsoft.com/office/officeart/2005/8/layout/vProcess5"/>
    <dgm:cxn modelId="{BB133ECD-2243-DC49-8FBE-6F48C1880A69}" type="presParOf" srcId="{5F7899BE-550C-2A46-8FE9-85E9111D2449}" destId="{3CAB9A9F-615B-E14B-B2DA-BB2191F9FDA4}" srcOrd="4" destOrd="0" presId="urn:microsoft.com/office/officeart/2005/8/layout/vProcess5"/>
    <dgm:cxn modelId="{049F099C-4B8A-7548-A0FD-132CA6A39BC5}" type="presParOf" srcId="{5F7899BE-550C-2A46-8FE9-85E9111D2449}" destId="{38D9F632-41C2-5E4D-9050-4457D5F4AE46}" srcOrd="5" destOrd="0" presId="urn:microsoft.com/office/officeart/2005/8/layout/vProcess5"/>
    <dgm:cxn modelId="{4083CE87-6702-9341-96C5-600DB68F7008}" type="presParOf" srcId="{5F7899BE-550C-2A46-8FE9-85E9111D2449}" destId="{53601F10-84EA-4F47-8F09-98B44F2A2FC5}" srcOrd="6" destOrd="0" presId="urn:microsoft.com/office/officeart/2005/8/layout/vProcess5"/>
    <dgm:cxn modelId="{38AFA105-BA7F-184A-80DA-DE6ED0E34550}" type="presParOf" srcId="{5F7899BE-550C-2A46-8FE9-85E9111D2449}" destId="{FD9B0089-972C-E54D-919F-21BE153A5A38}" srcOrd="7" destOrd="0" presId="urn:microsoft.com/office/officeart/2005/8/layout/vProcess5"/>
    <dgm:cxn modelId="{F7CD6B54-D172-B643-8D5D-9EE1CEC6827C}" type="presParOf" srcId="{5F7899BE-550C-2A46-8FE9-85E9111D2449}" destId="{554285AE-E479-3D43-AFE6-4DE0680756BC}" srcOrd="8"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E2B5E6B6-E0AA-44D8-92D6-9CC62BFA5BC7}" type="doc">
      <dgm:prSet loTypeId="urn:microsoft.com/office/officeart/2005/8/layout/venn1" loCatId="list" qsTypeId="urn:microsoft.com/office/officeart/2005/8/quickstyle/simple1" qsCatId="simple" csTypeId="urn:microsoft.com/office/officeart/2005/8/colors/accent5_1" csCatId="accent5" phldr="1"/>
      <dgm:spPr/>
    </dgm:pt>
    <dgm:pt modelId="{E19069F9-19EC-42B3-9800-6B9D2747D1A9}">
      <dgm:prSet phldrT="[Texte]"/>
      <dgm:spPr/>
      <dgm:t>
        <a:bodyPr/>
        <a:lstStyle/>
        <a:p>
          <a:r>
            <a:rPr lang="fr-CA" dirty="0"/>
            <a:t>Membres</a:t>
          </a:r>
        </a:p>
      </dgm:t>
    </dgm:pt>
    <dgm:pt modelId="{A4BA915E-F34C-42B8-882A-653EE1C8DDE4}" type="parTrans" cxnId="{29DBE319-3D8F-4F57-9E7F-4BD4209E8FC4}">
      <dgm:prSet/>
      <dgm:spPr/>
      <dgm:t>
        <a:bodyPr/>
        <a:lstStyle/>
        <a:p>
          <a:endParaRPr lang="fr-CA"/>
        </a:p>
      </dgm:t>
    </dgm:pt>
    <dgm:pt modelId="{F9D0FE48-CC5E-4630-9057-D4D0AE32DA0E}" type="sibTrans" cxnId="{29DBE319-3D8F-4F57-9E7F-4BD4209E8FC4}">
      <dgm:prSet/>
      <dgm:spPr/>
      <dgm:t>
        <a:bodyPr/>
        <a:lstStyle/>
        <a:p>
          <a:endParaRPr lang="fr-CA"/>
        </a:p>
      </dgm:t>
    </dgm:pt>
    <dgm:pt modelId="{C26A33C5-B67A-438F-A196-EF1C491A45BF}">
      <dgm:prSet phldrT="[Texte]"/>
      <dgm:spPr/>
      <dgm:t>
        <a:bodyPr/>
        <a:lstStyle/>
        <a:p>
          <a:r>
            <a:rPr lang="fr-CA" dirty="0"/>
            <a:t>Visiteurs</a:t>
          </a:r>
        </a:p>
      </dgm:t>
    </dgm:pt>
    <dgm:pt modelId="{8363C63D-177C-4336-95CD-E370C7B4C7C7}" type="parTrans" cxnId="{27815B17-38FC-4D5E-A892-DFDE23213CCB}">
      <dgm:prSet/>
      <dgm:spPr/>
      <dgm:t>
        <a:bodyPr/>
        <a:lstStyle/>
        <a:p>
          <a:endParaRPr lang="fr-CA"/>
        </a:p>
      </dgm:t>
    </dgm:pt>
    <dgm:pt modelId="{997CC5CC-B88D-46F6-8CED-797B0CB0AA17}" type="sibTrans" cxnId="{27815B17-38FC-4D5E-A892-DFDE23213CCB}">
      <dgm:prSet/>
      <dgm:spPr/>
      <dgm:t>
        <a:bodyPr/>
        <a:lstStyle/>
        <a:p>
          <a:endParaRPr lang="fr-CA"/>
        </a:p>
      </dgm:t>
    </dgm:pt>
    <dgm:pt modelId="{1634A399-67E1-4D92-A236-12A0DDFAAADB}">
      <dgm:prSet phldrT="[Texte]"/>
      <dgm:spPr/>
      <dgm:t>
        <a:bodyPr/>
        <a:lstStyle/>
        <a:p>
          <a:r>
            <a:rPr lang="fr-CA" dirty="0"/>
            <a:t>Propriétaires</a:t>
          </a:r>
        </a:p>
      </dgm:t>
    </dgm:pt>
    <dgm:pt modelId="{DE5A43F4-61C4-4540-B182-DE15EC7C4E40}" type="parTrans" cxnId="{021873A5-321E-42DC-83C6-303C2AF0C477}">
      <dgm:prSet/>
      <dgm:spPr/>
      <dgm:t>
        <a:bodyPr/>
        <a:lstStyle/>
        <a:p>
          <a:endParaRPr lang="fr-CA"/>
        </a:p>
      </dgm:t>
    </dgm:pt>
    <dgm:pt modelId="{6DE0CB39-CC16-42B6-97D3-5E9BF3175525}" type="sibTrans" cxnId="{021873A5-321E-42DC-83C6-303C2AF0C477}">
      <dgm:prSet/>
      <dgm:spPr/>
      <dgm:t>
        <a:bodyPr/>
        <a:lstStyle/>
        <a:p>
          <a:endParaRPr lang="fr-CA"/>
        </a:p>
      </dgm:t>
    </dgm:pt>
    <dgm:pt modelId="{CA18E8CD-5C67-4CBF-A1BB-3229D5701CD1}">
      <dgm:prSet/>
      <dgm:spPr/>
      <dgm:t>
        <a:bodyPr/>
        <a:lstStyle/>
        <a:p>
          <a:r>
            <a:rPr lang="fr-CA" dirty="0"/>
            <a:t>Accès total</a:t>
          </a:r>
        </a:p>
      </dgm:t>
    </dgm:pt>
    <dgm:pt modelId="{9E934180-AB01-4290-A3EC-620CF8185235}" type="parTrans" cxnId="{56517499-2BB6-43B3-A2AE-256A8AF2666C}">
      <dgm:prSet/>
      <dgm:spPr/>
      <dgm:t>
        <a:bodyPr/>
        <a:lstStyle/>
        <a:p>
          <a:endParaRPr lang="fr-CA"/>
        </a:p>
      </dgm:t>
    </dgm:pt>
    <dgm:pt modelId="{1FB72327-CC46-4B02-A0DD-D2B0003CFBB3}" type="sibTrans" cxnId="{56517499-2BB6-43B3-A2AE-256A8AF2666C}">
      <dgm:prSet/>
      <dgm:spPr/>
      <dgm:t>
        <a:bodyPr/>
        <a:lstStyle/>
        <a:p>
          <a:endParaRPr lang="fr-CA"/>
        </a:p>
      </dgm:t>
    </dgm:pt>
    <dgm:pt modelId="{3B3923DF-19D3-43D0-AC9A-040C6C7DFFB8}">
      <dgm:prSet/>
      <dgm:spPr/>
      <dgm:t>
        <a:bodyPr/>
        <a:lstStyle/>
        <a:p>
          <a:r>
            <a:rPr lang="fr-CA" dirty="0"/>
            <a:t>Collaboration</a:t>
          </a:r>
        </a:p>
      </dgm:t>
    </dgm:pt>
    <dgm:pt modelId="{03CCD6E9-127D-4D3E-873B-AB85A871638D}" type="parTrans" cxnId="{3B7FF719-05D0-4051-BABF-8D095C53B497}">
      <dgm:prSet/>
      <dgm:spPr/>
      <dgm:t>
        <a:bodyPr/>
        <a:lstStyle/>
        <a:p>
          <a:endParaRPr lang="fr-CA"/>
        </a:p>
      </dgm:t>
    </dgm:pt>
    <dgm:pt modelId="{5D4C5DAE-A04A-4F99-A23E-F23AF229BD3F}" type="sibTrans" cxnId="{3B7FF719-05D0-4051-BABF-8D095C53B497}">
      <dgm:prSet/>
      <dgm:spPr/>
      <dgm:t>
        <a:bodyPr/>
        <a:lstStyle/>
        <a:p>
          <a:endParaRPr lang="fr-CA"/>
        </a:p>
      </dgm:t>
    </dgm:pt>
    <dgm:pt modelId="{8A4F5F16-1520-4C5A-91F7-8551526CAD02}">
      <dgm:prSet/>
      <dgm:spPr/>
      <dgm:t>
        <a:bodyPr/>
        <a:lstStyle/>
        <a:p>
          <a:r>
            <a:rPr lang="fr-CA" dirty="0"/>
            <a:t>Lecture seule </a:t>
          </a:r>
        </a:p>
      </dgm:t>
    </dgm:pt>
    <dgm:pt modelId="{09706F69-D2C3-46ED-A638-F6935F1494BB}" type="parTrans" cxnId="{8F438164-DA1B-4DBE-913B-B590F5A90862}">
      <dgm:prSet/>
      <dgm:spPr/>
      <dgm:t>
        <a:bodyPr/>
        <a:lstStyle/>
        <a:p>
          <a:endParaRPr lang="fr-CA"/>
        </a:p>
      </dgm:t>
    </dgm:pt>
    <dgm:pt modelId="{E2AC51B7-F6DA-4E39-BAD7-734AD7703213}" type="sibTrans" cxnId="{8F438164-DA1B-4DBE-913B-B590F5A90862}">
      <dgm:prSet/>
      <dgm:spPr/>
      <dgm:t>
        <a:bodyPr/>
        <a:lstStyle/>
        <a:p>
          <a:endParaRPr lang="fr-CA"/>
        </a:p>
      </dgm:t>
    </dgm:pt>
    <dgm:pt modelId="{7B36741C-91D2-AE41-B673-82E3C059A715}" type="pres">
      <dgm:prSet presAssocID="{E2B5E6B6-E0AA-44D8-92D6-9CC62BFA5BC7}" presName="compositeShape" presStyleCnt="0">
        <dgm:presLayoutVars>
          <dgm:chMax val="7"/>
          <dgm:dir/>
          <dgm:resizeHandles val="exact"/>
        </dgm:presLayoutVars>
      </dgm:prSet>
      <dgm:spPr/>
    </dgm:pt>
    <dgm:pt modelId="{865A387B-E6F0-F14E-BA41-3D271D39E0D6}" type="pres">
      <dgm:prSet presAssocID="{E19069F9-19EC-42B3-9800-6B9D2747D1A9}" presName="circ1" presStyleLbl="vennNode1" presStyleIdx="0" presStyleCnt="3"/>
      <dgm:spPr/>
    </dgm:pt>
    <dgm:pt modelId="{447437AB-1A5E-C747-9D05-7B212F6E1CDA}" type="pres">
      <dgm:prSet presAssocID="{E19069F9-19EC-42B3-9800-6B9D2747D1A9}" presName="circ1Tx" presStyleLbl="revTx" presStyleIdx="0" presStyleCnt="0">
        <dgm:presLayoutVars>
          <dgm:chMax val="0"/>
          <dgm:chPref val="0"/>
          <dgm:bulletEnabled val="1"/>
        </dgm:presLayoutVars>
      </dgm:prSet>
      <dgm:spPr/>
    </dgm:pt>
    <dgm:pt modelId="{A0486805-CDFF-0245-BC07-92192097FD3A}" type="pres">
      <dgm:prSet presAssocID="{C26A33C5-B67A-438F-A196-EF1C491A45BF}" presName="circ2" presStyleLbl="vennNode1" presStyleIdx="1" presStyleCnt="3"/>
      <dgm:spPr/>
    </dgm:pt>
    <dgm:pt modelId="{517670EA-01D8-2548-85D9-DB9C89725412}" type="pres">
      <dgm:prSet presAssocID="{C26A33C5-B67A-438F-A196-EF1C491A45BF}" presName="circ2Tx" presStyleLbl="revTx" presStyleIdx="0" presStyleCnt="0">
        <dgm:presLayoutVars>
          <dgm:chMax val="0"/>
          <dgm:chPref val="0"/>
          <dgm:bulletEnabled val="1"/>
        </dgm:presLayoutVars>
      </dgm:prSet>
      <dgm:spPr/>
    </dgm:pt>
    <dgm:pt modelId="{275E3E9A-A1EF-5C49-A0CF-DE0521999F4A}" type="pres">
      <dgm:prSet presAssocID="{1634A399-67E1-4D92-A236-12A0DDFAAADB}" presName="circ3" presStyleLbl="vennNode1" presStyleIdx="2" presStyleCnt="3"/>
      <dgm:spPr/>
    </dgm:pt>
    <dgm:pt modelId="{461C2545-56CA-504C-A110-D3059C15E7A1}" type="pres">
      <dgm:prSet presAssocID="{1634A399-67E1-4D92-A236-12A0DDFAAADB}" presName="circ3Tx" presStyleLbl="revTx" presStyleIdx="0" presStyleCnt="0">
        <dgm:presLayoutVars>
          <dgm:chMax val="0"/>
          <dgm:chPref val="0"/>
          <dgm:bulletEnabled val="1"/>
        </dgm:presLayoutVars>
      </dgm:prSet>
      <dgm:spPr/>
    </dgm:pt>
  </dgm:ptLst>
  <dgm:cxnLst>
    <dgm:cxn modelId="{A39B3A14-1C0E-5449-9524-744473A927BF}" type="presOf" srcId="{C26A33C5-B67A-438F-A196-EF1C491A45BF}" destId="{517670EA-01D8-2548-85D9-DB9C89725412}" srcOrd="1" destOrd="0" presId="urn:microsoft.com/office/officeart/2005/8/layout/venn1"/>
    <dgm:cxn modelId="{27815B17-38FC-4D5E-A892-DFDE23213CCB}" srcId="{E2B5E6B6-E0AA-44D8-92D6-9CC62BFA5BC7}" destId="{C26A33C5-B67A-438F-A196-EF1C491A45BF}" srcOrd="1" destOrd="0" parTransId="{8363C63D-177C-4336-95CD-E370C7B4C7C7}" sibTransId="{997CC5CC-B88D-46F6-8CED-797B0CB0AA17}"/>
    <dgm:cxn modelId="{29DBE319-3D8F-4F57-9E7F-4BD4209E8FC4}" srcId="{E2B5E6B6-E0AA-44D8-92D6-9CC62BFA5BC7}" destId="{E19069F9-19EC-42B3-9800-6B9D2747D1A9}" srcOrd="0" destOrd="0" parTransId="{A4BA915E-F34C-42B8-882A-653EE1C8DDE4}" sibTransId="{F9D0FE48-CC5E-4630-9057-D4D0AE32DA0E}"/>
    <dgm:cxn modelId="{3B7FF719-05D0-4051-BABF-8D095C53B497}" srcId="{E19069F9-19EC-42B3-9800-6B9D2747D1A9}" destId="{3B3923DF-19D3-43D0-AC9A-040C6C7DFFB8}" srcOrd="0" destOrd="0" parTransId="{03CCD6E9-127D-4D3E-873B-AB85A871638D}" sibTransId="{5D4C5DAE-A04A-4F99-A23E-F23AF229BD3F}"/>
    <dgm:cxn modelId="{15592721-1BA8-AB47-AEC2-65003C67A4CD}" type="presOf" srcId="{8A4F5F16-1520-4C5A-91F7-8551526CAD02}" destId="{A0486805-CDFF-0245-BC07-92192097FD3A}" srcOrd="0" destOrd="1" presId="urn:microsoft.com/office/officeart/2005/8/layout/venn1"/>
    <dgm:cxn modelId="{8BB1062B-79A0-5944-90EF-E921C479FE47}" type="presOf" srcId="{E19069F9-19EC-42B3-9800-6B9D2747D1A9}" destId="{447437AB-1A5E-C747-9D05-7B212F6E1CDA}" srcOrd="1" destOrd="0" presId="urn:microsoft.com/office/officeart/2005/8/layout/venn1"/>
    <dgm:cxn modelId="{E175353B-C20F-1B48-A6CD-0FFDA8CDD92F}" type="presOf" srcId="{CA18E8CD-5C67-4CBF-A1BB-3229D5701CD1}" destId="{461C2545-56CA-504C-A110-D3059C15E7A1}" srcOrd="1" destOrd="1" presId="urn:microsoft.com/office/officeart/2005/8/layout/venn1"/>
    <dgm:cxn modelId="{81BEC261-EE00-464D-A803-1C27FDFAE0E3}" type="presOf" srcId="{E2B5E6B6-E0AA-44D8-92D6-9CC62BFA5BC7}" destId="{7B36741C-91D2-AE41-B673-82E3C059A715}" srcOrd="0" destOrd="0" presId="urn:microsoft.com/office/officeart/2005/8/layout/venn1"/>
    <dgm:cxn modelId="{892B9243-8609-0440-B7CC-BCE85E7E5C57}" type="presOf" srcId="{C26A33C5-B67A-438F-A196-EF1C491A45BF}" destId="{A0486805-CDFF-0245-BC07-92192097FD3A}" srcOrd="0" destOrd="0" presId="urn:microsoft.com/office/officeart/2005/8/layout/venn1"/>
    <dgm:cxn modelId="{8F438164-DA1B-4DBE-913B-B590F5A90862}" srcId="{C26A33C5-B67A-438F-A196-EF1C491A45BF}" destId="{8A4F5F16-1520-4C5A-91F7-8551526CAD02}" srcOrd="0" destOrd="0" parTransId="{09706F69-D2C3-46ED-A638-F6935F1494BB}" sibTransId="{E2AC51B7-F6DA-4E39-BAD7-734AD7703213}"/>
    <dgm:cxn modelId="{0083A370-96EF-C84E-ACE7-EA4352AE637A}" type="presOf" srcId="{1634A399-67E1-4D92-A236-12A0DDFAAADB}" destId="{275E3E9A-A1EF-5C49-A0CF-DE0521999F4A}" srcOrd="0" destOrd="0" presId="urn:microsoft.com/office/officeart/2005/8/layout/venn1"/>
    <dgm:cxn modelId="{4AC24178-E3FB-0D46-BF14-BAB9A525F255}" type="presOf" srcId="{8A4F5F16-1520-4C5A-91F7-8551526CAD02}" destId="{517670EA-01D8-2548-85D9-DB9C89725412}" srcOrd="1" destOrd="1" presId="urn:microsoft.com/office/officeart/2005/8/layout/venn1"/>
    <dgm:cxn modelId="{BD5D6B80-E2DA-2549-B8E6-C23568A370BE}" type="presOf" srcId="{E19069F9-19EC-42B3-9800-6B9D2747D1A9}" destId="{865A387B-E6F0-F14E-BA41-3D271D39E0D6}" srcOrd="0" destOrd="0" presId="urn:microsoft.com/office/officeart/2005/8/layout/venn1"/>
    <dgm:cxn modelId="{1C45E489-70E1-394C-8C15-3A12CEFF7E56}" type="presOf" srcId="{3B3923DF-19D3-43D0-AC9A-040C6C7DFFB8}" destId="{447437AB-1A5E-C747-9D05-7B212F6E1CDA}" srcOrd="1" destOrd="1" presId="urn:microsoft.com/office/officeart/2005/8/layout/venn1"/>
    <dgm:cxn modelId="{56517499-2BB6-43B3-A2AE-256A8AF2666C}" srcId="{1634A399-67E1-4D92-A236-12A0DDFAAADB}" destId="{CA18E8CD-5C67-4CBF-A1BB-3229D5701CD1}" srcOrd="0" destOrd="0" parTransId="{9E934180-AB01-4290-A3EC-620CF8185235}" sibTransId="{1FB72327-CC46-4B02-A0DD-D2B0003CFBB3}"/>
    <dgm:cxn modelId="{021873A5-321E-42DC-83C6-303C2AF0C477}" srcId="{E2B5E6B6-E0AA-44D8-92D6-9CC62BFA5BC7}" destId="{1634A399-67E1-4D92-A236-12A0DDFAAADB}" srcOrd="2" destOrd="0" parTransId="{DE5A43F4-61C4-4540-B182-DE15EC7C4E40}" sibTransId="{6DE0CB39-CC16-42B6-97D3-5E9BF3175525}"/>
    <dgm:cxn modelId="{B62729D2-B742-564E-B91C-DFB34A80CA54}" type="presOf" srcId="{CA18E8CD-5C67-4CBF-A1BB-3229D5701CD1}" destId="{275E3E9A-A1EF-5C49-A0CF-DE0521999F4A}" srcOrd="0" destOrd="1" presId="urn:microsoft.com/office/officeart/2005/8/layout/venn1"/>
    <dgm:cxn modelId="{CE4E0BE4-2D87-5840-B9BE-F367AF612E36}" type="presOf" srcId="{1634A399-67E1-4D92-A236-12A0DDFAAADB}" destId="{461C2545-56CA-504C-A110-D3059C15E7A1}" srcOrd="1" destOrd="0" presId="urn:microsoft.com/office/officeart/2005/8/layout/venn1"/>
    <dgm:cxn modelId="{E4DBF2FA-FD6E-C240-9F87-3210D1E3495D}" type="presOf" srcId="{3B3923DF-19D3-43D0-AC9A-040C6C7DFFB8}" destId="{865A387B-E6F0-F14E-BA41-3D271D39E0D6}" srcOrd="0" destOrd="1" presId="urn:microsoft.com/office/officeart/2005/8/layout/venn1"/>
    <dgm:cxn modelId="{93242561-8785-364B-8279-373D24FADA90}" type="presParOf" srcId="{7B36741C-91D2-AE41-B673-82E3C059A715}" destId="{865A387B-E6F0-F14E-BA41-3D271D39E0D6}" srcOrd="0" destOrd="0" presId="urn:microsoft.com/office/officeart/2005/8/layout/venn1"/>
    <dgm:cxn modelId="{3B96F965-87A4-5A45-A903-92C36266FE34}" type="presParOf" srcId="{7B36741C-91D2-AE41-B673-82E3C059A715}" destId="{447437AB-1A5E-C747-9D05-7B212F6E1CDA}" srcOrd="1" destOrd="0" presId="urn:microsoft.com/office/officeart/2005/8/layout/venn1"/>
    <dgm:cxn modelId="{1C2460E1-DFC6-9940-938B-7B30F723B67D}" type="presParOf" srcId="{7B36741C-91D2-AE41-B673-82E3C059A715}" destId="{A0486805-CDFF-0245-BC07-92192097FD3A}" srcOrd="2" destOrd="0" presId="urn:microsoft.com/office/officeart/2005/8/layout/venn1"/>
    <dgm:cxn modelId="{99F44F66-A801-A046-BDB0-2D8C524274E8}" type="presParOf" srcId="{7B36741C-91D2-AE41-B673-82E3C059A715}" destId="{517670EA-01D8-2548-85D9-DB9C89725412}" srcOrd="3" destOrd="0" presId="urn:microsoft.com/office/officeart/2005/8/layout/venn1"/>
    <dgm:cxn modelId="{53144429-ED56-CD46-BB1E-41CD975ACE9E}" type="presParOf" srcId="{7B36741C-91D2-AE41-B673-82E3C059A715}" destId="{275E3E9A-A1EF-5C49-A0CF-DE0521999F4A}" srcOrd="4" destOrd="0" presId="urn:microsoft.com/office/officeart/2005/8/layout/venn1"/>
    <dgm:cxn modelId="{9CA91F97-01C9-D645-A15A-FAD1B6E7CE71}" type="presParOf" srcId="{7B36741C-91D2-AE41-B673-82E3C059A715}" destId="{461C2545-56CA-504C-A110-D3059C15E7A1}" srcOrd="5" destOrd="0" presId="urn:microsoft.com/office/officeart/2005/8/layout/ven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60F9B9E-E205-41B8-BFF7-2D2B186B4DC9}" type="doc">
      <dgm:prSet loTypeId="urn:microsoft.com/office/officeart/2005/8/layout/hierarchy1" loCatId="hierarchy" qsTypeId="urn:microsoft.com/office/officeart/2005/8/quickstyle/simple1" qsCatId="simple" csTypeId="urn:microsoft.com/office/officeart/2005/8/colors/colorful3" csCatId="colorful" phldr="1"/>
      <dgm:spPr/>
      <dgm:t>
        <a:bodyPr/>
        <a:lstStyle/>
        <a:p>
          <a:endParaRPr lang="fr-CA"/>
        </a:p>
      </dgm:t>
    </dgm:pt>
    <dgm:pt modelId="{22BAF455-9B4C-4ADB-91B5-071A6E74E318}">
      <dgm:prSet phldrT="[Texte]"/>
      <dgm:spPr/>
      <dgm:t>
        <a:bodyPr/>
        <a:lstStyle/>
        <a:p>
          <a:r>
            <a:rPr lang="fr-CA" dirty="0"/>
            <a:t>Site parent</a:t>
          </a:r>
        </a:p>
      </dgm:t>
    </dgm:pt>
    <dgm:pt modelId="{7034959F-2FD1-402E-B308-6E7C65B49C0D}" type="parTrans" cxnId="{C8ECA0D6-64DA-469B-BA54-95DB6B5666CA}">
      <dgm:prSet/>
      <dgm:spPr/>
      <dgm:t>
        <a:bodyPr/>
        <a:lstStyle/>
        <a:p>
          <a:endParaRPr lang="fr-CA"/>
        </a:p>
      </dgm:t>
    </dgm:pt>
    <dgm:pt modelId="{4140953A-5BD1-462C-8C79-27353A26D207}" type="sibTrans" cxnId="{C8ECA0D6-64DA-469B-BA54-95DB6B5666CA}">
      <dgm:prSet/>
      <dgm:spPr/>
      <dgm:t>
        <a:bodyPr/>
        <a:lstStyle/>
        <a:p>
          <a:endParaRPr lang="fr-CA"/>
        </a:p>
      </dgm:t>
    </dgm:pt>
    <dgm:pt modelId="{63C27F2C-68D5-4CD3-A7D0-E44C4B0429F9}" type="asst">
      <dgm:prSet phldrT="[Texte]"/>
      <dgm:spPr/>
      <dgm:t>
        <a:bodyPr/>
        <a:lstStyle/>
        <a:p>
          <a:r>
            <a:rPr lang="fr-CA" dirty="0"/>
            <a:t>Sous-site</a:t>
          </a:r>
        </a:p>
      </dgm:t>
    </dgm:pt>
    <dgm:pt modelId="{758027CC-665E-419C-B3B3-D2E9354DED80}" type="parTrans" cxnId="{CE05E844-A633-421A-BDDB-22C0FFC604DF}">
      <dgm:prSet/>
      <dgm:spPr/>
      <dgm:t>
        <a:bodyPr/>
        <a:lstStyle/>
        <a:p>
          <a:endParaRPr lang="fr-CA"/>
        </a:p>
      </dgm:t>
    </dgm:pt>
    <dgm:pt modelId="{C1801070-BB6B-4BFA-9F72-2C1F0A9B6A9E}" type="sibTrans" cxnId="{CE05E844-A633-421A-BDDB-22C0FFC604DF}">
      <dgm:prSet/>
      <dgm:spPr/>
      <dgm:t>
        <a:bodyPr/>
        <a:lstStyle/>
        <a:p>
          <a:endParaRPr lang="fr-CA"/>
        </a:p>
      </dgm:t>
    </dgm:pt>
    <dgm:pt modelId="{8352726C-4AE1-4B4A-9070-334F24A34841}" type="asst">
      <dgm:prSet/>
      <dgm:spPr/>
      <dgm:t>
        <a:bodyPr/>
        <a:lstStyle/>
        <a:p>
          <a:r>
            <a:rPr lang="fr-CA" dirty="0"/>
            <a:t>Sous-site</a:t>
          </a:r>
        </a:p>
      </dgm:t>
    </dgm:pt>
    <dgm:pt modelId="{15C7B432-3239-41DF-8AC2-C8C285367CC2}" type="parTrans" cxnId="{B28D6288-85B2-4668-8C4A-1485A4869090}">
      <dgm:prSet/>
      <dgm:spPr/>
      <dgm:t>
        <a:bodyPr/>
        <a:lstStyle/>
        <a:p>
          <a:endParaRPr lang="fr-CA"/>
        </a:p>
      </dgm:t>
    </dgm:pt>
    <dgm:pt modelId="{7394EF08-5284-4CE4-AE0A-7E9DD318A8F7}" type="sibTrans" cxnId="{B28D6288-85B2-4668-8C4A-1485A4869090}">
      <dgm:prSet/>
      <dgm:spPr/>
      <dgm:t>
        <a:bodyPr/>
        <a:lstStyle/>
        <a:p>
          <a:endParaRPr lang="fr-CA"/>
        </a:p>
      </dgm:t>
    </dgm:pt>
    <dgm:pt modelId="{0300D53C-EDCA-4EF8-B335-C2DC2F38F141}">
      <dgm:prSet/>
      <dgm:spPr/>
      <dgm:t>
        <a:bodyPr/>
        <a:lstStyle/>
        <a:p>
          <a:r>
            <a:rPr lang="fr-CA" dirty="0"/>
            <a:t>Bibliothèque</a:t>
          </a:r>
        </a:p>
      </dgm:t>
    </dgm:pt>
    <dgm:pt modelId="{CC174B00-3DD3-4C2B-BC77-16B8837493CC}" type="parTrans" cxnId="{E27DC0A7-2F64-4C1B-B698-1E97CD8882E3}">
      <dgm:prSet/>
      <dgm:spPr/>
      <dgm:t>
        <a:bodyPr/>
        <a:lstStyle/>
        <a:p>
          <a:endParaRPr lang="fr-CA"/>
        </a:p>
      </dgm:t>
    </dgm:pt>
    <dgm:pt modelId="{7EEF05E0-1203-49BB-97F5-3EEDCE53E4DF}" type="sibTrans" cxnId="{E27DC0A7-2F64-4C1B-B698-1E97CD8882E3}">
      <dgm:prSet/>
      <dgm:spPr/>
      <dgm:t>
        <a:bodyPr/>
        <a:lstStyle/>
        <a:p>
          <a:endParaRPr lang="fr-CA"/>
        </a:p>
      </dgm:t>
    </dgm:pt>
    <dgm:pt modelId="{1986C0E4-CF43-4780-98E6-4DF40E89355F}">
      <dgm:prSet/>
      <dgm:spPr/>
      <dgm:t>
        <a:bodyPr/>
        <a:lstStyle/>
        <a:p>
          <a:r>
            <a:rPr lang="fr-CA" dirty="0"/>
            <a:t>Dossier</a:t>
          </a:r>
        </a:p>
      </dgm:t>
    </dgm:pt>
    <dgm:pt modelId="{61BF7266-1D69-4416-8157-2A52EE5E0D91}" type="parTrans" cxnId="{1200D41A-58F3-4F73-88FE-61259EE77DEC}">
      <dgm:prSet/>
      <dgm:spPr/>
      <dgm:t>
        <a:bodyPr/>
        <a:lstStyle/>
        <a:p>
          <a:endParaRPr lang="fr-CA"/>
        </a:p>
      </dgm:t>
    </dgm:pt>
    <dgm:pt modelId="{8CA42A74-BEC8-483C-9579-2B08228B3C39}" type="sibTrans" cxnId="{1200D41A-58F3-4F73-88FE-61259EE77DEC}">
      <dgm:prSet/>
      <dgm:spPr/>
      <dgm:t>
        <a:bodyPr/>
        <a:lstStyle/>
        <a:p>
          <a:endParaRPr lang="fr-CA"/>
        </a:p>
      </dgm:t>
    </dgm:pt>
    <dgm:pt modelId="{30ECE9CF-BF36-4C80-BCFC-BBF55413982A}">
      <dgm:prSet/>
      <dgm:spPr/>
      <dgm:t>
        <a:bodyPr/>
        <a:lstStyle/>
        <a:p>
          <a:r>
            <a:rPr lang="fr-CA" dirty="0"/>
            <a:t>Élément</a:t>
          </a:r>
        </a:p>
      </dgm:t>
    </dgm:pt>
    <dgm:pt modelId="{CFC1B1D8-5330-4337-A02D-F9769C38A42A}" type="parTrans" cxnId="{4CE88219-4B42-43CF-94C6-21AE95177659}">
      <dgm:prSet/>
      <dgm:spPr/>
      <dgm:t>
        <a:bodyPr/>
        <a:lstStyle/>
        <a:p>
          <a:endParaRPr lang="fr-CA"/>
        </a:p>
      </dgm:t>
    </dgm:pt>
    <dgm:pt modelId="{31D593AC-9B06-44C5-A579-116F3283A247}" type="sibTrans" cxnId="{4CE88219-4B42-43CF-94C6-21AE95177659}">
      <dgm:prSet/>
      <dgm:spPr/>
      <dgm:t>
        <a:bodyPr/>
        <a:lstStyle/>
        <a:p>
          <a:endParaRPr lang="fr-CA"/>
        </a:p>
      </dgm:t>
    </dgm:pt>
    <dgm:pt modelId="{95CD842E-BB02-41E4-B2E7-F1EFC843DEF2}">
      <dgm:prSet/>
      <dgm:spPr/>
      <dgm:t>
        <a:bodyPr/>
        <a:lstStyle/>
        <a:p>
          <a:r>
            <a:rPr lang="fr-CA" dirty="0"/>
            <a:t>Sous-dossier</a:t>
          </a:r>
        </a:p>
      </dgm:t>
    </dgm:pt>
    <dgm:pt modelId="{6EC15C92-211C-42D0-8274-8B17BE95990C}" type="parTrans" cxnId="{8516FB8E-1117-43D6-9DB1-31DC6F84B745}">
      <dgm:prSet/>
      <dgm:spPr/>
      <dgm:t>
        <a:bodyPr/>
        <a:lstStyle/>
        <a:p>
          <a:endParaRPr lang="fr-CA"/>
        </a:p>
      </dgm:t>
    </dgm:pt>
    <dgm:pt modelId="{21151F57-B5F6-4E4F-AB7F-8CD7320798A9}" type="sibTrans" cxnId="{8516FB8E-1117-43D6-9DB1-31DC6F84B745}">
      <dgm:prSet/>
      <dgm:spPr/>
      <dgm:t>
        <a:bodyPr/>
        <a:lstStyle/>
        <a:p>
          <a:endParaRPr lang="fr-CA"/>
        </a:p>
      </dgm:t>
    </dgm:pt>
    <dgm:pt modelId="{E5D04A85-8556-4EFF-85F9-1FEA0D83F15B}">
      <dgm:prSet/>
      <dgm:spPr/>
      <dgm:t>
        <a:bodyPr/>
        <a:lstStyle/>
        <a:p>
          <a:r>
            <a:rPr lang="fr-CA" dirty="0"/>
            <a:t>Élément</a:t>
          </a:r>
        </a:p>
      </dgm:t>
    </dgm:pt>
    <dgm:pt modelId="{5E2EF825-E4BF-4F5B-BA9E-1C61F29EC2F3}" type="parTrans" cxnId="{265CA6E1-F9FD-45BA-90BC-92EE09EFE436}">
      <dgm:prSet/>
      <dgm:spPr/>
      <dgm:t>
        <a:bodyPr/>
        <a:lstStyle/>
        <a:p>
          <a:endParaRPr lang="fr-CA"/>
        </a:p>
      </dgm:t>
    </dgm:pt>
    <dgm:pt modelId="{CAC08D3D-C703-453E-8000-3895C997C95B}" type="sibTrans" cxnId="{265CA6E1-F9FD-45BA-90BC-92EE09EFE436}">
      <dgm:prSet/>
      <dgm:spPr/>
      <dgm:t>
        <a:bodyPr/>
        <a:lstStyle/>
        <a:p>
          <a:endParaRPr lang="fr-CA"/>
        </a:p>
      </dgm:t>
    </dgm:pt>
    <dgm:pt modelId="{2AE15D07-736C-4568-A5DD-12FB18DCED03}">
      <dgm:prSet/>
      <dgm:spPr/>
      <dgm:t>
        <a:bodyPr/>
        <a:lstStyle/>
        <a:p>
          <a:r>
            <a:rPr lang="fr-CA" dirty="0"/>
            <a:t>Élément</a:t>
          </a:r>
        </a:p>
      </dgm:t>
    </dgm:pt>
    <dgm:pt modelId="{EC8F6126-F977-40DF-B6D4-4B728E8E1A43}" type="parTrans" cxnId="{3C0E5C73-1F62-444C-9F47-2C444F91E909}">
      <dgm:prSet/>
      <dgm:spPr/>
      <dgm:t>
        <a:bodyPr/>
        <a:lstStyle/>
        <a:p>
          <a:endParaRPr lang="fr-CA"/>
        </a:p>
      </dgm:t>
    </dgm:pt>
    <dgm:pt modelId="{FC58C951-7BF1-4596-A851-BCD2A6A38ECA}" type="sibTrans" cxnId="{3C0E5C73-1F62-444C-9F47-2C444F91E909}">
      <dgm:prSet/>
      <dgm:spPr/>
      <dgm:t>
        <a:bodyPr/>
        <a:lstStyle/>
        <a:p>
          <a:endParaRPr lang="fr-CA"/>
        </a:p>
      </dgm:t>
    </dgm:pt>
    <dgm:pt modelId="{3555D303-4F23-42B3-A572-FB655A0E9BFC}">
      <dgm:prSet/>
      <dgm:spPr/>
      <dgm:t>
        <a:bodyPr/>
        <a:lstStyle/>
        <a:p>
          <a:r>
            <a:rPr lang="fr-CA" dirty="0"/>
            <a:t>Liste</a:t>
          </a:r>
        </a:p>
      </dgm:t>
    </dgm:pt>
    <dgm:pt modelId="{E8D84AE1-7989-4858-87AE-70FAB34A9E60}" type="parTrans" cxnId="{42A99C26-A8B5-4FED-BB50-4F3B1568BA37}">
      <dgm:prSet/>
      <dgm:spPr/>
      <dgm:t>
        <a:bodyPr/>
        <a:lstStyle/>
        <a:p>
          <a:endParaRPr lang="fr-CA"/>
        </a:p>
      </dgm:t>
    </dgm:pt>
    <dgm:pt modelId="{65FAE6C9-428D-49EF-9465-5D488C44F248}" type="sibTrans" cxnId="{42A99C26-A8B5-4FED-BB50-4F3B1568BA37}">
      <dgm:prSet/>
      <dgm:spPr/>
      <dgm:t>
        <a:bodyPr/>
        <a:lstStyle/>
        <a:p>
          <a:endParaRPr lang="fr-CA"/>
        </a:p>
      </dgm:t>
    </dgm:pt>
    <dgm:pt modelId="{E998241C-6F07-49E4-B090-1FA83CDBCFDF}" type="pres">
      <dgm:prSet presAssocID="{960F9B9E-E205-41B8-BFF7-2D2B186B4DC9}" presName="hierChild1" presStyleCnt="0">
        <dgm:presLayoutVars>
          <dgm:chPref val="1"/>
          <dgm:dir/>
          <dgm:animOne val="branch"/>
          <dgm:animLvl val="lvl"/>
          <dgm:resizeHandles/>
        </dgm:presLayoutVars>
      </dgm:prSet>
      <dgm:spPr/>
    </dgm:pt>
    <dgm:pt modelId="{FF52BA05-2C30-4606-9F39-8B6803450261}" type="pres">
      <dgm:prSet presAssocID="{22BAF455-9B4C-4ADB-91B5-071A6E74E318}" presName="hierRoot1" presStyleCnt="0"/>
      <dgm:spPr/>
    </dgm:pt>
    <dgm:pt modelId="{723622C1-007C-4607-B084-F582F49265C0}" type="pres">
      <dgm:prSet presAssocID="{22BAF455-9B4C-4ADB-91B5-071A6E74E318}" presName="composite" presStyleCnt="0"/>
      <dgm:spPr/>
    </dgm:pt>
    <dgm:pt modelId="{B831BC80-013F-49BC-B0E8-850FB7F13544}" type="pres">
      <dgm:prSet presAssocID="{22BAF455-9B4C-4ADB-91B5-071A6E74E318}" presName="background" presStyleLbl="node0" presStyleIdx="0" presStyleCnt="1"/>
      <dgm:spPr/>
    </dgm:pt>
    <dgm:pt modelId="{BD5BD65E-CAD8-4B9F-8C82-6025939C9C55}" type="pres">
      <dgm:prSet presAssocID="{22BAF455-9B4C-4ADB-91B5-071A6E74E318}" presName="text" presStyleLbl="fgAcc0" presStyleIdx="0" presStyleCnt="1">
        <dgm:presLayoutVars>
          <dgm:chPref val="3"/>
        </dgm:presLayoutVars>
      </dgm:prSet>
      <dgm:spPr/>
    </dgm:pt>
    <dgm:pt modelId="{CFAA9299-28B0-4977-B2D8-AC4CC699147A}" type="pres">
      <dgm:prSet presAssocID="{22BAF455-9B4C-4ADB-91B5-071A6E74E318}" presName="hierChild2" presStyleCnt="0"/>
      <dgm:spPr/>
    </dgm:pt>
    <dgm:pt modelId="{725BAD6F-6419-466D-9DAA-4F6192459305}" type="pres">
      <dgm:prSet presAssocID="{758027CC-665E-419C-B3B3-D2E9354DED80}" presName="Name10" presStyleLbl="parChTrans1D2" presStyleIdx="0" presStyleCnt="2"/>
      <dgm:spPr/>
    </dgm:pt>
    <dgm:pt modelId="{CB02DD26-E6F8-4372-8042-9F4B0D1FECAF}" type="pres">
      <dgm:prSet presAssocID="{63C27F2C-68D5-4CD3-A7D0-E44C4B0429F9}" presName="hierRoot2" presStyleCnt="0"/>
      <dgm:spPr/>
    </dgm:pt>
    <dgm:pt modelId="{F778BC50-8039-4863-8DA0-E99729A5E84A}" type="pres">
      <dgm:prSet presAssocID="{63C27F2C-68D5-4CD3-A7D0-E44C4B0429F9}" presName="composite2" presStyleCnt="0"/>
      <dgm:spPr/>
    </dgm:pt>
    <dgm:pt modelId="{49F5CE3A-B7AB-4356-B5FB-A6F54037DB69}" type="pres">
      <dgm:prSet presAssocID="{63C27F2C-68D5-4CD3-A7D0-E44C4B0429F9}" presName="background2" presStyleLbl="asst1" presStyleIdx="0" presStyleCnt="2"/>
      <dgm:spPr/>
    </dgm:pt>
    <dgm:pt modelId="{01AFD094-5819-40E6-B22C-D4E0A849C994}" type="pres">
      <dgm:prSet presAssocID="{63C27F2C-68D5-4CD3-A7D0-E44C4B0429F9}" presName="text2" presStyleLbl="fgAcc2" presStyleIdx="0" presStyleCnt="2">
        <dgm:presLayoutVars>
          <dgm:chPref val="3"/>
        </dgm:presLayoutVars>
      </dgm:prSet>
      <dgm:spPr/>
    </dgm:pt>
    <dgm:pt modelId="{8133E2E7-DFF6-4143-B5AC-2B8FEC50B262}" type="pres">
      <dgm:prSet presAssocID="{63C27F2C-68D5-4CD3-A7D0-E44C4B0429F9}" presName="hierChild3" presStyleCnt="0"/>
      <dgm:spPr/>
    </dgm:pt>
    <dgm:pt modelId="{CBC0963B-20B8-46CF-BF02-33716DF0818E}" type="pres">
      <dgm:prSet presAssocID="{CC174B00-3DD3-4C2B-BC77-16B8837493CC}" presName="Name17" presStyleLbl="parChTrans1D3" presStyleIdx="0" presStyleCnt="2"/>
      <dgm:spPr/>
    </dgm:pt>
    <dgm:pt modelId="{336BCBFC-07F2-44C9-993E-EEABF9830F2B}" type="pres">
      <dgm:prSet presAssocID="{0300D53C-EDCA-4EF8-B335-C2DC2F38F141}" presName="hierRoot3" presStyleCnt="0"/>
      <dgm:spPr/>
    </dgm:pt>
    <dgm:pt modelId="{F9E524A0-EA1F-4B66-8370-6E76FE7A5D6D}" type="pres">
      <dgm:prSet presAssocID="{0300D53C-EDCA-4EF8-B335-C2DC2F38F141}" presName="composite3" presStyleCnt="0"/>
      <dgm:spPr/>
    </dgm:pt>
    <dgm:pt modelId="{AAB9959D-7131-41D5-93F6-E67767172D3C}" type="pres">
      <dgm:prSet presAssocID="{0300D53C-EDCA-4EF8-B335-C2DC2F38F141}" presName="background3" presStyleLbl="node3" presStyleIdx="0" presStyleCnt="2"/>
      <dgm:spPr/>
    </dgm:pt>
    <dgm:pt modelId="{81C4B065-020B-472B-B6B8-D2F605B39A68}" type="pres">
      <dgm:prSet presAssocID="{0300D53C-EDCA-4EF8-B335-C2DC2F38F141}" presName="text3" presStyleLbl="fgAcc3" presStyleIdx="0" presStyleCnt="2">
        <dgm:presLayoutVars>
          <dgm:chPref val="3"/>
        </dgm:presLayoutVars>
      </dgm:prSet>
      <dgm:spPr/>
    </dgm:pt>
    <dgm:pt modelId="{AE0A5C6C-34E4-4AC9-AC78-F5A391A26BE6}" type="pres">
      <dgm:prSet presAssocID="{0300D53C-EDCA-4EF8-B335-C2DC2F38F141}" presName="hierChild4" presStyleCnt="0"/>
      <dgm:spPr/>
    </dgm:pt>
    <dgm:pt modelId="{CE75A06C-4C4F-4BCD-BDF9-76741C251D78}" type="pres">
      <dgm:prSet presAssocID="{61BF7266-1D69-4416-8157-2A52EE5E0D91}" presName="Name23" presStyleLbl="parChTrans1D4" presStyleIdx="0" presStyleCnt="5"/>
      <dgm:spPr/>
    </dgm:pt>
    <dgm:pt modelId="{7C56EA8B-7E04-470D-B1E3-49E012B637CE}" type="pres">
      <dgm:prSet presAssocID="{1986C0E4-CF43-4780-98E6-4DF40E89355F}" presName="hierRoot4" presStyleCnt="0"/>
      <dgm:spPr/>
    </dgm:pt>
    <dgm:pt modelId="{2A98EAC9-6B3F-467E-8873-B2479224F2BC}" type="pres">
      <dgm:prSet presAssocID="{1986C0E4-CF43-4780-98E6-4DF40E89355F}" presName="composite4" presStyleCnt="0"/>
      <dgm:spPr/>
    </dgm:pt>
    <dgm:pt modelId="{5D107FF8-6284-4DFD-B574-E9A5DDBE182D}" type="pres">
      <dgm:prSet presAssocID="{1986C0E4-CF43-4780-98E6-4DF40E89355F}" presName="background4" presStyleLbl="node4" presStyleIdx="0" presStyleCnt="5"/>
      <dgm:spPr/>
    </dgm:pt>
    <dgm:pt modelId="{3B87B97B-A78C-453F-B62D-96AB6C919F5A}" type="pres">
      <dgm:prSet presAssocID="{1986C0E4-CF43-4780-98E6-4DF40E89355F}" presName="text4" presStyleLbl="fgAcc4" presStyleIdx="0" presStyleCnt="5">
        <dgm:presLayoutVars>
          <dgm:chPref val="3"/>
        </dgm:presLayoutVars>
      </dgm:prSet>
      <dgm:spPr/>
    </dgm:pt>
    <dgm:pt modelId="{CA3FF618-251D-4FCE-8A9E-B9F2D94B7F5E}" type="pres">
      <dgm:prSet presAssocID="{1986C0E4-CF43-4780-98E6-4DF40E89355F}" presName="hierChild5" presStyleCnt="0"/>
      <dgm:spPr/>
    </dgm:pt>
    <dgm:pt modelId="{ED0838AE-7695-45EB-9848-B2AFD32688FB}" type="pres">
      <dgm:prSet presAssocID="{6EC15C92-211C-42D0-8274-8B17BE95990C}" presName="Name23" presStyleLbl="parChTrans1D4" presStyleIdx="1" presStyleCnt="5"/>
      <dgm:spPr/>
    </dgm:pt>
    <dgm:pt modelId="{6349B2D8-1F4D-40D1-9C34-86306039AEE1}" type="pres">
      <dgm:prSet presAssocID="{95CD842E-BB02-41E4-B2E7-F1EFC843DEF2}" presName="hierRoot4" presStyleCnt="0"/>
      <dgm:spPr/>
    </dgm:pt>
    <dgm:pt modelId="{72B74597-F8BE-458F-B323-27DFE4321085}" type="pres">
      <dgm:prSet presAssocID="{95CD842E-BB02-41E4-B2E7-F1EFC843DEF2}" presName="composite4" presStyleCnt="0"/>
      <dgm:spPr/>
    </dgm:pt>
    <dgm:pt modelId="{45C2FDF0-4144-46A6-9057-C8096C6CB63C}" type="pres">
      <dgm:prSet presAssocID="{95CD842E-BB02-41E4-B2E7-F1EFC843DEF2}" presName="background4" presStyleLbl="node4" presStyleIdx="1" presStyleCnt="5"/>
      <dgm:spPr/>
    </dgm:pt>
    <dgm:pt modelId="{22289ACA-708A-4B09-8F19-44F6CE9287B1}" type="pres">
      <dgm:prSet presAssocID="{95CD842E-BB02-41E4-B2E7-F1EFC843DEF2}" presName="text4" presStyleLbl="fgAcc4" presStyleIdx="1" presStyleCnt="5">
        <dgm:presLayoutVars>
          <dgm:chPref val="3"/>
        </dgm:presLayoutVars>
      </dgm:prSet>
      <dgm:spPr/>
    </dgm:pt>
    <dgm:pt modelId="{61770EF5-6EF0-463A-9671-61D5628567AF}" type="pres">
      <dgm:prSet presAssocID="{95CD842E-BB02-41E4-B2E7-F1EFC843DEF2}" presName="hierChild5" presStyleCnt="0"/>
      <dgm:spPr/>
    </dgm:pt>
    <dgm:pt modelId="{555C10F2-5B7D-4197-AE48-8FF5C6F03E07}" type="pres">
      <dgm:prSet presAssocID="{EC8F6126-F977-40DF-B6D4-4B728E8E1A43}" presName="Name23" presStyleLbl="parChTrans1D4" presStyleIdx="2" presStyleCnt="5"/>
      <dgm:spPr/>
    </dgm:pt>
    <dgm:pt modelId="{3B12C0AB-C67F-43F9-8A49-2B8658A77FD8}" type="pres">
      <dgm:prSet presAssocID="{2AE15D07-736C-4568-A5DD-12FB18DCED03}" presName="hierRoot4" presStyleCnt="0"/>
      <dgm:spPr/>
    </dgm:pt>
    <dgm:pt modelId="{7511C3A8-8C19-4F11-B43D-7A40909FF11E}" type="pres">
      <dgm:prSet presAssocID="{2AE15D07-736C-4568-A5DD-12FB18DCED03}" presName="composite4" presStyleCnt="0"/>
      <dgm:spPr/>
    </dgm:pt>
    <dgm:pt modelId="{8EC1F858-FAF5-4A96-BFE6-B4A007F87272}" type="pres">
      <dgm:prSet presAssocID="{2AE15D07-736C-4568-A5DD-12FB18DCED03}" presName="background4" presStyleLbl="node4" presStyleIdx="2" presStyleCnt="5"/>
      <dgm:spPr/>
    </dgm:pt>
    <dgm:pt modelId="{32AB11B3-A819-470F-A774-C8172682525B}" type="pres">
      <dgm:prSet presAssocID="{2AE15D07-736C-4568-A5DD-12FB18DCED03}" presName="text4" presStyleLbl="fgAcc4" presStyleIdx="2" presStyleCnt="5">
        <dgm:presLayoutVars>
          <dgm:chPref val="3"/>
        </dgm:presLayoutVars>
      </dgm:prSet>
      <dgm:spPr/>
    </dgm:pt>
    <dgm:pt modelId="{00A2669A-7D3B-4A09-B4B1-1C7851CBCECE}" type="pres">
      <dgm:prSet presAssocID="{2AE15D07-736C-4568-A5DD-12FB18DCED03}" presName="hierChild5" presStyleCnt="0"/>
      <dgm:spPr/>
    </dgm:pt>
    <dgm:pt modelId="{9AB6EED8-4C24-4C87-9F2B-63D4A822B286}" type="pres">
      <dgm:prSet presAssocID="{5E2EF825-E4BF-4F5B-BA9E-1C61F29EC2F3}" presName="Name23" presStyleLbl="parChTrans1D4" presStyleIdx="3" presStyleCnt="5"/>
      <dgm:spPr/>
    </dgm:pt>
    <dgm:pt modelId="{76B1C401-18C4-445A-A7B4-304C752EFB05}" type="pres">
      <dgm:prSet presAssocID="{E5D04A85-8556-4EFF-85F9-1FEA0D83F15B}" presName="hierRoot4" presStyleCnt="0"/>
      <dgm:spPr/>
    </dgm:pt>
    <dgm:pt modelId="{BF7517B3-8E54-4F06-9295-7E4B15029165}" type="pres">
      <dgm:prSet presAssocID="{E5D04A85-8556-4EFF-85F9-1FEA0D83F15B}" presName="composite4" presStyleCnt="0"/>
      <dgm:spPr/>
    </dgm:pt>
    <dgm:pt modelId="{44D5C163-02E0-46CF-A805-A5AF384144C4}" type="pres">
      <dgm:prSet presAssocID="{E5D04A85-8556-4EFF-85F9-1FEA0D83F15B}" presName="background4" presStyleLbl="node4" presStyleIdx="3" presStyleCnt="5"/>
      <dgm:spPr/>
    </dgm:pt>
    <dgm:pt modelId="{DAFA86A5-5568-4CFD-9B6D-8B0A59AAD690}" type="pres">
      <dgm:prSet presAssocID="{E5D04A85-8556-4EFF-85F9-1FEA0D83F15B}" presName="text4" presStyleLbl="fgAcc4" presStyleIdx="3" presStyleCnt="5">
        <dgm:presLayoutVars>
          <dgm:chPref val="3"/>
        </dgm:presLayoutVars>
      </dgm:prSet>
      <dgm:spPr/>
    </dgm:pt>
    <dgm:pt modelId="{D60CF916-332C-4701-8CF1-3BE2835D322E}" type="pres">
      <dgm:prSet presAssocID="{E5D04A85-8556-4EFF-85F9-1FEA0D83F15B}" presName="hierChild5" presStyleCnt="0"/>
      <dgm:spPr/>
    </dgm:pt>
    <dgm:pt modelId="{2854EC51-105F-4360-8F81-F85B72C57B98}" type="pres">
      <dgm:prSet presAssocID="{CFC1B1D8-5330-4337-A02D-F9769C38A42A}" presName="Name23" presStyleLbl="parChTrans1D4" presStyleIdx="4" presStyleCnt="5"/>
      <dgm:spPr/>
    </dgm:pt>
    <dgm:pt modelId="{5C6497CC-316E-4FD7-A4A3-35A8B804250D}" type="pres">
      <dgm:prSet presAssocID="{30ECE9CF-BF36-4C80-BCFC-BBF55413982A}" presName="hierRoot4" presStyleCnt="0"/>
      <dgm:spPr/>
    </dgm:pt>
    <dgm:pt modelId="{FBF0857D-141B-4E0B-8411-D583F2215133}" type="pres">
      <dgm:prSet presAssocID="{30ECE9CF-BF36-4C80-BCFC-BBF55413982A}" presName="composite4" presStyleCnt="0"/>
      <dgm:spPr/>
    </dgm:pt>
    <dgm:pt modelId="{BC5D4E36-2D56-4140-B817-D9DDECC30F08}" type="pres">
      <dgm:prSet presAssocID="{30ECE9CF-BF36-4C80-BCFC-BBF55413982A}" presName="background4" presStyleLbl="node4" presStyleIdx="4" presStyleCnt="5"/>
      <dgm:spPr/>
    </dgm:pt>
    <dgm:pt modelId="{407C9C87-4B17-40F4-9286-9A1649480989}" type="pres">
      <dgm:prSet presAssocID="{30ECE9CF-BF36-4C80-BCFC-BBF55413982A}" presName="text4" presStyleLbl="fgAcc4" presStyleIdx="4" presStyleCnt="5">
        <dgm:presLayoutVars>
          <dgm:chPref val="3"/>
        </dgm:presLayoutVars>
      </dgm:prSet>
      <dgm:spPr/>
    </dgm:pt>
    <dgm:pt modelId="{78B4EC40-A51F-4129-B8B6-21FB301FAA65}" type="pres">
      <dgm:prSet presAssocID="{30ECE9CF-BF36-4C80-BCFC-BBF55413982A}" presName="hierChild5" presStyleCnt="0"/>
      <dgm:spPr/>
    </dgm:pt>
    <dgm:pt modelId="{851C52A0-EFBC-488B-979A-353A891D597C}" type="pres">
      <dgm:prSet presAssocID="{15C7B432-3239-41DF-8AC2-C8C285367CC2}" presName="Name10" presStyleLbl="parChTrans1D2" presStyleIdx="1" presStyleCnt="2"/>
      <dgm:spPr/>
    </dgm:pt>
    <dgm:pt modelId="{A25E3445-84C0-48F9-89AA-4F9B9E544687}" type="pres">
      <dgm:prSet presAssocID="{8352726C-4AE1-4B4A-9070-334F24A34841}" presName="hierRoot2" presStyleCnt="0"/>
      <dgm:spPr/>
    </dgm:pt>
    <dgm:pt modelId="{A6C4B853-DB4D-4AD4-8BA6-5D273BA4AB79}" type="pres">
      <dgm:prSet presAssocID="{8352726C-4AE1-4B4A-9070-334F24A34841}" presName="composite2" presStyleCnt="0"/>
      <dgm:spPr/>
    </dgm:pt>
    <dgm:pt modelId="{505A6FC7-CA54-4F33-A553-03F98F22A328}" type="pres">
      <dgm:prSet presAssocID="{8352726C-4AE1-4B4A-9070-334F24A34841}" presName="background2" presStyleLbl="asst1" presStyleIdx="1" presStyleCnt="2"/>
      <dgm:spPr/>
    </dgm:pt>
    <dgm:pt modelId="{E2FC8117-9AE7-4FAB-9618-FA91E2B35841}" type="pres">
      <dgm:prSet presAssocID="{8352726C-4AE1-4B4A-9070-334F24A34841}" presName="text2" presStyleLbl="fgAcc2" presStyleIdx="1" presStyleCnt="2">
        <dgm:presLayoutVars>
          <dgm:chPref val="3"/>
        </dgm:presLayoutVars>
      </dgm:prSet>
      <dgm:spPr/>
    </dgm:pt>
    <dgm:pt modelId="{64CFBFE4-5991-4831-8FCD-09F151847889}" type="pres">
      <dgm:prSet presAssocID="{8352726C-4AE1-4B4A-9070-334F24A34841}" presName="hierChild3" presStyleCnt="0"/>
      <dgm:spPr/>
    </dgm:pt>
    <dgm:pt modelId="{944A87B8-B2F9-4E27-A561-23490C993063}" type="pres">
      <dgm:prSet presAssocID="{E8D84AE1-7989-4858-87AE-70FAB34A9E60}" presName="Name17" presStyleLbl="parChTrans1D3" presStyleIdx="1" presStyleCnt="2"/>
      <dgm:spPr/>
    </dgm:pt>
    <dgm:pt modelId="{B715B001-A8A5-4077-BC89-3EA8FE4D116E}" type="pres">
      <dgm:prSet presAssocID="{3555D303-4F23-42B3-A572-FB655A0E9BFC}" presName="hierRoot3" presStyleCnt="0"/>
      <dgm:spPr/>
    </dgm:pt>
    <dgm:pt modelId="{EA16388D-2660-47F1-928E-1509CA971AB8}" type="pres">
      <dgm:prSet presAssocID="{3555D303-4F23-42B3-A572-FB655A0E9BFC}" presName="composite3" presStyleCnt="0"/>
      <dgm:spPr/>
    </dgm:pt>
    <dgm:pt modelId="{E9D1ED0D-82BE-4A54-AECD-1988BBE82393}" type="pres">
      <dgm:prSet presAssocID="{3555D303-4F23-42B3-A572-FB655A0E9BFC}" presName="background3" presStyleLbl="node3" presStyleIdx="1" presStyleCnt="2"/>
      <dgm:spPr/>
    </dgm:pt>
    <dgm:pt modelId="{3112A1B4-C753-46E7-B83B-CE839C0B2ACA}" type="pres">
      <dgm:prSet presAssocID="{3555D303-4F23-42B3-A572-FB655A0E9BFC}" presName="text3" presStyleLbl="fgAcc3" presStyleIdx="1" presStyleCnt="2">
        <dgm:presLayoutVars>
          <dgm:chPref val="3"/>
        </dgm:presLayoutVars>
      </dgm:prSet>
      <dgm:spPr/>
    </dgm:pt>
    <dgm:pt modelId="{C9802DE8-584A-4C6A-954D-5B10214C27B1}" type="pres">
      <dgm:prSet presAssocID="{3555D303-4F23-42B3-A572-FB655A0E9BFC}" presName="hierChild4" presStyleCnt="0"/>
      <dgm:spPr/>
    </dgm:pt>
  </dgm:ptLst>
  <dgm:cxnLst>
    <dgm:cxn modelId="{5C8C9E06-8088-40C7-BD6A-977D261B0F5F}" type="presOf" srcId="{EC8F6126-F977-40DF-B6D4-4B728E8E1A43}" destId="{555C10F2-5B7D-4197-AE48-8FF5C6F03E07}" srcOrd="0" destOrd="0" presId="urn:microsoft.com/office/officeart/2005/8/layout/hierarchy1"/>
    <dgm:cxn modelId="{5722DA0A-0469-483D-A4FC-8DF091C80090}" type="presOf" srcId="{63C27F2C-68D5-4CD3-A7D0-E44C4B0429F9}" destId="{01AFD094-5819-40E6-B22C-D4E0A849C994}" srcOrd="0" destOrd="0" presId="urn:microsoft.com/office/officeart/2005/8/layout/hierarchy1"/>
    <dgm:cxn modelId="{CC76B511-3CD7-4430-861D-4D532A3DD1BD}" type="presOf" srcId="{15C7B432-3239-41DF-8AC2-C8C285367CC2}" destId="{851C52A0-EFBC-488B-979A-353A891D597C}" srcOrd="0" destOrd="0" presId="urn:microsoft.com/office/officeart/2005/8/layout/hierarchy1"/>
    <dgm:cxn modelId="{4CE88219-4B42-43CF-94C6-21AE95177659}" srcId="{0300D53C-EDCA-4EF8-B335-C2DC2F38F141}" destId="{30ECE9CF-BF36-4C80-BCFC-BBF55413982A}" srcOrd="1" destOrd="0" parTransId="{CFC1B1D8-5330-4337-A02D-F9769C38A42A}" sibTransId="{31D593AC-9B06-44C5-A579-116F3283A247}"/>
    <dgm:cxn modelId="{469C841A-BA81-4C59-9AAA-1A7252F995E0}" type="presOf" srcId="{1986C0E4-CF43-4780-98E6-4DF40E89355F}" destId="{3B87B97B-A78C-453F-B62D-96AB6C919F5A}" srcOrd="0" destOrd="0" presId="urn:microsoft.com/office/officeart/2005/8/layout/hierarchy1"/>
    <dgm:cxn modelId="{1200D41A-58F3-4F73-88FE-61259EE77DEC}" srcId="{0300D53C-EDCA-4EF8-B335-C2DC2F38F141}" destId="{1986C0E4-CF43-4780-98E6-4DF40E89355F}" srcOrd="0" destOrd="0" parTransId="{61BF7266-1D69-4416-8157-2A52EE5E0D91}" sibTransId="{8CA42A74-BEC8-483C-9579-2B08228B3C39}"/>
    <dgm:cxn modelId="{42A99C26-A8B5-4FED-BB50-4F3B1568BA37}" srcId="{8352726C-4AE1-4B4A-9070-334F24A34841}" destId="{3555D303-4F23-42B3-A572-FB655A0E9BFC}" srcOrd="0" destOrd="0" parTransId="{E8D84AE1-7989-4858-87AE-70FAB34A9E60}" sibTransId="{65FAE6C9-428D-49EF-9465-5D488C44F248}"/>
    <dgm:cxn modelId="{98319428-49A3-4751-AF5B-723A1FC957EB}" type="presOf" srcId="{95CD842E-BB02-41E4-B2E7-F1EFC843DEF2}" destId="{22289ACA-708A-4B09-8F19-44F6CE9287B1}" srcOrd="0" destOrd="0" presId="urn:microsoft.com/office/officeart/2005/8/layout/hierarchy1"/>
    <dgm:cxn modelId="{A90BC436-E6D3-43C5-980D-B94DD35EDD39}" type="presOf" srcId="{E8D84AE1-7989-4858-87AE-70FAB34A9E60}" destId="{944A87B8-B2F9-4E27-A561-23490C993063}" srcOrd="0" destOrd="0" presId="urn:microsoft.com/office/officeart/2005/8/layout/hierarchy1"/>
    <dgm:cxn modelId="{98F9CA3B-9202-4937-AC7D-F011C1844D1E}" type="presOf" srcId="{8352726C-4AE1-4B4A-9070-334F24A34841}" destId="{E2FC8117-9AE7-4FAB-9618-FA91E2B35841}" srcOrd="0" destOrd="0" presId="urn:microsoft.com/office/officeart/2005/8/layout/hierarchy1"/>
    <dgm:cxn modelId="{CE05E844-A633-421A-BDDB-22C0FFC604DF}" srcId="{22BAF455-9B4C-4ADB-91B5-071A6E74E318}" destId="{63C27F2C-68D5-4CD3-A7D0-E44C4B0429F9}" srcOrd="0" destOrd="0" parTransId="{758027CC-665E-419C-B3B3-D2E9354DED80}" sibTransId="{C1801070-BB6B-4BFA-9F72-2C1F0A9B6A9E}"/>
    <dgm:cxn modelId="{08F4266A-813E-426C-BBC9-A877A6BFC65F}" type="presOf" srcId="{E5D04A85-8556-4EFF-85F9-1FEA0D83F15B}" destId="{DAFA86A5-5568-4CFD-9B6D-8B0A59AAD690}" srcOrd="0" destOrd="0" presId="urn:microsoft.com/office/officeart/2005/8/layout/hierarchy1"/>
    <dgm:cxn modelId="{D9DCD44C-9487-4E92-9104-DB0D975F53B4}" type="presOf" srcId="{0300D53C-EDCA-4EF8-B335-C2DC2F38F141}" destId="{81C4B065-020B-472B-B6B8-D2F605B39A68}" srcOrd="0" destOrd="0" presId="urn:microsoft.com/office/officeart/2005/8/layout/hierarchy1"/>
    <dgm:cxn modelId="{3C0E5C73-1F62-444C-9F47-2C444F91E909}" srcId="{95CD842E-BB02-41E4-B2E7-F1EFC843DEF2}" destId="{2AE15D07-736C-4568-A5DD-12FB18DCED03}" srcOrd="0" destOrd="0" parTransId="{EC8F6126-F977-40DF-B6D4-4B728E8E1A43}" sibTransId="{FC58C951-7BF1-4596-A851-BCD2A6A38ECA}"/>
    <dgm:cxn modelId="{E0AD9553-7821-4CD0-8D47-172199CE5C1E}" type="presOf" srcId="{2AE15D07-736C-4568-A5DD-12FB18DCED03}" destId="{32AB11B3-A819-470F-A774-C8172682525B}" srcOrd="0" destOrd="0" presId="urn:microsoft.com/office/officeart/2005/8/layout/hierarchy1"/>
    <dgm:cxn modelId="{F1744A77-3C53-455E-98C0-085A8D2E7D67}" type="presOf" srcId="{30ECE9CF-BF36-4C80-BCFC-BBF55413982A}" destId="{407C9C87-4B17-40F4-9286-9A1649480989}" srcOrd="0" destOrd="0" presId="urn:microsoft.com/office/officeart/2005/8/layout/hierarchy1"/>
    <dgm:cxn modelId="{B28D6288-85B2-4668-8C4A-1485A4869090}" srcId="{22BAF455-9B4C-4ADB-91B5-071A6E74E318}" destId="{8352726C-4AE1-4B4A-9070-334F24A34841}" srcOrd="1" destOrd="0" parTransId="{15C7B432-3239-41DF-8AC2-C8C285367CC2}" sibTransId="{7394EF08-5284-4CE4-AE0A-7E9DD318A8F7}"/>
    <dgm:cxn modelId="{8516FB8E-1117-43D6-9DB1-31DC6F84B745}" srcId="{1986C0E4-CF43-4780-98E6-4DF40E89355F}" destId="{95CD842E-BB02-41E4-B2E7-F1EFC843DEF2}" srcOrd="0" destOrd="0" parTransId="{6EC15C92-211C-42D0-8274-8B17BE95990C}" sibTransId="{21151F57-B5F6-4E4F-AB7F-8CD7320798A9}"/>
    <dgm:cxn modelId="{3CA4A692-418C-41FD-BF81-2851D219ED15}" type="presOf" srcId="{22BAF455-9B4C-4ADB-91B5-071A6E74E318}" destId="{BD5BD65E-CAD8-4B9F-8C82-6025939C9C55}" srcOrd="0" destOrd="0" presId="urn:microsoft.com/office/officeart/2005/8/layout/hierarchy1"/>
    <dgm:cxn modelId="{7F0DED9A-47D0-49D2-8C8C-B1178CBEE6AB}" type="presOf" srcId="{61BF7266-1D69-4416-8157-2A52EE5E0D91}" destId="{CE75A06C-4C4F-4BCD-BDF9-76741C251D78}" srcOrd="0" destOrd="0" presId="urn:microsoft.com/office/officeart/2005/8/layout/hierarchy1"/>
    <dgm:cxn modelId="{7BA9809C-244F-4272-B357-664773A1B9E6}" type="presOf" srcId="{6EC15C92-211C-42D0-8274-8B17BE95990C}" destId="{ED0838AE-7695-45EB-9848-B2AFD32688FB}" srcOrd="0" destOrd="0" presId="urn:microsoft.com/office/officeart/2005/8/layout/hierarchy1"/>
    <dgm:cxn modelId="{E27DC0A7-2F64-4C1B-B698-1E97CD8882E3}" srcId="{63C27F2C-68D5-4CD3-A7D0-E44C4B0429F9}" destId="{0300D53C-EDCA-4EF8-B335-C2DC2F38F141}" srcOrd="0" destOrd="0" parTransId="{CC174B00-3DD3-4C2B-BC77-16B8837493CC}" sibTransId="{7EEF05E0-1203-49BB-97F5-3EEDCE53E4DF}"/>
    <dgm:cxn modelId="{9EB117B0-8AC1-421F-8988-BC028CB43844}" type="presOf" srcId="{3555D303-4F23-42B3-A572-FB655A0E9BFC}" destId="{3112A1B4-C753-46E7-B83B-CE839C0B2ACA}" srcOrd="0" destOrd="0" presId="urn:microsoft.com/office/officeart/2005/8/layout/hierarchy1"/>
    <dgm:cxn modelId="{49C1F3B7-402F-4B12-95CF-ED89C1D784F1}" type="presOf" srcId="{CC174B00-3DD3-4C2B-BC77-16B8837493CC}" destId="{CBC0963B-20B8-46CF-BF02-33716DF0818E}" srcOrd="0" destOrd="0" presId="urn:microsoft.com/office/officeart/2005/8/layout/hierarchy1"/>
    <dgm:cxn modelId="{5DE30CC9-17C8-4CC9-9CCD-2B1C031E8995}" type="presOf" srcId="{CFC1B1D8-5330-4337-A02D-F9769C38A42A}" destId="{2854EC51-105F-4360-8F81-F85B72C57B98}" srcOrd="0" destOrd="0" presId="urn:microsoft.com/office/officeart/2005/8/layout/hierarchy1"/>
    <dgm:cxn modelId="{7101DFCF-5E2C-4B42-A307-6F29F39CFA77}" type="presOf" srcId="{5E2EF825-E4BF-4F5B-BA9E-1C61F29EC2F3}" destId="{9AB6EED8-4C24-4C87-9F2B-63D4A822B286}" srcOrd="0" destOrd="0" presId="urn:microsoft.com/office/officeart/2005/8/layout/hierarchy1"/>
    <dgm:cxn modelId="{C8ECA0D6-64DA-469B-BA54-95DB6B5666CA}" srcId="{960F9B9E-E205-41B8-BFF7-2D2B186B4DC9}" destId="{22BAF455-9B4C-4ADB-91B5-071A6E74E318}" srcOrd="0" destOrd="0" parTransId="{7034959F-2FD1-402E-B308-6E7C65B49C0D}" sibTransId="{4140953A-5BD1-462C-8C79-27353A26D207}"/>
    <dgm:cxn modelId="{265CA6E1-F9FD-45BA-90BC-92EE09EFE436}" srcId="{1986C0E4-CF43-4780-98E6-4DF40E89355F}" destId="{E5D04A85-8556-4EFF-85F9-1FEA0D83F15B}" srcOrd="1" destOrd="0" parTransId="{5E2EF825-E4BF-4F5B-BA9E-1C61F29EC2F3}" sibTransId="{CAC08D3D-C703-453E-8000-3895C997C95B}"/>
    <dgm:cxn modelId="{BA4037E9-CF14-47F9-80DE-24ED3C158454}" type="presOf" srcId="{960F9B9E-E205-41B8-BFF7-2D2B186B4DC9}" destId="{E998241C-6F07-49E4-B090-1FA83CDBCFDF}" srcOrd="0" destOrd="0" presId="urn:microsoft.com/office/officeart/2005/8/layout/hierarchy1"/>
    <dgm:cxn modelId="{0B63F8FE-D346-4051-BA93-5FE789B799AB}" type="presOf" srcId="{758027CC-665E-419C-B3B3-D2E9354DED80}" destId="{725BAD6F-6419-466D-9DAA-4F6192459305}" srcOrd="0" destOrd="0" presId="urn:microsoft.com/office/officeart/2005/8/layout/hierarchy1"/>
    <dgm:cxn modelId="{AB1EAD8D-9612-4AE3-AFC1-E8BADD332B58}" type="presParOf" srcId="{E998241C-6F07-49E4-B090-1FA83CDBCFDF}" destId="{FF52BA05-2C30-4606-9F39-8B6803450261}" srcOrd="0" destOrd="0" presId="urn:microsoft.com/office/officeart/2005/8/layout/hierarchy1"/>
    <dgm:cxn modelId="{766A77BD-5A34-481B-B791-361F39B785CC}" type="presParOf" srcId="{FF52BA05-2C30-4606-9F39-8B6803450261}" destId="{723622C1-007C-4607-B084-F582F49265C0}" srcOrd="0" destOrd="0" presId="urn:microsoft.com/office/officeart/2005/8/layout/hierarchy1"/>
    <dgm:cxn modelId="{B9F7F370-31E4-41BF-A1DD-49F1F020B114}" type="presParOf" srcId="{723622C1-007C-4607-B084-F582F49265C0}" destId="{B831BC80-013F-49BC-B0E8-850FB7F13544}" srcOrd="0" destOrd="0" presId="urn:microsoft.com/office/officeart/2005/8/layout/hierarchy1"/>
    <dgm:cxn modelId="{2042A3B4-E7EB-427F-BFE3-9146182679D6}" type="presParOf" srcId="{723622C1-007C-4607-B084-F582F49265C0}" destId="{BD5BD65E-CAD8-4B9F-8C82-6025939C9C55}" srcOrd="1" destOrd="0" presId="urn:microsoft.com/office/officeart/2005/8/layout/hierarchy1"/>
    <dgm:cxn modelId="{86CE3156-163C-4FCB-B9D6-ABEE189D6A14}" type="presParOf" srcId="{FF52BA05-2C30-4606-9F39-8B6803450261}" destId="{CFAA9299-28B0-4977-B2D8-AC4CC699147A}" srcOrd="1" destOrd="0" presId="urn:microsoft.com/office/officeart/2005/8/layout/hierarchy1"/>
    <dgm:cxn modelId="{258990AD-E19C-4E3C-A5A8-9B0B7087F799}" type="presParOf" srcId="{CFAA9299-28B0-4977-B2D8-AC4CC699147A}" destId="{725BAD6F-6419-466D-9DAA-4F6192459305}" srcOrd="0" destOrd="0" presId="urn:microsoft.com/office/officeart/2005/8/layout/hierarchy1"/>
    <dgm:cxn modelId="{CAE43DC1-CE48-4377-9701-88C60CC8BCB6}" type="presParOf" srcId="{CFAA9299-28B0-4977-B2D8-AC4CC699147A}" destId="{CB02DD26-E6F8-4372-8042-9F4B0D1FECAF}" srcOrd="1" destOrd="0" presId="urn:microsoft.com/office/officeart/2005/8/layout/hierarchy1"/>
    <dgm:cxn modelId="{AC227565-9555-4C09-9FF7-7577BB289B93}" type="presParOf" srcId="{CB02DD26-E6F8-4372-8042-9F4B0D1FECAF}" destId="{F778BC50-8039-4863-8DA0-E99729A5E84A}" srcOrd="0" destOrd="0" presId="urn:microsoft.com/office/officeart/2005/8/layout/hierarchy1"/>
    <dgm:cxn modelId="{6D354749-0214-49BD-9053-CF23E7A4C140}" type="presParOf" srcId="{F778BC50-8039-4863-8DA0-E99729A5E84A}" destId="{49F5CE3A-B7AB-4356-B5FB-A6F54037DB69}" srcOrd="0" destOrd="0" presId="urn:microsoft.com/office/officeart/2005/8/layout/hierarchy1"/>
    <dgm:cxn modelId="{6FE8AEC5-FF52-4F44-B552-7CFD1E5DFDDC}" type="presParOf" srcId="{F778BC50-8039-4863-8DA0-E99729A5E84A}" destId="{01AFD094-5819-40E6-B22C-D4E0A849C994}" srcOrd="1" destOrd="0" presId="urn:microsoft.com/office/officeart/2005/8/layout/hierarchy1"/>
    <dgm:cxn modelId="{A4BE727E-C108-48F4-8E45-1C8448E6F704}" type="presParOf" srcId="{CB02DD26-E6F8-4372-8042-9F4B0D1FECAF}" destId="{8133E2E7-DFF6-4143-B5AC-2B8FEC50B262}" srcOrd="1" destOrd="0" presId="urn:microsoft.com/office/officeart/2005/8/layout/hierarchy1"/>
    <dgm:cxn modelId="{1BF4C95F-65D4-45D2-AAEB-CFF02F147757}" type="presParOf" srcId="{8133E2E7-DFF6-4143-B5AC-2B8FEC50B262}" destId="{CBC0963B-20B8-46CF-BF02-33716DF0818E}" srcOrd="0" destOrd="0" presId="urn:microsoft.com/office/officeart/2005/8/layout/hierarchy1"/>
    <dgm:cxn modelId="{11D02C59-92B9-40D9-800D-763BB9B05150}" type="presParOf" srcId="{8133E2E7-DFF6-4143-B5AC-2B8FEC50B262}" destId="{336BCBFC-07F2-44C9-993E-EEABF9830F2B}" srcOrd="1" destOrd="0" presId="urn:microsoft.com/office/officeart/2005/8/layout/hierarchy1"/>
    <dgm:cxn modelId="{7F43E8BB-AA0B-4B8C-9668-EA1061B246BC}" type="presParOf" srcId="{336BCBFC-07F2-44C9-993E-EEABF9830F2B}" destId="{F9E524A0-EA1F-4B66-8370-6E76FE7A5D6D}" srcOrd="0" destOrd="0" presId="urn:microsoft.com/office/officeart/2005/8/layout/hierarchy1"/>
    <dgm:cxn modelId="{1D850D88-237E-4202-AFF7-09353E764158}" type="presParOf" srcId="{F9E524A0-EA1F-4B66-8370-6E76FE7A5D6D}" destId="{AAB9959D-7131-41D5-93F6-E67767172D3C}" srcOrd="0" destOrd="0" presId="urn:microsoft.com/office/officeart/2005/8/layout/hierarchy1"/>
    <dgm:cxn modelId="{9A5C5E61-8D51-43EC-A2ED-B0F2B5F71735}" type="presParOf" srcId="{F9E524A0-EA1F-4B66-8370-6E76FE7A5D6D}" destId="{81C4B065-020B-472B-B6B8-D2F605B39A68}" srcOrd="1" destOrd="0" presId="urn:microsoft.com/office/officeart/2005/8/layout/hierarchy1"/>
    <dgm:cxn modelId="{E25082F3-3327-4807-9D30-0CB770E2B57E}" type="presParOf" srcId="{336BCBFC-07F2-44C9-993E-EEABF9830F2B}" destId="{AE0A5C6C-34E4-4AC9-AC78-F5A391A26BE6}" srcOrd="1" destOrd="0" presId="urn:microsoft.com/office/officeart/2005/8/layout/hierarchy1"/>
    <dgm:cxn modelId="{D6341E34-9D2D-430F-B7A1-68679E1698CF}" type="presParOf" srcId="{AE0A5C6C-34E4-4AC9-AC78-F5A391A26BE6}" destId="{CE75A06C-4C4F-4BCD-BDF9-76741C251D78}" srcOrd="0" destOrd="0" presId="urn:microsoft.com/office/officeart/2005/8/layout/hierarchy1"/>
    <dgm:cxn modelId="{4ACC2E1C-D797-4441-B5E4-EA4F75B314EE}" type="presParOf" srcId="{AE0A5C6C-34E4-4AC9-AC78-F5A391A26BE6}" destId="{7C56EA8B-7E04-470D-B1E3-49E012B637CE}" srcOrd="1" destOrd="0" presId="urn:microsoft.com/office/officeart/2005/8/layout/hierarchy1"/>
    <dgm:cxn modelId="{B9E517FD-5917-4C92-83A0-9CE50C7E657C}" type="presParOf" srcId="{7C56EA8B-7E04-470D-B1E3-49E012B637CE}" destId="{2A98EAC9-6B3F-467E-8873-B2479224F2BC}" srcOrd="0" destOrd="0" presId="urn:microsoft.com/office/officeart/2005/8/layout/hierarchy1"/>
    <dgm:cxn modelId="{5C2C8320-6B2F-4B1E-845E-AD250AC613B3}" type="presParOf" srcId="{2A98EAC9-6B3F-467E-8873-B2479224F2BC}" destId="{5D107FF8-6284-4DFD-B574-E9A5DDBE182D}" srcOrd="0" destOrd="0" presId="urn:microsoft.com/office/officeart/2005/8/layout/hierarchy1"/>
    <dgm:cxn modelId="{800F8F3E-EC07-4E65-9477-E1451196C522}" type="presParOf" srcId="{2A98EAC9-6B3F-467E-8873-B2479224F2BC}" destId="{3B87B97B-A78C-453F-B62D-96AB6C919F5A}" srcOrd="1" destOrd="0" presId="urn:microsoft.com/office/officeart/2005/8/layout/hierarchy1"/>
    <dgm:cxn modelId="{87CA4798-90C9-423A-94F2-1535FD527449}" type="presParOf" srcId="{7C56EA8B-7E04-470D-B1E3-49E012B637CE}" destId="{CA3FF618-251D-4FCE-8A9E-B9F2D94B7F5E}" srcOrd="1" destOrd="0" presId="urn:microsoft.com/office/officeart/2005/8/layout/hierarchy1"/>
    <dgm:cxn modelId="{F66B4B97-40EA-4346-BA8D-F0CC993A040C}" type="presParOf" srcId="{CA3FF618-251D-4FCE-8A9E-B9F2D94B7F5E}" destId="{ED0838AE-7695-45EB-9848-B2AFD32688FB}" srcOrd="0" destOrd="0" presId="urn:microsoft.com/office/officeart/2005/8/layout/hierarchy1"/>
    <dgm:cxn modelId="{B4BD0BC8-A9CF-47D1-A4DE-950327BC45D9}" type="presParOf" srcId="{CA3FF618-251D-4FCE-8A9E-B9F2D94B7F5E}" destId="{6349B2D8-1F4D-40D1-9C34-86306039AEE1}" srcOrd="1" destOrd="0" presId="urn:microsoft.com/office/officeart/2005/8/layout/hierarchy1"/>
    <dgm:cxn modelId="{F779C9F2-AB62-46C2-8A29-263B65CE3E3F}" type="presParOf" srcId="{6349B2D8-1F4D-40D1-9C34-86306039AEE1}" destId="{72B74597-F8BE-458F-B323-27DFE4321085}" srcOrd="0" destOrd="0" presId="urn:microsoft.com/office/officeart/2005/8/layout/hierarchy1"/>
    <dgm:cxn modelId="{737508F9-4F7D-4813-B8A3-A5533E653321}" type="presParOf" srcId="{72B74597-F8BE-458F-B323-27DFE4321085}" destId="{45C2FDF0-4144-46A6-9057-C8096C6CB63C}" srcOrd="0" destOrd="0" presId="urn:microsoft.com/office/officeart/2005/8/layout/hierarchy1"/>
    <dgm:cxn modelId="{B46ED34C-0636-445E-BE2C-1A2AEC3D1C80}" type="presParOf" srcId="{72B74597-F8BE-458F-B323-27DFE4321085}" destId="{22289ACA-708A-4B09-8F19-44F6CE9287B1}" srcOrd="1" destOrd="0" presId="urn:microsoft.com/office/officeart/2005/8/layout/hierarchy1"/>
    <dgm:cxn modelId="{B0D02F3F-A849-414E-9AA1-016408F21101}" type="presParOf" srcId="{6349B2D8-1F4D-40D1-9C34-86306039AEE1}" destId="{61770EF5-6EF0-463A-9671-61D5628567AF}" srcOrd="1" destOrd="0" presId="urn:microsoft.com/office/officeart/2005/8/layout/hierarchy1"/>
    <dgm:cxn modelId="{AAA4449E-70BE-411B-8B5E-BF05F743BD42}" type="presParOf" srcId="{61770EF5-6EF0-463A-9671-61D5628567AF}" destId="{555C10F2-5B7D-4197-AE48-8FF5C6F03E07}" srcOrd="0" destOrd="0" presId="urn:microsoft.com/office/officeart/2005/8/layout/hierarchy1"/>
    <dgm:cxn modelId="{5FA4D1EB-7680-4298-B4C3-C2C03961D183}" type="presParOf" srcId="{61770EF5-6EF0-463A-9671-61D5628567AF}" destId="{3B12C0AB-C67F-43F9-8A49-2B8658A77FD8}" srcOrd="1" destOrd="0" presId="urn:microsoft.com/office/officeart/2005/8/layout/hierarchy1"/>
    <dgm:cxn modelId="{585A177D-91F9-43F0-9B20-BECDEDF86EE0}" type="presParOf" srcId="{3B12C0AB-C67F-43F9-8A49-2B8658A77FD8}" destId="{7511C3A8-8C19-4F11-B43D-7A40909FF11E}" srcOrd="0" destOrd="0" presId="urn:microsoft.com/office/officeart/2005/8/layout/hierarchy1"/>
    <dgm:cxn modelId="{57585B32-0987-49E1-BAB1-50FC9438F176}" type="presParOf" srcId="{7511C3A8-8C19-4F11-B43D-7A40909FF11E}" destId="{8EC1F858-FAF5-4A96-BFE6-B4A007F87272}" srcOrd="0" destOrd="0" presId="urn:microsoft.com/office/officeart/2005/8/layout/hierarchy1"/>
    <dgm:cxn modelId="{F0C909D2-3BE2-48E2-8AA2-6435E2451781}" type="presParOf" srcId="{7511C3A8-8C19-4F11-B43D-7A40909FF11E}" destId="{32AB11B3-A819-470F-A774-C8172682525B}" srcOrd="1" destOrd="0" presId="urn:microsoft.com/office/officeart/2005/8/layout/hierarchy1"/>
    <dgm:cxn modelId="{3A93520B-B9DA-450F-867A-C9DD8B08D1A8}" type="presParOf" srcId="{3B12C0AB-C67F-43F9-8A49-2B8658A77FD8}" destId="{00A2669A-7D3B-4A09-B4B1-1C7851CBCECE}" srcOrd="1" destOrd="0" presId="urn:microsoft.com/office/officeart/2005/8/layout/hierarchy1"/>
    <dgm:cxn modelId="{E3EDC2DB-D657-4A64-8765-4C5CBB5A6975}" type="presParOf" srcId="{CA3FF618-251D-4FCE-8A9E-B9F2D94B7F5E}" destId="{9AB6EED8-4C24-4C87-9F2B-63D4A822B286}" srcOrd="2" destOrd="0" presId="urn:microsoft.com/office/officeart/2005/8/layout/hierarchy1"/>
    <dgm:cxn modelId="{326015EF-B639-46D4-8F63-42B4606EEEDD}" type="presParOf" srcId="{CA3FF618-251D-4FCE-8A9E-B9F2D94B7F5E}" destId="{76B1C401-18C4-445A-A7B4-304C752EFB05}" srcOrd="3" destOrd="0" presId="urn:microsoft.com/office/officeart/2005/8/layout/hierarchy1"/>
    <dgm:cxn modelId="{1AD47BDB-4059-450E-AE26-15C632AEFC53}" type="presParOf" srcId="{76B1C401-18C4-445A-A7B4-304C752EFB05}" destId="{BF7517B3-8E54-4F06-9295-7E4B15029165}" srcOrd="0" destOrd="0" presId="urn:microsoft.com/office/officeart/2005/8/layout/hierarchy1"/>
    <dgm:cxn modelId="{02BD7206-1554-43D6-834C-E0BC6D2E840E}" type="presParOf" srcId="{BF7517B3-8E54-4F06-9295-7E4B15029165}" destId="{44D5C163-02E0-46CF-A805-A5AF384144C4}" srcOrd="0" destOrd="0" presId="urn:microsoft.com/office/officeart/2005/8/layout/hierarchy1"/>
    <dgm:cxn modelId="{9B08A570-EE1E-4835-8A33-63E7D0BA44DD}" type="presParOf" srcId="{BF7517B3-8E54-4F06-9295-7E4B15029165}" destId="{DAFA86A5-5568-4CFD-9B6D-8B0A59AAD690}" srcOrd="1" destOrd="0" presId="urn:microsoft.com/office/officeart/2005/8/layout/hierarchy1"/>
    <dgm:cxn modelId="{8A8B68C6-CCFD-4E65-AA36-23CEB53C8AAB}" type="presParOf" srcId="{76B1C401-18C4-445A-A7B4-304C752EFB05}" destId="{D60CF916-332C-4701-8CF1-3BE2835D322E}" srcOrd="1" destOrd="0" presId="urn:microsoft.com/office/officeart/2005/8/layout/hierarchy1"/>
    <dgm:cxn modelId="{15EDD855-7877-47B0-82D3-7FCA465E0571}" type="presParOf" srcId="{AE0A5C6C-34E4-4AC9-AC78-F5A391A26BE6}" destId="{2854EC51-105F-4360-8F81-F85B72C57B98}" srcOrd="2" destOrd="0" presId="urn:microsoft.com/office/officeart/2005/8/layout/hierarchy1"/>
    <dgm:cxn modelId="{50C39B67-10EB-4364-8005-E0BED4E59B68}" type="presParOf" srcId="{AE0A5C6C-34E4-4AC9-AC78-F5A391A26BE6}" destId="{5C6497CC-316E-4FD7-A4A3-35A8B804250D}" srcOrd="3" destOrd="0" presId="urn:microsoft.com/office/officeart/2005/8/layout/hierarchy1"/>
    <dgm:cxn modelId="{984AA5CF-5AD2-424F-9FA5-A350238DD905}" type="presParOf" srcId="{5C6497CC-316E-4FD7-A4A3-35A8B804250D}" destId="{FBF0857D-141B-4E0B-8411-D583F2215133}" srcOrd="0" destOrd="0" presId="urn:microsoft.com/office/officeart/2005/8/layout/hierarchy1"/>
    <dgm:cxn modelId="{CFEFFAEF-3D5D-4F8F-9D87-FBC4C4866E58}" type="presParOf" srcId="{FBF0857D-141B-4E0B-8411-D583F2215133}" destId="{BC5D4E36-2D56-4140-B817-D9DDECC30F08}" srcOrd="0" destOrd="0" presId="urn:microsoft.com/office/officeart/2005/8/layout/hierarchy1"/>
    <dgm:cxn modelId="{86824E15-3CF7-4618-8F18-5EA01FCEE764}" type="presParOf" srcId="{FBF0857D-141B-4E0B-8411-D583F2215133}" destId="{407C9C87-4B17-40F4-9286-9A1649480989}" srcOrd="1" destOrd="0" presId="urn:microsoft.com/office/officeart/2005/8/layout/hierarchy1"/>
    <dgm:cxn modelId="{8C6FE9E0-188B-4B4D-9B3A-E300DBBC8F2E}" type="presParOf" srcId="{5C6497CC-316E-4FD7-A4A3-35A8B804250D}" destId="{78B4EC40-A51F-4129-B8B6-21FB301FAA65}" srcOrd="1" destOrd="0" presId="urn:microsoft.com/office/officeart/2005/8/layout/hierarchy1"/>
    <dgm:cxn modelId="{FD10AAC5-96C0-4CD1-9012-9588BC635109}" type="presParOf" srcId="{CFAA9299-28B0-4977-B2D8-AC4CC699147A}" destId="{851C52A0-EFBC-488B-979A-353A891D597C}" srcOrd="2" destOrd="0" presId="urn:microsoft.com/office/officeart/2005/8/layout/hierarchy1"/>
    <dgm:cxn modelId="{67985689-8EF9-42B7-8A5F-AD691D4E5F9B}" type="presParOf" srcId="{CFAA9299-28B0-4977-B2D8-AC4CC699147A}" destId="{A25E3445-84C0-48F9-89AA-4F9B9E544687}" srcOrd="3" destOrd="0" presId="urn:microsoft.com/office/officeart/2005/8/layout/hierarchy1"/>
    <dgm:cxn modelId="{1FBD12AE-0345-4ECC-A522-7C9EAE98AAE4}" type="presParOf" srcId="{A25E3445-84C0-48F9-89AA-4F9B9E544687}" destId="{A6C4B853-DB4D-4AD4-8BA6-5D273BA4AB79}" srcOrd="0" destOrd="0" presId="urn:microsoft.com/office/officeart/2005/8/layout/hierarchy1"/>
    <dgm:cxn modelId="{DAF66195-5ED5-49EB-86E9-94B3751442FD}" type="presParOf" srcId="{A6C4B853-DB4D-4AD4-8BA6-5D273BA4AB79}" destId="{505A6FC7-CA54-4F33-A553-03F98F22A328}" srcOrd="0" destOrd="0" presId="urn:microsoft.com/office/officeart/2005/8/layout/hierarchy1"/>
    <dgm:cxn modelId="{53C29402-EE1D-48FE-ADF9-9C177449C3B3}" type="presParOf" srcId="{A6C4B853-DB4D-4AD4-8BA6-5D273BA4AB79}" destId="{E2FC8117-9AE7-4FAB-9618-FA91E2B35841}" srcOrd="1" destOrd="0" presId="urn:microsoft.com/office/officeart/2005/8/layout/hierarchy1"/>
    <dgm:cxn modelId="{3FFCB1B5-1D1D-4031-8E20-A4B665682875}" type="presParOf" srcId="{A25E3445-84C0-48F9-89AA-4F9B9E544687}" destId="{64CFBFE4-5991-4831-8FCD-09F151847889}" srcOrd="1" destOrd="0" presId="urn:microsoft.com/office/officeart/2005/8/layout/hierarchy1"/>
    <dgm:cxn modelId="{823E8742-CF7C-4429-83FA-ABBD19758F26}" type="presParOf" srcId="{64CFBFE4-5991-4831-8FCD-09F151847889}" destId="{944A87B8-B2F9-4E27-A561-23490C993063}" srcOrd="0" destOrd="0" presId="urn:microsoft.com/office/officeart/2005/8/layout/hierarchy1"/>
    <dgm:cxn modelId="{F2C99788-FB36-4112-B2B8-5B47A9856F58}" type="presParOf" srcId="{64CFBFE4-5991-4831-8FCD-09F151847889}" destId="{B715B001-A8A5-4077-BC89-3EA8FE4D116E}" srcOrd="1" destOrd="0" presId="urn:microsoft.com/office/officeart/2005/8/layout/hierarchy1"/>
    <dgm:cxn modelId="{5742CE2F-BFCF-436A-BA9A-CB1003F3E8D7}" type="presParOf" srcId="{B715B001-A8A5-4077-BC89-3EA8FE4D116E}" destId="{EA16388D-2660-47F1-928E-1509CA971AB8}" srcOrd="0" destOrd="0" presId="urn:microsoft.com/office/officeart/2005/8/layout/hierarchy1"/>
    <dgm:cxn modelId="{BA1E3855-93BA-4062-A866-98836DAAF1ED}" type="presParOf" srcId="{EA16388D-2660-47F1-928E-1509CA971AB8}" destId="{E9D1ED0D-82BE-4A54-AECD-1988BBE82393}" srcOrd="0" destOrd="0" presId="urn:microsoft.com/office/officeart/2005/8/layout/hierarchy1"/>
    <dgm:cxn modelId="{D58FC62D-CB61-4705-AB18-76E9536EC624}" type="presParOf" srcId="{EA16388D-2660-47F1-928E-1509CA971AB8}" destId="{3112A1B4-C753-46E7-B83B-CE839C0B2ACA}" srcOrd="1" destOrd="0" presId="urn:microsoft.com/office/officeart/2005/8/layout/hierarchy1"/>
    <dgm:cxn modelId="{06687960-BB3A-453C-A134-C95CF8EB331B}" type="presParOf" srcId="{B715B001-A8A5-4077-BC89-3EA8FE4D116E}" destId="{C9802DE8-584A-4C6A-954D-5B10214C27B1}" srcOrd="1" destOrd="0" presId="urn:microsoft.com/office/officeart/2005/8/layout/hierarchy1"/>
  </dgm:cxnLst>
  <dgm:bg/>
  <dgm:whole/>
  <dgm:extLst>
    <a:ext uri="http://schemas.microsoft.com/office/drawing/2008/diagram">
      <dsp:dataModelExt xmlns:dsp="http://schemas.microsoft.com/office/drawing/2008/diagram" relId="rId13"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960F9B9E-E205-41B8-BFF7-2D2B186B4DC9}" type="doc">
      <dgm:prSet loTypeId="urn:microsoft.com/office/officeart/2005/8/layout/hierarchy1" loCatId="hierarchy" qsTypeId="urn:microsoft.com/office/officeart/2005/8/quickstyle/simple1" qsCatId="simple" csTypeId="urn:microsoft.com/office/officeart/2005/8/colors/colorful3" csCatId="colorful" phldr="1"/>
      <dgm:spPr/>
      <dgm:t>
        <a:bodyPr/>
        <a:lstStyle/>
        <a:p>
          <a:endParaRPr lang="fr-CA"/>
        </a:p>
      </dgm:t>
    </dgm:pt>
    <dgm:pt modelId="{22BAF455-9B4C-4ADB-91B5-071A6E74E318}">
      <dgm:prSet phldrT="[Texte]"/>
      <dgm:spPr/>
      <dgm:t>
        <a:bodyPr/>
        <a:lstStyle/>
        <a:p>
          <a:r>
            <a:rPr lang="fr-CA" dirty="0"/>
            <a:t>Site parent</a:t>
          </a:r>
        </a:p>
      </dgm:t>
    </dgm:pt>
    <dgm:pt modelId="{7034959F-2FD1-402E-B308-6E7C65B49C0D}" type="parTrans" cxnId="{C8ECA0D6-64DA-469B-BA54-95DB6B5666CA}">
      <dgm:prSet/>
      <dgm:spPr/>
      <dgm:t>
        <a:bodyPr/>
        <a:lstStyle/>
        <a:p>
          <a:endParaRPr lang="fr-CA"/>
        </a:p>
      </dgm:t>
    </dgm:pt>
    <dgm:pt modelId="{4140953A-5BD1-462C-8C79-27353A26D207}" type="sibTrans" cxnId="{C8ECA0D6-64DA-469B-BA54-95DB6B5666CA}">
      <dgm:prSet/>
      <dgm:spPr/>
      <dgm:t>
        <a:bodyPr/>
        <a:lstStyle/>
        <a:p>
          <a:endParaRPr lang="fr-CA"/>
        </a:p>
      </dgm:t>
    </dgm:pt>
    <dgm:pt modelId="{63C27F2C-68D5-4CD3-A7D0-E44C4B0429F9}" type="asst">
      <dgm:prSet phldrT="[Texte]"/>
      <dgm:spPr/>
      <dgm:t>
        <a:bodyPr/>
        <a:lstStyle/>
        <a:p>
          <a:r>
            <a:rPr lang="fr-CA" dirty="0"/>
            <a:t>Sous-site</a:t>
          </a:r>
        </a:p>
      </dgm:t>
    </dgm:pt>
    <dgm:pt modelId="{758027CC-665E-419C-B3B3-D2E9354DED80}" type="parTrans" cxnId="{CE05E844-A633-421A-BDDB-22C0FFC604DF}">
      <dgm:prSet/>
      <dgm:spPr/>
      <dgm:t>
        <a:bodyPr/>
        <a:lstStyle/>
        <a:p>
          <a:endParaRPr lang="fr-CA"/>
        </a:p>
      </dgm:t>
    </dgm:pt>
    <dgm:pt modelId="{C1801070-BB6B-4BFA-9F72-2C1F0A9B6A9E}" type="sibTrans" cxnId="{CE05E844-A633-421A-BDDB-22C0FFC604DF}">
      <dgm:prSet/>
      <dgm:spPr/>
      <dgm:t>
        <a:bodyPr/>
        <a:lstStyle/>
        <a:p>
          <a:endParaRPr lang="fr-CA"/>
        </a:p>
      </dgm:t>
    </dgm:pt>
    <dgm:pt modelId="{8352726C-4AE1-4B4A-9070-334F24A34841}" type="asst">
      <dgm:prSet/>
      <dgm:spPr/>
      <dgm:t>
        <a:bodyPr/>
        <a:lstStyle/>
        <a:p>
          <a:r>
            <a:rPr lang="fr-CA" dirty="0"/>
            <a:t>Sous-site</a:t>
          </a:r>
        </a:p>
      </dgm:t>
    </dgm:pt>
    <dgm:pt modelId="{15C7B432-3239-41DF-8AC2-C8C285367CC2}" type="parTrans" cxnId="{B28D6288-85B2-4668-8C4A-1485A4869090}">
      <dgm:prSet/>
      <dgm:spPr/>
      <dgm:t>
        <a:bodyPr/>
        <a:lstStyle/>
        <a:p>
          <a:endParaRPr lang="fr-CA"/>
        </a:p>
      </dgm:t>
    </dgm:pt>
    <dgm:pt modelId="{7394EF08-5284-4CE4-AE0A-7E9DD318A8F7}" type="sibTrans" cxnId="{B28D6288-85B2-4668-8C4A-1485A4869090}">
      <dgm:prSet/>
      <dgm:spPr/>
      <dgm:t>
        <a:bodyPr/>
        <a:lstStyle/>
        <a:p>
          <a:endParaRPr lang="fr-CA"/>
        </a:p>
      </dgm:t>
    </dgm:pt>
    <dgm:pt modelId="{0300D53C-EDCA-4EF8-B335-C2DC2F38F141}">
      <dgm:prSet/>
      <dgm:spPr/>
      <dgm:t>
        <a:bodyPr/>
        <a:lstStyle/>
        <a:p>
          <a:r>
            <a:rPr lang="fr-CA" dirty="0"/>
            <a:t>Bibliothèque</a:t>
          </a:r>
        </a:p>
      </dgm:t>
    </dgm:pt>
    <dgm:pt modelId="{CC174B00-3DD3-4C2B-BC77-16B8837493CC}" type="parTrans" cxnId="{E27DC0A7-2F64-4C1B-B698-1E97CD8882E3}">
      <dgm:prSet/>
      <dgm:spPr/>
      <dgm:t>
        <a:bodyPr/>
        <a:lstStyle/>
        <a:p>
          <a:endParaRPr lang="fr-CA"/>
        </a:p>
      </dgm:t>
    </dgm:pt>
    <dgm:pt modelId="{7EEF05E0-1203-49BB-97F5-3EEDCE53E4DF}" type="sibTrans" cxnId="{E27DC0A7-2F64-4C1B-B698-1E97CD8882E3}">
      <dgm:prSet/>
      <dgm:spPr/>
      <dgm:t>
        <a:bodyPr/>
        <a:lstStyle/>
        <a:p>
          <a:endParaRPr lang="fr-CA"/>
        </a:p>
      </dgm:t>
    </dgm:pt>
    <dgm:pt modelId="{1986C0E4-CF43-4780-98E6-4DF40E89355F}">
      <dgm:prSet/>
      <dgm:spPr/>
      <dgm:t>
        <a:bodyPr/>
        <a:lstStyle/>
        <a:p>
          <a:r>
            <a:rPr lang="fr-CA" dirty="0"/>
            <a:t>Dossier</a:t>
          </a:r>
        </a:p>
      </dgm:t>
    </dgm:pt>
    <dgm:pt modelId="{61BF7266-1D69-4416-8157-2A52EE5E0D91}" type="parTrans" cxnId="{1200D41A-58F3-4F73-88FE-61259EE77DEC}">
      <dgm:prSet/>
      <dgm:spPr/>
      <dgm:t>
        <a:bodyPr/>
        <a:lstStyle/>
        <a:p>
          <a:endParaRPr lang="fr-CA"/>
        </a:p>
      </dgm:t>
    </dgm:pt>
    <dgm:pt modelId="{8CA42A74-BEC8-483C-9579-2B08228B3C39}" type="sibTrans" cxnId="{1200D41A-58F3-4F73-88FE-61259EE77DEC}">
      <dgm:prSet/>
      <dgm:spPr/>
      <dgm:t>
        <a:bodyPr/>
        <a:lstStyle/>
        <a:p>
          <a:endParaRPr lang="fr-CA"/>
        </a:p>
      </dgm:t>
    </dgm:pt>
    <dgm:pt modelId="{30ECE9CF-BF36-4C80-BCFC-BBF55413982A}">
      <dgm:prSet/>
      <dgm:spPr/>
      <dgm:t>
        <a:bodyPr/>
        <a:lstStyle/>
        <a:p>
          <a:r>
            <a:rPr lang="fr-CA" dirty="0"/>
            <a:t>Élément</a:t>
          </a:r>
        </a:p>
      </dgm:t>
    </dgm:pt>
    <dgm:pt modelId="{CFC1B1D8-5330-4337-A02D-F9769C38A42A}" type="parTrans" cxnId="{4CE88219-4B42-43CF-94C6-21AE95177659}">
      <dgm:prSet/>
      <dgm:spPr/>
      <dgm:t>
        <a:bodyPr/>
        <a:lstStyle/>
        <a:p>
          <a:endParaRPr lang="fr-CA"/>
        </a:p>
      </dgm:t>
    </dgm:pt>
    <dgm:pt modelId="{31D593AC-9B06-44C5-A579-116F3283A247}" type="sibTrans" cxnId="{4CE88219-4B42-43CF-94C6-21AE95177659}">
      <dgm:prSet/>
      <dgm:spPr/>
      <dgm:t>
        <a:bodyPr/>
        <a:lstStyle/>
        <a:p>
          <a:endParaRPr lang="fr-CA"/>
        </a:p>
      </dgm:t>
    </dgm:pt>
    <dgm:pt modelId="{95CD842E-BB02-41E4-B2E7-F1EFC843DEF2}">
      <dgm:prSet/>
      <dgm:spPr/>
      <dgm:t>
        <a:bodyPr/>
        <a:lstStyle/>
        <a:p>
          <a:r>
            <a:rPr lang="fr-CA" dirty="0"/>
            <a:t>Sous-dossier</a:t>
          </a:r>
        </a:p>
      </dgm:t>
    </dgm:pt>
    <dgm:pt modelId="{6EC15C92-211C-42D0-8274-8B17BE95990C}" type="parTrans" cxnId="{8516FB8E-1117-43D6-9DB1-31DC6F84B745}">
      <dgm:prSet/>
      <dgm:spPr/>
      <dgm:t>
        <a:bodyPr/>
        <a:lstStyle/>
        <a:p>
          <a:endParaRPr lang="fr-CA"/>
        </a:p>
      </dgm:t>
    </dgm:pt>
    <dgm:pt modelId="{21151F57-B5F6-4E4F-AB7F-8CD7320798A9}" type="sibTrans" cxnId="{8516FB8E-1117-43D6-9DB1-31DC6F84B745}">
      <dgm:prSet/>
      <dgm:spPr/>
      <dgm:t>
        <a:bodyPr/>
        <a:lstStyle/>
        <a:p>
          <a:endParaRPr lang="fr-CA"/>
        </a:p>
      </dgm:t>
    </dgm:pt>
    <dgm:pt modelId="{E5D04A85-8556-4EFF-85F9-1FEA0D83F15B}">
      <dgm:prSet/>
      <dgm:spPr/>
      <dgm:t>
        <a:bodyPr/>
        <a:lstStyle/>
        <a:p>
          <a:r>
            <a:rPr lang="fr-CA" dirty="0"/>
            <a:t>Élément</a:t>
          </a:r>
        </a:p>
      </dgm:t>
    </dgm:pt>
    <dgm:pt modelId="{5E2EF825-E4BF-4F5B-BA9E-1C61F29EC2F3}" type="parTrans" cxnId="{265CA6E1-F9FD-45BA-90BC-92EE09EFE436}">
      <dgm:prSet/>
      <dgm:spPr/>
      <dgm:t>
        <a:bodyPr/>
        <a:lstStyle/>
        <a:p>
          <a:endParaRPr lang="fr-CA"/>
        </a:p>
      </dgm:t>
    </dgm:pt>
    <dgm:pt modelId="{CAC08D3D-C703-453E-8000-3895C997C95B}" type="sibTrans" cxnId="{265CA6E1-F9FD-45BA-90BC-92EE09EFE436}">
      <dgm:prSet/>
      <dgm:spPr/>
      <dgm:t>
        <a:bodyPr/>
        <a:lstStyle/>
        <a:p>
          <a:endParaRPr lang="fr-CA"/>
        </a:p>
      </dgm:t>
    </dgm:pt>
    <dgm:pt modelId="{2AE15D07-736C-4568-A5DD-12FB18DCED03}">
      <dgm:prSet/>
      <dgm:spPr/>
      <dgm:t>
        <a:bodyPr/>
        <a:lstStyle/>
        <a:p>
          <a:r>
            <a:rPr lang="fr-CA" dirty="0"/>
            <a:t>Élément</a:t>
          </a:r>
        </a:p>
      </dgm:t>
    </dgm:pt>
    <dgm:pt modelId="{EC8F6126-F977-40DF-B6D4-4B728E8E1A43}" type="parTrans" cxnId="{3C0E5C73-1F62-444C-9F47-2C444F91E909}">
      <dgm:prSet/>
      <dgm:spPr/>
      <dgm:t>
        <a:bodyPr/>
        <a:lstStyle/>
        <a:p>
          <a:endParaRPr lang="fr-CA"/>
        </a:p>
      </dgm:t>
    </dgm:pt>
    <dgm:pt modelId="{FC58C951-7BF1-4596-A851-BCD2A6A38ECA}" type="sibTrans" cxnId="{3C0E5C73-1F62-444C-9F47-2C444F91E909}">
      <dgm:prSet/>
      <dgm:spPr/>
      <dgm:t>
        <a:bodyPr/>
        <a:lstStyle/>
        <a:p>
          <a:endParaRPr lang="fr-CA"/>
        </a:p>
      </dgm:t>
    </dgm:pt>
    <dgm:pt modelId="{3555D303-4F23-42B3-A572-FB655A0E9BFC}">
      <dgm:prSet/>
      <dgm:spPr/>
      <dgm:t>
        <a:bodyPr/>
        <a:lstStyle/>
        <a:p>
          <a:r>
            <a:rPr lang="fr-CA" dirty="0"/>
            <a:t>Liste</a:t>
          </a:r>
        </a:p>
      </dgm:t>
    </dgm:pt>
    <dgm:pt modelId="{E8D84AE1-7989-4858-87AE-70FAB34A9E60}" type="parTrans" cxnId="{42A99C26-A8B5-4FED-BB50-4F3B1568BA37}">
      <dgm:prSet/>
      <dgm:spPr/>
      <dgm:t>
        <a:bodyPr/>
        <a:lstStyle/>
        <a:p>
          <a:endParaRPr lang="fr-CA"/>
        </a:p>
      </dgm:t>
    </dgm:pt>
    <dgm:pt modelId="{65FAE6C9-428D-49EF-9465-5D488C44F248}" type="sibTrans" cxnId="{42A99C26-A8B5-4FED-BB50-4F3B1568BA37}">
      <dgm:prSet/>
      <dgm:spPr/>
      <dgm:t>
        <a:bodyPr/>
        <a:lstStyle/>
        <a:p>
          <a:endParaRPr lang="fr-CA"/>
        </a:p>
      </dgm:t>
    </dgm:pt>
    <dgm:pt modelId="{E998241C-6F07-49E4-B090-1FA83CDBCFDF}" type="pres">
      <dgm:prSet presAssocID="{960F9B9E-E205-41B8-BFF7-2D2B186B4DC9}" presName="hierChild1" presStyleCnt="0">
        <dgm:presLayoutVars>
          <dgm:chPref val="1"/>
          <dgm:dir/>
          <dgm:animOne val="branch"/>
          <dgm:animLvl val="lvl"/>
          <dgm:resizeHandles/>
        </dgm:presLayoutVars>
      </dgm:prSet>
      <dgm:spPr/>
    </dgm:pt>
    <dgm:pt modelId="{FF52BA05-2C30-4606-9F39-8B6803450261}" type="pres">
      <dgm:prSet presAssocID="{22BAF455-9B4C-4ADB-91B5-071A6E74E318}" presName="hierRoot1" presStyleCnt="0"/>
      <dgm:spPr/>
    </dgm:pt>
    <dgm:pt modelId="{723622C1-007C-4607-B084-F582F49265C0}" type="pres">
      <dgm:prSet presAssocID="{22BAF455-9B4C-4ADB-91B5-071A6E74E318}" presName="composite" presStyleCnt="0"/>
      <dgm:spPr/>
    </dgm:pt>
    <dgm:pt modelId="{B831BC80-013F-49BC-B0E8-850FB7F13544}" type="pres">
      <dgm:prSet presAssocID="{22BAF455-9B4C-4ADB-91B5-071A6E74E318}" presName="background" presStyleLbl="node0" presStyleIdx="0" presStyleCnt="1"/>
      <dgm:spPr/>
    </dgm:pt>
    <dgm:pt modelId="{BD5BD65E-CAD8-4B9F-8C82-6025939C9C55}" type="pres">
      <dgm:prSet presAssocID="{22BAF455-9B4C-4ADB-91B5-071A6E74E318}" presName="text" presStyleLbl="fgAcc0" presStyleIdx="0" presStyleCnt="1">
        <dgm:presLayoutVars>
          <dgm:chPref val="3"/>
        </dgm:presLayoutVars>
      </dgm:prSet>
      <dgm:spPr/>
    </dgm:pt>
    <dgm:pt modelId="{CFAA9299-28B0-4977-B2D8-AC4CC699147A}" type="pres">
      <dgm:prSet presAssocID="{22BAF455-9B4C-4ADB-91B5-071A6E74E318}" presName="hierChild2" presStyleCnt="0"/>
      <dgm:spPr/>
    </dgm:pt>
    <dgm:pt modelId="{725BAD6F-6419-466D-9DAA-4F6192459305}" type="pres">
      <dgm:prSet presAssocID="{758027CC-665E-419C-B3B3-D2E9354DED80}" presName="Name10" presStyleLbl="parChTrans1D2" presStyleIdx="0" presStyleCnt="2"/>
      <dgm:spPr/>
    </dgm:pt>
    <dgm:pt modelId="{CB02DD26-E6F8-4372-8042-9F4B0D1FECAF}" type="pres">
      <dgm:prSet presAssocID="{63C27F2C-68D5-4CD3-A7D0-E44C4B0429F9}" presName="hierRoot2" presStyleCnt="0"/>
      <dgm:spPr/>
    </dgm:pt>
    <dgm:pt modelId="{F778BC50-8039-4863-8DA0-E99729A5E84A}" type="pres">
      <dgm:prSet presAssocID="{63C27F2C-68D5-4CD3-A7D0-E44C4B0429F9}" presName="composite2" presStyleCnt="0"/>
      <dgm:spPr/>
    </dgm:pt>
    <dgm:pt modelId="{49F5CE3A-B7AB-4356-B5FB-A6F54037DB69}" type="pres">
      <dgm:prSet presAssocID="{63C27F2C-68D5-4CD3-A7D0-E44C4B0429F9}" presName="background2" presStyleLbl="asst1" presStyleIdx="0" presStyleCnt="2"/>
      <dgm:spPr/>
    </dgm:pt>
    <dgm:pt modelId="{01AFD094-5819-40E6-B22C-D4E0A849C994}" type="pres">
      <dgm:prSet presAssocID="{63C27F2C-68D5-4CD3-A7D0-E44C4B0429F9}" presName="text2" presStyleLbl="fgAcc2" presStyleIdx="0" presStyleCnt="2">
        <dgm:presLayoutVars>
          <dgm:chPref val="3"/>
        </dgm:presLayoutVars>
      </dgm:prSet>
      <dgm:spPr/>
    </dgm:pt>
    <dgm:pt modelId="{8133E2E7-DFF6-4143-B5AC-2B8FEC50B262}" type="pres">
      <dgm:prSet presAssocID="{63C27F2C-68D5-4CD3-A7D0-E44C4B0429F9}" presName="hierChild3" presStyleCnt="0"/>
      <dgm:spPr/>
    </dgm:pt>
    <dgm:pt modelId="{CBC0963B-20B8-46CF-BF02-33716DF0818E}" type="pres">
      <dgm:prSet presAssocID="{CC174B00-3DD3-4C2B-BC77-16B8837493CC}" presName="Name17" presStyleLbl="parChTrans1D3" presStyleIdx="0" presStyleCnt="2"/>
      <dgm:spPr/>
    </dgm:pt>
    <dgm:pt modelId="{336BCBFC-07F2-44C9-993E-EEABF9830F2B}" type="pres">
      <dgm:prSet presAssocID="{0300D53C-EDCA-4EF8-B335-C2DC2F38F141}" presName="hierRoot3" presStyleCnt="0"/>
      <dgm:spPr/>
    </dgm:pt>
    <dgm:pt modelId="{F9E524A0-EA1F-4B66-8370-6E76FE7A5D6D}" type="pres">
      <dgm:prSet presAssocID="{0300D53C-EDCA-4EF8-B335-C2DC2F38F141}" presName="composite3" presStyleCnt="0"/>
      <dgm:spPr/>
    </dgm:pt>
    <dgm:pt modelId="{AAB9959D-7131-41D5-93F6-E67767172D3C}" type="pres">
      <dgm:prSet presAssocID="{0300D53C-EDCA-4EF8-B335-C2DC2F38F141}" presName="background3" presStyleLbl="node3" presStyleIdx="0" presStyleCnt="2"/>
      <dgm:spPr/>
    </dgm:pt>
    <dgm:pt modelId="{81C4B065-020B-472B-B6B8-D2F605B39A68}" type="pres">
      <dgm:prSet presAssocID="{0300D53C-EDCA-4EF8-B335-C2DC2F38F141}" presName="text3" presStyleLbl="fgAcc3" presStyleIdx="0" presStyleCnt="2">
        <dgm:presLayoutVars>
          <dgm:chPref val="3"/>
        </dgm:presLayoutVars>
      </dgm:prSet>
      <dgm:spPr/>
    </dgm:pt>
    <dgm:pt modelId="{AE0A5C6C-34E4-4AC9-AC78-F5A391A26BE6}" type="pres">
      <dgm:prSet presAssocID="{0300D53C-EDCA-4EF8-B335-C2DC2F38F141}" presName="hierChild4" presStyleCnt="0"/>
      <dgm:spPr/>
    </dgm:pt>
    <dgm:pt modelId="{CE75A06C-4C4F-4BCD-BDF9-76741C251D78}" type="pres">
      <dgm:prSet presAssocID="{61BF7266-1D69-4416-8157-2A52EE5E0D91}" presName="Name23" presStyleLbl="parChTrans1D4" presStyleIdx="0" presStyleCnt="5"/>
      <dgm:spPr/>
    </dgm:pt>
    <dgm:pt modelId="{7C56EA8B-7E04-470D-B1E3-49E012B637CE}" type="pres">
      <dgm:prSet presAssocID="{1986C0E4-CF43-4780-98E6-4DF40E89355F}" presName="hierRoot4" presStyleCnt="0"/>
      <dgm:spPr/>
    </dgm:pt>
    <dgm:pt modelId="{2A98EAC9-6B3F-467E-8873-B2479224F2BC}" type="pres">
      <dgm:prSet presAssocID="{1986C0E4-CF43-4780-98E6-4DF40E89355F}" presName="composite4" presStyleCnt="0"/>
      <dgm:spPr/>
    </dgm:pt>
    <dgm:pt modelId="{5D107FF8-6284-4DFD-B574-E9A5DDBE182D}" type="pres">
      <dgm:prSet presAssocID="{1986C0E4-CF43-4780-98E6-4DF40E89355F}" presName="background4" presStyleLbl="node4" presStyleIdx="0" presStyleCnt="5"/>
      <dgm:spPr/>
    </dgm:pt>
    <dgm:pt modelId="{3B87B97B-A78C-453F-B62D-96AB6C919F5A}" type="pres">
      <dgm:prSet presAssocID="{1986C0E4-CF43-4780-98E6-4DF40E89355F}" presName="text4" presStyleLbl="fgAcc4" presStyleIdx="0" presStyleCnt="5">
        <dgm:presLayoutVars>
          <dgm:chPref val="3"/>
        </dgm:presLayoutVars>
      </dgm:prSet>
      <dgm:spPr/>
    </dgm:pt>
    <dgm:pt modelId="{CA3FF618-251D-4FCE-8A9E-B9F2D94B7F5E}" type="pres">
      <dgm:prSet presAssocID="{1986C0E4-CF43-4780-98E6-4DF40E89355F}" presName="hierChild5" presStyleCnt="0"/>
      <dgm:spPr/>
    </dgm:pt>
    <dgm:pt modelId="{ED0838AE-7695-45EB-9848-B2AFD32688FB}" type="pres">
      <dgm:prSet presAssocID="{6EC15C92-211C-42D0-8274-8B17BE95990C}" presName="Name23" presStyleLbl="parChTrans1D4" presStyleIdx="1" presStyleCnt="5"/>
      <dgm:spPr/>
    </dgm:pt>
    <dgm:pt modelId="{6349B2D8-1F4D-40D1-9C34-86306039AEE1}" type="pres">
      <dgm:prSet presAssocID="{95CD842E-BB02-41E4-B2E7-F1EFC843DEF2}" presName="hierRoot4" presStyleCnt="0"/>
      <dgm:spPr/>
    </dgm:pt>
    <dgm:pt modelId="{72B74597-F8BE-458F-B323-27DFE4321085}" type="pres">
      <dgm:prSet presAssocID="{95CD842E-BB02-41E4-B2E7-F1EFC843DEF2}" presName="composite4" presStyleCnt="0"/>
      <dgm:spPr/>
    </dgm:pt>
    <dgm:pt modelId="{45C2FDF0-4144-46A6-9057-C8096C6CB63C}" type="pres">
      <dgm:prSet presAssocID="{95CD842E-BB02-41E4-B2E7-F1EFC843DEF2}" presName="background4" presStyleLbl="node4" presStyleIdx="1" presStyleCnt="5"/>
      <dgm:spPr/>
    </dgm:pt>
    <dgm:pt modelId="{22289ACA-708A-4B09-8F19-44F6CE9287B1}" type="pres">
      <dgm:prSet presAssocID="{95CD842E-BB02-41E4-B2E7-F1EFC843DEF2}" presName="text4" presStyleLbl="fgAcc4" presStyleIdx="1" presStyleCnt="5">
        <dgm:presLayoutVars>
          <dgm:chPref val="3"/>
        </dgm:presLayoutVars>
      </dgm:prSet>
      <dgm:spPr/>
    </dgm:pt>
    <dgm:pt modelId="{61770EF5-6EF0-463A-9671-61D5628567AF}" type="pres">
      <dgm:prSet presAssocID="{95CD842E-BB02-41E4-B2E7-F1EFC843DEF2}" presName="hierChild5" presStyleCnt="0"/>
      <dgm:spPr/>
    </dgm:pt>
    <dgm:pt modelId="{555C10F2-5B7D-4197-AE48-8FF5C6F03E07}" type="pres">
      <dgm:prSet presAssocID="{EC8F6126-F977-40DF-B6D4-4B728E8E1A43}" presName="Name23" presStyleLbl="parChTrans1D4" presStyleIdx="2" presStyleCnt="5"/>
      <dgm:spPr/>
    </dgm:pt>
    <dgm:pt modelId="{3B12C0AB-C67F-43F9-8A49-2B8658A77FD8}" type="pres">
      <dgm:prSet presAssocID="{2AE15D07-736C-4568-A5DD-12FB18DCED03}" presName="hierRoot4" presStyleCnt="0"/>
      <dgm:spPr/>
    </dgm:pt>
    <dgm:pt modelId="{7511C3A8-8C19-4F11-B43D-7A40909FF11E}" type="pres">
      <dgm:prSet presAssocID="{2AE15D07-736C-4568-A5DD-12FB18DCED03}" presName="composite4" presStyleCnt="0"/>
      <dgm:spPr/>
    </dgm:pt>
    <dgm:pt modelId="{8EC1F858-FAF5-4A96-BFE6-B4A007F87272}" type="pres">
      <dgm:prSet presAssocID="{2AE15D07-736C-4568-A5DD-12FB18DCED03}" presName="background4" presStyleLbl="node4" presStyleIdx="2" presStyleCnt="5"/>
      <dgm:spPr/>
    </dgm:pt>
    <dgm:pt modelId="{32AB11B3-A819-470F-A774-C8172682525B}" type="pres">
      <dgm:prSet presAssocID="{2AE15D07-736C-4568-A5DD-12FB18DCED03}" presName="text4" presStyleLbl="fgAcc4" presStyleIdx="2" presStyleCnt="5">
        <dgm:presLayoutVars>
          <dgm:chPref val="3"/>
        </dgm:presLayoutVars>
      </dgm:prSet>
      <dgm:spPr/>
    </dgm:pt>
    <dgm:pt modelId="{00A2669A-7D3B-4A09-B4B1-1C7851CBCECE}" type="pres">
      <dgm:prSet presAssocID="{2AE15D07-736C-4568-A5DD-12FB18DCED03}" presName="hierChild5" presStyleCnt="0"/>
      <dgm:spPr/>
    </dgm:pt>
    <dgm:pt modelId="{9AB6EED8-4C24-4C87-9F2B-63D4A822B286}" type="pres">
      <dgm:prSet presAssocID="{5E2EF825-E4BF-4F5B-BA9E-1C61F29EC2F3}" presName="Name23" presStyleLbl="parChTrans1D4" presStyleIdx="3" presStyleCnt="5"/>
      <dgm:spPr/>
    </dgm:pt>
    <dgm:pt modelId="{76B1C401-18C4-445A-A7B4-304C752EFB05}" type="pres">
      <dgm:prSet presAssocID="{E5D04A85-8556-4EFF-85F9-1FEA0D83F15B}" presName="hierRoot4" presStyleCnt="0"/>
      <dgm:spPr/>
    </dgm:pt>
    <dgm:pt modelId="{BF7517B3-8E54-4F06-9295-7E4B15029165}" type="pres">
      <dgm:prSet presAssocID="{E5D04A85-8556-4EFF-85F9-1FEA0D83F15B}" presName="composite4" presStyleCnt="0"/>
      <dgm:spPr/>
    </dgm:pt>
    <dgm:pt modelId="{44D5C163-02E0-46CF-A805-A5AF384144C4}" type="pres">
      <dgm:prSet presAssocID="{E5D04A85-8556-4EFF-85F9-1FEA0D83F15B}" presName="background4" presStyleLbl="node4" presStyleIdx="3" presStyleCnt="5"/>
      <dgm:spPr/>
    </dgm:pt>
    <dgm:pt modelId="{DAFA86A5-5568-4CFD-9B6D-8B0A59AAD690}" type="pres">
      <dgm:prSet presAssocID="{E5D04A85-8556-4EFF-85F9-1FEA0D83F15B}" presName="text4" presStyleLbl="fgAcc4" presStyleIdx="3" presStyleCnt="5">
        <dgm:presLayoutVars>
          <dgm:chPref val="3"/>
        </dgm:presLayoutVars>
      </dgm:prSet>
      <dgm:spPr/>
    </dgm:pt>
    <dgm:pt modelId="{D60CF916-332C-4701-8CF1-3BE2835D322E}" type="pres">
      <dgm:prSet presAssocID="{E5D04A85-8556-4EFF-85F9-1FEA0D83F15B}" presName="hierChild5" presStyleCnt="0"/>
      <dgm:spPr/>
    </dgm:pt>
    <dgm:pt modelId="{2854EC51-105F-4360-8F81-F85B72C57B98}" type="pres">
      <dgm:prSet presAssocID="{CFC1B1D8-5330-4337-A02D-F9769C38A42A}" presName="Name23" presStyleLbl="parChTrans1D4" presStyleIdx="4" presStyleCnt="5"/>
      <dgm:spPr/>
    </dgm:pt>
    <dgm:pt modelId="{5C6497CC-316E-4FD7-A4A3-35A8B804250D}" type="pres">
      <dgm:prSet presAssocID="{30ECE9CF-BF36-4C80-BCFC-BBF55413982A}" presName="hierRoot4" presStyleCnt="0"/>
      <dgm:spPr/>
    </dgm:pt>
    <dgm:pt modelId="{FBF0857D-141B-4E0B-8411-D583F2215133}" type="pres">
      <dgm:prSet presAssocID="{30ECE9CF-BF36-4C80-BCFC-BBF55413982A}" presName="composite4" presStyleCnt="0"/>
      <dgm:spPr/>
    </dgm:pt>
    <dgm:pt modelId="{BC5D4E36-2D56-4140-B817-D9DDECC30F08}" type="pres">
      <dgm:prSet presAssocID="{30ECE9CF-BF36-4C80-BCFC-BBF55413982A}" presName="background4" presStyleLbl="node4" presStyleIdx="4" presStyleCnt="5"/>
      <dgm:spPr/>
    </dgm:pt>
    <dgm:pt modelId="{407C9C87-4B17-40F4-9286-9A1649480989}" type="pres">
      <dgm:prSet presAssocID="{30ECE9CF-BF36-4C80-BCFC-BBF55413982A}" presName="text4" presStyleLbl="fgAcc4" presStyleIdx="4" presStyleCnt="5">
        <dgm:presLayoutVars>
          <dgm:chPref val="3"/>
        </dgm:presLayoutVars>
      </dgm:prSet>
      <dgm:spPr/>
    </dgm:pt>
    <dgm:pt modelId="{78B4EC40-A51F-4129-B8B6-21FB301FAA65}" type="pres">
      <dgm:prSet presAssocID="{30ECE9CF-BF36-4C80-BCFC-BBF55413982A}" presName="hierChild5" presStyleCnt="0"/>
      <dgm:spPr/>
    </dgm:pt>
    <dgm:pt modelId="{851C52A0-EFBC-488B-979A-353A891D597C}" type="pres">
      <dgm:prSet presAssocID="{15C7B432-3239-41DF-8AC2-C8C285367CC2}" presName="Name10" presStyleLbl="parChTrans1D2" presStyleIdx="1" presStyleCnt="2"/>
      <dgm:spPr/>
    </dgm:pt>
    <dgm:pt modelId="{A25E3445-84C0-48F9-89AA-4F9B9E544687}" type="pres">
      <dgm:prSet presAssocID="{8352726C-4AE1-4B4A-9070-334F24A34841}" presName="hierRoot2" presStyleCnt="0"/>
      <dgm:spPr/>
    </dgm:pt>
    <dgm:pt modelId="{A6C4B853-DB4D-4AD4-8BA6-5D273BA4AB79}" type="pres">
      <dgm:prSet presAssocID="{8352726C-4AE1-4B4A-9070-334F24A34841}" presName="composite2" presStyleCnt="0"/>
      <dgm:spPr/>
    </dgm:pt>
    <dgm:pt modelId="{505A6FC7-CA54-4F33-A553-03F98F22A328}" type="pres">
      <dgm:prSet presAssocID="{8352726C-4AE1-4B4A-9070-334F24A34841}" presName="background2" presStyleLbl="asst1" presStyleIdx="1" presStyleCnt="2"/>
      <dgm:spPr/>
    </dgm:pt>
    <dgm:pt modelId="{E2FC8117-9AE7-4FAB-9618-FA91E2B35841}" type="pres">
      <dgm:prSet presAssocID="{8352726C-4AE1-4B4A-9070-334F24A34841}" presName="text2" presStyleLbl="fgAcc2" presStyleIdx="1" presStyleCnt="2">
        <dgm:presLayoutVars>
          <dgm:chPref val="3"/>
        </dgm:presLayoutVars>
      </dgm:prSet>
      <dgm:spPr/>
    </dgm:pt>
    <dgm:pt modelId="{64CFBFE4-5991-4831-8FCD-09F151847889}" type="pres">
      <dgm:prSet presAssocID="{8352726C-4AE1-4B4A-9070-334F24A34841}" presName="hierChild3" presStyleCnt="0"/>
      <dgm:spPr/>
    </dgm:pt>
    <dgm:pt modelId="{944A87B8-B2F9-4E27-A561-23490C993063}" type="pres">
      <dgm:prSet presAssocID="{E8D84AE1-7989-4858-87AE-70FAB34A9E60}" presName="Name17" presStyleLbl="parChTrans1D3" presStyleIdx="1" presStyleCnt="2"/>
      <dgm:spPr/>
    </dgm:pt>
    <dgm:pt modelId="{B715B001-A8A5-4077-BC89-3EA8FE4D116E}" type="pres">
      <dgm:prSet presAssocID="{3555D303-4F23-42B3-A572-FB655A0E9BFC}" presName="hierRoot3" presStyleCnt="0"/>
      <dgm:spPr/>
    </dgm:pt>
    <dgm:pt modelId="{EA16388D-2660-47F1-928E-1509CA971AB8}" type="pres">
      <dgm:prSet presAssocID="{3555D303-4F23-42B3-A572-FB655A0E9BFC}" presName="composite3" presStyleCnt="0"/>
      <dgm:spPr/>
    </dgm:pt>
    <dgm:pt modelId="{E9D1ED0D-82BE-4A54-AECD-1988BBE82393}" type="pres">
      <dgm:prSet presAssocID="{3555D303-4F23-42B3-A572-FB655A0E9BFC}" presName="background3" presStyleLbl="node3" presStyleIdx="1" presStyleCnt="2"/>
      <dgm:spPr/>
    </dgm:pt>
    <dgm:pt modelId="{3112A1B4-C753-46E7-B83B-CE839C0B2ACA}" type="pres">
      <dgm:prSet presAssocID="{3555D303-4F23-42B3-A572-FB655A0E9BFC}" presName="text3" presStyleLbl="fgAcc3" presStyleIdx="1" presStyleCnt="2">
        <dgm:presLayoutVars>
          <dgm:chPref val="3"/>
        </dgm:presLayoutVars>
      </dgm:prSet>
      <dgm:spPr/>
    </dgm:pt>
    <dgm:pt modelId="{C9802DE8-584A-4C6A-954D-5B10214C27B1}" type="pres">
      <dgm:prSet presAssocID="{3555D303-4F23-42B3-A572-FB655A0E9BFC}" presName="hierChild4" presStyleCnt="0"/>
      <dgm:spPr/>
    </dgm:pt>
  </dgm:ptLst>
  <dgm:cxnLst>
    <dgm:cxn modelId="{5C8C9E06-8088-40C7-BD6A-977D261B0F5F}" type="presOf" srcId="{EC8F6126-F977-40DF-B6D4-4B728E8E1A43}" destId="{555C10F2-5B7D-4197-AE48-8FF5C6F03E07}" srcOrd="0" destOrd="0" presId="urn:microsoft.com/office/officeart/2005/8/layout/hierarchy1"/>
    <dgm:cxn modelId="{5722DA0A-0469-483D-A4FC-8DF091C80090}" type="presOf" srcId="{63C27F2C-68D5-4CD3-A7D0-E44C4B0429F9}" destId="{01AFD094-5819-40E6-B22C-D4E0A849C994}" srcOrd="0" destOrd="0" presId="urn:microsoft.com/office/officeart/2005/8/layout/hierarchy1"/>
    <dgm:cxn modelId="{CC76B511-3CD7-4430-861D-4D532A3DD1BD}" type="presOf" srcId="{15C7B432-3239-41DF-8AC2-C8C285367CC2}" destId="{851C52A0-EFBC-488B-979A-353A891D597C}" srcOrd="0" destOrd="0" presId="urn:microsoft.com/office/officeart/2005/8/layout/hierarchy1"/>
    <dgm:cxn modelId="{4CE88219-4B42-43CF-94C6-21AE95177659}" srcId="{0300D53C-EDCA-4EF8-B335-C2DC2F38F141}" destId="{30ECE9CF-BF36-4C80-BCFC-BBF55413982A}" srcOrd="1" destOrd="0" parTransId="{CFC1B1D8-5330-4337-A02D-F9769C38A42A}" sibTransId="{31D593AC-9B06-44C5-A579-116F3283A247}"/>
    <dgm:cxn modelId="{469C841A-BA81-4C59-9AAA-1A7252F995E0}" type="presOf" srcId="{1986C0E4-CF43-4780-98E6-4DF40E89355F}" destId="{3B87B97B-A78C-453F-B62D-96AB6C919F5A}" srcOrd="0" destOrd="0" presId="urn:microsoft.com/office/officeart/2005/8/layout/hierarchy1"/>
    <dgm:cxn modelId="{1200D41A-58F3-4F73-88FE-61259EE77DEC}" srcId="{0300D53C-EDCA-4EF8-B335-C2DC2F38F141}" destId="{1986C0E4-CF43-4780-98E6-4DF40E89355F}" srcOrd="0" destOrd="0" parTransId="{61BF7266-1D69-4416-8157-2A52EE5E0D91}" sibTransId="{8CA42A74-BEC8-483C-9579-2B08228B3C39}"/>
    <dgm:cxn modelId="{42A99C26-A8B5-4FED-BB50-4F3B1568BA37}" srcId="{8352726C-4AE1-4B4A-9070-334F24A34841}" destId="{3555D303-4F23-42B3-A572-FB655A0E9BFC}" srcOrd="0" destOrd="0" parTransId="{E8D84AE1-7989-4858-87AE-70FAB34A9E60}" sibTransId="{65FAE6C9-428D-49EF-9465-5D488C44F248}"/>
    <dgm:cxn modelId="{98319428-49A3-4751-AF5B-723A1FC957EB}" type="presOf" srcId="{95CD842E-BB02-41E4-B2E7-F1EFC843DEF2}" destId="{22289ACA-708A-4B09-8F19-44F6CE9287B1}" srcOrd="0" destOrd="0" presId="urn:microsoft.com/office/officeart/2005/8/layout/hierarchy1"/>
    <dgm:cxn modelId="{A90BC436-E6D3-43C5-980D-B94DD35EDD39}" type="presOf" srcId="{E8D84AE1-7989-4858-87AE-70FAB34A9E60}" destId="{944A87B8-B2F9-4E27-A561-23490C993063}" srcOrd="0" destOrd="0" presId="urn:microsoft.com/office/officeart/2005/8/layout/hierarchy1"/>
    <dgm:cxn modelId="{98F9CA3B-9202-4937-AC7D-F011C1844D1E}" type="presOf" srcId="{8352726C-4AE1-4B4A-9070-334F24A34841}" destId="{E2FC8117-9AE7-4FAB-9618-FA91E2B35841}" srcOrd="0" destOrd="0" presId="urn:microsoft.com/office/officeart/2005/8/layout/hierarchy1"/>
    <dgm:cxn modelId="{CE05E844-A633-421A-BDDB-22C0FFC604DF}" srcId="{22BAF455-9B4C-4ADB-91B5-071A6E74E318}" destId="{63C27F2C-68D5-4CD3-A7D0-E44C4B0429F9}" srcOrd="0" destOrd="0" parTransId="{758027CC-665E-419C-B3B3-D2E9354DED80}" sibTransId="{C1801070-BB6B-4BFA-9F72-2C1F0A9B6A9E}"/>
    <dgm:cxn modelId="{08F4266A-813E-426C-BBC9-A877A6BFC65F}" type="presOf" srcId="{E5D04A85-8556-4EFF-85F9-1FEA0D83F15B}" destId="{DAFA86A5-5568-4CFD-9B6D-8B0A59AAD690}" srcOrd="0" destOrd="0" presId="urn:microsoft.com/office/officeart/2005/8/layout/hierarchy1"/>
    <dgm:cxn modelId="{D9DCD44C-9487-4E92-9104-DB0D975F53B4}" type="presOf" srcId="{0300D53C-EDCA-4EF8-B335-C2DC2F38F141}" destId="{81C4B065-020B-472B-B6B8-D2F605B39A68}" srcOrd="0" destOrd="0" presId="urn:microsoft.com/office/officeart/2005/8/layout/hierarchy1"/>
    <dgm:cxn modelId="{3C0E5C73-1F62-444C-9F47-2C444F91E909}" srcId="{95CD842E-BB02-41E4-B2E7-F1EFC843DEF2}" destId="{2AE15D07-736C-4568-A5DD-12FB18DCED03}" srcOrd="0" destOrd="0" parTransId="{EC8F6126-F977-40DF-B6D4-4B728E8E1A43}" sibTransId="{FC58C951-7BF1-4596-A851-BCD2A6A38ECA}"/>
    <dgm:cxn modelId="{E0AD9553-7821-4CD0-8D47-172199CE5C1E}" type="presOf" srcId="{2AE15D07-736C-4568-A5DD-12FB18DCED03}" destId="{32AB11B3-A819-470F-A774-C8172682525B}" srcOrd="0" destOrd="0" presId="urn:microsoft.com/office/officeart/2005/8/layout/hierarchy1"/>
    <dgm:cxn modelId="{F1744A77-3C53-455E-98C0-085A8D2E7D67}" type="presOf" srcId="{30ECE9CF-BF36-4C80-BCFC-BBF55413982A}" destId="{407C9C87-4B17-40F4-9286-9A1649480989}" srcOrd="0" destOrd="0" presId="urn:microsoft.com/office/officeart/2005/8/layout/hierarchy1"/>
    <dgm:cxn modelId="{B28D6288-85B2-4668-8C4A-1485A4869090}" srcId="{22BAF455-9B4C-4ADB-91B5-071A6E74E318}" destId="{8352726C-4AE1-4B4A-9070-334F24A34841}" srcOrd="1" destOrd="0" parTransId="{15C7B432-3239-41DF-8AC2-C8C285367CC2}" sibTransId="{7394EF08-5284-4CE4-AE0A-7E9DD318A8F7}"/>
    <dgm:cxn modelId="{8516FB8E-1117-43D6-9DB1-31DC6F84B745}" srcId="{1986C0E4-CF43-4780-98E6-4DF40E89355F}" destId="{95CD842E-BB02-41E4-B2E7-F1EFC843DEF2}" srcOrd="0" destOrd="0" parTransId="{6EC15C92-211C-42D0-8274-8B17BE95990C}" sibTransId="{21151F57-B5F6-4E4F-AB7F-8CD7320798A9}"/>
    <dgm:cxn modelId="{3CA4A692-418C-41FD-BF81-2851D219ED15}" type="presOf" srcId="{22BAF455-9B4C-4ADB-91B5-071A6E74E318}" destId="{BD5BD65E-CAD8-4B9F-8C82-6025939C9C55}" srcOrd="0" destOrd="0" presId="urn:microsoft.com/office/officeart/2005/8/layout/hierarchy1"/>
    <dgm:cxn modelId="{7F0DED9A-47D0-49D2-8C8C-B1178CBEE6AB}" type="presOf" srcId="{61BF7266-1D69-4416-8157-2A52EE5E0D91}" destId="{CE75A06C-4C4F-4BCD-BDF9-76741C251D78}" srcOrd="0" destOrd="0" presId="urn:microsoft.com/office/officeart/2005/8/layout/hierarchy1"/>
    <dgm:cxn modelId="{7BA9809C-244F-4272-B357-664773A1B9E6}" type="presOf" srcId="{6EC15C92-211C-42D0-8274-8B17BE95990C}" destId="{ED0838AE-7695-45EB-9848-B2AFD32688FB}" srcOrd="0" destOrd="0" presId="urn:microsoft.com/office/officeart/2005/8/layout/hierarchy1"/>
    <dgm:cxn modelId="{E27DC0A7-2F64-4C1B-B698-1E97CD8882E3}" srcId="{63C27F2C-68D5-4CD3-A7D0-E44C4B0429F9}" destId="{0300D53C-EDCA-4EF8-B335-C2DC2F38F141}" srcOrd="0" destOrd="0" parTransId="{CC174B00-3DD3-4C2B-BC77-16B8837493CC}" sibTransId="{7EEF05E0-1203-49BB-97F5-3EEDCE53E4DF}"/>
    <dgm:cxn modelId="{9EB117B0-8AC1-421F-8988-BC028CB43844}" type="presOf" srcId="{3555D303-4F23-42B3-A572-FB655A0E9BFC}" destId="{3112A1B4-C753-46E7-B83B-CE839C0B2ACA}" srcOrd="0" destOrd="0" presId="urn:microsoft.com/office/officeart/2005/8/layout/hierarchy1"/>
    <dgm:cxn modelId="{49C1F3B7-402F-4B12-95CF-ED89C1D784F1}" type="presOf" srcId="{CC174B00-3DD3-4C2B-BC77-16B8837493CC}" destId="{CBC0963B-20B8-46CF-BF02-33716DF0818E}" srcOrd="0" destOrd="0" presId="urn:microsoft.com/office/officeart/2005/8/layout/hierarchy1"/>
    <dgm:cxn modelId="{5DE30CC9-17C8-4CC9-9CCD-2B1C031E8995}" type="presOf" srcId="{CFC1B1D8-5330-4337-A02D-F9769C38A42A}" destId="{2854EC51-105F-4360-8F81-F85B72C57B98}" srcOrd="0" destOrd="0" presId="urn:microsoft.com/office/officeart/2005/8/layout/hierarchy1"/>
    <dgm:cxn modelId="{7101DFCF-5E2C-4B42-A307-6F29F39CFA77}" type="presOf" srcId="{5E2EF825-E4BF-4F5B-BA9E-1C61F29EC2F3}" destId="{9AB6EED8-4C24-4C87-9F2B-63D4A822B286}" srcOrd="0" destOrd="0" presId="urn:microsoft.com/office/officeart/2005/8/layout/hierarchy1"/>
    <dgm:cxn modelId="{C8ECA0D6-64DA-469B-BA54-95DB6B5666CA}" srcId="{960F9B9E-E205-41B8-BFF7-2D2B186B4DC9}" destId="{22BAF455-9B4C-4ADB-91B5-071A6E74E318}" srcOrd="0" destOrd="0" parTransId="{7034959F-2FD1-402E-B308-6E7C65B49C0D}" sibTransId="{4140953A-5BD1-462C-8C79-27353A26D207}"/>
    <dgm:cxn modelId="{265CA6E1-F9FD-45BA-90BC-92EE09EFE436}" srcId="{1986C0E4-CF43-4780-98E6-4DF40E89355F}" destId="{E5D04A85-8556-4EFF-85F9-1FEA0D83F15B}" srcOrd="1" destOrd="0" parTransId="{5E2EF825-E4BF-4F5B-BA9E-1C61F29EC2F3}" sibTransId="{CAC08D3D-C703-453E-8000-3895C997C95B}"/>
    <dgm:cxn modelId="{BA4037E9-CF14-47F9-80DE-24ED3C158454}" type="presOf" srcId="{960F9B9E-E205-41B8-BFF7-2D2B186B4DC9}" destId="{E998241C-6F07-49E4-B090-1FA83CDBCFDF}" srcOrd="0" destOrd="0" presId="urn:microsoft.com/office/officeart/2005/8/layout/hierarchy1"/>
    <dgm:cxn modelId="{0B63F8FE-D346-4051-BA93-5FE789B799AB}" type="presOf" srcId="{758027CC-665E-419C-B3B3-D2E9354DED80}" destId="{725BAD6F-6419-466D-9DAA-4F6192459305}" srcOrd="0" destOrd="0" presId="urn:microsoft.com/office/officeart/2005/8/layout/hierarchy1"/>
    <dgm:cxn modelId="{AB1EAD8D-9612-4AE3-AFC1-E8BADD332B58}" type="presParOf" srcId="{E998241C-6F07-49E4-B090-1FA83CDBCFDF}" destId="{FF52BA05-2C30-4606-9F39-8B6803450261}" srcOrd="0" destOrd="0" presId="urn:microsoft.com/office/officeart/2005/8/layout/hierarchy1"/>
    <dgm:cxn modelId="{766A77BD-5A34-481B-B791-361F39B785CC}" type="presParOf" srcId="{FF52BA05-2C30-4606-9F39-8B6803450261}" destId="{723622C1-007C-4607-B084-F582F49265C0}" srcOrd="0" destOrd="0" presId="urn:microsoft.com/office/officeart/2005/8/layout/hierarchy1"/>
    <dgm:cxn modelId="{B9F7F370-31E4-41BF-A1DD-49F1F020B114}" type="presParOf" srcId="{723622C1-007C-4607-B084-F582F49265C0}" destId="{B831BC80-013F-49BC-B0E8-850FB7F13544}" srcOrd="0" destOrd="0" presId="urn:microsoft.com/office/officeart/2005/8/layout/hierarchy1"/>
    <dgm:cxn modelId="{2042A3B4-E7EB-427F-BFE3-9146182679D6}" type="presParOf" srcId="{723622C1-007C-4607-B084-F582F49265C0}" destId="{BD5BD65E-CAD8-4B9F-8C82-6025939C9C55}" srcOrd="1" destOrd="0" presId="urn:microsoft.com/office/officeart/2005/8/layout/hierarchy1"/>
    <dgm:cxn modelId="{86CE3156-163C-4FCB-B9D6-ABEE189D6A14}" type="presParOf" srcId="{FF52BA05-2C30-4606-9F39-8B6803450261}" destId="{CFAA9299-28B0-4977-B2D8-AC4CC699147A}" srcOrd="1" destOrd="0" presId="urn:microsoft.com/office/officeart/2005/8/layout/hierarchy1"/>
    <dgm:cxn modelId="{258990AD-E19C-4E3C-A5A8-9B0B7087F799}" type="presParOf" srcId="{CFAA9299-28B0-4977-B2D8-AC4CC699147A}" destId="{725BAD6F-6419-466D-9DAA-4F6192459305}" srcOrd="0" destOrd="0" presId="urn:microsoft.com/office/officeart/2005/8/layout/hierarchy1"/>
    <dgm:cxn modelId="{CAE43DC1-CE48-4377-9701-88C60CC8BCB6}" type="presParOf" srcId="{CFAA9299-28B0-4977-B2D8-AC4CC699147A}" destId="{CB02DD26-E6F8-4372-8042-9F4B0D1FECAF}" srcOrd="1" destOrd="0" presId="urn:microsoft.com/office/officeart/2005/8/layout/hierarchy1"/>
    <dgm:cxn modelId="{AC227565-9555-4C09-9FF7-7577BB289B93}" type="presParOf" srcId="{CB02DD26-E6F8-4372-8042-9F4B0D1FECAF}" destId="{F778BC50-8039-4863-8DA0-E99729A5E84A}" srcOrd="0" destOrd="0" presId="urn:microsoft.com/office/officeart/2005/8/layout/hierarchy1"/>
    <dgm:cxn modelId="{6D354749-0214-49BD-9053-CF23E7A4C140}" type="presParOf" srcId="{F778BC50-8039-4863-8DA0-E99729A5E84A}" destId="{49F5CE3A-B7AB-4356-B5FB-A6F54037DB69}" srcOrd="0" destOrd="0" presId="urn:microsoft.com/office/officeart/2005/8/layout/hierarchy1"/>
    <dgm:cxn modelId="{6FE8AEC5-FF52-4F44-B552-7CFD1E5DFDDC}" type="presParOf" srcId="{F778BC50-8039-4863-8DA0-E99729A5E84A}" destId="{01AFD094-5819-40E6-B22C-D4E0A849C994}" srcOrd="1" destOrd="0" presId="urn:microsoft.com/office/officeart/2005/8/layout/hierarchy1"/>
    <dgm:cxn modelId="{A4BE727E-C108-48F4-8E45-1C8448E6F704}" type="presParOf" srcId="{CB02DD26-E6F8-4372-8042-9F4B0D1FECAF}" destId="{8133E2E7-DFF6-4143-B5AC-2B8FEC50B262}" srcOrd="1" destOrd="0" presId="urn:microsoft.com/office/officeart/2005/8/layout/hierarchy1"/>
    <dgm:cxn modelId="{1BF4C95F-65D4-45D2-AAEB-CFF02F147757}" type="presParOf" srcId="{8133E2E7-DFF6-4143-B5AC-2B8FEC50B262}" destId="{CBC0963B-20B8-46CF-BF02-33716DF0818E}" srcOrd="0" destOrd="0" presId="urn:microsoft.com/office/officeart/2005/8/layout/hierarchy1"/>
    <dgm:cxn modelId="{11D02C59-92B9-40D9-800D-763BB9B05150}" type="presParOf" srcId="{8133E2E7-DFF6-4143-B5AC-2B8FEC50B262}" destId="{336BCBFC-07F2-44C9-993E-EEABF9830F2B}" srcOrd="1" destOrd="0" presId="urn:microsoft.com/office/officeart/2005/8/layout/hierarchy1"/>
    <dgm:cxn modelId="{7F43E8BB-AA0B-4B8C-9668-EA1061B246BC}" type="presParOf" srcId="{336BCBFC-07F2-44C9-993E-EEABF9830F2B}" destId="{F9E524A0-EA1F-4B66-8370-6E76FE7A5D6D}" srcOrd="0" destOrd="0" presId="urn:microsoft.com/office/officeart/2005/8/layout/hierarchy1"/>
    <dgm:cxn modelId="{1D850D88-237E-4202-AFF7-09353E764158}" type="presParOf" srcId="{F9E524A0-EA1F-4B66-8370-6E76FE7A5D6D}" destId="{AAB9959D-7131-41D5-93F6-E67767172D3C}" srcOrd="0" destOrd="0" presId="urn:microsoft.com/office/officeart/2005/8/layout/hierarchy1"/>
    <dgm:cxn modelId="{9A5C5E61-8D51-43EC-A2ED-B0F2B5F71735}" type="presParOf" srcId="{F9E524A0-EA1F-4B66-8370-6E76FE7A5D6D}" destId="{81C4B065-020B-472B-B6B8-D2F605B39A68}" srcOrd="1" destOrd="0" presId="urn:microsoft.com/office/officeart/2005/8/layout/hierarchy1"/>
    <dgm:cxn modelId="{E25082F3-3327-4807-9D30-0CB770E2B57E}" type="presParOf" srcId="{336BCBFC-07F2-44C9-993E-EEABF9830F2B}" destId="{AE0A5C6C-34E4-4AC9-AC78-F5A391A26BE6}" srcOrd="1" destOrd="0" presId="urn:microsoft.com/office/officeart/2005/8/layout/hierarchy1"/>
    <dgm:cxn modelId="{D6341E34-9D2D-430F-B7A1-68679E1698CF}" type="presParOf" srcId="{AE0A5C6C-34E4-4AC9-AC78-F5A391A26BE6}" destId="{CE75A06C-4C4F-4BCD-BDF9-76741C251D78}" srcOrd="0" destOrd="0" presId="urn:microsoft.com/office/officeart/2005/8/layout/hierarchy1"/>
    <dgm:cxn modelId="{4ACC2E1C-D797-4441-B5E4-EA4F75B314EE}" type="presParOf" srcId="{AE0A5C6C-34E4-4AC9-AC78-F5A391A26BE6}" destId="{7C56EA8B-7E04-470D-B1E3-49E012B637CE}" srcOrd="1" destOrd="0" presId="urn:microsoft.com/office/officeart/2005/8/layout/hierarchy1"/>
    <dgm:cxn modelId="{B9E517FD-5917-4C92-83A0-9CE50C7E657C}" type="presParOf" srcId="{7C56EA8B-7E04-470D-B1E3-49E012B637CE}" destId="{2A98EAC9-6B3F-467E-8873-B2479224F2BC}" srcOrd="0" destOrd="0" presId="urn:microsoft.com/office/officeart/2005/8/layout/hierarchy1"/>
    <dgm:cxn modelId="{5C2C8320-6B2F-4B1E-845E-AD250AC613B3}" type="presParOf" srcId="{2A98EAC9-6B3F-467E-8873-B2479224F2BC}" destId="{5D107FF8-6284-4DFD-B574-E9A5DDBE182D}" srcOrd="0" destOrd="0" presId="urn:microsoft.com/office/officeart/2005/8/layout/hierarchy1"/>
    <dgm:cxn modelId="{800F8F3E-EC07-4E65-9477-E1451196C522}" type="presParOf" srcId="{2A98EAC9-6B3F-467E-8873-B2479224F2BC}" destId="{3B87B97B-A78C-453F-B62D-96AB6C919F5A}" srcOrd="1" destOrd="0" presId="urn:microsoft.com/office/officeart/2005/8/layout/hierarchy1"/>
    <dgm:cxn modelId="{87CA4798-90C9-423A-94F2-1535FD527449}" type="presParOf" srcId="{7C56EA8B-7E04-470D-B1E3-49E012B637CE}" destId="{CA3FF618-251D-4FCE-8A9E-B9F2D94B7F5E}" srcOrd="1" destOrd="0" presId="urn:microsoft.com/office/officeart/2005/8/layout/hierarchy1"/>
    <dgm:cxn modelId="{F66B4B97-40EA-4346-BA8D-F0CC993A040C}" type="presParOf" srcId="{CA3FF618-251D-4FCE-8A9E-B9F2D94B7F5E}" destId="{ED0838AE-7695-45EB-9848-B2AFD32688FB}" srcOrd="0" destOrd="0" presId="urn:microsoft.com/office/officeart/2005/8/layout/hierarchy1"/>
    <dgm:cxn modelId="{B4BD0BC8-A9CF-47D1-A4DE-950327BC45D9}" type="presParOf" srcId="{CA3FF618-251D-4FCE-8A9E-B9F2D94B7F5E}" destId="{6349B2D8-1F4D-40D1-9C34-86306039AEE1}" srcOrd="1" destOrd="0" presId="urn:microsoft.com/office/officeart/2005/8/layout/hierarchy1"/>
    <dgm:cxn modelId="{F779C9F2-AB62-46C2-8A29-263B65CE3E3F}" type="presParOf" srcId="{6349B2D8-1F4D-40D1-9C34-86306039AEE1}" destId="{72B74597-F8BE-458F-B323-27DFE4321085}" srcOrd="0" destOrd="0" presId="urn:microsoft.com/office/officeart/2005/8/layout/hierarchy1"/>
    <dgm:cxn modelId="{737508F9-4F7D-4813-B8A3-A5533E653321}" type="presParOf" srcId="{72B74597-F8BE-458F-B323-27DFE4321085}" destId="{45C2FDF0-4144-46A6-9057-C8096C6CB63C}" srcOrd="0" destOrd="0" presId="urn:microsoft.com/office/officeart/2005/8/layout/hierarchy1"/>
    <dgm:cxn modelId="{B46ED34C-0636-445E-BE2C-1A2AEC3D1C80}" type="presParOf" srcId="{72B74597-F8BE-458F-B323-27DFE4321085}" destId="{22289ACA-708A-4B09-8F19-44F6CE9287B1}" srcOrd="1" destOrd="0" presId="urn:microsoft.com/office/officeart/2005/8/layout/hierarchy1"/>
    <dgm:cxn modelId="{B0D02F3F-A849-414E-9AA1-016408F21101}" type="presParOf" srcId="{6349B2D8-1F4D-40D1-9C34-86306039AEE1}" destId="{61770EF5-6EF0-463A-9671-61D5628567AF}" srcOrd="1" destOrd="0" presId="urn:microsoft.com/office/officeart/2005/8/layout/hierarchy1"/>
    <dgm:cxn modelId="{AAA4449E-70BE-411B-8B5E-BF05F743BD42}" type="presParOf" srcId="{61770EF5-6EF0-463A-9671-61D5628567AF}" destId="{555C10F2-5B7D-4197-AE48-8FF5C6F03E07}" srcOrd="0" destOrd="0" presId="urn:microsoft.com/office/officeart/2005/8/layout/hierarchy1"/>
    <dgm:cxn modelId="{5FA4D1EB-7680-4298-B4C3-C2C03961D183}" type="presParOf" srcId="{61770EF5-6EF0-463A-9671-61D5628567AF}" destId="{3B12C0AB-C67F-43F9-8A49-2B8658A77FD8}" srcOrd="1" destOrd="0" presId="urn:microsoft.com/office/officeart/2005/8/layout/hierarchy1"/>
    <dgm:cxn modelId="{585A177D-91F9-43F0-9B20-BECDEDF86EE0}" type="presParOf" srcId="{3B12C0AB-C67F-43F9-8A49-2B8658A77FD8}" destId="{7511C3A8-8C19-4F11-B43D-7A40909FF11E}" srcOrd="0" destOrd="0" presId="urn:microsoft.com/office/officeart/2005/8/layout/hierarchy1"/>
    <dgm:cxn modelId="{57585B32-0987-49E1-BAB1-50FC9438F176}" type="presParOf" srcId="{7511C3A8-8C19-4F11-B43D-7A40909FF11E}" destId="{8EC1F858-FAF5-4A96-BFE6-B4A007F87272}" srcOrd="0" destOrd="0" presId="urn:microsoft.com/office/officeart/2005/8/layout/hierarchy1"/>
    <dgm:cxn modelId="{F0C909D2-3BE2-48E2-8AA2-6435E2451781}" type="presParOf" srcId="{7511C3A8-8C19-4F11-B43D-7A40909FF11E}" destId="{32AB11B3-A819-470F-A774-C8172682525B}" srcOrd="1" destOrd="0" presId="urn:microsoft.com/office/officeart/2005/8/layout/hierarchy1"/>
    <dgm:cxn modelId="{3A93520B-B9DA-450F-867A-C9DD8B08D1A8}" type="presParOf" srcId="{3B12C0AB-C67F-43F9-8A49-2B8658A77FD8}" destId="{00A2669A-7D3B-4A09-B4B1-1C7851CBCECE}" srcOrd="1" destOrd="0" presId="urn:microsoft.com/office/officeart/2005/8/layout/hierarchy1"/>
    <dgm:cxn modelId="{E3EDC2DB-D657-4A64-8765-4C5CBB5A6975}" type="presParOf" srcId="{CA3FF618-251D-4FCE-8A9E-B9F2D94B7F5E}" destId="{9AB6EED8-4C24-4C87-9F2B-63D4A822B286}" srcOrd="2" destOrd="0" presId="urn:microsoft.com/office/officeart/2005/8/layout/hierarchy1"/>
    <dgm:cxn modelId="{326015EF-B639-46D4-8F63-42B4606EEEDD}" type="presParOf" srcId="{CA3FF618-251D-4FCE-8A9E-B9F2D94B7F5E}" destId="{76B1C401-18C4-445A-A7B4-304C752EFB05}" srcOrd="3" destOrd="0" presId="urn:microsoft.com/office/officeart/2005/8/layout/hierarchy1"/>
    <dgm:cxn modelId="{1AD47BDB-4059-450E-AE26-15C632AEFC53}" type="presParOf" srcId="{76B1C401-18C4-445A-A7B4-304C752EFB05}" destId="{BF7517B3-8E54-4F06-9295-7E4B15029165}" srcOrd="0" destOrd="0" presId="urn:microsoft.com/office/officeart/2005/8/layout/hierarchy1"/>
    <dgm:cxn modelId="{02BD7206-1554-43D6-834C-E0BC6D2E840E}" type="presParOf" srcId="{BF7517B3-8E54-4F06-9295-7E4B15029165}" destId="{44D5C163-02E0-46CF-A805-A5AF384144C4}" srcOrd="0" destOrd="0" presId="urn:microsoft.com/office/officeart/2005/8/layout/hierarchy1"/>
    <dgm:cxn modelId="{9B08A570-EE1E-4835-8A33-63E7D0BA44DD}" type="presParOf" srcId="{BF7517B3-8E54-4F06-9295-7E4B15029165}" destId="{DAFA86A5-5568-4CFD-9B6D-8B0A59AAD690}" srcOrd="1" destOrd="0" presId="urn:microsoft.com/office/officeart/2005/8/layout/hierarchy1"/>
    <dgm:cxn modelId="{8A8B68C6-CCFD-4E65-AA36-23CEB53C8AAB}" type="presParOf" srcId="{76B1C401-18C4-445A-A7B4-304C752EFB05}" destId="{D60CF916-332C-4701-8CF1-3BE2835D322E}" srcOrd="1" destOrd="0" presId="urn:microsoft.com/office/officeart/2005/8/layout/hierarchy1"/>
    <dgm:cxn modelId="{15EDD855-7877-47B0-82D3-7FCA465E0571}" type="presParOf" srcId="{AE0A5C6C-34E4-4AC9-AC78-F5A391A26BE6}" destId="{2854EC51-105F-4360-8F81-F85B72C57B98}" srcOrd="2" destOrd="0" presId="urn:microsoft.com/office/officeart/2005/8/layout/hierarchy1"/>
    <dgm:cxn modelId="{50C39B67-10EB-4364-8005-E0BED4E59B68}" type="presParOf" srcId="{AE0A5C6C-34E4-4AC9-AC78-F5A391A26BE6}" destId="{5C6497CC-316E-4FD7-A4A3-35A8B804250D}" srcOrd="3" destOrd="0" presId="urn:microsoft.com/office/officeart/2005/8/layout/hierarchy1"/>
    <dgm:cxn modelId="{984AA5CF-5AD2-424F-9FA5-A350238DD905}" type="presParOf" srcId="{5C6497CC-316E-4FD7-A4A3-35A8B804250D}" destId="{FBF0857D-141B-4E0B-8411-D583F2215133}" srcOrd="0" destOrd="0" presId="urn:microsoft.com/office/officeart/2005/8/layout/hierarchy1"/>
    <dgm:cxn modelId="{CFEFFAEF-3D5D-4F8F-9D87-FBC4C4866E58}" type="presParOf" srcId="{FBF0857D-141B-4E0B-8411-D583F2215133}" destId="{BC5D4E36-2D56-4140-B817-D9DDECC30F08}" srcOrd="0" destOrd="0" presId="urn:microsoft.com/office/officeart/2005/8/layout/hierarchy1"/>
    <dgm:cxn modelId="{86824E15-3CF7-4618-8F18-5EA01FCEE764}" type="presParOf" srcId="{FBF0857D-141B-4E0B-8411-D583F2215133}" destId="{407C9C87-4B17-40F4-9286-9A1649480989}" srcOrd="1" destOrd="0" presId="urn:microsoft.com/office/officeart/2005/8/layout/hierarchy1"/>
    <dgm:cxn modelId="{8C6FE9E0-188B-4B4D-9B3A-E300DBBC8F2E}" type="presParOf" srcId="{5C6497CC-316E-4FD7-A4A3-35A8B804250D}" destId="{78B4EC40-A51F-4129-B8B6-21FB301FAA65}" srcOrd="1" destOrd="0" presId="urn:microsoft.com/office/officeart/2005/8/layout/hierarchy1"/>
    <dgm:cxn modelId="{FD10AAC5-96C0-4CD1-9012-9588BC635109}" type="presParOf" srcId="{CFAA9299-28B0-4977-B2D8-AC4CC699147A}" destId="{851C52A0-EFBC-488B-979A-353A891D597C}" srcOrd="2" destOrd="0" presId="urn:microsoft.com/office/officeart/2005/8/layout/hierarchy1"/>
    <dgm:cxn modelId="{67985689-8EF9-42B7-8A5F-AD691D4E5F9B}" type="presParOf" srcId="{CFAA9299-28B0-4977-B2D8-AC4CC699147A}" destId="{A25E3445-84C0-48F9-89AA-4F9B9E544687}" srcOrd="3" destOrd="0" presId="urn:microsoft.com/office/officeart/2005/8/layout/hierarchy1"/>
    <dgm:cxn modelId="{1FBD12AE-0345-4ECC-A522-7C9EAE98AAE4}" type="presParOf" srcId="{A25E3445-84C0-48F9-89AA-4F9B9E544687}" destId="{A6C4B853-DB4D-4AD4-8BA6-5D273BA4AB79}" srcOrd="0" destOrd="0" presId="urn:microsoft.com/office/officeart/2005/8/layout/hierarchy1"/>
    <dgm:cxn modelId="{DAF66195-5ED5-49EB-86E9-94B3751442FD}" type="presParOf" srcId="{A6C4B853-DB4D-4AD4-8BA6-5D273BA4AB79}" destId="{505A6FC7-CA54-4F33-A553-03F98F22A328}" srcOrd="0" destOrd="0" presId="urn:microsoft.com/office/officeart/2005/8/layout/hierarchy1"/>
    <dgm:cxn modelId="{53C29402-EE1D-48FE-ADF9-9C177449C3B3}" type="presParOf" srcId="{A6C4B853-DB4D-4AD4-8BA6-5D273BA4AB79}" destId="{E2FC8117-9AE7-4FAB-9618-FA91E2B35841}" srcOrd="1" destOrd="0" presId="urn:microsoft.com/office/officeart/2005/8/layout/hierarchy1"/>
    <dgm:cxn modelId="{3FFCB1B5-1D1D-4031-8E20-A4B665682875}" type="presParOf" srcId="{A25E3445-84C0-48F9-89AA-4F9B9E544687}" destId="{64CFBFE4-5991-4831-8FCD-09F151847889}" srcOrd="1" destOrd="0" presId="urn:microsoft.com/office/officeart/2005/8/layout/hierarchy1"/>
    <dgm:cxn modelId="{823E8742-CF7C-4429-83FA-ABBD19758F26}" type="presParOf" srcId="{64CFBFE4-5991-4831-8FCD-09F151847889}" destId="{944A87B8-B2F9-4E27-A561-23490C993063}" srcOrd="0" destOrd="0" presId="urn:microsoft.com/office/officeart/2005/8/layout/hierarchy1"/>
    <dgm:cxn modelId="{F2C99788-FB36-4112-B2B8-5B47A9856F58}" type="presParOf" srcId="{64CFBFE4-5991-4831-8FCD-09F151847889}" destId="{B715B001-A8A5-4077-BC89-3EA8FE4D116E}" srcOrd="1" destOrd="0" presId="urn:microsoft.com/office/officeart/2005/8/layout/hierarchy1"/>
    <dgm:cxn modelId="{5742CE2F-BFCF-436A-BA9A-CB1003F3E8D7}" type="presParOf" srcId="{B715B001-A8A5-4077-BC89-3EA8FE4D116E}" destId="{EA16388D-2660-47F1-928E-1509CA971AB8}" srcOrd="0" destOrd="0" presId="urn:microsoft.com/office/officeart/2005/8/layout/hierarchy1"/>
    <dgm:cxn modelId="{BA1E3855-93BA-4062-A866-98836DAAF1ED}" type="presParOf" srcId="{EA16388D-2660-47F1-928E-1509CA971AB8}" destId="{E9D1ED0D-82BE-4A54-AECD-1988BBE82393}" srcOrd="0" destOrd="0" presId="urn:microsoft.com/office/officeart/2005/8/layout/hierarchy1"/>
    <dgm:cxn modelId="{D58FC62D-CB61-4705-AB18-76E9536EC624}" type="presParOf" srcId="{EA16388D-2660-47F1-928E-1509CA971AB8}" destId="{3112A1B4-C753-46E7-B83B-CE839C0B2ACA}" srcOrd="1" destOrd="0" presId="urn:microsoft.com/office/officeart/2005/8/layout/hierarchy1"/>
    <dgm:cxn modelId="{06687960-BB3A-453C-A134-C95CF8EB331B}" type="presParOf" srcId="{B715B001-A8A5-4077-BC89-3EA8FE4D116E}" destId="{C9802DE8-584A-4C6A-954D-5B10214C27B1}"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37EBE3-F1AD-2E40-80B4-92D0C82148DD}">
      <dsp:nvSpPr>
        <dsp:cNvPr id="0" name=""/>
        <dsp:cNvSpPr/>
      </dsp:nvSpPr>
      <dsp:spPr>
        <a:xfrm>
          <a:off x="0" y="0"/>
          <a:ext cx="11317068" cy="2297704"/>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kern="1200" dirty="0"/>
            <a:t>SharePoint can meet the company's collaboration needs, regardless of physical distance or workflows</a:t>
          </a:r>
        </a:p>
      </dsp:txBody>
      <dsp:txXfrm>
        <a:off x="67297" y="67297"/>
        <a:ext cx="8837667" cy="2163110"/>
      </dsp:txXfrm>
    </dsp:sp>
    <dsp:sp modelId="{492B91F7-FF2F-B449-9612-5F11F05E6043}">
      <dsp:nvSpPr>
        <dsp:cNvPr id="0" name=""/>
        <dsp:cNvSpPr/>
      </dsp:nvSpPr>
      <dsp:spPr>
        <a:xfrm>
          <a:off x="998564" y="2680654"/>
          <a:ext cx="11317068" cy="2297704"/>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kern="1200" dirty="0"/>
            <a:t>SharePoint can improve the quality and consistency of information publishing across the enterprise</a:t>
          </a:r>
        </a:p>
      </dsp:txBody>
      <dsp:txXfrm>
        <a:off x="1065861" y="2747951"/>
        <a:ext cx="8690401" cy="2163110"/>
      </dsp:txXfrm>
    </dsp:sp>
    <dsp:sp modelId="{4668B0AD-8D51-0D49-B2BC-04F2C743E7A3}">
      <dsp:nvSpPr>
        <dsp:cNvPr id="0" name=""/>
        <dsp:cNvSpPr/>
      </dsp:nvSpPr>
      <dsp:spPr>
        <a:xfrm>
          <a:off x="1997129" y="5361309"/>
          <a:ext cx="11317068" cy="2297704"/>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kern="1200" dirty="0"/>
            <a:t>By enabling enterprise-wide skills capitalization, SharePoint prevents the loss of know-how and knowledge bases</a:t>
          </a:r>
        </a:p>
      </dsp:txBody>
      <dsp:txXfrm>
        <a:off x="2064426" y="5428606"/>
        <a:ext cx="8690401" cy="2163110"/>
      </dsp:txXfrm>
    </dsp:sp>
    <dsp:sp modelId="{3CAB9A9F-615B-E14B-B2DA-BB2191F9FDA4}">
      <dsp:nvSpPr>
        <dsp:cNvPr id="0" name=""/>
        <dsp:cNvSpPr/>
      </dsp:nvSpPr>
      <dsp:spPr>
        <a:xfrm>
          <a:off x="9823560" y="1742425"/>
          <a:ext cx="1493507" cy="1493507"/>
        </a:xfrm>
        <a:prstGeom prst="downArrow">
          <a:avLst>
            <a:gd name="adj1" fmla="val 55000"/>
            <a:gd name="adj2" fmla="val 45000"/>
          </a:avLst>
        </a:pr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8100000" scaled="1"/>
          <a:tileRect/>
        </a:gradFill>
        <a:ln w="6350" cap="flat" cmpd="sng" algn="ctr">
          <a:solidFill>
            <a:srgbClr val="00B050">
              <a:alpha val="90000"/>
            </a:srgb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10159599" y="1742425"/>
        <a:ext cx="821429" cy="1123864"/>
      </dsp:txXfrm>
    </dsp:sp>
    <dsp:sp modelId="{38D9F632-41C2-5E4D-9050-4457D5F4AE46}">
      <dsp:nvSpPr>
        <dsp:cNvPr id="0" name=""/>
        <dsp:cNvSpPr/>
      </dsp:nvSpPr>
      <dsp:spPr>
        <a:xfrm>
          <a:off x="10822125" y="4407762"/>
          <a:ext cx="1493507" cy="1493507"/>
        </a:xfrm>
        <a:prstGeom prst="downArrow">
          <a:avLst>
            <a:gd name="adj1" fmla="val 55000"/>
            <a:gd name="adj2" fmla="val 45000"/>
          </a:avLst>
        </a:pr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8100000" scaled="1"/>
          <a:tileRect/>
        </a:gradFill>
        <a:ln w="6350" cap="flat" cmpd="sng" algn="ctr">
          <a:solidFill>
            <a:srgbClr val="00B050">
              <a:alpha val="90000"/>
            </a:srgb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11158164" y="4407762"/>
        <a:ext cx="821429" cy="112386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5A387B-E6F0-F14E-BA41-3D271D39E0D6}">
      <dsp:nvSpPr>
        <dsp:cNvPr id="0" name=""/>
        <dsp:cNvSpPr/>
      </dsp:nvSpPr>
      <dsp:spPr>
        <a:xfrm>
          <a:off x="2438861" y="66399"/>
          <a:ext cx="3187173" cy="3187173"/>
        </a:xfrm>
        <a:prstGeom prst="ellipse">
          <a:avLst/>
        </a:prstGeom>
        <a:solidFill>
          <a:schemeClr val="lt1">
            <a:alpha val="50000"/>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1">
          <a:noAutofit/>
        </a:bodyPr>
        <a:lstStyle/>
        <a:p>
          <a:pPr marL="0" lvl="0" indent="0" algn="l" defTabSz="1155700">
            <a:lnSpc>
              <a:spcPct val="90000"/>
            </a:lnSpc>
            <a:spcBef>
              <a:spcPct val="0"/>
            </a:spcBef>
            <a:spcAft>
              <a:spcPct val="35000"/>
            </a:spcAft>
            <a:buNone/>
          </a:pPr>
          <a:r>
            <a:rPr lang="fr-CA" sz="2600" kern="1200" dirty="0"/>
            <a:t>Membres</a:t>
          </a:r>
        </a:p>
        <a:p>
          <a:pPr marL="228600" lvl="1" indent="-228600" algn="l" defTabSz="889000">
            <a:lnSpc>
              <a:spcPct val="90000"/>
            </a:lnSpc>
            <a:spcBef>
              <a:spcPct val="0"/>
            </a:spcBef>
            <a:spcAft>
              <a:spcPct val="15000"/>
            </a:spcAft>
            <a:buChar char="•"/>
          </a:pPr>
          <a:r>
            <a:rPr lang="fr-CA" sz="2000" kern="1200" dirty="0"/>
            <a:t>Collaboration</a:t>
          </a:r>
        </a:p>
      </dsp:txBody>
      <dsp:txXfrm>
        <a:off x="2863817" y="624154"/>
        <a:ext cx="2337260" cy="1434228"/>
      </dsp:txXfrm>
    </dsp:sp>
    <dsp:sp modelId="{A0486805-CDFF-0245-BC07-92192097FD3A}">
      <dsp:nvSpPr>
        <dsp:cNvPr id="0" name=""/>
        <dsp:cNvSpPr/>
      </dsp:nvSpPr>
      <dsp:spPr>
        <a:xfrm>
          <a:off x="3588899" y="2058382"/>
          <a:ext cx="3187173" cy="3187173"/>
        </a:xfrm>
        <a:prstGeom prst="ellipse">
          <a:avLst/>
        </a:prstGeom>
        <a:solidFill>
          <a:schemeClr val="lt1">
            <a:alpha val="50000"/>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1">
          <a:noAutofit/>
        </a:bodyPr>
        <a:lstStyle/>
        <a:p>
          <a:pPr marL="0" lvl="0" indent="0" algn="l" defTabSz="1155700">
            <a:lnSpc>
              <a:spcPct val="90000"/>
            </a:lnSpc>
            <a:spcBef>
              <a:spcPct val="0"/>
            </a:spcBef>
            <a:spcAft>
              <a:spcPct val="35000"/>
            </a:spcAft>
            <a:buNone/>
          </a:pPr>
          <a:r>
            <a:rPr lang="fr-CA" sz="2600" kern="1200" dirty="0"/>
            <a:t>Visiteurs</a:t>
          </a:r>
        </a:p>
        <a:p>
          <a:pPr marL="228600" lvl="1" indent="-228600" algn="l" defTabSz="889000">
            <a:lnSpc>
              <a:spcPct val="90000"/>
            </a:lnSpc>
            <a:spcBef>
              <a:spcPct val="0"/>
            </a:spcBef>
            <a:spcAft>
              <a:spcPct val="15000"/>
            </a:spcAft>
            <a:buChar char="•"/>
          </a:pPr>
          <a:r>
            <a:rPr lang="fr-CA" sz="2000" kern="1200" dirty="0"/>
            <a:t>Lecture seule </a:t>
          </a:r>
        </a:p>
      </dsp:txBody>
      <dsp:txXfrm>
        <a:off x="4563643" y="2881736"/>
        <a:ext cx="1912304" cy="1752945"/>
      </dsp:txXfrm>
    </dsp:sp>
    <dsp:sp modelId="{275E3E9A-A1EF-5C49-A0CF-DE0521999F4A}">
      <dsp:nvSpPr>
        <dsp:cNvPr id="0" name=""/>
        <dsp:cNvSpPr/>
      </dsp:nvSpPr>
      <dsp:spPr>
        <a:xfrm>
          <a:off x="1288822" y="2058382"/>
          <a:ext cx="3187173" cy="3187173"/>
        </a:xfrm>
        <a:prstGeom prst="ellipse">
          <a:avLst/>
        </a:prstGeom>
        <a:solidFill>
          <a:schemeClr val="lt1">
            <a:alpha val="50000"/>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1">
          <a:noAutofit/>
        </a:bodyPr>
        <a:lstStyle/>
        <a:p>
          <a:pPr marL="0" lvl="0" indent="0" algn="l" defTabSz="1155700">
            <a:lnSpc>
              <a:spcPct val="90000"/>
            </a:lnSpc>
            <a:spcBef>
              <a:spcPct val="0"/>
            </a:spcBef>
            <a:spcAft>
              <a:spcPct val="35000"/>
            </a:spcAft>
            <a:buNone/>
          </a:pPr>
          <a:r>
            <a:rPr lang="fr-CA" sz="2600" kern="1200" dirty="0"/>
            <a:t>Propriétaires</a:t>
          </a:r>
        </a:p>
        <a:p>
          <a:pPr marL="228600" lvl="1" indent="-228600" algn="l" defTabSz="889000">
            <a:lnSpc>
              <a:spcPct val="90000"/>
            </a:lnSpc>
            <a:spcBef>
              <a:spcPct val="0"/>
            </a:spcBef>
            <a:spcAft>
              <a:spcPct val="15000"/>
            </a:spcAft>
            <a:buChar char="•"/>
          </a:pPr>
          <a:r>
            <a:rPr lang="fr-CA" sz="2000" kern="1200" dirty="0"/>
            <a:t>Accès total</a:t>
          </a:r>
        </a:p>
      </dsp:txBody>
      <dsp:txXfrm>
        <a:off x="1588948" y="2881736"/>
        <a:ext cx="1912304" cy="175294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4A87B8-B2F9-4E27-A561-23490C993063}">
      <dsp:nvSpPr>
        <dsp:cNvPr id="0" name=""/>
        <dsp:cNvSpPr/>
      </dsp:nvSpPr>
      <dsp:spPr>
        <a:xfrm>
          <a:off x="8311683" y="2703325"/>
          <a:ext cx="91440" cy="503127"/>
        </a:xfrm>
        <a:custGeom>
          <a:avLst/>
          <a:gdLst/>
          <a:ahLst/>
          <a:cxnLst/>
          <a:rect l="0" t="0" r="0" b="0"/>
          <a:pathLst>
            <a:path>
              <a:moveTo>
                <a:pt x="45720" y="0"/>
              </a:moveTo>
              <a:lnTo>
                <a:pt x="45720" y="503127"/>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51C52A0-EFBC-488B-979A-353A891D597C}">
      <dsp:nvSpPr>
        <dsp:cNvPr id="0" name=""/>
        <dsp:cNvSpPr/>
      </dsp:nvSpPr>
      <dsp:spPr>
        <a:xfrm>
          <a:off x="7300211" y="1101679"/>
          <a:ext cx="1057191" cy="503127"/>
        </a:xfrm>
        <a:custGeom>
          <a:avLst/>
          <a:gdLst/>
          <a:ahLst/>
          <a:cxnLst/>
          <a:rect l="0" t="0" r="0" b="0"/>
          <a:pathLst>
            <a:path>
              <a:moveTo>
                <a:pt x="0" y="0"/>
              </a:moveTo>
              <a:lnTo>
                <a:pt x="0" y="342866"/>
              </a:lnTo>
              <a:lnTo>
                <a:pt x="1057191" y="342866"/>
              </a:lnTo>
              <a:lnTo>
                <a:pt x="1057191" y="503127"/>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854EC51-105F-4360-8F81-F85B72C57B98}">
      <dsp:nvSpPr>
        <dsp:cNvPr id="0" name=""/>
        <dsp:cNvSpPr/>
      </dsp:nvSpPr>
      <dsp:spPr>
        <a:xfrm>
          <a:off x="6243019" y="4304971"/>
          <a:ext cx="1057191" cy="503127"/>
        </a:xfrm>
        <a:custGeom>
          <a:avLst/>
          <a:gdLst/>
          <a:ahLst/>
          <a:cxnLst/>
          <a:rect l="0" t="0" r="0" b="0"/>
          <a:pathLst>
            <a:path>
              <a:moveTo>
                <a:pt x="0" y="0"/>
              </a:moveTo>
              <a:lnTo>
                <a:pt x="0" y="342866"/>
              </a:lnTo>
              <a:lnTo>
                <a:pt x="1057191" y="342866"/>
              </a:lnTo>
              <a:lnTo>
                <a:pt x="1057191" y="503127"/>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AB6EED8-4C24-4C87-9F2B-63D4A822B286}">
      <dsp:nvSpPr>
        <dsp:cNvPr id="0" name=""/>
        <dsp:cNvSpPr/>
      </dsp:nvSpPr>
      <dsp:spPr>
        <a:xfrm>
          <a:off x="5185827" y="5906617"/>
          <a:ext cx="1057191" cy="503127"/>
        </a:xfrm>
        <a:custGeom>
          <a:avLst/>
          <a:gdLst/>
          <a:ahLst/>
          <a:cxnLst/>
          <a:rect l="0" t="0" r="0" b="0"/>
          <a:pathLst>
            <a:path>
              <a:moveTo>
                <a:pt x="0" y="0"/>
              </a:moveTo>
              <a:lnTo>
                <a:pt x="0" y="342866"/>
              </a:lnTo>
              <a:lnTo>
                <a:pt x="1057191" y="342866"/>
              </a:lnTo>
              <a:lnTo>
                <a:pt x="1057191" y="503127"/>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55C10F2-5B7D-4197-AE48-8FF5C6F03E07}">
      <dsp:nvSpPr>
        <dsp:cNvPr id="0" name=""/>
        <dsp:cNvSpPr/>
      </dsp:nvSpPr>
      <dsp:spPr>
        <a:xfrm>
          <a:off x="4082915" y="7508263"/>
          <a:ext cx="91440" cy="503127"/>
        </a:xfrm>
        <a:custGeom>
          <a:avLst/>
          <a:gdLst/>
          <a:ahLst/>
          <a:cxnLst/>
          <a:rect l="0" t="0" r="0" b="0"/>
          <a:pathLst>
            <a:path>
              <a:moveTo>
                <a:pt x="45720" y="0"/>
              </a:moveTo>
              <a:lnTo>
                <a:pt x="45720" y="503127"/>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D0838AE-7695-45EB-9848-B2AFD32688FB}">
      <dsp:nvSpPr>
        <dsp:cNvPr id="0" name=""/>
        <dsp:cNvSpPr/>
      </dsp:nvSpPr>
      <dsp:spPr>
        <a:xfrm>
          <a:off x="4128635" y="5906617"/>
          <a:ext cx="1057191" cy="503127"/>
        </a:xfrm>
        <a:custGeom>
          <a:avLst/>
          <a:gdLst/>
          <a:ahLst/>
          <a:cxnLst/>
          <a:rect l="0" t="0" r="0" b="0"/>
          <a:pathLst>
            <a:path>
              <a:moveTo>
                <a:pt x="1057191" y="0"/>
              </a:moveTo>
              <a:lnTo>
                <a:pt x="1057191" y="342866"/>
              </a:lnTo>
              <a:lnTo>
                <a:pt x="0" y="342866"/>
              </a:lnTo>
              <a:lnTo>
                <a:pt x="0" y="503127"/>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E75A06C-4C4F-4BCD-BDF9-76741C251D78}">
      <dsp:nvSpPr>
        <dsp:cNvPr id="0" name=""/>
        <dsp:cNvSpPr/>
      </dsp:nvSpPr>
      <dsp:spPr>
        <a:xfrm>
          <a:off x="5185827" y="4304971"/>
          <a:ext cx="1057191" cy="503127"/>
        </a:xfrm>
        <a:custGeom>
          <a:avLst/>
          <a:gdLst/>
          <a:ahLst/>
          <a:cxnLst/>
          <a:rect l="0" t="0" r="0" b="0"/>
          <a:pathLst>
            <a:path>
              <a:moveTo>
                <a:pt x="1057191" y="0"/>
              </a:moveTo>
              <a:lnTo>
                <a:pt x="1057191" y="342866"/>
              </a:lnTo>
              <a:lnTo>
                <a:pt x="0" y="342866"/>
              </a:lnTo>
              <a:lnTo>
                <a:pt x="0" y="503127"/>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BC0963B-20B8-46CF-BF02-33716DF0818E}">
      <dsp:nvSpPr>
        <dsp:cNvPr id="0" name=""/>
        <dsp:cNvSpPr/>
      </dsp:nvSpPr>
      <dsp:spPr>
        <a:xfrm>
          <a:off x="6197299" y="2703325"/>
          <a:ext cx="91440" cy="503127"/>
        </a:xfrm>
        <a:custGeom>
          <a:avLst/>
          <a:gdLst/>
          <a:ahLst/>
          <a:cxnLst/>
          <a:rect l="0" t="0" r="0" b="0"/>
          <a:pathLst>
            <a:path>
              <a:moveTo>
                <a:pt x="45720" y="0"/>
              </a:moveTo>
              <a:lnTo>
                <a:pt x="45720" y="503127"/>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25BAD6F-6419-466D-9DAA-4F6192459305}">
      <dsp:nvSpPr>
        <dsp:cNvPr id="0" name=""/>
        <dsp:cNvSpPr/>
      </dsp:nvSpPr>
      <dsp:spPr>
        <a:xfrm>
          <a:off x="6243019" y="1101679"/>
          <a:ext cx="1057191" cy="503127"/>
        </a:xfrm>
        <a:custGeom>
          <a:avLst/>
          <a:gdLst/>
          <a:ahLst/>
          <a:cxnLst/>
          <a:rect l="0" t="0" r="0" b="0"/>
          <a:pathLst>
            <a:path>
              <a:moveTo>
                <a:pt x="1057191" y="0"/>
              </a:moveTo>
              <a:lnTo>
                <a:pt x="1057191" y="342866"/>
              </a:lnTo>
              <a:lnTo>
                <a:pt x="0" y="342866"/>
              </a:lnTo>
              <a:lnTo>
                <a:pt x="0" y="503127"/>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831BC80-013F-49BC-B0E8-850FB7F13544}">
      <dsp:nvSpPr>
        <dsp:cNvPr id="0" name=""/>
        <dsp:cNvSpPr/>
      </dsp:nvSpPr>
      <dsp:spPr>
        <a:xfrm>
          <a:off x="6435236" y="3161"/>
          <a:ext cx="1729950" cy="1098518"/>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D5BD65E-CAD8-4B9F-8C82-6025939C9C55}">
      <dsp:nvSpPr>
        <dsp:cNvPr id="0" name=""/>
        <dsp:cNvSpPr/>
      </dsp:nvSpPr>
      <dsp:spPr>
        <a:xfrm>
          <a:off x="6627453" y="185767"/>
          <a:ext cx="1729950" cy="1098518"/>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fr-CA" sz="2100" kern="1200" dirty="0"/>
            <a:t>Site parent</a:t>
          </a:r>
        </a:p>
      </dsp:txBody>
      <dsp:txXfrm>
        <a:off x="6659627" y="217941"/>
        <a:ext cx="1665602" cy="1034170"/>
      </dsp:txXfrm>
    </dsp:sp>
    <dsp:sp modelId="{49F5CE3A-B7AB-4356-B5FB-A6F54037DB69}">
      <dsp:nvSpPr>
        <dsp:cNvPr id="0" name=""/>
        <dsp:cNvSpPr/>
      </dsp:nvSpPr>
      <dsp:spPr>
        <a:xfrm>
          <a:off x="5378044" y="1604807"/>
          <a:ext cx="1729950" cy="1098518"/>
        </a:xfrm>
        <a:prstGeom prst="roundRect">
          <a:avLst>
            <a:gd name="adj" fmla="val 10000"/>
          </a:avLst>
        </a:prstGeom>
        <a:solidFill>
          <a:schemeClr val="accent4">
            <a:hueOff val="0"/>
            <a:satOff val="0"/>
            <a:lumOff val="0"/>
            <a:alphaOff val="0"/>
          </a:schemeClr>
        </a:solidFill>
        <a:ln w="12700" cap="flat" cmpd="sng" algn="ctr">
          <a:solidFill>
            <a:schemeClr val="l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AFD094-5819-40E6-B22C-D4E0A849C994}">
      <dsp:nvSpPr>
        <dsp:cNvPr id="0" name=""/>
        <dsp:cNvSpPr/>
      </dsp:nvSpPr>
      <dsp:spPr>
        <a:xfrm>
          <a:off x="5570261" y="1787412"/>
          <a:ext cx="1729950" cy="1098518"/>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fr-CA" sz="2100" kern="1200" dirty="0"/>
            <a:t>Sous-site</a:t>
          </a:r>
        </a:p>
      </dsp:txBody>
      <dsp:txXfrm>
        <a:off x="5602435" y="1819586"/>
        <a:ext cx="1665602" cy="1034170"/>
      </dsp:txXfrm>
    </dsp:sp>
    <dsp:sp modelId="{AAB9959D-7131-41D5-93F6-E67767172D3C}">
      <dsp:nvSpPr>
        <dsp:cNvPr id="0" name=""/>
        <dsp:cNvSpPr/>
      </dsp:nvSpPr>
      <dsp:spPr>
        <a:xfrm>
          <a:off x="5378044" y="3206452"/>
          <a:ext cx="1729950" cy="1098518"/>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C4B065-020B-472B-B6B8-D2F605B39A68}">
      <dsp:nvSpPr>
        <dsp:cNvPr id="0" name=""/>
        <dsp:cNvSpPr/>
      </dsp:nvSpPr>
      <dsp:spPr>
        <a:xfrm>
          <a:off x="5570261" y="3389058"/>
          <a:ext cx="1729950" cy="1098518"/>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fr-CA" sz="2100" kern="1200" dirty="0"/>
            <a:t>Bibliothèque</a:t>
          </a:r>
        </a:p>
      </dsp:txBody>
      <dsp:txXfrm>
        <a:off x="5602435" y="3421232"/>
        <a:ext cx="1665602" cy="1034170"/>
      </dsp:txXfrm>
    </dsp:sp>
    <dsp:sp modelId="{5D107FF8-6284-4DFD-B574-E9A5DDBE182D}">
      <dsp:nvSpPr>
        <dsp:cNvPr id="0" name=""/>
        <dsp:cNvSpPr/>
      </dsp:nvSpPr>
      <dsp:spPr>
        <a:xfrm>
          <a:off x="4320852" y="4808098"/>
          <a:ext cx="1729950" cy="1098518"/>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B87B97B-A78C-453F-B62D-96AB6C919F5A}">
      <dsp:nvSpPr>
        <dsp:cNvPr id="0" name=""/>
        <dsp:cNvSpPr/>
      </dsp:nvSpPr>
      <dsp:spPr>
        <a:xfrm>
          <a:off x="4513069" y="4990704"/>
          <a:ext cx="1729950" cy="1098518"/>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fr-CA" sz="2100" kern="1200" dirty="0"/>
            <a:t>Dossier</a:t>
          </a:r>
        </a:p>
      </dsp:txBody>
      <dsp:txXfrm>
        <a:off x="4545243" y="5022878"/>
        <a:ext cx="1665602" cy="1034170"/>
      </dsp:txXfrm>
    </dsp:sp>
    <dsp:sp modelId="{45C2FDF0-4144-46A6-9057-C8096C6CB63C}">
      <dsp:nvSpPr>
        <dsp:cNvPr id="0" name=""/>
        <dsp:cNvSpPr/>
      </dsp:nvSpPr>
      <dsp:spPr>
        <a:xfrm>
          <a:off x="3263660" y="6409744"/>
          <a:ext cx="1729950" cy="1098518"/>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289ACA-708A-4B09-8F19-44F6CE9287B1}">
      <dsp:nvSpPr>
        <dsp:cNvPr id="0" name=""/>
        <dsp:cNvSpPr/>
      </dsp:nvSpPr>
      <dsp:spPr>
        <a:xfrm>
          <a:off x="3455877" y="6592350"/>
          <a:ext cx="1729950" cy="1098518"/>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fr-CA" sz="2100" kern="1200" dirty="0"/>
            <a:t>Sous-dossier</a:t>
          </a:r>
        </a:p>
      </dsp:txBody>
      <dsp:txXfrm>
        <a:off x="3488051" y="6624524"/>
        <a:ext cx="1665602" cy="1034170"/>
      </dsp:txXfrm>
    </dsp:sp>
    <dsp:sp modelId="{8EC1F858-FAF5-4A96-BFE6-B4A007F87272}">
      <dsp:nvSpPr>
        <dsp:cNvPr id="0" name=""/>
        <dsp:cNvSpPr/>
      </dsp:nvSpPr>
      <dsp:spPr>
        <a:xfrm>
          <a:off x="3263660" y="8011390"/>
          <a:ext cx="1729950" cy="1098518"/>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AB11B3-A819-470F-A774-C8172682525B}">
      <dsp:nvSpPr>
        <dsp:cNvPr id="0" name=""/>
        <dsp:cNvSpPr/>
      </dsp:nvSpPr>
      <dsp:spPr>
        <a:xfrm>
          <a:off x="3455877" y="8193996"/>
          <a:ext cx="1729950" cy="1098518"/>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fr-CA" sz="2100" kern="1200" dirty="0"/>
            <a:t>Élément</a:t>
          </a:r>
        </a:p>
      </dsp:txBody>
      <dsp:txXfrm>
        <a:off x="3488051" y="8226170"/>
        <a:ext cx="1665602" cy="1034170"/>
      </dsp:txXfrm>
    </dsp:sp>
    <dsp:sp modelId="{44D5C163-02E0-46CF-A805-A5AF384144C4}">
      <dsp:nvSpPr>
        <dsp:cNvPr id="0" name=""/>
        <dsp:cNvSpPr/>
      </dsp:nvSpPr>
      <dsp:spPr>
        <a:xfrm>
          <a:off x="5378044" y="6409744"/>
          <a:ext cx="1729950" cy="1098518"/>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AFA86A5-5568-4CFD-9B6D-8B0A59AAD690}">
      <dsp:nvSpPr>
        <dsp:cNvPr id="0" name=""/>
        <dsp:cNvSpPr/>
      </dsp:nvSpPr>
      <dsp:spPr>
        <a:xfrm>
          <a:off x="5570261" y="6592350"/>
          <a:ext cx="1729950" cy="1098518"/>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fr-CA" sz="2100" kern="1200" dirty="0"/>
            <a:t>Élément</a:t>
          </a:r>
        </a:p>
      </dsp:txBody>
      <dsp:txXfrm>
        <a:off x="5602435" y="6624524"/>
        <a:ext cx="1665602" cy="1034170"/>
      </dsp:txXfrm>
    </dsp:sp>
    <dsp:sp modelId="{BC5D4E36-2D56-4140-B817-D9DDECC30F08}">
      <dsp:nvSpPr>
        <dsp:cNvPr id="0" name=""/>
        <dsp:cNvSpPr/>
      </dsp:nvSpPr>
      <dsp:spPr>
        <a:xfrm>
          <a:off x="6435236" y="4808098"/>
          <a:ext cx="1729950" cy="1098518"/>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7C9C87-4B17-40F4-9286-9A1649480989}">
      <dsp:nvSpPr>
        <dsp:cNvPr id="0" name=""/>
        <dsp:cNvSpPr/>
      </dsp:nvSpPr>
      <dsp:spPr>
        <a:xfrm>
          <a:off x="6627453" y="4990704"/>
          <a:ext cx="1729950" cy="1098518"/>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fr-CA" sz="2100" kern="1200" dirty="0"/>
            <a:t>Élément</a:t>
          </a:r>
        </a:p>
      </dsp:txBody>
      <dsp:txXfrm>
        <a:off x="6659627" y="5022878"/>
        <a:ext cx="1665602" cy="1034170"/>
      </dsp:txXfrm>
    </dsp:sp>
    <dsp:sp modelId="{505A6FC7-CA54-4F33-A553-03F98F22A328}">
      <dsp:nvSpPr>
        <dsp:cNvPr id="0" name=""/>
        <dsp:cNvSpPr/>
      </dsp:nvSpPr>
      <dsp:spPr>
        <a:xfrm>
          <a:off x="7492428" y="1604807"/>
          <a:ext cx="1729950" cy="1098518"/>
        </a:xfrm>
        <a:prstGeom prst="roundRect">
          <a:avLst>
            <a:gd name="adj" fmla="val 10000"/>
          </a:avLst>
        </a:prstGeom>
        <a:solidFill>
          <a:schemeClr val="accent4">
            <a:hueOff val="0"/>
            <a:satOff val="0"/>
            <a:lumOff val="0"/>
            <a:alphaOff val="0"/>
          </a:schemeClr>
        </a:solidFill>
        <a:ln w="12700" cap="flat" cmpd="sng" algn="ctr">
          <a:solidFill>
            <a:schemeClr val="l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2FC8117-9AE7-4FAB-9618-FA91E2B35841}">
      <dsp:nvSpPr>
        <dsp:cNvPr id="0" name=""/>
        <dsp:cNvSpPr/>
      </dsp:nvSpPr>
      <dsp:spPr>
        <a:xfrm>
          <a:off x="7684645" y="1787412"/>
          <a:ext cx="1729950" cy="1098518"/>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fr-CA" sz="2100" kern="1200" dirty="0"/>
            <a:t>Sous-site</a:t>
          </a:r>
        </a:p>
      </dsp:txBody>
      <dsp:txXfrm>
        <a:off x="7716819" y="1819586"/>
        <a:ext cx="1665602" cy="1034170"/>
      </dsp:txXfrm>
    </dsp:sp>
    <dsp:sp modelId="{E9D1ED0D-82BE-4A54-AECD-1988BBE82393}">
      <dsp:nvSpPr>
        <dsp:cNvPr id="0" name=""/>
        <dsp:cNvSpPr/>
      </dsp:nvSpPr>
      <dsp:spPr>
        <a:xfrm>
          <a:off x="7492428" y="3206452"/>
          <a:ext cx="1729950" cy="1098518"/>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112A1B4-C753-46E7-B83B-CE839C0B2ACA}">
      <dsp:nvSpPr>
        <dsp:cNvPr id="0" name=""/>
        <dsp:cNvSpPr/>
      </dsp:nvSpPr>
      <dsp:spPr>
        <a:xfrm>
          <a:off x="7684645" y="3389058"/>
          <a:ext cx="1729950" cy="1098518"/>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fr-CA" sz="2100" kern="1200" dirty="0"/>
            <a:t>Liste</a:t>
          </a:r>
        </a:p>
      </dsp:txBody>
      <dsp:txXfrm>
        <a:off x="7716819" y="3421232"/>
        <a:ext cx="1665602" cy="103417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4A87B8-B2F9-4E27-A561-23490C993063}">
      <dsp:nvSpPr>
        <dsp:cNvPr id="0" name=""/>
        <dsp:cNvSpPr/>
      </dsp:nvSpPr>
      <dsp:spPr>
        <a:xfrm>
          <a:off x="8311683" y="2703325"/>
          <a:ext cx="91440" cy="503127"/>
        </a:xfrm>
        <a:custGeom>
          <a:avLst/>
          <a:gdLst/>
          <a:ahLst/>
          <a:cxnLst/>
          <a:rect l="0" t="0" r="0" b="0"/>
          <a:pathLst>
            <a:path>
              <a:moveTo>
                <a:pt x="45720" y="0"/>
              </a:moveTo>
              <a:lnTo>
                <a:pt x="45720" y="503127"/>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51C52A0-EFBC-488B-979A-353A891D597C}">
      <dsp:nvSpPr>
        <dsp:cNvPr id="0" name=""/>
        <dsp:cNvSpPr/>
      </dsp:nvSpPr>
      <dsp:spPr>
        <a:xfrm>
          <a:off x="7300211" y="1101679"/>
          <a:ext cx="1057191" cy="503127"/>
        </a:xfrm>
        <a:custGeom>
          <a:avLst/>
          <a:gdLst/>
          <a:ahLst/>
          <a:cxnLst/>
          <a:rect l="0" t="0" r="0" b="0"/>
          <a:pathLst>
            <a:path>
              <a:moveTo>
                <a:pt x="0" y="0"/>
              </a:moveTo>
              <a:lnTo>
                <a:pt x="0" y="342866"/>
              </a:lnTo>
              <a:lnTo>
                <a:pt x="1057191" y="342866"/>
              </a:lnTo>
              <a:lnTo>
                <a:pt x="1057191" y="503127"/>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854EC51-105F-4360-8F81-F85B72C57B98}">
      <dsp:nvSpPr>
        <dsp:cNvPr id="0" name=""/>
        <dsp:cNvSpPr/>
      </dsp:nvSpPr>
      <dsp:spPr>
        <a:xfrm>
          <a:off x="6243019" y="4304971"/>
          <a:ext cx="1057191" cy="503127"/>
        </a:xfrm>
        <a:custGeom>
          <a:avLst/>
          <a:gdLst/>
          <a:ahLst/>
          <a:cxnLst/>
          <a:rect l="0" t="0" r="0" b="0"/>
          <a:pathLst>
            <a:path>
              <a:moveTo>
                <a:pt x="0" y="0"/>
              </a:moveTo>
              <a:lnTo>
                <a:pt x="0" y="342866"/>
              </a:lnTo>
              <a:lnTo>
                <a:pt x="1057191" y="342866"/>
              </a:lnTo>
              <a:lnTo>
                <a:pt x="1057191" y="503127"/>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AB6EED8-4C24-4C87-9F2B-63D4A822B286}">
      <dsp:nvSpPr>
        <dsp:cNvPr id="0" name=""/>
        <dsp:cNvSpPr/>
      </dsp:nvSpPr>
      <dsp:spPr>
        <a:xfrm>
          <a:off x="5185827" y="5906617"/>
          <a:ext cx="1057191" cy="503127"/>
        </a:xfrm>
        <a:custGeom>
          <a:avLst/>
          <a:gdLst/>
          <a:ahLst/>
          <a:cxnLst/>
          <a:rect l="0" t="0" r="0" b="0"/>
          <a:pathLst>
            <a:path>
              <a:moveTo>
                <a:pt x="0" y="0"/>
              </a:moveTo>
              <a:lnTo>
                <a:pt x="0" y="342866"/>
              </a:lnTo>
              <a:lnTo>
                <a:pt x="1057191" y="342866"/>
              </a:lnTo>
              <a:lnTo>
                <a:pt x="1057191" y="503127"/>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55C10F2-5B7D-4197-AE48-8FF5C6F03E07}">
      <dsp:nvSpPr>
        <dsp:cNvPr id="0" name=""/>
        <dsp:cNvSpPr/>
      </dsp:nvSpPr>
      <dsp:spPr>
        <a:xfrm>
          <a:off x="4082915" y="7508263"/>
          <a:ext cx="91440" cy="503127"/>
        </a:xfrm>
        <a:custGeom>
          <a:avLst/>
          <a:gdLst/>
          <a:ahLst/>
          <a:cxnLst/>
          <a:rect l="0" t="0" r="0" b="0"/>
          <a:pathLst>
            <a:path>
              <a:moveTo>
                <a:pt x="45720" y="0"/>
              </a:moveTo>
              <a:lnTo>
                <a:pt x="45720" y="503127"/>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D0838AE-7695-45EB-9848-B2AFD32688FB}">
      <dsp:nvSpPr>
        <dsp:cNvPr id="0" name=""/>
        <dsp:cNvSpPr/>
      </dsp:nvSpPr>
      <dsp:spPr>
        <a:xfrm>
          <a:off x="4128635" y="5906617"/>
          <a:ext cx="1057191" cy="503127"/>
        </a:xfrm>
        <a:custGeom>
          <a:avLst/>
          <a:gdLst/>
          <a:ahLst/>
          <a:cxnLst/>
          <a:rect l="0" t="0" r="0" b="0"/>
          <a:pathLst>
            <a:path>
              <a:moveTo>
                <a:pt x="1057191" y="0"/>
              </a:moveTo>
              <a:lnTo>
                <a:pt x="1057191" y="342866"/>
              </a:lnTo>
              <a:lnTo>
                <a:pt x="0" y="342866"/>
              </a:lnTo>
              <a:lnTo>
                <a:pt x="0" y="503127"/>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E75A06C-4C4F-4BCD-BDF9-76741C251D78}">
      <dsp:nvSpPr>
        <dsp:cNvPr id="0" name=""/>
        <dsp:cNvSpPr/>
      </dsp:nvSpPr>
      <dsp:spPr>
        <a:xfrm>
          <a:off x="5185827" y="4304971"/>
          <a:ext cx="1057191" cy="503127"/>
        </a:xfrm>
        <a:custGeom>
          <a:avLst/>
          <a:gdLst/>
          <a:ahLst/>
          <a:cxnLst/>
          <a:rect l="0" t="0" r="0" b="0"/>
          <a:pathLst>
            <a:path>
              <a:moveTo>
                <a:pt x="1057191" y="0"/>
              </a:moveTo>
              <a:lnTo>
                <a:pt x="1057191" y="342866"/>
              </a:lnTo>
              <a:lnTo>
                <a:pt x="0" y="342866"/>
              </a:lnTo>
              <a:lnTo>
                <a:pt x="0" y="503127"/>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BC0963B-20B8-46CF-BF02-33716DF0818E}">
      <dsp:nvSpPr>
        <dsp:cNvPr id="0" name=""/>
        <dsp:cNvSpPr/>
      </dsp:nvSpPr>
      <dsp:spPr>
        <a:xfrm>
          <a:off x="6197299" y="2703325"/>
          <a:ext cx="91440" cy="503127"/>
        </a:xfrm>
        <a:custGeom>
          <a:avLst/>
          <a:gdLst/>
          <a:ahLst/>
          <a:cxnLst/>
          <a:rect l="0" t="0" r="0" b="0"/>
          <a:pathLst>
            <a:path>
              <a:moveTo>
                <a:pt x="45720" y="0"/>
              </a:moveTo>
              <a:lnTo>
                <a:pt x="45720" y="503127"/>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25BAD6F-6419-466D-9DAA-4F6192459305}">
      <dsp:nvSpPr>
        <dsp:cNvPr id="0" name=""/>
        <dsp:cNvSpPr/>
      </dsp:nvSpPr>
      <dsp:spPr>
        <a:xfrm>
          <a:off x="6243019" y="1101679"/>
          <a:ext cx="1057191" cy="503127"/>
        </a:xfrm>
        <a:custGeom>
          <a:avLst/>
          <a:gdLst/>
          <a:ahLst/>
          <a:cxnLst/>
          <a:rect l="0" t="0" r="0" b="0"/>
          <a:pathLst>
            <a:path>
              <a:moveTo>
                <a:pt x="1057191" y="0"/>
              </a:moveTo>
              <a:lnTo>
                <a:pt x="1057191" y="342866"/>
              </a:lnTo>
              <a:lnTo>
                <a:pt x="0" y="342866"/>
              </a:lnTo>
              <a:lnTo>
                <a:pt x="0" y="503127"/>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831BC80-013F-49BC-B0E8-850FB7F13544}">
      <dsp:nvSpPr>
        <dsp:cNvPr id="0" name=""/>
        <dsp:cNvSpPr/>
      </dsp:nvSpPr>
      <dsp:spPr>
        <a:xfrm>
          <a:off x="6435236" y="3161"/>
          <a:ext cx="1729950" cy="1098518"/>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D5BD65E-CAD8-4B9F-8C82-6025939C9C55}">
      <dsp:nvSpPr>
        <dsp:cNvPr id="0" name=""/>
        <dsp:cNvSpPr/>
      </dsp:nvSpPr>
      <dsp:spPr>
        <a:xfrm>
          <a:off x="6627453" y="185767"/>
          <a:ext cx="1729950" cy="1098518"/>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fr-CA" sz="2100" kern="1200" dirty="0"/>
            <a:t>Site parent</a:t>
          </a:r>
        </a:p>
      </dsp:txBody>
      <dsp:txXfrm>
        <a:off x="6659627" y="217941"/>
        <a:ext cx="1665602" cy="1034170"/>
      </dsp:txXfrm>
    </dsp:sp>
    <dsp:sp modelId="{49F5CE3A-B7AB-4356-B5FB-A6F54037DB69}">
      <dsp:nvSpPr>
        <dsp:cNvPr id="0" name=""/>
        <dsp:cNvSpPr/>
      </dsp:nvSpPr>
      <dsp:spPr>
        <a:xfrm>
          <a:off x="5378044" y="1604807"/>
          <a:ext cx="1729950" cy="1098518"/>
        </a:xfrm>
        <a:prstGeom prst="roundRect">
          <a:avLst>
            <a:gd name="adj" fmla="val 10000"/>
          </a:avLst>
        </a:prstGeom>
        <a:solidFill>
          <a:schemeClr val="accent4">
            <a:hueOff val="0"/>
            <a:satOff val="0"/>
            <a:lumOff val="0"/>
            <a:alphaOff val="0"/>
          </a:schemeClr>
        </a:solidFill>
        <a:ln w="12700" cap="flat" cmpd="sng" algn="ctr">
          <a:solidFill>
            <a:schemeClr val="l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AFD094-5819-40E6-B22C-D4E0A849C994}">
      <dsp:nvSpPr>
        <dsp:cNvPr id="0" name=""/>
        <dsp:cNvSpPr/>
      </dsp:nvSpPr>
      <dsp:spPr>
        <a:xfrm>
          <a:off x="5570261" y="1787412"/>
          <a:ext cx="1729950" cy="1098518"/>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fr-CA" sz="2100" kern="1200" dirty="0"/>
            <a:t>Sous-site</a:t>
          </a:r>
        </a:p>
      </dsp:txBody>
      <dsp:txXfrm>
        <a:off x="5602435" y="1819586"/>
        <a:ext cx="1665602" cy="1034170"/>
      </dsp:txXfrm>
    </dsp:sp>
    <dsp:sp modelId="{AAB9959D-7131-41D5-93F6-E67767172D3C}">
      <dsp:nvSpPr>
        <dsp:cNvPr id="0" name=""/>
        <dsp:cNvSpPr/>
      </dsp:nvSpPr>
      <dsp:spPr>
        <a:xfrm>
          <a:off x="5378044" y="3206452"/>
          <a:ext cx="1729950" cy="1098518"/>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C4B065-020B-472B-B6B8-D2F605B39A68}">
      <dsp:nvSpPr>
        <dsp:cNvPr id="0" name=""/>
        <dsp:cNvSpPr/>
      </dsp:nvSpPr>
      <dsp:spPr>
        <a:xfrm>
          <a:off x="5570261" y="3389058"/>
          <a:ext cx="1729950" cy="1098518"/>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fr-CA" sz="2100" kern="1200" dirty="0"/>
            <a:t>Bibliothèque</a:t>
          </a:r>
        </a:p>
      </dsp:txBody>
      <dsp:txXfrm>
        <a:off x="5602435" y="3421232"/>
        <a:ext cx="1665602" cy="1034170"/>
      </dsp:txXfrm>
    </dsp:sp>
    <dsp:sp modelId="{5D107FF8-6284-4DFD-B574-E9A5DDBE182D}">
      <dsp:nvSpPr>
        <dsp:cNvPr id="0" name=""/>
        <dsp:cNvSpPr/>
      </dsp:nvSpPr>
      <dsp:spPr>
        <a:xfrm>
          <a:off x="4320852" y="4808098"/>
          <a:ext cx="1729950" cy="1098518"/>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B87B97B-A78C-453F-B62D-96AB6C919F5A}">
      <dsp:nvSpPr>
        <dsp:cNvPr id="0" name=""/>
        <dsp:cNvSpPr/>
      </dsp:nvSpPr>
      <dsp:spPr>
        <a:xfrm>
          <a:off x="4513069" y="4990704"/>
          <a:ext cx="1729950" cy="1098518"/>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fr-CA" sz="2100" kern="1200" dirty="0"/>
            <a:t>Dossier</a:t>
          </a:r>
        </a:p>
      </dsp:txBody>
      <dsp:txXfrm>
        <a:off x="4545243" y="5022878"/>
        <a:ext cx="1665602" cy="1034170"/>
      </dsp:txXfrm>
    </dsp:sp>
    <dsp:sp modelId="{45C2FDF0-4144-46A6-9057-C8096C6CB63C}">
      <dsp:nvSpPr>
        <dsp:cNvPr id="0" name=""/>
        <dsp:cNvSpPr/>
      </dsp:nvSpPr>
      <dsp:spPr>
        <a:xfrm>
          <a:off x="3263660" y="6409744"/>
          <a:ext cx="1729950" cy="1098518"/>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289ACA-708A-4B09-8F19-44F6CE9287B1}">
      <dsp:nvSpPr>
        <dsp:cNvPr id="0" name=""/>
        <dsp:cNvSpPr/>
      </dsp:nvSpPr>
      <dsp:spPr>
        <a:xfrm>
          <a:off x="3455877" y="6592350"/>
          <a:ext cx="1729950" cy="1098518"/>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fr-CA" sz="2100" kern="1200" dirty="0"/>
            <a:t>Sous-dossier</a:t>
          </a:r>
        </a:p>
      </dsp:txBody>
      <dsp:txXfrm>
        <a:off x="3488051" y="6624524"/>
        <a:ext cx="1665602" cy="1034170"/>
      </dsp:txXfrm>
    </dsp:sp>
    <dsp:sp modelId="{8EC1F858-FAF5-4A96-BFE6-B4A007F87272}">
      <dsp:nvSpPr>
        <dsp:cNvPr id="0" name=""/>
        <dsp:cNvSpPr/>
      </dsp:nvSpPr>
      <dsp:spPr>
        <a:xfrm>
          <a:off x="3263660" y="8011390"/>
          <a:ext cx="1729950" cy="1098518"/>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AB11B3-A819-470F-A774-C8172682525B}">
      <dsp:nvSpPr>
        <dsp:cNvPr id="0" name=""/>
        <dsp:cNvSpPr/>
      </dsp:nvSpPr>
      <dsp:spPr>
        <a:xfrm>
          <a:off x="3455877" y="8193996"/>
          <a:ext cx="1729950" cy="1098518"/>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fr-CA" sz="2100" kern="1200" dirty="0"/>
            <a:t>Élément</a:t>
          </a:r>
        </a:p>
      </dsp:txBody>
      <dsp:txXfrm>
        <a:off x="3488051" y="8226170"/>
        <a:ext cx="1665602" cy="1034170"/>
      </dsp:txXfrm>
    </dsp:sp>
    <dsp:sp modelId="{44D5C163-02E0-46CF-A805-A5AF384144C4}">
      <dsp:nvSpPr>
        <dsp:cNvPr id="0" name=""/>
        <dsp:cNvSpPr/>
      </dsp:nvSpPr>
      <dsp:spPr>
        <a:xfrm>
          <a:off x="5378044" y="6409744"/>
          <a:ext cx="1729950" cy="1098518"/>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AFA86A5-5568-4CFD-9B6D-8B0A59AAD690}">
      <dsp:nvSpPr>
        <dsp:cNvPr id="0" name=""/>
        <dsp:cNvSpPr/>
      </dsp:nvSpPr>
      <dsp:spPr>
        <a:xfrm>
          <a:off x="5570261" y="6592350"/>
          <a:ext cx="1729950" cy="1098518"/>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fr-CA" sz="2100" kern="1200" dirty="0"/>
            <a:t>Élément</a:t>
          </a:r>
        </a:p>
      </dsp:txBody>
      <dsp:txXfrm>
        <a:off x="5602435" y="6624524"/>
        <a:ext cx="1665602" cy="1034170"/>
      </dsp:txXfrm>
    </dsp:sp>
    <dsp:sp modelId="{BC5D4E36-2D56-4140-B817-D9DDECC30F08}">
      <dsp:nvSpPr>
        <dsp:cNvPr id="0" name=""/>
        <dsp:cNvSpPr/>
      </dsp:nvSpPr>
      <dsp:spPr>
        <a:xfrm>
          <a:off x="6435236" y="4808098"/>
          <a:ext cx="1729950" cy="1098518"/>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7C9C87-4B17-40F4-9286-9A1649480989}">
      <dsp:nvSpPr>
        <dsp:cNvPr id="0" name=""/>
        <dsp:cNvSpPr/>
      </dsp:nvSpPr>
      <dsp:spPr>
        <a:xfrm>
          <a:off x="6627453" y="4990704"/>
          <a:ext cx="1729950" cy="1098518"/>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fr-CA" sz="2100" kern="1200" dirty="0"/>
            <a:t>Élément</a:t>
          </a:r>
        </a:p>
      </dsp:txBody>
      <dsp:txXfrm>
        <a:off x="6659627" y="5022878"/>
        <a:ext cx="1665602" cy="1034170"/>
      </dsp:txXfrm>
    </dsp:sp>
    <dsp:sp modelId="{505A6FC7-CA54-4F33-A553-03F98F22A328}">
      <dsp:nvSpPr>
        <dsp:cNvPr id="0" name=""/>
        <dsp:cNvSpPr/>
      </dsp:nvSpPr>
      <dsp:spPr>
        <a:xfrm>
          <a:off x="7492428" y="1604807"/>
          <a:ext cx="1729950" cy="1098518"/>
        </a:xfrm>
        <a:prstGeom prst="roundRect">
          <a:avLst>
            <a:gd name="adj" fmla="val 10000"/>
          </a:avLst>
        </a:prstGeom>
        <a:solidFill>
          <a:schemeClr val="accent4">
            <a:hueOff val="0"/>
            <a:satOff val="0"/>
            <a:lumOff val="0"/>
            <a:alphaOff val="0"/>
          </a:schemeClr>
        </a:solidFill>
        <a:ln w="12700" cap="flat" cmpd="sng" algn="ctr">
          <a:solidFill>
            <a:schemeClr val="l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2FC8117-9AE7-4FAB-9618-FA91E2B35841}">
      <dsp:nvSpPr>
        <dsp:cNvPr id="0" name=""/>
        <dsp:cNvSpPr/>
      </dsp:nvSpPr>
      <dsp:spPr>
        <a:xfrm>
          <a:off x="7684645" y="1787412"/>
          <a:ext cx="1729950" cy="1098518"/>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fr-CA" sz="2100" kern="1200" dirty="0"/>
            <a:t>Sous-site</a:t>
          </a:r>
        </a:p>
      </dsp:txBody>
      <dsp:txXfrm>
        <a:off x="7716819" y="1819586"/>
        <a:ext cx="1665602" cy="1034170"/>
      </dsp:txXfrm>
    </dsp:sp>
    <dsp:sp modelId="{E9D1ED0D-82BE-4A54-AECD-1988BBE82393}">
      <dsp:nvSpPr>
        <dsp:cNvPr id="0" name=""/>
        <dsp:cNvSpPr/>
      </dsp:nvSpPr>
      <dsp:spPr>
        <a:xfrm>
          <a:off x="7492428" y="3206452"/>
          <a:ext cx="1729950" cy="1098518"/>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112A1B4-C753-46E7-B83B-CE839C0B2ACA}">
      <dsp:nvSpPr>
        <dsp:cNvPr id="0" name=""/>
        <dsp:cNvSpPr/>
      </dsp:nvSpPr>
      <dsp:spPr>
        <a:xfrm>
          <a:off x="7684645" y="3389058"/>
          <a:ext cx="1729950" cy="1098518"/>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fr-CA" sz="2100" kern="1200" dirty="0"/>
            <a:t>Liste</a:t>
          </a:r>
        </a:p>
      </dsp:txBody>
      <dsp:txXfrm>
        <a:off x="7716819" y="3421232"/>
        <a:ext cx="1665602" cy="1034170"/>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wrap="square" lIns="91440" tIns="45720" rIns="91440" bIns="45720" numCol="1" anchor="t" anchorCtr="0" compatLnSpc="1">
            <a:prstTxWarp prst="textNoShape">
              <a:avLst/>
            </a:prstTxWarp>
          </a:bodyPr>
          <a:lstStyle>
            <a:lvl1pPr eaLnBrk="1">
              <a:defRPr sz="1200"/>
            </a:lvl1pPr>
          </a:lstStyle>
          <a:p>
            <a:endParaRPr lang="en-US" altLang="en-US"/>
          </a:p>
        </p:txBody>
      </p:sp>
      <p:sp>
        <p:nvSpPr>
          <p:cNvPr id="3" name="Date Placeholder 2"/>
          <p:cNvSpPr>
            <a:spLocks noGrp="1"/>
          </p:cNvSpPr>
          <p:nvPr>
            <p:ph type="dt" sz="quarter"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eaLnBrk="1">
              <a:defRPr sz="1200"/>
            </a:lvl1pPr>
          </a:lstStyle>
          <a:p>
            <a:fld id="{7C28E385-EB9C-564E-9211-E232FEF8F4E8}" type="datetimeFigureOut">
              <a:rPr lang="en-US" altLang="en-US"/>
              <a:pPr/>
              <a:t>1/14/2025</a:t>
            </a:fld>
            <a:endParaRPr lang="en-US" altLang="en-US"/>
          </a:p>
        </p:txBody>
      </p:sp>
      <p:sp>
        <p:nvSpPr>
          <p:cNvPr id="4" name="Footer Placeholder 3"/>
          <p:cNvSpPr>
            <a:spLocks noGrp="1"/>
          </p:cNvSpPr>
          <p:nvPr>
            <p:ph type="ftr" sz="quarter" idx="2"/>
          </p:nvPr>
        </p:nvSpPr>
        <p:spPr>
          <a:xfrm>
            <a:off x="0" y="8685213"/>
            <a:ext cx="2971800" cy="458787"/>
          </a:xfrm>
          <a:prstGeom prst="rect">
            <a:avLst/>
          </a:prstGeom>
        </p:spPr>
        <p:txBody>
          <a:bodyPr vert="horz" wrap="square" lIns="91440" tIns="45720" rIns="91440" bIns="45720" numCol="1" anchor="b" anchorCtr="0" compatLnSpc="1">
            <a:prstTxWarp prst="textNoShape">
              <a:avLst/>
            </a:prstTxWarp>
          </a:bodyPr>
          <a:lstStyle>
            <a:lvl1pPr eaLnBrk="1">
              <a:defRPr sz="1200"/>
            </a:lvl1pPr>
          </a:lstStyle>
          <a:p>
            <a:endParaRPr lang="en-US" alt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a:defRPr sz="1200"/>
            </a:lvl1pPr>
          </a:lstStyle>
          <a:p>
            <a:fld id="{E826F3B1-BF39-5742-BB1D-197BBAEAA9B1}"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Rectangle 1"/>
          <p:cNvSpPr>
            <a:spLocks noGrp="1" noRot="1" noChangeAspect="1"/>
          </p:cNvSpPr>
          <p:nvPr>
            <p:ph type="sldImg"/>
          </p:nvPr>
        </p:nvSpPr>
        <p:spPr bwMode="auto">
          <a:xfrm>
            <a:off x="1143000" y="685800"/>
            <a:ext cx="4572000"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sp>
      <p:sp>
        <p:nvSpPr>
          <p:cNvPr id="4098" name="Rectangle 2"/>
          <p:cNvSpPr>
            <a:spLocks noGrp="1"/>
          </p:cNvSpPr>
          <p:nvPr>
            <p:ph type="body" sz="quarter" idx="1"/>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x-none" altLang="x-none" noProof="0">
                <a:sym typeface="Helvetica Neue" charset="0"/>
              </a:rPr>
              <a:t>Click to edit Master text styles</a:t>
            </a:r>
          </a:p>
          <a:p>
            <a:pPr lvl="1"/>
            <a:r>
              <a:rPr lang="x-none" altLang="x-none" noProof="0">
                <a:sym typeface="Helvetica Neue" charset="0"/>
              </a:rPr>
              <a:t>Second level</a:t>
            </a:r>
          </a:p>
          <a:p>
            <a:pPr lvl="2"/>
            <a:r>
              <a:rPr lang="x-none" altLang="x-none" noProof="0">
                <a:sym typeface="Helvetica Neue" charset="0"/>
              </a:rPr>
              <a:t>Third level</a:t>
            </a:r>
          </a:p>
          <a:p>
            <a:pPr lvl="3"/>
            <a:r>
              <a:rPr lang="x-none" altLang="x-none" noProof="0">
                <a:sym typeface="Helvetica Neue" charset="0"/>
              </a:rPr>
              <a:t>Fourth level</a:t>
            </a:r>
          </a:p>
          <a:p>
            <a:pPr lvl="4"/>
            <a:r>
              <a:rPr lang="x-none" altLang="x-none" noProof="0">
                <a:sym typeface="Helvetica Neue" charset="0"/>
              </a:rPr>
              <a:t>Fifth level</a:t>
            </a:r>
          </a:p>
        </p:txBody>
      </p:sp>
    </p:spTree>
  </p:cSld>
  <p:clrMap bg1="lt1" tx1="dk1" bg2="lt2" tx2="dk2" accent1="accent1" accent2="accent2" accent3="accent3" accent4="accent4" accent5="accent5" accent6="accent6" hlink="hlink" folHlink="folHlink"/>
  <p:notesStyle>
    <a:lvl1pPr algn="l" defTabSz="457200" rtl="0" eaLnBrk="0" fontAlgn="base" hangingPunct="0">
      <a:lnSpc>
        <a:spcPct val="117000"/>
      </a:lnSpc>
      <a:spcBef>
        <a:spcPct val="0"/>
      </a:spcBef>
      <a:spcAft>
        <a:spcPct val="0"/>
      </a:spcAft>
      <a:defRPr sz="2200" kern="1200">
        <a:solidFill>
          <a:srgbClr val="000000"/>
        </a:solidFill>
        <a:latin typeface="Helvetica Neue" charset="0"/>
        <a:ea typeface="Helvetica Neue" charset="0"/>
        <a:cs typeface="Helvetica Neue" charset="0"/>
        <a:sym typeface="Helvetica Neue" charset="0"/>
      </a:defRPr>
    </a:lvl1pPr>
    <a:lvl2pPr indent="228600" algn="l" defTabSz="457200" rtl="0" eaLnBrk="0" fontAlgn="base" hangingPunct="0">
      <a:lnSpc>
        <a:spcPct val="117000"/>
      </a:lnSpc>
      <a:spcBef>
        <a:spcPct val="0"/>
      </a:spcBef>
      <a:spcAft>
        <a:spcPct val="0"/>
      </a:spcAft>
      <a:defRPr sz="2200" kern="1200">
        <a:solidFill>
          <a:srgbClr val="000000"/>
        </a:solidFill>
        <a:latin typeface="Helvetica Neue" charset="0"/>
        <a:ea typeface="Helvetica Neue" charset="0"/>
        <a:cs typeface="Helvetica Neue" charset="0"/>
        <a:sym typeface="Helvetica Neue" charset="0"/>
      </a:defRPr>
    </a:lvl2pPr>
    <a:lvl3pPr indent="457200" algn="l" defTabSz="457200" rtl="0" eaLnBrk="0" fontAlgn="base" hangingPunct="0">
      <a:lnSpc>
        <a:spcPct val="117000"/>
      </a:lnSpc>
      <a:spcBef>
        <a:spcPct val="0"/>
      </a:spcBef>
      <a:spcAft>
        <a:spcPct val="0"/>
      </a:spcAft>
      <a:defRPr sz="2200" kern="1200">
        <a:solidFill>
          <a:srgbClr val="000000"/>
        </a:solidFill>
        <a:latin typeface="Helvetica Neue" charset="0"/>
        <a:ea typeface="Helvetica Neue" charset="0"/>
        <a:cs typeface="Helvetica Neue" charset="0"/>
        <a:sym typeface="Helvetica Neue" charset="0"/>
      </a:defRPr>
    </a:lvl3pPr>
    <a:lvl4pPr indent="685800" algn="l" defTabSz="457200" rtl="0" eaLnBrk="0" fontAlgn="base" hangingPunct="0">
      <a:lnSpc>
        <a:spcPct val="117000"/>
      </a:lnSpc>
      <a:spcBef>
        <a:spcPct val="0"/>
      </a:spcBef>
      <a:spcAft>
        <a:spcPct val="0"/>
      </a:spcAft>
      <a:defRPr sz="2200" kern="1200">
        <a:solidFill>
          <a:srgbClr val="000000"/>
        </a:solidFill>
        <a:latin typeface="Helvetica Neue" charset="0"/>
        <a:ea typeface="Helvetica Neue" charset="0"/>
        <a:cs typeface="Helvetica Neue" charset="0"/>
        <a:sym typeface="Helvetica Neue" charset="0"/>
      </a:defRPr>
    </a:lvl4pPr>
    <a:lvl5pPr indent="914400" algn="l" defTabSz="457200" rtl="0" eaLnBrk="0" fontAlgn="base" hangingPunct="0">
      <a:lnSpc>
        <a:spcPct val="117000"/>
      </a:lnSpc>
      <a:spcBef>
        <a:spcPct val="0"/>
      </a:spcBef>
      <a:spcAft>
        <a:spcPct val="0"/>
      </a:spcAft>
      <a:defRPr sz="2200" kern="1200">
        <a:solidFill>
          <a:srgbClr val="000000"/>
        </a:solidFill>
        <a:latin typeface="Helvetica Neue" charset="0"/>
        <a:ea typeface="Helvetica Neue" charset="0"/>
        <a:cs typeface="Helvetica Neue" charset="0"/>
        <a:sym typeface="Helvetica Neue"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27275" y="533400"/>
            <a:ext cx="4733925" cy="26638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F0A0B7-983E-AE42-9549-9AFAB1BDE8A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231625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5"/>
          </p:nvPr>
        </p:nvSpPr>
        <p:spPr/>
        <p:txBody>
          <a:bodyPr/>
          <a:lstStyle/>
          <a:p>
            <a:fld id="{E538B3CF-9DB8-BE46-ADE1-F8783CA63C36}" type="slidenum">
              <a:rPr lang="fr-FR" smtClean="0"/>
              <a:pPr/>
              <a:t>23</a:t>
            </a:fld>
            <a:endParaRPr lang="fr-FR"/>
          </a:p>
        </p:txBody>
      </p:sp>
      <p:sp>
        <p:nvSpPr>
          <p:cNvPr id="6" name="Espace réservé de l'image des diapositives 5">
            <a:extLst>
              <a:ext uri="{FF2B5EF4-FFF2-40B4-BE49-F238E27FC236}">
                <a16:creationId xmlns:a16="http://schemas.microsoft.com/office/drawing/2014/main" id="{42BEBC23-169B-2687-35A8-5A42804C5D62}"/>
              </a:ext>
            </a:extLst>
          </p:cNvPr>
          <p:cNvSpPr>
            <a:spLocks noGrp="1" noRot="1" noChangeAspect="1"/>
          </p:cNvSpPr>
          <p:nvPr>
            <p:ph type="sldImg"/>
          </p:nvPr>
        </p:nvSpPr>
        <p:spPr>
          <a:xfrm>
            <a:off x="334963" y="276225"/>
            <a:ext cx="6084887" cy="3424238"/>
          </a:xfrm>
        </p:spPr>
      </p:sp>
      <p:sp>
        <p:nvSpPr>
          <p:cNvPr id="7" name="Espace réservé des notes 6">
            <a:extLst>
              <a:ext uri="{FF2B5EF4-FFF2-40B4-BE49-F238E27FC236}">
                <a16:creationId xmlns:a16="http://schemas.microsoft.com/office/drawing/2014/main" id="{0C286BE5-1860-7599-7CC9-058CE968C9D3}"/>
              </a:ext>
            </a:extLst>
          </p:cNvPr>
          <p:cNvSpPr>
            <a:spLocks noGrp="1"/>
          </p:cNvSpPr>
          <p:nvPr>
            <p:ph type="body" idx="1"/>
          </p:nvPr>
        </p:nvSpPr>
        <p:spPr/>
        <p:txBody>
          <a:bodyPr/>
          <a:lstStyle/>
          <a:p>
            <a:endParaRPr lang="fr-FR"/>
          </a:p>
        </p:txBody>
      </p:sp>
    </p:spTree>
    <p:extLst>
      <p:ext uri="{BB962C8B-B14F-4D97-AF65-F5344CB8AC3E}">
        <p14:creationId xmlns:p14="http://schemas.microsoft.com/office/powerpoint/2010/main" val="38527452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5"/>
          </p:nvPr>
        </p:nvSpPr>
        <p:spPr/>
        <p:txBody>
          <a:bodyPr/>
          <a:lstStyle/>
          <a:p>
            <a:fld id="{E538B3CF-9DB8-BE46-ADE1-F8783CA63C36}" type="slidenum">
              <a:rPr lang="fr-FR" smtClean="0"/>
              <a:pPr/>
              <a:t>24</a:t>
            </a:fld>
            <a:endParaRPr lang="fr-FR"/>
          </a:p>
        </p:txBody>
      </p:sp>
      <p:sp>
        <p:nvSpPr>
          <p:cNvPr id="6" name="Espace réservé de l'image des diapositives 5">
            <a:extLst>
              <a:ext uri="{FF2B5EF4-FFF2-40B4-BE49-F238E27FC236}">
                <a16:creationId xmlns:a16="http://schemas.microsoft.com/office/drawing/2014/main" id="{42BEBC23-169B-2687-35A8-5A42804C5D62}"/>
              </a:ext>
            </a:extLst>
          </p:cNvPr>
          <p:cNvSpPr>
            <a:spLocks noGrp="1" noRot="1" noChangeAspect="1"/>
          </p:cNvSpPr>
          <p:nvPr>
            <p:ph type="sldImg"/>
          </p:nvPr>
        </p:nvSpPr>
        <p:spPr>
          <a:xfrm>
            <a:off x="334963" y="276225"/>
            <a:ext cx="6084887" cy="3424238"/>
          </a:xfrm>
        </p:spPr>
      </p:sp>
      <p:sp>
        <p:nvSpPr>
          <p:cNvPr id="7" name="Espace réservé des notes 6">
            <a:extLst>
              <a:ext uri="{FF2B5EF4-FFF2-40B4-BE49-F238E27FC236}">
                <a16:creationId xmlns:a16="http://schemas.microsoft.com/office/drawing/2014/main" id="{0C286BE5-1860-7599-7CC9-058CE968C9D3}"/>
              </a:ext>
            </a:extLst>
          </p:cNvPr>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15805781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5"/>
          </p:nvPr>
        </p:nvSpPr>
        <p:spPr/>
        <p:txBody>
          <a:bodyPr/>
          <a:lstStyle/>
          <a:p>
            <a:fld id="{E538B3CF-9DB8-BE46-ADE1-F8783CA63C36}" type="slidenum">
              <a:rPr lang="fr-FR" smtClean="0"/>
              <a:pPr/>
              <a:t>25</a:t>
            </a:fld>
            <a:endParaRPr lang="fr-FR"/>
          </a:p>
        </p:txBody>
      </p:sp>
      <p:sp>
        <p:nvSpPr>
          <p:cNvPr id="6" name="Espace réservé de l'image des diapositives 5">
            <a:extLst>
              <a:ext uri="{FF2B5EF4-FFF2-40B4-BE49-F238E27FC236}">
                <a16:creationId xmlns:a16="http://schemas.microsoft.com/office/drawing/2014/main" id="{42BEBC23-169B-2687-35A8-5A42804C5D62}"/>
              </a:ext>
            </a:extLst>
          </p:cNvPr>
          <p:cNvSpPr>
            <a:spLocks noGrp="1" noRot="1" noChangeAspect="1"/>
          </p:cNvSpPr>
          <p:nvPr>
            <p:ph type="sldImg"/>
          </p:nvPr>
        </p:nvSpPr>
        <p:spPr>
          <a:xfrm>
            <a:off x="334963" y="276225"/>
            <a:ext cx="6084887" cy="3424238"/>
          </a:xfrm>
        </p:spPr>
      </p:sp>
      <p:sp>
        <p:nvSpPr>
          <p:cNvPr id="7" name="Espace réservé des notes 6">
            <a:extLst>
              <a:ext uri="{FF2B5EF4-FFF2-40B4-BE49-F238E27FC236}">
                <a16:creationId xmlns:a16="http://schemas.microsoft.com/office/drawing/2014/main" id="{0C286BE5-1860-7599-7CC9-058CE968C9D3}"/>
              </a:ext>
            </a:extLst>
          </p:cNvPr>
          <p:cNvSpPr>
            <a:spLocks noGrp="1"/>
          </p:cNvSpPr>
          <p:nvPr>
            <p:ph type="body" idx="1"/>
          </p:nvPr>
        </p:nvSpPr>
        <p:spPr/>
        <p:txBody>
          <a:bodyPr/>
          <a:lstStyle/>
          <a:p>
            <a:endParaRPr lang="fr-FR"/>
          </a:p>
        </p:txBody>
      </p:sp>
    </p:spTree>
    <p:extLst>
      <p:ext uri="{BB962C8B-B14F-4D97-AF65-F5344CB8AC3E}">
        <p14:creationId xmlns:p14="http://schemas.microsoft.com/office/powerpoint/2010/main" val="28770543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F0A0B7-983E-AE42-9549-9AFAB1BDE8A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873654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F0A0B7-983E-AE42-9549-9AFAB1BDE8A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528163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F0A0B7-983E-AE42-9549-9AFAB1BDE8A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194710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F0A0B7-983E-AE42-9549-9AFAB1BDE8A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671611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F0A0B7-983E-AE42-9549-9AFAB1BDE8A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971148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19895506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fr-FR"/>
              <a:t>SharePoint Online est une plateforme en ligne qui facilite la collaboration entre les membres d'une équipe. Il est intégré au Portail Office 365 et permet de créer des sites dynamiques pour stocker, partager et organiser des documents de travail. Grâce à son hébergement sur le Cloud Microsoft, SharePoint Online ne nécessite aucun serveur physique ni ressource interne et peut être utilisé via un simple navigateur web. Il est compatible avec d'autres produits Microsoft et peut être utilisé avec une licence Office 365 ou Microsoft 365.</a:t>
            </a:r>
          </a:p>
        </p:txBody>
      </p:sp>
    </p:spTree>
    <p:extLst>
      <p:ext uri="{BB962C8B-B14F-4D97-AF65-F5344CB8AC3E}">
        <p14:creationId xmlns:p14="http://schemas.microsoft.com/office/powerpoint/2010/main" val="11342271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fr-FR"/>
              <a:t>SharePoint propose une multitude de fonctionnalités pour répondre aux besoins des entreprises. Les domaines fonctionnels majeurs comprennent la collaboration et la productivité d'équipe, la gestion de contenu, les flux de travail, l'interopérabilité avec les applications de gestion, l'accès aux connaissances, les réseaux sociaux d'entreprise et le décisionnel.</a:t>
            </a:r>
          </a:p>
        </p:txBody>
      </p:sp>
    </p:spTree>
    <p:extLst>
      <p:ext uri="{BB962C8B-B14F-4D97-AF65-F5344CB8AC3E}">
        <p14:creationId xmlns:p14="http://schemas.microsoft.com/office/powerpoint/2010/main" val="42161309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fr-FR"/>
              <a:t>Les entreprises sont souvent confrontées à des problèmes de collaboration, que ce soit en raison de la distance physique ou des flux de travail. SharePoint peut aider à résoudre ces problèmes en améliorant la qualité et la régularité de la publication d'informations et en permettant la capitalisation des compétences à l'échelle de l'entreprise. Si votre entreprise rencontre des problèmes de communication, de circulation de l'information ou de perte de savoir-faire, SharePoint est une solution vivement recommandée.</a:t>
            </a:r>
          </a:p>
        </p:txBody>
      </p:sp>
    </p:spTree>
    <p:extLst>
      <p:ext uri="{BB962C8B-B14F-4D97-AF65-F5344CB8AC3E}">
        <p14:creationId xmlns:p14="http://schemas.microsoft.com/office/powerpoint/2010/main" val="34612309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fr-FR"/>
              <a:t>Un intranet est une application qui permet aux utilisateurs d'une organisation privée de partager des informations et de collaborer. SharePoint offre une solution d'intranet qui permet de fédérer les contributeurs dans l'entreprise grâce à des fonctionnalités avancées telles que des espaces de stockage de contenu dédiés aux utilisateurs et des fonctionnalités de type "réseaux sociaux". Grâce à sa disponibilité en mode SaaS, SharePoint Online permet également de partager du contenu avec des utilisateurs externes.</a:t>
            </a:r>
          </a:p>
        </p:txBody>
      </p:sp>
    </p:spTree>
    <p:extLst>
      <p:ext uri="{BB962C8B-B14F-4D97-AF65-F5344CB8AC3E}">
        <p14:creationId xmlns:p14="http://schemas.microsoft.com/office/powerpoint/2010/main" val="20787940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3827668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19364512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pPr>
              <a:defRPr/>
            </a:pPr>
            <a:fld id="{3DEEB895-4DD2-49F1-A8B3-3DF019E47854}" type="slidenum">
              <a:rPr lang="fr-FR" altLang="fr-FR" smtClean="0"/>
              <a:pPr>
                <a:defRPr/>
              </a:pPr>
              <a:t>14</a:t>
            </a:fld>
            <a:endParaRPr lang="fr-FR" altLang="fr-FR" dirty="0"/>
          </a:p>
        </p:txBody>
      </p:sp>
    </p:spTree>
    <p:extLst>
      <p:ext uri="{BB962C8B-B14F-4D97-AF65-F5344CB8AC3E}">
        <p14:creationId xmlns:p14="http://schemas.microsoft.com/office/powerpoint/2010/main" val="21565187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26246895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71713" y="1729334"/>
            <a:ext cx="19504148" cy="2178050"/>
          </a:xfrm>
        </p:spPr>
        <p:txBody>
          <a:bodyPr/>
          <a:lstStyle>
            <a:lvl1pPr>
              <a:lnSpc>
                <a:spcPct val="100000"/>
              </a:lnSpc>
              <a:defRPr b="1" i="0">
                <a:solidFill>
                  <a:schemeClr val="bg1"/>
                </a:solidFill>
                <a:latin typeface="Montserrat Semi" charset="0"/>
                <a:ea typeface="Montserrat Semi" charset="0"/>
                <a:cs typeface="Montserrat Semi" charset="0"/>
              </a:defRPr>
            </a:lvl1pPr>
          </a:lstStyle>
          <a:p>
            <a:r>
              <a:rPr lang="en-US"/>
              <a:t>Click to edit Master title style</a:t>
            </a:r>
          </a:p>
        </p:txBody>
      </p:sp>
      <p:sp>
        <p:nvSpPr>
          <p:cNvPr id="3" name="Content Placeholder 2"/>
          <p:cNvSpPr>
            <a:spLocks noGrp="1"/>
          </p:cNvSpPr>
          <p:nvPr>
            <p:ph idx="1"/>
          </p:nvPr>
        </p:nvSpPr>
        <p:spPr>
          <a:xfrm>
            <a:off x="2271713" y="4121696"/>
            <a:ext cx="20477162" cy="7019925"/>
          </a:xfrm>
        </p:spPr>
        <p:txBody>
          <a:bodyPr/>
          <a:lstStyle>
            <a:lvl1pPr algn="just">
              <a:lnSpc>
                <a:spcPct val="180000"/>
              </a:lnSpc>
              <a:defRPr sz="2200"/>
            </a:lvl1pPr>
            <a:lvl2pPr algn="just">
              <a:lnSpc>
                <a:spcPct val="180000"/>
              </a:lnSpc>
              <a:defRPr sz="2200"/>
            </a:lvl2pPr>
            <a:lvl3pPr algn="just">
              <a:lnSpc>
                <a:spcPct val="180000"/>
              </a:lnSpc>
              <a:defRPr sz="2200"/>
            </a:lvl3pPr>
            <a:lvl4pPr algn="just">
              <a:lnSpc>
                <a:spcPct val="180000"/>
              </a:lnSpc>
              <a:defRPr sz="2200"/>
            </a:lvl4pPr>
            <a:lvl5pPr algn="just">
              <a:lnSpc>
                <a:spcPct val="180000"/>
              </a:lnSpc>
              <a:defRPr sz="2200"/>
            </a:lvl5p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p:cNvSpPr>
          <p:nvPr userDrawn="1">
            <p:ph type="sldNum" sz="quarter" idx="10"/>
          </p:nvPr>
        </p:nvSpPr>
        <p:spPr>
          <a:xfrm>
            <a:off x="22489144" y="12347935"/>
            <a:ext cx="895350" cy="482600"/>
          </a:xfrm>
          <a:prstGeom prst="rect">
            <a:avLst/>
          </a:prstGeom>
        </p:spPr>
        <p:txBody>
          <a:bodyPr/>
          <a:lstStyle>
            <a:lvl1pPr>
              <a:defRPr b="0" i="0">
                <a:solidFill>
                  <a:schemeClr val="accent2"/>
                </a:solidFill>
                <a:latin typeface="Montserrat" charset="0"/>
                <a:ea typeface="Montserrat" charset="0"/>
                <a:cs typeface="Montserrat" charset="0"/>
              </a:defRPr>
            </a:lvl1pPr>
          </a:lstStyle>
          <a:p>
            <a:pPr>
              <a:defRPr/>
            </a:pPr>
            <a:fld id="{C4EB2ADA-83FC-0547-8CB3-FE1D4EC3A4C0}" type="slidenum">
              <a:rPr lang="x-none" altLang="x-none" smtClean="0"/>
              <a:pPr>
                <a:defRPr/>
              </a:pPr>
              <a:t>‹#›</a:t>
            </a:fld>
            <a:endParaRPr lang="x-none" altLang="x-none"/>
          </a:p>
        </p:txBody>
      </p:sp>
    </p:spTree>
    <p:extLst>
      <p:ext uri="{BB962C8B-B14F-4D97-AF65-F5344CB8AC3E}">
        <p14:creationId xmlns:p14="http://schemas.microsoft.com/office/powerpoint/2010/main" val="18136060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206501" y="613695"/>
            <a:ext cx="20870091" cy="2258653"/>
          </a:xfrm>
        </p:spPr>
        <p:txBody>
          <a:bodyPr anchor="b"/>
          <a:lstStyle>
            <a:lvl1pPr>
              <a:spcBef>
                <a:spcPts val="0"/>
              </a:spcBef>
              <a:defRPr sz="7467"/>
            </a:lvl1pPr>
          </a:lstStyle>
          <a:p>
            <a:r>
              <a:rPr lang="en-CA" dirty="0"/>
              <a:t>Click To Edit Master Title Style</a:t>
            </a:r>
            <a:endParaRPr lang="en-US" dirty="0"/>
          </a:p>
        </p:txBody>
      </p:sp>
      <p:sp>
        <p:nvSpPr>
          <p:cNvPr id="3" name="Subtitle 2"/>
          <p:cNvSpPr>
            <a:spLocks noGrp="1"/>
          </p:cNvSpPr>
          <p:nvPr>
            <p:ph type="subTitle" idx="1"/>
          </p:nvPr>
        </p:nvSpPr>
        <p:spPr>
          <a:xfrm>
            <a:off x="1206505" y="3007937"/>
            <a:ext cx="17245592" cy="1338931"/>
          </a:xfrm>
        </p:spPr>
        <p:txBody>
          <a:bodyPr>
            <a:noAutofit/>
          </a:bodyPr>
          <a:lstStyle>
            <a:lvl1pPr marL="0" indent="0" algn="l">
              <a:spcBef>
                <a:spcPts val="0"/>
              </a:spcBef>
              <a:buNone/>
              <a:defRPr sz="4800">
                <a:solidFill>
                  <a:schemeClr val="tx1">
                    <a:tint val="75000"/>
                  </a:schemeClr>
                </a:solidFill>
              </a:defRPr>
            </a:lvl1pPr>
            <a:lvl2pPr marL="1219215" indent="0" algn="ctr">
              <a:buNone/>
              <a:defRPr>
                <a:solidFill>
                  <a:schemeClr val="tx1">
                    <a:tint val="75000"/>
                  </a:schemeClr>
                </a:solidFill>
              </a:defRPr>
            </a:lvl2pPr>
            <a:lvl3pPr marL="2438430" indent="0" algn="ctr">
              <a:buNone/>
              <a:defRPr>
                <a:solidFill>
                  <a:schemeClr val="tx1">
                    <a:tint val="75000"/>
                  </a:schemeClr>
                </a:solidFill>
              </a:defRPr>
            </a:lvl3pPr>
            <a:lvl4pPr marL="3657646" indent="0" algn="ctr">
              <a:buNone/>
              <a:defRPr>
                <a:solidFill>
                  <a:schemeClr val="tx1">
                    <a:tint val="75000"/>
                  </a:schemeClr>
                </a:solidFill>
              </a:defRPr>
            </a:lvl4pPr>
            <a:lvl5pPr marL="4876861" indent="0" algn="ctr">
              <a:buNone/>
              <a:defRPr>
                <a:solidFill>
                  <a:schemeClr val="tx1">
                    <a:tint val="75000"/>
                  </a:schemeClr>
                </a:solidFill>
              </a:defRPr>
            </a:lvl5pPr>
            <a:lvl6pPr marL="6096076" indent="0" algn="ctr">
              <a:buNone/>
              <a:defRPr>
                <a:solidFill>
                  <a:schemeClr val="tx1">
                    <a:tint val="75000"/>
                  </a:schemeClr>
                </a:solidFill>
              </a:defRPr>
            </a:lvl6pPr>
            <a:lvl7pPr marL="7315291" indent="0" algn="ctr">
              <a:buNone/>
              <a:defRPr>
                <a:solidFill>
                  <a:schemeClr val="tx1">
                    <a:tint val="75000"/>
                  </a:schemeClr>
                </a:solidFill>
              </a:defRPr>
            </a:lvl7pPr>
            <a:lvl8pPr marL="8534507" indent="0" algn="ctr">
              <a:buNone/>
              <a:defRPr>
                <a:solidFill>
                  <a:schemeClr val="tx1">
                    <a:tint val="75000"/>
                  </a:schemeClr>
                </a:solidFill>
              </a:defRPr>
            </a:lvl8pPr>
            <a:lvl9pPr marL="9753722" indent="0" algn="ctr">
              <a:buNone/>
              <a:defRPr>
                <a:solidFill>
                  <a:schemeClr val="tx1">
                    <a:tint val="75000"/>
                  </a:schemeClr>
                </a:solidFill>
              </a:defRPr>
            </a:lvl9pPr>
          </a:lstStyle>
          <a:p>
            <a:r>
              <a:rPr lang="en-CA" dirty="0"/>
              <a:t>Click to edit Master subtitle style</a:t>
            </a:r>
            <a:endParaRPr lang="en-US" dirty="0"/>
          </a:p>
        </p:txBody>
      </p:sp>
      <p:sp>
        <p:nvSpPr>
          <p:cNvPr id="12" name="Content Placeholder 11"/>
          <p:cNvSpPr>
            <a:spLocks noGrp="1"/>
          </p:cNvSpPr>
          <p:nvPr>
            <p:ph sz="quarter" idx="10" hasCustomPrompt="1"/>
          </p:nvPr>
        </p:nvSpPr>
        <p:spPr>
          <a:xfrm>
            <a:off x="1206503" y="4506912"/>
            <a:ext cx="15953896" cy="1271835"/>
          </a:xfrm>
        </p:spPr>
        <p:txBody>
          <a:bodyPr>
            <a:noAutofit/>
          </a:bodyPr>
          <a:lstStyle>
            <a:lvl1pPr marL="0" indent="0">
              <a:spcBef>
                <a:spcPts val="0"/>
              </a:spcBef>
              <a:buNone/>
              <a:defRPr sz="3200">
                <a:solidFill>
                  <a:srgbClr val="7F7F7F"/>
                </a:solidFill>
              </a:defRPr>
            </a:lvl1pPr>
          </a:lstStyle>
          <a:p>
            <a:pPr lvl="0"/>
            <a:r>
              <a:rPr lang="en-CA" dirty="0"/>
              <a:t>Date</a:t>
            </a:r>
            <a:endParaRPr lang="en-US" dirty="0"/>
          </a:p>
        </p:txBody>
      </p:sp>
    </p:spTree>
    <p:extLst>
      <p:ext uri="{BB962C8B-B14F-4D97-AF65-F5344CB8AC3E}">
        <p14:creationId xmlns:p14="http://schemas.microsoft.com/office/powerpoint/2010/main" val="16005509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206501" y="613695"/>
            <a:ext cx="20870091" cy="2258653"/>
          </a:xfrm>
        </p:spPr>
        <p:txBody>
          <a:bodyPr anchor="b"/>
          <a:lstStyle>
            <a:lvl1pPr>
              <a:spcBef>
                <a:spcPts val="0"/>
              </a:spcBef>
              <a:defRPr sz="7467"/>
            </a:lvl1pPr>
          </a:lstStyle>
          <a:p>
            <a:r>
              <a:rPr lang="en-CA" dirty="0"/>
              <a:t>Click To Edit Master Title Style</a:t>
            </a:r>
            <a:endParaRPr lang="en-US" dirty="0"/>
          </a:p>
        </p:txBody>
      </p:sp>
      <p:sp>
        <p:nvSpPr>
          <p:cNvPr id="3" name="Subtitle 2"/>
          <p:cNvSpPr>
            <a:spLocks noGrp="1"/>
          </p:cNvSpPr>
          <p:nvPr>
            <p:ph type="subTitle" idx="1"/>
          </p:nvPr>
        </p:nvSpPr>
        <p:spPr>
          <a:xfrm>
            <a:off x="1206505" y="3007937"/>
            <a:ext cx="17245592" cy="1338931"/>
          </a:xfrm>
        </p:spPr>
        <p:txBody>
          <a:bodyPr>
            <a:noAutofit/>
          </a:bodyPr>
          <a:lstStyle>
            <a:lvl1pPr marL="0" indent="0" algn="l">
              <a:spcBef>
                <a:spcPts val="0"/>
              </a:spcBef>
              <a:buNone/>
              <a:defRPr sz="4800">
                <a:solidFill>
                  <a:schemeClr val="tx1">
                    <a:tint val="75000"/>
                  </a:schemeClr>
                </a:solidFill>
              </a:defRPr>
            </a:lvl1pPr>
            <a:lvl2pPr marL="1219215" indent="0" algn="ctr">
              <a:buNone/>
              <a:defRPr>
                <a:solidFill>
                  <a:schemeClr val="tx1">
                    <a:tint val="75000"/>
                  </a:schemeClr>
                </a:solidFill>
              </a:defRPr>
            </a:lvl2pPr>
            <a:lvl3pPr marL="2438430" indent="0" algn="ctr">
              <a:buNone/>
              <a:defRPr>
                <a:solidFill>
                  <a:schemeClr val="tx1">
                    <a:tint val="75000"/>
                  </a:schemeClr>
                </a:solidFill>
              </a:defRPr>
            </a:lvl3pPr>
            <a:lvl4pPr marL="3657646" indent="0" algn="ctr">
              <a:buNone/>
              <a:defRPr>
                <a:solidFill>
                  <a:schemeClr val="tx1">
                    <a:tint val="75000"/>
                  </a:schemeClr>
                </a:solidFill>
              </a:defRPr>
            </a:lvl4pPr>
            <a:lvl5pPr marL="4876861" indent="0" algn="ctr">
              <a:buNone/>
              <a:defRPr>
                <a:solidFill>
                  <a:schemeClr val="tx1">
                    <a:tint val="75000"/>
                  </a:schemeClr>
                </a:solidFill>
              </a:defRPr>
            </a:lvl5pPr>
            <a:lvl6pPr marL="6096076" indent="0" algn="ctr">
              <a:buNone/>
              <a:defRPr>
                <a:solidFill>
                  <a:schemeClr val="tx1">
                    <a:tint val="75000"/>
                  </a:schemeClr>
                </a:solidFill>
              </a:defRPr>
            </a:lvl6pPr>
            <a:lvl7pPr marL="7315291" indent="0" algn="ctr">
              <a:buNone/>
              <a:defRPr>
                <a:solidFill>
                  <a:schemeClr val="tx1">
                    <a:tint val="75000"/>
                  </a:schemeClr>
                </a:solidFill>
              </a:defRPr>
            </a:lvl7pPr>
            <a:lvl8pPr marL="8534507" indent="0" algn="ctr">
              <a:buNone/>
              <a:defRPr>
                <a:solidFill>
                  <a:schemeClr val="tx1">
                    <a:tint val="75000"/>
                  </a:schemeClr>
                </a:solidFill>
              </a:defRPr>
            </a:lvl8pPr>
            <a:lvl9pPr marL="9753722" indent="0" algn="ctr">
              <a:buNone/>
              <a:defRPr>
                <a:solidFill>
                  <a:schemeClr val="tx1">
                    <a:tint val="75000"/>
                  </a:schemeClr>
                </a:solidFill>
              </a:defRPr>
            </a:lvl9pPr>
          </a:lstStyle>
          <a:p>
            <a:r>
              <a:rPr lang="en-CA" dirty="0"/>
              <a:t>Click to edit Master subtitle style</a:t>
            </a:r>
            <a:endParaRPr lang="en-US" dirty="0"/>
          </a:p>
        </p:txBody>
      </p:sp>
      <p:sp>
        <p:nvSpPr>
          <p:cNvPr id="12" name="Content Placeholder 11"/>
          <p:cNvSpPr>
            <a:spLocks noGrp="1"/>
          </p:cNvSpPr>
          <p:nvPr>
            <p:ph sz="quarter" idx="10" hasCustomPrompt="1"/>
          </p:nvPr>
        </p:nvSpPr>
        <p:spPr>
          <a:xfrm>
            <a:off x="1206503" y="4506912"/>
            <a:ext cx="15953896" cy="1271835"/>
          </a:xfrm>
        </p:spPr>
        <p:txBody>
          <a:bodyPr>
            <a:noAutofit/>
          </a:bodyPr>
          <a:lstStyle>
            <a:lvl1pPr marL="0" indent="0">
              <a:spcBef>
                <a:spcPts val="0"/>
              </a:spcBef>
              <a:buNone/>
              <a:defRPr sz="3200">
                <a:solidFill>
                  <a:srgbClr val="7F7F7F"/>
                </a:solidFill>
              </a:defRPr>
            </a:lvl1pPr>
          </a:lstStyle>
          <a:p>
            <a:pPr lvl="0"/>
            <a:r>
              <a:rPr lang="en-CA" dirty="0"/>
              <a:t>Date</a:t>
            </a:r>
            <a:endParaRPr lang="en-US" dirty="0"/>
          </a:p>
        </p:txBody>
      </p:sp>
    </p:spTree>
    <p:extLst>
      <p:ext uri="{BB962C8B-B14F-4D97-AF65-F5344CB8AC3E}">
        <p14:creationId xmlns:p14="http://schemas.microsoft.com/office/powerpoint/2010/main" val="7637757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206501" y="613695"/>
            <a:ext cx="20870091" cy="2258653"/>
          </a:xfrm>
        </p:spPr>
        <p:txBody>
          <a:bodyPr anchor="b"/>
          <a:lstStyle>
            <a:lvl1pPr>
              <a:spcBef>
                <a:spcPts val="0"/>
              </a:spcBef>
              <a:defRPr sz="7467"/>
            </a:lvl1pPr>
          </a:lstStyle>
          <a:p>
            <a:r>
              <a:rPr lang="en-CA" dirty="0"/>
              <a:t>Click To Edit Master Title Style</a:t>
            </a:r>
            <a:endParaRPr lang="en-US" dirty="0"/>
          </a:p>
        </p:txBody>
      </p:sp>
      <p:sp>
        <p:nvSpPr>
          <p:cNvPr id="3" name="Subtitle 2"/>
          <p:cNvSpPr>
            <a:spLocks noGrp="1"/>
          </p:cNvSpPr>
          <p:nvPr>
            <p:ph type="subTitle" idx="1"/>
          </p:nvPr>
        </p:nvSpPr>
        <p:spPr>
          <a:xfrm>
            <a:off x="1206505" y="3007937"/>
            <a:ext cx="17245592" cy="1338931"/>
          </a:xfrm>
        </p:spPr>
        <p:txBody>
          <a:bodyPr>
            <a:noAutofit/>
          </a:bodyPr>
          <a:lstStyle>
            <a:lvl1pPr marL="0" indent="0" algn="l">
              <a:spcBef>
                <a:spcPts val="0"/>
              </a:spcBef>
              <a:buNone/>
              <a:defRPr sz="4800">
                <a:solidFill>
                  <a:schemeClr val="tx1">
                    <a:tint val="75000"/>
                  </a:schemeClr>
                </a:solidFill>
              </a:defRPr>
            </a:lvl1pPr>
            <a:lvl2pPr marL="1219215" indent="0" algn="ctr">
              <a:buNone/>
              <a:defRPr>
                <a:solidFill>
                  <a:schemeClr val="tx1">
                    <a:tint val="75000"/>
                  </a:schemeClr>
                </a:solidFill>
              </a:defRPr>
            </a:lvl2pPr>
            <a:lvl3pPr marL="2438430" indent="0" algn="ctr">
              <a:buNone/>
              <a:defRPr>
                <a:solidFill>
                  <a:schemeClr val="tx1">
                    <a:tint val="75000"/>
                  </a:schemeClr>
                </a:solidFill>
              </a:defRPr>
            </a:lvl3pPr>
            <a:lvl4pPr marL="3657646" indent="0" algn="ctr">
              <a:buNone/>
              <a:defRPr>
                <a:solidFill>
                  <a:schemeClr val="tx1">
                    <a:tint val="75000"/>
                  </a:schemeClr>
                </a:solidFill>
              </a:defRPr>
            </a:lvl4pPr>
            <a:lvl5pPr marL="4876861" indent="0" algn="ctr">
              <a:buNone/>
              <a:defRPr>
                <a:solidFill>
                  <a:schemeClr val="tx1">
                    <a:tint val="75000"/>
                  </a:schemeClr>
                </a:solidFill>
              </a:defRPr>
            </a:lvl5pPr>
            <a:lvl6pPr marL="6096076" indent="0" algn="ctr">
              <a:buNone/>
              <a:defRPr>
                <a:solidFill>
                  <a:schemeClr val="tx1">
                    <a:tint val="75000"/>
                  </a:schemeClr>
                </a:solidFill>
              </a:defRPr>
            </a:lvl6pPr>
            <a:lvl7pPr marL="7315291" indent="0" algn="ctr">
              <a:buNone/>
              <a:defRPr>
                <a:solidFill>
                  <a:schemeClr val="tx1">
                    <a:tint val="75000"/>
                  </a:schemeClr>
                </a:solidFill>
              </a:defRPr>
            </a:lvl7pPr>
            <a:lvl8pPr marL="8534507" indent="0" algn="ctr">
              <a:buNone/>
              <a:defRPr>
                <a:solidFill>
                  <a:schemeClr val="tx1">
                    <a:tint val="75000"/>
                  </a:schemeClr>
                </a:solidFill>
              </a:defRPr>
            </a:lvl8pPr>
            <a:lvl9pPr marL="9753722" indent="0" algn="ctr">
              <a:buNone/>
              <a:defRPr>
                <a:solidFill>
                  <a:schemeClr val="tx1">
                    <a:tint val="75000"/>
                  </a:schemeClr>
                </a:solidFill>
              </a:defRPr>
            </a:lvl9pPr>
          </a:lstStyle>
          <a:p>
            <a:r>
              <a:rPr lang="en-CA" dirty="0"/>
              <a:t>Click to edit Master subtitle style</a:t>
            </a:r>
            <a:endParaRPr lang="en-US" dirty="0"/>
          </a:p>
        </p:txBody>
      </p:sp>
      <p:sp>
        <p:nvSpPr>
          <p:cNvPr id="12" name="Content Placeholder 11"/>
          <p:cNvSpPr>
            <a:spLocks noGrp="1"/>
          </p:cNvSpPr>
          <p:nvPr>
            <p:ph sz="quarter" idx="10" hasCustomPrompt="1"/>
          </p:nvPr>
        </p:nvSpPr>
        <p:spPr>
          <a:xfrm>
            <a:off x="1206503" y="4506912"/>
            <a:ext cx="15953896" cy="1271835"/>
          </a:xfrm>
        </p:spPr>
        <p:txBody>
          <a:bodyPr>
            <a:noAutofit/>
          </a:bodyPr>
          <a:lstStyle>
            <a:lvl1pPr marL="0" indent="0">
              <a:spcBef>
                <a:spcPts val="0"/>
              </a:spcBef>
              <a:buNone/>
              <a:defRPr sz="3200">
                <a:solidFill>
                  <a:srgbClr val="7F7F7F"/>
                </a:solidFill>
              </a:defRPr>
            </a:lvl1pPr>
          </a:lstStyle>
          <a:p>
            <a:pPr lvl="0"/>
            <a:r>
              <a:rPr lang="en-CA" dirty="0"/>
              <a:t>Date</a:t>
            </a:r>
            <a:endParaRPr lang="en-US" dirty="0"/>
          </a:p>
        </p:txBody>
      </p:sp>
    </p:spTree>
    <p:extLst>
      <p:ext uri="{BB962C8B-B14F-4D97-AF65-F5344CB8AC3E}">
        <p14:creationId xmlns:p14="http://schemas.microsoft.com/office/powerpoint/2010/main" val="2827726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6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206501" y="613695"/>
            <a:ext cx="20870091" cy="2258653"/>
          </a:xfrm>
        </p:spPr>
        <p:txBody>
          <a:bodyPr anchor="b"/>
          <a:lstStyle>
            <a:lvl1pPr>
              <a:spcBef>
                <a:spcPts val="0"/>
              </a:spcBef>
              <a:defRPr sz="7467"/>
            </a:lvl1pPr>
          </a:lstStyle>
          <a:p>
            <a:r>
              <a:rPr lang="en-CA" dirty="0"/>
              <a:t>Click To Edit Master Title Style</a:t>
            </a:r>
            <a:endParaRPr lang="en-US" dirty="0"/>
          </a:p>
        </p:txBody>
      </p:sp>
      <p:sp>
        <p:nvSpPr>
          <p:cNvPr id="3" name="Subtitle 2"/>
          <p:cNvSpPr>
            <a:spLocks noGrp="1"/>
          </p:cNvSpPr>
          <p:nvPr>
            <p:ph type="subTitle" idx="1"/>
          </p:nvPr>
        </p:nvSpPr>
        <p:spPr>
          <a:xfrm>
            <a:off x="1206505" y="3007937"/>
            <a:ext cx="17245592" cy="1338931"/>
          </a:xfrm>
        </p:spPr>
        <p:txBody>
          <a:bodyPr>
            <a:noAutofit/>
          </a:bodyPr>
          <a:lstStyle>
            <a:lvl1pPr marL="0" indent="0" algn="l">
              <a:spcBef>
                <a:spcPts val="0"/>
              </a:spcBef>
              <a:buNone/>
              <a:defRPr sz="4800">
                <a:solidFill>
                  <a:schemeClr val="tx1">
                    <a:tint val="75000"/>
                  </a:schemeClr>
                </a:solidFill>
              </a:defRPr>
            </a:lvl1pPr>
            <a:lvl2pPr marL="1219215" indent="0" algn="ctr">
              <a:buNone/>
              <a:defRPr>
                <a:solidFill>
                  <a:schemeClr val="tx1">
                    <a:tint val="75000"/>
                  </a:schemeClr>
                </a:solidFill>
              </a:defRPr>
            </a:lvl2pPr>
            <a:lvl3pPr marL="2438430" indent="0" algn="ctr">
              <a:buNone/>
              <a:defRPr>
                <a:solidFill>
                  <a:schemeClr val="tx1">
                    <a:tint val="75000"/>
                  </a:schemeClr>
                </a:solidFill>
              </a:defRPr>
            </a:lvl3pPr>
            <a:lvl4pPr marL="3657646" indent="0" algn="ctr">
              <a:buNone/>
              <a:defRPr>
                <a:solidFill>
                  <a:schemeClr val="tx1">
                    <a:tint val="75000"/>
                  </a:schemeClr>
                </a:solidFill>
              </a:defRPr>
            </a:lvl4pPr>
            <a:lvl5pPr marL="4876861" indent="0" algn="ctr">
              <a:buNone/>
              <a:defRPr>
                <a:solidFill>
                  <a:schemeClr val="tx1">
                    <a:tint val="75000"/>
                  </a:schemeClr>
                </a:solidFill>
              </a:defRPr>
            </a:lvl5pPr>
            <a:lvl6pPr marL="6096076" indent="0" algn="ctr">
              <a:buNone/>
              <a:defRPr>
                <a:solidFill>
                  <a:schemeClr val="tx1">
                    <a:tint val="75000"/>
                  </a:schemeClr>
                </a:solidFill>
              </a:defRPr>
            </a:lvl6pPr>
            <a:lvl7pPr marL="7315291" indent="0" algn="ctr">
              <a:buNone/>
              <a:defRPr>
                <a:solidFill>
                  <a:schemeClr val="tx1">
                    <a:tint val="75000"/>
                  </a:schemeClr>
                </a:solidFill>
              </a:defRPr>
            </a:lvl7pPr>
            <a:lvl8pPr marL="8534507" indent="0" algn="ctr">
              <a:buNone/>
              <a:defRPr>
                <a:solidFill>
                  <a:schemeClr val="tx1">
                    <a:tint val="75000"/>
                  </a:schemeClr>
                </a:solidFill>
              </a:defRPr>
            </a:lvl8pPr>
            <a:lvl9pPr marL="9753722" indent="0" algn="ctr">
              <a:buNone/>
              <a:defRPr>
                <a:solidFill>
                  <a:schemeClr val="tx1">
                    <a:tint val="75000"/>
                  </a:schemeClr>
                </a:solidFill>
              </a:defRPr>
            </a:lvl9pPr>
          </a:lstStyle>
          <a:p>
            <a:r>
              <a:rPr lang="en-CA" dirty="0"/>
              <a:t>Click to edit Master subtitle style</a:t>
            </a:r>
            <a:endParaRPr lang="en-US" dirty="0"/>
          </a:p>
        </p:txBody>
      </p:sp>
      <p:sp>
        <p:nvSpPr>
          <p:cNvPr id="12" name="Content Placeholder 11"/>
          <p:cNvSpPr>
            <a:spLocks noGrp="1"/>
          </p:cNvSpPr>
          <p:nvPr>
            <p:ph sz="quarter" idx="10" hasCustomPrompt="1"/>
          </p:nvPr>
        </p:nvSpPr>
        <p:spPr>
          <a:xfrm>
            <a:off x="1206503" y="4506912"/>
            <a:ext cx="15953896" cy="1271835"/>
          </a:xfrm>
        </p:spPr>
        <p:txBody>
          <a:bodyPr>
            <a:noAutofit/>
          </a:bodyPr>
          <a:lstStyle>
            <a:lvl1pPr marL="0" indent="0">
              <a:spcBef>
                <a:spcPts val="0"/>
              </a:spcBef>
              <a:buNone/>
              <a:defRPr sz="3200">
                <a:solidFill>
                  <a:srgbClr val="7F7F7F"/>
                </a:solidFill>
              </a:defRPr>
            </a:lvl1pPr>
          </a:lstStyle>
          <a:p>
            <a:pPr lvl="0"/>
            <a:r>
              <a:rPr lang="en-CA" dirty="0"/>
              <a:t>Date</a:t>
            </a:r>
            <a:endParaRPr lang="en-US" dirty="0"/>
          </a:p>
        </p:txBody>
      </p:sp>
    </p:spTree>
    <p:extLst>
      <p:ext uri="{BB962C8B-B14F-4D97-AF65-F5344CB8AC3E}">
        <p14:creationId xmlns:p14="http://schemas.microsoft.com/office/powerpoint/2010/main" val="2691534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8" name="Imag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39851"/>
            <a:ext cx="24384000" cy="6571280"/>
          </a:xfrm>
          <a:prstGeom prst="rect">
            <a:avLst/>
          </a:prstGeom>
        </p:spPr>
      </p:pic>
      <p:sp>
        <p:nvSpPr>
          <p:cNvPr id="2" name="Titre 1"/>
          <p:cNvSpPr>
            <a:spLocks noGrp="1"/>
          </p:cNvSpPr>
          <p:nvPr>
            <p:ph type="ctrTitle"/>
          </p:nvPr>
        </p:nvSpPr>
        <p:spPr>
          <a:xfrm>
            <a:off x="3048000" y="2244725"/>
            <a:ext cx="18288000" cy="4775200"/>
          </a:xfrm>
        </p:spPr>
        <p:txBody>
          <a:bodyPr anchor="ctr"/>
          <a:lstStyle>
            <a:lvl1pPr algn="ctr">
              <a:defRPr sz="12000">
                <a:solidFill>
                  <a:schemeClr val="bg1"/>
                </a:solidFill>
              </a:defRPr>
            </a:lvl1pPr>
          </a:lstStyle>
          <a:p>
            <a:r>
              <a:rPr lang="fr-FR"/>
              <a:t>Modifiez le style du titre</a:t>
            </a:r>
            <a:endParaRPr lang="fr-FR" dirty="0"/>
          </a:p>
        </p:txBody>
      </p:sp>
      <p:sp>
        <p:nvSpPr>
          <p:cNvPr id="3" name="Sous-titre 2"/>
          <p:cNvSpPr>
            <a:spLocks noGrp="1"/>
          </p:cNvSpPr>
          <p:nvPr>
            <p:ph type="subTitle" idx="1"/>
          </p:nvPr>
        </p:nvSpPr>
        <p:spPr>
          <a:xfrm>
            <a:off x="3048000" y="8509971"/>
            <a:ext cx="18288000" cy="3311525"/>
          </a:xfrm>
        </p:spPr>
        <p:txBody>
          <a:bodyPr/>
          <a:lstStyle>
            <a:lvl1pPr marL="0" indent="0" algn="ctr">
              <a:buNone/>
              <a:defRPr sz="4800"/>
            </a:lvl1pPr>
            <a:lvl2pPr marL="914411" indent="0" algn="ctr">
              <a:buNone/>
              <a:defRPr sz="4000"/>
            </a:lvl2pPr>
            <a:lvl3pPr marL="1828823" indent="0" algn="ctr">
              <a:buNone/>
              <a:defRPr sz="3600"/>
            </a:lvl3pPr>
            <a:lvl4pPr marL="2743234" indent="0" algn="ctr">
              <a:buNone/>
              <a:defRPr sz="3200"/>
            </a:lvl4pPr>
            <a:lvl5pPr marL="3657646" indent="0" algn="ctr">
              <a:buNone/>
              <a:defRPr sz="3200"/>
            </a:lvl5pPr>
            <a:lvl6pPr marL="4572057" indent="0" algn="ctr">
              <a:buNone/>
              <a:defRPr sz="3200"/>
            </a:lvl6pPr>
            <a:lvl7pPr marL="5486469" indent="0" algn="ctr">
              <a:buNone/>
              <a:defRPr sz="3200"/>
            </a:lvl7pPr>
            <a:lvl8pPr marL="6400880" indent="0" algn="ctr">
              <a:buNone/>
              <a:defRPr sz="3200"/>
            </a:lvl8pPr>
            <a:lvl9pPr marL="7315291" indent="0" algn="ctr">
              <a:buNone/>
              <a:defRPr sz="3200"/>
            </a:lvl9pPr>
          </a:lstStyle>
          <a:p>
            <a:r>
              <a:rPr lang="fr-FR"/>
              <a:t>Modifier le style des sous-titres du masque</a:t>
            </a:r>
            <a:endParaRPr lang="fr-FR" dirty="0"/>
          </a:p>
        </p:txBody>
      </p:sp>
      <p:sp>
        <p:nvSpPr>
          <p:cNvPr id="4" name="Espace réservé de la date 3"/>
          <p:cNvSpPr>
            <a:spLocks noGrp="1"/>
          </p:cNvSpPr>
          <p:nvPr>
            <p:ph type="dt" sz="half" idx="10"/>
          </p:nvPr>
        </p:nvSpPr>
        <p:spPr/>
        <p:txBody>
          <a:bodyPr/>
          <a:lstStyle/>
          <a:p>
            <a:fld id="{ED4FE67B-104C-4DF8-996E-D5A12DD36BD1}" type="datetimeFigureOut">
              <a:rPr lang="fr-FR" smtClean="0"/>
              <a:t>14/01/2025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8881A9C-CD25-45F1-A2C1-FF1B29DDA3C7}" type="slidenum">
              <a:rPr lang="fr-FR" smtClean="0"/>
              <a:t>‹#›</a:t>
            </a:fld>
            <a:endParaRPr lang="fr-FR"/>
          </a:p>
        </p:txBody>
      </p:sp>
      <p:pic>
        <p:nvPicPr>
          <p:cNvPr id="10" name="Imag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39851"/>
            <a:ext cx="24384000" cy="6571280"/>
          </a:xfrm>
          <a:prstGeom prst="rect">
            <a:avLst/>
          </a:prstGeom>
        </p:spPr>
      </p:pic>
      <p:pic>
        <p:nvPicPr>
          <p:cNvPr id="9" name="Imag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39851"/>
            <a:ext cx="24384000" cy="6571280"/>
          </a:xfrm>
          <a:prstGeom prst="rect">
            <a:avLst/>
          </a:prstGeom>
        </p:spPr>
      </p:pic>
      <p:pic>
        <p:nvPicPr>
          <p:cNvPr id="11" name="Imag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339851"/>
            <a:ext cx="24384000" cy="6571280"/>
          </a:xfrm>
          <a:prstGeom prst="rect">
            <a:avLst/>
          </a:prstGeom>
        </p:spPr>
      </p:pic>
    </p:spTree>
    <p:extLst>
      <p:ext uri="{BB962C8B-B14F-4D97-AF65-F5344CB8AC3E}">
        <p14:creationId xmlns:p14="http://schemas.microsoft.com/office/powerpoint/2010/main" val="35299883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097867" y="1727200"/>
            <a:ext cx="18609733" cy="1095376"/>
          </a:xfrm>
        </p:spPr>
        <p:txBody>
          <a:bodyPr/>
          <a:lstStyle>
            <a:lvl1pPr>
              <a:defRPr>
                <a:latin typeface="Segoe UI Light" panose="020B0502040204020203" pitchFamily="34" charset="0"/>
                <a:cs typeface="Segoe UI Light" panose="020B0502040204020203" pitchFamily="34" charset="0"/>
              </a:defRPr>
            </a:lvl1pPr>
          </a:lstStyle>
          <a:p>
            <a:r>
              <a:rPr lang="fr-FR"/>
              <a:t>Modifiez le style du titre</a:t>
            </a:r>
          </a:p>
        </p:txBody>
      </p:sp>
      <p:sp>
        <p:nvSpPr>
          <p:cNvPr id="3" name="Espace réservé du contenu 2"/>
          <p:cNvSpPr>
            <a:spLocks noGrp="1"/>
          </p:cNvSpPr>
          <p:nvPr>
            <p:ph idx="1"/>
          </p:nvPr>
        </p:nvSpPr>
        <p:spPr>
          <a:xfrm>
            <a:off x="4097867" y="3092448"/>
            <a:ext cx="18609733" cy="8702677"/>
          </a:xfrm>
        </p:spPr>
        <p:txBody>
          <a:bodyPr/>
          <a:lstStyle>
            <a:lvl1pPr marL="0" indent="0">
              <a:buNone/>
              <a:defRPr>
                <a:solidFill>
                  <a:srgbClr val="FF0000"/>
                </a:solidFill>
                <a:latin typeface="Segoe UI Light" panose="020B0502040204020203" pitchFamily="34" charset="0"/>
                <a:cs typeface="Segoe UI Light" panose="020B0502040204020203" pitchFamily="34" charset="0"/>
              </a:defRPr>
            </a:lvl1pPr>
            <a:lvl2pPr marL="914411" indent="0">
              <a:buNone/>
              <a:defRPr>
                <a:latin typeface="Segoe UI Light" panose="020B0502040204020203" pitchFamily="34" charset="0"/>
                <a:cs typeface="Segoe UI Light" panose="020B0502040204020203" pitchFamily="34" charset="0"/>
              </a:defRPr>
            </a:lvl2pPr>
            <a:lvl3pPr marL="1828823" indent="0">
              <a:buNone/>
              <a:defRPr>
                <a:latin typeface="Segoe UI Light" panose="020B0502040204020203" pitchFamily="34" charset="0"/>
                <a:cs typeface="Segoe UI Light" panose="020B0502040204020203" pitchFamily="34" charset="0"/>
              </a:defRPr>
            </a:lvl3pPr>
            <a:lvl4pPr marL="2743234" indent="0">
              <a:buNone/>
              <a:defRPr>
                <a:latin typeface="Segoe UI Light" panose="020B0502040204020203" pitchFamily="34" charset="0"/>
                <a:cs typeface="Segoe UI Light" panose="020B0502040204020203" pitchFamily="34" charset="0"/>
              </a:defRPr>
            </a:lvl4pPr>
            <a:lvl5pPr marL="3657646" indent="0">
              <a:buNone/>
              <a:defRPr>
                <a:latin typeface="Segoe UI Light" panose="020B0502040204020203" pitchFamily="34" charset="0"/>
                <a:cs typeface="Segoe UI Light" panose="020B0502040204020203" pitchFamily="34" charset="0"/>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4" name="Espace réservé de la date 3"/>
          <p:cNvSpPr>
            <a:spLocks noGrp="1"/>
          </p:cNvSpPr>
          <p:nvPr>
            <p:ph type="dt" sz="half" idx="10"/>
          </p:nvPr>
        </p:nvSpPr>
        <p:spPr/>
        <p:txBody>
          <a:bodyPr/>
          <a:lstStyle/>
          <a:p>
            <a:fld id="{ED4FE67B-104C-4DF8-996E-D5A12DD36BD1}" type="datetimeFigureOut">
              <a:rPr lang="fr-FR" smtClean="0"/>
              <a:t>14/01/2025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8881A9C-CD25-45F1-A2C1-FF1B29DDA3C7}" type="slidenum">
              <a:rPr lang="fr-FR" smtClean="0"/>
              <a:t>‹#›</a:t>
            </a:fld>
            <a:endParaRPr lang="fr-FR"/>
          </a:p>
        </p:txBody>
      </p:sp>
    </p:spTree>
    <p:extLst>
      <p:ext uri="{BB962C8B-B14F-4D97-AF65-F5344CB8AC3E}">
        <p14:creationId xmlns:p14="http://schemas.microsoft.com/office/powerpoint/2010/main" val="23876849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1663699" y="3419479"/>
            <a:ext cx="21031200" cy="5705475"/>
          </a:xfrm>
        </p:spPr>
        <p:txBody>
          <a:bodyPr anchor="b"/>
          <a:lstStyle>
            <a:lvl1pPr>
              <a:defRPr sz="12000"/>
            </a:lvl1pPr>
          </a:lstStyle>
          <a:p>
            <a:r>
              <a:rPr lang="fr-FR"/>
              <a:t>Modifiez le style du titre</a:t>
            </a:r>
          </a:p>
        </p:txBody>
      </p:sp>
      <p:sp>
        <p:nvSpPr>
          <p:cNvPr id="3" name="Espace réservé du texte 2"/>
          <p:cNvSpPr>
            <a:spLocks noGrp="1"/>
          </p:cNvSpPr>
          <p:nvPr>
            <p:ph type="body" idx="1"/>
          </p:nvPr>
        </p:nvSpPr>
        <p:spPr>
          <a:xfrm>
            <a:off x="1663699" y="9178928"/>
            <a:ext cx="21031200" cy="3000373"/>
          </a:xfrm>
        </p:spPr>
        <p:txBody>
          <a:bodyPr/>
          <a:lstStyle>
            <a:lvl1pPr marL="0" indent="0">
              <a:buNone/>
              <a:defRPr sz="4800">
                <a:solidFill>
                  <a:schemeClr val="tx1">
                    <a:tint val="75000"/>
                  </a:schemeClr>
                </a:solidFill>
              </a:defRPr>
            </a:lvl1pPr>
            <a:lvl2pPr marL="914411" indent="0">
              <a:buNone/>
              <a:defRPr sz="4000">
                <a:solidFill>
                  <a:schemeClr val="tx1">
                    <a:tint val="75000"/>
                  </a:schemeClr>
                </a:solidFill>
              </a:defRPr>
            </a:lvl2pPr>
            <a:lvl3pPr marL="1828823" indent="0">
              <a:buNone/>
              <a:defRPr sz="3600">
                <a:solidFill>
                  <a:schemeClr val="tx1">
                    <a:tint val="75000"/>
                  </a:schemeClr>
                </a:solidFill>
              </a:defRPr>
            </a:lvl3pPr>
            <a:lvl4pPr marL="2743234" indent="0">
              <a:buNone/>
              <a:defRPr sz="3200">
                <a:solidFill>
                  <a:schemeClr val="tx1">
                    <a:tint val="75000"/>
                  </a:schemeClr>
                </a:solidFill>
              </a:defRPr>
            </a:lvl4pPr>
            <a:lvl5pPr marL="3657646" indent="0">
              <a:buNone/>
              <a:defRPr sz="3200">
                <a:solidFill>
                  <a:schemeClr val="tx1">
                    <a:tint val="75000"/>
                  </a:schemeClr>
                </a:solidFill>
              </a:defRPr>
            </a:lvl5pPr>
            <a:lvl6pPr marL="4572057" indent="0">
              <a:buNone/>
              <a:defRPr sz="3200">
                <a:solidFill>
                  <a:schemeClr val="tx1">
                    <a:tint val="75000"/>
                  </a:schemeClr>
                </a:solidFill>
              </a:defRPr>
            </a:lvl6pPr>
            <a:lvl7pPr marL="5486469" indent="0">
              <a:buNone/>
              <a:defRPr sz="3200">
                <a:solidFill>
                  <a:schemeClr val="tx1">
                    <a:tint val="75000"/>
                  </a:schemeClr>
                </a:solidFill>
              </a:defRPr>
            </a:lvl7pPr>
            <a:lvl8pPr marL="6400880" indent="0">
              <a:buNone/>
              <a:defRPr sz="3200">
                <a:solidFill>
                  <a:schemeClr val="tx1">
                    <a:tint val="75000"/>
                  </a:schemeClr>
                </a:solidFill>
              </a:defRPr>
            </a:lvl8pPr>
            <a:lvl9pPr marL="7315291" indent="0">
              <a:buNone/>
              <a:defRPr sz="3200">
                <a:solidFill>
                  <a:schemeClr val="tx1">
                    <a:tint val="75000"/>
                  </a:schemeClr>
                </a:solidFill>
              </a:defRPr>
            </a:lvl9pPr>
          </a:lstStyle>
          <a:p>
            <a:pPr lvl="0"/>
            <a:r>
              <a:rPr lang="fr-FR"/>
              <a:t>Modifier les styles du texte du masque</a:t>
            </a:r>
          </a:p>
        </p:txBody>
      </p:sp>
      <p:sp>
        <p:nvSpPr>
          <p:cNvPr id="4" name="Espace réservé de la date 3"/>
          <p:cNvSpPr>
            <a:spLocks noGrp="1"/>
          </p:cNvSpPr>
          <p:nvPr>
            <p:ph type="dt" sz="half" idx="10"/>
          </p:nvPr>
        </p:nvSpPr>
        <p:spPr/>
        <p:txBody>
          <a:bodyPr/>
          <a:lstStyle/>
          <a:p>
            <a:fld id="{ED4FE67B-104C-4DF8-996E-D5A12DD36BD1}" type="datetimeFigureOut">
              <a:rPr lang="fr-FR" smtClean="0"/>
              <a:t>14/01/2025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8881A9C-CD25-45F1-A2C1-FF1B29DDA3C7}" type="slidenum">
              <a:rPr lang="fr-FR" smtClean="0"/>
              <a:t>‹#›</a:t>
            </a:fld>
            <a:endParaRPr lang="fr-FR"/>
          </a:p>
        </p:txBody>
      </p:sp>
    </p:spTree>
    <p:extLst>
      <p:ext uri="{BB962C8B-B14F-4D97-AF65-F5344CB8AC3E}">
        <p14:creationId xmlns:p14="http://schemas.microsoft.com/office/powerpoint/2010/main" val="11110931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1676400" y="3651248"/>
            <a:ext cx="10363200" cy="8702677"/>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12344400" y="3651248"/>
            <a:ext cx="10363200" cy="8702677"/>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ED4FE67B-104C-4DF8-996E-D5A12DD36BD1}" type="datetimeFigureOut">
              <a:rPr lang="fr-FR" smtClean="0"/>
              <a:t>14/01/2025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88881A9C-CD25-45F1-A2C1-FF1B29DDA3C7}" type="slidenum">
              <a:rPr lang="fr-FR" smtClean="0"/>
              <a:t>‹#›</a:t>
            </a:fld>
            <a:endParaRPr lang="fr-FR"/>
          </a:p>
        </p:txBody>
      </p:sp>
    </p:spTree>
    <p:extLst>
      <p:ext uri="{BB962C8B-B14F-4D97-AF65-F5344CB8AC3E}">
        <p14:creationId xmlns:p14="http://schemas.microsoft.com/office/powerpoint/2010/main" val="14831479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1679576" y="730251"/>
            <a:ext cx="21031200" cy="2651125"/>
          </a:xfrm>
        </p:spPr>
        <p:txBody>
          <a:bodyPr/>
          <a:lstStyle/>
          <a:p>
            <a:r>
              <a:rPr lang="fr-FR"/>
              <a:t>Modifiez le style du titre</a:t>
            </a:r>
          </a:p>
        </p:txBody>
      </p:sp>
      <p:sp>
        <p:nvSpPr>
          <p:cNvPr id="3" name="Espace réservé du texte 2"/>
          <p:cNvSpPr>
            <a:spLocks noGrp="1"/>
          </p:cNvSpPr>
          <p:nvPr>
            <p:ph type="body" idx="1"/>
          </p:nvPr>
        </p:nvSpPr>
        <p:spPr>
          <a:xfrm>
            <a:off x="1679579" y="3362325"/>
            <a:ext cx="10315573" cy="1647824"/>
          </a:xfrm>
        </p:spPr>
        <p:txBody>
          <a:bodyPr anchor="b"/>
          <a:lstStyle>
            <a:lvl1pPr marL="0" indent="0">
              <a:buNone/>
              <a:defRPr sz="4800" b="1"/>
            </a:lvl1pPr>
            <a:lvl2pPr marL="914411" indent="0">
              <a:buNone/>
              <a:defRPr sz="4000" b="1"/>
            </a:lvl2pPr>
            <a:lvl3pPr marL="1828823" indent="0">
              <a:buNone/>
              <a:defRPr sz="3600" b="1"/>
            </a:lvl3pPr>
            <a:lvl4pPr marL="2743234" indent="0">
              <a:buNone/>
              <a:defRPr sz="3200" b="1"/>
            </a:lvl4pPr>
            <a:lvl5pPr marL="3657646" indent="0">
              <a:buNone/>
              <a:defRPr sz="3200" b="1"/>
            </a:lvl5pPr>
            <a:lvl6pPr marL="4572057" indent="0">
              <a:buNone/>
              <a:defRPr sz="3200" b="1"/>
            </a:lvl6pPr>
            <a:lvl7pPr marL="5486469" indent="0">
              <a:buNone/>
              <a:defRPr sz="3200" b="1"/>
            </a:lvl7pPr>
            <a:lvl8pPr marL="6400880" indent="0">
              <a:buNone/>
              <a:defRPr sz="3200" b="1"/>
            </a:lvl8pPr>
            <a:lvl9pPr marL="7315291" indent="0">
              <a:buNone/>
              <a:defRPr sz="3200" b="1"/>
            </a:lvl9pPr>
          </a:lstStyle>
          <a:p>
            <a:pPr lvl="0"/>
            <a:r>
              <a:rPr lang="fr-FR"/>
              <a:t>Modifier les styles du texte du masque</a:t>
            </a:r>
          </a:p>
        </p:txBody>
      </p:sp>
      <p:sp>
        <p:nvSpPr>
          <p:cNvPr id="4" name="Espace réservé du contenu 3"/>
          <p:cNvSpPr>
            <a:spLocks noGrp="1"/>
          </p:cNvSpPr>
          <p:nvPr>
            <p:ph sz="half" idx="2"/>
          </p:nvPr>
        </p:nvSpPr>
        <p:spPr>
          <a:xfrm>
            <a:off x="1679579" y="5010151"/>
            <a:ext cx="10315573" cy="7369176"/>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12344401" y="3362325"/>
            <a:ext cx="10366376" cy="1647824"/>
          </a:xfrm>
        </p:spPr>
        <p:txBody>
          <a:bodyPr anchor="b"/>
          <a:lstStyle>
            <a:lvl1pPr marL="0" indent="0">
              <a:buNone/>
              <a:defRPr sz="4800" b="1"/>
            </a:lvl1pPr>
            <a:lvl2pPr marL="914411" indent="0">
              <a:buNone/>
              <a:defRPr sz="4000" b="1"/>
            </a:lvl2pPr>
            <a:lvl3pPr marL="1828823" indent="0">
              <a:buNone/>
              <a:defRPr sz="3600" b="1"/>
            </a:lvl3pPr>
            <a:lvl4pPr marL="2743234" indent="0">
              <a:buNone/>
              <a:defRPr sz="3200" b="1"/>
            </a:lvl4pPr>
            <a:lvl5pPr marL="3657646" indent="0">
              <a:buNone/>
              <a:defRPr sz="3200" b="1"/>
            </a:lvl5pPr>
            <a:lvl6pPr marL="4572057" indent="0">
              <a:buNone/>
              <a:defRPr sz="3200" b="1"/>
            </a:lvl6pPr>
            <a:lvl7pPr marL="5486469" indent="0">
              <a:buNone/>
              <a:defRPr sz="3200" b="1"/>
            </a:lvl7pPr>
            <a:lvl8pPr marL="6400880" indent="0">
              <a:buNone/>
              <a:defRPr sz="3200" b="1"/>
            </a:lvl8pPr>
            <a:lvl9pPr marL="7315291" indent="0">
              <a:buNone/>
              <a:defRPr sz="3200" b="1"/>
            </a:lvl9pPr>
          </a:lstStyle>
          <a:p>
            <a:pPr lvl="0"/>
            <a:r>
              <a:rPr lang="fr-FR"/>
              <a:t>Modifier les styles du texte du masque</a:t>
            </a:r>
          </a:p>
        </p:txBody>
      </p:sp>
      <p:sp>
        <p:nvSpPr>
          <p:cNvPr id="6" name="Espace réservé du contenu 5"/>
          <p:cNvSpPr>
            <a:spLocks noGrp="1"/>
          </p:cNvSpPr>
          <p:nvPr>
            <p:ph sz="quarter" idx="4"/>
          </p:nvPr>
        </p:nvSpPr>
        <p:spPr>
          <a:xfrm>
            <a:off x="12344401" y="5010151"/>
            <a:ext cx="10366376" cy="7369176"/>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ED4FE67B-104C-4DF8-996E-D5A12DD36BD1}" type="datetimeFigureOut">
              <a:rPr lang="fr-FR" smtClean="0"/>
              <a:t>14/01/2025</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88881A9C-CD25-45F1-A2C1-FF1B29DDA3C7}" type="slidenum">
              <a:rPr lang="fr-FR" smtClean="0"/>
              <a:t>‹#›</a:t>
            </a:fld>
            <a:endParaRPr lang="fr-FR"/>
          </a:p>
        </p:txBody>
      </p:sp>
    </p:spTree>
    <p:extLst>
      <p:ext uri="{BB962C8B-B14F-4D97-AF65-F5344CB8AC3E}">
        <p14:creationId xmlns:p14="http://schemas.microsoft.com/office/powerpoint/2010/main" val="17647391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ED4FE67B-104C-4DF8-996E-D5A12DD36BD1}" type="datetimeFigureOut">
              <a:rPr lang="fr-FR" smtClean="0"/>
              <a:t>14/01/2025</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88881A9C-CD25-45F1-A2C1-FF1B29DDA3C7}" type="slidenum">
              <a:rPr lang="fr-FR" smtClean="0"/>
              <a:t>‹#›</a:t>
            </a:fld>
            <a:endParaRPr lang="fr-FR"/>
          </a:p>
        </p:txBody>
      </p:sp>
    </p:spTree>
    <p:extLst>
      <p:ext uri="{BB962C8B-B14F-4D97-AF65-F5344CB8AC3E}">
        <p14:creationId xmlns:p14="http://schemas.microsoft.com/office/powerpoint/2010/main" val="5908665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lide with photo">
    <p:spTree>
      <p:nvGrpSpPr>
        <p:cNvPr id="1" name=""/>
        <p:cNvGrpSpPr/>
        <p:nvPr/>
      </p:nvGrpSpPr>
      <p:grpSpPr>
        <a:xfrm>
          <a:off x="0" y="0"/>
          <a:ext cx="0" cy="0"/>
          <a:chOff x="0" y="0"/>
          <a:chExt cx="0" cy="0"/>
        </a:xfrm>
      </p:grpSpPr>
      <p:sp>
        <p:nvSpPr>
          <p:cNvPr id="7" name="Rectangle 4"/>
          <p:cNvSpPr>
            <a:spLocks noGrp="1"/>
          </p:cNvSpPr>
          <p:nvPr userDrawn="1">
            <p:ph type="sldNum" sz="quarter" idx="10"/>
          </p:nvPr>
        </p:nvSpPr>
        <p:spPr>
          <a:xfrm>
            <a:off x="22489144" y="12347935"/>
            <a:ext cx="895350" cy="482600"/>
          </a:xfrm>
          <a:prstGeom prst="rect">
            <a:avLst/>
          </a:prstGeom>
        </p:spPr>
        <p:txBody>
          <a:bodyPr/>
          <a:lstStyle>
            <a:lvl1pPr>
              <a:defRPr b="0" i="0">
                <a:solidFill>
                  <a:schemeClr val="accent2"/>
                </a:solidFill>
                <a:latin typeface="Montserrat" charset="0"/>
                <a:ea typeface="Montserrat" charset="0"/>
                <a:cs typeface="Montserrat" charset="0"/>
              </a:defRPr>
            </a:lvl1pPr>
          </a:lstStyle>
          <a:p>
            <a:pPr>
              <a:defRPr/>
            </a:pPr>
            <a:fld id="{C4EB2ADA-83FC-0547-8CB3-FE1D4EC3A4C0}" type="slidenum">
              <a:rPr lang="x-none" altLang="x-none" smtClean="0"/>
              <a:pPr>
                <a:defRPr/>
              </a:pPr>
              <a:t>‹#›</a:t>
            </a:fld>
            <a:endParaRPr lang="x-none" altLang="x-none"/>
          </a:p>
        </p:txBody>
      </p:sp>
      <p:sp>
        <p:nvSpPr>
          <p:cNvPr id="5" name="Picture Placeholder 4"/>
          <p:cNvSpPr>
            <a:spLocks noGrp="1"/>
          </p:cNvSpPr>
          <p:nvPr>
            <p:ph type="pic" sz="quarter" idx="11"/>
          </p:nvPr>
        </p:nvSpPr>
        <p:spPr>
          <a:xfrm>
            <a:off x="1460864" y="1008282"/>
            <a:ext cx="5113337" cy="5111750"/>
          </a:xfrm>
          <a:solidFill>
            <a:schemeClr val="accent1"/>
          </a:solidFill>
        </p:spPr>
        <p:txBody>
          <a:bodyPr/>
          <a:lstStyle/>
          <a:p>
            <a:endParaRPr lang="en-US"/>
          </a:p>
        </p:txBody>
      </p:sp>
      <p:sp>
        <p:nvSpPr>
          <p:cNvPr id="10" name="Picture Placeholder 4"/>
          <p:cNvSpPr>
            <a:spLocks noGrp="1"/>
          </p:cNvSpPr>
          <p:nvPr>
            <p:ph type="pic" sz="quarter" idx="12"/>
          </p:nvPr>
        </p:nvSpPr>
        <p:spPr>
          <a:xfrm>
            <a:off x="6863408" y="1008282"/>
            <a:ext cx="5113337" cy="5111750"/>
          </a:xfrm>
          <a:solidFill>
            <a:schemeClr val="accent1"/>
          </a:solidFill>
        </p:spPr>
        <p:txBody>
          <a:bodyPr/>
          <a:lstStyle/>
          <a:p>
            <a:endParaRPr lang="en-US"/>
          </a:p>
        </p:txBody>
      </p:sp>
      <p:sp>
        <p:nvSpPr>
          <p:cNvPr id="11" name="Picture Placeholder 4"/>
          <p:cNvSpPr>
            <a:spLocks noGrp="1"/>
          </p:cNvSpPr>
          <p:nvPr>
            <p:ph type="pic" sz="quarter" idx="13"/>
          </p:nvPr>
        </p:nvSpPr>
        <p:spPr>
          <a:xfrm>
            <a:off x="12265952" y="1008282"/>
            <a:ext cx="5113337" cy="5111750"/>
          </a:xfrm>
          <a:solidFill>
            <a:schemeClr val="accent1"/>
          </a:solidFill>
        </p:spPr>
        <p:txBody>
          <a:bodyPr/>
          <a:lstStyle/>
          <a:p>
            <a:endParaRPr lang="en-US"/>
          </a:p>
        </p:txBody>
      </p:sp>
      <p:sp>
        <p:nvSpPr>
          <p:cNvPr id="12" name="Picture Placeholder 4"/>
          <p:cNvSpPr>
            <a:spLocks noGrp="1"/>
          </p:cNvSpPr>
          <p:nvPr>
            <p:ph type="pic" sz="quarter" idx="14"/>
          </p:nvPr>
        </p:nvSpPr>
        <p:spPr>
          <a:xfrm>
            <a:off x="17668497" y="1008282"/>
            <a:ext cx="5113337" cy="5111750"/>
          </a:xfrm>
          <a:solidFill>
            <a:schemeClr val="accent1"/>
          </a:solidFill>
        </p:spPr>
        <p:txBody>
          <a:bodyPr/>
          <a:lstStyle/>
          <a:p>
            <a:endParaRPr lang="en-US"/>
          </a:p>
        </p:txBody>
      </p:sp>
      <p:sp>
        <p:nvSpPr>
          <p:cNvPr id="13" name="Picture Placeholder 4"/>
          <p:cNvSpPr>
            <a:spLocks noGrp="1"/>
          </p:cNvSpPr>
          <p:nvPr>
            <p:ph type="pic" sz="quarter" idx="15"/>
          </p:nvPr>
        </p:nvSpPr>
        <p:spPr>
          <a:xfrm>
            <a:off x="1460864" y="6497960"/>
            <a:ext cx="5113337" cy="5111750"/>
          </a:xfrm>
          <a:solidFill>
            <a:schemeClr val="accent1"/>
          </a:solidFill>
        </p:spPr>
        <p:txBody>
          <a:bodyPr/>
          <a:lstStyle/>
          <a:p>
            <a:endParaRPr lang="en-US"/>
          </a:p>
        </p:txBody>
      </p:sp>
      <p:sp>
        <p:nvSpPr>
          <p:cNvPr id="14" name="Picture Placeholder 4"/>
          <p:cNvSpPr>
            <a:spLocks noGrp="1"/>
          </p:cNvSpPr>
          <p:nvPr>
            <p:ph type="pic" sz="quarter" idx="16"/>
          </p:nvPr>
        </p:nvSpPr>
        <p:spPr>
          <a:xfrm>
            <a:off x="6863408" y="6497960"/>
            <a:ext cx="5113337" cy="5111750"/>
          </a:xfrm>
          <a:solidFill>
            <a:schemeClr val="accent1"/>
          </a:solidFill>
        </p:spPr>
        <p:txBody>
          <a:bodyPr/>
          <a:lstStyle/>
          <a:p>
            <a:endParaRPr lang="en-US"/>
          </a:p>
        </p:txBody>
      </p:sp>
      <p:sp>
        <p:nvSpPr>
          <p:cNvPr id="15" name="Picture Placeholder 4"/>
          <p:cNvSpPr>
            <a:spLocks noGrp="1"/>
          </p:cNvSpPr>
          <p:nvPr>
            <p:ph type="pic" sz="quarter" idx="17"/>
          </p:nvPr>
        </p:nvSpPr>
        <p:spPr>
          <a:xfrm>
            <a:off x="12265952" y="6497960"/>
            <a:ext cx="5113337" cy="5111750"/>
          </a:xfrm>
          <a:solidFill>
            <a:schemeClr val="accent1"/>
          </a:solidFill>
        </p:spPr>
        <p:txBody>
          <a:bodyPr/>
          <a:lstStyle/>
          <a:p>
            <a:endParaRPr lang="en-US"/>
          </a:p>
        </p:txBody>
      </p:sp>
      <p:sp>
        <p:nvSpPr>
          <p:cNvPr id="16" name="Picture Placeholder 4"/>
          <p:cNvSpPr>
            <a:spLocks noGrp="1"/>
          </p:cNvSpPr>
          <p:nvPr>
            <p:ph type="pic" sz="quarter" idx="18"/>
          </p:nvPr>
        </p:nvSpPr>
        <p:spPr>
          <a:xfrm>
            <a:off x="17668497" y="6497960"/>
            <a:ext cx="5113337" cy="5111750"/>
          </a:xfrm>
          <a:solidFill>
            <a:schemeClr val="accent1"/>
          </a:solidFill>
        </p:spPr>
        <p:txBody>
          <a:bodyPr/>
          <a:lstStyle/>
          <a:p>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ED4FE67B-104C-4DF8-996E-D5A12DD36BD1}" type="datetimeFigureOut">
              <a:rPr lang="fr-FR" smtClean="0"/>
              <a:t>14/01/2025</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88881A9C-CD25-45F1-A2C1-FF1B29DDA3C7}" type="slidenum">
              <a:rPr lang="fr-FR" smtClean="0"/>
              <a:t>‹#›</a:t>
            </a:fld>
            <a:endParaRPr lang="fr-FR"/>
          </a:p>
        </p:txBody>
      </p:sp>
    </p:spTree>
    <p:extLst>
      <p:ext uri="{BB962C8B-B14F-4D97-AF65-F5344CB8AC3E}">
        <p14:creationId xmlns:p14="http://schemas.microsoft.com/office/powerpoint/2010/main" val="15574867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679576" y="914400"/>
            <a:ext cx="7864475" cy="3200400"/>
          </a:xfrm>
        </p:spPr>
        <p:txBody>
          <a:bodyPr anchor="b"/>
          <a:lstStyle>
            <a:lvl1pPr>
              <a:defRPr sz="6400"/>
            </a:lvl1pPr>
          </a:lstStyle>
          <a:p>
            <a:r>
              <a:rPr lang="fr-FR"/>
              <a:t>Modifiez le style du titre</a:t>
            </a:r>
          </a:p>
        </p:txBody>
      </p:sp>
      <p:sp>
        <p:nvSpPr>
          <p:cNvPr id="3" name="Espace réservé du contenu 2"/>
          <p:cNvSpPr>
            <a:spLocks noGrp="1"/>
          </p:cNvSpPr>
          <p:nvPr>
            <p:ph idx="1"/>
          </p:nvPr>
        </p:nvSpPr>
        <p:spPr>
          <a:xfrm>
            <a:off x="10366376" y="1974852"/>
            <a:ext cx="12344400" cy="9747251"/>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1679576" y="4114801"/>
            <a:ext cx="7864475" cy="7623176"/>
          </a:xfrm>
        </p:spPr>
        <p:txBody>
          <a:bodyPr/>
          <a:lstStyle>
            <a:lvl1pPr marL="0" indent="0">
              <a:buNone/>
              <a:defRPr sz="3200"/>
            </a:lvl1pPr>
            <a:lvl2pPr marL="914411" indent="0">
              <a:buNone/>
              <a:defRPr sz="2800"/>
            </a:lvl2pPr>
            <a:lvl3pPr marL="1828823" indent="0">
              <a:buNone/>
              <a:defRPr sz="2400"/>
            </a:lvl3pPr>
            <a:lvl4pPr marL="2743234" indent="0">
              <a:buNone/>
              <a:defRPr sz="2000"/>
            </a:lvl4pPr>
            <a:lvl5pPr marL="3657646" indent="0">
              <a:buNone/>
              <a:defRPr sz="2000"/>
            </a:lvl5pPr>
            <a:lvl6pPr marL="4572057" indent="0">
              <a:buNone/>
              <a:defRPr sz="2000"/>
            </a:lvl6pPr>
            <a:lvl7pPr marL="5486469" indent="0">
              <a:buNone/>
              <a:defRPr sz="2000"/>
            </a:lvl7pPr>
            <a:lvl8pPr marL="6400880" indent="0">
              <a:buNone/>
              <a:defRPr sz="2000"/>
            </a:lvl8pPr>
            <a:lvl9pPr marL="7315291" indent="0">
              <a:buNone/>
              <a:defRPr sz="2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ED4FE67B-104C-4DF8-996E-D5A12DD36BD1}" type="datetimeFigureOut">
              <a:rPr lang="fr-FR" smtClean="0"/>
              <a:t>14/01/2025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88881A9C-CD25-45F1-A2C1-FF1B29DDA3C7}" type="slidenum">
              <a:rPr lang="fr-FR" smtClean="0"/>
              <a:t>‹#›</a:t>
            </a:fld>
            <a:endParaRPr lang="fr-FR"/>
          </a:p>
        </p:txBody>
      </p:sp>
    </p:spTree>
    <p:extLst>
      <p:ext uri="{BB962C8B-B14F-4D97-AF65-F5344CB8AC3E}">
        <p14:creationId xmlns:p14="http://schemas.microsoft.com/office/powerpoint/2010/main" val="21436703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679576" y="914400"/>
            <a:ext cx="7864475" cy="3200400"/>
          </a:xfrm>
        </p:spPr>
        <p:txBody>
          <a:bodyPr anchor="b"/>
          <a:lstStyle>
            <a:lvl1pPr>
              <a:defRPr sz="6400"/>
            </a:lvl1pPr>
          </a:lstStyle>
          <a:p>
            <a:r>
              <a:rPr lang="fr-FR"/>
              <a:t>Modifiez le style du titre</a:t>
            </a:r>
          </a:p>
        </p:txBody>
      </p:sp>
      <p:sp>
        <p:nvSpPr>
          <p:cNvPr id="3" name="Espace réservé pour une image  2"/>
          <p:cNvSpPr>
            <a:spLocks noGrp="1"/>
          </p:cNvSpPr>
          <p:nvPr>
            <p:ph type="pic" idx="1"/>
          </p:nvPr>
        </p:nvSpPr>
        <p:spPr>
          <a:xfrm>
            <a:off x="10366376" y="1974852"/>
            <a:ext cx="12344400" cy="9747251"/>
          </a:xfrm>
        </p:spPr>
        <p:txBody>
          <a:bodyPr/>
          <a:lstStyle>
            <a:lvl1pPr marL="0" indent="0">
              <a:buNone/>
              <a:defRPr sz="6400"/>
            </a:lvl1pPr>
            <a:lvl2pPr marL="914411" indent="0">
              <a:buNone/>
              <a:defRPr sz="5600"/>
            </a:lvl2pPr>
            <a:lvl3pPr marL="1828823" indent="0">
              <a:buNone/>
              <a:defRPr sz="4800"/>
            </a:lvl3pPr>
            <a:lvl4pPr marL="2743234" indent="0">
              <a:buNone/>
              <a:defRPr sz="4000"/>
            </a:lvl4pPr>
            <a:lvl5pPr marL="3657646" indent="0">
              <a:buNone/>
              <a:defRPr sz="4000"/>
            </a:lvl5pPr>
            <a:lvl6pPr marL="4572057" indent="0">
              <a:buNone/>
              <a:defRPr sz="4000"/>
            </a:lvl6pPr>
            <a:lvl7pPr marL="5486469" indent="0">
              <a:buNone/>
              <a:defRPr sz="4000"/>
            </a:lvl7pPr>
            <a:lvl8pPr marL="6400880" indent="0">
              <a:buNone/>
              <a:defRPr sz="4000"/>
            </a:lvl8pPr>
            <a:lvl9pPr marL="7315291" indent="0">
              <a:buNone/>
              <a:defRPr sz="4000"/>
            </a:lvl9pPr>
          </a:lstStyle>
          <a:p>
            <a:r>
              <a:rPr lang="fr-FR"/>
              <a:t>Cliquez sur l'icône pour ajouter une image</a:t>
            </a:r>
          </a:p>
        </p:txBody>
      </p:sp>
      <p:sp>
        <p:nvSpPr>
          <p:cNvPr id="4" name="Espace réservé du texte 3"/>
          <p:cNvSpPr>
            <a:spLocks noGrp="1"/>
          </p:cNvSpPr>
          <p:nvPr>
            <p:ph type="body" sz="half" idx="2"/>
          </p:nvPr>
        </p:nvSpPr>
        <p:spPr>
          <a:xfrm>
            <a:off x="1679576" y="4114801"/>
            <a:ext cx="7864475" cy="7623176"/>
          </a:xfrm>
        </p:spPr>
        <p:txBody>
          <a:bodyPr/>
          <a:lstStyle>
            <a:lvl1pPr marL="0" indent="0">
              <a:buNone/>
              <a:defRPr sz="3200"/>
            </a:lvl1pPr>
            <a:lvl2pPr marL="914411" indent="0">
              <a:buNone/>
              <a:defRPr sz="2800"/>
            </a:lvl2pPr>
            <a:lvl3pPr marL="1828823" indent="0">
              <a:buNone/>
              <a:defRPr sz="2400"/>
            </a:lvl3pPr>
            <a:lvl4pPr marL="2743234" indent="0">
              <a:buNone/>
              <a:defRPr sz="2000"/>
            </a:lvl4pPr>
            <a:lvl5pPr marL="3657646" indent="0">
              <a:buNone/>
              <a:defRPr sz="2000"/>
            </a:lvl5pPr>
            <a:lvl6pPr marL="4572057" indent="0">
              <a:buNone/>
              <a:defRPr sz="2000"/>
            </a:lvl6pPr>
            <a:lvl7pPr marL="5486469" indent="0">
              <a:buNone/>
              <a:defRPr sz="2000"/>
            </a:lvl7pPr>
            <a:lvl8pPr marL="6400880" indent="0">
              <a:buNone/>
              <a:defRPr sz="2000"/>
            </a:lvl8pPr>
            <a:lvl9pPr marL="7315291" indent="0">
              <a:buNone/>
              <a:defRPr sz="2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ED4FE67B-104C-4DF8-996E-D5A12DD36BD1}" type="datetimeFigureOut">
              <a:rPr lang="fr-FR" smtClean="0"/>
              <a:t>14/01/2025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88881A9C-CD25-45F1-A2C1-FF1B29DDA3C7}" type="slidenum">
              <a:rPr lang="fr-FR" smtClean="0"/>
              <a:t>‹#›</a:t>
            </a:fld>
            <a:endParaRPr lang="fr-FR"/>
          </a:p>
        </p:txBody>
      </p:sp>
    </p:spTree>
    <p:extLst>
      <p:ext uri="{BB962C8B-B14F-4D97-AF65-F5344CB8AC3E}">
        <p14:creationId xmlns:p14="http://schemas.microsoft.com/office/powerpoint/2010/main" val="34433584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ED4FE67B-104C-4DF8-996E-D5A12DD36BD1}" type="datetimeFigureOut">
              <a:rPr lang="fr-FR" smtClean="0"/>
              <a:t>14/01/2025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8881A9C-CD25-45F1-A2C1-FF1B29DDA3C7}" type="slidenum">
              <a:rPr lang="fr-FR" smtClean="0"/>
              <a:t>‹#›</a:t>
            </a:fld>
            <a:endParaRPr lang="fr-FR"/>
          </a:p>
        </p:txBody>
      </p:sp>
    </p:spTree>
    <p:extLst>
      <p:ext uri="{BB962C8B-B14F-4D97-AF65-F5344CB8AC3E}">
        <p14:creationId xmlns:p14="http://schemas.microsoft.com/office/powerpoint/2010/main" val="13415509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17449801" y="730249"/>
            <a:ext cx="5257800" cy="11623677"/>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1676401" y="730249"/>
            <a:ext cx="15468600" cy="11623677"/>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ED4FE67B-104C-4DF8-996E-D5A12DD36BD1}" type="datetimeFigureOut">
              <a:rPr lang="fr-FR" smtClean="0"/>
              <a:t>14/01/2025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8881A9C-CD25-45F1-A2C1-FF1B29DDA3C7}" type="slidenum">
              <a:rPr lang="fr-FR" smtClean="0"/>
              <a:t>‹#›</a:t>
            </a:fld>
            <a:endParaRPr lang="fr-FR"/>
          </a:p>
        </p:txBody>
      </p:sp>
    </p:spTree>
    <p:extLst>
      <p:ext uri="{BB962C8B-B14F-4D97-AF65-F5344CB8AC3E}">
        <p14:creationId xmlns:p14="http://schemas.microsoft.com/office/powerpoint/2010/main" val="10006966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re + Sous-titre Rubrique - Mandarine BS">
    <p:spTree>
      <p:nvGrpSpPr>
        <p:cNvPr id="1" name=""/>
        <p:cNvGrpSpPr/>
        <p:nvPr/>
      </p:nvGrpSpPr>
      <p:grpSpPr>
        <a:xfrm>
          <a:off x="0" y="0"/>
          <a:ext cx="0" cy="0"/>
          <a:chOff x="0" y="0"/>
          <a:chExt cx="0" cy="0"/>
        </a:xfrm>
      </p:grpSpPr>
      <p:sp>
        <p:nvSpPr>
          <p:cNvPr id="2" name="Title 1"/>
          <p:cNvSpPr>
            <a:spLocks noGrp="1"/>
          </p:cNvSpPr>
          <p:nvPr>
            <p:ph type="title"/>
          </p:nvPr>
        </p:nvSpPr>
        <p:spPr>
          <a:xfrm>
            <a:off x="3850105" y="1466968"/>
            <a:ext cx="12282312" cy="933451"/>
          </a:xfrm>
          <a:prstGeom prst="rect">
            <a:avLst/>
          </a:prstGeom>
        </p:spPr>
        <p:txBody>
          <a:bodyPr anchor="ctr"/>
          <a:lstStyle>
            <a:lvl1pPr>
              <a:defRPr lang="en-US" sz="4800" kern="1200" cap="all" baseline="0" dirty="0">
                <a:solidFill>
                  <a:srgbClr val="333333"/>
                </a:solidFill>
                <a:latin typeface="Segoe UI Semibold" panose="020B0702040204020203" pitchFamily="34" charset="0"/>
                <a:ea typeface="Segoe UI" pitchFamily="34" charset="0"/>
                <a:cs typeface="Segoe UI Semibold" panose="020B0702040204020203" pitchFamily="34" charset="0"/>
              </a:defRPr>
            </a:lvl1pPr>
          </a:lstStyle>
          <a:p>
            <a:r>
              <a:rPr lang="fr-FR"/>
              <a:t>Modifiez le style du titre</a:t>
            </a:r>
            <a:endParaRPr lang="en-US" dirty="0"/>
          </a:p>
        </p:txBody>
      </p:sp>
      <p:sp>
        <p:nvSpPr>
          <p:cNvPr id="5" name="Espace réservé du texte 2"/>
          <p:cNvSpPr>
            <a:spLocks noGrp="1"/>
          </p:cNvSpPr>
          <p:nvPr>
            <p:ph idx="1"/>
          </p:nvPr>
        </p:nvSpPr>
        <p:spPr>
          <a:xfrm>
            <a:off x="3850104" y="2575560"/>
            <a:ext cx="18857493" cy="8702677"/>
          </a:xfrm>
          <a:prstGeom prst="rect">
            <a:avLst/>
          </a:prstGeom>
        </p:spPr>
        <p:txBody>
          <a:bodyPr vert="horz" lIns="91440" tIns="45720" rIns="91440" bIns="45720" rtlCol="0" anchor="t">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2460" y="2091996"/>
            <a:ext cx="723901" cy="10340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9631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re + Sous-titre Rubrique - Mandarine BS">
    <p:spTree>
      <p:nvGrpSpPr>
        <p:cNvPr id="1" name=""/>
        <p:cNvGrpSpPr/>
        <p:nvPr/>
      </p:nvGrpSpPr>
      <p:grpSpPr>
        <a:xfrm>
          <a:off x="0" y="0"/>
          <a:ext cx="0" cy="0"/>
          <a:chOff x="0" y="0"/>
          <a:chExt cx="0" cy="0"/>
        </a:xfrm>
      </p:grpSpPr>
      <p:sp>
        <p:nvSpPr>
          <p:cNvPr id="2" name="Title 1"/>
          <p:cNvSpPr>
            <a:spLocks noGrp="1"/>
          </p:cNvSpPr>
          <p:nvPr>
            <p:ph type="title"/>
          </p:nvPr>
        </p:nvSpPr>
        <p:spPr>
          <a:xfrm>
            <a:off x="3850105" y="1466968"/>
            <a:ext cx="12282312" cy="933451"/>
          </a:xfrm>
          <a:prstGeom prst="rect">
            <a:avLst/>
          </a:prstGeom>
        </p:spPr>
        <p:txBody>
          <a:bodyPr anchor="ctr"/>
          <a:lstStyle>
            <a:lvl1pPr>
              <a:defRPr lang="en-US" sz="4800" kern="1200" cap="all" baseline="0" dirty="0">
                <a:solidFill>
                  <a:srgbClr val="333333"/>
                </a:solidFill>
                <a:latin typeface="Segoe UI Semibold" panose="020B0702040204020203" pitchFamily="34" charset="0"/>
                <a:ea typeface="Segoe UI" pitchFamily="34" charset="0"/>
                <a:cs typeface="Segoe UI Semibold" panose="020B0702040204020203" pitchFamily="34" charset="0"/>
              </a:defRPr>
            </a:lvl1pPr>
          </a:lstStyle>
          <a:p>
            <a:r>
              <a:rPr lang="fr-FR"/>
              <a:t>Modifiez le style du titre</a:t>
            </a:r>
            <a:endParaRPr lang="en-US" dirty="0"/>
          </a:p>
        </p:txBody>
      </p:sp>
      <p:sp>
        <p:nvSpPr>
          <p:cNvPr id="5" name="Espace réservé du texte 2"/>
          <p:cNvSpPr>
            <a:spLocks noGrp="1"/>
          </p:cNvSpPr>
          <p:nvPr>
            <p:ph idx="1"/>
          </p:nvPr>
        </p:nvSpPr>
        <p:spPr>
          <a:xfrm>
            <a:off x="3850104" y="2575560"/>
            <a:ext cx="18857493" cy="8702677"/>
          </a:xfrm>
          <a:prstGeom prst="rect">
            <a:avLst/>
          </a:prstGeom>
        </p:spPr>
        <p:txBody>
          <a:bodyPr vert="horz" lIns="91440" tIns="45720" rIns="91440" bIns="45720" rtlCol="0" anchor="t">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Tree>
    <p:extLst>
      <p:ext uri="{BB962C8B-B14F-4D97-AF65-F5344CB8AC3E}">
        <p14:creationId xmlns:p14="http://schemas.microsoft.com/office/powerpoint/2010/main" val="5996111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2_Titre + Sous-titre Rubrique - Mandarine BS">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2460" y="2091996"/>
            <a:ext cx="723901" cy="10340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55447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Titre + Sous-titre Rubrique - Mandarine BS">
    <p:spTree>
      <p:nvGrpSpPr>
        <p:cNvPr id="1" name=""/>
        <p:cNvGrpSpPr/>
        <p:nvPr/>
      </p:nvGrpSpPr>
      <p:grpSpPr>
        <a:xfrm>
          <a:off x="0" y="0"/>
          <a:ext cx="0" cy="0"/>
          <a:chOff x="0" y="0"/>
          <a:chExt cx="0" cy="0"/>
        </a:xfrm>
      </p:grpSpPr>
      <p:sp>
        <p:nvSpPr>
          <p:cNvPr id="2" name="Title 1"/>
          <p:cNvSpPr>
            <a:spLocks noGrp="1"/>
          </p:cNvSpPr>
          <p:nvPr>
            <p:ph type="title"/>
          </p:nvPr>
        </p:nvSpPr>
        <p:spPr>
          <a:xfrm>
            <a:off x="3850105" y="1466968"/>
            <a:ext cx="12282312" cy="933451"/>
          </a:xfrm>
          <a:prstGeom prst="rect">
            <a:avLst/>
          </a:prstGeom>
        </p:spPr>
        <p:txBody>
          <a:bodyPr anchor="ctr"/>
          <a:lstStyle>
            <a:lvl1pPr>
              <a:defRPr lang="en-US" sz="4800" kern="1200" cap="all" baseline="0" dirty="0">
                <a:solidFill>
                  <a:srgbClr val="333333"/>
                </a:solidFill>
                <a:latin typeface="Segoe UI Semibold" panose="020B0702040204020203" pitchFamily="34" charset="0"/>
                <a:ea typeface="Segoe UI" pitchFamily="34" charset="0"/>
                <a:cs typeface="Segoe UI Semibold" panose="020B0702040204020203" pitchFamily="34" charset="0"/>
              </a:defRPr>
            </a:lvl1pPr>
          </a:lstStyle>
          <a:p>
            <a:r>
              <a:rPr lang="fr-FR"/>
              <a:t>Modifiez le style du titre</a:t>
            </a:r>
            <a:endParaRPr lang="en-US" dirty="0"/>
          </a:p>
        </p:txBody>
      </p:sp>
      <p:sp>
        <p:nvSpPr>
          <p:cNvPr id="5" name="Espace réservé du texte 2"/>
          <p:cNvSpPr>
            <a:spLocks noGrp="1"/>
          </p:cNvSpPr>
          <p:nvPr>
            <p:ph idx="1"/>
          </p:nvPr>
        </p:nvSpPr>
        <p:spPr>
          <a:xfrm>
            <a:off x="3850104" y="2575560"/>
            <a:ext cx="18857493" cy="8702677"/>
          </a:xfrm>
          <a:prstGeom prst="rect">
            <a:avLst/>
          </a:prstGeom>
        </p:spPr>
        <p:txBody>
          <a:bodyPr vert="horz" lIns="91440" tIns="45720" rIns="91440" bIns="45720" rtlCol="0" anchor="t">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2460" y="2091996"/>
            <a:ext cx="723901" cy="10340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Espace réservé du texte 3"/>
          <p:cNvSpPr>
            <a:spLocks noGrp="1"/>
          </p:cNvSpPr>
          <p:nvPr>
            <p:ph type="body" sz="quarter" idx="10"/>
          </p:nvPr>
        </p:nvSpPr>
        <p:spPr>
          <a:xfrm>
            <a:off x="430424" y="3972403"/>
            <a:ext cx="2762251" cy="4327525"/>
          </a:xfrm>
        </p:spPr>
        <p:txBody>
          <a:bodyPr>
            <a:noAutofit/>
          </a:bodyPr>
          <a:lstStyle>
            <a:lvl1pPr marL="0" indent="0">
              <a:buFont typeface="Arial" panose="020B0604020202020204" pitchFamily="34" charset="0"/>
              <a:buNone/>
              <a:defRPr sz="2200">
                <a:solidFill>
                  <a:schemeClr val="tx1"/>
                </a:solidFill>
              </a:defRPr>
            </a:lvl1pPr>
            <a:lvl2pPr marL="914411" indent="0">
              <a:buFont typeface="Arial" panose="020B0604020202020204" pitchFamily="34" charset="0"/>
              <a:buNone/>
              <a:defRPr sz="2200">
                <a:solidFill>
                  <a:schemeClr val="tx1"/>
                </a:solidFill>
              </a:defRPr>
            </a:lvl2pPr>
            <a:lvl3pPr marL="1828823" indent="0">
              <a:buFont typeface="Arial" panose="020B0604020202020204" pitchFamily="34" charset="0"/>
              <a:buNone/>
              <a:defRPr sz="2200">
                <a:solidFill>
                  <a:schemeClr val="tx1"/>
                </a:solidFill>
              </a:defRPr>
            </a:lvl3pPr>
            <a:lvl4pPr marL="2743234" indent="0">
              <a:buFont typeface="Arial" panose="020B0604020202020204" pitchFamily="34" charset="0"/>
              <a:buNone/>
              <a:defRPr sz="2200">
                <a:solidFill>
                  <a:schemeClr val="tx1"/>
                </a:solidFill>
              </a:defRPr>
            </a:lvl4pPr>
            <a:lvl5pPr marL="3657646" indent="0">
              <a:buFont typeface="Arial" panose="020B0604020202020204" pitchFamily="34" charset="0"/>
              <a:buNone/>
              <a:defRPr sz="2200">
                <a:solidFill>
                  <a:schemeClr val="tx1"/>
                </a:solidFill>
              </a:defRPr>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7" name="ZoneTexte 6"/>
          <p:cNvSpPr txBox="1"/>
          <p:nvPr userDrawn="1"/>
        </p:nvSpPr>
        <p:spPr>
          <a:xfrm>
            <a:off x="430424" y="3209031"/>
            <a:ext cx="2762251" cy="646331"/>
          </a:xfrm>
          <a:prstGeom prst="rect">
            <a:avLst/>
          </a:prstGeom>
          <a:noFill/>
        </p:spPr>
        <p:txBody>
          <a:bodyPr wrap="square" rtlCol="0">
            <a:spAutoFit/>
          </a:bodyPr>
          <a:lstStyle/>
          <a:p>
            <a:r>
              <a:rPr lang="fr-FR" sz="3600" dirty="0">
                <a:solidFill>
                  <a:srgbClr val="E93F25"/>
                </a:solidFill>
                <a:latin typeface="Segoe UI Semibold" panose="020B0702040204020203" pitchFamily="34" charset="0"/>
                <a:ea typeface="Segoe UI Black" panose="020B0A02040204020203" pitchFamily="34" charset="0"/>
                <a:cs typeface="Segoe UI Semibold" panose="020B0702040204020203" pitchFamily="34" charset="0"/>
              </a:rPr>
              <a:t>Plan</a:t>
            </a:r>
          </a:p>
        </p:txBody>
      </p:sp>
    </p:spTree>
    <p:extLst>
      <p:ext uri="{BB962C8B-B14F-4D97-AF65-F5344CB8AC3E}">
        <p14:creationId xmlns:p14="http://schemas.microsoft.com/office/powerpoint/2010/main" val="249375970"/>
      </p:ext>
    </p:extLst>
  </p:cSld>
  <p:clrMapOvr>
    <a:masterClrMapping/>
  </p:clrMapOvr>
  <p:extLst>
    <p:ext uri="{DCECCB84-F9BA-43D5-87BE-67443E8EF086}">
      <p15:sldGuideLst xmlns:p15="http://schemas.microsoft.com/office/powerpoint/2012/main">
        <p15:guide id="1" orient="horz" pos="1253">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u Vierge - bleu">
    <p:spTree>
      <p:nvGrpSpPr>
        <p:cNvPr id="1" name=""/>
        <p:cNvGrpSpPr/>
        <p:nvPr/>
      </p:nvGrpSpPr>
      <p:grpSpPr>
        <a:xfrm>
          <a:off x="0" y="0"/>
          <a:ext cx="0" cy="0"/>
          <a:chOff x="0" y="0"/>
          <a:chExt cx="0" cy="0"/>
        </a:xfrm>
      </p:grpSpPr>
      <p:pic>
        <p:nvPicPr>
          <p:cNvPr id="9" name="Image 8"/>
          <p:cNvPicPr>
            <a:picLocks noChangeAspect="1"/>
          </p:cNvPicPr>
          <p:nvPr/>
        </p:nvPicPr>
        <p:blipFill>
          <a:blip r:embed="rId2"/>
          <a:stretch>
            <a:fillRect/>
          </a:stretch>
        </p:blipFill>
        <p:spPr>
          <a:xfrm>
            <a:off x="23648188" y="172505"/>
            <a:ext cx="477149" cy="584408"/>
          </a:xfrm>
          <a:prstGeom prst="rect">
            <a:avLst/>
          </a:prstGeom>
        </p:spPr>
      </p:pic>
      <p:sp>
        <p:nvSpPr>
          <p:cNvPr id="11" name="Espace réservé du texte 2"/>
          <p:cNvSpPr>
            <a:spLocks noGrp="1"/>
          </p:cNvSpPr>
          <p:nvPr>
            <p:ph idx="1"/>
          </p:nvPr>
        </p:nvSpPr>
        <p:spPr>
          <a:xfrm>
            <a:off x="1676400" y="3116835"/>
            <a:ext cx="21031200" cy="8702677"/>
          </a:xfrm>
          <a:prstGeom prst="rect">
            <a:avLst/>
          </a:prstGeom>
        </p:spPr>
        <p:txBody>
          <a:bodyPr vert="horz" lIns="91440" tIns="45720" rIns="91440" bIns="45720" rtlCol="0" anchor="t">
            <a:normAutofit/>
          </a:bodyPr>
          <a:lstStyle>
            <a:lvl1pPr>
              <a:defRPr sz="2800">
                <a:latin typeface="Segoe UI Semibold" panose="020B0702040204020203" pitchFamily="34" charset="0"/>
                <a:cs typeface="Segoe UI Semibold" panose="020B0702040204020203" pitchFamily="34" charset="0"/>
              </a:defRPr>
            </a:lvl1pPr>
            <a:lvl2pPr>
              <a:defRPr sz="2800">
                <a:latin typeface="Segoe UI Light" panose="020B0502040204020203" pitchFamily="34" charset="0"/>
                <a:cs typeface="Segoe UI Light" panose="020B0502040204020203" pitchFamily="34" charset="0"/>
              </a:defRPr>
            </a:lvl2pPr>
            <a:lvl3pPr>
              <a:defRPr sz="2800">
                <a:latin typeface="Segoe UI Light" panose="020B0502040204020203" pitchFamily="34" charset="0"/>
                <a:cs typeface="Segoe UI Light" panose="020B0502040204020203" pitchFamily="34" charset="0"/>
              </a:defRPr>
            </a:lvl3pPr>
            <a:lvl4pPr>
              <a:defRPr sz="2800">
                <a:latin typeface="Segoe UI Light" panose="020B0502040204020203" pitchFamily="34" charset="0"/>
                <a:cs typeface="Segoe UI Light" panose="020B0502040204020203" pitchFamily="34" charset="0"/>
              </a:defRPr>
            </a:lvl4pPr>
            <a:lvl5pPr>
              <a:defRPr sz="2800">
                <a:latin typeface="Segoe UI Light" panose="020B0502040204020203" pitchFamily="34" charset="0"/>
                <a:cs typeface="Segoe UI Light" panose="020B0502040204020203" pitchFamily="34" charset="0"/>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0" name="Espace réservé du texte 5"/>
          <p:cNvSpPr>
            <a:spLocks noGrp="1"/>
          </p:cNvSpPr>
          <p:nvPr>
            <p:ph type="body" sz="quarter" idx="11"/>
          </p:nvPr>
        </p:nvSpPr>
        <p:spPr>
          <a:xfrm>
            <a:off x="3" y="936003"/>
            <a:ext cx="24384000" cy="1080000"/>
          </a:xfrm>
          <a:prstGeom prst="rect">
            <a:avLst/>
          </a:prstGeom>
        </p:spPr>
        <p:txBody>
          <a:bodyPr anchor="ctr"/>
          <a:lstStyle>
            <a:lvl1pPr marL="0" indent="0" algn="ctr">
              <a:buNone/>
              <a:defRPr sz="3200">
                <a:solidFill>
                  <a:schemeClr val="accent1"/>
                </a:solidFill>
                <a:latin typeface="Segoe UI Light" panose="020B0502040204020203" pitchFamily="34" charset="0"/>
                <a:cs typeface="Segoe UI Light" panose="020B0502040204020203" pitchFamily="34" charset="0"/>
              </a:defRPr>
            </a:lvl1pPr>
          </a:lstStyle>
          <a:p>
            <a:pPr lvl="0"/>
            <a:r>
              <a:rPr lang="fr-FR"/>
              <a:t>Modifiez les styles du texte du masque</a:t>
            </a:r>
          </a:p>
        </p:txBody>
      </p:sp>
    </p:spTree>
    <p:extLst>
      <p:ext uri="{BB962C8B-B14F-4D97-AF65-F5344CB8AC3E}">
        <p14:creationId xmlns:p14="http://schemas.microsoft.com/office/powerpoint/2010/main" val="33398263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with photo">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1460864" y="1008282"/>
            <a:ext cx="5113337" cy="5111750"/>
          </a:xfrm>
          <a:solidFill>
            <a:schemeClr val="accent1"/>
          </a:solidFill>
        </p:spPr>
        <p:txBody>
          <a:bodyPr/>
          <a:lstStyle/>
          <a:p>
            <a:endParaRPr lang="en-US"/>
          </a:p>
        </p:txBody>
      </p:sp>
      <p:sp>
        <p:nvSpPr>
          <p:cNvPr id="10" name="Picture Placeholder 4"/>
          <p:cNvSpPr>
            <a:spLocks noGrp="1"/>
          </p:cNvSpPr>
          <p:nvPr>
            <p:ph type="pic" sz="quarter" idx="12"/>
          </p:nvPr>
        </p:nvSpPr>
        <p:spPr>
          <a:xfrm>
            <a:off x="6863408" y="1008282"/>
            <a:ext cx="5113337" cy="5111750"/>
          </a:xfrm>
          <a:solidFill>
            <a:schemeClr val="accent1"/>
          </a:solidFill>
        </p:spPr>
        <p:txBody>
          <a:bodyPr/>
          <a:lstStyle/>
          <a:p>
            <a:endParaRPr lang="en-US"/>
          </a:p>
        </p:txBody>
      </p:sp>
      <p:sp>
        <p:nvSpPr>
          <p:cNvPr id="11" name="Picture Placeholder 4"/>
          <p:cNvSpPr>
            <a:spLocks noGrp="1"/>
          </p:cNvSpPr>
          <p:nvPr>
            <p:ph type="pic" sz="quarter" idx="13"/>
          </p:nvPr>
        </p:nvSpPr>
        <p:spPr>
          <a:xfrm>
            <a:off x="12265952" y="1008282"/>
            <a:ext cx="5113337" cy="5111750"/>
          </a:xfrm>
          <a:solidFill>
            <a:schemeClr val="accent1"/>
          </a:solidFill>
        </p:spPr>
        <p:txBody>
          <a:bodyPr/>
          <a:lstStyle/>
          <a:p>
            <a:endParaRPr lang="en-US"/>
          </a:p>
        </p:txBody>
      </p:sp>
      <p:sp>
        <p:nvSpPr>
          <p:cNvPr id="12" name="Picture Placeholder 4"/>
          <p:cNvSpPr>
            <a:spLocks noGrp="1"/>
          </p:cNvSpPr>
          <p:nvPr>
            <p:ph type="pic" sz="quarter" idx="14"/>
          </p:nvPr>
        </p:nvSpPr>
        <p:spPr>
          <a:xfrm>
            <a:off x="17668497" y="1008282"/>
            <a:ext cx="5113337" cy="5111750"/>
          </a:xfrm>
          <a:solidFill>
            <a:schemeClr val="accent1"/>
          </a:solidFill>
        </p:spPr>
        <p:txBody>
          <a:bodyPr/>
          <a:lstStyle/>
          <a:p>
            <a:endParaRPr lang="en-US"/>
          </a:p>
        </p:txBody>
      </p:sp>
      <p:sp>
        <p:nvSpPr>
          <p:cNvPr id="13" name="Picture Placeholder 4"/>
          <p:cNvSpPr>
            <a:spLocks noGrp="1"/>
          </p:cNvSpPr>
          <p:nvPr>
            <p:ph type="pic" sz="quarter" idx="15"/>
          </p:nvPr>
        </p:nvSpPr>
        <p:spPr>
          <a:xfrm>
            <a:off x="1460864" y="6497960"/>
            <a:ext cx="5113337" cy="5111750"/>
          </a:xfrm>
          <a:solidFill>
            <a:schemeClr val="accent1"/>
          </a:solidFill>
        </p:spPr>
        <p:txBody>
          <a:bodyPr/>
          <a:lstStyle/>
          <a:p>
            <a:endParaRPr lang="en-US"/>
          </a:p>
        </p:txBody>
      </p:sp>
      <p:sp>
        <p:nvSpPr>
          <p:cNvPr id="14" name="Picture Placeholder 4"/>
          <p:cNvSpPr>
            <a:spLocks noGrp="1"/>
          </p:cNvSpPr>
          <p:nvPr>
            <p:ph type="pic" sz="quarter" idx="16"/>
          </p:nvPr>
        </p:nvSpPr>
        <p:spPr>
          <a:xfrm>
            <a:off x="6863408" y="6497960"/>
            <a:ext cx="5113337" cy="5111750"/>
          </a:xfrm>
          <a:solidFill>
            <a:schemeClr val="accent1"/>
          </a:solidFill>
        </p:spPr>
        <p:txBody>
          <a:bodyPr/>
          <a:lstStyle/>
          <a:p>
            <a:endParaRPr lang="en-US"/>
          </a:p>
        </p:txBody>
      </p:sp>
      <p:sp>
        <p:nvSpPr>
          <p:cNvPr id="15" name="Picture Placeholder 4"/>
          <p:cNvSpPr>
            <a:spLocks noGrp="1"/>
          </p:cNvSpPr>
          <p:nvPr>
            <p:ph type="pic" sz="quarter" idx="17"/>
          </p:nvPr>
        </p:nvSpPr>
        <p:spPr>
          <a:xfrm>
            <a:off x="12265952" y="6497960"/>
            <a:ext cx="5113337" cy="5111750"/>
          </a:xfrm>
          <a:solidFill>
            <a:schemeClr val="accent1"/>
          </a:solidFill>
        </p:spPr>
        <p:txBody>
          <a:bodyPr/>
          <a:lstStyle/>
          <a:p>
            <a:endParaRPr lang="en-US"/>
          </a:p>
        </p:txBody>
      </p:sp>
      <p:sp>
        <p:nvSpPr>
          <p:cNvPr id="16" name="Picture Placeholder 4"/>
          <p:cNvSpPr>
            <a:spLocks noGrp="1"/>
          </p:cNvSpPr>
          <p:nvPr>
            <p:ph type="pic" sz="quarter" idx="18"/>
          </p:nvPr>
        </p:nvSpPr>
        <p:spPr>
          <a:xfrm>
            <a:off x="17668497" y="6497960"/>
            <a:ext cx="5113337" cy="5111750"/>
          </a:xfrm>
          <a:solidFill>
            <a:schemeClr val="accent1"/>
          </a:solidFill>
        </p:spPr>
        <p:txBody>
          <a:bodyPr/>
          <a:lstStyle/>
          <a:p>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6687484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8" name="Imag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39851"/>
            <a:ext cx="24384000" cy="6571280"/>
          </a:xfrm>
          <a:prstGeom prst="rect">
            <a:avLst/>
          </a:prstGeom>
        </p:spPr>
      </p:pic>
      <p:sp>
        <p:nvSpPr>
          <p:cNvPr id="2" name="Titre 1"/>
          <p:cNvSpPr>
            <a:spLocks noGrp="1"/>
          </p:cNvSpPr>
          <p:nvPr>
            <p:ph type="ctrTitle"/>
          </p:nvPr>
        </p:nvSpPr>
        <p:spPr>
          <a:xfrm>
            <a:off x="3048000" y="2244725"/>
            <a:ext cx="18288000" cy="4775200"/>
          </a:xfrm>
        </p:spPr>
        <p:txBody>
          <a:bodyPr anchor="ctr"/>
          <a:lstStyle>
            <a:lvl1pPr algn="ctr">
              <a:defRPr sz="12000">
                <a:solidFill>
                  <a:schemeClr val="bg1"/>
                </a:solidFill>
              </a:defRPr>
            </a:lvl1pPr>
          </a:lstStyle>
          <a:p>
            <a:r>
              <a:rPr lang="fr-FR"/>
              <a:t>Modifiez le style du titre</a:t>
            </a:r>
            <a:endParaRPr lang="fr-FR" dirty="0"/>
          </a:p>
        </p:txBody>
      </p:sp>
      <p:sp>
        <p:nvSpPr>
          <p:cNvPr id="3" name="Sous-titre 2"/>
          <p:cNvSpPr>
            <a:spLocks noGrp="1"/>
          </p:cNvSpPr>
          <p:nvPr>
            <p:ph type="subTitle" idx="1"/>
          </p:nvPr>
        </p:nvSpPr>
        <p:spPr>
          <a:xfrm>
            <a:off x="3048000" y="8509971"/>
            <a:ext cx="18288000" cy="3311525"/>
          </a:xfrm>
        </p:spPr>
        <p:txBody>
          <a:bodyPr/>
          <a:lstStyle>
            <a:lvl1pPr marL="0" indent="0" algn="ctr">
              <a:buNone/>
              <a:defRPr sz="4800"/>
            </a:lvl1pPr>
            <a:lvl2pPr marL="914411" indent="0" algn="ctr">
              <a:buNone/>
              <a:defRPr sz="4000"/>
            </a:lvl2pPr>
            <a:lvl3pPr marL="1828823" indent="0" algn="ctr">
              <a:buNone/>
              <a:defRPr sz="3600"/>
            </a:lvl3pPr>
            <a:lvl4pPr marL="2743234" indent="0" algn="ctr">
              <a:buNone/>
              <a:defRPr sz="3200"/>
            </a:lvl4pPr>
            <a:lvl5pPr marL="3657646" indent="0" algn="ctr">
              <a:buNone/>
              <a:defRPr sz="3200"/>
            </a:lvl5pPr>
            <a:lvl6pPr marL="4572057" indent="0" algn="ctr">
              <a:buNone/>
              <a:defRPr sz="3200"/>
            </a:lvl6pPr>
            <a:lvl7pPr marL="5486469" indent="0" algn="ctr">
              <a:buNone/>
              <a:defRPr sz="3200"/>
            </a:lvl7pPr>
            <a:lvl8pPr marL="6400880" indent="0" algn="ctr">
              <a:buNone/>
              <a:defRPr sz="3200"/>
            </a:lvl8pPr>
            <a:lvl9pPr marL="7315291" indent="0" algn="ctr">
              <a:buNone/>
              <a:defRPr sz="3200"/>
            </a:lvl9pPr>
          </a:lstStyle>
          <a:p>
            <a:r>
              <a:rPr lang="fr-FR"/>
              <a:t>Modifier le style des sous-titres du masque</a:t>
            </a:r>
            <a:endParaRPr lang="fr-FR" dirty="0"/>
          </a:p>
        </p:txBody>
      </p:sp>
      <p:sp>
        <p:nvSpPr>
          <p:cNvPr id="4" name="Espace réservé de la date 3"/>
          <p:cNvSpPr>
            <a:spLocks noGrp="1"/>
          </p:cNvSpPr>
          <p:nvPr>
            <p:ph type="dt" sz="half" idx="10"/>
          </p:nvPr>
        </p:nvSpPr>
        <p:spPr/>
        <p:txBody>
          <a:bodyPr/>
          <a:lstStyle/>
          <a:p>
            <a:fld id="{ED4FE67B-104C-4DF8-996E-D5A12DD36BD1}" type="datetimeFigureOut">
              <a:rPr lang="fr-FR" smtClean="0"/>
              <a:t>14/01/2025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8881A9C-CD25-45F1-A2C1-FF1B29DDA3C7}" type="slidenum">
              <a:rPr lang="fr-FR" smtClean="0"/>
              <a:t>‹#›</a:t>
            </a:fld>
            <a:endParaRPr lang="fr-FR"/>
          </a:p>
        </p:txBody>
      </p:sp>
      <p:pic>
        <p:nvPicPr>
          <p:cNvPr id="10" name="Imag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39851"/>
            <a:ext cx="24384000" cy="6571280"/>
          </a:xfrm>
          <a:prstGeom prst="rect">
            <a:avLst/>
          </a:prstGeom>
        </p:spPr>
      </p:pic>
      <p:pic>
        <p:nvPicPr>
          <p:cNvPr id="9" name="Imag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39851"/>
            <a:ext cx="24384000" cy="6571280"/>
          </a:xfrm>
          <a:prstGeom prst="rect">
            <a:avLst/>
          </a:prstGeom>
        </p:spPr>
      </p:pic>
      <p:pic>
        <p:nvPicPr>
          <p:cNvPr id="11" name="Imag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339851"/>
            <a:ext cx="24384000" cy="6571280"/>
          </a:xfrm>
          <a:prstGeom prst="rect">
            <a:avLst/>
          </a:prstGeom>
        </p:spPr>
      </p:pic>
    </p:spTree>
    <p:extLst>
      <p:ext uri="{BB962C8B-B14F-4D97-AF65-F5344CB8AC3E}">
        <p14:creationId xmlns:p14="http://schemas.microsoft.com/office/powerpoint/2010/main" val="26524596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097867" y="1727200"/>
            <a:ext cx="18609733" cy="1095376"/>
          </a:xfrm>
        </p:spPr>
        <p:txBody>
          <a:bodyPr/>
          <a:lstStyle>
            <a:lvl1pPr>
              <a:defRPr>
                <a:latin typeface="Segoe UI Light" panose="020B0502040204020203" pitchFamily="34" charset="0"/>
                <a:cs typeface="Segoe UI Light" panose="020B0502040204020203" pitchFamily="34" charset="0"/>
              </a:defRPr>
            </a:lvl1pPr>
          </a:lstStyle>
          <a:p>
            <a:r>
              <a:rPr lang="fr-FR"/>
              <a:t>Modifiez le style du titre</a:t>
            </a:r>
          </a:p>
        </p:txBody>
      </p:sp>
      <p:sp>
        <p:nvSpPr>
          <p:cNvPr id="3" name="Espace réservé du contenu 2"/>
          <p:cNvSpPr>
            <a:spLocks noGrp="1"/>
          </p:cNvSpPr>
          <p:nvPr>
            <p:ph idx="1"/>
          </p:nvPr>
        </p:nvSpPr>
        <p:spPr>
          <a:xfrm>
            <a:off x="4097867" y="3092448"/>
            <a:ext cx="18609733" cy="8702677"/>
          </a:xfrm>
        </p:spPr>
        <p:txBody>
          <a:bodyPr/>
          <a:lstStyle>
            <a:lvl1pPr marL="0" indent="0">
              <a:buNone/>
              <a:defRPr>
                <a:solidFill>
                  <a:srgbClr val="FF0000"/>
                </a:solidFill>
                <a:latin typeface="Segoe UI Light" panose="020B0502040204020203" pitchFamily="34" charset="0"/>
                <a:cs typeface="Segoe UI Light" panose="020B0502040204020203" pitchFamily="34" charset="0"/>
              </a:defRPr>
            </a:lvl1pPr>
            <a:lvl2pPr marL="914411" indent="0">
              <a:buNone/>
              <a:defRPr>
                <a:latin typeface="Segoe UI Light" panose="020B0502040204020203" pitchFamily="34" charset="0"/>
                <a:cs typeface="Segoe UI Light" panose="020B0502040204020203" pitchFamily="34" charset="0"/>
              </a:defRPr>
            </a:lvl2pPr>
            <a:lvl3pPr marL="1828823" indent="0">
              <a:buNone/>
              <a:defRPr>
                <a:latin typeface="Segoe UI Light" panose="020B0502040204020203" pitchFamily="34" charset="0"/>
                <a:cs typeface="Segoe UI Light" panose="020B0502040204020203" pitchFamily="34" charset="0"/>
              </a:defRPr>
            </a:lvl3pPr>
            <a:lvl4pPr marL="2743234" indent="0">
              <a:buNone/>
              <a:defRPr>
                <a:latin typeface="Segoe UI Light" panose="020B0502040204020203" pitchFamily="34" charset="0"/>
                <a:cs typeface="Segoe UI Light" panose="020B0502040204020203" pitchFamily="34" charset="0"/>
              </a:defRPr>
            </a:lvl4pPr>
            <a:lvl5pPr marL="3657646" indent="0">
              <a:buNone/>
              <a:defRPr>
                <a:latin typeface="Segoe UI Light" panose="020B0502040204020203" pitchFamily="34" charset="0"/>
                <a:cs typeface="Segoe UI Light" panose="020B0502040204020203" pitchFamily="34" charset="0"/>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4" name="Espace réservé de la date 3"/>
          <p:cNvSpPr>
            <a:spLocks noGrp="1"/>
          </p:cNvSpPr>
          <p:nvPr>
            <p:ph type="dt" sz="half" idx="10"/>
          </p:nvPr>
        </p:nvSpPr>
        <p:spPr/>
        <p:txBody>
          <a:bodyPr/>
          <a:lstStyle/>
          <a:p>
            <a:fld id="{ED4FE67B-104C-4DF8-996E-D5A12DD36BD1}" type="datetimeFigureOut">
              <a:rPr lang="fr-FR" smtClean="0"/>
              <a:t>14/01/2025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8881A9C-CD25-45F1-A2C1-FF1B29DDA3C7}" type="slidenum">
              <a:rPr lang="fr-FR" smtClean="0"/>
              <a:t>‹#›</a:t>
            </a:fld>
            <a:endParaRPr lang="fr-FR"/>
          </a:p>
        </p:txBody>
      </p:sp>
    </p:spTree>
    <p:extLst>
      <p:ext uri="{BB962C8B-B14F-4D97-AF65-F5344CB8AC3E}">
        <p14:creationId xmlns:p14="http://schemas.microsoft.com/office/powerpoint/2010/main" val="31943875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1663699" y="3419479"/>
            <a:ext cx="21031200" cy="5705475"/>
          </a:xfrm>
        </p:spPr>
        <p:txBody>
          <a:bodyPr anchor="b"/>
          <a:lstStyle>
            <a:lvl1pPr>
              <a:defRPr sz="12000"/>
            </a:lvl1pPr>
          </a:lstStyle>
          <a:p>
            <a:r>
              <a:rPr lang="fr-FR"/>
              <a:t>Modifiez le style du titre</a:t>
            </a:r>
          </a:p>
        </p:txBody>
      </p:sp>
      <p:sp>
        <p:nvSpPr>
          <p:cNvPr id="3" name="Espace réservé du texte 2"/>
          <p:cNvSpPr>
            <a:spLocks noGrp="1"/>
          </p:cNvSpPr>
          <p:nvPr>
            <p:ph type="body" idx="1"/>
          </p:nvPr>
        </p:nvSpPr>
        <p:spPr>
          <a:xfrm>
            <a:off x="1663699" y="9178928"/>
            <a:ext cx="21031200" cy="3000373"/>
          </a:xfrm>
        </p:spPr>
        <p:txBody>
          <a:bodyPr/>
          <a:lstStyle>
            <a:lvl1pPr marL="0" indent="0">
              <a:buNone/>
              <a:defRPr sz="4800">
                <a:solidFill>
                  <a:schemeClr val="tx1">
                    <a:tint val="75000"/>
                  </a:schemeClr>
                </a:solidFill>
              </a:defRPr>
            </a:lvl1pPr>
            <a:lvl2pPr marL="914411" indent="0">
              <a:buNone/>
              <a:defRPr sz="4000">
                <a:solidFill>
                  <a:schemeClr val="tx1">
                    <a:tint val="75000"/>
                  </a:schemeClr>
                </a:solidFill>
              </a:defRPr>
            </a:lvl2pPr>
            <a:lvl3pPr marL="1828823" indent="0">
              <a:buNone/>
              <a:defRPr sz="3600">
                <a:solidFill>
                  <a:schemeClr val="tx1">
                    <a:tint val="75000"/>
                  </a:schemeClr>
                </a:solidFill>
              </a:defRPr>
            </a:lvl3pPr>
            <a:lvl4pPr marL="2743234" indent="0">
              <a:buNone/>
              <a:defRPr sz="3200">
                <a:solidFill>
                  <a:schemeClr val="tx1">
                    <a:tint val="75000"/>
                  </a:schemeClr>
                </a:solidFill>
              </a:defRPr>
            </a:lvl4pPr>
            <a:lvl5pPr marL="3657646" indent="0">
              <a:buNone/>
              <a:defRPr sz="3200">
                <a:solidFill>
                  <a:schemeClr val="tx1">
                    <a:tint val="75000"/>
                  </a:schemeClr>
                </a:solidFill>
              </a:defRPr>
            </a:lvl5pPr>
            <a:lvl6pPr marL="4572057" indent="0">
              <a:buNone/>
              <a:defRPr sz="3200">
                <a:solidFill>
                  <a:schemeClr val="tx1">
                    <a:tint val="75000"/>
                  </a:schemeClr>
                </a:solidFill>
              </a:defRPr>
            </a:lvl6pPr>
            <a:lvl7pPr marL="5486469" indent="0">
              <a:buNone/>
              <a:defRPr sz="3200">
                <a:solidFill>
                  <a:schemeClr val="tx1">
                    <a:tint val="75000"/>
                  </a:schemeClr>
                </a:solidFill>
              </a:defRPr>
            </a:lvl7pPr>
            <a:lvl8pPr marL="6400880" indent="0">
              <a:buNone/>
              <a:defRPr sz="3200">
                <a:solidFill>
                  <a:schemeClr val="tx1">
                    <a:tint val="75000"/>
                  </a:schemeClr>
                </a:solidFill>
              </a:defRPr>
            </a:lvl8pPr>
            <a:lvl9pPr marL="7315291" indent="0">
              <a:buNone/>
              <a:defRPr sz="3200">
                <a:solidFill>
                  <a:schemeClr val="tx1">
                    <a:tint val="75000"/>
                  </a:schemeClr>
                </a:solidFill>
              </a:defRPr>
            </a:lvl9pPr>
          </a:lstStyle>
          <a:p>
            <a:pPr lvl="0"/>
            <a:r>
              <a:rPr lang="fr-FR"/>
              <a:t>Modifier les styles du texte du masque</a:t>
            </a:r>
          </a:p>
        </p:txBody>
      </p:sp>
      <p:sp>
        <p:nvSpPr>
          <p:cNvPr id="4" name="Espace réservé de la date 3"/>
          <p:cNvSpPr>
            <a:spLocks noGrp="1"/>
          </p:cNvSpPr>
          <p:nvPr>
            <p:ph type="dt" sz="half" idx="10"/>
          </p:nvPr>
        </p:nvSpPr>
        <p:spPr/>
        <p:txBody>
          <a:bodyPr/>
          <a:lstStyle/>
          <a:p>
            <a:fld id="{ED4FE67B-104C-4DF8-996E-D5A12DD36BD1}" type="datetimeFigureOut">
              <a:rPr lang="fr-FR" smtClean="0"/>
              <a:t>14/01/2025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8881A9C-CD25-45F1-A2C1-FF1B29DDA3C7}" type="slidenum">
              <a:rPr lang="fr-FR" smtClean="0"/>
              <a:t>‹#›</a:t>
            </a:fld>
            <a:endParaRPr lang="fr-FR"/>
          </a:p>
        </p:txBody>
      </p:sp>
    </p:spTree>
    <p:extLst>
      <p:ext uri="{BB962C8B-B14F-4D97-AF65-F5344CB8AC3E}">
        <p14:creationId xmlns:p14="http://schemas.microsoft.com/office/powerpoint/2010/main" val="36402088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1676400" y="3651248"/>
            <a:ext cx="10363200" cy="8702677"/>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12344400" y="3651248"/>
            <a:ext cx="10363200" cy="8702677"/>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ED4FE67B-104C-4DF8-996E-D5A12DD36BD1}" type="datetimeFigureOut">
              <a:rPr lang="fr-FR" smtClean="0"/>
              <a:t>14/01/2025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88881A9C-CD25-45F1-A2C1-FF1B29DDA3C7}" type="slidenum">
              <a:rPr lang="fr-FR" smtClean="0"/>
              <a:t>‹#›</a:t>
            </a:fld>
            <a:endParaRPr lang="fr-FR"/>
          </a:p>
        </p:txBody>
      </p:sp>
    </p:spTree>
    <p:extLst>
      <p:ext uri="{BB962C8B-B14F-4D97-AF65-F5344CB8AC3E}">
        <p14:creationId xmlns:p14="http://schemas.microsoft.com/office/powerpoint/2010/main" val="5704611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1679576" y="730251"/>
            <a:ext cx="21031200" cy="2651125"/>
          </a:xfrm>
        </p:spPr>
        <p:txBody>
          <a:bodyPr/>
          <a:lstStyle/>
          <a:p>
            <a:r>
              <a:rPr lang="fr-FR"/>
              <a:t>Modifiez le style du titre</a:t>
            </a:r>
          </a:p>
        </p:txBody>
      </p:sp>
      <p:sp>
        <p:nvSpPr>
          <p:cNvPr id="3" name="Espace réservé du texte 2"/>
          <p:cNvSpPr>
            <a:spLocks noGrp="1"/>
          </p:cNvSpPr>
          <p:nvPr>
            <p:ph type="body" idx="1"/>
          </p:nvPr>
        </p:nvSpPr>
        <p:spPr>
          <a:xfrm>
            <a:off x="1679579" y="3362325"/>
            <a:ext cx="10315573" cy="1647824"/>
          </a:xfrm>
        </p:spPr>
        <p:txBody>
          <a:bodyPr anchor="b"/>
          <a:lstStyle>
            <a:lvl1pPr marL="0" indent="0">
              <a:buNone/>
              <a:defRPr sz="4800" b="1"/>
            </a:lvl1pPr>
            <a:lvl2pPr marL="914411" indent="0">
              <a:buNone/>
              <a:defRPr sz="4000" b="1"/>
            </a:lvl2pPr>
            <a:lvl3pPr marL="1828823" indent="0">
              <a:buNone/>
              <a:defRPr sz="3600" b="1"/>
            </a:lvl3pPr>
            <a:lvl4pPr marL="2743234" indent="0">
              <a:buNone/>
              <a:defRPr sz="3200" b="1"/>
            </a:lvl4pPr>
            <a:lvl5pPr marL="3657646" indent="0">
              <a:buNone/>
              <a:defRPr sz="3200" b="1"/>
            </a:lvl5pPr>
            <a:lvl6pPr marL="4572057" indent="0">
              <a:buNone/>
              <a:defRPr sz="3200" b="1"/>
            </a:lvl6pPr>
            <a:lvl7pPr marL="5486469" indent="0">
              <a:buNone/>
              <a:defRPr sz="3200" b="1"/>
            </a:lvl7pPr>
            <a:lvl8pPr marL="6400880" indent="0">
              <a:buNone/>
              <a:defRPr sz="3200" b="1"/>
            </a:lvl8pPr>
            <a:lvl9pPr marL="7315291" indent="0">
              <a:buNone/>
              <a:defRPr sz="3200" b="1"/>
            </a:lvl9pPr>
          </a:lstStyle>
          <a:p>
            <a:pPr lvl="0"/>
            <a:r>
              <a:rPr lang="fr-FR"/>
              <a:t>Modifier les styles du texte du masque</a:t>
            </a:r>
          </a:p>
        </p:txBody>
      </p:sp>
      <p:sp>
        <p:nvSpPr>
          <p:cNvPr id="4" name="Espace réservé du contenu 3"/>
          <p:cNvSpPr>
            <a:spLocks noGrp="1"/>
          </p:cNvSpPr>
          <p:nvPr>
            <p:ph sz="half" idx="2"/>
          </p:nvPr>
        </p:nvSpPr>
        <p:spPr>
          <a:xfrm>
            <a:off x="1679579" y="5010151"/>
            <a:ext cx="10315573" cy="7369176"/>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12344401" y="3362325"/>
            <a:ext cx="10366376" cy="1647824"/>
          </a:xfrm>
        </p:spPr>
        <p:txBody>
          <a:bodyPr anchor="b"/>
          <a:lstStyle>
            <a:lvl1pPr marL="0" indent="0">
              <a:buNone/>
              <a:defRPr sz="4800" b="1"/>
            </a:lvl1pPr>
            <a:lvl2pPr marL="914411" indent="0">
              <a:buNone/>
              <a:defRPr sz="4000" b="1"/>
            </a:lvl2pPr>
            <a:lvl3pPr marL="1828823" indent="0">
              <a:buNone/>
              <a:defRPr sz="3600" b="1"/>
            </a:lvl3pPr>
            <a:lvl4pPr marL="2743234" indent="0">
              <a:buNone/>
              <a:defRPr sz="3200" b="1"/>
            </a:lvl4pPr>
            <a:lvl5pPr marL="3657646" indent="0">
              <a:buNone/>
              <a:defRPr sz="3200" b="1"/>
            </a:lvl5pPr>
            <a:lvl6pPr marL="4572057" indent="0">
              <a:buNone/>
              <a:defRPr sz="3200" b="1"/>
            </a:lvl6pPr>
            <a:lvl7pPr marL="5486469" indent="0">
              <a:buNone/>
              <a:defRPr sz="3200" b="1"/>
            </a:lvl7pPr>
            <a:lvl8pPr marL="6400880" indent="0">
              <a:buNone/>
              <a:defRPr sz="3200" b="1"/>
            </a:lvl8pPr>
            <a:lvl9pPr marL="7315291" indent="0">
              <a:buNone/>
              <a:defRPr sz="3200" b="1"/>
            </a:lvl9pPr>
          </a:lstStyle>
          <a:p>
            <a:pPr lvl="0"/>
            <a:r>
              <a:rPr lang="fr-FR"/>
              <a:t>Modifier les styles du texte du masque</a:t>
            </a:r>
          </a:p>
        </p:txBody>
      </p:sp>
      <p:sp>
        <p:nvSpPr>
          <p:cNvPr id="6" name="Espace réservé du contenu 5"/>
          <p:cNvSpPr>
            <a:spLocks noGrp="1"/>
          </p:cNvSpPr>
          <p:nvPr>
            <p:ph sz="quarter" idx="4"/>
          </p:nvPr>
        </p:nvSpPr>
        <p:spPr>
          <a:xfrm>
            <a:off x="12344401" y="5010151"/>
            <a:ext cx="10366376" cy="7369176"/>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ED4FE67B-104C-4DF8-996E-D5A12DD36BD1}" type="datetimeFigureOut">
              <a:rPr lang="fr-FR" smtClean="0"/>
              <a:t>14/01/2025</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88881A9C-CD25-45F1-A2C1-FF1B29DDA3C7}" type="slidenum">
              <a:rPr lang="fr-FR" smtClean="0"/>
              <a:t>‹#›</a:t>
            </a:fld>
            <a:endParaRPr lang="fr-FR"/>
          </a:p>
        </p:txBody>
      </p:sp>
    </p:spTree>
    <p:extLst>
      <p:ext uri="{BB962C8B-B14F-4D97-AF65-F5344CB8AC3E}">
        <p14:creationId xmlns:p14="http://schemas.microsoft.com/office/powerpoint/2010/main" val="31353927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ED4FE67B-104C-4DF8-996E-D5A12DD36BD1}" type="datetimeFigureOut">
              <a:rPr lang="fr-FR" smtClean="0"/>
              <a:t>14/01/2025</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88881A9C-CD25-45F1-A2C1-FF1B29DDA3C7}" type="slidenum">
              <a:rPr lang="fr-FR" smtClean="0"/>
              <a:t>‹#›</a:t>
            </a:fld>
            <a:endParaRPr lang="fr-FR"/>
          </a:p>
        </p:txBody>
      </p:sp>
    </p:spTree>
    <p:extLst>
      <p:ext uri="{BB962C8B-B14F-4D97-AF65-F5344CB8AC3E}">
        <p14:creationId xmlns:p14="http://schemas.microsoft.com/office/powerpoint/2010/main" val="10945659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ED4FE67B-104C-4DF8-996E-D5A12DD36BD1}" type="datetimeFigureOut">
              <a:rPr lang="fr-FR" smtClean="0"/>
              <a:t>14/01/2025</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88881A9C-CD25-45F1-A2C1-FF1B29DDA3C7}" type="slidenum">
              <a:rPr lang="fr-FR" smtClean="0"/>
              <a:t>‹#›</a:t>
            </a:fld>
            <a:endParaRPr lang="fr-FR"/>
          </a:p>
        </p:txBody>
      </p:sp>
    </p:spTree>
    <p:extLst>
      <p:ext uri="{BB962C8B-B14F-4D97-AF65-F5344CB8AC3E}">
        <p14:creationId xmlns:p14="http://schemas.microsoft.com/office/powerpoint/2010/main" val="41835960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679576" y="914400"/>
            <a:ext cx="7864475" cy="3200400"/>
          </a:xfrm>
        </p:spPr>
        <p:txBody>
          <a:bodyPr anchor="b"/>
          <a:lstStyle>
            <a:lvl1pPr>
              <a:defRPr sz="6400"/>
            </a:lvl1pPr>
          </a:lstStyle>
          <a:p>
            <a:r>
              <a:rPr lang="fr-FR"/>
              <a:t>Modifiez le style du titre</a:t>
            </a:r>
          </a:p>
        </p:txBody>
      </p:sp>
      <p:sp>
        <p:nvSpPr>
          <p:cNvPr id="3" name="Espace réservé du contenu 2"/>
          <p:cNvSpPr>
            <a:spLocks noGrp="1"/>
          </p:cNvSpPr>
          <p:nvPr>
            <p:ph idx="1"/>
          </p:nvPr>
        </p:nvSpPr>
        <p:spPr>
          <a:xfrm>
            <a:off x="10366376" y="1974852"/>
            <a:ext cx="12344400" cy="9747251"/>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1679576" y="4114801"/>
            <a:ext cx="7864475" cy="7623176"/>
          </a:xfrm>
        </p:spPr>
        <p:txBody>
          <a:bodyPr/>
          <a:lstStyle>
            <a:lvl1pPr marL="0" indent="0">
              <a:buNone/>
              <a:defRPr sz="3200"/>
            </a:lvl1pPr>
            <a:lvl2pPr marL="914411" indent="0">
              <a:buNone/>
              <a:defRPr sz="2800"/>
            </a:lvl2pPr>
            <a:lvl3pPr marL="1828823" indent="0">
              <a:buNone/>
              <a:defRPr sz="2400"/>
            </a:lvl3pPr>
            <a:lvl4pPr marL="2743234" indent="0">
              <a:buNone/>
              <a:defRPr sz="2000"/>
            </a:lvl4pPr>
            <a:lvl5pPr marL="3657646" indent="0">
              <a:buNone/>
              <a:defRPr sz="2000"/>
            </a:lvl5pPr>
            <a:lvl6pPr marL="4572057" indent="0">
              <a:buNone/>
              <a:defRPr sz="2000"/>
            </a:lvl6pPr>
            <a:lvl7pPr marL="5486469" indent="0">
              <a:buNone/>
              <a:defRPr sz="2000"/>
            </a:lvl7pPr>
            <a:lvl8pPr marL="6400880" indent="0">
              <a:buNone/>
              <a:defRPr sz="2000"/>
            </a:lvl8pPr>
            <a:lvl9pPr marL="7315291" indent="0">
              <a:buNone/>
              <a:defRPr sz="2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ED4FE67B-104C-4DF8-996E-D5A12DD36BD1}" type="datetimeFigureOut">
              <a:rPr lang="fr-FR" smtClean="0"/>
              <a:t>14/01/2025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88881A9C-CD25-45F1-A2C1-FF1B29DDA3C7}" type="slidenum">
              <a:rPr lang="fr-FR" smtClean="0"/>
              <a:t>‹#›</a:t>
            </a:fld>
            <a:endParaRPr lang="fr-FR"/>
          </a:p>
        </p:txBody>
      </p:sp>
    </p:spTree>
    <p:extLst>
      <p:ext uri="{BB962C8B-B14F-4D97-AF65-F5344CB8AC3E}">
        <p14:creationId xmlns:p14="http://schemas.microsoft.com/office/powerpoint/2010/main" val="13142620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679576" y="914400"/>
            <a:ext cx="7864475" cy="3200400"/>
          </a:xfrm>
        </p:spPr>
        <p:txBody>
          <a:bodyPr anchor="b"/>
          <a:lstStyle>
            <a:lvl1pPr>
              <a:defRPr sz="6400"/>
            </a:lvl1pPr>
          </a:lstStyle>
          <a:p>
            <a:r>
              <a:rPr lang="fr-FR"/>
              <a:t>Modifiez le style du titre</a:t>
            </a:r>
          </a:p>
        </p:txBody>
      </p:sp>
      <p:sp>
        <p:nvSpPr>
          <p:cNvPr id="3" name="Espace réservé pour une image  2"/>
          <p:cNvSpPr>
            <a:spLocks noGrp="1"/>
          </p:cNvSpPr>
          <p:nvPr>
            <p:ph type="pic" idx="1"/>
          </p:nvPr>
        </p:nvSpPr>
        <p:spPr>
          <a:xfrm>
            <a:off x="10366376" y="1974852"/>
            <a:ext cx="12344400" cy="9747251"/>
          </a:xfrm>
        </p:spPr>
        <p:txBody>
          <a:bodyPr/>
          <a:lstStyle>
            <a:lvl1pPr marL="0" indent="0">
              <a:buNone/>
              <a:defRPr sz="6400"/>
            </a:lvl1pPr>
            <a:lvl2pPr marL="914411" indent="0">
              <a:buNone/>
              <a:defRPr sz="5600"/>
            </a:lvl2pPr>
            <a:lvl3pPr marL="1828823" indent="0">
              <a:buNone/>
              <a:defRPr sz="4800"/>
            </a:lvl3pPr>
            <a:lvl4pPr marL="2743234" indent="0">
              <a:buNone/>
              <a:defRPr sz="4000"/>
            </a:lvl4pPr>
            <a:lvl5pPr marL="3657646" indent="0">
              <a:buNone/>
              <a:defRPr sz="4000"/>
            </a:lvl5pPr>
            <a:lvl6pPr marL="4572057" indent="0">
              <a:buNone/>
              <a:defRPr sz="4000"/>
            </a:lvl6pPr>
            <a:lvl7pPr marL="5486469" indent="0">
              <a:buNone/>
              <a:defRPr sz="4000"/>
            </a:lvl7pPr>
            <a:lvl8pPr marL="6400880" indent="0">
              <a:buNone/>
              <a:defRPr sz="4000"/>
            </a:lvl8pPr>
            <a:lvl9pPr marL="7315291" indent="0">
              <a:buNone/>
              <a:defRPr sz="4000"/>
            </a:lvl9pPr>
          </a:lstStyle>
          <a:p>
            <a:r>
              <a:rPr lang="fr-FR"/>
              <a:t>Cliquez sur l'icône pour ajouter une image</a:t>
            </a:r>
          </a:p>
        </p:txBody>
      </p:sp>
      <p:sp>
        <p:nvSpPr>
          <p:cNvPr id="4" name="Espace réservé du texte 3"/>
          <p:cNvSpPr>
            <a:spLocks noGrp="1"/>
          </p:cNvSpPr>
          <p:nvPr>
            <p:ph type="body" sz="half" idx="2"/>
          </p:nvPr>
        </p:nvSpPr>
        <p:spPr>
          <a:xfrm>
            <a:off x="1679576" y="4114801"/>
            <a:ext cx="7864475" cy="7623176"/>
          </a:xfrm>
        </p:spPr>
        <p:txBody>
          <a:bodyPr/>
          <a:lstStyle>
            <a:lvl1pPr marL="0" indent="0">
              <a:buNone/>
              <a:defRPr sz="3200"/>
            </a:lvl1pPr>
            <a:lvl2pPr marL="914411" indent="0">
              <a:buNone/>
              <a:defRPr sz="2800"/>
            </a:lvl2pPr>
            <a:lvl3pPr marL="1828823" indent="0">
              <a:buNone/>
              <a:defRPr sz="2400"/>
            </a:lvl3pPr>
            <a:lvl4pPr marL="2743234" indent="0">
              <a:buNone/>
              <a:defRPr sz="2000"/>
            </a:lvl4pPr>
            <a:lvl5pPr marL="3657646" indent="0">
              <a:buNone/>
              <a:defRPr sz="2000"/>
            </a:lvl5pPr>
            <a:lvl6pPr marL="4572057" indent="0">
              <a:buNone/>
              <a:defRPr sz="2000"/>
            </a:lvl6pPr>
            <a:lvl7pPr marL="5486469" indent="0">
              <a:buNone/>
              <a:defRPr sz="2000"/>
            </a:lvl7pPr>
            <a:lvl8pPr marL="6400880" indent="0">
              <a:buNone/>
              <a:defRPr sz="2000"/>
            </a:lvl8pPr>
            <a:lvl9pPr marL="7315291" indent="0">
              <a:buNone/>
              <a:defRPr sz="2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ED4FE67B-104C-4DF8-996E-D5A12DD36BD1}" type="datetimeFigureOut">
              <a:rPr lang="fr-FR" smtClean="0"/>
              <a:t>14/01/2025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88881A9C-CD25-45F1-A2C1-FF1B29DDA3C7}" type="slidenum">
              <a:rPr lang="fr-FR" smtClean="0"/>
              <a:t>‹#›</a:t>
            </a:fld>
            <a:endParaRPr lang="fr-FR"/>
          </a:p>
        </p:txBody>
      </p:sp>
    </p:spTree>
    <p:extLst>
      <p:ext uri="{BB962C8B-B14F-4D97-AF65-F5344CB8AC3E}">
        <p14:creationId xmlns:p14="http://schemas.microsoft.com/office/powerpoint/2010/main" val="25419280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07577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ED4FE67B-104C-4DF8-996E-D5A12DD36BD1}" type="datetimeFigureOut">
              <a:rPr lang="fr-FR" smtClean="0"/>
              <a:t>14/01/2025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8881A9C-CD25-45F1-A2C1-FF1B29DDA3C7}" type="slidenum">
              <a:rPr lang="fr-FR" smtClean="0"/>
              <a:t>‹#›</a:t>
            </a:fld>
            <a:endParaRPr lang="fr-FR"/>
          </a:p>
        </p:txBody>
      </p:sp>
    </p:spTree>
    <p:extLst>
      <p:ext uri="{BB962C8B-B14F-4D97-AF65-F5344CB8AC3E}">
        <p14:creationId xmlns:p14="http://schemas.microsoft.com/office/powerpoint/2010/main" val="20038204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17449801" y="730249"/>
            <a:ext cx="5257800" cy="11623677"/>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1676401" y="730249"/>
            <a:ext cx="15468600" cy="11623677"/>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ED4FE67B-104C-4DF8-996E-D5A12DD36BD1}" type="datetimeFigureOut">
              <a:rPr lang="fr-FR" smtClean="0"/>
              <a:t>14/01/2025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8881A9C-CD25-45F1-A2C1-FF1B29DDA3C7}" type="slidenum">
              <a:rPr lang="fr-FR" smtClean="0"/>
              <a:t>‹#›</a:t>
            </a:fld>
            <a:endParaRPr lang="fr-FR"/>
          </a:p>
        </p:txBody>
      </p:sp>
    </p:spTree>
    <p:extLst>
      <p:ext uri="{BB962C8B-B14F-4D97-AF65-F5344CB8AC3E}">
        <p14:creationId xmlns:p14="http://schemas.microsoft.com/office/powerpoint/2010/main" val="25266772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itre + Sous-titre Rubrique - Mandarine BS">
    <p:spTree>
      <p:nvGrpSpPr>
        <p:cNvPr id="1" name=""/>
        <p:cNvGrpSpPr/>
        <p:nvPr/>
      </p:nvGrpSpPr>
      <p:grpSpPr>
        <a:xfrm>
          <a:off x="0" y="0"/>
          <a:ext cx="0" cy="0"/>
          <a:chOff x="0" y="0"/>
          <a:chExt cx="0" cy="0"/>
        </a:xfrm>
      </p:grpSpPr>
      <p:sp>
        <p:nvSpPr>
          <p:cNvPr id="2" name="Title 1"/>
          <p:cNvSpPr>
            <a:spLocks noGrp="1"/>
          </p:cNvSpPr>
          <p:nvPr>
            <p:ph type="title"/>
          </p:nvPr>
        </p:nvSpPr>
        <p:spPr>
          <a:xfrm>
            <a:off x="3850105" y="1466968"/>
            <a:ext cx="12282312" cy="933451"/>
          </a:xfrm>
          <a:prstGeom prst="rect">
            <a:avLst/>
          </a:prstGeom>
        </p:spPr>
        <p:txBody>
          <a:bodyPr anchor="ctr"/>
          <a:lstStyle>
            <a:lvl1pPr>
              <a:defRPr lang="en-US" sz="4800" kern="1200" cap="all" baseline="0" dirty="0">
                <a:solidFill>
                  <a:srgbClr val="333333"/>
                </a:solidFill>
                <a:latin typeface="Segoe UI Semibold" panose="020B0702040204020203" pitchFamily="34" charset="0"/>
                <a:ea typeface="Segoe UI" pitchFamily="34" charset="0"/>
                <a:cs typeface="Segoe UI Semibold" panose="020B0702040204020203" pitchFamily="34" charset="0"/>
              </a:defRPr>
            </a:lvl1pPr>
          </a:lstStyle>
          <a:p>
            <a:r>
              <a:rPr lang="fr-FR"/>
              <a:t>Modifiez le style du titre</a:t>
            </a:r>
            <a:endParaRPr lang="en-US" dirty="0"/>
          </a:p>
        </p:txBody>
      </p:sp>
      <p:sp>
        <p:nvSpPr>
          <p:cNvPr id="5" name="Espace réservé du texte 2"/>
          <p:cNvSpPr>
            <a:spLocks noGrp="1"/>
          </p:cNvSpPr>
          <p:nvPr>
            <p:ph idx="1"/>
          </p:nvPr>
        </p:nvSpPr>
        <p:spPr>
          <a:xfrm>
            <a:off x="3850104" y="2575560"/>
            <a:ext cx="18857493" cy="8702677"/>
          </a:xfrm>
          <a:prstGeom prst="rect">
            <a:avLst/>
          </a:prstGeom>
        </p:spPr>
        <p:txBody>
          <a:bodyPr vert="horz" lIns="91440" tIns="45720" rIns="91440" bIns="45720" rtlCol="0" anchor="t">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2460" y="2091996"/>
            <a:ext cx="723901" cy="10340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06064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itre + Sous-titre Rubrique - Mandarine BS">
    <p:spTree>
      <p:nvGrpSpPr>
        <p:cNvPr id="1" name=""/>
        <p:cNvGrpSpPr/>
        <p:nvPr/>
      </p:nvGrpSpPr>
      <p:grpSpPr>
        <a:xfrm>
          <a:off x="0" y="0"/>
          <a:ext cx="0" cy="0"/>
          <a:chOff x="0" y="0"/>
          <a:chExt cx="0" cy="0"/>
        </a:xfrm>
      </p:grpSpPr>
      <p:sp>
        <p:nvSpPr>
          <p:cNvPr id="2" name="Title 1"/>
          <p:cNvSpPr>
            <a:spLocks noGrp="1"/>
          </p:cNvSpPr>
          <p:nvPr>
            <p:ph type="title"/>
          </p:nvPr>
        </p:nvSpPr>
        <p:spPr>
          <a:xfrm>
            <a:off x="3850105" y="1466968"/>
            <a:ext cx="12282312" cy="933451"/>
          </a:xfrm>
          <a:prstGeom prst="rect">
            <a:avLst/>
          </a:prstGeom>
        </p:spPr>
        <p:txBody>
          <a:bodyPr anchor="ctr"/>
          <a:lstStyle>
            <a:lvl1pPr>
              <a:defRPr lang="en-US" sz="4800" kern="1200" cap="all" baseline="0" dirty="0">
                <a:solidFill>
                  <a:srgbClr val="333333"/>
                </a:solidFill>
                <a:latin typeface="Segoe UI Semibold" panose="020B0702040204020203" pitchFamily="34" charset="0"/>
                <a:ea typeface="Segoe UI" pitchFamily="34" charset="0"/>
                <a:cs typeface="Segoe UI Semibold" panose="020B0702040204020203" pitchFamily="34" charset="0"/>
              </a:defRPr>
            </a:lvl1pPr>
          </a:lstStyle>
          <a:p>
            <a:r>
              <a:rPr lang="fr-FR"/>
              <a:t>Modifiez le style du titre</a:t>
            </a:r>
            <a:endParaRPr lang="en-US" dirty="0"/>
          </a:p>
        </p:txBody>
      </p:sp>
      <p:sp>
        <p:nvSpPr>
          <p:cNvPr id="5" name="Espace réservé du texte 2"/>
          <p:cNvSpPr>
            <a:spLocks noGrp="1"/>
          </p:cNvSpPr>
          <p:nvPr>
            <p:ph idx="1"/>
          </p:nvPr>
        </p:nvSpPr>
        <p:spPr>
          <a:xfrm>
            <a:off x="3850104" y="2575560"/>
            <a:ext cx="18857493" cy="8702677"/>
          </a:xfrm>
          <a:prstGeom prst="rect">
            <a:avLst/>
          </a:prstGeom>
        </p:spPr>
        <p:txBody>
          <a:bodyPr vert="horz" lIns="91440" tIns="45720" rIns="91440" bIns="45720" rtlCol="0" anchor="t">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Tree>
    <p:extLst>
      <p:ext uri="{BB962C8B-B14F-4D97-AF65-F5344CB8AC3E}">
        <p14:creationId xmlns:p14="http://schemas.microsoft.com/office/powerpoint/2010/main" val="217909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2_Titre + Sous-titre Rubrique - Mandarine BS">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2460" y="2091996"/>
            <a:ext cx="723901" cy="10340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75069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_Titre + Sous-titre Rubrique - Mandarine BS">
    <p:spTree>
      <p:nvGrpSpPr>
        <p:cNvPr id="1" name=""/>
        <p:cNvGrpSpPr/>
        <p:nvPr/>
      </p:nvGrpSpPr>
      <p:grpSpPr>
        <a:xfrm>
          <a:off x="0" y="0"/>
          <a:ext cx="0" cy="0"/>
          <a:chOff x="0" y="0"/>
          <a:chExt cx="0" cy="0"/>
        </a:xfrm>
      </p:grpSpPr>
      <p:sp>
        <p:nvSpPr>
          <p:cNvPr id="2" name="Title 1"/>
          <p:cNvSpPr>
            <a:spLocks noGrp="1"/>
          </p:cNvSpPr>
          <p:nvPr>
            <p:ph type="title"/>
          </p:nvPr>
        </p:nvSpPr>
        <p:spPr>
          <a:xfrm>
            <a:off x="3850105" y="1466968"/>
            <a:ext cx="12282312" cy="933451"/>
          </a:xfrm>
          <a:prstGeom prst="rect">
            <a:avLst/>
          </a:prstGeom>
        </p:spPr>
        <p:txBody>
          <a:bodyPr anchor="ctr"/>
          <a:lstStyle>
            <a:lvl1pPr>
              <a:defRPr lang="en-US" sz="4800" kern="1200" cap="all" baseline="0" dirty="0">
                <a:solidFill>
                  <a:srgbClr val="333333"/>
                </a:solidFill>
                <a:latin typeface="Segoe UI Semibold" panose="020B0702040204020203" pitchFamily="34" charset="0"/>
                <a:ea typeface="Segoe UI" pitchFamily="34" charset="0"/>
                <a:cs typeface="Segoe UI Semibold" panose="020B0702040204020203" pitchFamily="34" charset="0"/>
              </a:defRPr>
            </a:lvl1pPr>
          </a:lstStyle>
          <a:p>
            <a:r>
              <a:rPr lang="fr-FR"/>
              <a:t>Modifiez le style du titre</a:t>
            </a:r>
            <a:endParaRPr lang="en-US" dirty="0"/>
          </a:p>
        </p:txBody>
      </p:sp>
      <p:sp>
        <p:nvSpPr>
          <p:cNvPr id="5" name="Espace réservé du texte 2"/>
          <p:cNvSpPr>
            <a:spLocks noGrp="1"/>
          </p:cNvSpPr>
          <p:nvPr>
            <p:ph idx="1"/>
          </p:nvPr>
        </p:nvSpPr>
        <p:spPr>
          <a:xfrm>
            <a:off x="3850104" y="2575560"/>
            <a:ext cx="18857493" cy="8702677"/>
          </a:xfrm>
          <a:prstGeom prst="rect">
            <a:avLst/>
          </a:prstGeom>
        </p:spPr>
        <p:txBody>
          <a:bodyPr vert="horz" lIns="91440" tIns="45720" rIns="91440" bIns="45720" rtlCol="0" anchor="t">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2460" y="2091996"/>
            <a:ext cx="723901" cy="10340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Espace réservé du texte 3"/>
          <p:cNvSpPr>
            <a:spLocks noGrp="1"/>
          </p:cNvSpPr>
          <p:nvPr>
            <p:ph type="body" sz="quarter" idx="10"/>
          </p:nvPr>
        </p:nvSpPr>
        <p:spPr>
          <a:xfrm>
            <a:off x="430424" y="3972403"/>
            <a:ext cx="2762251" cy="4327525"/>
          </a:xfrm>
        </p:spPr>
        <p:txBody>
          <a:bodyPr>
            <a:noAutofit/>
          </a:bodyPr>
          <a:lstStyle>
            <a:lvl1pPr marL="0" indent="0">
              <a:buFont typeface="Arial" panose="020B0604020202020204" pitchFamily="34" charset="0"/>
              <a:buNone/>
              <a:defRPr sz="2200">
                <a:solidFill>
                  <a:schemeClr val="tx1"/>
                </a:solidFill>
              </a:defRPr>
            </a:lvl1pPr>
            <a:lvl2pPr marL="914411" indent="0">
              <a:buFont typeface="Arial" panose="020B0604020202020204" pitchFamily="34" charset="0"/>
              <a:buNone/>
              <a:defRPr sz="2200">
                <a:solidFill>
                  <a:schemeClr val="tx1"/>
                </a:solidFill>
              </a:defRPr>
            </a:lvl2pPr>
            <a:lvl3pPr marL="1828823" indent="0">
              <a:buFont typeface="Arial" panose="020B0604020202020204" pitchFamily="34" charset="0"/>
              <a:buNone/>
              <a:defRPr sz="2200">
                <a:solidFill>
                  <a:schemeClr val="tx1"/>
                </a:solidFill>
              </a:defRPr>
            </a:lvl3pPr>
            <a:lvl4pPr marL="2743234" indent="0">
              <a:buFont typeface="Arial" panose="020B0604020202020204" pitchFamily="34" charset="0"/>
              <a:buNone/>
              <a:defRPr sz="2200">
                <a:solidFill>
                  <a:schemeClr val="tx1"/>
                </a:solidFill>
              </a:defRPr>
            </a:lvl4pPr>
            <a:lvl5pPr marL="3657646" indent="0">
              <a:buFont typeface="Arial" panose="020B0604020202020204" pitchFamily="34" charset="0"/>
              <a:buNone/>
              <a:defRPr sz="2200">
                <a:solidFill>
                  <a:schemeClr val="tx1"/>
                </a:solidFill>
              </a:defRPr>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7" name="ZoneTexte 6"/>
          <p:cNvSpPr txBox="1"/>
          <p:nvPr userDrawn="1"/>
        </p:nvSpPr>
        <p:spPr>
          <a:xfrm>
            <a:off x="430424" y="3209031"/>
            <a:ext cx="2762251" cy="646331"/>
          </a:xfrm>
          <a:prstGeom prst="rect">
            <a:avLst/>
          </a:prstGeom>
          <a:noFill/>
        </p:spPr>
        <p:txBody>
          <a:bodyPr wrap="square" rtlCol="0">
            <a:spAutoFit/>
          </a:bodyPr>
          <a:lstStyle/>
          <a:p>
            <a:r>
              <a:rPr lang="fr-FR" sz="3600" dirty="0">
                <a:solidFill>
                  <a:srgbClr val="E93F25"/>
                </a:solidFill>
                <a:latin typeface="Segoe UI Semibold" panose="020B0702040204020203" pitchFamily="34" charset="0"/>
                <a:ea typeface="Segoe UI Black" panose="020B0A02040204020203" pitchFamily="34" charset="0"/>
                <a:cs typeface="Segoe UI Semibold" panose="020B0702040204020203" pitchFamily="34" charset="0"/>
              </a:rPr>
              <a:t>Plan</a:t>
            </a:r>
          </a:p>
        </p:txBody>
      </p:sp>
    </p:spTree>
    <p:extLst>
      <p:ext uri="{BB962C8B-B14F-4D97-AF65-F5344CB8AC3E}">
        <p14:creationId xmlns:p14="http://schemas.microsoft.com/office/powerpoint/2010/main" val="691803477"/>
      </p:ext>
    </p:extLst>
  </p:cSld>
  <p:clrMapOvr>
    <a:masterClrMapping/>
  </p:clrMapOvr>
  <p:extLst>
    <p:ext uri="{DCECCB84-F9BA-43D5-87BE-67443E8EF086}">
      <p15:sldGuideLst xmlns:p15="http://schemas.microsoft.com/office/powerpoint/2012/main">
        <p15:guide id="1" orient="horz" pos="1253">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u Vierge - bleu">
    <p:spTree>
      <p:nvGrpSpPr>
        <p:cNvPr id="1" name=""/>
        <p:cNvGrpSpPr/>
        <p:nvPr/>
      </p:nvGrpSpPr>
      <p:grpSpPr>
        <a:xfrm>
          <a:off x="0" y="0"/>
          <a:ext cx="0" cy="0"/>
          <a:chOff x="0" y="0"/>
          <a:chExt cx="0" cy="0"/>
        </a:xfrm>
      </p:grpSpPr>
      <p:pic>
        <p:nvPicPr>
          <p:cNvPr id="9" name="Image 8"/>
          <p:cNvPicPr>
            <a:picLocks noChangeAspect="1"/>
          </p:cNvPicPr>
          <p:nvPr/>
        </p:nvPicPr>
        <p:blipFill>
          <a:blip r:embed="rId2"/>
          <a:stretch>
            <a:fillRect/>
          </a:stretch>
        </p:blipFill>
        <p:spPr>
          <a:xfrm>
            <a:off x="23648188" y="172505"/>
            <a:ext cx="477149" cy="584408"/>
          </a:xfrm>
          <a:prstGeom prst="rect">
            <a:avLst/>
          </a:prstGeom>
        </p:spPr>
      </p:pic>
      <p:sp>
        <p:nvSpPr>
          <p:cNvPr id="11" name="Espace réservé du texte 2"/>
          <p:cNvSpPr>
            <a:spLocks noGrp="1"/>
          </p:cNvSpPr>
          <p:nvPr>
            <p:ph idx="1"/>
          </p:nvPr>
        </p:nvSpPr>
        <p:spPr>
          <a:xfrm>
            <a:off x="1676400" y="3116835"/>
            <a:ext cx="21031200" cy="8702677"/>
          </a:xfrm>
          <a:prstGeom prst="rect">
            <a:avLst/>
          </a:prstGeom>
        </p:spPr>
        <p:txBody>
          <a:bodyPr vert="horz" lIns="91440" tIns="45720" rIns="91440" bIns="45720" rtlCol="0" anchor="t">
            <a:normAutofit/>
          </a:bodyPr>
          <a:lstStyle>
            <a:lvl1pPr>
              <a:defRPr sz="2800">
                <a:latin typeface="Segoe UI Semibold" panose="020B0702040204020203" pitchFamily="34" charset="0"/>
                <a:cs typeface="Segoe UI Semibold" panose="020B0702040204020203" pitchFamily="34" charset="0"/>
              </a:defRPr>
            </a:lvl1pPr>
            <a:lvl2pPr>
              <a:defRPr sz="2800">
                <a:latin typeface="Segoe UI Light" panose="020B0502040204020203" pitchFamily="34" charset="0"/>
                <a:cs typeface="Segoe UI Light" panose="020B0502040204020203" pitchFamily="34" charset="0"/>
              </a:defRPr>
            </a:lvl2pPr>
            <a:lvl3pPr>
              <a:defRPr sz="2800">
                <a:latin typeface="Segoe UI Light" panose="020B0502040204020203" pitchFamily="34" charset="0"/>
                <a:cs typeface="Segoe UI Light" panose="020B0502040204020203" pitchFamily="34" charset="0"/>
              </a:defRPr>
            </a:lvl3pPr>
            <a:lvl4pPr>
              <a:defRPr sz="2800">
                <a:latin typeface="Segoe UI Light" panose="020B0502040204020203" pitchFamily="34" charset="0"/>
                <a:cs typeface="Segoe UI Light" panose="020B0502040204020203" pitchFamily="34" charset="0"/>
              </a:defRPr>
            </a:lvl4pPr>
            <a:lvl5pPr>
              <a:defRPr sz="2800">
                <a:latin typeface="Segoe UI Light" panose="020B0502040204020203" pitchFamily="34" charset="0"/>
                <a:cs typeface="Segoe UI Light" panose="020B0502040204020203" pitchFamily="34" charset="0"/>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0" name="Espace réservé du texte 5"/>
          <p:cNvSpPr>
            <a:spLocks noGrp="1"/>
          </p:cNvSpPr>
          <p:nvPr>
            <p:ph type="body" sz="quarter" idx="11"/>
          </p:nvPr>
        </p:nvSpPr>
        <p:spPr>
          <a:xfrm>
            <a:off x="3" y="936003"/>
            <a:ext cx="24384000" cy="1080000"/>
          </a:xfrm>
          <a:prstGeom prst="rect">
            <a:avLst/>
          </a:prstGeom>
        </p:spPr>
        <p:txBody>
          <a:bodyPr anchor="ctr"/>
          <a:lstStyle>
            <a:lvl1pPr marL="0" indent="0" algn="ctr">
              <a:buNone/>
              <a:defRPr sz="3200">
                <a:solidFill>
                  <a:schemeClr val="accent1"/>
                </a:solidFill>
                <a:latin typeface="Segoe UI Light" panose="020B0502040204020203" pitchFamily="34" charset="0"/>
                <a:cs typeface="Segoe UI Light" panose="020B0502040204020203" pitchFamily="34" charset="0"/>
              </a:defRPr>
            </a:lvl1pPr>
          </a:lstStyle>
          <a:p>
            <a:pPr lvl="0"/>
            <a:r>
              <a:rPr lang="fr-FR"/>
              <a:t>Modifiez les styles du texte du masque</a:t>
            </a:r>
          </a:p>
        </p:txBody>
      </p:sp>
    </p:spTree>
    <p:extLst>
      <p:ext uri="{BB962C8B-B14F-4D97-AF65-F5344CB8AC3E}">
        <p14:creationId xmlns:p14="http://schemas.microsoft.com/office/powerpoint/2010/main" val="13558254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8727795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8" name="Imag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39851"/>
            <a:ext cx="24384000" cy="6571280"/>
          </a:xfrm>
          <a:prstGeom prst="rect">
            <a:avLst/>
          </a:prstGeom>
        </p:spPr>
      </p:pic>
      <p:sp>
        <p:nvSpPr>
          <p:cNvPr id="2" name="Titre 1"/>
          <p:cNvSpPr>
            <a:spLocks noGrp="1"/>
          </p:cNvSpPr>
          <p:nvPr>
            <p:ph type="ctrTitle"/>
          </p:nvPr>
        </p:nvSpPr>
        <p:spPr>
          <a:xfrm>
            <a:off x="3048000" y="2244725"/>
            <a:ext cx="18288000" cy="4775200"/>
          </a:xfrm>
        </p:spPr>
        <p:txBody>
          <a:bodyPr anchor="ctr"/>
          <a:lstStyle>
            <a:lvl1pPr algn="ctr">
              <a:defRPr sz="12000">
                <a:solidFill>
                  <a:schemeClr val="bg1"/>
                </a:solidFill>
              </a:defRPr>
            </a:lvl1pPr>
          </a:lstStyle>
          <a:p>
            <a:r>
              <a:rPr lang="fr-FR"/>
              <a:t>Modifiez le style du titre</a:t>
            </a:r>
            <a:endParaRPr lang="fr-FR" dirty="0"/>
          </a:p>
        </p:txBody>
      </p:sp>
      <p:sp>
        <p:nvSpPr>
          <p:cNvPr id="3" name="Sous-titre 2"/>
          <p:cNvSpPr>
            <a:spLocks noGrp="1"/>
          </p:cNvSpPr>
          <p:nvPr>
            <p:ph type="subTitle" idx="1"/>
          </p:nvPr>
        </p:nvSpPr>
        <p:spPr>
          <a:xfrm>
            <a:off x="3048000" y="8509971"/>
            <a:ext cx="18288000" cy="3311525"/>
          </a:xfrm>
        </p:spPr>
        <p:txBody>
          <a:bodyPr/>
          <a:lstStyle>
            <a:lvl1pPr marL="0" indent="0" algn="ctr">
              <a:buNone/>
              <a:defRPr sz="4800"/>
            </a:lvl1pPr>
            <a:lvl2pPr marL="914411" indent="0" algn="ctr">
              <a:buNone/>
              <a:defRPr sz="4000"/>
            </a:lvl2pPr>
            <a:lvl3pPr marL="1828823" indent="0" algn="ctr">
              <a:buNone/>
              <a:defRPr sz="3600"/>
            </a:lvl3pPr>
            <a:lvl4pPr marL="2743234" indent="0" algn="ctr">
              <a:buNone/>
              <a:defRPr sz="3200"/>
            </a:lvl4pPr>
            <a:lvl5pPr marL="3657646" indent="0" algn="ctr">
              <a:buNone/>
              <a:defRPr sz="3200"/>
            </a:lvl5pPr>
            <a:lvl6pPr marL="4572057" indent="0" algn="ctr">
              <a:buNone/>
              <a:defRPr sz="3200"/>
            </a:lvl6pPr>
            <a:lvl7pPr marL="5486469" indent="0" algn="ctr">
              <a:buNone/>
              <a:defRPr sz="3200"/>
            </a:lvl7pPr>
            <a:lvl8pPr marL="6400880" indent="0" algn="ctr">
              <a:buNone/>
              <a:defRPr sz="3200"/>
            </a:lvl8pPr>
            <a:lvl9pPr marL="7315291" indent="0" algn="ctr">
              <a:buNone/>
              <a:defRPr sz="3200"/>
            </a:lvl9pPr>
          </a:lstStyle>
          <a:p>
            <a:r>
              <a:rPr lang="fr-FR"/>
              <a:t>Modifier le style des sous-titres du masque</a:t>
            </a:r>
            <a:endParaRPr lang="fr-FR" dirty="0"/>
          </a:p>
        </p:txBody>
      </p:sp>
      <p:sp>
        <p:nvSpPr>
          <p:cNvPr id="4" name="Espace réservé de la date 3"/>
          <p:cNvSpPr>
            <a:spLocks noGrp="1"/>
          </p:cNvSpPr>
          <p:nvPr>
            <p:ph type="dt" sz="half" idx="10"/>
          </p:nvPr>
        </p:nvSpPr>
        <p:spPr/>
        <p:txBody>
          <a:bodyPr/>
          <a:lstStyle/>
          <a:p>
            <a:fld id="{ED4FE67B-104C-4DF8-996E-D5A12DD36BD1}" type="datetimeFigureOut">
              <a:rPr lang="fr-FR" smtClean="0"/>
              <a:t>14/01/2025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8881A9C-CD25-45F1-A2C1-FF1B29DDA3C7}" type="slidenum">
              <a:rPr lang="fr-FR" smtClean="0"/>
              <a:t>‹#›</a:t>
            </a:fld>
            <a:endParaRPr lang="fr-FR"/>
          </a:p>
        </p:txBody>
      </p:sp>
      <p:pic>
        <p:nvPicPr>
          <p:cNvPr id="10" name="Imag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39851"/>
            <a:ext cx="24384000" cy="6571280"/>
          </a:xfrm>
          <a:prstGeom prst="rect">
            <a:avLst/>
          </a:prstGeom>
        </p:spPr>
      </p:pic>
      <p:pic>
        <p:nvPicPr>
          <p:cNvPr id="9" name="Imag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39851"/>
            <a:ext cx="24384000" cy="6571280"/>
          </a:xfrm>
          <a:prstGeom prst="rect">
            <a:avLst/>
          </a:prstGeom>
        </p:spPr>
      </p:pic>
      <p:pic>
        <p:nvPicPr>
          <p:cNvPr id="11" name="Imag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339851"/>
            <a:ext cx="24384000" cy="6571280"/>
          </a:xfrm>
          <a:prstGeom prst="rect">
            <a:avLst/>
          </a:prstGeom>
        </p:spPr>
      </p:pic>
    </p:spTree>
    <p:extLst>
      <p:ext uri="{BB962C8B-B14F-4D97-AF65-F5344CB8AC3E}">
        <p14:creationId xmlns:p14="http://schemas.microsoft.com/office/powerpoint/2010/main" val="21229008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097867" y="1727200"/>
            <a:ext cx="18609733" cy="1095376"/>
          </a:xfrm>
        </p:spPr>
        <p:txBody>
          <a:bodyPr/>
          <a:lstStyle>
            <a:lvl1pPr>
              <a:defRPr>
                <a:latin typeface="Segoe UI Light" panose="020B0502040204020203" pitchFamily="34" charset="0"/>
                <a:cs typeface="Segoe UI Light" panose="020B0502040204020203" pitchFamily="34" charset="0"/>
              </a:defRPr>
            </a:lvl1pPr>
          </a:lstStyle>
          <a:p>
            <a:r>
              <a:rPr lang="fr-FR"/>
              <a:t>Modifiez le style du titre</a:t>
            </a:r>
          </a:p>
        </p:txBody>
      </p:sp>
      <p:sp>
        <p:nvSpPr>
          <p:cNvPr id="3" name="Espace réservé du contenu 2"/>
          <p:cNvSpPr>
            <a:spLocks noGrp="1"/>
          </p:cNvSpPr>
          <p:nvPr>
            <p:ph idx="1"/>
          </p:nvPr>
        </p:nvSpPr>
        <p:spPr>
          <a:xfrm>
            <a:off x="4097867" y="3092448"/>
            <a:ext cx="18609733" cy="8702677"/>
          </a:xfrm>
        </p:spPr>
        <p:txBody>
          <a:bodyPr/>
          <a:lstStyle>
            <a:lvl1pPr marL="0" indent="0">
              <a:buNone/>
              <a:defRPr>
                <a:solidFill>
                  <a:srgbClr val="FF0000"/>
                </a:solidFill>
                <a:latin typeface="Segoe UI Light" panose="020B0502040204020203" pitchFamily="34" charset="0"/>
                <a:cs typeface="Segoe UI Light" panose="020B0502040204020203" pitchFamily="34" charset="0"/>
              </a:defRPr>
            </a:lvl1pPr>
            <a:lvl2pPr marL="914411" indent="0">
              <a:buNone/>
              <a:defRPr>
                <a:latin typeface="Segoe UI Light" panose="020B0502040204020203" pitchFamily="34" charset="0"/>
                <a:cs typeface="Segoe UI Light" panose="020B0502040204020203" pitchFamily="34" charset="0"/>
              </a:defRPr>
            </a:lvl2pPr>
            <a:lvl3pPr marL="1828823" indent="0">
              <a:buNone/>
              <a:defRPr>
                <a:latin typeface="Segoe UI Light" panose="020B0502040204020203" pitchFamily="34" charset="0"/>
                <a:cs typeface="Segoe UI Light" panose="020B0502040204020203" pitchFamily="34" charset="0"/>
              </a:defRPr>
            </a:lvl3pPr>
            <a:lvl4pPr marL="2743234" indent="0">
              <a:buNone/>
              <a:defRPr>
                <a:latin typeface="Segoe UI Light" panose="020B0502040204020203" pitchFamily="34" charset="0"/>
                <a:cs typeface="Segoe UI Light" panose="020B0502040204020203" pitchFamily="34" charset="0"/>
              </a:defRPr>
            </a:lvl4pPr>
            <a:lvl5pPr marL="3657646" indent="0">
              <a:buNone/>
              <a:defRPr>
                <a:latin typeface="Segoe UI Light" panose="020B0502040204020203" pitchFamily="34" charset="0"/>
                <a:cs typeface="Segoe UI Light" panose="020B0502040204020203" pitchFamily="34" charset="0"/>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4" name="Espace réservé de la date 3"/>
          <p:cNvSpPr>
            <a:spLocks noGrp="1"/>
          </p:cNvSpPr>
          <p:nvPr>
            <p:ph type="dt" sz="half" idx="10"/>
          </p:nvPr>
        </p:nvSpPr>
        <p:spPr/>
        <p:txBody>
          <a:bodyPr/>
          <a:lstStyle/>
          <a:p>
            <a:fld id="{ED4FE67B-104C-4DF8-996E-D5A12DD36BD1}" type="datetimeFigureOut">
              <a:rPr lang="fr-FR" smtClean="0"/>
              <a:t>14/01/2025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8881A9C-CD25-45F1-A2C1-FF1B29DDA3C7}" type="slidenum">
              <a:rPr lang="fr-FR" smtClean="0"/>
              <a:t>‹#›</a:t>
            </a:fld>
            <a:endParaRPr lang="fr-FR"/>
          </a:p>
        </p:txBody>
      </p:sp>
    </p:spTree>
    <p:extLst>
      <p:ext uri="{BB962C8B-B14F-4D97-AF65-F5344CB8AC3E}">
        <p14:creationId xmlns:p14="http://schemas.microsoft.com/office/powerpoint/2010/main" val="18720990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re seul">
    <p:spTree>
      <p:nvGrpSpPr>
        <p:cNvPr id="1" name=""/>
        <p:cNvGrpSpPr/>
        <p:nvPr/>
      </p:nvGrpSpPr>
      <p:grpSpPr>
        <a:xfrm>
          <a:off x="0" y="0"/>
          <a:ext cx="0" cy="0"/>
          <a:chOff x="0" y="0"/>
          <a:chExt cx="0" cy="0"/>
        </a:xfrm>
      </p:grpSpPr>
      <p:sp>
        <p:nvSpPr>
          <p:cNvPr id="2" name="Title 1"/>
          <p:cNvSpPr>
            <a:spLocks noGrp="1"/>
          </p:cNvSpPr>
          <p:nvPr>
            <p:ph type="title"/>
          </p:nvPr>
        </p:nvSpPr>
        <p:spPr>
          <a:xfrm>
            <a:off x="1679576" y="666752"/>
            <a:ext cx="18288000" cy="1295400"/>
          </a:xfrm>
        </p:spPr>
        <p:txBody>
          <a:bodyPr>
            <a:normAutofit/>
          </a:bodyPr>
          <a:lstStyle>
            <a:lvl1pPr>
              <a:defRPr sz="7200"/>
            </a:lvl1pPr>
          </a:lstStyle>
          <a:p>
            <a:r>
              <a:rPr lang="fr-FR" dirty="0"/>
              <a:t>Modifiez le style du titre</a:t>
            </a:r>
            <a:endParaRPr lang="en-US" dirty="0"/>
          </a:p>
        </p:txBody>
      </p:sp>
      <p:sp>
        <p:nvSpPr>
          <p:cNvPr id="5" name="Slide Number Placeholder 4"/>
          <p:cNvSpPr>
            <a:spLocks noGrp="1"/>
          </p:cNvSpPr>
          <p:nvPr>
            <p:ph type="sldNum" sz="quarter" idx="12"/>
          </p:nvPr>
        </p:nvSpPr>
        <p:spPr/>
        <p:txBody>
          <a:bodyPr/>
          <a:lstStyle>
            <a:lvl1pPr algn="ctr">
              <a:defRPr/>
            </a:lvl1pPr>
          </a:lstStyle>
          <a:p>
            <a:pPr>
              <a:defRPr/>
            </a:pPr>
            <a:fld id="{D3D52E03-1911-4AD8-A1C0-E039C515BC0E}" type="slidenum">
              <a:rPr lang="fr-FR" altLang="fr-FR" smtClean="0"/>
              <a:pPr>
                <a:defRPr/>
              </a:pPr>
              <a:t>‹#›</a:t>
            </a:fld>
            <a:endParaRPr lang="fr-FR" altLang="fr-FR" dirty="0"/>
          </a:p>
        </p:txBody>
      </p:sp>
    </p:spTree>
    <p:extLst>
      <p:ext uri="{BB962C8B-B14F-4D97-AF65-F5344CB8AC3E}">
        <p14:creationId xmlns:p14="http://schemas.microsoft.com/office/powerpoint/2010/main" val="687158874"/>
      </p:ext>
    </p:extLst>
  </p:cSld>
  <p:clrMapOvr>
    <a:masterClrMapping/>
  </p:clrMapOvr>
  <p:transition spd="med">
    <p:pull/>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1663699" y="3419479"/>
            <a:ext cx="21031200" cy="5705475"/>
          </a:xfrm>
        </p:spPr>
        <p:txBody>
          <a:bodyPr anchor="b"/>
          <a:lstStyle>
            <a:lvl1pPr>
              <a:defRPr sz="12000"/>
            </a:lvl1pPr>
          </a:lstStyle>
          <a:p>
            <a:r>
              <a:rPr lang="fr-FR"/>
              <a:t>Modifiez le style du titre</a:t>
            </a:r>
          </a:p>
        </p:txBody>
      </p:sp>
      <p:sp>
        <p:nvSpPr>
          <p:cNvPr id="3" name="Espace réservé du texte 2"/>
          <p:cNvSpPr>
            <a:spLocks noGrp="1"/>
          </p:cNvSpPr>
          <p:nvPr>
            <p:ph type="body" idx="1"/>
          </p:nvPr>
        </p:nvSpPr>
        <p:spPr>
          <a:xfrm>
            <a:off x="1663699" y="9178928"/>
            <a:ext cx="21031200" cy="3000373"/>
          </a:xfrm>
        </p:spPr>
        <p:txBody>
          <a:bodyPr/>
          <a:lstStyle>
            <a:lvl1pPr marL="0" indent="0">
              <a:buNone/>
              <a:defRPr sz="4800">
                <a:solidFill>
                  <a:schemeClr val="tx1">
                    <a:tint val="75000"/>
                  </a:schemeClr>
                </a:solidFill>
              </a:defRPr>
            </a:lvl1pPr>
            <a:lvl2pPr marL="914411" indent="0">
              <a:buNone/>
              <a:defRPr sz="4000">
                <a:solidFill>
                  <a:schemeClr val="tx1">
                    <a:tint val="75000"/>
                  </a:schemeClr>
                </a:solidFill>
              </a:defRPr>
            </a:lvl2pPr>
            <a:lvl3pPr marL="1828823" indent="0">
              <a:buNone/>
              <a:defRPr sz="3600">
                <a:solidFill>
                  <a:schemeClr val="tx1">
                    <a:tint val="75000"/>
                  </a:schemeClr>
                </a:solidFill>
              </a:defRPr>
            </a:lvl3pPr>
            <a:lvl4pPr marL="2743234" indent="0">
              <a:buNone/>
              <a:defRPr sz="3200">
                <a:solidFill>
                  <a:schemeClr val="tx1">
                    <a:tint val="75000"/>
                  </a:schemeClr>
                </a:solidFill>
              </a:defRPr>
            </a:lvl4pPr>
            <a:lvl5pPr marL="3657646" indent="0">
              <a:buNone/>
              <a:defRPr sz="3200">
                <a:solidFill>
                  <a:schemeClr val="tx1">
                    <a:tint val="75000"/>
                  </a:schemeClr>
                </a:solidFill>
              </a:defRPr>
            </a:lvl5pPr>
            <a:lvl6pPr marL="4572057" indent="0">
              <a:buNone/>
              <a:defRPr sz="3200">
                <a:solidFill>
                  <a:schemeClr val="tx1">
                    <a:tint val="75000"/>
                  </a:schemeClr>
                </a:solidFill>
              </a:defRPr>
            </a:lvl6pPr>
            <a:lvl7pPr marL="5486469" indent="0">
              <a:buNone/>
              <a:defRPr sz="3200">
                <a:solidFill>
                  <a:schemeClr val="tx1">
                    <a:tint val="75000"/>
                  </a:schemeClr>
                </a:solidFill>
              </a:defRPr>
            </a:lvl7pPr>
            <a:lvl8pPr marL="6400880" indent="0">
              <a:buNone/>
              <a:defRPr sz="3200">
                <a:solidFill>
                  <a:schemeClr val="tx1">
                    <a:tint val="75000"/>
                  </a:schemeClr>
                </a:solidFill>
              </a:defRPr>
            </a:lvl8pPr>
            <a:lvl9pPr marL="7315291" indent="0">
              <a:buNone/>
              <a:defRPr sz="3200">
                <a:solidFill>
                  <a:schemeClr val="tx1">
                    <a:tint val="75000"/>
                  </a:schemeClr>
                </a:solidFill>
              </a:defRPr>
            </a:lvl9pPr>
          </a:lstStyle>
          <a:p>
            <a:pPr lvl="0"/>
            <a:r>
              <a:rPr lang="fr-FR"/>
              <a:t>Modifier les styles du texte du masque</a:t>
            </a:r>
          </a:p>
        </p:txBody>
      </p:sp>
      <p:sp>
        <p:nvSpPr>
          <p:cNvPr id="4" name="Espace réservé de la date 3"/>
          <p:cNvSpPr>
            <a:spLocks noGrp="1"/>
          </p:cNvSpPr>
          <p:nvPr>
            <p:ph type="dt" sz="half" idx="10"/>
          </p:nvPr>
        </p:nvSpPr>
        <p:spPr/>
        <p:txBody>
          <a:bodyPr/>
          <a:lstStyle/>
          <a:p>
            <a:fld id="{ED4FE67B-104C-4DF8-996E-D5A12DD36BD1}" type="datetimeFigureOut">
              <a:rPr lang="fr-FR" smtClean="0"/>
              <a:t>14/01/2025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8881A9C-CD25-45F1-A2C1-FF1B29DDA3C7}" type="slidenum">
              <a:rPr lang="fr-FR" smtClean="0"/>
              <a:t>‹#›</a:t>
            </a:fld>
            <a:endParaRPr lang="fr-FR"/>
          </a:p>
        </p:txBody>
      </p:sp>
    </p:spTree>
    <p:extLst>
      <p:ext uri="{BB962C8B-B14F-4D97-AF65-F5344CB8AC3E}">
        <p14:creationId xmlns:p14="http://schemas.microsoft.com/office/powerpoint/2010/main" val="3848433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1676400" y="3651248"/>
            <a:ext cx="10363200" cy="8702677"/>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12344400" y="3651248"/>
            <a:ext cx="10363200" cy="8702677"/>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ED4FE67B-104C-4DF8-996E-D5A12DD36BD1}" type="datetimeFigureOut">
              <a:rPr lang="fr-FR" smtClean="0"/>
              <a:t>14/01/2025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88881A9C-CD25-45F1-A2C1-FF1B29DDA3C7}" type="slidenum">
              <a:rPr lang="fr-FR" smtClean="0"/>
              <a:t>‹#›</a:t>
            </a:fld>
            <a:endParaRPr lang="fr-FR"/>
          </a:p>
        </p:txBody>
      </p:sp>
    </p:spTree>
    <p:extLst>
      <p:ext uri="{BB962C8B-B14F-4D97-AF65-F5344CB8AC3E}">
        <p14:creationId xmlns:p14="http://schemas.microsoft.com/office/powerpoint/2010/main" val="419118907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1679576" y="730251"/>
            <a:ext cx="21031200" cy="2651125"/>
          </a:xfrm>
        </p:spPr>
        <p:txBody>
          <a:bodyPr/>
          <a:lstStyle/>
          <a:p>
            <a:r>
              <a:rPr lang="fr-FR"/>
              <a:t>Modifiez le style du titre</a:t>
            </a:r>
          </a:p>
        </p:txBody>
      </p:sp>
      <p:sp>
        <p:nvSpPr>
          <p:cNvPr id="3" name="Espace réservé du texte 2"/>
          <p:cNvSpPr>
            <a:spLocks noGrp="1"/>
          </p:cNvSpPr>
          <p:nvPr>
            <p:ph type="body" idx="1"/>
          </p:nvPr>
        </p:nvSpPr>
        <p:spPr>
          <a:xfrm>
            <a:off x="1679579" y="3362325"/>
            <a:ext cx="10315573" cy="1647824"/>
          </a:xfrm>
        </p:spPr>
        <p:txBody>
          <a:bodyPr anchor="b"/>
          <a:lstStyle>
            <a:lvl1pPr marL="0" indent="0">
              <a:buNone/>
              <a:defRPr sz="4800" b="1"/>
            </a:lvl1pPr>
            <a:lvl2pPr marL="914411" indent="0">
              <a:buNone/>
              <a:defRPr sz="4000" b="1"/>
            </a:lvl2pPr>
            <a:lvl3pPr marL="1828823" indent="0">
              <a:buNone/>
              <a:defRPr sz="3600" b="1"/>
            </a:lvl3pPr>
            <a:lvl4pPr marL="2743234" indent="0">
              <a:buNone/>
              <a:defRPr sz="3200" b="1"/>
            </a:lvl4pPr>
            <a:lvl5pPr marL="3657646" indent="0">
              <a:buNone/>
              <a:defRPr sz="3200" b="1"/>
            </a:lvl5pPr>
            <a:lvl6pPr marL="4572057" indent="0">
              <a:buNone/>
              <a:defRPr sz="3200" b="1"/>
            </a:lvl6pPr>
            <a:lvl7pPr marL="5486469" indent="0">
              <a:buNone/>
              <a:defRPr sz="3200" b="1"/>
            </a:lvl7pPr>
            <a:lvl8pPr marL="6400880" indent="0">
              <a:buNone/>
              <a:defRPr sz="3200" b="1"/>
            </a:lvl8pPr>
            <a:lvl9pPr marL="7315291" indent="0">
              <a:buNone/>
              <a:defRPr sz="3200" b="1"/>
            </a:lvl9pPr>
          </a:lstStyle>
          <a:p>
            <a:pPr lvl="0"/>
            <a:r>
              <a:rPr lang="fr-FR"/>
              <a:t>Modifier les styles du texte du masque</a:t>
            </a:r>
          </a:p>
        </p:txBody>
      </p:sp>
      <p:sp>
        <p:nvSpPr>
          <p:cNvPr id="4" name="Espace réservé du contenu 3"/>
          <p:cNvSpPr>
            <a:spLocks noGrp="1"/>
          </p:cNvSpPr>
          <p:nvPr>
            <p:ph sz="half" idx="2"/>
          </p:nvPr>
        </p:nvSpPr>
        <p:spPr>
          <a:xfrm>
            <a:off x="1679579" y="5010151"/>
            <a:ext cx="10315573" cy="7369176"/>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12344401" y="3362325"/>
            <a:ext cx="10366376" cy="1647824"/>
          </a:xfrm>
        </p:spPr>
        <p:txBody>
          <a:bodyPr anchor="b"/>
          <a:lstStyle>
            <a:lvl1pPr marL="0" indent="0">
              <a:buNone/>
              <a:defRPr sz="4800" b="1"/>
            </a:lvl1pPr>
            <a:lvl2pPr marL="914411" indent="0">
              <a:buNone/>
              <a:defRPr sz="4000" b="1"/>
            </a:lvl2pPr>
            <a:lvl3pPr marL="1828823" indent="0">
              <a:buNone/>
              <a:defRPr sz="3600" b="1"/>
            </a:lvl3pPr>
            <a:lvl4pPr marL="2743234" indent="0">
              <a:buNone/>
              <a:defRPr sz="3200" b="1"/>
            </a:lvl4pPr>
            <a:lvl5pPr marL="3657646" indent="0">
              <a:buNone/>
              <a:defRPr sz="3200" b="1"/>
            </a:lvl5pPr>
            <a:lvl6pPr marL="4572057" indent="0">
              <a:buNone/>
              <a:defRPr sz="3200" b="1"/>
            </a:lvl6pPr>
            <a:lvl7pPr marL="5486469" indent="0">
              <a:buNone/>
              <a:defRPr sz="3200" b="1"/>
            </a:lvl7pPr>
            <a:lvl8pPr marL="6400880" indent="0">
              <a:buNone/>
              <a:defRPr sz="3200" b="1"/>
            </a:lvl8pPr>
            <a:lvl9pPr marL="7315291" indent="0">
              <a:buNone/>
              <a:defRPr sz="3200" b="1"/>
            </a:lvl9pPr>
          </a:lstStyle>
          <a:p>
            <a:pPr lvl="0"/>
            <a:r>
              <a:rPr lang="fr-FR"/>
              <a:t>Modifier les styles du texte du masque</a:t>
            </a:r>
          </a:p>
        </p:txBody>
      </p:sp>
      <p:sp>
        <p:nvSpPr>
          <p:cNvPr id="6" name="Espace réservé du contenu 5"/>
          <p:cNvSpPr>
            <a:spLocks noGrp="1"/>
          </p:cNvSpPr>
          <p:nvPr>
            <p:ph sz="quarter" idx="4"/>
          </p:nvPr>
        </p:nvSpPr>
        <p:spPr>
          <a:xfrm>
            <a:off x="12344401" y="5010151"/>
            <a:ext cx="10366376" cy="7369176"/>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ED4FE67B-104C-4DF8-996E-D5A12DD36BD1}" type="datetimeFigureOut">
              <a:rPr lang="fr-FR" smtClean="0"/>
              <a:t>14/01/2025</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88881A9C-CD25-45F1-A2C1-FF1B29DDA3C7}" type="slidenum">
              <a:rPr lang="fr-FR" smtClean="0"/>
              <a:t>‹#›</a:t>
            </a:fld>
            <a:endParaRPr lang="fr-FR"/>
          </a:p>
        </p:txBody>
      </p:sp>
    </p:spTree>
    <p:extLst>
      <p:ext uri="{BB962C8B-B14F-4D97-AF65-F5344CB8AC3E}">
        <p14:creationId xmlns:p14="http://schemas.microsoft.com/office/powerpoint/2010/main" val="384690524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ED4FE67B-104C-4DF8-996E-D5A12DD36BD1}" type="datetimeFigureOut">
              <a:rPr lang="fr-FR" smtClean="0"/>
              <a:t>14/01/2025</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88881A9C-CD25-45F1-A2C1-FF1B29DDA3C7}" type="slidenum">
              <a:rPr lang="fr-FR" smtClean="0"/>
              <a:t>‹#›</a:t>
            </a:fld>
            <a:endParaRPr lang="fr-FR"/>
          </a:p>
        </p:txBody>
      </p:sp>
    </p:spTree>
    <p:extLst>
      <p:ext uri="{BB962C8B-B14F-4D97-AF65-F5344CB8AC3E}">
        <p14:creationId xmlns:p14="http://schemas.microsoft.com/office/powerpoint/2010/main" val="25803187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ED4FE67B-104C-4DF8-996E-D5A12DD36BD1}" type="datetimeFigureOut">
              <a:rPr lang="fr-FR" smtClean="0"/>
              <a:t>14/01/2025</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88881A9C-CD25-45F1-A2C1-FF1B29DDA3C7}" type="slidenum">
              <a:rPr lang="fr-FR" smtClean="0"/>
              <a:t>‹#›</a:t>
            </a:fld>
            <a:endParaRPr lang="fr-FR"/>
          </a:p>
        </p:txBody>
      </p:sp>
    </p:spTree>
    <p:extLst>
      <p:ext uri="{BB962C8B-B14F-4D97-AF65-F5344CB8AC3E}">
        <p14:creationId xmlns:p14="http://schemas.microsoft.com/office/powerpoint/2010/main" val="22307761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679576" y="914400"/>
            <a:ext cx="7864475" cy="3200400"/>
          </a:xfrm>
        </p:spPr>
        <p:txBody>
          <a:bodyPr anchor="b"/>
          <a:lstStyle>
            <a:lvl1pPr>
              <a:defRPr sz="6400"/>
            </a:lvl1pPr>
          </a:lstStyle>
          <a:p>
            <a:r>
              <a:rPr lang="fr-FR"/>
              <a:t>Modifiez le style du titre</a:t>
            </a:r>
          </a:p>
        </p:txBody>
      </p:sp>
      <p:sp>
        <p:nvSpPr>
          <p:cNvPr id="3" name="Espace réservé du contenu 2"/>
          <p:cNvSpPr>
            <a:spLocks noGrp="1"/>
          </p:cNvSpPr>
          <p:nvPr>
            <p:ph idx="1"/>
          </p:nvPr>
        </p:nvSpPr>
        <p:spPr>
          <a:xfrm>
            <a:off x="10366376" y="1974852"/>
            <a:ext cx="12344400" cy="9747251"/>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1679576" y="4114801"/>
            <a:ext cx="7864475" cy="7623176"/>
          </a:xfrm>
        </p:spPr>
        <p:txBody>
          <a:bodyPr/>
          <a:lstStyle>
            <a:lvl1pPr marL="0" indent="0">
              <a:buNone/>
              <a:defRPr sz="3200"/>
            </a:lvl1pPr>
            <a:lvl2pPr marL="914411" indent="0">
              <a:buNone/>
              <a:defRPr sz="2800"/>
            </a:lvl2pPr>
            <a:lvl3pPr marL="1828823" indent="0">
              <a:buNone/>
              <a:defRPr sz="2400"/>
            </a:lvl3pPr>
            <a:lvl4pPr marL="2743234" indent="0">
              <a:buNone/>
              <a:defRPr sz="2000"/>
            </a:lvl4pPr>
            <a:lvl5pPr marL="3657646" indent="0">
              <a:buNone/>
              <a:defRPr sz="2000"/>
            </a:lvl5pPr>
            <a:lvl6pPr marL="4572057" indent="0">
              <a:buNone/>
              <a:defRPr sz="2000"/>
            </a:lvl6pPr>
            <a:lvl7pPr marL="5486469" indent="0">
              <a:buNone/>
              <a:defRPr sz="2000"/>
            </a:lvl7pPr>
            <a:lvl8pPr marL="6400880" indent="0">
              <a:buNone/>
              <a:defRPr sz="2000"/>
            </a:lvl8pPr>
            <a:lvl9pPr marL="7315291" indent="0">
              <a:buNone/>
              <a:defRPr sz="2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ED4FE67B-104C-4DF8-996E-D5A12DD36BD1}" type="datetimeFigureOut">
              <a:rPr lang="fr-FR" smtClean="0"/>
              <a:t>14/01/2025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88881A9C-CD25-45F1-A2C1-FF1B29DDA3C7}" type="slidenum">
              <a:rPr lang="fr-FR" smtClean="0"/>
              <a:t>‹#›</a:t>
            </a:fld>
            <a:endParaRPr lang="fr-FR"/>
          </a:p>
        </p:txBody>
      </p:sp>
    </p:spTree>
    <p:extLst>
      <p:ext uri="{BB962C8B-B14F-4D97-AF65-F5344CB8AC3E}">
        <p14:creationId xmlns:p14="http://schemas.microsoft.com/office/powerpoint/2010/main" val="15618897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679576" y="914400"/>
            <a:ext cx="7864475" cy="3200400"/>
          </a:xfrm>
        </p:spPr>
        <p:txBody>
          <a:bodyPr anchor="b"/>
          <a:lstStyle>
            <a:lvl1pPr>
              <a:defRPr sz="6400"/>
            </a:lvl1pPr>
          </a:lstStyle>
          <a:p>
            <a:r>
              <a:rPr lang="fr-FR"/>
              <a:t>Modifiez le style du titre</a:t>
            </a:r>
          </a:p>
        </p:txBody>
      </p:sp>
      <p:sp>
        <p:nvSpPr>
          <p:cNvPr id="3" name="Espace réservé pour une image  2"/>
          <p:cNvSpPr>
            <a:spLocks noGrp="1"/>
          </p:cNvSpPr>
          <p:nvPr>
            <p:ph type="pic" idx="1"/>
          </p:nvPr>
        </p:nvSpPr>
        <p:spPr>
          <a:xfrm>
            <a:off x="10366376" y="1974852"/>
            <a:ext cx="12344400" cy="9747251"/>
          </a:xfrm>
        </p:spPr>
        <p:txBody>
          <a:bodyPr/>
          <a:lstStyle>
            <a:lvl1pPr marL="0" indent="0">
              <a:buNone/>
              <a:defRPr sz="6400"/>
            </a:lvl1pPr>
            <a:lvl2pPr marL="914411" indent="0">
              <a:buNone/>
              <a:defRPr sz="5600"/>
            </a:lvl2pPr>
            <a:lvl3pPr marL="1828823" indent="0">
              <a:buNone/>
              <a:defRPr sz="4800"/>
            </a:lvl3pPr>
            <a:lvl4pPr marL="2743234" indent="0">
              <a:buNone/>
              <a:defRPr sz="4000"/>
            </a:lvl4pPr>
            <a:lvl5pPr marL="3657646" indent="0">
              <a:buNone/>
              <a:defRPr sz="4000"/>
            </a:lvl5pPr>
            <a:lvl6pPr marL="4572057" indent="0">
              <a:buNone/>
              <a:defRPr sz="4000"/>
            </a:lvl6pPr>
            <a:lvl7pPr marL="5486469" indent="0">
              <a:buNone/>
              <a:defRPr sz="4000"/>
            </a:lvl7pPr>
            <a:lvl8pPr marL="6400880" indent="0">
              <a:buNone/>
              <a:defRPr sz="4000"/>
            </a:lvl8pPr>
            <a:lvl9pPr marL="7315291" indent="0">
              <a:buNone/>
              <a:defRPr sz="4000"/>
            </a:lvl9pPr>
          </a:lstStyle>
          <a:p>
            <a:r>
              <a:rPr lang="fr-FR"/>
              <a:t>Cliquez sur l'icône pour ajouter une image</a:t>
            </a:r>
          </a:p>
        </p:txBody>
      </p:sp>
      <p:sp>
        <p:nvSpPr>
          <p:cNvPr id="4" name="Espace réservé du texte 3"/>
          <p:cNvSpPr>
            <a:spLocks noGrp="1"/>
          </p:cNvSpPr>
          <p:nvPr>
            <p:ph type="body" sz="half" idx="2"/>
          </p:nvPr>
        </p:nvSpPr>
        <p:spPr>
          <a:xfrm>
            <a:off x="1679576" y="4114801"/>
            <a:ext cx="7864475" cy="7623176"/>
          </a:xfrm>
        </p:spPr>
        <p:txBody>
          <a:bodyPr/>
          <a:lstStyle>
            <a:lvl1pPr marL="0" indent="0">
              <a:buNone/>
              <a:defRPr sz="3200"/>
            </a:lvl1pPr>
            <a:lvl2pPr marL="914411" indent="0">
              <a:buNone/>
              <a:defRPr sz="2800"/>
            </a:lvl2pPr>
            <a:lvl3pPr marL="1828823" indent="0">
              <a:buNone/>
              <a:defRPr sz="2400"/>
            </a:lvl3pPr>
            <a:lvl4pPr marL="2743234" indent="0">
              <a:buNone/>
              <a:defRPr sz="2000"/>
            </a:lvl4pPr>
            <a:lvl5pPr marL="3657646" indent="0">
              <a:buNone/>
              <a:defRPr sz="2000"/>
            </a:lvl5pPr>
            <a:lvl6pPr marL="4572057" indent="0">
              <a:buNone/>
              <a:defRPr sz="2000"/>
            </a:lvl6pPr>
            <a:lvl7pPr marL="5486469" indent="0">
              <a:buNone/>
              <a:defRPr sz="2000"/>
            </a:lvl7pPr>
            <a:lvl8pPr marL="6400880" indent="0">
              <a:buNone/>
              <a:defRPr sz="2000"/>
            </a:lvl8pPr>
            <a:lvl9pPr marL="7315291" indent="0">
              <a:buNone/>
              <a:defRPr sz="2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ED4FE67B-104C-4DF8-996E-D5A12DD36BD1}" type="datetimeFigureOut">
              <a:rPr lang="fr-FR" smtClean="0"/>
              <a:t>14/01/2025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88881A9C-CD25-45F1-A2C1-FF1B29DDA3C7}" type="slidenum">
              <a:rPr lang="fr-FR" smtClean="0"/>
              <a:t>‹#›</a:t>
            </a:fld>
            <a:endParaRPr lang="fr-FR"/>
          </a:p>
        </p:txBody>
      </p:sp>
    </p:spTree>
    <p:extLst>
      <p:ext uri="{BB962C8B-B14F-4D97-AF65-F5344CB8AC3E}">
        <p14:creationId xmlns:p14="http://schemas.microsoft.com/office/powerpoint/2010/main" val="4519129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ED4FE67B-104C-4DF8-996E-D5A12DD36BD1}" type="datetimeFigureOut">
              <a:rPr lang="fr-FR" smtClean="0"/>
              <a:t>14/01/2025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8881A9C-CD25-45F1-A2C1-FF1B29DDA3C7}" type="slidenum">
              <a:rPr lang="fr-FR" smtClean="0"/>
              <a:t>‹#›</a:t>
            </a:fld>
            <a:endParaRPr lang="fr-FR"/>
          </a:p>
        </p:txBody>
      </p:sp>
    </p:spTree>
    <p:extLst>
      <p:ext uri="{BB962C8B-B14F-4D97-AF65-F5344CB8AC3E}">
        <p14:creationId xmlns:p14="http://schemas.microsoft.com/office/powerpoint/2010/main" val="212534839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17449801" y="730249"/>
            <a:ext cx="5257800" cy="11623677"/>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1676401" y="730249"/>
            <a:ext cx="15468600" cy="11623677"/>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ED4FE67B-104C-4DF8-996E-D5A12DD36BD1}" type="datetimeFigureOut">
              <a:rPr lang="fr-FR" smtClean="0"/>
              <a:t>14/01/2025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8881A9C-CD25-45F1-A2C1-FF1B29DDA3C7}" type="slidenum">
              <a:rPr lang="fr-FR" smtClean="0"/>
              <a:t>‹#›</a:t>
            </a:fld>
            <a:endParaRPr lang="fr-FR"/>
          </a:p>
        </p:txBody>
      </p:sp>
    </p:spTree>
    <p:extLst>
      <p:ext uri="{BB962C8B-B14F-4D97-AF65-F5344CB8AC3E}">
        <p14:creationId xmlns:p14="http://schemas.microsoft.com/office/powerpoint/2010/main" val="371246371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itre + Sous-titre Rubrique - Mandarine BS">
    <p:spTree>
      <p:nvGrpSpPr>
        <p:cNvPr id="1" name=""/>
        <p:cNvGrpSpPr/>
        <p:nvPr/>
      </p:nvGrpSpPr>
      <p:grpSpPr>
        <a:xfrm>
          <a:off x="0" y="0"/>
          <a:ext cx="0" cy="0"/>
          <a:chOff x="0" y="0"/>
          <a:chExt cx="0" cy="0"/>
        </a:xfrm>
      </p:grpSpPr>
      <p:sp>
        <p:nvSpPr>
          <p:cNvPr id="2" name="Title 1"/>
          <p:cNvSpPr>
            <a:spLocks noGrp="1"/>
          </p:cNvSpPr>
          <p:nvPr>
            <p:ph type="title"/>
          </p:nvPr>
        </p:nvSpPr>
        <p:spPr>
          <a:xfrm>
            <a:off x="3850105" y="1466968"/>
            <a:ext cx="12282312" cy="933451"/>
          </a:xfrm>
          <a:prstGeom prst="rect">
            <a:avLst/>
          </a:prstGeom>
        </p:spPr>
        <p:txBody>
          <a:bodyPr anchor="ctr"/>
          <a:lstStyle>
            <a:lvl1pPr>
              <a:defRPr lang="en-US" sz="4800" kern="1200" cap="all" baseline="0" dirty="0">
                <a:solidFill>
                  <a:srgbClr val="333333"/>
                </a:solidFill>
                <a:latin typeface="Segoe UI Semibold" panose="020B0702040204020203" pitchFamily="34" charset="0"/>
                <a:ea typeface="Segoe UI" pitchFamily="34" charset="0"/>
                <a:cs typeface="Segoe UI Semibold" panose="020B0702040204020203" pitchFamily="34" charset="0"/>
              </a:defRPr>
            </a:lvl1pPr>
          </a:lstStyle>
          <a:p>
            <a:r>
              <a:rPr lang="fr-FR"/>
              <a:t>Modifiez le style du titre</a:t>
            </a:r>
            <a:endParaRPr lang="en-US" dirty="0"/>
          </a:p>
        </p:txBody>
      </p:sp>
      <p:sp>
        <p:nvSpPr>
          <p:cNvPr id="5" name="Espace réservé du texte 2"/>
          <p:cNvSpPr>
            <a:spLocks noGrp="1"/>
          </p:cNvSpPr>
          <p:nvPr>
            <p:ph idx="1"/>
          </p:nvPr>
        </p:nvSpPr>
        <p:spPr>
          <a:xfrm>
            <a:off x="3850104" y="2575560"/>
            <a:ext cx="18857493" cy="8702677"/>
          </a:xfrm>
          <a:prstGeom prst="rect">
            <a:avLst/>
          </a:prstGeom>
        </p:spPr>
        <p:txBody>
          <a:bodyPr vert="horz" lIns="91440" tIns="45720" rIns="91440" bIns="45720" rtlCol="0" anchor="t">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2460" y="2091996"/>
            <a:ext cx="723901" cy="10340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19856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Cliquez et modifiez le titre</a:t>
            </a:r>
          </a:p>
        </p:txBody>
      </p:sp>
      <p:sp>
        <p:nvSpPr>
          <p:cNvPr id="3" name="Espace réservé du contenu 2"/>
          <p:cNvSpPr>
            <a:spLocks noGrp="1"/>
          </p:cNvSpPr>
          <p:nvPr>
            <p:ph sz="half" idx="1"/>
          </p:nvPr>
        </p:nvSpPr>
        <p:spPr>
          <a:xfrm>
            <a:off x="839534" y="2596961"/>
            <a:ext cx="10188628" cy="10661162"/>
          </a:xfrm>
        </p:spPr>
        <p:txBody>
          <a:bodyPr/>
          <a:lstStyle>
            <a:lvl1pPr>
              <a:defRPr sz="7466"/>
            </a:lvl1pPr>
            <a:lvl2pPr>
              <a:defRPr sz="6400"/>
            </a:lvl2pPr>
            <a:lvl3pPr>
              <a:defRPr sz="5332"/>
            </a:lvl3pPr>
            <a:lvl4pPr>
              <a:defRPr sz="4800"/>
            </a:lvl4pPr>
            <a:lvl5pPr>
              <a:defRPr sz="4800"/>
            </a:lvl5pPr>
            <a:lvl6pPr>
              <a:defRPr sz="4800"/>
            </a:lvl6pPr>
            <a:lvl7pPr>
              <a:defRPr sz="4800"/>
            </a:lvl7pPr>
            <a:lvl8pPr>
              <a:defRPr sz="4800"/>
            </a:lvl8pPr>
            <a:lvl9pPr>
              <a:defRPr sz="4800"/>
            </a:lvl9pPr>
          </a:lstStyle>
          <a:p>
            <a:pPr lvl="0"/>
            <a:r>
              <a:rPr lang="fr-FR" dirty="0"/>
              <a:t>Cliquez pour modifier les styles du texte du masque</a:t>
            </a:r>
          </a:p>
          <a:p>
            <a:pPr lvl="1"/>
            <a:r>
              <a:rPr lang="fr-FR" dirty="0"/>
              <a:t>Deuxième niveau</a:t>
            </a:r>
          </a:p>
          <a:p>
            <a:pPr lvl="2"/>
            <a:r>
              <a:rPr lang="fr-FR" dirty="0"/>
              <a:t>Troisième niveau</a:t>
            </a:r>
          </a:p>
        </p:txBody>
      </p:sp>
      <p:sp>
        <p:nvSpPr>
          <p:cNvPr id="4" name="Espace réservé du contenu 3"/>
          <p:cNvSpPr>
            <a:spLocks noGrp="1"/>
          </p:cNvSpPr>
          <p:nvPr>
            <p:ph sz="half" idx="2"/>
          </p:nvPr>
        </p:nvSpPr>
        <p:spPr>
          <a:xfrm>
            <a:off x="12015534" y="2596961"/>
            <a:ext cx="10188628" cy="10661162"/>
          </a:xfrm>
        </p:spPr>
        <p:txBody>
          <a:bodyPr/>
          <a:lstStyle>
            <a:lvl1pPr>
              <a:defRPr sz="7466"/>
            </a:lvl1pPr>
            <a:lvl2pPr>
              <a:defRPr sz="6400"/>
            </a:lvl2pPr>
            <a:lvl3pPr>
              <a:defRPr sz="5332"/>
            </a:lvl3pPr>
            <a:lvl4pPr>
              <a:defRPr sz="4800"/>
            </a:lvl4pPr>
            <a:lvl5pPr>
              <a:defRPr sz="4800"/>
            </a:lvl5pPr>
            <a:lvl6pPr>
              <a:defRPr sz="4800"/>
            </a:lvl6pPr>
            <a:lvl7pPr>
              <a:defRPr sz="4800"/>
            </a:lvl7pPr>
            <a:lvl8pPr>
              <a:defRPr sz="4800"/>
            </a:lvl8pPr>
            <a:lvl9pPr>
              <a:defRPr sz="4800"/>
            </a:lvl9pPr>
          </a:lstStyle>
          <a:p>
            <a:pPr lvl="0"/>
            <a:r>
              <a:rPr lang="fr-FR" dirty="0"/>
              <a:t>Cliquez pour modifier les styles du texte du masque</a:t>
            </a:r>
          </a:p>
          <a:p>
            <a:pPr lvl="1"/>
            <a:r>
              <a:rPr lang="fr-FR" dirty="0"/>
              <a:t>Deuxième niveau</a:t>
            </a:r>
          </a:p>
          <a:p>
            <a:pPr lvl="2"/>
            <a:r>
              <a:rPr lang="fr-FR" dirty="0"/>
              <a:t>Troisième niveau</a:t>
            </a:r>
          </a:p>
        </p:txBody>
      </p:sp>
      <p:sp>
        <p:nvSpPr>
          <p:cNvPr id="7" name="Espace réservé du numéro de diapositive 6"/>
          <p:cNvSpPr>
            <a:spLocks noGrp="1"/>
          </p:cNvSpPr>
          <p:nvPr>
            <p:ph type="sldNum" sz="quarter" idx="12"/>
          </p:nvPr>
        </p:nvSpPr>
        <p:spPr/>
        <p:txBody>
          <a:bodyPr/>
          <a:lstStyle/>
          <a:p>
            <a:fld id="{195811F0-3DE0-6444-AA49-1193577F1443}" type="slidenum">
              <a:rPr lang="fr-FR" smtClean="0"/>
              <a:t>‹#›</a:t>
            </a:fld>
            <a:endParaRPr lang="fr-FR"/>
          </a:p>
        </p:txBody>
      </p:sp>
    </p:spTree>
    <p:extLst>
      <p:ext uri="{BB962C8B-B14F-4D97-AF65-F5344CB8AC3E}">
        <p14:creationId xmlns:p14="http://schemas.microsoft.com/office/powerpoint/2010/main" val="432537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Titre + Sous-titre Rubrique - Mandarine BS">
    <p:spTree>
      <p:nvGrpSpPr>
        <p:cNvPr id="1" name=""/>
        <p:cNvGrpSpPr/>
        <p:nvPr/>
      </p:nvGrpSpPr>
      <p:grpSpPr>
        <a:xfrm>
          <a:off x="0" y="0"/>
          <a:ext cx="0" cy="0"/>
          <a:chOff x="0" y="0"/>
          <a:chExt cx="0" cy="0"/>
        </a:xfrm>
      </p:grpSpPr>
      <p:sp>
        <p:nvSpPr>
          <p:cNvPr id="2" name="Title 1"/>
          <p:cNvSpPr>
            <a:spLocks noGrp="1"/>
          </p:cNvSpPr>
          <p:nvPr>
            <p:ph type="title"/>
          </p:nvPr>
        </p:nvSpPr>
        <p:spPr>
          <a:xfrm>
            <a:off x="3850105" y="1466968"/>
            <a:ext cx="12282312" cy="933451"/>
          </a:xfrm>
          <a:prstGeom prst="rect">
            <a:avLst/>
          </a:prstGeom>
        </p:spPr>
        <p:txBody>
          <a:bodyPr anchor="ctr"/>
          <a:lstStyle>
            <a:lvl1pPr>
              <a:defRPr lang="en-US" sz="4800" kern="1200" cap="all" baseline="0" dirty="0">
                <a:solidFill>
                  <a:srgbClr val="333333"/>
                </a:solidFill>
                <a:latin typeface="Segoe UI Semibold" panose="020B0702040204020203" pitchFamily="34" charset="0"/>
                <a:ea typeface="Segoe UI" pitchFamily="34" charset="0"/>
                <a:cs typeface="Segoe UI Semibold" panose="020B0702040204020203" pitchFamily="34" charset="0"/>
              </a:defRPr>
            </a:lvl1pPr>
          </a:lstStyle>
          <a:p>
            <a:r>
              <a:rPr lang="fr-FR"/>
              <a:t>Modifiez le style du titre</a:t>
            </a:r>
            <a:endParaRPr lang="en-US" dirty="0"/>
          </a:p>
        </p:txBody>
      </p:sp>
      <p:sp>
        <p:nvSpPr>
          <p:cNvPr id="5" name="Espace réservé du texte 2"/>
          <p:cNvSpPr>
            <a:spLocks noGrp="1"/>
          </p:cNvSpPr>
          <p:nvPr>
            <p:ph idx="1"/>
          </p:nvPr>
        </p:nvSpPr>
        <p:spPr>
          <a:xfrm>
            <a:off x="3850104" y="2575560"/>
            <a:ext cx="18857493" cy="8702677"/>
          </a:xfrm>
          <a:prstGeom prst="rect">
            <a:avLst/>
          </a:prstGeom>
        </p:spPr>
        <p:txBody>
          <a:bodyPr vert="horz" lIns="91440" tIns="45720" rIns="91440" bIns="45720" rtlCol="0" anchor="t">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Tree>
    <p:extLst>
      <p:ext uri="{BB962C8B-B14F-4D97-AF65-F5344CB8AC3E}">
        <p14:creationId xmlns:p14="http://schemas.microsoft.com/office/powerpoint/2010/main" val="208292300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2_Titre + Sous-titre Rubrique - Mandarine BS">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2460" y="2091996"/>
            <a:ext cx="723901" cy="10340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727913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_Titre + Sous-titre Rubrique - Mandarine BS">
    <p:spTree>
      <p:nvGrpSpPr>
        <p:cNvPr id="1" name=""/>
        <p:cNvGrpSpPr/>
        <p:nvPr/>
      </p:nvGrpSpPr>
      <p:grpSpPr>
        <a:xfrm>
          <a:off x="0" y="0"/>
          <a:ext cx="0" cy="0"/>
          <a:chOff x="0" y="0"/>
          <a:chExt cx="0" cy="0"/>
        </a:xfrm>
      </p:grpSpPr>
      <p:sp>
        <p:nvSpPr>
          <p:cNvPr id="2" name="Title 1"/>
          <p:cNvSpPr>
            <a:spLocks noGrp="1"/>
          </p:cNvSpPr>
          <p:nvPr>
            <p:ph type="title"/>
          </p:nvPr>
        </p:nvSpPr>
        <p:spPr>
          <a:xfrm>
            <a:off x="3850105" y="1466968"/>
            <a:ext cx="12282312" cy="933451"/>
          </a:xfrm>
          <a:prstGeom prst="rect">
            <a:avLst/>
          </a:prstGeom>
        </p:spPr>
        <p:txBody>
          <a:bodyPr anchor="ctr"/>
          <a:lstStyle>
            <a:lvl1pPr>
              <a:defRPr lang="en-US" sz="4800" kern="1200" cap="all" baseline="0" dirty="0">
                <a:solidFill>
                  <a:srgbClr val="333333"/>
                </a:solidFill>
                <a:latin typeface="Segoe UI Semibold" panose="020B0702040204020203" pitchFamily="34" charset="0"/>
                <a:ea typeface="Segoe UI" pitchFamily="34" charset="0"/>
                <a:cs typeface="Segoe UI Semibold" panose="020B0702040204020203" pitchFamily="34" charset="0"/>
              </a:defRPr>
            </a:lvl1pPr>
          </a:lstStyle>
          <a:p>
            <a:r>
              <a:rPr lang="fr-FR"/>
              <a:t>Modifiez le style du titre</a:t>
            </a:r>
            <a:endParaRPr lang="en-US" dirty="0"/>
          </a:p>
        </p:txBody>
      </p:sp>
      <p:sp>
        <p:nvSpPr>
          <p:cNvPr id="5" name="Espace réservé du texte 2"/>
          <p:cNvSpPr>
            <a:spLocks noGrp="1"/>
          </p:cNvSpPr>
          <p:nvPr>
            <p:ph idx="1"/>
          </p:nvPr>
        </p:nvSpPr>
        <p:spPr>
          <a:xfrm>
            <a:off x="3850104" y="2575560"/>
            <a:ext cx="18857493" cy="8702677"/>
          </a:xfrm>
          <a:prstGeom prst="rect">
            <a:avLst/>
          </a:prstGeom>
        </p:spPr>
        <p:txBody>
          <a:bodyPr vert="horz" lIns="91440" tIns="45720" rIns="91440" bIns="45720" rtlCol="0" anchor="t">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2460" y="2091996"/>
            <a:ext cx="723901" cy="10340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Espace réservé du texte 3"/>
          <p:cNvSpPr>
            <a:spLocks noGrp="1"/>
          </p:cNvSpPr>
          <p:nvPr>
            <p:ph type="body" sz="quarter" idx="10"/>
          </p:nvPr>
        </p:nvSpPr>
        <p:spPr>
          <a:xfrm>
            <a:off x="430424" y="3972403"/>
            <a:ext cx="2762251" cy="4327525"/>
          </a:xfrm>
        </p:spPr>
        <p:txBody>
          <a:bodyPr>
            <a:noAutofit/>
          </a:bodyPr>
          <a:lstStyle>
            <a:lvl1pPr marL="0" indent="0">
              <a:buFont typeface="Arial" panose="020B0604020202020204" pitchFamily="34" charset="0"/>
              <a:buNone/>
              <a:defRPr sz="2200">
                <a:solidFill>
                  <a:schemeClr val="tx1"/>
                </a:solidFill>
              </a:defRPr>
            </a:lvl1pPr>
            <a:lvl2pPr marL="914411" indent="0">
              <a:buFont typeface="Arial" panose="020B0604020202020204" pitchFamily="34" charset="0"/>
              <a:buNone/>
              <a:defRPr sz="2200">
                <a:solidFill>
                  <a:schemeClr val="tx1"/>
                </a:solidFill>
              </a:defRPr>
            </a:lvl2pPr>
            <a:lvl3pPr marL="1828823" indent="0">
              <a:buFont typeface="Arial" panose="020B0604020202020204" pitchFamily="34" charset="0"/>
              <a:buNone/>
              <a:defRPr sz="2200">
                <a:solidFill>
                  <a:schemeClr val="tx1"/>
                </a:solidFill>
              </a:defRPr>
            </a:lvl3pPr>
            <a:lvl4pPr marL="2743234" indent="0">
              <a:buFont typeface="Arial" panose="020B0604020202020204" pitchFamily="34" charset="0"/>
              <a:buNone/>
              <a:defRPr sz="2200">
                <a:solidFill>
                  <a:schemeClr val="tx1"/>
                </a:solidFill>
              </a:defRPr>
            </a:lvl4pPr>
            <a:lvl5pPr marL="3657646" indent="0">
              <a:buFont typeface="Arial" panose="020B0604020202020204" pitchFamily="34" charset="0"/>
              <a:buNone/>
              <a:defRPr sz="2200">
                <a:solidFill>
                  <a:schemeClr val="tx1"/>
                </a:solidFill>
              </a:defRPr>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7" name="ZoneTexte 6"/>
          <p:cNvSpPr txBox="1"/>
          <p:nvPr userDrawn="1"/>
        </p:nvSpPr>
        <p:spPr>
          <a:xfrm>
            <a:off x="430424" y="3209031"/>
            <a:ext cx="2762251" cy="646331"/>
          </a:xfrm>
          <a:prstGeom prst="rect">
            <a:avLst/>
          </a:prstGeom>
          <a:noFill/>
        </p:spPr>
        <p:txBody>
          <a:bodyPr wrap="square" rtlCol="0">
            <a:spAutoFit/>
          </a:bodyPr>
          <a:lstStyle/>
          <a:p>
            <a:r>
              <a:rPr lang="fr-FR" sz="3600" dirty="0">
                <a:solidFill>
                  <a:srgbClr val="E93F25"/>
                </a:solidFill>
                <a:latin typeface="Segoe UI Semibold" panose="020B0702040204020203" pitchFamily="34" charset="0"/>
                <a:ea typeface="Segoe UI Black" panose="020B0A02040204020203" pitchFamily="34" charset="0"/>
                <a:cs typeface="Segoe UI Semibold" panose="020B0702040204020203" pitchFamily="34" charset="0"/>
              </a:rPr>
              <a:t>Plan</a:t>
            </a:r>
          </a:p>
        </p:txBody>
      </p:sp>
    </p:spTree>
    <p:extLst>
      <p:ext uri="{BB962C8B-B14F-4D97-AF65-F5344CB8AC3E}">
        <p14:creationId xmlns:p14="http://schemas.microsoft.com/office/powerpoint/2010/main" val="3178654640"/>
      </p:ext>
    </p:extLst>
  </p:cSld>
  <p:clrMapOvr>
    <a:masterClrMapping/>
  </p:clrMapOvr>
  <p:extLst>
    <p:ext uri="{DCECCB84-F9BA-43D5-87BE-67443E8EF086}">
      <p15:sldGuideLst xmlns:p15="http://schemas.microsoft.com/office/powerpoint/2012/main">
        <p15:guide id="1" orient="horz" pos="1253">
          <p15:clr>
            <a:srgbClr val="FBAE40"/>
          </p15:clr>
        </p15:guide>
        <p15:guide id="2" pos="384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u Vierge - bleu">
    <p:spTree>
      <p:nvGrpSpPr>
        <p:cNvPr id="1" name=""/>
        <p:cNvGrpSpPr/>
        <p:nvPr/>
      </p:nvGrpSpPr>
      <p:grpSpPr>
        <a:xfrm>
          <a:off x="0" y="0"/>
          <a:ext cx="0" cy="0"/>
          <a:chOff x="0" y="0"/>
          <a:chExt cx="0" cy="0"/>
        </a:xfrm>
      </p:grpSpPr>
      <p:pic>
        <p:nvPicPr>
          <p:cNvPr id="9" name="Image 8"/>
          <p:cNvPicPr>
            <a:picLocks noChangeAspect="1"/>
          </p:cNvPicPr>
          <p:nvPr/>
        </p:nvPicPr>
        <p:blipFill>
          <a:blip r:embed="rId2"/>
          <a:stretch>
            <a:fillRect/>
          </a:stretch>
        </p:blipFill>
        <p:spPr>
          <a:xfrm>
            <a:off x="23648188" y="172505"/>
            <a:ext cx="477149" cy="584408"/>
          </a:xfrm>
          <a:prstGeom prst="rect">
            <a:avLst/>
          </a:prstGeom>
        </p:spPr>
      </p:pic>
      <p:sp>
        <p:nvSpPr>
          <p:cNvPr id="11" name="Espace réservé du texte 2"/>
          <p:cNvSpPr>
            <a:spLocks noGrp="1"/>
          </p:cNvSpPr>
          <p:nvPr>
            <p:ph idx="1"/>
          </p:nvPr>
        </p:nvSpPr>
        <p:spPr>
          <a:xfrm>
            <a:off x="1676400" y="3116835"/>
            <a:ext cx="21031200" cy="8702677"/>
          </a:xfrm>
          <a:prstGeom prst="rect">
            <a:avLst/>
          </a:prstGeom>
        </p:spPr>
        <p:txBody>
          <a:bodyPr vert="horz" lIns="91440" tIns="45720" rIns="91440" bIns="45720" rtlCol="0" anchor="t">
            <a:normAutofit/>
          </a:bodyPr>
          <a:lstStyle>
            <a:lvl1pPr>
              <a:defRPr sz="2800">
                <a:latin typeface="Segoe UI Semibold" panose="020B0702040204020203" pitchFamily="34" charset="0"/>
                <a:cs typeface="Segoe UI Semibold" panose="020B0702040204020203" pitchFamily="34" charset="0"/>
              </a:defRPr>
            </a:lvl1pPr>
            <a:lvl2pPr>
              <a:defRPr sz="2800">
                <a:latin typeface="Segoe UI Light" panose="020B0502040204020203" pitchFamily="34" charset="0"/>
                <a:cs typeface="Segoe UI Light" panose="020B0502040204020203" pitchFamily="34" charset="0"/>
              </a:defRPr>
            </a:lvl2pPr>
            <a:lvl3pPr>
              <a:defRPr sz="2800">
                <a:latin typeface="Segoe UI Light" panose="020B0502040204020203" pitchFamily="34" charset="0"/>
                <a:cs typeface="Segoe UI Light" panose="020B0502040204020203" pitchFamily="34" charset="0"/>
              </a:defRPr>
            </a:lvl3pPr>
            <a:lvl4pPr>
              <a:defRPr sz="2800">
                <a:latin typeface="Segoe UI Light" panose="020B0502040204020203" pitchFamily="34" charset="0"/>
                <a:cs typeface="Segoe UI Light" panose="020B0502040204020203" pitchFamily="34" charset="0"/>
              </a:defRPr>
            </a:lvl4pPr>
            <a:lvl5pPr>
              <a:defRPr sz="2800">
                <a:latin typeface="Segoe UI Light" panose="020B0502040204020203" pitchFamily="34" charset="0"/>
                <a:cs typeface="Segoe UI Light" panose="020B0502040204020203" pitchFamily="34" charset="0"/>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0" name="Espace réservé du texte 5"/>
          <p:cNvSpPr>
            <a:spLocks noGrp="1"/>
          </p:cNvSpPr>
          <p:nvPr>
            <p:ph type="body" sz="quarter" idx="11"/>
          </p:nvPr>
        </p:nvSpPr>
        <p:spPr>
          <a:xfrm>
            <a:off x="3" y="936003"/>
            <a:ext cx="24384000" cy="1080000"/>
          </a:xfrm>
          <a:prstGeom prst="rect">
            <a:avLst/>
          </a:prstGeom>
        </p:spPr>
        <p:txBody>
          <a:bodyPr anchor="ctr"/>
          <a:lstStyle>
            <a:lvl1pPr marL="0" indent="0" algn="ctr">
              <a:buNone/>
              <a:defRPr sz="3200">
                <a:solidFill>
                  <a:schemeClr val="accent1"/>
                </a:solidFill>
                <a:latin typeface="Segoe UI Light" panose="020B0502040204020203" pitchFamily="34" charset="0"/>
                <a:cs typeface="Segoe UI Light" panose="020B0502040204020203" pitchFamily="34" charset="0"/>
              </a:defRPr>
            </a:lvl1pPr>
          </a:lstStyle>
          <a:p>
            <a:pPr lvl="0"/>
            <a:r>
              <a:rPr lang="fr-FR"/>
              <a:t>Modifiez les styles du texte du masque</a:t>
            </a:r>
          </a:p>
        </p:txBody>
      </p:sp>
    </p:spTree>
    <p:extLst>
      <p:ext uri="{BB962C8B-B14F-4D97-AF65-F5344CB8AC3E}">
        <p14:creationId xmlns:p14="http://schemas.microsoft.com/office/powerpoint/2010/main" val="29519963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2874988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196778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992F1-4C10-8AD2-26A7-7CD0A3829E0E}"/>
              </a:ext>
            </a:extLst>
          </p:cNvPr>
          <p:cNvSpPr>
            <a:spLocks noGrp="1"/>
          </p:cNvSpPr>
          <p:nvPr>
            <p:ph type="ctrTitle"/>
          </p:nvPr>
        </p:nvSpPr>
        <p:spPr>
          <a:xfrm>
            <a:off x="3048000" y="2244726"/>
            <a:ext cx="18288000" cy="4775200"/>
          </a:xfrm>
        </p:spPr>
        <p:txBody>
          <a:bodyPr anchor="b"/>
          <a:lstStyle>
            <a:lvl1pPr algn="ctr">
              <a:defRPr sz="12000"/>
            </a:lvl1pPr>
          </a:lstStyle>
          <a:p>
            <a:r>
              <a:rPr lang="en-US"/>
              <a:t>Click to edit Master title style</a:t>
            </a:r>
          </a:p>
        </p:txBody>
      </p:sp>
      <p:sp>
        <p:nvSpPr>
          <p:cNvPr id="3" name="Subtitle 2">
            <a:extLst>
              <a:ext uri="{FF2B5EF4-FFF2-40B4-BE49-F238E27FC236}">
                <a16:creationId xmlns:a16="http://schemas.microsoft.com/office/drawing/2014/main" id="{FCA8A9BF-E6C7-10AC-AEFF-45AA1C94C502}"/>
              </a:ext>
            </a:extLst>
          </p:cNvPr>
          <p:cNvSpPr>
            <a:spLocks noGrp="1"/>
          </p:cNvSpPr>
          <p:nvPr>
            <p:ph type="subTitle" idx="1"/>
          </p:nvPr>
        </p:nvSpPr>
        <p:spPr>
          <a:xfrm>
            <a:off x="3048000" y="7204076"/>
            <a:ext cx="18288000"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p>
        </p:txBody>
      </p:sp>
      <p:sp>
        <p:nvSpPr>
          <p:cNvPr id="4" name="Date Placeholder 3">
            <a:extLst>
              <a:ext uri="{FF2B5EF4-FFF2-40B4-BE49-F238E27FC236}">
                <a16:creationId xmlns:a16="http://schemas.microsoft.com/office/drawing/2014/main" id="{C63B9ED8-D65F-6CF3-711A-070406BAF434}"/>
              </a:ext>
            </a:extLst>
          </p:cNvPr>
          <p:cNvSpPr>
            <a:spLocks noGrp="1"/>
          </p:cNvSpPr>
          <p:nvPr>
            <p:ph type="dt" sz="half" idx="10"/>
          </p:nvPr>
        </p:nvSpPr>
        <p:spPr/>
        <p:txBody>
          <a:bodyPr/>
          <a:lstStyle/>
          <a:p>
            <a:fld id="{C44DB9EE-C2A2-4C61-A5DE-D4F8E5026822}" type="datetimeFigureOut">
              <a:rPr lang="en-US" smtClean="0"/>
              <a:t>1/14/2025</a:t>
            </a:fld>
            <a:endParaRPr lang="en-US"/>
          </a:p>
        </p:txBody>
      </p:sp>
      <p:sp>
        <p:nvSpPr>
          <p:cNvPr id="5" name="Footer Placeholder 4">
            <a:extLst>
              <a:ext uri="{FF2B5EF4-FFF2-40B4-BE49-F238E27FC236}">
                <a16:creationId xmlns:a16="http://schemas.microsoft.com/office/drawing/2014/main" id="{14659427-C852-D231-239D-5A59C843B1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E42E9E-EB95-06AB-6609-4A2E61C2D193}"/>
              </a:ext>
            </a:extLst>
          </p:cNvPr>
          <p:cNvSpPr>
            <a:spLocks noGrp="1"/>
          </p:cNvSpPr>
          <p:nvPr>
            <p:ph type="sldNum" sz="quarter" idx="12"/>
          </p:nvPr>
        </p:nvSpPr>
        <p:spPr/>
        <p:txBody>
          <a:bodyPr/>
          <a:lstStyle/>
          <a:p>
            <a:fld id="{0507447B-F4E1-4168-9824-EE373D0B0F7D}" type="slidenum">
              <a:rPr lang="en-US" smtClean="0"/>
              <a:t>‹#›</a:t>
            </a:fld>
            <a:endParaRPr lang="en-US"/>
          </a:p>
        </p:txBody>
      </p:sp>
    </p:spTree>
    <p:extLst>
      <p:ext uri="{BB962C8B-B14F-4D97-AF65-F5344CB8AC3E}">
        <p14:creationId xmlns:p14="http://schemas.microsoft.com/office/powerpoint/2010/main" val="31390307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206501" y="613695"/>
            <a:ext cx="20870091" cy="2258653"/>
          </a:xfrm>
        </p:spPr>
        <p:txBody>
          <a:bodyPr anchor="b"/>
          <a:lstStyle>
            <a:lvl1pPr>
              <a:spcBef>
                <a:spcPts val="0"/>
              </a:spcBef>
              <a:defRPr sz="7467"/>
            </a:lvl1pPr>
          </a:lstStyle>
          <a:p>
            <a:r>
              <a:rPr lang="en-CA" dirty="0"/>
              <a:t>Click To Edit Master Title Style</a:t>
            </a:r>
            <a:endParaRPr lang="en-US" dirty="0"/>
          </a:p>
        </p:txBody>
      </p:sp>
      <p:sp>
        <p:nvSpPr>
          <p:cNvPr id="3" name="Subtitle 2"/>
          <p:cNvSpPr>
            <a:spLocks noGrp="1"/>
          </p:cNvSpPr>
          <p:nvPr>
            <p:ph type="subTitle" idx="1"/>
          </p:nvPr>
        </p:nvSpPr>
        <p:spPr>
          <a:xfrm>
            <a:off x="1206505" y="3007937"/>
            <a:ext cx="17245592" cy="1338931"/>
          </a:xfrm>
        </p:spPr>
        <p:txBody>
          <a:bodyPr>
            <a:noAutofit/>
          </a:bodyPr>
          <a:lstStyle>
            <a:lvl1pPr marL="0" indent="0" algn="l">
              <a:spcBef>
                <a:spcPts val="0"/>
              </a:spcBef>
              <a:buNone/>
              <a:defRPr sz="4800">
                <a:solidFill>
                  <a:schemeClr val="tx1">
                    <a:tint val="75000"/>
                  </a:schemeClr>
                </a:solidFill>
              </a:defRPr>
            </a:lvl1pPr>
            <a:lvl2pPr marL="1219215" indent="0" algn="ctr">
              <a:buNone/>
              <a:defRPr>
                <a:solidFill>
                  <a:schemeClr val="tx1">
                    <a:tint val="75000"/>
                  </a:schemeClr>
                </a:solidFill>
              </a:defRPr>
            </a:lvl2pPr>
            <a:lvl3pPr marL="2438430" indent="0" algn="ctr">
              <a:buNone/>
              <a:defRPr>
                <a:solidFill>
                  <a:schemeClr val="tx1">
                    <a:tint val="75000"/>
                  </a:schemeClr>
                </a:solidFill>
              </a:defRPr>
            </a:lvl3pPr>
            <a:lvl4pPr marL="3657646" indent="0" algn="ctr">
              <a:buNone/>
              <a:defRPr>
                <a:solidFill>
                  <a:schemeClr val="tx1">
                    <a:tint val="75000"/>
                  </a:schemeClr>
                </a:solidFill>
              </a:defRPr>
            </a:lvl4pPr>
            <a:lvl5pPr marL="4876861" indent="0" algn="ctr">
              <a:buNone/>
              <a:defRPr>
                <a:solidFill>
                  <a:schemeClr val="tx1">
                    <a:tint val="75000"/>
                  </a:schemeClr>
                </a:solidFill>
              </a:defRPr>
            </a:lvl5pPr>
            <a:lvl6pPr marL="6096076" indent="0" algn="ctr">
              <a:buNone/>
              <a:defRPr>
                <a:solidFill>
                  <a:schemeClr val="tx1">
                    <a:tint val="75000"/>
                  </a:schemeClr>
                </a:solidFill>
              </a:defRPr>
            </a:lvl6pPr>
            <a:lvl7pPr marL="7315291" indent="0" algn="ctr">
              <a:buNone/>
              <a:defRPr>
                <a:solidFill>
                  <a:schemeClr val="tx1">
                    <a:tint val="75000"/>
                  </a:schemeClr>
                </a:solidFill>
              </a:defRPr>
            </a:lvl7pPr>
            <a:lvl8pPr marL="8534507" indent="0" algn="ctr">
              <a:buNone/>
              <a:defRPr>
                <a:solidFill>
                  <a:schemeClr val="tx1">
                    <a:tint val="75000"/>
                  </a:schemeClr>
                </a:solidFill>
              </a:defRPr>
            </a:lvl8pPr>
            <a:lvl9pPr marL="9753722" indent="0" algn="ctr">
              <a:buNone/>
              <a:defRPr>
                <a:solidFill>
                  <a:schemeClr val="tx1">
                    <a:tint val="75000"/>
                  </a:schemeClr>
                </a:solidFill>
              </a:defRPr>
            </a:lvl9pPr>
          </a:lstStyle>
          <a:p>
            <a:r>
              <a:rPr lang="en-CA" dirty="0"/>
              <a:t>Click to edit Master subtitle style</a:t>
            </a:r>
            <a:endParaRPr lang="en-US" dirty="0"/>
          </a:p>
        </p:txBody>
      </p:sp>
      <p:sp>
        <p:nvSpPr>
          <p:cNvPr id="12" name="Content Placeholder 11"/>
          <p:cNvSpPr>
            <a:spLocks noGrp="1"/>
          </p:cNvSpPr>
          <p:nvPr>
            <p:ph sz="quarter" idx="10" hasCustomPrompt="1"/>
          </p:nvPr>
        </p:nvSpPr>
        <p:spPr>
          <a:xfrm>
            <a:off x="1206503" y="4506912"/>
            <a:ext cx="15953896" cy="1271835"/>
          </a:xfrm>
        </p:spPr>
        <p:txBody>
          <a:bodyPr>
            <a:noAutofit/>
          </a:bodyPr>
          <a:lstStyle>
            <a:lvl1pPr marL="0" indent="0">
              <a:spcBef>
                <a:spcPts val="0"/>
              </a:spcBef>
              <a:buNone/>
              <a:defRPr sz="3200">
                <a:solidFill>
                  <a:srgbClr val="7F7F7F"/>
                </a:solidFill>
              </a:defRPr>
            </a:lvl1pPr>
          </a:lstStyle>
          <a:p>
            <a:pPr lvl="0"/>
            <a:r>
              <a:rPr lang="en-CA" dirty="0"/>
              <a:t>Date</a:t>
            </a:r>
            <a:endParaRPr lang="en-US" dirty="0"/>
          </a:p>
        </p:txBody>
      </p:sp>
    </p:spTree>
    <p:extLst>
      <p:ext uri="{BB962C8B-B14F-4D97-AF65-F5344CB8AC3E}">
        <p14:creationId xmlns:p14="http://schemas.microsoft.com/office/powerpoint/2010/main" val="4843981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theme" Target="../theme/theme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theme" Target="../theme/theme4.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026" name="Rectangle 2"/>
          <p:cNvSpPr>
            <a:spLocks noGrp="1"/>
          </p:cNvSpPr>
          <p:nvPr>
            <p:ph type="title"/>
          </p:nvPr>
        </p:nvSpPr>
        <p:spPr bwMode="auto">
          <a:xfrm>
            <a:off x="2120900" y="2278063"/>
            <a:ext cx="20627975" cy="2178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38100" tIns="38100" rIns="38100" bIns="38100" numCol="1" anchor="t" anchorCtr="0" compatLnSpc="1">
            <a:prstTxWarp prst="textNoShape">
              <a:avLst/>
            </a:prstTxWarp>
          </a:bodyPr>
          <a:lstStyle/>
          <a:p>
            <a:pPr lvl="0"/>
            <a:r>
              <a:rPr lang="x-none" altLang="x-none">
                <a:sym typeface="Poppins Medium" charset="0"/>
              </a:rPr>
              <a:t>Click to edit Master title style</a:t>
            </a:r>
          </a:p>
        </p:txBody>
      </p:sp>
      <p:sp>
        <p:nvSpPr>
          <p:cNvPr id="1027" name="Rectangle 3"/>
          <p:cNvSpPr>
            <a:spLocks noGrp="1"/>
          </p:cNvSpPr>
          <p:nvPr>
            <p:ph type="body" idx="1"/>
          </p:nvPr>
        </p:nvSpPr>
        <p:spPr bwMode="auto">
          <a:xfrm>
            <a:off x="2271713" y="4670425"/>
            <a:ext cx="20477162" cy="7019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38100" tIns="38100" rIns="38100" bIns="38100" numCol="1" anchor="t" anchorCtr="0" compatLnSpc="1">
            <a:prstTxWarp prst="textNoShape">
              <a:avLst/>
            </a:prstTxWarp>
          </a:bodyPr>
          <a:lstStyle/>
          <a:p>
            <a:pPr lvl="0"/>
            <a:r>
              <a:rPr lang="x-none" altLang="x-none">
                <a:sym typeface="Poppins" charset="0"/>
              </a:rPr>
              <a:t>Click to edit Master text styles</a:t>
            </a:r>
          </a:p>
          <a:p>
            <a:pPr lvl="1"/>
            <a:r>
              <a:rPr lang="x-none" altLang="x-none" dirty="0">
                <a:sym typeface="Poppins" charset="0"/>
              </a:rPr>
              <a:t>Second level</a:t>
            </a:r>
          </a:p>
          <a:p>
            <a:pPr lvl="2"/>
            <a:r>
              <a:rPr lang="x-none" altLang="x-none" dirty="0">
                <a:sym typeface="Poppins" charset="0"/>
              </a:rPr>
              <a:t>Third level</a:t>
            </a:r>
          </a:p>
          <a:p>
            <a:pPr lvl="3"/>
            <a:r>
              <a:rPr lang="x-none" altLang="x-none" dirty="0">
                <a:sym typeface="Poppins" charset="0"/>
              </a:rPr>
              <a:t>Fourth level</a:t>
            </a:r>
          </a:p>
          <a:p>
            <a:pPr lvl="4"/>
            <a:r>
              <a:rPr lang="x-none" altLang="x-none" dirty="0">
                <a:sym typeface="Poppins" charset="0"/>
              </a:rPr>
              <a:t>Fifth level</a:t>
            </a:r>
          </a:p>
        </p:txBody>
      </p:sp>
    </p:spTree>
  </p:cSld>
  <p:clrMap bg1="dk2" tx1="lt1" bg2="dk1" tx2="lt2" accent1="accent1" accent2="accent2" accent3="accent3" accent4="accent4" accent5="accent5" accent6="accent6" hlink="hlink" folHlink="folHlink"/>
  <p:sldLayoutIdLst>
    <p:sldLayoutId id="2147483790" r:id="rId1"/>
    <p:sldLayoutId id="2147483792" r:id="rId2"/>
    <p:sldLayoutId id="2147483793" r:id="rId3"/>
    <p:sldLayoutId id="2147483791" r:id="rId4"/>
    <p:sldLayoutId id="2147483794" r:id="rId5"/>
    <p:sldLayoutId id="2147483796" r:id="rId6"/>
    <p:sldLayoutId id="2147483861" r:id="rId7"/>
    <p:sldLayoutId id="2147483966" r:id="rId8"/>
    <p:sldLayoutId id="2147483967" r:id="rId9"/>
    <p:sldLayoutId id="2147483969" r:id="rId10"/>
    <p:sldLayoutId id="2147483972" r:id="rId11"/>
    <p:sldLayoutId id="2147483973" r:id="rId12"/>
    <p:sldLayoutId id="2147483980" r:id="rId13"/>
  </p:sldLayoutIdLst>
  <p:txStyles>
    <p:titleStyle>
      <a:lvl1pPr algn="l" defTabSz="825500" rtl="0" eaLnBrk="0" fontAlgn="base" hangingPunct="0">
        <a:spcBef>
          <a:spcPct val="0"/>
        </a:spcBef>
        <a:spcAft>
          <a:spcPct val="0"/>
        </a:spcAft>
        <a:defRPr sz="10000" b="1" i="0" kern="1200">
          <a:solidFill>
            <a:schemeClr val="bg1"/>
          </a:solidFill>
          <a:latin typeface="Montserrat Semi" charset="0"/>
          <a:ea typeface="Montserrat Semi" charset="0"/>
          <a:cs typeface="Montserrat Semi" charset="0"/>
          <a:sym typeface="Poppins Medium" charset="0"/>
        </a:defRPr>
      </a:lvl1pPr>
      <a:lvl2pPr algn="l" defTabSz="825500" rtl="0" eaLnBrk="0" fontAlgn="base" hangingPunct="0">
        <a:spcBef>
          <a:spcPct val="0"/>
        </a:spcBef>
        <a:spcAft>
          <a:spcPct val="0"/>
        </a:spcAft>
        <a:defRPr sz="10000" b="1">
          <a:solidFill>
            <a:srgbClr val="272D30"/>
          </a:solidFill>
          <a:latin typeface="Open Sans Semibold" charset="0"/>
          <a:ea typeface="Open Sans Semibold" charset="0"/>
          <a:cs typeface="Open Sans Semibold" charset="0"/>
          <a:sym typeface="Poppins Medium" charset="0"/>
        </a:defRPr>
      </a:lvl2pPr>
      <a:lvl3pPr algn="l" defTabSz="825500" rtl="0" eaLnBrk="0" fontAlgn="base" hangingPunct="0">
        <a:spcBef>
          <a:spcPct val="0"/>
        </a:spcBef>
        <a:spcAft>
          <a:spcPct val="0"/>
        </a:spcAft>
        <a:defRPr sz="10000" b="1">
          <a:solidFill>
            <a:srgbClr val="272D30"/>
          </a:solidFill>
          <a:latin typeface="Open Sans Semibold" charset="0"/>
          <a:ea typeface="Open Sans Semibold" charset="0"/>
          <a:cs typeface="Open Sans Semibold" charset="0"/>
          <a:sym typeface="Poppins Medium" charset="0"/>
        </a:defRPr>
      </a:lvl3pPr>
      <a:lvl4pPr algn="l" defTabSz="825500" rtl="0" eaLnBrk="0" fontAlgn="base" hangingPunct="0">
        <a:spcBef>
          <a:spcPct val="0"/>
        </a:spcBef>
        <a:spcAft>
          <a:spcPct val="0"/>
        </a:spcAft>
        <a:defRPr sz="10000" b="1">
          <a:solidFill>
            <a:srgbClr val="272D30"/>
          </a:solidFill>
          <a:latin typeface="Open Sans Semibold" charset="0"/>
          <a:ea typeface="Open Sans Semibold" charset="0"/>
          <a:cs typeface="Open Sans Semibold" charset="0"/>
          <a:sym typeface="Poppins Medium" charset="0"/>
        </a:defRPr>
      </a:lvl4pPr>
      <a:lvl5pPr algn="l" defTabSz="825500" rtl="0" eaLnBrk="0" fontAlgn="base" hangingPunct="0">
        <a:spcBef>
          <a:spcPct val="0"/>
        </a:spcBef>
        <a:spcAft>
          <a:spcPct val="0"/>
        </a:spcAft>
        <a:defRPr sz="10000" b="1">
          <a:solidFill>
            <a:srgbClr val="272D30"/>
          </a:solidFill>
          <a:latin typeface="Open Sans Semibold" charset="0"/>
          <a:ea typeface="Open Sans Semibold" charset="0"/>
          <a:cs typeface="Open Sans Semibold" charset="0"/>
          <a:sym typeface="Poppins Medium" charset="0"/>
        </a:defRPr>
      </a:lvl5pPr>
      <a:lvl6pPr marL="457200" algn="l" defTabSz="825500" rtl="0" fontAlgn="base" hangingPunct="0">
        <a:lnSpc>
          <a:spcPct val="80000"/>
        </a:lnSpc>
        <a:spcBef>
          <a:spcPct val="0"/>
        </a:spcBef>
        <a:spcAft>
          <a:spcPct val="0"/>
        </a:spcAft>
        <a:defRPr sz="10000">
          <a:solidFill>
            <a:srgbClr val="272D30"/>
          </a:solidFill>
          <a:latin typeface="Poppins Medium" charset="0"/>
          <a:ea typeface="Poppins Medium" charset="0"/>
          <a:cs typeface="Poppins Medium" charset="0"/>
          <a:sym typeface="Poppins Medium" charset="0"/>
        </a:defRPr>
      </a:lvl6pPr>
      <a:lvl7pPr marL="914400" algn="l" defTabSz="825500" rtl="0" fontAlgn="base" hangingPunct="0">
        <a:lnSpc>
          <a:spcPct val="80000"/>
        </a:lnSpc>
        <a:spcBef>
          <a:spcPct val="0"/>
        </a:spcBef>
        <a:spcAft>
          <a:spcPct val="0"/>
        </a:spcAft>
        <a:defRPr sz="10000">
          <a:solidFill>
            <a:srgbClr val="272D30"/>
          </a:solidFill>
          <a:latin typeface="Poppins Medium" charset="0"/>
          <a:ea typeface="Poppins Medium" charset="0"/>
          <a:cs typeface="Poppins Medium" charset="0"/>
          <a:sym typeface="Poppins Medium" charset="0"/>
        </a:defRPr>
      </a:lvl7pPr>
      <a:lvl8pPr marL="1371600" algn="l" defTabSz="825500" rtl="0" fontAlgn="base" hangingPunct="0">
        <a:lnSpc>
          <a:spcPct val="80000"/>
        </a:lnSpc>
        <a:spcBef>
          <a:spcPct val="0"/>
        </a:spcBef>
        <a:spcAft>
          <a:spcPct val="0"/>
        </a:spcAft>
        <a:defRPr sz="10000">
          <a:solidFill>
            <a:srgbClr val="272D30"/>
          </a:solidFill>
          <a:latin typeface="Poppins Medium" charset="0"/>
          <a:ea typeface="Poppins Medium" charset="0"/>
          <a:cs typeface="Poppins Medium" charset="0"/>
          <a:sym typeface="Poppins Medium" charset="0"/>
        </a:defRPr>
      </a:lvl8pPr>
      <a:lvl9pPr marL="1828800" algn="l" defTabSz="825500" rtl="0" fontAlgn="base" hangingPunct="0">
        <a:lnSpc>
          <a:spcPct val="80000"/>
        </a:lnSpc>
        <a:spcBef>
          <a:spcPct val="0"/>
        </a:spcBef>
        <a:spcAft>
          <a:spcPct val="0"/>
        </a:spcAft>
        <a:defRPr sz="10000">
          <a:solidFill>
            <a:srgbClr val="272D30"/>
          </a:solidFill>
          <a:latin typeface="Poppins Medium" charset="0"/>
          <a:ea typeface="Poppins Medium" charset="0"/>
          <a:cs typeface="Poppins Medium" charset="0"/>
          <a:sym typeface="Poppins Medium" charset="0"/>
        </a:defRPr>
      </a:lvl9pPr>
    </p:titleStyle>
    <p:bodyStyle>
      <a:lvl1pPr algn="l" defTabSz="825500" rtl="0" eaLnBrk="0" fontAlgn="base" hangingPunct="0">
        <a:lnSpc>
          <a:spcPct val="180000"/>
        </a:lnSpc>
        <a:spcBef>
          <a:spcPct val="0"/>
        </a:spcBef>
        <a:spcAft>
          <a:spcPct val="0"/>
        </a:spcAft>
        <a:defRPr sz="2200" kern="1200">
          <a:solidFill>
            <a:schemeClr val="bg2"/>
          </a:solidFill>
          <a:latin typeface="Open Sans" charset="0"/>
          <a:ea typeface="Open Sans" charset="0"/>
          <a:cs typeface="Open Sans" charset="0"/>
          <a:sym typeface="Poppins" charset="0"/>
        </a:defRPr>
      </a:lvl1pPr>
      <a:lvl2pPr indent="228600" algn="l" defTabSz="825500" rtl="0" eaLnBrk="0" fontAlgn="base" hangingPunct="0">
        <a:lnSpc>
          <a:spcPct val="180000"/>
        </a:lnSpc>
        <a:spcBef>
          <a:spcPct val="0"/>
        </a:spcBef>
        <a:spcAft>
          <a:spcPct val="0"/>
        </a:spcAft>
        <a:defRPr sz="2200" kern="1200">
          <a:solidFill>
            <a:schemeClr val="bg2"/>
          </a:solidFill>
          <a:latin typeface="Open Sans" charset="0"/>
          <a:ea typeface="Open Sans" charset="0"/>
          <a:cs typeface="Open Sans" charset="0"/>
          <a:sym typeface="Poppins" charset="0"/>
        </a:defRPr>
      </a:lvl2pPr>
      <a:lvl3pPr indent="457200" algn="l" defTabSz="825500" rtl="0" eaLnBrk="0" fontAlgn="base" hangingPunct="0">
        <a:lnSpc>
          <a:spcPct val="180000"/>
        </a:lnSpc>
        <a:spcBef>
          <a:spcPct val="0"/>
        </a:spcBef>
        <a:spcAft>
          <a:spcPct val="0"/>
        </a:spcAft>
        <a:defRPr sz="2200" kern="1200">
          <a:solidFill>
            <a:schemeClr val="bg2"/>
          </a:solidFill>
          <a:latin typeface="Open Sans" charset="0"/>
          <a:ea typeface="Open Sans" charset="0"/>
          <a:cs typeface="Open Sans" charset="0"/>
          <a:sym typeface="Poppins" charset="0"/>
        </a:defRPr>
      </a:lvl3pPr>
      <a:lvl4pPr indent="685800" algn="l" defTabSz="825500" rtl="0" eaLnBrk="0" fontAlgn="base" hangingPunct="0">
        <a:lnSpc>
          <a:spcPct val="180000"/>
        </a:lnSpc>
        <a:spcBef>
          <a:spcPct val="0"/>
        </a:spcBef>
        <a:spcAft>
          <a:spcPct val="0"/>
        </a:spcAft>
        <a:defRPr sz="2200" kern="1200">
          <a:solidFill>
            <a:schemeClr val="bg2"/>
          </a:solidFill>
          <a:latin typeface="Open Sans" charset="0"/>
          <a:ea typeface="Open Sans" charset="0"/>
          <a:cs typeface="Open Sans" charset="0"/>
          <a:sym typeface="Poppins" charset="0"/>
        </a:defRPr>
      </a:lvl4pPr>
      <a:lvl5pPr indent="914400" algn="l" defTabSz="825500" rtl="0" eaLnBrk="0" fontAlgn="base" hangingPunct="0">
        <a:lnSpc>
          <a:spcPct val="180000"/>
        </a:lnSpc>
        <a:spcBef>
          <a:spcPct val="0"/>
        </a:spcBef>
        <a:spcAft>
          <a:spcPct val="0"/>
        </a:spcAft>
        <a:defRPr sz="2200" kern="1200">
          <a:solidFill>
            <a:schemeClr val="bg2"/>
          </a:solidFill>
          <a:latin typeface="Open Sans" charset="0"/>
          <a:ea typeface="Open Sans" charset="0"/>
          <a:cs typeface="Open Sans" charset="0"/>
          <a:sym typeface="Poppi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2573865" y="1964267"/>
            <a:ext cx="20133736" cy="1417109"/>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p:cNvSpPr>
            <a:spLocks noGrp="1"/>
          </p:cNvSpPr>
          <p:nvPr>
            <p:ph type="body" idx="1"/>
          </p:nvPr>
        </p:nvSpPr>
        <p:spPr>
          <a:xfrm>
            <a:off x="2573865" y="3651248"/>
            <a:ext cx="20133736" cy="8702677"/>
          </a:xfrm>
          <a:prstGeom prst="rect">
            <a:avLst/>
          </a:prstGeom>
        </p:spPr>
        <p:txBody>
          <a:bodyPr vert="horz" lIns="91440" tIns="45720" rIns="91440" bIns="45720" rtlCol="0">
            <a:normAutofit/>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p:cNvSpPr>
            <a:spLocks noGrp="1"/>
          </p:cNvSpPr>
          <p:nvPr>
            <p:ph type="dt" sz="half" idx="2"/>
          </p:nvPr>
        </p:nvSpPr>
        <p:spPr>
          <a:xfrm>
            <a:off x="2573864" y="12712701"/>
            <a:ext cx="4588933" cy="730251"/>
          </a:xfrm>
          <a:prstGeom prst="rect">
            <a:avLst/>
          </a:prstGeom>
        </p:spPr>
        <p:txBody>
          <a:bodyPr vert="horz" lIns="91440" tIns="45720" rIns="91440" bIns="45720" rtlCol="0" anchor="ctr"/>
          <a:lstStyle>
            <a:lvl1pPr algn="l">
              <a:defRPr sz="2400">
                <a:solidFill>
                  <a:schemeClr val="tx1">
                    <a:tint val="75000"/>
                  </a:schemeClr>
                </a:solidFill>
              </a:defRPr>
            </a:lvl1pPr>
          </a:lstStyle>
          <a:p>
            <a:fld id="{ED4FE67B-104C-4DF8-996E-D5A12DD36BD1}" type="datetimeFigureOut">
              <a:rPr lang="fr-FR" smtClean="0"/>
              <a:t>14/01/2025</a:t>
            </a:fld>
            <a:endParaRPr lang="fr-FR"/>
          </a:p>
        </p:txBody>
      </p:sp>
      <p:sp>
        <p:nvSpPr>
          <p:cNvPr id="5" name="Espace réservé du pied de page 4"/>
          <p:cNvSpPr>
            <a:spLocks noGrp="1"/>
          </p:cNvSpPr>
          <p:nvPr>
            <p:ph type="ftr" sz="quarter" idx="3"/>
          </p:nvPr>
        </p:nvSpPr>
        <p:spPr>
          <a:xfrm>
            <a:off x="8077200" y="12712701"/>
            <a:ext cx="8229600" cy="730251"/>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17221200" y="12712701"/>
            <a:ext cx="5486400" cy="730251"/>
          </a:xfrm>
          <a:prstGeom prst="rect">
            <a:avLst/>
          </a:prstGeom>
        </p:spPr>
        <p:txBody>
          <a:bodyPr vert="horz" lIns="91440" tIns="45720" rIns="91440" bIns="45720" rtlCol="0" anchor="ctr"/>
          <a:lstStyle>
            <a:lvl1pPr algn="r">
              <a:defRPr sz="2400">
                <a:solidFill>
                  <a:schemeClr val="tx1">
                    <a:tint val="75000"/>
                  </a:schemeClr>
                </a:solidFill>
              </a:defRPr>
            </a:lvl1pPr>
          </a:lstStyle>
          <a:p>
            <a:fld id="{88881A9C-CD25-45F1-A2C1-FF1B29DDA3C7}" type="slidenum">
              <a:rPr lang="fr-FR" smtClean="0"/>
              <a:t>‹#›</a:t>
            </a:fld>
            <a:endParaRPr lang="fr-FR"/>
          </a:p>
        </p:txBody>
      </p:sp>
      <p:sp>
        <p:nvSpPr>
          <p:cNvPr id="8" name="Rectangle 7"/>
          <p:cNvSpPr/>
          <p:nvPr/>
        </p:nvSpPr>
        <p:spPr>
          <a:xfrm>
            <a:off x="1392969" y="2"/>
            <a:ext cx="22991032" cy="13901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600" dirty="0">
                <a:solidFill>
                  <a:prstClr val="white"/>
                </a:solidFill>
                <a:latin typeface="Segoe UI Light" panose="020B0502040204020203" pitchFamily="34" charset="0"/>
                <a:cs typeface="Segoe UI Light" panose="020B0502040204020203" pitchFamily="34" charset="0"/>
              </a:rPr>
              <a:t>Les formations du Mooc Office 365</a:t>
            </a:r>
          </a:p>
        </p:txBody>
      </p:sp>
      <p:sp>
        <p:nvSpPr>
          <p:cNvPr id="11" name="Rectangle 10"/>
          <p:cNvSpPr/>
          <p:nvPr/>
        </p:nvSpPr>
        <p:spPr>
          <a:xfrm>
            <a:off x="1392969" y="2"/>
            <a:ext cx="22991032" cy="13901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fr-FR" sz="3600" dirty="0">
                <a:latin typeface="Segoe UI Light" panose="020B0502040204020203" pitchFamily="34" charset="0"/>
                <a:cs typeface="Segoe UI Light" panose="020B0502040204020203" pitchFamily="34" charset="0"/>
              </a:rPr>
              <a:t>Les formations</a:t>
            </a:r>
            <a:r>
              <a:rPr lang="fr-FR" sz="3600" baseline="0" dirty="0">
                <a:latin typeface="Segoe UI Light" panose="020B0502040204020203" pitchFamily="34" charset="0"/>
                <a:cs typeface="Segoe UI Light" panose="020B0502040204020203" pitchFamily="34" charset="0"/>
              </a:rPr>
              <a:t> du Mooc Office 365</a:t>
            </a:r>
            <a:endParaRPr lang="fr-FR" sz="3600" dirty="0">
              <a:latin typeface="Segoe UI Light" panose="020B0502040204020203" pitchFamily="34" charset="0"/>
              <a:cs typeface="Segoe UI Light" panose="020B0502040204020203" pitchFamily="34" charset="0"/>
            </a:endParaRPr>
          </a:p>
        </p:txBody>
      </p:sp>
      <p:sp>
        <p:nvSpPr>
          <p:cNvPr id="12" name="Rectangle 11"/>
          <p:cNvSpPr/>
          <p:nvPr/>
        </p:nvSpPr>
        <p:spPr>
          <a:xfrm>
            <a:off x="1392969" y="2"/>
            <a:ext cx="22991032" cy="13901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fr-FR" sz="3600" dirty="0">
                <a:latin typeface="Segoe UI Light" panose="020B0502040204020203" pitchFamily="34" charset="0"/>
                <a:cs typeface="Segoe UI Light" panose="020B0502040204020203" pitchFamily="34" charset="0"/>
              </a:rPr>
              <a:t>Les formations</a:t>
            </a:r>
            <a:r>
              <a:rPr lang="fr-FR" sz="3600" baseline="0" dirty="0">
                <a:latin typeface="Segoe UI Light" panose="020B0502040204020203" pitchFamily="34" charset="0"/>
                <a:cs typeface="Segoe UI Light" panose="020B0502040204020203" pitchFamily="34" charset="0"/>
              </a:rPr>
              <a:t> du Mooc Office 365</a:t>
            </a:r>
            <a:endParaRPr lang="fr-FR" sz="3600" dirty="0">
              <a:latin typeface="Segoe UI Light" panose="020B0502040204020203" pitchFamily="34" charset="0"/>
              <a:cs typeface="Segoe UI Light" panose="020B0502040204020203" pitchFamily="34" charset="0"/>
            </a:endParaRPr>
          </a:p>
        </p:txBody>
      </p:sp>
      <p:sp>
        <p:nvSpPr>
          <p:cNvPr id="14" name="Rectangle 13"/>
          <p:cNvSpPr/>
          <p:nvPr userDrawn="1"/>
        </p:nvSpPr>
        <p:spPr>
          <a:xfrm>
            <a:off x="0" y="2"/>
            <a:ext cx="24384000" cy="13901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fr-FR" sz="3600" dirty="0">
                <a:latin typeface="Segoe UI Semibold" panose="020B0702040204020203" pitchFamily="34" charset="0"/>
                <a:cs typeface="Segoe UI Semibold" panose="020B0702040204020203" pitchFamily="34" charset="0"/>
              </a:rPr>
              <a:t>            	L’espace de stockage en ligne OneDrive</a:t>
            </a:r>
          </a:p>
        </p:txBody>
      </p:sp>
    </p:spTree>
    <p:extLst>
      <p:ext uri="{BB962C8B-B14F-4D97-AF65-F5344CB8AC3E}">
        <p14:creationId xmlns:p14="http://schemas.microsoft.com/office/powerpoint/2010/main" val="1788311185"/>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 id="2147483818" r:id="rId12"/>
    <p:sldLayoutId id="2147483819" r:id="rId13"/>
    <p:sldLayoutId id="2147483820" r:id="rId14"/>
    <p:sldLayoutId id="2147483821" r:id="rId15"/>
    <p:sldLayoutId id="2147483822" r:id="rId16"/>
    <p:sldLayoutId id="2147483823" r:id="rId17"/>
  </p:sldLayoutIdLst>
  <p:txStyles>
    <p:titleStyle>
      <a:lvl1pPr algn="l" defTabSz="1828823" rtl="0" eaLnBrk="1" latinLnBrk="0" hangingPunct="1">
        <a:lnSpc>
          <a:spcPct val="90000"/>
        </a:lnSpc>
        <a:spcBef>
          <a:spcPct val="0"/>
        </a:spcBef>
        <a:buNone/>
        <a:defRPr sz="8800" kern="1200">
          <a:solidFill>
            <a:schemeClr val="tx1"/>
          </a:solidFill>
          <a:latin typeface="Segoe UI Light" panose="020B0502040204020203" pitchFamily="34" charset="0"/>
          <a:ea typeface="+mj-ea"/>
          <a:cs typeface="Segoe UI Light" panose="020B0502040204020203" pitchFamily="34" charset="0"/>
        </a:defRPr>
      </a:lvl1pPr>
    </p:titleStyle>
    <p:bodyStyle>
      <a:lvl1pPr marL="0" indent="0" algn="l" defTabSz="1828823" rtl="0" eaLnBrk="1" latinLnBrk="0" hangingPunct="1">
        <a:lnSpc>
          <a:spcPct val="90000"/>
        </a:lnSpc>
        <a:spcBef>
          <a:spcPts val="2000"/>
        </a:spcBef>
        <a:buFont typeface="Arial" panose="020B0604020202020204" pitchFamily="34" charset="0"/>
        <a:buNone/>
        <a:defRPr sz="5600" kern="1200">
          <a:solidFill>
            <a:srgbClr val="FF0000"/>
          </a:solidFill>
          <a:latin typeface="Segoe UI Light" panose="020B0502040204020203" pitchFamily="34" charset="0"/>
          <a:ea typeface="+mn-ea"/>
          <a:cs typeface="Segoe UI Light" panose="020B0502040204020203" pitchFamily="34" charset="0"/>
        </a:defRPr>
      </a:lvl1pPr>
      <a:lvl2pPr marL="914411" indent="0" algn="l" defTabSz="1828823" rtl="0" eaLnBrk="1" latinLnBrk="0" hangingPunct="1">
        <a:lnSpc>
          <a:spcPct val="90000"/>
        </a:lnSpc>
        <a:spcBef>
          <a:spcPts val="1000"/>
        </a:spcBef>
        <a:buFont typeface="Arial" panose="020B0604020202020204" pitchFamily="34" charset="0"/>
        <a:buNone/>
        <a:defRPr sz="4800" kern="1200">
          <a:solidFill>
            <a:schemeClr val="tx1"/>
          </a:solidFill>
          <a:latin typeface="Segoe UI Light" panose="020B0502040204020203" pitchFamily="34" charset="0"/>
          <a:ea typeface="+mn-ea"/>
          <a:cs typeface="Segoe UI Light" panose="020B0502040204020203" pitchFamily="34" charset="0"/>
        </a:defRPr>
      </a:lvl2pPr>
      <a:lvl3pPr marL="1828823" indent="0" algn="l" defTabSz="1828823" rtl="0" eaLnBrk="1" latinLnBrk="0" hangingPunct="1">
        <a:lnSpc>
          <a:spcPct val="90000"/>
        </a:lnSpc>
        <a:spcBef>
          <a:spcPts val="1000"/>
        </a:spcBef>
        <a:buFont typeface="Arial" panose="020B0604020202020204" pitchFamily="34" charset="0"/>
        <a:buNone/>
        <a:defRPr sz="4000" kern="1200">
          <a:solidFill>
            <a:schemeClr val="tx1"/>
          </a:solidFill>
          <a:latin typeface="Segoe UI Light" panose="020B0502040204020203" pitchFamily="34" charset="0"/>
          <a:ea typeface="+mn-ea"/>
          <a:cs typeface="Segoe UI Light" panose="020B0502040204020203" pitchFamily="34" charset="0"/>
        </a:defRPr>
      </a:lvl3pPr>
      <a:lvl4pPr marL="2743234" indent="0" algn="l" defTabSz="1828823" rtl="0" eaLnBrk="1" latinLnBrk="0" hangingPunct="1">
        <a:lnSpc>
          <a:spcPct val="90000"/>
        </a:lnSpc>
        <a:spcBef>
          <a:spcPts val="1000"/>
        </a:spcBef>
        <a:buFont typeface="Arial" panose="020B0604020202020204" pitchFamily="34" charset="0"/>
        <a:buNone/>
        <a:defRPr sz="3600" kern="1200">
          <a:solidFill>
            <a:schemeClr val="tx1"/>
          </a:solidFill>
          <a:latin typeface="Segoe UI Light" panose="020B0502040204020203" pitchFamily="34" charset="0"/>
          <a:ea typeface="+mn-ea"/>
          <a:cs typeface="Segoe UI Light" panose="020B0502040204020203" pitchFamily="34" charset="0"/>
        </a:defRPr>
      </a:lvl4pPr>
      <a:lvl5pPr marL="3657646" indent="0" algn="l" defTabSz="1828823" rtl="0" eaLnBrk="1" latinLnBrk="0" hangingPunct="1">
        <a:lnSpc>
          <a:spcPct val="90000"/>
        </a:lnSpc>
        <a:spcBef>
          <a:spcPts val="1000"/>
        </a:spcBef>
        <a:buFont typeface="Arial" panose="020B0604020202020204" pitchFamily="34" charset="0"/>
        <a:buNone/>
        <a:defRPr sz="3600" kern="1200">
          <a:solidFill>
            <a:schemeClr val="tx1"/>
          </a:solidFill>
          <a:latin typeface="Segoe UI Light" panose="020B0502040204020203" pitchFamily="34" charset="0"/>
          <a:ea typeface="+mn-ea"/>
          <a:cs typeface="Segoe UI Light" panose="020B0502040204020203" pitchFamily="34" charset="0"/>
        </a:defRPr>
      </a:lvl5pPr>
      <a:lvl6pPr marL="5029263" indent="-457206" algn="l" defTabSz="1828823"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74" indent="-457206" algn="l" defTabSz="1828823"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86" indent="-457206" algn="l" defTabSz="1828823"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97" indent="-457206" algn="l" defTabSz="1828823"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fr-FR"/>
      </a:defPPr>
      <a:lvl1pPr marL="0" algn="l" defTabSz="1828823" rtl="0" eaLnBrk="1" latinLnBrk="0" hangingPunct="1">
        <a:defRPr sz="3600" kern="1200">
          <a:solidFill>
            <a:schemeClr val="tx1"/>
          </a:solidFill>
          <a:latin typeface="+mn-lt"/>
          <a:ea typeface="+mn-ea"/>
          <a:cs typeface="+mn-cs"/>
        </a:defRPr>
      </a:lvl1pPr>
      <a:lvl2pPr marL="914411" algn="l" defTabSz="1828823" rtl="0" eaLnBrk="1" latinLnBrk="0" hangingPunct="1">
        <a:defRPr sz="3600" kern="1200">
          <a:solidFill>
            <a:schemeClr val="tx1"/>
          </a:solidFill>
          <a:latin typeface="+mn-lt"/>
          <a:ea typeface="+mn-ea"/>
          <a:cs typeface="+mn-cs"/>
        </a:defRPr>
      </a:lvl2pPr>
      <a:lvl3pPr marL="1828823" algn="l" defTabSz="1828823" rtl="0" eaLnBrk="1" latinLnBrk="0" hangingPunct="1">
        <a:defRPr sz="3600" kern="1200">
          <a:solidFill>
            <a:schemeClr val="tx1"/>
          </a:solidFill>
          <a:latin typeface="+mn-lt"/>
          <a:ea typeface="+mn-ea"/>
          <a:cs typeface="+mn-cs"/>
        </a:defRPr>
      </a:lvl3pPr>
      <a:lvl4pPr marL="2743234" algn="l" defTabSz="1828823" rtl="0" eaLnBrk="1" latinLnBrk="0" hangingPunct="1">
        <a:defRPr sz="3600" kern="1200">
          <a:solidFill>
            <a:schemeClr val="tx1"/>
          </a:solidFill>
          <a:latin typeface="+mn-lt"/>
          <a:ea typeface="+mn-ea"/>
          <a:cs typeface="+mn-cs"/>
        </a:defRPr>
      </a:lvl4pPr>
      <a:lvl5pPr marL="3657646" algn="l" defTabSz="1828823" rtl="0" eaLnBrk="1" latinLnBrk="0" hangingPunct="1">
        <a:defRPr sz="3600" kern="1200">
          <a:solidFill>
            <a:schemeClr val="tx1"/>
          </a:solidFill>
          <a:latin typeface="+mn-lt"/>
          <a:ea typeface="+mn-ea"/>
          <a:cs typeface="+mn-cs"/>
        </a:defRPr>
      </a:lvl5pPr>
      <a:lvl6pPr marL="4572057" algn="l" defTabSz="1828823" rtl="0" eaLnBrk="1" latinLnBrk="0" hangingPunct="1">
        <a:defRPr sz="3600" kern="1200">
          <a:solidFill>
            <a:schemeClr val="tx1"/>
          </a:solidFill>
          <a:latin typeface="+mn-lt"/>
          <a:ea typeface="+mn-ea"/>
          <a:cs typeface="+mn-cs"/>
        </a:defRPr>
      </a:lvl6pPr>
      <a:lvl7pPr marL="5486469" algn="l" defTabSz="1828823" rtl="0" eaLnBrk="1" latinLnBrk="0" hangingPunct="1">
        <a:defRPr sz="3600" kern="1200">
          <a:solidFill>
            <a:schemeClr val="tx1"/>
          </a:solidFill>
          <a:latin typeface="+mn-lt"/>
          <a:ea typeface="+mn-ea"/>
          <a:cs typeface="+mn-cs"/>
        </a:defRPr>
      </a:lvl7pPr>
      <a:lvl8pPr marL="6400880" algn="l" defTabSz="1828823" rtl="0" eaLnBrk="1" latinLnBrk="0" hangingPunct="1">
        <a:defRPr sz="3600" kern="1200">
          <a:solidFill>
            <a:schemeClr val="tx1"/>
          </a:solidFill>
          <a:latin typeface="+mn-lt"/>
          <a:ea typeface="+mn-ea"/>
          <a:cs typeface="+mn-cs"/>
        </a:defRPr>
      </a:lvl8pPr>
      <a:lvl9pPr marL="7315291" algn="l" defTabSz="1828823" rtl="0" eaLnBrk="1" latinLnBrk="0" hangingPunct="1">
        <a:defRPr sz="3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2573865" y="1964267"/>
            <a:ext cx="20133736" cy="1417109"/>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p:cNvSpPr>
            <a:spLocks noGrp="1"/>
          </p:cNvSpPr>
          <p:nvPr>
            <p:ph type="body" idx="1"/>
          </p:nvPr>
        </p:nvSpPr>
        <p:spPr>
          <a:xfrm>
            <a:off x="2573865" y="3651248"/>
            <a:ext cx="20133736" cy="8702677"/>
          </a:xfrm>
          <a:prstGeom prst="rect">
            <a:avLst/>
          </a:prstGeom>
        </p:spPr>
        <p:txBody>
          <a:bodyPr vert="horz" lIns="91440" tIns="45720" rIns="91440" bIns="45720" rtlCol="0">
            <a:normAutofit/>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p:cNvSpPr>
            <a:spLocks noGrp="1"/>
          </p:cNvSpPr>
          <p:nvPr>
            <p:ph type="dt" sz="half" idx="2"/>
          </p:nvPr>
        </p:nvSpPr>
        <p:spPr>
          <a:xfrm>
            <a:off x="2573864" y="12712701"/>
            <a:ext cx="4588933" cy="730251"/>
          </a:xfrm>
          <a:prstGeom prst="rect">
            <a:avLst/>
          </a:prstGeom>
        </p:spPr>
        <p:txBody>
          <a:bodyPr vert="horz" lIns="91440" tIns="45720" rIns="91440" bIns="45720" rtlCol="0" anchor="ctr"/>
          <a:lstStyle>
            <a:lvl1pPr algn="l">
              <a:defRPr sz="2400">
                <a:solidFill>
                  <a:schemeClr val="tx1">
                    <a:tint val="75000"/>
                  </a:schemeClr>
                </a:solidFill>
              </a:defRPr>
            </a:lvl1pPr>
          </a:lstStyle>
          <a:p>
            <a:fld id="{ED4FE67B-104C-4DF8-996E-D5A12DD36BD1}" type="datetimeFigureOut">
              <a:rPr lang="fr-FR" smtClean="0"/>
              <a:t>14/01/2025</a:t>
            </a:fld>
            <a:endParaRPr lang="fr-FR"/>
          </a:p>
        </p:txBody>
      </p:sp>
      <p:sp>
        <p:nvSpPr>
          <p:cNvPr id="5" name="Espace réservé du pied de page 4"/>
          <p:cNvSpPr>
            <a:spLocks noGrp="1"/>
          </p:cNvSpPr>
          <p:nvPr>
            <p:ph type="ftr" sz="quarter" idx="3"/>
          </p:nvPr>
        </p:nvSpPr>
        <p:spPr>
          <a:xfrm>
            <a:off x="8077200" y="12712701"/>
            <a:ext cx="8229600" cy="730251"/>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17221200" y="12712701"/>
            <a:ext cx="5486400" cy="730251"/>
          </a:xfrm>
          <a:prstGeom prst="rect">
            <a:avLst/>
          </a:prstGeom>
        </p:spPr>
        <p:txBody>
          <a:bodyPr vert="horz" lIns="91440" tIns="45720" rIns="91440" bIns="45720" rtlCol="0" anchor="ctr"/>
          <a:lstStyle>
            <a:lvl1pPr algn="r">
              <a:defRPr sz="2400">
                <a:solidFill>
                  <a:schemeClr val="tx1">
                    <a:tint val="75000"/>
                  </a:schemeClr>
                </a:solidFill>
              </a:defRPr>
            </a:lvl1pPr>
          </a:lstStyle>
          <a:p>
            <a:fld id="{88881A9C-CD25-45F1-A2C1-FF1B29DDA3C7}" type="slidenum">
              <a:rPr lang="fr-FR" smtClean="0"/>
              <a:t>‹#›</a:t>
            </a:fld>
            <a:endParaRPr lang="fr-FR"/>
          </a:p>
        </p:txBody>
      </p:sp>
      <p:sp>
        <p:nvSpPr>
          <p:cNvPr id="8" name="Rectangle 7"/>
          <p:cNvSpPr/>
          <p:nvPr/>
        </p:nvSpPr>
        <p:spPr>
          <a:xfrm>
            <a:off x="1392969" y="2"/>
            <a:ext cx="22991032" cy="13901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600" dirty="0">
                <a:solidFill>
                  <a:prstClr val="white"/>
                </a:solidFill>
                <a:latin typeface="Segoe UI Light" panose="020B0502040204020203" pitchFamily="34" charset="0"/>
                <a:cs typeface="Segoe UI Light" panose="020B0502040204020203" pitchFamily="34" charset="0"/>
              </a:rPr>
              <a:t>Les formations du Mooc Office 365</a:t>
            </a:r>
          </a:p>
        </p:txBody>
      </p:sp>
      <p:sp>
        <p:nvSpPr>
          <p:cNvPr id="11" name="Rectangle 10"/>
          <p:cNvSpPr/>
          <p:nvPr/>
        </p:nvSpPr>
        <p:spPr>
          <a:xfrm>
            <a:off x="1392969" y="2"/>
            <a:ext cx="22991032" cy="13901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fr-FR" sz="3600" dirty="0">
                <a:latin typeface="Segoe UI Light" panose="020B0502040204020203" pitchFamily="34" charset="0"/>
                <a:cs typeface="Segoe UI Light" panose="020B0502040204020203" pitchFamily="34" charset="0"/>
              </a:rPr>
              <a:t>Les formations</a:t>
            </a:r>
            <a:r>
              <a:rPr lang="fr-FR" sz="3600" baseline="0" dirty="0">
                <a:latin typeface="Segoe UI Light" panose="020B0502040204020203" pitchFamily="34" charset="0"/>
                <a:cs typeface="Segoe UI Light" panose="020B0502040204020203" pitchFamily="34" charset="0"/>
              </a:rPr>
              <a:t> du Mooc Office 365</a:t>
            </a:r>
            <a:endParaRPr lang="fr-FR" sz="3600" dirty="0">
              <a:latin typeface="Segoe UI Light" panose="020B0502040204020203" pitchFamily="34" charset="0"/>
              <a:cs typeface="Segoe UI Light" panose="020B0502040204020203" pitchFamily="34" charset="0"/>
            </a:endParaRPr>
          </a:p>
        </p:txBody>
      </p:sp>
      <p:sp>
        <p:nvSpPr>
          <p:cNvPr id="12" name="Rectangle 11"/>
          <p:cNvSpPr/>
          <p:nvPr/>
        </p:nvSpPr>
        <p:spPr>
          <a:xfrm>
            <a:off x="1392969" y="2"/>
            <a:ext cx="22991032" cy="13901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fr-FR" sz="3600" dirty="0">
                <a:latin typeface="Segoe UI Light" panose="020B0502040204020203" pitchFamily="34" charset="0"/>
                <a:cs typeface="Segoe UI Light" panose="020B0502040204020203" pitchFamily="34" charset="0"/>
              </a:rPr>
              <a:t>Les formations</a:t>
            </a:r>
            <a:r>
              <a:rPr lang="fr-FR" sz="3600" baseline="0" dirty="0">
                <a:latin typeface="Segoe UI Light" panose="020B0502040204020203" pitchFamily="34" charset="0"/>
                <a:cs typeface="Segoe UI Light" panose="020B0502040204020203" pitchFamily="34" charset="0"/>
              </a:rPr>
              <a:t> du Mooc Office 365</a:t>
            </a:r>
            <a:endParaRPr lang="fr-FR" sz="3600" dirty="0">
              <a:latin typeface="Segoe UI Light" panose="020B0502040204020203" pitchFamily="34" charset="0"/>
              <a:cs typeface="Segoe UI Light" panose="020B0502040204020203" pitchFamily="34" charset="0"/>
            </a:endParaRPr>
          </a:p>
        </p:txBody>
      </p:sp>
      <p:sp>
        <p:nvSpPr>
          <p:cNvPr id="14" name="Rectangle 13"/>
          <p:cNvSpPr/>
          <p:nvPr userDrawn="1"/>
        </p:nvSpPr>
        <p:spPr>
          <a:xfrm>
            <a:off x="0" y="2"/>
            <a:ext cx="24384000" cy="13901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fr-FR" sz="3600" dirty="0">
                <a:latin typeface="Segoe UI Semibold" panose="020B0702040204020203" pitchFamily="34" charset="0"/>
                <a:cs typeface="Segoe UI Semibold" panose="020B0702040204020203" pitchFamily="34" charset="0"/>
              </a:rPr>
              <a:t>            	L’espace de stockage en ligne OneDrive</a:t>
            </a:r>
          </a:p>
        </p:txBody>
      </p:sp>
    </p:spTree>
    <p:extLst>
      <p:ext uri="{BB962C8B-B14F-4D97-AF65-F5344CB8AC3E}">
        <p14:creationId xmlns:p14="http://schemas.microsoft.com/office/powerpoint/2010/main" val="1412385875"/>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 id="2147483837" r:id="rId12"/>
    <p:sldLayoutId id="2147483838" r:id="rId13"/>
    <p:sldLayoutId id="2147483839" r:id="rId14"/>
    <p:sldLayoutId id="2147483840" r:id="rId15"/>
    <p:sldLayoutId id="2147483841" r:id="rId16"/>
    <p:sldLayoutId id="2147483842" r:id="rId17"/>
  </p:sldLayoutIdLst>
  <p:txStyles>
    <p:titleStyle>
      <a:lvl1pPr algn="l" defTabSz="1828823" rtl="0" eaLnBrk="1" latinLnBrk="0" hangingPunct="1">
        <a:lnSpc>
          <a:spcPct val="90000"/>
        </a:lnSpc>
        <a:spcBef>
          <a:spcPct val="0"/>
        </a:spcBef>
        <a:buNone/>
        <a:defRPr sz="8800" kern="1200">
          <a:solidFill>
            <a:schemeClr val="tx1"/>
          </a:solidFill>
          <a:latin typeface="Segoe UI Light" panose="020B0502040204020203" pitchFamily="34" charset="0"/>
          <a:ea typeface="+mj-ea"/>
          <a:cs typeface="Segoe UI Light" panose="020B0502040204020203" pitchFamily="34" charset="0"/>
        </a:defRPr>
      </a:lvl1pPr>
    </p:titleStyle>
    <p:bodyStyle>
      <a:lvl1pPr marL="0" indent="0" algn="l" defTabSz="1828823" rtl="0" eaLnBrk="1" latinLnBrk="0" hangingPunct="1">
        <a:lnSpc>
          <a:spcPct val="90000"/>
        </a:lnSpc>
        <a:spcBef>
          <a:spcPts val="2000"/>
        </a:spcBef>
        <a:buFont typeface="Arial" panose="020B0604020202020204" pitchFamily="34" charset="0"/>
        <a:buNone/>
        <a:defRPr sz="5600" kern="1200">
          <a:solidFill>
            <a:srgbClr val="FF0000"/>
          </a:solidFill>
          <a:latin typeface="Segoe UI Light" panose="020B0502040204020203" pitchFamily="34" charset="0"/>
          <a:ea typeface="+mn-ea"/>
          <a:cs typeface="Segoe UI Light" panose="020B0502040204020203" pitchFamily="34" charset="0"/>
        </a:defRPr>
      </a:lvl1pPr>
      <a:lvl2pPr marL="914411" indent="0" algn="l" defTabSz="1828823" rtl="0" eaLnBrk="1" latinLnBrk="0" hangingPunct="1">
        <a:lnSpc>
          <a:spcPct val="90000"/>
        </a:lnSpc>
        <a:spcBef>
          <a:spcPts val="1000"/>
        </a:spcBef>
        <a:buFont typeface="Arial" panose="020B0604020202020204" pitchFamily="34" charset="0"/>
        <a:buNone/>
        <a:defRPr sz="4800" kern="1200">
          <a:solidFill>
            <a:schemeClr val="tx1"/>
          </a:solidFill>
          <a:latin typeface="Segoe UI Light" panose="020B0502040204020203" pitchFamily="34" charset="0"/>
          <a:ea typeface="+mn-ea"/>
          <a:cs typeface="Segoe UI Light" panose="020B0502040204020203" pitchFamily="34" charset="0"/>
        </a:defRPr>
      </a:lvl2pPr>
      <a:lvl3pPr marL="1828823" indent="0" algn="l" defTabSz="1828823" rtl="0" eaLnBrk="1" latinLnBrk="0" hangingPunct="1">
        <a:lnSpc>
          <a:spcPct val="90000"/>
        </a:lnSpc>
        <a:spcBef>
          <a:spcPts val="1000"/>
        </a:spcBef>
        <a:buFont typeface="Arial" panose="020B0604020202020204" pitchFamily="34" charset="0"/>
        <a:buNone/>
        <a:defRPr sz="4000" kern="1200">
          <a:solidFill>
            <a:schemeClr val="tx1"/>
          </a:solidFill>
          <a:latin typeface="Segoe UI Light" panose="020B0502040204020203" pitchFamily="34" charset="0"/>
          <a:ea typeface="+mn-ea"/>
          <a:cs typeface="Segoe UI Light" panose="020B0502040204020203" pitchFamily="34" charset="0"/>
        </a:defRPr>
      </a:lvl3pPr>
      <a:lvl4pPr marL="2743234" indent="0" algn="l" defTabSz="1828823" rtl="0" eaLnBrk="1" latinLnBrk="0" hangingPunct="1">
        <a:lnSpc>
          <a:spcPct val="90000"/>
        </a:lnSpc>
        <a:spcBef>
          <a:spcPts val="1000"/>
        </a:spcBef>
        <a:buFont typeface="Arial" panose="020B0604020202020204" pitchFamily="34" charset="0"/>
        <a:buNone/>
        <a:defRPr sz="3600" kern="1200">
          <a:solidFill>
            <a:schemeClr val="tx1"/>
          </a:solidFill>
          <a:latin typeface="Segoe UI Light" panose="020B0502040204020203" pitchFamily="34" charset="0"/>
          <a:ea typeface="+mn-ea"/>
          <a:cs typeface="Segoe UI Light" panose="020B0502040204020203" pitchFamily="34" charset="0"/>
        </a:defRPr>
      </a:lvl4pPr>
      <a:lvl5pPr marL="3657646" indent="0" algn="l" defTabSz="1828823" rtl="0" eaLnBrk="1" latinLnBrk="0" hangingPunct="1">
        <a:lnSpc>
          <a:spcPct val="90000"/>
        </a:lnSpc>
        <a:spcBef>
          <a:spcPts val="1000"/>
        </a:spcBef>
        <a:buFont typeface="Arial" panose="020B0604020202020204" pitchFamily="34" charset="0"/>
        <a:buNone/>
        <a:defRPr sz="3600" kern="1200">
          <a:solidFill>
            <a:schemeClr val="tx1"/>
          </a:solidFill>
          <a:latin typeface="Segoe UI Light" panose="020B0502040204020203" pitchFamily="34" charset="0"/>
          <a:ea typeface="+mn-ea"/>
          <a:cs typeface="Segoe UI Light" panose="020B0502040204020203" pitchFamily="34" charset="0"/>
        </a:defRPr>
      </a:lvl5pPr>
      <a:lvl6pPr marL="5029263" indent="-457206" algn="l" defTabSz="1828823"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74" indent="-457206" algn="l" defTabSz="1828823"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86" indent="-457206" algn="l" defTabSz="1828823"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97" indent="-457206" algn="l" defTabSz="1828823"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fr-FR"/>
      </a:defPPr>
      <a:lvl1pPr marL="0" algn="l" defTabSz="1828823" rtl="0" eaLnBrk="1" latinLnBrk="0" hangingPunct="1">
        <a:defRPr sz="3600" kern="1200">
          <a:solidFill>
            <a:schemeClr val="tx1"/>
          </a:solidFill>
          <a:latin typeface="+mn-lt"/>
          <a:ea typeface="+mn-ea"/>
          <a:cs typeface="+mn-cs"/>
        </a:defRPr>
      </a:lvl1pPr>
      <a:lvl2pPr marL="914411" algn="l" defTabSz="1828823" rtl="0" eaLnBrk="1" latinLnBrk="0" hangingPunct="1">
        <a:defRPr sz="3600" kern="1200">
          <a:solidFill>
            <a:schemeClr val="tx1"/>
          </a:solidFill>
          <a:latin typeface="+mn-lt"/>
          <a:ea typeface="+mn-ea"/>
          <a:cs typeface="+mn-cs"/>
        </a:defRPr>
      </a:lvl2pPr>
      <a:lvl3pPr marL="1828823" algn="l" defTabSz="1828823" rtl="0" eaLnBrk="1" latinLnBrk="0" hangingPunct="1">
        <a:defRPr sz="3600" kern="1200">
          <a:solidFill>
            <a:schemeClr val="tx1"/>
          </a:solidFill>
          <a:latin typeface="+mn-lt"/>
          <a:ea typeface="+mn-ea"/>
          <a:cs typeface="+mn-cs"/>
        </a:defRPr>
      </a:lvl3pPr>
      <a:lvl4pPr marL="2743234" algn="l" defTabSz="1828823" rtl="0" eaLnBrk="1" latinLnBrk="0" hangingPunct="1">
        <a:defRPr sz="3600" kern="1200">
          <a:solidFill>
            <a:schemeClr val="tx1"/>
          </a:solidFill>
          <a:latin typeface="+mn-lt"/>
          <a:ea typeface="+mn-ea"/>
          <a:cs typeface="+mn-cs"/>
        </a:defRPr>
      </a:lvl4pPr>
      <a:lvl5pPr marL="3657646" algn="l" defTabSz="1828823" rtl="0" eaLnBrk="1" latinLnBrk="0" hangingPunct="1">
        <a:defRPr sz="3600" kern="1200">
          <a:solidFill>
            <a:schemeClr val="tx1"/>
          </a:solidFill>
          <a:latin typeface="+mn-lt"/>
          <a:ea typeface="+mn-ea"/>
          <a:cs typeface="+mn-cs"/>
        </a:defRPr>
      </a:lvl5pPr>
      <a:lvl6pPr marL="4572057" algn="l" defTabSz="1828823" rtl="0" eaLnBrk="1" latinLnBrk="0" hangingPunct="1">
        <a:defRPr sz="3600" kern="1200">
          <a:solidFill>
            <a:schemeClr val="tx1"/>
          </a:solidFill>
          <a:latin typeface="+mn-lt"/>
          <a:ea typeface="+mn-ea"/>
          <a:cs typeface="+mn-cs"/>
        </a:defRPr>
      </a:lvl6pPr>
      <a:lvl7pPr marL="5486469" algn="l" defTabSz="1828823" rtl="0" eaLnBrk="1" latinLnBrk="0" hangingPunct="1">
        <a:defRPr sz="3600" kern="1200">
          <a:solidFill>
            <a:schemeClr val="tx1"/>
          </a:solidFill>
          <a:latin typeface="+mn-lt"/>
          <a:ea typeface="+mn-ea"/>
          <a:cs typeface="+mn-cs"/>
        </a:defRPr>
      </a:lvl7pPr>
      <a:lvl8pPr marL="6400880" algn="l" defTabSz="1828823" rtl="0" eaLnBrk="1" latinLnBrk="0" hangingPunct="1">
        <a:defRPr sz="3600" kern="1200">
          <a:solidFill>
            <a:schemeClr val="tx1"/>
          </a:solidFill>
          <a:latin typeface="+mn-lt"/>
          <a:ea typeface="+mn-ea"/>
          <a:cs typeface="+mn-cs"/>
        </a:defRPr>
      </a:lvl8pPr>
      <a:lvl9pPr marL="7315291" algn="l" defTabSz="1828823" rtl="0" eaLnBrk="1" latinLnBrk="0" hangingPunct="1">
        <a:defRPr sz="3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2573865" y="1964267"/>
            <a:ext cx="20133736" cy="1417109"/>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p:cNvSpPr>
            <a:spLocks noGrp="1"/>
          </p:cNvSpPr>
          <p:nvPr>
            <p:ph type="body" idx="1"/>
          </p:nvPr>
        </p:nvSpPr>
        <p:spPr>
          <a:xfrm>
            <a:off x="2573865" y="3651248"/>
            <a:ext cx="20133736" cy="8702677"/>
          </a:xfrm>
          <a:prstGeom prst="rect">
            <a:avLst/>
          </a:prstGeom>
        </p:spPr>
        <p:txBody>
          <a:bodyPr vert="horz" lIns="91440" tIns="45720" rIns="91440" bIns="45720" rtlCol="0">
            <a:normAutofit/>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p:cNvSpPr>
            <a:spLocks noGrp="1"/>
          </p:cNvSpPr>
          <p:nvPr>
            <p:ph type="dt" sz="half" idx="2"/>
          </p:nvPr>
        </p:nvSpPr>
        <p:spPr>
          <a:xfrm>
            <a:off x="2573864" y="12712701"/>
            <a:ext cx="4588933" cy="730251"/>
          </a:xfrm>
          <a:prstGeom prst="rect">
            <a:avLst/>
          </a:prstGeom>
        </p:spPr>
        <p:txBody>
          <a:bodyPr vert="horz" lIns="91440" tIns="45720" rIns="91440" bIns="45720" rtlCol="0" anchor="ctr"/>
          <a:lstStyle>
            <a:lvl1pPr algn="l">
              <a:defRPr sz="2400">
                <a:solidFill>
                  <a:schemeClr val="tx1">
                    <a:tint val="75000"/>
                  </a:schemeClr>
                </a:solidFill>
              </a:defRPr>
            </a:lvl1pPr>
          </a:lstStyle>
          <a:p>
            <a:fld id="{ED4FE67B-104C-4DF8-996E-D5A12DD36BD1}" type="datetimeFigureOut">
              <a:rPr lang="fr-FR" smtClean="0"/>
              <a:t>14/01/2025</a:t>
            </a:fld>
            <a:endParaRPr lang="fr-FR"/>
          </a:p>
        </p:txBody>
      </p:sp>
      <p:sp>
        <p:nvSpPr>
          <p:cNvPr id="5" name="Espace réservé du pied de page 4"/>
          <p:cNvSpPr>
            <a:spLocks noGrp="1"/>
          </p:cNvSpPr>
          <p:nvPr>
            <p:ph type="ftr" sz="quarter" idx="3"/>
          </p:nvPr>
        </p:nvSpPr>
        <p:spPr>
          <a:xfrm>
            <a:off x="8077200" y="12712701"/>
            <a:ext cx="8229600" cy="730251"/>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17221200" y="12712701"/>
            <a:ext cx="5486400" cy="730251"/>
          </a:xfrm>
          <a:prstGeom prst="rect">
            <a:avLst/>
          </a:prstGeom>
        </p:spPr>
        <p:txBody>
          <a:bodyPr vert="horz" lIns="91440" tIns="45720" rIns="91440" bIns="45720" rtlCol="0" anchor="ctr"/>
          <a:lstStyle>
            <a:lvl1pPr algn="r">
              <a:defRPr sz="2400">
                <a:solidFill>
                  <a:schemeClr val="tx1">
                    <a:tint val="75000"/>
                  </a:schemeClr>
                </a:solidFill>
              </a:defRPr>
            </a:lvl1pPr>
          </a:lstStyle>
          <a:p>
            <a:fld id="{88881A9C-CD25-45F1-A2C1-FF1B29DDA3C7}" type="slidenum">
              <a:rPr lang="fr-FR" smtClean="0"/>
              <a:t>‹#›</a:t>
            </a:fld>
            <a:endParaRPr lang="fr-FR"/>
          </a:p>
        </p:txBody>
      </p:sp>
      <p:sp>
        <p:nvSpPr>
          <p:cNvPr id="8" name="Rectangle 7"/>
          <p:cNvSpPr/>
          <p:nvPr/>
        </p:nvSpPr>
        <p:spPr>
          <a:xfrm>
            <a:off x="1392969" y="2"/>
            <a:ext cx="22991032" cy="13901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600" dirty="0">
                <a:solidFill>
                  <a:prstClr val="white"/>
                </a:solidFill>
                <a:latin typeface="Segoe UI Light" panose="020B0502040204020203" pitchFamily="34" charset="0"/>
                <a:cs typeface="Segoe UI Light" panose="020B0502040204020203" pitchFamily="34" charset="0"/>
              </a:rPr>
              <a:t>Les formations du Mooc Office 365</a:t>
            </a:r>
          </a:p>
        </p:txBody>
      </p:sp>
      <p:sp>
        <p:nvSpPr>
          <p:cNvPr id="11" name="Rectangle 10"/>
          <p:cNvSpPr/>
          <p:nvPr/>
        </p:nvSpPr>
        <p:spPr>
          <a:xfrm>
            <a:off x="1392969" y="2"/>
            <a:ext cx="22991032" cy="13901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fr-FR" sz="3600" dirty="0">
                <a:latin typeface="Segoe UI Light" panose="020B0502040204020203" pitchFamily="34" charset="0"/>
                <a:cs typeface="Segoe UI Light" panose="020B0502040204020203" pitchFamily="34" charset="0"/>
              </a:rPr>
              <a:t>Les formations</a:t>
            </a:r>
            <a:r>
              <a:rPr lang="fr-FR" sz="3600" baseline="0" dirty="0">
                <a:latin typeface="Segoe UI Light" panose="020B0502040204020203" pitchFamily="34" charset="0"/>
                <a:cs typeface="Segoe UI Light" panose="020B0502040204020203" pitchFamily="34" charset="0"/>
              </a:rPr>
              <a:t> du Mooc Office 365</a:t>
            </a:r>
            <a:endParaRPr lang="fr-FR" sz="3600" dirty="0">
              <a:latin typeface="Segoe UI Light" panose="020B0502040204020203" pitchFamily="34" charset="0"/>
              <a:cs typeface="Segoe UI Light" panose="020B0502040204020203" pitchFamily="34" charset="0"/>
            </a:endParaRPr>
          </a:p>
        </p:txBody>
      </p:sp>
      <p:sp>
        <p:nvSpPr>
          <p:cNvPr id="12" name="Rectangle 11"/>
          <p:cNvSpPr/>
          <p:nvPr/>
        </p:nvSpPr>
        <p:spPr>
          <a:xfrm>
            <a:off x="1392969" y="2"/>
            <a:ext cx="22991032" cy="13901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fr-FR" sz="3600" dirty="0">
                <a:latin typeface="Segoe UI Light" panose="020B0502040204020203" pitchFamily="34" charset="0"/>
                <a:cs typeface="Segoe UI Light" panose="020B0502040204020203" pitchFamily="34" charset="0"/>
              </a:rPr>
              <a:t>Les formations</a:t>
            </a:r>
            <a:r>
              <a:rPr lang="fr-FR" sz="3600" baseline="0" dirty="0">
                <a:latin typeface="Segoe UI Light" panose="020B0502040204020203" pitchFamily="34" charset="0"/>
                <a:cs typeface="Segoe UI Light" panose="020B0502040204020203" pitchFamily="34" charset="0"/>
              </a:rPr>
              <a:t> du Mooc Office 365</a:t>
            </a:r>
            <a:endParaRPr lang="fr-FR" sz="3600" dirty="0">
              <a:latin typeface="Segoe UI Light" panose="020B0502040204020203" pitchFamily="34" charset="0"/>
              <a:cs typeface="Segoe UI Light" panose="020B0502040204020203" pitchFamily="34" charset="0"/>
            </a:endParaRPr>
          </a:p>
        </p:txBody>
      </p:sp>
      <p:sp>
        <p:nvSpPr>
          <p:cNvPr id="14" name="Rectangle 13"/>
          <p:cNvSpPr/>
          <p:nvPr userDrawn="1"/>
        </p:nvSpPr>
        <p:spPr>
          <a:xfrm>
            <a:off x="0" y="2"/>
            <a:ext cx="24384000" cy="13901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fr-FR" sz="3600" dirty="0">
                <a:latin typeface="Segoe UI Semibold" panose="020B0702040204020203" pitchFamily="34" charset="0"/>
                <a:cs typeface="Segoe UI Semibold" panose="020B0702040204020203" pitchFamily="34" charset="0"/>
              </a:rPr>
              <a:t>            	L’espace de stockage en ligne OneDrive</a:t>
            </a:r>
          </a:p>
        </p:txBody>
      </p:sp>
    </p:spTree>
    <p:extLst>
      <p:ext uri="{BB962C8B-B14F-4D97-AF65-F5344CB8AC3E}">
        <p14:creationId xmlns:p14="http://schemas.microsoft.com/office/powerpoint/2010/main" val="499157050"/>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 id="2147483855" r:id="rId12"/>
    <p:sldLayoutId id="2147483856" r:id="rId13"/>
    <p:sldLayoutId id="2147483857" r:id="rId14"/>
    <p:sldLayoutId id="2147483858" r:id="rId15"/>
    <p:sldLayoutId id="2147483859" r:id="rId16"/>
    <p:sldLayoutId id="2147483860" r:id="rId17"/>
  </p:sldLayoutIdLst>
  <p:txStyles>
    <p:titleStyle>
      <a:lvl1pPr algn="l" defTabSz="1828823" rtl="0" eaLnBrk="1" latinLnBrk="0" hangingPunct="1">
        <a:lnSpc>
          <a:spcPct val="90000"/>
        </a:lnSpc>
        <a:spcBef>
          <a:spcPct val="0"/>
        </a:spcBef>
        <a:buNone/>
        <a:defRPr sz="8800" kern="1200">
          <a:solidFill>
            <a:schemeClr val="tx1"/>
          </a:solidFill>
          <a:latin typeface="Segoe UI Light" panose="020B0502040204020203" pitchFamily="34" charset="0"/>
          <a:ea typeface="+mj-ea"/>
          <a:cs typeface="Segoe UI Light" panose="020B0502040204020203" pitchFamily="34" charset="0"/>
        </a:defRPr>
      </a:lvl1pPr>
    </p:titleStyle>
    <p:bodyStyle>
      <a:lvl1pPr marL="0" indent="0" algn="l" defTabSz="1828823" rtl="0" eaLnBrk="1" latinLnBrk="0" hangingPunct="1">
        <a:lnSpc>
          <a:spcPct val="90000"/>
        </a:lnSpc>
        <a:spcBef>
          <a:spcPts val="2000"/>
        </a:spcBef>
        <a:buFont typeface="Arial" panose="020B0604020202020204" pitchFamily="34" charset="0"/>
        <a:buNone/>
        <a:defRPr sz="5600" kern="1200">
          <a:solidFill>
            <a:srgbClr val="FF0000"/>
          </a:solidFill>
          <a:latin typeface="Segoe UI Light" panose="020B0502040204020203" pitchFamily="34" charset="0"/>
          <a:ea typeface="+mn-ea"/>
          <a:cs typeface="Segoe UI Light" panose="020B0502040204020203" pitchFamily="34" charset="0"/>
        </a:defRPr>
      </a:lvl1pPr>
      <a:lvl2pPr marL="914411" indent="0" algn="l" defTabSz="1828823" rtl="0" eaLnBrk="1" latinLnBrk="0" hangingPunct="1">
        <a:lnSpc>
          <a:spcPct val="90000"/>
        </a:lnSpc>
        <a:spcBef>
          <a:spcPts val="1000"/>
        </a:spcBef>
        <a:buFont typeface="Arial" panose="020B0604020202020204" pitchFamily="34" charset="0"/>
        <a:buNone/>
        <a:defRPr sz="4800" kern="1200">
          <a:solidFill>
            <a:schemeClr val="tx1"/>
          </a:solidFill>
          <a:latin typeface="Segoe UI Light" panose="020B0502040204020203" pitchFamily="34" charset="0"/>
          <a:ea typeface="+mn-ea"/>
          <a:cs typeface="Segoe UI Light" panose="020B0502040204020203" pitchFamily="34" charset="0"/>
        </a:defRPr>
      </a:lvl2pPr>
      <a:lvl3pPr marL="1828823" indent="0" algn="l" defTabSz="1828823" rtl="0" eaLnBrk="1" latinLnBrk="0" hangingPunct="1">
        <a:lnSpc>
          <a:spcPct val="90000"/>
        </a:lnSpc>
        <a:spcBef>
          <a:spcPts val="1000"/>
        </a:spcBef>
        <a:buFont typeface="Arial" panose="020B0604020202020204" pitchFamily="34" charset="0"/>
        <a:buNone/>
        <a:defRPr sz="4000" kern="1200">
          <a:solidFill>
            <a:schemeClr val="tx1"/>
          </a:solidFill>
          <a:latin typeface="Segoe UI Light" panose="020B0502040204020203" pitchFamily="34" charset="0"/>
          <a:ea typeface="+mn-ea"/>
          <a:cs typeface="Segoe UI Light" panose="020B0502040204020203" pitchFamily="34" charset="0"/>
        </a:defRPr>
      </a:lvl3pPr>
      <a:lvl4pPr marL="2743234" indent="0" algn="l" defTabSz="1828823" rtl="0" eaLnBrk="1" latinLnBrk="0" hangingPunct="1">
        <a:lnSpc>
          <a:spcPct val="90000"/>
        </a:lnSpc>
        <a:spcBef>
          <a:spcPts val="1000"/>
        </a:spcBef>
        <a:buFont typeface="Arial" panose="020B0604020202020204" pitchFamily="34" charset="0"/>
        <a:buNone/>
        <a:defRPr sz="3600" kern="1200">
          <a:solidFill>
            <a:schemeClr val="tx1"/>
          </a:solidFill>
          <a:latin typeface="Segoe UI Light" panose="020B0502040204020203" pitchFamily="34" charset="0"/>
          <a:ea typeface="+mn-ea"/>
          <a:cs typeface="Segoe UI Light" panose="020B0502040204020203" pitchFamily="34" charset="0"/>
        </a:defRPr>
      </a:lvl4pPr>
      <a:lvl5pPr marL="3657646" indent="0" algn="l" defTabSz="1828823" rtl="0" eaLnBrk="1" latinLnBrk="0" hangingPunct="1">
        <a:lnSpc>
          <a:spcPct val="90000"/>
        </a:lnSpc>
        <a:spcBef>
          <a:spcPts val="1000"/>
        </a:spcBef>
        <a:buFont typeface="Arial" panose="020B0604020202020204" pitchFamily="34" charset="0"/>
        <a:buNone/>
        <a:defRPr sz="3600" kern="1200">
          <a:solidFill>
            <a:schemeClr val="tx1"/>
          </a:solidFill>
          <a:latin typeface="Segoe UI Light" panose="020B0502040204020203" pitchFamily="34" charset="0"/>
          <a:ea typeface="+mn-ea"/>
          <a:cs typeface="Segoe UI Light" panose="020B0502040204020203" pitchFamily="34" charset="0"/>
        </a:defRPr>
      </a:lvl5pPr>
      <a:lvl6pPr marL="5029263" indent="-457206" algn="l" defTabSz="1828823"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74" indent="-457206" algn="l" defTabSz="1828823"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86" indent="-457206" algn="l" defTabSz="1828823"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97" indent="-457206" algn="l" defTabSz="1828823"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fr-FR"/>
      </a:defPPr>
      <a:lvl1pPr marL="0" algn="l" defTabSz="1828823" rtl="0" eaLnBrk="1" latinLnBrk="0" hangingPunct="1">
        <a:defRPr sz="3600" kern="1200">
          <a:solidFill>
            <a:schemeClr val="tx1"/>
          </a:solidFill>
          <a:latin typeface="+mn-lt"/>
          <a:ea typeface="+mn-ea"/>
          <a:cs typeface="+mn-cs"/>
        </a:defRPr>
      </a:lvl1pPr>
      <a:lvl2pPr marL="914411" algn="l" defTabSz="1828823" rtl="0" eaLnBrk="1" latinLnBrk="0" hangingPunct="1">
        <a:defRPr sz="3600" kern="1200">
          <a:solidFill>
            <a:schemeClr val="tx1"/>
          </a:solidFill>
          <a:latin typeface="+mn-lt"/>
          <a:ea typeface="+mn-ea"/>
          <a:cs typeface="+mn-cs"/>
        </a:defRPr>
      </a:lvl2pPr>
      <a:lvl3pPr marL="1828823" algn="l" defTabSz="1828823" rtl="0" eaLnBrk="1" latinLnBrk="0" hangingPunct="1">
        <a:defRPr sz="3600" kern="1200">
          <a:solidFill>
            <a:schemeClr val="tx1"/>
          </a:solidFill>
          <a:latin typeface="+mn-lt"/>
          <a:ea typeface="+mn-ea"/>
          <a:cs typeface="+mn-cs"/>
        </a:defRPr>
      </a:lvl3pPr>
      <a:lvl4pPr marL="2743234" algn="l" defTabSz="1828823" rtl="0" eaLnBrk="1" latinLnBrk="0" hangingPunct="1">
        <a:defRPr sz="3600" kern="1200">
          <a:solidFill>
            <a:schemeClr val="tx1"/>
          </a:solidFill>
          <a:latin typeface="+mn-lt"/>
          <a:ea typeface="+mn-ea"/>
          <a:cs typeface="+mn-cs"/>
        </a:defRPr>
      </a:lvl4pPr>
      <a:lvl5pPr marL="3657646" algn="l" defTabSz="1828823" rtl="0" eaLnBrk="1" latinLnBrk="0" hangingPunct="1">
        <a:defRPr sz="3600" kern="1200">
          <a:solidFill>
            <a:schemeClr val="tx1"/>
          </a:solidFill>
          <a:latin typeface="+mn-lt"/>
          <a:ea typeface="+mn-ea"/>
          <a:cs typeface="+mn-cs"/>
        </a:defRPr>
      </a:lvl5pPr>
      <a:lvl6pPr marL="4572057" algn="l" defTabSz="1828823" rtl="0" eaLnBrk="1" latinLnBrk="0" hangingPunct="1">
        <a:defRPr sz="3600" kern="1200">
          <a:solidFill>
            <a:schemeClr val="tx1"/>
          </a:solidFill>
          <a:latin typeface="+mn-lt"/>
          <a:ea typeface="+mn-ea"/>
          <a:cs typeface="+mn-cs"/>
        </a:defRPr>
      </a:lvl6pPr>
      <a:lvl7pPr marL="5486469" algn="l" defTabSz="1828823" rtl="0" eaLnBrk="1" latinLnBrk="0" hangingPunct="1">
        <a:defRPr sz="3600" kern="1200">
          <a:solidFill>
            <a:schemeClr val="tx1"/>
          </a:solidFill>
          <a:latin typeface="+mn-lt"/>
          <a:ea typeface="+mn-ea"/>
          <a:cs typeface="+mn-cs"/>
        </a:defRPr>
      </a:lvl7pPr>
      <a:lvl8pPr marL="6400880" algn="l" defTabSz="1828823" rtl="0" eaLnBrk="1" latinLnBrk="0" hangingPunct="1">
        <a:defRPr sz="3600" kern="1200">
          <a:solidFill>
            <a:schemeClr val="tx1"/>
          </a:solidFill>
          <a:latin typeface="+mn-lt"/>
          <a:ea typeface="+mn-ea"/>
          <a:cs typeface="+mn-cs"/>
        </a:defRPr>
      </a:lvl8pPr>
      <a:lvl9pPr marL="7315291" algn="l" defTabSz="1828823"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5.xml"/><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8" Type="http://schemas.microsoft.com/office/2007/relationships/diagramDrawing" Target="../diagrams/drawing2.xml"/><Relationship Id="rId13" Type="http://schemas.microsoft.com/office/2007/relationships/diagramDrawing" Target="../diagrams/drawing3.xml"/><Relationship Id="rId3" Type="http://schemas.openxmlformats.org/officeDocument/2006/relationships/image" Target="../media/image28.png"/><Relationship Id="rId7" Type="http://schemas.openxmlformats.org/officeDocument/2006/relationships/diagramColors" Target="../diagrams/colors2.xml"/><Relationship Id="rId12" Type="http://schemas.openxmlformats.org/officeDocument/2006/relationships/diagramColors" Target="../diagrams/colors3.xml"/><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diagramQuickStyle" Target="../diagrams/quickStyle2.xml"/><Relationship Id="rId11" Type="http://schemas.openxmlformats.org/officeDocument/2006/relationships/diagramQuickStyle" Target="../diagrams/quickStyle3.xml"/><Relationship Id="rId5" Type="http://schemas.openxmlformats.org/officeDocument/2006/relationships/diagramLayout" Target="../diagrams/layout2.xml"/><Relationship Id="rId10" Type="http://schemas.openxmlformats.org/officeDocument/2006/relationships/diagramLayout" Target="../diagrams/layout3.xml"/><Relationship Id="rId4" Type="http://schemas.openxmlformats.org/officeDocument/2006/relationships/diagramData" Target="../diagrams/data2.xml"/><Relationship Id="rId9" Type="http://schemas.openxmlformats.org/officeDocument/2006/relationships/diagramData" Target="../diagrams/data3.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5.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8.png"/><Relationship Id="rId7" Type="http://schemas.openxmlformats.org/officeDocument/2006/relationships/image" Target="../media/image50.png"/><Relationship Id="rId2" Type="http://schemas.openxmlformats.org/officeDocument/2006/relationships/image" Target="../media/image47.PNG"/><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49.png"/><Relationship Id="rId4" Type="http://schemas.microsoft.com/office/2007/relationships/hdphoto" Target="../media/hdphoto2.wdp"/></Relationships>
</file>

<file path=ppt/slides/_rels/slide2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53.jpe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xml"/><Relationship Id="rId4" Type="http://schemas.openxmlformats.org/officeDocument/2006/relationships/image" Target="../media/image67.png"/></Relationships>
</file>

<file path=ppt/slides/_rels/slide36.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71.png"/><Relationship Id="rId5" Type="http://schemas.openxmlformats.org/officeDocument/2006/relationships/image" Target="../media/image70.svg"/><Relationship Id="rId4" Type="http://schemas.openxmlformats.org/officeDocument/2006/relationships/image" Target="../media/image69.png"/></Relationships>
</file>

<file path=ppt/slides/_rels/slide3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slideLayout" Target="../slideLayouts/slideLayout8.xml"/><Relationship Id="rId1" Type="http://schemas.openxmlformats.org/officeDocument/2006/relationships/tags" Target="../tags/tag2.xml"/></Relationships>
</file>

<file path=ppt/slides/_rels/slide3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slideLayout" Target="../slideLayouts/slideLayout1.xml"/><Relationship Id="rId1" Type="http://schemas.openxmlformats.org/officeDocument/2006/relationships/tags" Target="../tags/tag3.xml"/><Relationship Id="rId5" Type="http://schemas.openxmlformats.org/officeDocument/2006/relationships/image" Target="../media/image75.png"/><Relationship Id="rId4" Type="http://schemas.openxmlformats.org/officeDocument/2006/relationships/image" Target="../media/image74.png"/></Relationships>
</file>

<file path=ppt/slides/_rels/slide3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77.svg"/></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9.jpe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65.png"/><Relationship Id="rId1" Type="http://schemas.openxmlformats.org/officeDocument/2006/relationships/slideLayout" Target="../slideLayouts/slideLayout1.xml"/><Relationship Id="rId4" Type="http://schemas.openxmlformats.org/officeDocument/2006/relationships/image" Target="../media/image79.png"/></Relationships>
</file>

<file path=ppt/slides/_rels/slide4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65.png"/><Relationship Id="rId1" Type="http://schemas.openxmlformats.org/officeDocument/2006/relationships/slideLayout" Target="../slideLayouts/slideLayout1.xml"/><Relationship Id="rId4" Type="http://schemas.openxmlformats.org/officeDocument/2006/relationships/image" Target="../media/image81.png"/></Relationships>
</file>

<file path=ppt/slides/_rels/slide4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65.png"/><Relationship Id="rId1" Type="http://schemas.openxmlformats.org/officeDocument/2006/relationships/slideLayout" Target="../slideLayouts/slideLayout1.xml"/><Relationship Id="rId5" Type="http://schemas.openxmlformats.org/officeDocument/2006/relationships/image" Target="../media/image87.png"/><Relationship Id="rId4" Type="http://schemas.openxmlformats.org/officeDocument/2006/relationships/image" Target="../media/image86.png"/></Relationships>
</file>

<file path=ppt/slides/_rels/slide4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89.png"/></Relationships>
</file>

<file path=ppt/slides/_rels/slide4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65.png"/><Relationship Id="rId1" Type="http://schemas.openxmlformats.org/officeDocument/2006/relationships/slideLayout" Target="../slideLayouts/slideLayout1.xml"/><Relationship Id="rId5" Type="http://schemas.openxmlformats.org/officeDocument/2006/relationships/image" Target="../media/image92.png"/><Relationship Id="rId4" Type="http://schemas.openxmlformats.org/officeDocument/2006/relationships/image" Target="../media/image91.png"/></Relationships>
</file>

<file path=ppt/slides/_rels/slide4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1.xml"/><Relationship Id="rId4" Type="http://schemas.openxmlformats.org/officeDocument/2006/relationships/image" Target="../media/image95.png"/></Relationships>
</file>

<file path=ppt/slides/_rels/slide4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5.xml"/><Relationship Id="rId5" Type="http://schemas.openxmlformats.org/officeDocument/2006/relationships/image" Target="../media/image99.png"/><Relationship Id="rId4" Type="http://schemas.openxmlformats.org/officeDocument/2006/relationships/image" Target="../media/image98.png"/></Relationships>
</file>

<file path=ppt/slides/_rels/slide4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3.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AC623341-9EE7-91ED-A0A1-6F834D3BD2CD}"/>
              </a:ext>
            </a:extLst>
          </p:cNvPr>
          <p:cNvPicPr>
            <a:picLocks noChangeAspect="1"/>
          </p:cNvPicPr>
          <p:nvPr/>
        </p:nvPicPr>
        <p:blipFill rotWithShape="1">
          <a:blip r:embed="rId3">
            <a:alphaModFix amt="41000"/>
            <a:extLst>
              <a:ext uri="{28A0092B-C50C-407E-A947-70E740481C1C}">
                <a14:useLocalDpi xmlns:a14="http://schemas.microsoft.com/office/drawing/2010/main" val="0"/>
              </a:ext>
            </a:extLst>
          </a:blip>
          <a:srcRect l="17947"/>
          <a:stretch/>
        </p:blipFill>
        <p:spPr>
          <a:xfrm rot="10800000">
            <a:off x="-4" y="-35198"/>
            <a:ext cx="24517178" cy="13751198"/>
          </a:xfrm>
          <a:prstGeom prst="rect">
            <a:avLst/>
          </a:prstGeom>
        </p:spPr>
      </p:pic>
      <p:pic>
        <p:nvPicPr>
          <p:cNvPr id="3" name="Picture 2" descr="A logo of a company&#10;&#10;Description automatically generated">
            <a:extLst>
              <a:ext uri="{FF2B5EF4-FFF2-40B4-BE49-F238E27FC236}">
                <a16:creationId xmlns:a16="http://schemas.microsoft.com/office/drawing/2014/main" id="{47F9CE8F-7634-C4B6-4D41-42048A20A023}"/>
              </a:ext>
            </a:extLst>
          </p:cNvPr>
          <p:cNvPicPr>
            <a:picLocks noChangeAspect="1"/>
          </p:cNvPicPr>
          <p:nvPr/>
        </p:nvPicPr>
        <p:blipFill rotWithShape="1">
          <a:blip r:embed="rId4">
            <a:extLst>
              <a:ext uri="{28A0092B-C50C-407E-A947-70E740481C1C}">
                <a14:useLocalDpi xmlns:a14="http://schemas.microsoft.com/office/drawing/2010/main" val="0"/>
              </a:ext>
            </a:extLst>
          </a:blip>
          <a:srcRect l="18521" r="17851"/>
          <a:stretch/>
        </p:blipFill>
        <p:spPr>
          <a:xfrm>
            <a:off x="16368464" y="5310555"/>
            <a:ext cx="7272808" cy="6309479"/>
          </a:xfrm>
          <a:prstGeom prst="rect">
            <a:avLst/>
          </a:prstGeom>
          <a:effectLst>
            <a:reflection blurRad="6350" stA="50000" endA="300" endPos="55000" dir="5400000" sy="-100000" algn="bl" rotWithShape="0"/>
          </a:effectLst>
        </p:spPr>
      </p:pic>
      <p:sp>
        <p:nvSpPr>
          <p:cNvPr id="24" name="Title 1">
            <a:extLst>
              <a:ext uri="{FF2B5EF4-FFF2-40B4-BE49-F238E27FC236}">
                <a16:creationId xmlns:a16="http://schemas.microsoft.com/office/drawing/2014/main" id="{802E14B3-34CC-7FF0-E60E-3E6EA09740EA}"/>
              </a:ext>
            </a:extLst>
          </p:cNvPr>
          <p:cNvSpPr txBox="1">
            <a:spLocks/>
          </p:cNvSpPr>
          <p:nvPr/>
        </p:nvSpPr>
        <p:spPr>
          <a:xfrm>
            <a:off x="166664" y="-270792"/>
            <a:ext cx="24830786" cy="5586877"/>
          </a:xfrm>
          <a:prstGeom prst="rect">
            <a:avLst/>
          </a:prstGeom>
          <a:noFill/>
          <a:ln>
            <a:noFill/>
          </a:ln>
        </p:spPr>
        <p:txBody>
          <a:bodyPr vert="horz" lIns="0" tIns="129603" rIns="259211" bIns="129603" rtlCol="0" anchor="b">
            <a:noAutofit/>
            <a:scene3d>
              <a:camera prst="orthographicFront">
                <a:rot lat="0" lon="0" rev="0"/>
              </a:camera>
              <a:lightRig rig="harsh" dir="t"/>
            </a:scene3d>
            <a:sp3d extrusionH="57150" prstMaterial="matte">
              <a:bevelT w="63500" h="12700" prst="angle"/>
              <a:contourClr>
                <a:schemeClr val="bg1">
                  <a:lumMod val="65000"/>
                </a:schemeClr>
              </a:contourClr>
            </a:sp3d>
          </a:bodyPr>
          <a:lstStyle>
            <a:lvl1pPr algn="l" defTabSz="457200" rtl="0" eaLnBrk="1" latinLnBrk="0" hangingPunct="1">
              <a:spcBef>
                <a:spcPts val="0"/>
              </a:spcBef>
              <a:buNone/>
              <a:defRPr sz="2800" b="1" kern="1200">
                <a:solidFill>
                  <a:schemeClr val="tx1"/>
                </a:solidFill>
                <a:latin typeface="+mj-lt"/>
                <a:ea typeface="+mj-ea"/>
                <a:cs typeface="+mj-cs"/>
              </a:defRPr>
            </a:lvl1pPr>
          </a:lstStyle>
          <a:p>
            <a:pPr defTabSz="1219231">
              <a:defRPr/>
            </a:pPr>
            <a:r>
              <a:rPr lang="fr-CA" sz="35000" dirty="0">
                <a:ln w="12700">
                  <a:solidFill>
                    <a:srgbClr val="00B050"/>
                  </a:solidFill>
                  <a:prstDash val="solid"/>
                </a:ln>
                <a:solidFill>
                  <a:srgbClr val="009193"/>
                </a:solidFill>
                <a:effectLst>
                  <a:reflection blurRad="6350" stA="60000" endA="900" endPos="58000" dir="5400000" sy="-100000" algn="bl" rotWithShape="0"/>
                </a:effectLst>
                <a:latin typeface="Arial"/>
              </a:rPr>
              <a:t>SharePoint</a:t>
            </a:r>
            <a:endParaRPr lang="en-CA" sz="35000" dirty="0">
              <a:ln w="12700">
                <a:solidFill>
                  <a:srgbClr val="00B050"/>
                </a:solidFill>
                <a:prstDash val="solid"/>
              </a:ln>
              <a:solidFill>
                <a:srgbClr val="009193"/>
              </a:solidFill>
              <a:effectLst>
                <a:reflection blurRad="6350" stA="60000" endA="900" endPos="58000" dir="5400000" sy="-100000" algn="bl" rotWithShape="0"/>
              </a:effectLst>
              <a:latin typeface="Arial"/>
              <a:cs typeface="Arial"/>
            </a:endParaRPr>
          </a:p>
        </p:txBody>
      </p:sp>
      <p:sp>
        <p:nvSpPr>
          <p:cNvPr id="2" name="ZoneTexte 1">
            <a:extLst>
              <a:ext uri="{FF2B5EF4-FFF2-40B4-BE49-F238E27FC236}">
                <a16:creationId xmlns:a16="http://schemas.microsoft.com/office/drawing/2014/main" id="{4948951F-128D-34FC-9593-5AA06C1E5FBD}"/>
              </a:ext>
            </a:extLst>
          </p:cNvPr>
          <p:cNvSpPr txBox="1"/>
          <p:nvPr/>
        </p:nvSpPr>
        <p:spPr>
          <a:xfrm>
            <a:off x="1231674" y="6053557"/>
            <a:ext cx="15136790" cy="1323439"/>
          </a:xfrm>
          <a:prstGeom prst="rect">
            <a:avLst/>
          </a:prstGeom>
          <a:noFill/>
        </p:spPr>
        <p:txBody>
          <a:bodyPr wrap="square" rtlCol="0">
            <a:spAutoFit/>
          </a:bodyPr>
          <a:lstStyle/>
          <a:p>
            <a:r>
              <a:rPr lang="fr-CA" sz="8000" b="1" i="1" dirty="0">
                <a:ln>
                  <a:solidFill>
                    <a:srgbClr val="C9FCA0"/>
                  </a:solidFill>
                </a:ln>
                <a:solidFill>
                  <a:schemeClr val="tx2">
                    <a:lumMod val="25000"/>
                  </a:schemeClr>
                </a:solidFill>
                <a:latin typeface="Helvetica" pitchFamily="2" charset="0"/>
              </a:rPr>
              <a:t>CONTRIBUTORS AND USERS</a:t>
            </a:r>
            <a:endParaRPr lang="fr-CA" sz="8000" b="1" i="1" dirty="0">
              <a:ln>
                <a:solidFill>
                  <a:srgbClr val="C9FCA0"/>
                </a:solidFill>
              </a:ln>
              <a:solidFill>
                <a:schemeClr val="tx2">
                  <a:lumMod val="25000"/>
                </a:schemeClr>
              </a:solidFill>
              <a:effectLst/>
              <a:latin typeface="Helvetica" pitchFamily="2" charset="0"/>
            </a:endParaRPr>
          </a:p>
        </p:txBody>
      </p:sp>
    </p:spTree>
    <p:extLst>
      <p:ext uri="{BB962C8B-B14F-4D97-AF65-F5344CB8AC3E}">
        <p14:creationId xmlns:p14="http://schemas.microsoft.com/office/powerpoint/2010/main" val="12063511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08EC78-9280-473B-B16B-6B9ADC856141}"/>
              </a:ext>
            </a:extLst>
          </p:cNvPr>
          <p:cNvSpPr>
            <a:spLocks noGrp="1"/>
          </p:cNvSpPr>
          <p:nvPr>
            <p:ph type="title"/>
          </p:nvPr>
        </p:nvSpPr>
        <p:spPr>
          <a:xfrm>
            <a:off x="1015789" y="381469"/>
            <a:ext cx="18288000" cy="1295400"/>
          </a:xfrm>
        </p:spPr>
        <p:txBody>
          <a:bodyPr>
            <a:normAutofit/>
          </a:bodyPr>
          <a:lstStyle/>
          <a:p>
            <a:r>
              <a:rPr lang="fr-FR" dirty="0" err="1">
                <a:solidFill>
                  <a:schemeClr val="tx1"/>
                </a:solidFill>
              </a:rPr>
              <a:t>Create</a:t>
            </a:r>
            <a:r>
              <a:rPr lang="fr-FR" dirty="0">
                <a:solidFill>
                  <a:schemeClr val="tx1"/>
                </a:solidFill>
              </a:rPr>
              <a:t> a SharePoint site</a:t>
            </a:r>
          </a:p>
        </p:txBody>
      </p:sp>
      <p:sp>
        <p:nvSpPr>
          <p:cNvPr id="14" name="Espace réservé du numéro de diapositive 13">
            <a:extLst>
              <a:ext uri="{FF2B5EF4-FFF2-40B4-BE49-F238E27FC236}">
                <a16:creationId xmlns:a16="http://schemas.microsoft.com/office/drawing/2014/main" id="{557BB7B2-1242-4D68-A4BA-B05AF3D14BBB}"/>
              </a:ext>
            </a:extLst>
          </p:cNvPr>
          <p:cNvSpPr>
            <a:spLocks noGrp="1"/>
          </p:cNvSpPr>
          <p:nvPr>
            <p:ph type="sldNum" sz="quarter" idx="12"/>
          </p:nvPr>
        </p:nvSpPr>
        <p:spPr/>
        <p:txBody>
          <a:bodyPr/>
          <a:lstStyle/>
          <a:p>
            <a:pPr>
              <a:defRPr/>
            </a:pPr>
            <a:fld id="{D3D52E03-1911-4AD8-A1C0-E039C515BC0E}" type="slidenum">
              <a:rPr lang="fr-FR" altLang="fr-FR" smtClean="0"/>
              <a:pPr>
                <a:defRPr/>
              </a:pPr>
              <a:t>10</a:t>
            </a:fld>
            <a:endParaRPr lang="fr-FR" altLang="fr-FR" dirty="0"/>
          </a:p>
        </p:txBody>
      </p:sp>
      <p:sp>
        <p:nvSpPr>
          <p:cNvPr id="3" name="ZoneTexte 2">
            <a:extLst>
              <a:ext uri="{FF2B5EF4-FFF2-40B4-BE49-F238E27FC236}">
                <a16:creationId xmlns:a16="http://schemas.microsoft.com/office/drawing/2014/main" id="{AABD4E87-FFC6-4F3B-A979-FB2070C1BF53}"/>
              </a:ext>
            </a:extLst>
          </p:cNvPr>
          <p:cNvSpPr txBox="1"/>
          <p:nvPr/>
        </p:nvSpPr>
        <p:spPr>
          <a:xfrm>
            <a:off x="1750840" y="1676869"/>
            <a:ext cx="10225136" cy="646331"/>
          </a:xfrm>
          <a:prstGeom prst="rect">
            <a:avLst/>
          </a:prstGeom>
          <a:noFill/>
        </p:spPr>
        <p:txBody>
          <a:bodyPr wrap="square" rtlCol="0">
            <a:spAutoFit/>
          </a:bodyPr>
          <a:lstStyle/>
          <a:p>
            <a:r>
              <a:rPr lang="fr-CA" sz="3600" dirty="0">
                <a:solidFill>
                  <a:schemeClr val="tx1"/>
                </a:solidFill>
                <a:latin typeface="+mn-lt"/>
                <a:ea typeface="Open Sans" panose="020B0606030504020204" pitchFamily="34" charset="0"/>
                <a:cs typeface="Open Sans" panose="020B0606030504020204" pitchFamily="34" charset="0"/>
              </a:rPr>
              <a:t>Team site or communication site?</a:t>
            </a:r>
          </a:p>
        </p:txBody>
      </p:sp>
      <p:sp>
        <p:nvSpPr>
          <p:cNvPr id="4" name="Rectangle 3">
            <a:extLst>
              <a:ext uri="{FF2B5EF4-FFF2-40B4-BE49-F238E27FC236}">
                <a16:creationId xmlns:a16="http://schemas.microsoft.com/office/drawing/2014/main" id="{E2E39EFE-8766-4017-8B80-00861C15EECD}"/>
              </a:ext>
            </a:extLst>
          </p:cNvPr>
          <p:cNvSpPr/>
          <p:nvPr/>
        </p:nvSpPr>
        <p:spPr>
          <a:xfrm>
            <a:off x="1043403" y="9364213"/>
            <a:ext cx="22321736" cy="2862322"/>
          </a:xfrm>
          <a:prstGeom prst="rect">
            <a:avLst/>
          </a:prstGeom>
        </p:spPr>
        <p:txBody>
          <a:bodyPr wrap="square">
            <a:spAutoFit/>
          </a:bodyPr>
          <a:lstStyle/>
          <a:p>
            <a:pPr marL="571500" indent="-571500">
              <a:buFont typeface="Arial" panose="020B0604020202020204" pitchFamily="34" charset="0"/>
              <a:buChar char="•"/>
            </a:pPr>
            <a:r>
              <a:rPr lang="en-US" sz="3600" dirty="0">
                <a:solidFill>
                  <a:schemeClr val="tx1"/>
                </a:solidFill>
                <a:latin typeface="+mn-lt"/>
                <a:ea typeface="Open Sans" panose="020B0606030504020204" pitchFamily="34" charset="0"/>
                <a:cs typeface="Open Sans" panose="020B0606030504020204" pitchFamily="34" charset="0"/>
              </a:rPr>
              <a:t>You can use a team site to collaborate with your team members or even external ones. With a team site, all (or most) members can usually contribute to the site's content. 
If you are simply looking to disseminate information to a wide audience, it is recommended that you use a communication site. In this case, only a small group of members can usually contribute content that is used by a much larger audience.</a:t>
            </a:r>
            <a:endParaRPr lang="fr-CA" sz="3600" dirty="0">
              <a:solidFill>
                <a:schemeClr val="tx1"/>
              </a:solidFill>
              <a:latin typeface="+mn-lt"/>
              <a:ea typeface="Open Sans" panose="020B0606030504020204" pitchFamily="34" charset="0"/>
              <a:cs typeface="Open Sans" panose="020B0606030504020204" pitchFamily="34" charset="0"/>
            </a:endParaRPr>
          </a:p>
        </p:txBody>
      </p:sp>
      <p:pic>
        <p:nvPicPr>
          <p:cNvPr id="7" name="Image 6">
            <a:extLst>
              <a:ext uri="{FF2B5EF4-FFF2-40B4-BE49-F238E27FC236}">
                <a16:creationId xmlns:a16="http://schemas.microsoft.com/office/drawing/2014/main" id="{40514DEF-A517-462D-5082-CD1C99565AE3}"/>
              </a:ext>
            </a:extLst>
          </p:cNvPr>
          <p:cNvPicPr>
            <a:picLocks noChangeAspect="1"/>
          </p:cNvPicPr>
          <p:nvPr/>
        </p:nvPicPr>
        <p:blipFill>
          <a:blip r:embed="rId2"/>
          <a:stretch>
            <a:fillRect/>
          </a:stretch>
        </p:blipFill>
        <p:spPr>
          <a:xfrm>
            <a:off x="6647384" y="2800251"/>
            <a:ext cx="10225136" cy="6086911"/>
          </a:xfrm>
          <a:prstGeom prst="roundRect">
            <a:avLst>
              <a:gd name="adj" fmla="val 4167"/>
            </a:avLst>
          </a:prstGeom>
          <a:solidFill>
            <a:srgbClr val="FFFFFF"/>
          </a:solidFill>
          <a:ln w="76200" cap="sq">
            <a:solidFill>
              <a:srgbClr val="00FB92"/>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98483297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C124D36-376E-4F56-8894-EEC8FB61B6D8}"/>
              </a:ext>
            </a:extLst>
          </p:cNvPr>
          <p:cNvSpPr>
            <a:spLocks noGrp="1"/>
          </p:cNvSpPr>
          <p:nvPr>
            <p:ph type="sldNum" sz="quarter" idx="12"/>
          </p:nvPr>
        </p:nvSpPr>
        <p:spPr/>
        <p:txBody>
          <a:bodyPr/>
          <a:lstStyle/>
          <a:p>
            <a:pPr>
              <a:defRPr/>
            </a:pPr>
            <a:fld id="{D3D52E03-1911-4AD8-A1C0-E039C515BC0E}" type="slidenum">
              <a:rPr lang="fr-FR" altLang="fr-FR" smtClean="0"/>
              <a:pPr>
                <a:defRPr/>
              </a:pPr>
              <a:t>11</a:t>
            </a:fld>
            <a:endParaRPr lang="fr-FR" altLang="fr-FR" dirty="0"/>
          </a:p>
        </p:txBody>
      </p:sp>
      <p:sp>
        <p:nvSpPr>
          <p:cNvPr id="4" name="Titre 1">
            <a:extLst>
              <a:ext uri="{FF2B5EF4-FFF2-40B4-BE49-F238E27FC236}">
                <a16:creationId xmlns:a16="http://schemas.microsoft.com/office/drawing/2014/main" id="{B0F6D3EC-0B2B-496F-A459-EB1662139075}"/>
              </a:ext>
            </a:extLst>
          </p:cNvPr>
          <p:cNvSpPr>
            <a:spLocks noGrp="1"/>
          </p:cNvSpPr>
          <p:nvPr>
            <p:ph type="title"/>
          </p:nvPr>
        </p:nvSpPr>
        <p:spPr>
          <a:xfrm>
            <a:off x="1679576" y="666750"/>
            <a:ext cx="18288000" cy="1295400"/>
          </a:xfrm>
        </p:spPr>
        <p:txBody>
          <a:bodyPr>
            <a:normAutofit/>
          </a:bodyPr>
          <a:lstStyle/>
          <a:p>
            <a:r>
              <a:rPr lang="fr-FR" dirty="0" err="1">
                <a:solidFill>
                  <a:schemeClr val="tx1"/>
                </a:solidFill>
                <a:latin typeface="+mn-lt"/>
              </a:rPr>
              <a:t>Create</a:t>
            </a:r>
            <a:r>
              <a:rPr lang="fr-FR" dirty="0">
                <a:solidFill>
                  <a:schemeClr val="tx1"/>
                </a:solidFill>
                <a:latin typeface="+mn-lt"/>
              </a:rPr>
              <a:t> a SharePoint site</a:t>
            </a:r>
          </a:p>
        </p:txBody>
      </p:sp>
      <p:sp>
        <p:nvSpPr>
          <p:cNvPr id="5" name="TextBox 4">
            <a:extLst>
              <a:ext uri="{FF2B5EF4-FFF2-40B4-BE49-F238E27FC236}">
                <a16:creationId xmlns:a16="http://schemas.microsoft.com/office/drawing/2014/main" id="{896C6898-BA45-45FA-8C55-6957FAFA7A11}"/>
              </a:ext>
            </a:extLst>
          </p:cNvPr>
          <p:cNvSpPr txBox="1"/>
          <p:nvPr/>
        </p:nvSpPr>
        <p:spPr>
          <a:xfrm>
            <a:off x="670722" y="2249489"/>
            <a:ext cx="13321478" cy="7094250"/>
          </a:xfrm>
          <a:prstGeom prst="rect">
            <a:avLst/>
          </a:prstGeom>
          <a:noFill/>
        </p:spPr>
        <p:txBody>
          <a:bodyPr wrap="square" rtlCol="0">
            <a:spAutoFit/>
          </a:bodyPr>
          <a:lstStyle/>
          <a:p>
            <a:r>
              <a:rPr lang="en-US" sz="3500" dirty="0">
                <a:solidFill>
                  <a:schemeClr val="tx1"/>
                </a:solidFill>
                <a:latin typeface="+mn-lt"/>
                <a:ea typeface="Open Sans" panose="020B0606030504020204" pitchFamily="34" charset="0"/>
                <a:cs typeface="Open Sans" panose="020B0606030504020204" pitchFamily="34" charset="0"/>
              </a:rPr>
              <a:t>From your SharePoint home page, click Create site
Choose the type of site: Team or Communication.
Fill in the required fields</a:t>
            </a:r>
          </a:p>
          <a:p>
            <a:r>
              <a:rPr lang="en-US" sz="3500" dirty="0">
                <a:solidFill>
                  <a:schemeClr val="tx1"/>
                </a:solidFill>
                <a:latin typeface="+mn-lt"/>
                <a:ea typeface="Open Sans" panose="020B0606030504020204" pitchFamily="34" charset="0"/>
                <a:cs typeface="Open Sans" panose="020B0606030504020204" pitchFamily="34" charset="0"/>
              </a:rPr>
              <a:t>
If the site is public, be careful. This means that all employees of the company can access this site without prior approval. In addition, they will have a publisher's right, which means that they can potentially remove its content. It's not very secure.</a:t>
            </a:r>
          </a:p>
          <a:p>
            <a:r>
              <a:rPr lang="en-US" sz="3500" dirty="0">
                <a:solidFill>
                  <a:schemeClr val="tx1"/>
                </a:solidFill>
                <a:latin typeface="+mn-lt"/>
                <a:ea typeface="Open Sans" panose="020B0606030504020204" pitchFamily="34" charset="0"/>
                <a:cs typeface="Open Sans" panose="020B0606030504020204" pitchFamily="34" charset="0"/>
              </a:rPr>
              <a:t>
For all your sites, with some exceptions, choose a private group. Only invited people will be able to see the content and as a member they will not be able to administer the site (delete content...)</a:t>
            </a:r>
            <a:endParaRPr lang="fr-CA" sz="4000" b="1" dirty="0">
              <a:solidFill>
                <a:schemeClr val="tx1"/>
              </a:solidFill>
              <a:latin typeface="+mn-lt"/>
            </a:endParaRPr>
          </a:p>
        </p:txBody>
      </p:sp>
      <p:pic>
        <p:nvPicPr>
          <p:cNvPr id="7" name="Picture 6">
            <a:extLst>
              <a:ext uri="{FF2B5EF4-FFF2-40B4-BE49-F238E27FC236}">
                <a16:creationId xmlns:a16="http://schemas.microsoft.com/office/drawing/2014/main" id="{2C9AB34D-5CE2-4A3A-B3AF-4E35DE2D4C72}"/>
              </a:ext>
            </a:extLst>
          </p:cNvPr>
          <p:cNvPicPr>
            <a:picLocks noChangeAspect="1"/>
          </p:cNvPicPr>
          <p:nvPr/>
        </p:nvPicPr>
        <p:blipFill>
          <a:blip r:embed="rId2"/>
          <a:stretch>
            <a:fillRect/>
          </a:stretch>
        </p:blipFill>
        <p:spPr>
          <a:xfrm>
            <a:off x="11615936" y="2929619"/>
            <a:ext cx="2996666" cy="694988"/>
          </a:xfrm>
          <a:prstGeom prst="rect">
            <a:avLst/>
          </a:prstGeom>
          <a:ln>
            <a:noFill/>
          </a:ln>
          <a:effectLst>
            <a:outerShdw blurRad="292100" dist="139700" dir="2700000" algn="tl" rotWithShape="0">
              <a:srgbClr val="333333">
                <a:alpha val="65000"/>
              </a:srgbClr>
            </a:outerShdw>
          </a:effectLst>
        </p:spPr>
      </p:pic>
      <p:cxnSp>
        <p:nvCxnSpPr>
          <p:cNvPr id="9" name="Straight Arrow Connector 8">
            <a:extLst>
              <a:ext uri="{FF2B5EF4-FFF2-40B4-BE49-F238E27FC236}">
                <a16:creationId xmlns:a16="http://schemas.microsoft.com/office/drawing/2014/main" id="{9BC9C5E2-3B5E-489B-A3C4-E73BF5F1FAB2}"/>
              </a:ext>
            </a:extLst>
          </p:cNvPr>
          <p:cNvCxnSpPr>
            <a:cxnSpLocks/>
          </p:cNvCxnSpPr>
          <p:nvPr/>
        </p:nvCxnSpPr>
        <p:spPr>
          <a:xfrm>
            <a:off x="15846790" y="5287064"/>
            <a:ext cx="2043892" cy="293908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6" name="Image 5">
            <a:extLst>
              <a:ext uri="{FF2B5EF4-FFF2-40B4-BE49-F238E27FC236}">
                <a16:creationId xmlns:a16="http://schemas.microsoft.com/office/drawing/2014/main" id="{48B57681-4E1B-0351-3423-867429974913}"/>
              </a:ext>
            </a:extLst>
          </p:cNvPr>
          <p:cNvPicPr>
            <a:picLocks noChangeAspect="1"/>
          </p:cNvPicPr>
          <p:nvPr/>
        </p:nvPicPr>
        <p:blipFill>
          <a:blip r:embed="rId3"/>
          <a:stretch>
            <a:fillRect/>
          </a:stretch>
        </p:blipFill>
        <p:spPr>
          <a:xfrm>
            <a:off x="13992200" y="4116782"/>
            <a:ext cx="9735539" cy="6057294"/>
          </a:xfrm>
          <a:prstGeom prst="roundRect">
            <a:avLst>
              <a:gd name="adj" fmla="val 4167"/>
            </a:avLst>
          </a:prstGeom>
          <a:solidFill>
            <a:srgbClr val="FFFFFF"/>
          </a:solidFill>
          <a:ln w="76200" cap="sq">
            <a:solidFill>
              <a:srgbClr val="00FB92"/>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4155164373"/>
      </p:ext>
    </p:extLst>
  </p:cSld>
  <p:clrMapOvr>
    <a:masterClrMapping/>
  </p:clrMapOvr>
  <p:transition spd="med">
    <p:pull/>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C124D36-376E-4F56-8894-EEC8FB61B6D8}"/>
              </a:ext>
            </a:extLst>
          </p:cNvPr>
          <p:cNvSpPr>
            <a:spLocks noGrp="1"/>
          </p:cNvSpPr>
          <p:nvPr>
            <p:ph type="sldNum" sz="quarter" idx="12"/>
          </p:nvPr>
        </p:nvSpPr>
        <p:spPr/>
        <p:txBody>
          <a:bodyPr/>
          <a:lstStyle/>
          <a:p>
            <a:pPr>
              <a:defRPr/>
            </a:pPr>
            <a:fld id="{D3D52E03-1911-4AD8-A1C0-E039C515BC0E}" type="slidenum">
              <a:rPr lang="fr-FR" altLang="fr-FR" smtClean="0"/>
              <a:pPr>
                <a:defRPr/>
              </a:pPr>
              <a:t>12</a:t>
            </a:fld>
            <a:endParaRPr lang="fr-FR" altLang="fr-FR" dirty="0"/>
          </a:p>
        </p:txBody>
      </p:sp>
      <p:sp>
        <p:nvSpPr>
          <p:cNvPr id="4" name="Titre 1">
            <a:extLst>
              <a:ext uri="{FF2B5EF4-FFF2-40B4-BE49-F238E27FC236}">
                <a16:creationId xmlns:a16="http://schemas.microsoft.com/office/drawing/2014/main" id="{B0F6D3EC-0B2B-496F-A459-EB1662139075}"/>
              </a:ext>
            </a:extLst>
          </p:cNvPr>
          <p:cNvSpPr>
            <a:spLocks noGrp="1"/>
          </p:cNvSpPr>
          <p:nvPr>
            <p:ph type="title"/>
          </p:nvPr>
        </p:nvSpPr>
        <p:spPr>
          <a:xfrm>
            <a:off x="1679576" y="666750"/>
            <a:ext cx="18288000" cy="1295400"/>
          </a:xfrm>
        </p:spPr>
        <p:txBody>
          <a:bodyPr>
            <a:normAutofit/>
          </a:bodyPr>
          <a:lstStyle/>
          <a:p>
            <a:r>
              <a:rPr lang="fr-FR" dirty="0" err="1">
                <a:solidFill>
                  <a:schemeClr val="tx1"/>
                </a:solidFill>
                <a:latin typeface="+mn-lt"/>
              </a:rPr>
              <a:t>Create</a:t>
            </a:r>
            <a:r>
              <a:rPr lang="fr-FR" dirty="0">
                <a:solidFill>
                  <a:schemeClr val="tx1"/>
                </a:solidFill>
                <a:latin typeface="+mn-lt"/>
              </a:rPr>
              <a:t> a SharePoint site</a:t>
            </a:r>
          </a:p>
        </p:txBody>
      </p:sp>
      <p:sp>
        <p:nvSpPr>
          <p:cNvPr id="5" name="TextBox 4">
            <a:extLst>
              <a:ext uri="{FF2B5EF4-FFF2-40B4-BE49-F238E27FC236}">
                <a16:creationId xmlns:a16="http://schemas.microsoft.com/office/drawing/2014/main" id="{896C6898-BA45-45FA-8C55-6957FAFA7A11}"/>
              </a:ext>
            </a:extLst>
          </p:cNvPr>
          <p:cNvSpPr txBox="1"/>
          <p:nvPr/>
        </p:nvSpPr>
        <p:spPr>
          <a:xfrm>
            <a:off x="1318792" y="2053933"/>
            <a:ext cx="23474606" cy="4247317"/>
          </a:xfrm>
          <a:prstGeom prst="rect">
            <a:avLst/>
          </a:prstGeom>
          <a:noFill/>
        </p:spPr>
        <p:txBody>
          <a:bodyPr wrap="square" rtlCol="0">
            <a:spAutoFit/>
          </a:bodyPr>
          <a:lstStyle/>
          <a:p>
            <a:r>
              <a:rPr lang="en-US" sz="3500" dirty="0">
                <a:solidFill>
                  <a:schemeClr val="tx1"/>
                </a:solidFill>
                <a:latin typeface="+mn-lt"/>
                <a:ea typeface="Open Sans" panose="020B0606030504020204" pitchFamily="34" charset="0"/>
                <a:cs typeface="Open Sans" panose="020B0606030504020204" pitchFamily="34" charset="0"/>
              </a:rPr>
              <a:t>You can now or later add more owners and members.
Then validate the creation, your SharePoint site is ready!</a:t>
            </a:r>
            <a:endParaRPr lang="fr-CA" sz="4000" b="1" dirty="0">
              <a:solidFill>
                <a:schemeClr val="tx1"/>
              </a:solidFill>
              <a:latin typeface="+mn-lt"/>
            </a:endParaRPr>
          </a:p>
          <a:p>
            <a:endParaRPr lang="fr-FR" sz="4000" dirty="0">
              <a:solidFill>
                <a:schemeClr val="tx1"/>
              </a:solidFill>
              <a:latin typeface="+mn-lt"/>
            </a:endParaRPr>
          </a:p>
          <a:p>
            <a:endParaRPr lang="fr-FR" sz="4000" dirty="0">
              <a:solidFill>
                <a:schemeClr val="tx1"/>
              </a:solidFill>
              <a:latin typeface="+mn-lt"/>
            </a:endParaRPr>
          </a:p>
          <a:p>
            <a:endParaRPr lang="fr-FR" sz="4000" dirty="0">
              <a:solidFill>
                <a:schemeClr val="tx1"/>
              </a:solidFill>
              <a:latin typeface="+mn-lt"/>
            </a:endParaRPr>
          </a:p>
          <a:p>
            <a:endParaRPr lang="fr-CA" sz="4000" dirty="0">
              <a:solidFill>
                <a:schemeClr val="tx1"/>
              </a:solidFill>
              <a:latin typeface="+mn-lt"/>
            </a:endParaRPr>
          </a:p>
          <a:p>
            <a:endParaRPr lang="fr-CA" sz="4000" b="1" dirty="0">
              <a:solidFill>
                <a:schemeClr val="tx1"/>
              </a:solidFill>
              <a:latin typeface="+mn-lt"/>
            </a:endParaRPr>
          </a:p>
        </p:txBody>
      </p:sp>
      <p:pic>
        <p:nvPicPr>
          <p:cNvPr id="8" name="Picture 7">
            <a:extLst>
              <a:ext uri="{FF2B5EF4-FFF2-40B4-BE49-F238E27FC236}">
                <a16:creationId xmlns:a16="http://schemas.microsoft.com/office/drawing/2014/main" id="{D767BB7C-9813-40AA-AE24-8564FA141A87}"/>
              </a:ext>
            </a:extLst>
          </p:cNvPr>
          <p:cNvPicPr>
            <a:picLocks noChangeAspect="1"/>
          </p:cNvPicPr>
          <p:nvPr/>
        </p:nvPicPr>
        <p:blipFill>
          <a:blip r:embed="rId2"/>
          <a:stretch>
            <a:fillRect/>
          </a:stretch>
        </p:blipFill>
        <p:spPr>
          <a:xfrm>
            <a:off x="10768461" y="3761656"/>
            <a:ext cx="13001160" cy="5004556"/>
          </a:xfrm>
          <a:prstGeom prst="roundRect">
            <a:avLst>
              <a:gd name="adj" fmla="val 4167"/>
            </a:avLst>
          </a:prstGeom>
          <a:solidFill>
            <a:srgbClr val="FFFFFF"/>
          </a:solidFill>
          <a:ln w="76200" cap="sq">
            <a:solidFill>
              <a:srgbClr val="00FB92"/>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7" name="Image 6">
            <a:extLst>
              <a:ext uri="{FF2B5EF4-FFF2-40B4-BE49-F238E27FC236}">
                <a16:creationId xmlns:a16="http://schemas.microsoft.com/office/drawing/2014/main" id="{F2FF7E1D-5CBB-B308-9A16-2C0212444FD0}"/>
              </a:ext>
            </a:extLst>
          </p:cNvPr>
          <p:cNvPicPr>
            <a:picLocks noChangeAspect="1"/>
          </p:cNvPicPr>
          <p:nvPr/>
        </p:nvPicPr>
        <p:blipFill>
          <a:blip r:embed="rId3"/>
          <a:stretch>
            <a:fillRect/>
          </a:stretch>
        </p:blipFill>
        <p:spPr>
          <a:xfrm>
            <a:off x="958752" y="3973177"/>
            <a:ext cx="5712321" cy="8734537"/>
          </a:xfrm>
          <a:prstGeom prst="roundRect">
            <a:avLst>
              <a:gd name="adj" fmla="val 4167"/>
            </a:avLst>
          </a:prstGeom>
          <a:solidFill>
            <a:srgbClr val="FFFFFF"/>
          </a:solidFill>
          <a:ln w="76200" cap="sq">
            <a:solidFill>
              <a:srgbClr val="00FB92"/>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0" name="Image 9">
            <a:extLst>
              <a:ext uri="{FF2B5EF4-FFF2-40B4-BE49-F238E27FC236}">
                <a16:creationId xmlns:a16="http://schemas.microsoft.com/office/drawing/2014/main" id="{A3C9490F-06C4-8F99-0ADE-432C8C006BB7}"/>
              </a:ext>
            </a:extLst>
          </p:cNvPr>
          <p:cNvPicPr>
            <a:picLocks noChangeAspect="1"/>
          </p:cNvPicPr>
          <p:nvPr/>
        </p:nvPicPr>
        <p:blipFill>
          <a:blip r:embed="rId4"/>
          <a:srcRect l="4693"/>
          <a:stretch/>
        </p:blipFill>
        <p:spPr>
          <a:xfrm>
            <a:off x="6431360" y="6046371"/>
            <a:ext cx="4392216" cy="7002879"/>
          </a:xfrm>
          <a:prstGeom prst="roundRect">
            <a:avLst>
              <a:gd name="adj" fmla="val 4167"/>
            </a:avLst>
          </a:prstGeom>
          <a:solidFill>
            <a:srgbClr val="FFFFFF"/>
          </a:solidFill>
          <a:ln w="76200" cap="sq">
            <a:solidFill>
              <a:srgbClr val="00FB92"/>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4279856472"/>
      </p:ext>
    </p:extLst>
  </p:cSld>
  <p:clrMapOvr>
    <a:masterClrMapping/>
  </p:clrMapOvr>
  <p:transition spd="med">
    <p:pull/>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08EC78-9280-473B-B16B-6B9ADC856141}"/>
              </a:ext>
            </a:extLst>
          </p:cNvPr>
          <p:cNvSpPr>
            <a:spLocks noGrp="1"/>
          </p:cNvSpPr>
          <p:nvPr>
            <p:ph type="title"/>
          </p:nvPr>
        </p:nvSpPr>
        <p:spPr/>
        <p:txBody>
          <a:bodyPr>
            <a:normAutofit/>
          </a:bodyPr>
          <a:lstStyle/>
          <a:p>
            <a:r>
              <a:rPr lang="fr-FR" dirty="0" err="1">
                <a:solidFill>
                  <a:schemeClr val="tx1"/>
                </a:solidFill>
                <a:latin typeface="+mn-lt"/>
              </a:rPr>
              <a:t>Customize</a:t>
            </a:r>
            <a:r>
              <a:rPr lang="fr-FR" dirty="0">
                <a:solidFill>
                  <a:schemeClr val="tx1"/>
                </a:solidFill>
                <a:latin typeface="+mn-lt"/>
              </a:rPr>
              <a:t> a SharePoint site</a:t>
            </a:r>
          </a:p>
        </p:txBody>
      </p:sp>
      <p:sp>
        <p:nvSpPr>
          <p:cNvPr id="14" name="Espace réservé du numéro de diapositive 13">
            <a:extLst>
              <a:ext uri="{FF2B5EF4-FFF2-40B4-BE49-F238E27FC236}">
                <a16:creationId xmlns:a16="http://schemas.microsoft.com/office/drawing/2014/main" id="{557BB7B2-1242-4D68-A4BA-B05AF3D14BBB}"/>
              </a:ext>
            </a:extLst>
          </p:cNvPr>
          <p:cNvSpPr>
            <a:spLocks noGrp="1"/>
          </p:cNvSpPr>
          <p:nvPr>
            <p:ph type="sldNum" sz="quarter" idx="12"/>
          </p:nvPr>
        </p:nvSpPr>
        <p:spPr/>
        <p:txBody>
          <a:bodyPr/>
          <a:lstStyle/>
          <a:p>
            <a:pPr>
              <a:defRPr/>
            </a:pPr>
            <a:fld id="{D3D52E03-1911-4AD8-A1C0-E039C515BC0E}" type="slidenum">
              <a:rPr lang="fr-FR" altLang="fr-FR" smtClean="0"/>
              <a:pPr>
                <a:defRPr/>
              </a:pPr>
              <a:t>13</a:t>
            </a:fld>
            <a:endParaRPr lang="fr-FR" altLang="fr-FR" dirty="0"/>
          </a:p>
        </p:txBody>
      </p:sp>
      <p:pic>
        <p:nvPicPr>
          <p:cNvPr id="6" name="Image 5">
            <a:extLst>
              <a:ext uri="{FF2B5EF4-FFF2-40B4-BE49-F238E27FC236}">
                <a16:creationId xmlns:a16="http://schemas.microsoft.com/office/drawing/2014/main" id="{C55A7294-EF4C-4A8E-82A4-038F94D017A5}"/>
              </a:ext>
            </a:extLst>
          </p:cNvPr>
          <p:cNvPicPr>
            <a:picLocks noChangeAspect="1"/>
          </p:cNvPicPr>
          <p:nvPr/>
        </p:nvPicPr>
        <p:blipFill>
          <a:blip r:embed="rId2"/>
          <a:stretch>
            <a:fillRect/>
          </a:stretch>
        </p:blipFill>
        <p:spPr>
          <a:xfrm>
            <a:off x="14571344" y="5240686"/>
            <a:ext cx="4500936" cy="3244184"/>
          </a:xfrm>
          <a:prstGeom prst="roundRect">
            <a:avLst>
              <a:gd name="adj" fmla="val 4167"/>
            </a:avLst>
          </a:prstGeom>
          <a:solidFill>
            <a:srgbClr val="FFFFFF"/>
          </a:solidFill>
          <a:ln w="76200" cap="sq">
            <a:solidFill>
              <a:srgbClr val="00FB92"/>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7" name="ZoneTexte 6">
            <a:extLst>
              <a:ext uri="{FF2B5EF4-FFF2-40B4-BE49-F238E27FC236}">
                <a16:creationId xmlns:a16="http://schemas.microsoft.com/office/drawing/2014/main" id="{5A3BBBAE-D093-4143-92B8-E4BE463DBAB5}"/>
              </a:ext>
            </a:extLst>
          </p:cNvPr>
          <p:cNvSpPr txBox="1"/>
          <p:nvPr/>
        </p:nvSpPr>
        <p:spPr>
          <a:xfrm>
            <a:off x="655388" y="5793201"/>
            <a:ext cx="13302852" cy="1708160"/>
          </a:xfrm>
          <a:prstGeom prst="rect">
            <a:avLst/>
          </a:prstGeom>
          <a:noFill/>
        </p:spPr>
        <p:txBody>
          <a:bodyPr wrap="square" rtlCol="0">
            <a:spAutoFit/>
          </a:bodyPr>
          <a:lstStyle/>
          <a:p>
            <a:r>
              <a:rPr lang="en-US" sz="3500" dirty="0">
                <a:solidFill>
                  <a:schemeClr val="tx1"/>
                </a:solidFill>
                <a:latin typeface="+mn-lt"/>
                <a:ea typeface="Open Sans" panose="020B0606030504020204" pitchFamily="34" charset="0"/>
                <a:cs typeface="Open Sans" panose="020B0606030504020204" pitchFamily="34" charset="0"/>
              </a:rPr>
              <a:t>Create, edit, and customize sections and pages of your site using rich, dynamic layouts.
Add Web Parts</a:t>
            </a:r>
            <a:endParaRPr lang="fr-FR" sz="3500" dirty="0">
              <a:solidFill>
                <a:schemeClr val="tx1"/>
              </a:solidFill>
              <a:latin typeface="+mn-lt"/>
              <a:ea typeface="Open Sans" panose="020B0606030504020204" pitchFamily="34" charset="0"/>
              <a:cs typeface="Open Sans" panose="020B0606030504020204" pitchFamily="34" charset="0"/>
            </a:endParaRPr>
          </a:p>
        </p:txBody>
      </p:sp>
      <p:sp>
        <p:nvSpPr>
          <p:cNvPr id="9" name="ZoneTexte 8">
            <a:extLst>
              <a:ext uri="{FF2B5EF4-FFF2-40B4-BE49-F238E27FC236}">
                <a16:creationId xmlns:a16="http://schemas.microsoft.com/office/drawing/2014/main" id="{75E76FDF-0740-400E-AF93-43FA7A857743}"/>
              </a:ext>
            </a:extLst>
          </p:cNvPr>
          <p:cNvSpPr txBox="1"/>
          <p:nvPr/>
        </p:nvSpPr>
        <p:spPr>
          <a:xfrm>
            <a:off x="655388" y="9335623"/>
            <a:ext cx="13302852" cy="1169551"/>
          </a:xfrm>
          <a:prstGeom prst="rect">
            <a:avLst/>
          </a:prstGeom>
          <a:noFill/>
        </p:spPr>
        <p:txBody>
          <a:bodyPr wrap="square" rtlCol="0">
            <a:spAutoFit/>
          </a:bodyPr>
          <a:lstStyle/>
          <a:p>
            <a:r>
              <a:rPr lang="en-US" sz="3500" dirty="0">
                <a:solidFill>
                  <a:schemeClr val="tx1"/>
                </a:solidFill>
                <a:latin typeface="+mn-lt"/>
                <a:ea typeface="Open Sans" panose="020B0606030504020204" pitchFamily="34" charset="0"/>
                <a:cs typeface="Open Sans" panose="020B0606030504020204" pitchFamily="34" charset="0"/>
              </a:rPr>
              <a:t>Add and customize content: Libraries, lists, tasks, discussion forum...</a:t>
            </a:r>
            <a:endParaRPr lang="fr-FR" sz="3500" dirty="0">
              <a:solidFill>
                <a:schemeClr val="tx1"/>
              </a:solidFill>
              <a:latin typeface="+mn-lt"/>
              <a:ea typeface="Open Sans" panose="020B0606030504020204" pitchFamily="34" charset="0"/>
              <a:cs typeface="Open Sans" panose="020B0606030504020204" pitchFamily="34" charset="0"/>
            </a:endParaRPr>
          </a:p>
        </p:txBody>
      </p:sp>
      <p:pic>
        <p:nvPicPr>
          <p:cNvPr id="8" name="Image 7">
            <a:extLst>
              <a:ext uri="{FF2B5EF4-FFF2-40B4-BE49-F238E27FC236}">
                <a16:creationId xmlns:a16="http://schemas.microsoft.com/office/drawing/2014/main" id="{8ED20B95-457F-4FD5-83FA-5881F92B59A6}"/>
              </a:ext>
            </a:extLst>
          </p:cNvPr>
          <p:cNvPicPr>
            <a:picLocks noChangeAspect="1"/>
          </p:cNvPicPr>
          <p:nvPr/>
        </p:nvPicPr>
        <p:blipFill>
          <a:blip r:embed="rId3"/>
          <a:srcRect t="-2653"/>
          <a:stretch/>
        </p:blipFill>
        <p:spPr>
          <a:xfrm>
            <a:off x="19171512" y="5240686"/>
            <a:ext cx="4176464" cy="3234628"/>
          </a:xfrm>
          <a:prstGeom prst="roundRect">
            <a:avLst>
              <a:gd name="adj" fmla="val 4167"/>
            </a:avLst>
          </a:prstGeom>
          <a:solidFill>
            <a:srgbClr val="FFFFFF"/>
          </a:solidFill>
          <a:ln w="76200" cap="sq">
            <a:solidFill>
              <a:srgbClr val="00FB92"/>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1" name="ZoneTexte 10">
            <a:extLst>
              <a:ext uri="{FF2B5EF4-FFF2-40B4-BE49-F238E27FC236}">
                <a16:creationId xmlns:a16="http://schemas.microsoft.com/office/drawing/2014/main" id="{B6C2BC56-3450-4588-B006-C0B34F148F71}"/>
              </a:ext>
            </a:extLst>
          </p:cNvPr>
          <p:cNvSpPr txBox="1"/>
          <p:nvPr/>
        </p:nvSpPr>
        <p:spPr>
          <a:xfrm>
            <a:off x="655388" y="2546941"/>
            <a:ext cx="13302852" cy="630942"/>
          </a:xfrm>
          <a:prstGeom prst="rect">
            <a:avLst/>
          </a:prstGeom>
          <a:noFill/>
        </p:spPr>
        <p:txBody>
          <a:bodyPr wrap="square" rtlCol="0">
            <a:spAutoFit/>
          </a:bodyPr>
          <a:lstStyle/>
          <a:p>
            <a:r>
              <a:rPr lang="en-US" sz="3500" dirty="0">
                <a:solidFill>
                  <a:schemeClr val="tx1"/>
                </a:solidFill>
                <a:latin typeface="+mn-lt"/>
                <a:ea typeface="Open Sans" panose="020B0606030504020204" pitchFamily="34" charset="0"/>
                <a:cs typeface="Open Sans" panose="020B0606030504020204" pitchFamily="34" charset="0"/>
              </a:rPr>
              <a:t>Choose a theme and change the look and feel</a:t>
            </a:r>
            <a:endParaRPr lang="fr-FR" sz="3500" dirty="0">
              <a:solidFill>
                <a:schemeClr val="tx1"/>
              </a:solidFill>
              <a:latin typeface="+mn-lt"/>
              <a:ea typeface="Open Sans" panose="020B0606030504020204" pitchFamily="34" charset="0"/>
              <a:cs typeface="Open Sans" panose="020B0606030504020204" pitchFamily="34" charset="0"/>
            </a:endParaRPr>
          </a:p>
        </p:txBody>
      </p:sp>
      <p:pic>
        <p:nvPicPr>
          <p:cNvPr id="10" name="Image 9">
            <a:extLst>
              <a:ext uri="{FF2B5EF4-FFF2-40B4-BE49-F238E27FC236}">
                <a16:creationId xmlns:a16="http://schemas.microsoft.com/office/drawing/2014/main" id="{43068308-6F5A-4D64-89AF-F025F206B29A}"/>
              </a:ext>
            </a:extLst>
          </p:cNvPr>
          <p:cNvPicPr>
            <a:picLocks noChangeAspect="1"/>
          </p:cNvPicPr>
          <p:nvPr/>
        </p:nvPicPr>
        <p:blipFill>
          <a:blip r:embed="rId4"/>
          <a:stretch>
            <a:fillRect/>
          </a:stretch>
        </p:blipFill>
        <p:spPr>
          <a:xfrm>
            <a:off x="11595215" y="1962152"/>
            <a:ext cx="11546462" cy="2851760"/>
          </a:xfrm>
          <a:prstGeom prst="roundRect">
            <a:avLst>
              <a:gd name="adj" fmla="val 4167"/>
            </a:avLst>
          </a:prstGeom>
          <a:solidFill>
            <a:srgbClr val="FFFFFF"/>
          </a:solidFill>
          <a:ln w="76200" cap="sq">
            <a:solidFill>
              <a:srgbClr val="00FB92"/>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2" name="Image 11">
            <a:extLst>
              <a:ext uri="{FF2B5EF4-FFF2-40B4-BE49-F238E27FC236}">
                <a16:creationId xmlns:a16="http://schemas.microsoft.com/office/drawing/2014/main" id="{3A57EA89-758A-42EE-B726-D1401C9D33DB}"/>
              </a:ext>
            </a:extLst>
          </p:cNvPr>
          <p:cNvPicPr>
            <a:picLocks noChangeAspect="1"/>
          </p:cNvPicPr>
          <p:nvPr/>
        </p:nvPicPr>
        <p:blipFill>
          <a:blip r:embed="rId5"/>
          <a:stretch>
            <a:fillRect/>
          </a:stretch>
        </p:blipFill>
        <p:spPr>
          <a:xfrm>
            <a:off x="14558744" y="9326895"/>
            <a:ext cx="9161260" cy="2357584"/>
          </a:xfrm>
          <a:prstGeom prst="roundRect">
            <a:avLst>
              <a:gd name="adj" fmla="val 4167"/>
            </a:avLst>
          </a:prstGeom>
          <a:solidFill>
            <a:srgbClr val="FFFFFF"/>
          </a:solidFill>
          <a:ln w="76200" cap="sq">
            <a:solidFill>
              <a:srgbClr val="00FB92"/>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70037847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par>
                                <p:cTn id="27" presetID="10"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08EC78-9280-473B-B16B-6B9ADC856141}"/>
              </a:ext>
            </a:extLst>
          </p:cNvPr>
          <p:cNvSpPr>
            <a:spLocks noGrp="1"/>
          </p:cNvSpPr>
          <p:nvPr>
            <p:ph type="title"/>
          </p:nvPr>
        </p:nvSpPr>
        <p:spPr/>
        <p:txBody>
          <a:bodyPr>
            <a:normAutofit/>
          </a:bodyPr>
          <a:lstStyle/>
          <a:p>
            <a:r>
              <a:rPr lang="fr-FR" dirty="0">
                <a:solidFill>
                  <a:schemeClr val="tx1"/>
                </a:solidFill>
                <a:latin typeface="+mn-lt"/>
              </a:rPr>
              <a:t>Access management in SharePoint</a:t>
            </a:r>
          </a:p>
        </p:txBody>
      </p:sp>
      <p:sp>
        <p:nvSpPr>
          <p:cNvPr id="42" name="Espace réservé du numéro de diapositive 41">
            <a:extLst>
              <a:ext uri="{FF2B5EF4-FFF2-40B4-BE49-F238E27FC236}">
                <a16:creationId xmlns:a16="http://schemas.microsoft.com/office/drawing/2014/main" id="{2709B50D-0188-4B46-8996-03E985CE54F5}"/>
              </a:ext>
            </a:extLst>
          </p:cNvPr>
          <p:cNvSpPr>
            <a:spLocks noGrp="1"/>
          </p:cNvSpPr>
          <p:nvPr>
            <p:ph type="sldNum" sz="quarter" idx="12"/>
          </p:nvPr>
        </p:nvSpPr>
        <p:spPr/>
        <p:txBody>
          <a:bodyPr/>
          <a:lstStyle/>
          <a:p>
            <a:pPr>
              <a:defRPr/>
            </a:pPr>
            <a:fld id="{D3D52E03-1911-4AD8-A1C0-E039C515BC0E}" type="slidenum">
              <a:rPr lang="fr-FR" altLang="fr-FR" smtClean="0"/>
              <a:pPr>
                <a:defRPr/>
              </a:pPr>
              <a:t>14</a:t>
            </a:fld>
            <a:endParaRPr lang="fr-FR" altLang="fr-FR" dirty="0"/>
          </a:p>
        </p:txBody>
      </p:sp>
      <p:pic>
        <p:nvPicPr>
          <p:cNvPr id="8" name="Image 7">
            <a:extLst>
              <a:ext uri="{FF2B5EF4-FFF2-40B4-BE49-F238E27FC236}">
                <a16:creationId xmlns:a16="http://schemas.microsoft.com/office/drawing/2014/main" id="{AB866058-56DE-4A55-879D-7EC9853C30D6}"/>
              </a:ext>
            </a:extLst>
          </p:cNvPr>
          <p:cNvPicPr>
            <a:picLocks noChangeAspect="1"/>
          </p:cNvPicPr>
          <p:nvPr/>
        </p:nvPicPr>
        <p:blipFill rotWithShape="1">
          <a:blip r:embed="rId3"/>
          <a:srcRect l="15851"/>
          <a:stretch/>
        </p:blipFill>
        <p:spPr>
          <a:xfrm>
            <a:off x="454696" y="9907035"/>
            <a:ext cx="14609876" cy="1872213"/>
          </a:xfrm>
          <a:prstGeom prst="roundRect">
            <a:avLst>
              <a:gd name="adj" fmla="val 4167"/>
            </a:avLst>
          </a:prstGeom>
          <a:solidFill>
            <a:srgbClr val="FFFFFF"/>
          </a:solidFill>
          <a:ln w="76200" cap="sq">
            <a:no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graphicFrame>
        <p:nvGraphicFramePr>
          <p:cNvPr id="52" name="Diagramme 51">
            <a:extLst>
              <a:ext uri="{FF2B5EF4-FFF2-40B4-BE49-F238E27FC236}">
                <a16:creationId xmlns:a16="http://schemas.microsoft.com/office/drawing/2014/main" id="{D72A7F4B-030F-4425-8526-417ECB5020BA}"/>
              </a:ext>
            </a:extLst>
          </p:cNvPr>
          <p:cNvGraphicFramePr/>
          <p:nvPr>
            <p:extLst>
              <p:ext uri="{D42A27DB-BD31-4B8C-83A1-F6EECF244321}">
                <p14:modId xmlns:p14="http://schemas.microsoft.com/office/powerpoint/2010/main" val="2530957368"/>
              </p:ext>
            </p:extLst>
          </p:nvPr>
        </p:nvGraphicFramePr>
        <p:xfrm>
          <a:off x="1174214" y="3802977"/>
          <a:ext cx="8064896" cy="53119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3" name="Espace réservé du texte 2">
            <a:extLst>
              <a:ext uri="{FF2B5EF4-FFF2-40B4-BE49-F238E27FC236}">
                <a16:creationId xmlns:a16="http://schemas.microsoft.com/office/drawing/2014/main" id="{4E8DCA1B-7964-44C8-AA20-6D2B057666F1}"/>
              </a:ext>
            </a:extLst>
          </p:cNvPr>
          <p:cNvSpPr txBox="1">
            <a:spLocks/>
          </p:cNvSpPr>
          <p:nvPr/>
        </p:nvSpPr>
        <p:spPr>
          <a:xfrm>
            <a:off x="1679576" y="1962151"/>
            <a:ext cx="13846176" cy="857250"/>
          </a:xfrm>
          <a:prstGeom prst="rect">
            <a:avLst/>
          </a:prstGeom>
        </p:spPr>
        <p:txBody>
          <a:bodyPr vert="horz" lIns="182880" tIns="91440" rIns="182880" bIns="9144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rutiger Linotype"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rutiger Linotype"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rutiger Linotype"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utiger Linotype"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utiger Linotype"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4000" dirty="0">
                <a:latin typeface="+mn-lt"/>
              </a:rPr>
              <a:t>Manage permissions</a:t>
            </a:r>
          </a:p>
        </p:txBody>
      </p:sp>
      <p:sp>
        <p:nvSpPr>
          <p:cNvPr id="55" name="ZoneTexte 54">
            <a:extLst>
              <a:ext uri="{FF2B5EF4-FFF2-40B4-BE49-F238E27FC236}">
                <a16:creationId xmlns:a16="http://schemas.microsoft.com/office/drawing/2014/main" id="{BC44EB93-04A0-42C7-B5F5-67A403BF119C}"/>
              </a:ext>
            </a:extLst>
          </p:cNvPr>
          <p:cNvSpPr txBox="1"/>
          <p:nvPr/>
        </p:nvSpPr>
        <p:spPr>
          <a:xfrm>
            <a:off x="609896" y="2819401"/>
            <a:ext cx="8659996" cy="1015663"/>
          </a:xfrm>
          <a:prstGeom prst="rect">
            <a:avLst/>
          </a:prstGeom>
          <a:noFill/>
        </p:spPr>
        <p:txBody>
          <a:bodyPr wrap="square" rtlCol="0">
            <a:spAutoFit/>
          </a:bodyPr>
          <a:lstStyle/>
          <a:p>
            <a:pPr marL="571500" indent="-571500">
              <a:buFont typeface="Arial" panose="020B0604020202020204" pitchFamily="34" charset="0"/>
              <a:buChar char="•"/>
            </a:pPr>
            <a:r>
              <a:rPr lang="fr-CA" sz="3000" dirty="0" err="1">
                <a:solidFill>
                  <a:schemeClr val="tx1"/>
                </a:solidFill>
                <a:latin typeface="+mn-lt"/>
                <a:ea typeface="Open Sans" panose="020B0606030504020204" pitchFamily="34" charset="0"/>
                <a:cs typeface="Open Sans" panose="020B0606030504020204" pitchFamily="34" charset="0"/>
              </a:rPr>
              <a:t>Create</a:t>
            </a:r>
            <a:r>
              <a:rPr lang="fr-CA" sz="3000" dirty="0">
                <a:solidFill>
                  <a:schemeClr val="tx1"/>
                </a:solidFill>
                <a:latin typeface="+mn-lt"/>
                <a:ea typeface="Open Sans" panose="020B0606030504020204" pitchFamily="34" charset="0"/>
                <a:cs typeface="Open Sans" panose="020B0606030504020204" pitchFamily="34" charset="0"/>
              </a:rPr>
              <a:t> permission groups
</a:t>
            </a:r>
            <a:r>
              <a:rPr lang="fr-CA" sz="3000" dirty="0" err="1">
                <a:solidFill>
                  <a:schemeClr val="tx1"/>
                </a:solidFill>
                <a:latin typeface="+mn-lt"/>
                <a:ea typeface="Open Sans" panose="020B0606030504020204" pitchFamily="34" charset="0"/>
                <a:cs typeface="Open Sans" panose="020B0606030504020204" pitchFamily="34" charset="0"/>
              </a:rPr>
              <a:t>Customize</a:t>
            </a:r>
            <a:r>
              <a:rPr lang="fr-CA" sz="3000" dirty="0">
                <a:solidFill>
                  <a:schemeClr val="tx1"/>
                </a:solidFill>
                <a:latin typeface="+mn-lt"/>
                <a:ea typeface="Open Sans" panose="020B0606030504020204" pitchFamily="34" charset="0"/>
                <a:cs typeface="Open Sans" panose="020B0606030504020204" pitchFamily="34" charset="0"/>
              </a:rPr>
              <a:t> permission </a:t>
            </a:r>
            <a:r>
              <a:rPr lang="fr-CA" sz="3000" dirty="0" err="1">
                <a:solidFill>
                  <a:schemeClr val="tx1"/>
                </a:solidFill>
                <a:latin typeface="+mn-lt"/>
                <a:ea typeface="Open Sans" panose="020B0606030504020204" pitchFamily="34" charset="0"/>
                <a:cs typeface="Open Sans" panose="020B0606030504020204" pitchFamily="34" charset="0"/>
              </a:rPr>
              <a:t>levels</a:t>
            </a:r>
            <a:endParaRPr lang="fr-CA" sz="3000" dirty="0">
              <a:solidFill>
                <a:schemeClr val="tx1"/>
              </a:solidFill>
              <a:latin typeface="+mn-lt"/>
              <a:ea typeface="Open Sans" panose="020B0606030504020204" pitchFamily="34" charset="0"/>
              <a:cs typeface="Open Sans" panose="020B0606030504020204" pitchFamily="34" charset="0"/>
            </a:endParaRPr>
          </a:p>
        </p:txBody>
      </p:sp>
      <p:sp>
        <p:nvSpPr>
          <p:cNvPr id="56" name="ZoneTexte 55">
            <a:extLst>
              <a:ext uri="{FF2B5EF4-FFF2-40B4-BE49-F238E27FC236}">
                <a16:creationId xmlns:a16="http://schemas.microsoft.com/office/drawing/2014/main" id="{38BD4FF9-17FC-4641-8C93-34C75C0EC132}"/>
              </a:ext>
            </a:extLst>
          </p:cNvPr>
          <p:cNvSpPr txBox="1"/>
          <p:nvPr/>
        </p:nvSpPr>
        <p:spPr>
          <a:xfrm>
            <a:off x="11975976" y="2710765"/>
            <a:ext cx="12049520" cy="1477328"/>
          </a:xfrm>
          <a:prstGeom prst="rect">
            <a:avLst/>
          </a:prstGeom>
          <a:noFill/>
        </p:spPr>
        <p:txBody>
          <a:bodyPr wrap="square" rtlCol="0">
            <a:spAutoFit/>
          </a:bodyPr>
          <a:lstStyle/>
          <a:p>
            <a:pPr marL="571500" indent="-571500">
              <a:buFont typeface="Arial" panose="020B0604020202020204" pitchFamily="34" charset="0"/>
              <a:buChar char="•"/>
            </a:pPr>
            <a:r>
              <a:rPr lang="en-US" sz="3000" dirty="0">
                <a:solidFill>
                  <a:schemeClr val="tx1"/>
                </a:solidFill>
                <a:latin typeface="+mn-lt"/>
                <a:ea typeface="Open Sans" panose="020B0606030504020204" pitchFamily="34" charset="0"/>
                <a:cs typeface="Open Sans" panose="020B0606030504020204" pitchFamily="34" charset="0"/>
              </a:rPr>
              <a:t>Security is applied hierarchically and by inheritance
It is possible to break this inheritance at the level of a site, a list or a library to give specific access</a:t>
            </a:r>
            <a:endParaRPr lang="fr-CA" sz="3000" dirty="0">
              <a:solidFill>
                <a:schemeClr val="tx1"/>
              </a:solidFill>
              <a:latin typeface="+mn-lt"/>
              <a:ea typeface="Open Sans" panose="020B0606030504020204" pitchFamily="34" charset="0"/>
              <a:cs typeface="Open Sans" panose="020B0606030504020204" pitchFamily="34" charset="0"/>
            </a:endParaRPr>
          </a:p>
        </p:txBody>
      </p:sp>
      <p:graphicFrame>
        <p:nvGraphicFramePr>
          <p:cNvPr id="57" name="Diagramme 56">
            <a:extLst>
              <a:ext uri="{FF2B5EF4-FFF2-40B4-BE49-F238E27FC236}">
                <a16:creationId xmlns:a16="http://schemas.microsoft.com/office/drawing/2014/main" id="{3D87F44C-019E-478F-958F-DD2362D3F0FF}"/>
              </a:ext>
            </a:extLst>
          </p:cNvPr>
          <p:cNvGraphicFramePr/>
          <p:nvPr>
            <p:extLst>
              <p:ext uri="{D42A27DB-BD31-4B8C-83A1-F6EECF244321}">
                <p14:modId xmlns:p14="http://schemas.microsoft.com/office/powerpoint/2010/main" val="1370456642"/>
              </p:ext>
            </p:extLst>
          </p:nvPr>
        </p:nvGraphicFramePr>
        <p:xfrm>
          <a:off x="13200112" y="4285691"/>
          <a:ext cx="12678256" cy="9295676"/>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172418161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fade">
                                      <p:cBhvr>
                                        <p:cTn id="10" dur="500"/>
                                        <p:tgtEl>
                                          <p:spTgt spid="5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6"/>
                                        </p:tgtEl>
                                        <p:attrNameLst>
                                          <p:attrName>style.visibility</p:attrName>
                                        </p:attrNameLst>
                                      </p:cBhvr>
                                      <p:to>
                                        <p:strVal val="visible"/>
                                      </p:to>
                                    </p:set>
                                    <p:animEffect transition="in" filter="fade">
                                      <p:cBhvr>
                                        <p:cTn id="15" dur="500"/>
                                        <p:tgtEl>
                                          <p:spTgt spid="5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fade">
                                      <p:cBhvr>
                                        <p:cTn id="18"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2" grpId="0">
        <p:bldAsOne/>
      </p:bldGraphic>
      <p:bldP spid="55" grpId="0"/>
      <p:bldP spid="56" grpId="0"/>
      <p:bldGraphic spid="57"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8B9BE9A-76A1-4751-8BEB-0BDA0636F766}"/>
              </a:ext>
            </a:extLst>
          </p:cNvPr>
          <p:cNvSpPr>
            <a:spLocks noGrp="1"/>
          </p:cNvSpPr>
          <p:nvPr>
            <p:ph type="title"/>
          </p:nvPr>
        </p:nvSpPr>
        <p:spPr/>
        <p:txBody>
          <a:bodyPr>
            <a:normAutofit fontScale="90000"/>
          </a:bodyPr>
          <a:lstStyle/>
          <a:p>
            <a:r>
              <a:rPr lang="en-US" dirty="0">
                <a:solidFill>
                  <a:schemeClr val="tx1"/>
                </a:solidFill>
                <a:latin typeface="+mn-lt"/>
              </a:rPr>
              <a:t>Access management in SharePoint Online</a:t>
            </a:r>
            <a:endParaRPr lang="fr-FR" dirty="0">
              <a:solidFill>
                <a:schemeClr val="tx1"/>
              </a:solidFill>
              <a:latin typeface="+mn-lt"/>
            </a:endParaRPr>
          </a:p>
        </p:txBody>
      </p:sp>
      <p:sp>
        <p:nvSpPr>
          <p:cNvPr id="3" name="Espace réservé du texte 2">
            <a:extLst>
              <a:ext uri="{FF2B5EF4-FFF2-40B4-BE49-F238E27FC236}">
                <a16:creationId xmlns:a16="http://schemas.microsoft.com/office/drawing/2014/main" id="{FF6B35E0-0FA5-40B2-A15D-0E738B96525D}"/>
              </a:ext>
            </a:extLst>
          </p:cNvPr>
          <p:cNvSpPr>
            <a:spLocks noGrp="1"/>
          </p:cNvSpPr>
          <p:nvPr>
            <p:ph type="body" sz="quarter" idx="4294967295"/>
          </p:nvPr>
        </p:nvSpPr>
        <p:spPr>
          <a:xfrm>
            <a:off x="10586852" y="2536174"/>
            <a:ext cx="8352184" cy="8356132"/>
          </a:xfrm>
        </p:spPr>
        <p:txBody>
          <a:bodyPr>
            <a:normAutofit/>
          </a:bodyPr>
          <a:lstStyle/>
          <a:p>
            <a:endParaRPr lang="en-US" sz="4000" dirty="0">
              <a:solidFill>
                <a:schemeClr val="tx1"/>
              </a:solidFill>
              <a:latin typeface="+mn-lt"/>
            </a:endParaRPr>
          </a:p>
          <a:p>
            <a:r>
              <a:rPr lang="en-US" sz="4000" dirty="0">
                <a:solidFill>
                  <a:schemeClr val="tx1"/>
                </a:solidFill>
                <a:latin typeface="+mn-lt"/>
              </a:rPr>
              <a:t>You choose what you want to share:
The entire site
A library or a list
A dossier
A file</a:t>
            </a:r>
            <a:endParaRPr lang="fr-FR" sz="4000" dirty="0">
              <a:solidFill>
                <a:schemeClr val="tx1"/>
              </a:solidFill>
              <a:latin typeface="+mn-lt"/>
            </a:endParaRPr>
          </a:p>
        </p:txBody>
      </p:sp>
      <p:sp>
        <p:nvSpPr>
          <p:cNvPr id="4" name="Espace réservé du numéro de diapositive 3">
            <a:extLst>
              <a:ext uri="{FF2B5EF4-FFF2-40B4-BE49-F238E27FC236}">
                <a16:creationId xmlns:a16="http://schemas.microsoft.com/office/drawing/2014/main" id="{35EE1250-7B6E-4847-9BEC-4765E405D2AA}"/>
              </a:ext>
            </a:extLst>
          </p:cNvPr>
          <p:cNvSpPr>
            <a:spLocks noGrp="1"/>
          </p:cNvSpPr>
          <p:nvPr>
            <p:ph type="sldNum" sz="quarter" idx="12"/>
          </p:nvPr>
        </p:nvSpPr>
        <p:spPr/>
        <p:txBody>
          <a:bodyPr/>
          <a:lstStyle/>
          <a:p>
            <a:pPr>
              <a:defRPr/>
            </a:pPr>
            <a:fld id="{D3D52E03-1911-4AD8-A1C0-E039C515BC0E}" type="slidenum">
              <a:rPr lang="fr-FR" altLang="fr-FR" smtClean="0"/>
              <a:pPr>
                <a:defRPr/>
              </a:pPr>
              <a:t>15</a:t>
            </a:fld>
            <a:endParaRPr lang="fr-FR" altLang="fr-FR" dirty="0"/>
          </a:p>
        </p:txBody>
      </p:sp>
      <p:graphicFrame>
        <p:nvGraphicFramePr>
          <p:cNvPr id="33" name="Diagramme 32">
            <a:extLst>
              <a:ext uri="{FF2B5EF4-FFF2-40B4-BE49-F238E27FC236}">
                <a16:creationId xmlns:a16="http://schemas.microsoft.com/office/drawing/2014/main" id="{238F014E-1405-467C-AD00-43E1272D494C}"/>
              </a:ext>
            </a:extLst>
          </p:cNvPr>
          <p:cNvGraphicFramePr/>
          <p:nvPr/>
        </p:nvGraphicFramePr>
        <p:xfrm>
          <a:off x="13976574" y="2203644"/>
          <a:ext cx="12678256" cy="92956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4" name="Espace réservé du texte 2">
            <a:extLst>
              <a:ext uri="{FF2B5EF4-FFF2-40B4-BE49-F238E27FC236}">
                <a16:creationId xmlns:a16="http://schemas.microsoft.com/office/drawing/2014/main" id="{89D59BBB-C23D-44C6-AA86-DEDBE80DEBFF}"/>
              </a:ext>
            </a:extLst>
          </p:cNvPr>
          <p:cNvSpPr txBox="1">
            <a:spLocks/>
          </p:cNvSpPr>
          <p:nvPr/>
        </p:nvSpPr>
        <p:spPr>
          <a:xfrm>
            <a:off x="916808" y="2393504"/>
            <a:ext cx="8352184" cy="10512472"/>
          </a:xfrm>
          <a:prstGeom prst="rect">
            <a:avLst/>
          </a:prstGeom>
        </p:spPr>
        <p:txBody>
          <a:bodyPr vert="horz" lIns="182880" tIns="91440" rIns="182880" bIns="9144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rutiger Linotype"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rutiger Linotype"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rutiger Linotype"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utiger Linotype"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utiger Linotype"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dirty="0">
                <a:latin typeface="+mn-lt"/>
                <a:ea typeface="Open Sans" panose="020B0606030504020204" pitchFamily="34" charset="0"/>
                <a:cs typeface="Open Sans" panose="020B0606030504020204" pitchFamily="34" charset="0"/>
              </a:rPr>
              <a:t>You can share your site or content from your site with anyone!
Internal
External
Sharing options:
Everyone grants access to the people who receive the link, whether they receive it directly from you or it was forwarded by a third party.
People who already have access can be used by people who already have access to the document or folder. Use this option if you just want to send a link to someone who already has access.
Specific People grants access only to the people you specify, if the link is forwarded, only people who already have access to the item will be able to use the link.
By default, Allow Editing is enabled. If you want users to only be able to view your files, uncheck the box.</a:t>
            </a:r>
            <a:endParaRPr lang="fr-FR" sz="4000" dirty="0">
              <a:latin typeface="+mn-lt"/>
              <a:ea typeface="Open Sans" panose="020B0606030504020204" pitchFamily="34" charset="0"/>
              <a:cs typeface="Open Sans" panose="020B0606030504020204" pitchFamily="34" charset="0"/>
            </a:endParaRPr>
          </a:p>
        </p:txBody>
      </p:sp>
      <p:cxnSp>
        <p:nvCxnSpPr>
          <p:cNvPr id="36" name="Connecteur droit avec flèche 35">
            <a:extLst>
              <a:ext uri="{FF2B5EF4-FFF2-40B4-BE49-F238E27FC236}">
                <a16:creationId xmlns:a16="http://schemas.microsoft.com/office/drawing/2014/main" id="{12C7158D-D255-4606-8069-845C305F1631}"/>
              </a:ext>
            </a:extLst>
          </p:cNvPr>
          <p:cNvCxnSpPr>
            <a:cxnSpLocks/>
          </p:cNvCxnSpPr>
          <p:nvPr/>
        </p:nvCxnSpPr>
        <p:spPr>
          <a:xfrm flipV="1">
            <a:off x="14005985" y="2946646"/>
            <a:ext cx="6250911" cy="2481685"/>
          </a:xfrm>
          <a:prstGeom prst="straightConnector1">
            <a:avLst/>
          </a:prstGeom>
          <a:ln>
            <a:solidFill>
              <a:srgbClr val="FFFFFF"/>
            </a:solidFill>
            <a:tailEnd type="triangle"/>
          </a:ln>
        </p:spPr>
        <p:style>
          <a:lnRef idx="1">
            <a:schemeClr val="accent1"/>
          </a:lnRef>
          <a:fillRef idx="0">
            <a:schemeClr val="accent1"/>
          </a:fillRef>
          <a:effectRef idx="0">
            <a:schemeClr val="accent1"/>
          </a:effectRef>
          <a:fontRef idx="minor">
            <a:schemeClr val="tx1"/>
          </a:fontRef>
        </p:style>
      </p:cxnSp>
      <p:cxnSp>
        <p:nvCxnSpPr>
          <p:cNvPr id="37" name="Connecteur droit avec flèche 36">
            <a:extLst>
              <a:ext uri="{FF2B5EF4-FFF2-40B4-BE49-F238E27FC236}">
                <a16:creationId xmlns:a16="http://schemas.microsoft.com/office/drawing/2014/main" id="{2E7B2368-1241-40F5-8411-9A0732F20C85}"/>
              </a:ext>
            </a:extLst>
          </p:cNvPr>
          <p:cNvCxnSpPr>
            <a:cxnSpLocks/>
          </p:cNvCxnSpPr>
          <p:nvPr/>
        </p:nvCxnSpPr>
        <p:spPr>
          <a:xfrm flipV="1">
            <a:off x="13976574" y="4697760"/>
            <a:ext cx="5272210" cy="725492"/>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Connecteur droit avec flèche 39">
            <a:extLst>
              <a:ext uri="{FF2B5EF4-FFF2-40B4-BE49-F238E27FC236}">
                <a16:creationId xmlns:a16="http://schemas.microsoft.com/office/drawing/2014/main" id="{75776BAE-F699-48F8-BC66-A9C94D72D44D}"/>
              </a:ext>
            </a:extLst>
          </p:cNvPr>
          <p:cNvCxnSpPr>
            <a:cxnSpLocks/>
          </p:cNvCxnSpPr>
          <p:nvPr/>
        </p:nvCxnSpPr>
        <p:spPr>
          <a:xfrm flipV="1">
            <a:off x="17880632" y="6313521"/>
            <a:ext cx="3816424" cy="132958"/>
          </a:xfrm>
          <a:prstGeom prst="straightConnector1">
            <a:avLst/>
          </a:prstGeom>
          <a:ln>
            <a:solidFill>
              <a:srgbClr val="FFC000"/>
            </a:solidFill>
            <a:tailEnd type="triangle"/>
          </a:ln>
        </p:spPr>
        <p:style>
          <a:lnRef idx="1">
            <a:schemeClr val="accent2"/>
          </a:lnRef>
          <a:fillRef idx="0">
            <a:schemeClr val="accent2"/>
          </a:fillRef>
          <a:effectRef idx="0">
            <a:schemeClr val="accent2"/>
          </a:effectRef>
          <a:fontRef idx="minor">
            <a:schemeClr val="tx1"/>
          </a:fontRef>
        </p:style>
      </p:cxnSp>
      <p:cxnSp>
        <p:nvCxnSpPr>
          <p:cNvPr id="42" name="Connecteur droit avec flèche 41">
            <a:extLst>
              <a:ext uri="{FF2B5EF4-FFF2-40B4-BE49-F238E27FC236}">
                <a16:creationId xmlns:a16="http://schemas.microsoft.com/office/drawing/2014/main" id="{5F42FAC4-55E2-4E88-86E6-085AF57C3EEE}"/>
              </a:ext>
            </a:extLst>
          </p:cNvPr>
          <p:cNvCxnSpPr>
            <a:cxnSpLocks/>
          </p:cNvCxnSpPr>
          <p:nvPr/>
        </p:nvCxnSpPr>
        <p:spPr>
          <a:xfrm flipV="1">
            <a:off x="17880632" y="5997274"/>
            <a:ext cx="1368152" cy="382726"/>
          </a:xfrm>
          <a:prstGeom prst="straightConnector1">
            <a:avLst/>
          </a:prstGeom>
          <a:ln>
            <a:solidFill>
              <a:srgbClr val="FFC000"/>
            </a:solidFill>
            <a:tailEnd type="triangle"/>
          </a:ln>
        </p:spPr>
        <p:style>
          <a:lnRef idx="1">
            <a:schemeClr val="accent2"/>
          </a:lnRef>
          <a:fillRef idx="0">
            <a:schemeClr val="accent2"/>
          </a:fillRef>
          <a:effectRef idx="0">
            <a:schemeClr val="accent2"/>
          </a:effectRef>
          <a:fontRef idx="minor">
            <a:schemeClr val="tx1"/>
          </a:fontRef>
        </p:style>
      </p:cxnSp>
      <p:cxnSp>
        <p:nvCxnSpPr>
          <p:cNvPr id="45" name="Connecteur droit avec flèche 44">
            <a:extLst>
              <a:ext uri="{FF2B5EF4-FFF2-40B4-BE49-F238E27FC236}">
                <a16:creationId xmlns:a16="http://schemas.microsoft.com/office/drawing/2014/main" id="{EBF4DDA8-E29D-4D4E-810C-5794A326C5EA}"/>
              </a:ext>
            </a:extLst>
          </p:cNvPr>
          <p:cNvCxnSpPr>
            <a:cxnSpLocks/>
          </p:cNvCxnSpPr>
          <p:nvPr/>
        </p:nvCxnSpPr>
        <p:spPr>
          <a:xfrm>
            <a:off x="13163418" y="7449511"/>
            <a:ext cx="5077254" cy="200229"/>
          </a:xfrm>
          <a:prstGeom prst="straightConnector1">
            <a:avLst/>
          </a:prstGeom>
          <a:ln>
            <a:solidFill>
              <a:srgbClr val="FFC000"/>
            </a:solidFill>
            <a:tailEnd type="triangle"/>
          </a:ln>
        </p:spPr>
        <p:style>
          <a:lnRef idx="1">
            <a:schemeClr val="accent4"/>
          </a:lnRef>
          <a:fillRef idx="0">
            <a:schemeClr val="accent4"/>
          </a:fillRef>
          <a:effectRef idx="0">
            <a:schemeClr val="accent4"/>
          </a:effectRef>
          <a:fontRef idx="minor">
            <a:schemeClr val="tx1"/>
          </a:fontRef>
        </p:style>
      </p:cxnSp>
      <p:cxnSp>
        <p:nvCxnSpPr>
          <p:cNvPr id="47" name="Connecteur droit avec flèche 46">
            <a:extLst>
              <a:ext uri="{FF2B5EF4-FFF2-40B4-BE49-F238E27FC236}">
                <a16:creationId xmlns:a16="http://schemas.microsoft.com/office/drawing/2014/main" id="{DAF3918B-E096-4A6A-A62D-E556F931845F}"/>
              </a:ext>
            </a:extLst>
          </p:cNvPr>
          <p:cNvCxnSpPr>
            <a:cxnSpLocks/>
          </p:cNvCxnSpPr>
          <p:nvPr/>
        </p:nvCxnSpPr>
        <p:spPr>
          <a:xfrm>
            <a:off x="13163418" y="8719251"/>
            <a:ext cx="3896014" cy="1910249"/>
          </a:xfrm>
          <a:prstGeom prst="straightConnector1">
            <a:avLst/>
          </a:prstGeom>
          <a:ln>
            <a:solidFill>
              <a:srgbClr val="FFC000"/>
            </a:solidFill>
            <a:tailEnd type="triangle"/>
          </a:ln>
        </p:spPr>
        <p:style>
          <a:lnRef idx="1">
            <a:schemeClr val="accent6"/>
          </a:lnRef>
          <a:fillRef idx="0">
            <a:schemeClr val="accent6"/>
          </a:fillRef>
          <a:effectRef idx="0">
            <a:schemeClr val="accent6"/>
          </a:effectRef>
          <a:fontRef idx="minor">
            <a:schemeClr val="tx1"/>
          </a:fontRef>
        </p:style>
      </p:cxnSp>
      <p:cxnSp>
        <p:nvCxnSpPr>
          <p:cNvPr id="19" name="Connecteur droit avec flèche 18">
            <a:extLst>
              <a:ext uri="{FF2B5EF4-FFF2-40B4-BE49-F238E27FC236}">
                <a16:creationId xmlns:a16="http://schemas.microsoft.com/office/drawing/2014/main" id="{66F233E7-7FA8-4F93-A5F1-7657B1C2D008}"/>
              </a:ext>
            </a:extLst>
          </p:cNvPr>
          <p:cNvCxnSpPr>
            <a:cxnSpLocks/>
          </p:cNvCxnSpPr>
          <p:nvPr/>
        </p:nvCxnSpPr>
        <p:spPr>
          <a:xfrm flipV="1">
            <a:off x="14005985" y="2941568"/>
            <a:ext cx="6106895" cy="2430455"/>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206024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par>
                                <p:cTn id="13" presetID="10" presetClass="entr" presetSubtype="0"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500"/>
                                        <p:tgtEl>
                                          <p:spTgt spid="36"/>
                                        </p:tgtEl>
                                      </p:cBhvr>
                                    </p:animEffect>
                                  </p:childTnLst>
                                </p:cTn>
                              </p:par>
                              <p:par>
                                <p:cTn id="16" presetID="10" presetClass="entr" presetSubtype="0" fill="hold" nodeType="with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fade">
                                      <p:cBhvr>
                                        <p:cTn id="18" dur="500"/>
                                        <p:tgtEl>
                                          <p:spTgt spid="42"/>
                                        </p:tgtEl>
                                      </p:cBhvr>
                                    </p:animEffect>
                                  </p:childTnLst>
                                </p:cTn>
                              </p:par>
                              <p:par>
                                <p:cTn id="19" presetID="10" presetClass="entr" presetSubtype="0" fill="hold" nodeType="withEffect">
                                  <p:stCondLst>
                                    <p:cond delay="0"/>
                                  </p:stCondLst>
                                  <p:childTnLst>
                                    <p:set>
                                      <p:cBhvr>
                                        <p:cTn id="20" dur="1" fill="hold">
                                          <p:stCondLst>
                                            <p:cond delay="0"/>
                                          </p:stCondLst>
                                        </p:cTn>
                                        <p:tgtEl>
                                          <p:spTgt spid="40"/>
                                        </p:tgtEl>
                                        <p:attrNameLst>
                                          <p:attrName>style.visibility</p:attrName>
                                        </p:attrNameLst>
                                      </p:cBhvr>
                                      <p:to>
                                        <p:strVal val="visible"/>
                                      </p:to>
                                    </p:set>
                                    <p:animEffect transition="in" filter="fade">
                                      <p:cBhvr>
                                        <p:cTn id="21" dur="500"/>
                                        <p:tgtEl>
                                          <p:spTgt spid="40"/>
                                        </p:tgtEl>
                                      </p:cBhvr>
                                    </p:animEffect>
                                  </p:childTnLst>
                                </p:cTn>
                              </p:par>
                              <p:par>
                                <p:cTn id="22" presetID="10" presetClass="entr" presetSubtype="0" fill="hold" nodeType="with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fade">
                                      <p:cBhvr>
                                        <p:cTn id="24" dur="500"/>
                                        <p:tgtEl>
                                          <p:spTgt spid="45"/>
                                        </p:tgtEl>
                                      </p:cBhvr>
                                    </p:animEffect>
                                  </p:childTnLst>
                                </p:cTn>
                              </p:par>
                              <p:par>
                                <p:cTn id="25" presetID="10" presetClass="entr" presetSubtype="0" fill="hold" nodeType="with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fade">
                                      <p:cBhvr>
                                        <p:cTn id="27" dur="500"/>
                                        <p:tgtEl>
                                          <p:spTgt spid="4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Effect transition="in" filter="fade">
                                      <p:cBhvr>
                                        <p:cTn id="30" dur="500"/>
                                        <p:tgtEl>
                                          <p:spTgt spid="3">
                                            <p:txEl>
                                              <p:pRg st="1" end="1"/>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fade">
                                      <p:cBhvr>
                                        <p:cTn id="33" dur="500"/>
                                        <p:tgtEl>
                                          <p:spTgt spid="3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Graphic spid="33" grpId="0">
        <p:bldAsOne/>
      </p:bldGraphic>
      <p:bldP spid="3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8B9BE9A-76A1-4751-8BEB-0BDA0636F766}"/>
              </a:ext>
            </a:extLst>
          </p:cNvPr>
          <p:cNvSpPr>
            <a:spLocks noGrp="1"/>
          </p:cNvSpPr>
          <p:nvPr>
            <p:ph type="title"/>
          </p:nvPr>
        </p:nvSpPr>
        <p:spPr/>
        <p:txBody>
          <a:bodyPr>
            <a:normAutofit fontScale="90000"/>
          </a:bodyPr>
          <a:lstStyle/>
          <a:p>
            <a:r>
              <a:rPr lang="en-US" dirty="0">
                <a:solidFill>
                  <a:schemeClr val="tx1"/>
                </a:solidFill>
                <a:latin typeface="+mn-lt"/>
              </a:rPr>
              <a:t>Access management in SharePoint Online</a:t>
            </a:r>
            <a:endParaRPr lang="fr-FR" dirty="0">
              <a:solidFill>
                <a:schemeClr val="tx1"/>
              </a:solidFill>
              <a:latin typeface="+mn-lt"/>
            </a:endParaRPr>
          </a:p>
        </p:txBody>
      </p:sp>
      <p:sp>
        <p:nvSpPr>
          <p:cNvPr id="4" name="Espace réservé du numéro de diapositive 3">
            <a:extLst>
              <a:ext uri="{FF2B5EF4-FFF2-40B4-BE49-F238E27FC236}">
                <a16:creationId xmlns:a16="http://schemas.microsoft.com/office/drawing/2014/main" id="{35EE1250-7B6E-4847-9BEC-4765E405D2AA}"/>
              </a:ext>
            </a:extLst>
          </p:cNvPr>
          <p:cNvSpPr>
            <a:spLocks noGrp="1"/>
          </p:cNvSpPr>
          <p:nvPr>
            <p:ph type="sldNum" sz="quarter" idx="12"/>
          </p:nvPr>
        </p:nvSpPr>
        <p:spPr/>
        <p:txBody>
          <a:bodyPr/>
          <a:lstStyle/>
          <a:p>
            <a:pPr>
              <a:defRPr/>
            </a:pPr>
            <a:fld id="{D3D52E03-1911-4AD8-A1C0-E039C515BC0E}" type="slidenum">
              <a:rPr lang="fr-FR" altLang="fr-FR" smtClean="0"/>
              <a:pPr>
                <a:defRPr/>
              </a:pPr>
              <a:t>16</a:t>
            </a:fld>
            <a:endParaRPr lang="fr-FR" altLang="fr-FR" dirty="0"/>
          </a:p>
        </p:txBody>
      </p:sp>
      <p:sp>
        <p:nvSpPr>
          <p:cNvPr id="34" name="Espace réservé du texte 2">
            <a:extLst>
              <a:ext uri="{FF2B5EF4-FFF2-40B4-BE49-F238E27FC236}">
                <a16:creationId xmlns:a16="http://schemas.microsoft.com/office/drawing/2014/main" id="{89D59BBB-C23D-44C6-AA86-DEDBE80DEBFF}"/>
              </a:ext>
            </a:extLst>
          </p:cNvPr>
          <p:cNvSpPr txBox="1">
            <a:spLocks/>
          </p:cNvSpPr>
          <p:nvPr/>
        </p:nvSpPr>
        <p:spPr>
          <a:xfrm>
            <a:off x="1609937" y="1962152"/>
            <a:ext cx="20375150" cy="10512472"/>
          </a:xfrm>
          <a:prstGeom prst="rect">
            <a:avLst/>
          </a:prstGeom>
        </p:spPr>
        <p:txBody>
          <a:bodyPr vert="horz" lIns="182880" tIns="91440" rIns="182880" bIns="9144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rutiger Linotype"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rutiger Linotype"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rutiger Linotype"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utiger Linotype"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utiger Linotype"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FR" sz="4000" dirty="0"/>
          </a:p>
        </p:txBody>
      </p:sp>
      <p:sp>
        <p:nvSpPr>
          <p:cNvPr id="5" name="TextBox 4">
            <a:extLst>
              <a:ext uri="{FF2B5EF4-FFF2-40B4-BE49-F238E27FC236}">
                <a16:creationId xmlns:a16="http://schemas.microsoft.com/office/drawing/2014/main" id="{F8103BF4-3914-422F-9960-1FA4CBA32F19}"/>
              </a:ext>
            </a:extLst>
          </p:cNvPr>
          <p:cNvSpPr txBox="1"/>
          <p:nvPr/>
        </p:nvSpPr>
        <p:spPr>
          <a:xfrm>
            <a:off x="526704" y="2489103"/>
            <a:ext cx="12845301" cy="6986528"/>
          </a:xfrm>
          <a:prstGeom prst="rect">
            <a:avLst/>
          </a:prstGeom>
          <a:noFill/>
        </p:spPr>
        <p:txBody>
          <a:bodyPr wrap="square" rtlCol="0">
            <a:spAutoFit/>
          </a:bodyPr>
          <a:lstStyle/>
          <a:p>
            <a:r>
              <a:rPr lang="en-US" sz="3200" u="sng" dirty="0">
                <a:solidFill>
                  <a:schemeClr val="tx1"/>
                </a:solidFill>
                <a:latin typeface="+mn-lt"/>
                <a:ea typeface="Open Sans" panose="020B0606030504020204" pitchFamily="34" charset="0"/>
                <a:cs typeface="Open Sans" panose="020B0606030504020204" pitchFamily="34" charset="0"/>
              </a:rPr>
              <a:t>Share access to your SharePoint site
From the cogwheel under Site permissions, you will find the Invite contacts button</a:t>
            </a:r>
          </a:p>
          <a:p>
            <a:r>
              <a:rPr lang="en-US" sz="3200" u="sng" dirty="0">
                <a:solidFill>
                  <a:schemeClr val="tx1"/>
                </a:solidFill>
                <a:latin typeface="+mn-lt"/>
                <a:ea typeface="Open Sans" panose="020B0606030504020204" pitchFamily="34" charset="0"/>
                <a:cs typeface="Open Sans" panose="020B0606030504020204" pitchFamily="34" charset="0"/>
              </a:rPr>
              <a:t>
If you choose Add members to this group, the guest will have access to all the resources in the Office 365 group (SP site, Teams team...)
If you only want to give access to the SP site, choose Share this site only.</a:t>
            </a:r>
          </a:p>
          <a:p>
            <a:r>
              <a:rPr lang="en-US" sz="3200" u="sng" dirty="0">
                <a:solidFill>
                  <a:schemeClr val="tx1"/>
                </a:solidFill>
                <a:latin typeface="+mn-lt"/>
                <a:ea typeface="Open Sans" panose="020B0606030504020204" pitchFamily="34" charset="0"/>
                <a:cs typeface="Open Sans" panose="020B0606030504020204" pitchFamily="34" charset="0"/>
              </a:rPr>
              <a:t>
There are 3 default groups (visitors, members, and owners) but it is possible to create new ones with specific permission levels in Advanced Permissions Settings.</a:t>
            </a:r>
          </a:p>
          <a:p>
            <a:r>
              <a:rPr lang="en-US" sz="3200" u="sng" dirty="0">
                <a:solidFill>
                  <a:schemeClr val="tx1"/>
                </a:solidFill>
                <a:latin typeface="+mn-lt"/>
                <a:ea typeface="Open Sans" panose="020B0606030504020204" pitchFamily="34" charset="0"/>
                <a:cs typeface="Open Sans" panose="020B0606030504020204" pitchFamily="34" charset="0"/>
              </a:rPr>
              <a:t>
Choose the permission level you give your guest, then click Add.</a:t>
            </a:r>
            <a:endParaRPr lang="fr-CA" sz="3200" dirty="0">
              <a:solidFill>
                <a:schemeClr val="tx1"/>
              </a:solidFill>
              <a:latin typeface="+mn-lt"/>
              <a:ea typeface="Open Sans" panose="020B0606030504020204" pitchFamily="34" charset="0"/>
              <a:cs typeface="Open Sans" panose="020B0606030504020204" pitchFamily="34" charset="0"/>
            </a:endParaRPr>
          </a:p>
        </p:txBody>
      </p:sp>
      <p:pic>
        <p:nvPicPr>
          <p:cNvPr id="3" name="Image 2">
            <a:extLst>
              <a:ext uri="{FF2B5EF4-FFF2-40B4-BE49-F238E27FC236}">
                <a16:creationId xmlns:a16="http://schemas.microsoft.com/office/drawing/2014/main" id="{9C46E6DB-9BFA-EACD-3DC0-6F1EA007F409}"/>
              </a:ext>
            </a:extLst>
          </p:cNvPr>
          <p:cNvPicPr>
            <a:picLocks noChangeAspect="1"/>
          </p:cNvPicPr>
          <p:nvPr/>
        </p:nvPicPr>
        <p:blipFill>
          <a:blip r:embed="rId2"/>
          <a:stretch>
            <a:fillRect/>
          </a:stretch>
        </p:blipFill>
        <p:spPr>
          <a:xfrm>
            <a:off x="15504368" y="2490731"/>
            <a:ext cx="5712321" cy="8734537"/>
          </a:xfrm>
          <a:prstGeom prst="roundRect">
            <a:avLst>
              <a:gd name="adj" fmla="val 4167"/>
            </a:avLst>
          </a:prstGeom>
          <a:solidFill>
            <a:srgbClr val="FFFFFF"/>
          </a:solidFill>
          <a:ln w="76200" cap="sq">
            <a:solidFill>
              <a:srgbClr val="00FB92"/>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188712874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8B9BE9A-76A1-4751-8BEB-0BDA0636F766}"/>
              </a:ext>
            </a:extLst>
          </p:cNvPr>
          <p:cNvSpPr>
            <a:spLocks noGrp="1"/>
          </p:cNvSpPr>
          <p:nvPr>
            <p:ph type="title"/>
          </p:nvPr>
        </p:nvSpPr>
        <p:spPr/>
        <p:txBody>
          <a:bodyPr>
            <a:normAutofit fontScale="90000"/>
          </a:bodyPr>
          <a:lstStyle/>
          <a:p>
            <a:r>
              <a:rPr lang="en-US" dirty="0">
                <a:solidFill>
                  <a:schemeClr val="tx1"/>
                </a:solidFill>
                <a:latin typeface="+mn-lt"/>
              </a:rPr>
              <a:t>Access management in SharePoint Online</a:t>
            </a:r>
            <a:endParaRPr lang="fr-FR" dirty="0">
              <a:solidFill>
                <a:schemeClr val="tx1"/>
              </a:solidFill>
              <a:latin typeface="+mn-lt"/>
            </a:endParaRPr>
          </a:p>
        </p:txBody>
      </p:sp>
      <p:sp>
        <p:nvSpPr>
          <p:cNvPr id="4" name="Espace réservé du numéro de diapositive 3">
            <a:extLst>
              <a:ext uri="{FF2B5EF4-FFF2-40B4-BE49-F238E27FC236}">
                <a16:creationId xmlns:a16="http://schemas.microsoft.com/office/drawing/2014/main" id="{35EE1250-7B6E-4847-9BEC-4765E405D2AA}"/>
              </a:ext>
            </a:extLst>
          </p:cNvPr>
          <p:cNvSpPr>
            <a:spLocks noGrp="1"/>
          </p:cNvSpPr>
          <p:nvPr>
            <p:ph type="sldNum" sz="quarter" idx="12"/>
          </p:nvPr>
        </p:nvSpPr>
        <p:spPr/>
        <p:txBody>
          <a:bodyPr/>
          <a:lstStyle/>
          <a:p>
            <a:pPr>
              <a:defRPr/>
            </a:pPr>
            <a:fld id="{D3D52E03-1911-4AD8-A1C0-E039C515BC0E}" type="slidenum">
              <a:rPr lang="fr-FR" altLang="fr-FR" smtClean="0"/>
              <a:pPr>
                <a:defRPr/>
              </a:pPr>
              <a:t>17</a:t>
            </a:fld>
            <a:endParaRPr lang="fr-FR" altLang="fr-FR" dirty="0"/>
          </a:p>
        </p:txBody>
      </p:sp>
      <p:sp>
        <p:nvSpPr>
          <p:cNvPr id="34" name="Espace réservé du texte 2">
            <a:extLst>
              <a:ext uri="{FF2B5EF4-FFF2-40B4-BE49-F238E27FC236}">
                <a16:creationId xmlns:a16="http://schemas.microsoft.com/office/drawing/2014/main" id="{89D59BBB-C23D-44C6-AA86-DEDBE80DEBFF}"/>
              </a:ext>
            </a:extLst>
          </p:cNvPr>
          <p:cNvSpPr txBox="1">
            <a:spLocks/>
          </p:cNvSpPr>
          <p:nvPr/>
        </p:nvSpPr>
        <p:spPr>
          <a:xfrm>
            <a:off x="1609937" y="1962152"/>
            <a:ext cx="20375150" cy="10512472"/>
          </a:xfrm>
          <a:prstGeom prst="rect">
            <a:avLst/>
          </a:prstGeom>
        </p:spPr>
        <p:txBody>
          <a:bodyPr vert="horz" lIns="182880" tIns="91440" rIns="182880" bIns="9144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rutiger Linotype"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rutiger Linotype"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rutiger Linotype"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utiger Linotype"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utiger Linotype"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FR" sz="4000" dirty="0"/>
          </a:p>
        </p:txBody>
      </p:sp>
      <p:sp>
        <p:nvSpPr>
          <p:cNvPr id="5" name="TextBox 4">
            <a:extLst>
              <a:ext uri="{FF2B5EF4-FFF2-40B4-BE49-F238E27FC236}">
                <a16:creationId xmlns:a16="http://schemas.microsoft.com/office/drawing/2014/main" id="{F8103BF4-3914-422F-9960-1FA4CBA32F19}"/>
              </a:ext>
            </a:extLst>
          </p:cNvPr>
          <p:cNvSpPr txBox="1"/>
          <p:nvPr/>
        </p:nvSpPr>
        <p:spPr>
          <a:xfrm>
            <a:off x="47517" y="2393907"/>
            <a:ext cx="19900798" cy="3862596"/>
          </a:xfrm>
          <a:prstGeom prst="rect">
            <a:avLst/>
          </a:prstGeom>
          <a:noFill/>
        </p:spPr>
        <p:txBody>
          <a:bodyPr wrap="square" rtlCol="0">
            <a:spAutoFit/>
          </a:bodyPr>
          <a:lstStyle/>
          <a:p>
            <a:r>
              <a:rPr lang="en-US" sz="3500" u="sng" dirty="0">
                <a:solidFill>
                  <a:schemeClr val="tx1"/>
                </a:solidFill>
                <a:latin typeface="+mn-lt"/>
                <a:ea typeface="Open Sans" panose="020B0606030504020204" pitchFamily="34" charset="0"/>
                <a:cs typeface="Open Sans" panose="020B0606030504020204" pitchFamily="34" charset="0"/>
              </a:rPr>
              <a:t>Share access to an SP library or list
We do not wish to share the entire SP site but only to provide access to the document library of our site.
Go to the library or targeted list.
Click the cogwheel and then click Library Settings
Select Permissions for Component: Document Library
You will arrive on the following screen:</a:t>
            </a:r>
            <a:endParaRPr lang="fr-CA" sz="4000" b="1" dirty="0">
              <a:solidFill>
                <a:schemeClr val="tx1"/>
              </a:solidFill>
              <a:latin typeface="+mn-lt"/>
            </a:endParaRPr>
          </a:p>
        </p:txBody>
      </p:sp>
      <p:pic>
        <p:nvPicPr>
          <p:cNvPr id="3" name="Picture 2">
            <a:extLst>
              <a:ext uri="{FF2B5EF4-FFF2-40B4-BE49-F238E27FC236}">
                <a16:creationId xmlns:a16="http://schemas.microsoft.com/office/drawing/2014/main" id="{F027CA9A-177F-4C8E-BBAE-CD8E80CB8CBF}"/>
              </a:ext>
            </a:extLst>
          </p:cNvPr>
          <p:cNvPicPr>
            <a:picLocks noChangeAspect="1"/>
          </p:cNvPicPr>
          <p:nvPr/>
        </p:nvPicPr>
        <p:blipFill>
          <a:blip r:embed="rId2"/>
          <a:stretch>
            <a:fillRect/>
          </a:stretch>
        </p:blipFill>
        <p:spPr>
          <a:xfrm>
            <a:off x="2531592" y="7218388"/>
            <a:ext cx="19320816" cy="5040212"/>
          </a:xfrm>
          <a:prstGeom prst="roundRect">
            <a:avLst>
              <a:gd name="adj" fmla="val 4167"/>
            </a:avLst>
          </a:prstGeom>
          <a:solidFill>
            <a:srgbClr val="FFFFFF"/>
          </a:solidFill>
          <a:ln w="76200" cap="sq">
            <a:solidFill>
              <a:srgbClr val="00FB92"/>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290515205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8B9BE9A-76A1-4751-8BEB-0BDA0636F766}"/>
              </a:ext>
            </a:extLst>
          </p:cNvPr>
          <p:cNvSpPr>
            <a:spLocks noGrp="1"/>
          </p:cNvSpPr>
          <p:nvPr>
            <p:ph type="title"/>
          </p:nvPr>
        </p:nvSpPr>
        <p:spPr/>
        <p:txBody>
          <a:bodyPr>
            <a:normAutofit fontScale="90000"/>
          </a:bodyPr>
          <a:lstStyle/>
          <a:p>
            <a:r>
              <a:rPr lang="en-US" dirty="0">
                <a:solidFill>
                  <a:schemeClr val="tx1"/>
                </a:solidFill>
                <a:latin typeface="+mn-lt"/>
              </a:rPr>
              <a:t>Access management in SharePoint Online</a:t>
            </a:r>
            <a:endParaRPr lang="fr-FR" dirty="0">
              <a:solidFill>
                <a:schemeClr val="tx1"/>
              </a:solidFill>
              <a:latin typeface="+mn-lt"/>
            </a:endParaRPr>
          </a:p>
        </p:txBody>
      </p:sp>
      <p:sp>
        <p:nvSpPr>
          <p:cNvPr id="4" name="Espace réservé du numéro de diapositive 3">
            <a:extLst>
              <a:ext uri="{FF2B5EF4-FFF2-40B4-BE49-F238E27FC236}">
                <a16:creationId xmlns:a16="http://schemas.microsoft.com/office/drawing/2014/main" id="{35EE1250-7B6E-4847-9BEC-4765E405D2AA}"/>
              </a:ext>
            </a:extLst>
          </p:cNvPr>
          <p:cNvSpPr>
            <a:spLocks noGrp="1"/>
          </p:cNvSpPr>
          <p:nvPr>
            <p:ph type="sldNum" sz="quarter" idx="12"/>
          </p:nvPr>
        </p:nvSpPr>
        <p:spPr/>
        <p:txBody>
          <a:bodyPr/>
          <a:lstStyle/>
          <a:p>
            <a:pPr>
              <a:defRPr/>
            </a:pPr>
            <a:fld id="{D3D52E03-1911-4AD8-A1C0-E039C515BC0E}" type="slidenum">
              <a:rPr lang="fr-FR" altLang="fr-FR" smtClean="0"/>
              <a:pPr>
                <a:defRPr/>
              </a:pPr>
              <a:t>18</a:t>
            </a:fld>
            <a:endParaRPr lang="fr-FR" altLang="fr-FR" dirty="0"/>
          </a:p>
        </p:txBody>
      </p:sp>
      <p:sp>
        <p:nvSpPr>
          <p:cNvPr id="34" name="Espace réservé du texte 2">
            <a:extLst>
              <a:ext uri="{FF2B5EF4-FFF2-40B4-BE49-F238E27FC236}">
                <a16:creationId xmlns:a16="http://schemas.microsoft.com/office/drawing/2014/main" id="{89D59BBB-C23D-44C6-AA86-DEDBE80DEBFF}"/>
              </a:ext>
            </a:extLst>
          </p:cNvPr>
          <p:cNvSpPr txBox="1">
            <a:spLocks/>
          </p:cNvSpPr>
          <p:nvPr/>
        </p:nvSpPr>
        <p:spPr>
          <a:xfrm>
            <a:off x="1609937" y="1962152"/>
            <a:ext cx="20375150" cy="10512472"/>
          </a:xfrm>
          <a:prstGeom prst="rect">
            <a:avLst/>
          </a:prstGeom>
        </p:spPr>
        <p:txBody>
          <a:bodyPr vert="horz" lIns="182880" tIns="91440" rIns="182880" bIns="9144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rutiger Linotype"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rutiger Linotype"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rutiger Linotype"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utiger Linotype"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utiger Linotype"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FR" sz="4000" dirty="0"/>
          </a:p>
        </p:txBody>
      </p:sp>
      <p:sp>
        <p:nvSpPr>
          <p:cNvPr id="5" name="TextBox 4">
            <a:extLst>
              <a:ext uri="{FF2B5EF4-FFF2-40B4-BE49-F238E27FC236}">
                <a16:creationId xmlns:a16="http://schemas.microsoft.com/office/drawing/2014/main" id="{F8103BF4-3914-422F-9960-1FA4CBA32F19}"/>
              </a:ext>
            </a:extLst>
          </p:cNvPr>
          <p:cNvSpPr txBox="1"/>
          <p:nvPr/>
        </p:nvSpPr>
        <p:spPr>
          <a:xfrm>
            <a:off x="862252" y="2271204"/>
            <a:ext cx="23521748" cy="5478423"/>
          </a:xfrm>
          <a:prstGeom prst="rect">
            <a:avLst/>
          </a:prstGeom>
          <a:noFill/>
        </p:spPr>
        <p:txBody>
          <a:bodyPr wrap="square" rtlCol="0">
            <a:spAutoFit/>
          </a:bodyPr>
          <a:lstStyle/>
          <a:p>
            <a:r>
              <a:rPr lang="en-US" sz="3500" dirty="0">
                <a:solidFill>
                  <a:schemeClr val="tx1"/>
                </a:solidFill>
                <a:latin typeface="+mn-lt"/>
                <a:ea typeface="Open Sans" panose="020B0606030504020204" pitchFamily="34" charset="0"/>
                <a:cs typeface="Open Sans" panose="020B0606030504020204" pitchFamily="34" charset="0"/>
              </a:rPr>
              <a:t>Click Stop Inheritance of Permissions to create unique permissions.
Now you see a ribbon that says: This library has unique permissions.
</a:t>
            </a:r>
          </a:p>
          <a:p>
            <a:endParaRPr lang="en-US" sz="3500" dirty="0">
              <a:solidFill>
                <a:schemeClr val="tx1"/>
              </a:solidFill>
              <a:latin typeface="+mn-lt"/>
              <a:ea typeface="Open Sans" panose="020B0606030504020204" pitchFamily="34" charset="0"/>
              <a:cs typeface="Open Sans" panose="020B0606030504020204" pitchFamily="34" charset="0"/>
            </a:endParaRPr>
          </a:p>
          <a:p>
            <a:endParaRPr lang="en-US" sz="3500" dirty="0">
              <a:solidFill>
                <a:schemeClr val="tx1"/>
              </a:solidFill>
              <a:latin typeface="+mn-lt"/>
              <a:ea typeface="Open Sans" panose="020B0606030504020204" pitchFamily="34" charset="0"/>
              <a:cs typeface="Open Sans" panose="020B0606030504020204" pitchFamily="34" charset="0"/>
            </a:endParaRPr>
          </a:p>
          <a:p>
            <a:endParaRPr lang="en-US" sz="3500" dirty="0">
              <a:solidFill>
                <a:schemeClr val="tx1"/>
              </a:solidFill>
              <a:latin typeface="+mn-lt"/>
              <a:ea typeface="Open Sans" panose="020B0606030504020204" pitchFamily="34" charset="0"/>
              <a:cs typeface="Open Sans" panose="020B0606030504020204" pitchFamily="34" charset="0"/>
            </a:endParaRPr>
          </a:p>
          <a:p>
            <a:endParaRPr lang="en-US" sz="3500" dirty="0">
              <a:solidFill>
                <a:schemeClr val="tx1"/>
              </a:solidFill>
              <a:latin typeface="+mn-lt"/>
              <a:ea typeface="Open Sans" panose="020B0606030504020204" pitchFamily="34" charset="0"/>
              <a:cs typeface="Open Sans" panose="020B0606030504020204" pitchFamily="34" charset="0"/>
            </a:endParaRPr>
          </a:p>
          <a:p>
            <a:endParaRPr lang="en-US" sz="3500" dirty="0">
              <a:solidFill>
                <a:schemeClr val="tx1"/>
              </a:solidFill>
              <a:latin typeface="+mn-lt"/>
              <a:ea typeface="Open Sans" panose="020B0606030504020204" pitchFamily="34" charset="0"/>
              <a:cs typeface="Open Sans" panose="020B0606030504020204" pitchFamily="34" charset="0"/>
            </a:endParaRPr>
          </a:p>
          <a:p>
            <a:r>
              <a:rPr lang="en-US" sz="3500" dirty="0">
                <a:solidFill>
                  <a:schemeClr val="tx1"/>
                </a:solidFill>
                <a:latin typeface="+mn-lt"/>
                <a:ea typeface="Open Sans" panose="020B0606030504020204" pitchFamily="34" charset="0"/>
                <a:cs typeface="Open Sans" panose="020B0606030504020204" pitchFamily="34" charset="0"/>
              </a:rPr>
              <a:t>You can now add the members who need access to this library but not to the SP site as a whole by clicking Grant Permissions.</a:t>
            </a:r>
            <a:endParaRPr lang="fr-CA" sz="3500" dirty="0">
              <a:solidFill>
                <a:schemeClr val="tx1"/>
              </a:solidFill>
              <a:latin typeface="+mn-lt"/>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027CA9A-177F-4C8E-BBAE-CD8E80CB8CBF}"/>
              </a:ext>
            </a:extLst>
          </p:cNvPr>
          <p:cNvPicPr>
            <a:picLocks noChangeAspect="1"/>
          </p:cNvPicPr>
          <p:nvPr/>
        </p:nvPicPr>
        <p:blipFill>
          <a:blip r:embed="rId2"/>
          <a:stretch>
            <a:fillRect/>
          </a:stretch>
        </p:blipFill>
        <p:spPr>
          <a:xfrm>
            <a:off x="7802945" y="3833665"/>
            <a:ext cx="8778114" cy="2289942"/>
          </a:xfrm>
          <a:prstGeom prst="roundRect">
            <a:avLst>
              <a:gd name="adj" fmla="val 4167"/>
            </a:avLst>
          </a:prstGeom>
          <a:solidFill>
            <a:srgbClr val="FFFFFF"/>
          </a:solidFill>
          <a:ln w="76200" cap="sq">
            <a:solidFill>
              <a:srgbClr val="00FB92"/>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6" name="Picture 5">
            <a:extLst>
              <a:ext uri="{FF2B5EF4-FFF2-40B4-BE49-F238E27FC236}">
                <a16:creationId xmlns:a16="http://schemas.microsoft.com/office/drawing/2014/main" id="{3BEDE74B-1744-4B0E-8246-5FDF16AB3BC6}"/>
              </a:ext>
            </a:extLst>
          </p:cNvPr>
          <p:cNvPicPr>
            <a:picLocks noChangeAspect="1"/>
          </p:cNvPicPr>
          <p:nvPr/>
        </p:nvPicPr>
        <p:blipFill>
          <a:blip r:embed="rId3"/>
          <a:stretch>
            <a:fillRect/>
          </a:stretch>
        </p:blipFill>
        <p:spPr>
          <a:xfrm>
            <a:off x="5310584" y="8496722"/>
            <a:ext cx="13762832" cy="4049910"/>
          </a:xfrm>
          <a:prstGeom prst="roundRect">
            <a:avLst>
              <a:gd name="adj" fmla="val 4167"/>
            </a:avLst>
          </a:prstGeom>
          <a:solidFill>
            <a:srgbClr val="FFFFFF"/>
          </a:solidFill>
          <a:ln w="76200" cap="sq">
            <a:solidFill>
              <a:srgbClr val="00FB92"/>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285596151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sp>
        <p:nvSpPr>
          <p:cNvPr id="6145" name="Text Box 1"/>
          <p:cNvSpPr txBox="1">
            <a:spLocks/>
          </p:cNvSpPr>
          <p:nvPr/>
        </p:nvSpPr>
        <p:spPr bwMode="auto">
          <a:xfrm>
            <a:off x="22545675" y="12448902"/>
            <a:ext cx="895350" cy="385762"/>
          </a:xfrm>
          <a:prstGeom prst="rect">
            <a:avLst/>
          </a:prstGeom>
          <a:noFill/>
          <a:ln w="19050" cap="flat" cmpd="sng">
            <a:solidFill>
              <a:srgbClr val="73FB79"/>
            </a:solidFill>
            <a:prstDash val="solid"/>
            <a:miter lim="4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spAutoFit/>
          </a:bodyPr>
          <a:lstStyle>
            <a:lvl1pPr>
              <a:defRPr sz="2000">
                <a:solidFill>
                  <a:srgbClr val="74808C"/>
                </a:solidFill>
                <a:latin typeface="Poppins" charset="0"/>
                <a:ea typeface="Poppins" charset="0"/>
                <a:cs typeface="Poppins" charset="0"/>
                <a:sym typeface="Poppins" charset="0"/>
              </a:defRPr>
            </a:lvl1pPr>
            <a:lvl2pPr marL="742950" indent="-285750">
              <a:defRPr sz="2000">
                <a:solidFill>
                  <a:srgbClr val="74808C"/>
                </a:solidFill>
                <a:latin typeface="Poppins" charset="0"/>
                <a:ea typeface="Poppins" charset="0"/>
                <a:cs typeface="Poppins" charset="0"/>
                <a:sym typeface="Poppins" charset="0"/>
              </a:defRPr>
            </a:lvl2pPr>
            <a:lvl3pPr marL="1143000" indent="-228600">
              <a:defRPr sz="2000">
                <a:solidFill>
                  <a:srgbClr val="74808C"/>
                </a:solidFill>
                <a:latin typeface="Poppins" charset="0"/>
                <a:ea typeface="Poppins" charset="0"/>
                <a:cs typeface="Poppins" charset="0"/>
                <a:sym typeface="Poppins" charset="0"/>
              </a:defRPr>
            </a:lvl3pPr>
            <a:lvl4pPr marL="1600200" indent="-228600">
              <a:defRPr sz="2000">
                <a:solidFill>
                  <a:srgbClr val="74808C"/>
                </a:solidFill>
                <a:latin typeface="Poppins" charset="0"/>
                <a:ea typeface="Poppins" charset="0"/>
                <a:cs typeface="Poppins" charset="0"/>
                <a:sym typeface="Poppins" charset="0"/>
              </a:defRPr>
            </a:lvl4pPr>
            <a:lvl5pPr marL="2057400" indent="-228600">
              <a:defRPr sz="2000">
                <a:solidFill>
                  <a:srgbClr val="74808C"/>
                </a:solidFill>
                <a:latin typeface="Poppins" charset="0"/>
                <a:ea typeface="Poppins" charset="0"/>
                <a:cs typeface="Poppins" charset="0"/>
                <a:sym typeface="Poppins" charset="0"/>
              </a:defRPr>
            </a:lvl5pPr>
            <a:lvl6pPr marL="25146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6pPr>
            <a:lvl7pPr marL="29718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7pPr>
            <a:lvl8pPr marL="34290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8pPr>
            <a:lvl9pPr marL="38862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9pPr>
          </a:lstStyle>
          <a:p>
            <a:pPr algn="ctr" eaLnBrk="1">
              <a:defRPr/>
            </a:pPr>
            <a:fld id="{50DB6F24-78AF-B74A-8CA2-6EFA4B1A3171}" type="slidenum">
              <a:rPr lang="x-none" altLang="x-none" smtClean="0">
                <a:solidFill>
                  <a:srgbClr val="9B9A9C"/>
                </a:solidFill>
                <a:latin typeface="Montserrat" charset="0"/>
                <a:ea typeface="Montserrat" charset="0"/>
                <a:cs typeface="Montserrat" charset="0"/>
              </a:rPr>
              <a:pPr algn="ctr" eaLnBrk="1">
                <a:defRPr/>
              </a:pPr>
              <a:t>19</a:t>
            </a:fld>
            <a:endParaRPr lang="x-none" altLang="x-none" dirty="0">
              <a:solidFill>
                <a:srgbClr val="9B9A9C"/>
              </a:solidFill>
              <a:latin typeface="Montserrat" charset="0"/>
              <a:ea typeface="Montserrat" charset="0"/>
              <a:cs typeface="Montserrat" charset="0"/>
            </a:endParaRPr>
          </a:p>
        </p:txBody>
      </p:sp>
      <p:sp>
        <p:nvSpPr>
          <p:cNvPr id="8" name="Text Box 3"/>
          <p:cNvSpPr txBox="1">
            <a:spLocks/>
          </p:cNvSpPr>
          <p:nvPr/>
        </p:nvSpPr>
        <p:spPr bwMode="auto">
          <a:xfrm>
            <a:off x="2182950" y="377280"/>
            <a:ext cx="16777802" cy="1584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eaLnBrk="1">
              <a:defRPr/>
            </a:pPr>
            <a:r>
              <a:rPr lang="en-US" altLang="x-none" sz="7200" b="1" dirty="0">
                <a:solidFill>
                  <a:srgbClr val="FFFFFF"/>
                </a:solidFill>
                <a:latin typeface="+mn-lt"/>
                <a:ea typeface="Montserrat Semi" charset="0"/>
                <a:cs typeface="Montserrat Semi" charset="0"/>
                <a:sym typeface="Poppins Medium" charset="0"/>
              </a:rPr>
              <a:t>The content of a SharePoint site</a:t>
            </a:r>
            <a:endParaRPr lang="x-none" altLang="x-none" sz="7200" b="1" dirty="0">
              <a:solidFill>
                <a:srgbClr val="FFFFFF"/>
              </a:solidFill>
              <a:latin typeface="+mn-lt"/>
              <a:ea typeface="Montserrat Semi" charset="0"/>
              <a:cs typeface="Montserrat Semi" charset="0"/>
              <a:sym typeface="Poppins Medium" charset="0"/>
            </a:endParaRPr>
          </a:p>
        </p:txBody>
      </p:sp>
      <p:sp>
        <p:nvSpPr>
          <p:cNvPr id="2" name="Rectangle 1"/>
          <p:cNvSpPr/>
          <p:nvPr/>
        </p:nvSpPr>
        <p:spPr bwMode="auto">
          <a:xfrm>
            <a:off x="642231" y="1854487"/>
            <a:ext cx="23321006" cy="6494085"/>
          </a:xfrm>
          <a:prstGeom prst="rect">
            <a:avLst/>
          </a:prstGeom>
        </p:spPr>
        <p:txBody>
          <a:bodyPr wrap="square">
            <a:spAutoFit/>
          </a:bodyPr>
          <a:lstStyle/>
          <a:p>
            <a:pPr>
              <a:defRPr/>
            </a:pPr>
            <a:r>
              <a:rPr lang="en-US" sz="3200" dirty="0">
                <a:solidFill>
                  <a:srgbClr val="FFFFFF"/>
                </a:solidFill>
                <a:latin typeface="+mn-lt"/>
                <a:ea typeface="Open Sans" panose="020B0606030504020204" pitchFamily="34" charset="0"/>
                <a:cs typeface="Open Sans" panose="020B0606030504020204" pitchFamily="34" charset="0"/>
              </a:rPr>
              <a:t>A SharePoint site can contain information organized in the elements of the site. Many elements are available and here are the main ones:</a:t>
            </a:r>
          </a:p>
          <a:p>
            <a:pPr>
              <a:defRPr/>
            </a:pPr>
            <a:r>
              <a:rPr lang="en-US" sz="3200" dirty="0">
                <a:solidFill>
                  <a:srgbClr val="FFFFFF"/>
                </a:solidFill>
                <a:latin typeface="+mn-lt"/>
                <a:ea typeface="Open Sans" panose="020B0606030504020204" pitchFamily="34" charset="0"/>
                <a:cs typeface="Open Sans" panose="020B0606030504020204" pitchFamily="34" charset="0"/>
              </a:rPr>
              <a:t>
Document libraries: real containers of information, there are a few variants: image libraries, form libraries. 
     Libraries can easily replace the file shares that abound on servers.
SharePoint lists: Pre-existing or custom, you can liken a SharePoint list to an Excel table - or an Access table - with fields (columns) and records (the list items). SharePoint has many default lists (contacts, calendars, surveys, tasks, etc.).
</a:t>
            </a:r>
          </a:p>
          <a:p>
            <a:pPr>
              <a:defRPr/>
            </a:pPr>
            <a:r>
              <a:rPr lang="en-US" sz="3200" dirty="0">
                <a:solidFill>
                  <a:srgbClr val="FFFFFF"/>
                </a:solidFill>
                <a:latin typeface="+mn-lt"/>
                <a:ea typeface="Open Sans" panose="020B0606030504020204" pitchFamily="34" charset="0"/>
                <a:cs typeface="Open Sans" panose="020B0606030504020204" pitchFamily="34" charset="0"/>
              </a:rPr>
              <a:t>Web pages
Des pages Wiki
Discussion forums
Applications...
Each element can be placed on a page of the site in the form of Web Parts thanks to online editing tools.</a:t>
            </a:r>
            <a:endParaRPr lang="en-US" sz="3600" b="1" dirty="0">
              <a:solidFill>
                <a:srgbClr val="FFFFFF"/>
              </a:solidFill>
              <a:latin typeface="+mn-lt"/>
              <a:ea typeface="Open Sans" panose="020B0606030504020204" pitchFamily="34" charset="0"/>
              <a:cs typeface="Open Sans" panose="020B0606030504020204" pitchFamily="34" charset="0"/>
            </a:endParaRPr>
          </a:p>
        </p:txBody>
      </p:sp>
      <p:pic>
        <p:nvPicPr>
          <p:cNvPr id="5" name="Image 4">
            <a:extLst>
              <a:ext uri="{FF2B5EF4-FFF2-40B4-BE49-F238E27FC236}">
                <a16:creationId xmlns:a16="http://schemas.microsoft.com/office/drawing/2014/main" id="{415BE3A0-F5EF-4E0C-BDBA-81945B78DB43}"/>
              </a:ext>
            </a:extLst>
          </p:cNvPr>
          <p:cNvPicPr>
            <a:picLocks noChangeAspect="1"/>
          </p:cNvPicPr>
          <p:nvPr/>
        </p:nvPicPr>
        <p:blipFill>
          <a:blip r:embed="rId3"/>
          <a:stretch>
            <a:fillRect/>
          </a:stretch>
        </p:blipFill>
        <p:spPr>
          <a:xfrm>
            <a:off x="526704" y="9413015"/>
            <a:ext cx="5967078" cy="2750388"/>
          </a:xfrm>
          <a:prstGeom prst="roundRect">
            <a:avLst>
              <a:gd name="adj" fmla="val 4167"/>
            </a:avLst>
          </a:prstGeom>
          <a:solidFill>
            <a:srgbClr val="FFFFFF"/>
          </a:solidFill>
          <a:ln w="76200" cap="sq">
            <a:solidFill>
              <a:srgbClr val="73FB79"/>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7" name="Image 6">
            <a:extLst>
              <a:ext uri="{FF2B5EF4-FFF2-40B4-BE49-F238E27FC236}">
                <a16:creationId xmlns:a16="http://schemas.microsoft.com/office/drawing/2014/main" id="{6493C520-25C1-483F-8E91-45E86E63E62E}"/>
              </a:ext>
            </a:extLst>
          </p:cNvPr>
          <p:cNvPicPr>
            <a:picLocks noChangeAspect="1"/>
          </p:cNvPicPr>
          <p:nvPr/>
        </p:nvPicPr>
        <p:blipFill>
          <a:blip r:embed="rId4"/>
          <a:stretch>
            <a:fillRect/>
          </a:stretch>
        </p:blipFill>
        <p:spPr>
          <a:xfrm>
            <a:off x="6719392" y="9413015"/>
            <a:ext cx="5301665" cy="3417495"/>
          </a:xfrm>
          <a:prstGeom prst="roundRect">
            <a:avLst>
              <a:gd name="adj" fmla="val 4167"/>
            </a:avLst>
          </a:prstGeom>
          <a:solidFill>
            <a:srgbClr val="FFFFFF"/>
          </a:solidFill>
          <a:ln w="76200" cap="sq">
            <a:solidFill>
              <a:srgbClr val="73FB79"/>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4" name="Image 13">
            <a:extLst>
              <a:ext uri="{FF2B5EF4-FFF2-40B4-BE49-F238E27FC236}">
                <a16:creationId xmlns:a16="http://schemas.microsoft.com/office/drawing/2014/main" id="{D8C2C43C-90D1-4696-89C6-DC4E9F3AE5FC}"/>
              </a:ext>
            </a:extLst>
          </p:cNvPr>
          <p:cNvPicPr>
            <a:picLocks noChangeAspect="1"/>
          </p:cNvPicPr>
          <p:nvPr/>
        </p:nvPicPr>
        <p:blipFill>
          <a:blip r:embed="rId5"/>
          <a:stretch>
            <a:fillRect/>
          </a:stretch>
        </p:blipFill>
        <p:spPr>
          <a:xfrm>
            <a:off x="12275262" y="9396524"/>
            <a:ext cx="4432718" cy="4014204"/>
          </a:xfrm>
          <a:prstGeom prst="roundRect">
            <a:avLst>
              <a:gd name="adj" fmla="val 4167"/>
            </a:avLst>
          </a:prstGeom>
          <a:solidFill>
            <a:srgbClr val="FFFFFF"/>
          </a:solidFill>
          <a:ln w="76200" cap="sq">
            <a:solidFill>
              <a:srgbClr val="73FB79"/>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6" name="Image 15">
            <a:extLst>
              <a:ext uri="{FF2B5EF4-FFF2-40B4-BE49-F238E27FC236}">
                <a16:creationId xmlns:a16="http://schemas.microsoft.com/office/drawing/2014/main" id="{98DC969D-F377-4F4E-AC99-D19B87F21B4F}"/>
              </a:ext>
            </a:extLst>
          </p:cNvPr>
          <p:cNvPicPr>
            <a:picLocks noChangeAspect="1"/>
          </p:cNvPicPr>
          <p:nvPr/>
        </p:nvPicPr>
        <p:blipFill>
          <a:blip r:embed="rId6"/>
          <a:stretch>
            <a:fillRect/>
          </a:stretch>
        </p:blipFill>
        <p:spPr>
          <a:xfrm>
            <a:off x="16962185" y="9413015"/>
            <a:ext cx="5948908" cy="1264838"/>
          </a:xfrm>
          <a:prstGeom prst="roundRect">
            <a:avLst>
              <a:gd name="adj" fmla="val 4167"/>
            </a:avLst>
          </a:prstGeom>
          <a:solidFill>
            <a:srgbClr val="FFFFFF"/>
          </a:solidFill>
          <a:ln w="76200" cap="sq">
            <a:solidFill>
              <a:srgbClr val="73FB79"/>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8" name="Image 17">
            <a:extLst>
              <a:ext uri="{FF2B5EF4-FFF2-40B4-BE49-F238E27FC236}">
                <a16:creationId xmlns:a16="http://schemas.microsoft.com/office/drawing/2014/main" id="{377BF3D5-6248-4B2E-9D08-51DBB42D77EE}"/>
              </a:ext>
            </a:extLst>
          </p:cNvPr>
          <p:cNvPicPr>
            <a:picLocks noChangeAspect="1"/>
          </p:cNvPicPr>
          <p:nvPr/>
        </p:nvPicPr>
        <p:blipFill>
          <a:blip r:embed="rId7"/>
          <a:stretch>
            <a:fillRect/>
          </a:stretch>
        </p:blipFill>
        <p:spPr>
          <a:xfrm>
            <a:off x="17063654" y="10988806"/>
            <a:ext cx="6771044" cy="2421922"/>
          </a:xfrm>
          <a:prstGeom prst="roundRect">
            <a:avLst>
              <a:gd name="adj" fmla="val 4167"/>
            </a:avLst>
          </a:prstGeom>
          <a:solidFill>
            <a:srgbClr val="FFFFFF"/>
          </a:solidFill>
          <a:ln w="76200" cap="sq">
            <a:solidFill>
              <a:srgbClr val="73FB79"/>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1977236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10"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par>
                                <p:cTn id="27" presetID="10"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par>
                                <p:cTn id="30" presetID="10" presetClass="entr" presetSubtype="0"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77904"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0E56AB7A-3948-8102-F7B9-2977DE39B71C}"/>
              </a:ext>
            </a:extLst>
          </p:cNvPr>
          <p:cNvSpPr>
            <a:spLocks noGrp="1"/>
          </p:cNvSpPr>
          <p:nvPr>
            <p:ph type="title"/>
          </p:nvPr>
        </p:nvSpPr>
        <p:spPr>
          <a:xfrm>
            <a:off x="12100610" y="398401"/>
            <a:ext cx="12233118" cy="3614610"/>
          </a:xfrm>
        </p:spPr>
        <p:txBody>
          <a:bodyPr vert="horz" lIns="91440" tIns="45720" rIns="91440" bIns="45720" rtlCol="0" anchor="ctr">
            <a:normAutofit/>
          </a:bodyPr>
          <a:lstStyle/>
          <a:p>
            <a:pPr defTabSz="914400" eaLnBrk="1" hangingPunct="1">
              <a:lnSpc>
                <a:spcPct val="90000"/>
              </a:lnSpc>
            </a:pPr>
            <a:r>
              <a:rPr lang="en-US" sz="8800" dirty="0">
                <a:solidFill>
                  <a:schemeClr val="tx1"/>
                </a:solidFill>
                <a:latin typeface="+mj-lt"/>
                <a:ea typeface="+mj-ea"/>
                <a:cs typeface="+mj-cs"/>
              </a:rPr>
              <a:t>SharePoint Online</a:t>
            </a:r>
            <a:br>
              <a:rPr lang="en-US" sz="8800" dirty="0">
                <a:solidFill>
                  <a:schemeClr val="tx1"/>
                </a:solidFill>
                <a:latin typeface="+mj-lt"/>
                <a:ea typeface="+mj-ea"/>
                <a:cs typeface="+mj-cs"/>
              </a:rPr>
            </a:br>
            <a:r>
              <a:rPr lang="en-US" sz="6600" dirty="0">
                <a:solidFill>
                  <a:schemeClr val="tx1"/>
                </a:solidFill>
                <a:latin typeface="+mj-lt"/>
                <a:ea typeface="+mj-ea"/>
                <a:cs typeface="+mj-cs"/>
              </a:rPr>
              <a:t>General Introduction</a:t>
            </a:r>
            <a:endParaRPr lang="en-US" sz="8800" dirty="0">
              <a:solidFill>
                <a:schemeClr val="tx1"/>
              </a:solidFill>
              <a:latin typeface="+mj-lt"/>
              <a:ea typeface="+mj-ea"/>
              <a:cs typeface="+mj-cs"/>
            </a:endParaRPr>
          </a:p>
        </p:txBody>
      </p:sp>
      <p:pic>
        <p:nvPicPr>
          <p:cNvPr id="5" name="Espace réservé du contenu 4" descr="Personne tenant une pièce de puzzle">
            <a:extLst>
              <a:ext uri="{FF2B5EF4-FFF2-40B4-BE49-F238E27FC236}">
                <a16:creationId xmlns:a16="http://schemas.microsoft.com/office/drawing/2014/main" id="{B43EA069-AEA0-440B-BBAB-78E58AA09CCB}"/>
              </a:ext>
            </a:extLst>
          </p:cNvPr>
          <p:cNvPicPr>
            <a:picLocks noGrp="1" noChangeAspect="1"/>
          </p:cNvPicPr>
          <p:nvPr>
            <p:ph sz="half" idx="1"/>
          </p:nvPr>
        </p:nvPicPr>
        <p:blipFill>
          <a:blip r:embed="rId3"/>
          <a:srcRect l="19886" r="19689" b="1"/>
          <a:stretch/>
        </p:blipFill>
        <p:spPr>
          <a:xfrm>
            <a:off x="20" y="10"/>
            <a:ext cx="12233118" cy="13715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4" name="Espace réservé du contenu 3">
            <a:extLst>
              <a:ext uri="{FF2B5EF4-FFF2-40B4-BE49-F238E27FC236}">
                <a16:creationId xmlns:a16="http://schemas.microsoft.com/office/drawing/2014/main" id="{0A01A481-8486-6ACE-C6DF-6736BE159764}"/>
              </a:ext>
            </a:extLst>
          </p:cNvPr>
          <p:cNvSpPr>
            <a:spLocks noGrp="1"/>
          </p:cNvSpPr>
          <p:nvPr>
            <p:ph sz="half" idx="2"/>
          </p:nvPr>
        </p:nvSpPr>
        <p:spPr>
          <a:xfrm>
            <a:off x="11903968" y="4212211"/>
            <a:ext cx="11806081" cy="9304588"/>
          </a:xfrm>
        </p:spPr>
        <p:txBody>
          <a:bodyPr vert="horz" lIns="91440" tIns="45720" rIns="91440" bIns="45720" rtlCol="0">
            <a:noAutofit/>
          </a:bodyPr>
          <a:lstStyle/>
          <a:p>
            <a:pPr marL="228600" indent="-457200" defTabSz="914400" eaLnBrk="1" hangingPunct="1">
              <a:lnSpc>
                <a:spcPct val="90000"/>
              </a:lnSpc>
              <a:spcAft>
                <a:spcPts val="600"/>
              </a:spcAft>
              <a:buSzPct val="87000"/>
              <a:buFont typeface="Wingdings" pitchFamily="2" charset="2"/>
              <a:buChar char="Ø"/>
            </a:pPr>
            <a:r>
              <a:rPr lang="en-US" sz="3600" dirty="0">
                <a:solidFill>
                  <a:schemeClr val="tx1"/>
                </a:solidFill>
                <a:latin typeface="+mn-lt"/>
                <a:ea typeface="+mn-ea"/>
                <a:cs typeface="+mn-cs"/>
              </a:rPr>
              <a:t>SharePoint Online is a collaborative platform integrated into the Office 365 portal.
It allows you to create dynamic sites dedicated to a team, a project, a division or a department.
Authorized users can store, share, and organize work documents with their colleagues or external partners.
SharePoint Online is hosted on the Microsoft cloud and does not require any physical servers or internal resources.
It works with other Microsoft products and can be used with an Office 365 or Microsoft 365 license.</a:t>
            </a:r>
          </a:p>
        </p:txBody>
      </p:sp>
    </p:spTree>
    <p:extLst>
      <p:ext uri="{BB962C8B-B14F-4D97-AF65-F5344CB8AC3E}">
        <p14:creationId xmlns:p14="http://schemas.microsoft.com/office/powerpoint/2010/main" val="201463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sp>
        <p:nvSpPr>
          <p:cNvPr id="6145" name="Text Box 1"/>
          <p:cNvSpPr txBox="1">
            <a:spLocks/>
          </p:cNvSpPr>
          <p:nvPr/>
        </p:nvSpPr>
        <p:spPr bwMode="auto">
          <a:xfrm>
            <a:off x="22545675" y="12448902"/>
            <a:ext cx="895350" cy="385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spAutoFit/>
          </a:bodyPr>
          <a:lstStyle>
            <a:lvl1pPr>
              <a:defRPr sz="2000">
                <a:solidFill>
                  <a:srgbClr val="74808C"/>
                </a:solidFill>
                <a:latin typeface="Poppins" charset="0"/>
                <a:ea typeface="Poppins" charset="0"/>
                <a:cs typeface="Poppins" charset="0"/>
                <a:sym typeface="Poppins" charset="0"/>
              </a:defRPr>
            </a:lvl1pPr>
            <a:lvl2pPr marL="742950" indent="-285750">
              <a:defRPr sz="2000">
                <a:solidFill>
                  <a:srgbClr val="74808C"/>
                </a:solidFill>
                <a:latin typeface="Poppins" charset="0"/>
                <a:ea typeface="Poppins" charset="0"/>
                <a:cs typeface="Poppins" charset="0"/>
                <a:sym typeface="Poppins" charset="0"/>
              </a:defRPr>
            </a:lvl2pPr>
            <a:lvl3pPr marL="1143000" indent="-228600">
              <a:defRPr sz="2000">
                <a:solidFill>
                  <a:srgbClr val="74808C"/>
                </a:solidFill>
                <a:latin typeface="Poppins" charset="0"/>
                <a:ea typeface="Poppins" charset="0"/>
                <a:cs typeface="Poppins" charset="0"/>
                <a:sym typeface="Poppins" charset="0"/>
              </a:defRPr>
            </a:lvl3pPr>
            <a:lvl4pPr marL="1600200" indent="-228600">
              <a:defRPr sz="2000">
                <a:solidFill>
                  <a:srgbClr val="74808C"/>
                </a:solidFill>
                <a:latin typeface="Poppins" charset="0"/>
                <a:ea typeface="Poppins" charset="0"/>
                <a:cs typeface="Poppins" charset="0"/>
                <a:sym typeface="Poppins" charset="0"/>
              </a:defRPr>
            </a:lvl4pPr>
            <a:lvl5pPr marL="2057400" indent="-228600">
              <a:defRPr sz="2000">
                <a:solidFill>
                  <a:srgbClr val="74808C"/>
                </a:solidFill>
                <a:latin typeface="Poppins" charset="0"/>
                <a:ea typeface="Poppins" charset="0"/>
                <a:cs typeface="Poppins" charset="0"/>
                <a:sym typeface="Poppins" charset="0"/>
              </a:defRPr>
            </a:lvl5pPr>
            <a:lvl6pPr marL="25146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6pPr>
            <a:lvl7pPr marL="29718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7pPr>
            <a:lvl8pPr marL="34290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8pPr>
            <a:lvl9pPr marL="38862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9pPr>
          </a:lstStyle>
          <a:p>
            <a:pPr algn="ctr" eaLnBrk="1">
              <a:defRPr/>
            </a:pPr>
            <a:fld id="{50DB6F24-78AF-B74A-8CA2-6EFA4B1A3171}" type="slidenum">
              <a:rPr lang="x-none" altLang="x-none" smtClean="0">
                <a:solidFill>
                  <a:srgbClr val="9B9A9C"/>
                </a:solidFill>
                <a:latin typeface="Montserrat" charset="0"/>
                <a:ea typeface="Montserrat" charset="0"/>
                <a:cs typeface="Montserrat" charset="0"/>
              </a:rPr>
              <a:pPr algn="ctr" eaLnBrk="1">
                <a:defRPr/>
              </a:pPr>
              <a:t>20</a:t>
            </a:fld>
            <a:endParaRPr lang="x-none" altLang="x-none" dirty="0">
              <a:solidFill>
                <a:srgbClr val="9B9A9C"/>
              </a:solidFill>
              <a:latin typeface="Montserrat" charset="0"/>
              <a:ea typeface="Montserrat" charset="0"/>
              <a:cs typeface="Montserrat" charset="0"/>
            </a:endParaRPr>
          </a:p>
        </p:txBody>
      </p:sp>
      <p:sp>
        <p:nvSpPr>
          <p:cNvPr id="8" name="Text Box 3"/>
          <p:cNvSpPr txBox="1">
            <a:spLocks/>
          </p:cNvSpPr>
          <p:nvPr/>
        </p:nvSpPr>
        <p:spPr bwMode="auto">
          <a:xfrm>
            <a:off x="958814" y="779395"/>
            <a:ext cx="16777802" cy="1584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eaLnBrk="1">
              <a:defRPr/>
            </a:pPr>
            <a:r>
              <a:rPr lang="en-US" altLang="x-none" sz="7200" b="1" dirty="0">
                <a:solidFill>
                  <a:srgbClr val="FFFFFF"/>
                </a:solidFill>
                <a:latin typeface="Montserrat Semi" charset="0"/>
                <a:ea typeface="Montserrat Semi" charset="0"/>
                <a:cs typeface="Montserrat Semi" charset="0"/>
                <a:sym typeface="Poppins Medium" charset="0"/>
              </a:rPr>
              <a:t>The content of a SharePoint site</a:t>
            </a:r>
            <a:endParaRPr lang="x-none" altLang="x-none" sz="7200" b="1" dirty="0">
              <a:solidFill>
                <a:srgbClr val="FFFFFF"/>
              </a:solidFill>
              <a:latin typeface="Montserrat Semi" charset="0"/>
              <a:ea typeface="Montserrat Semi" charset="0"/>
              <a:cs typeface="Montserrat Semi" charset="0"/>
              <a:sym typeface="Poppins Medium" charset="0"/>
            </a:endParaRPr>
          </a:p>
        </p:txBody>
      </p:sp>
      <p:sp>
        <p:nvSpPr>
          <p:cNvPr id="2" name="Rectangle 1"/>
          <p:cNvSpPr/>
          <p:nvPr/>
        </p:nvSpPr>
        <p:spPr bwMode="auto">
          <a:xfrm>
            <a:off x="942975" y="2363720"/>
            <a:ext cx="16120206" cy="8402300"/>
          </a:xfrm>
          <a:prstGeom prst="rect">
            <a:avLst/>
          </a:prstGeom>
        </p:spPr>
        <p:txBody>
          <a:bodyPr wrap="square">
            <a:spAutoFit/>
          </a:bodyPr>
          <a:lstStyle/>
          <a:p>
            <a:pPr marL="457200" indent="-457200" algn="just">
              <a:buFont typeface="Wingdings" pitchFamily="2" charset="2"/>
              <a:buChar char="Ø"/>
              <a:defRPr/>
            </a:pPr>
            <a:r>
              <a:rPr lang="en-US" sz="3000" u="sng" dirty="0">
                <a:solidFill>
                  <a:srgbClr val="FFFFFF"/>
                </a:solidFill>
                <a:latin typeface="+mn-lt"/>
              </a:rPr>
              <a:t>Web Parts
Web Parts are SharePoint items arranged on a web page in the portal. A Web Part can display a document library, list, report, video, and so on in its area.
All the elements of a site, some of which can be accessed in the quick launch bar on the left, can be used as a Web Part. A Web Part has its own display characteristics (dimensions, sorting, filter, etc.) that are independent of the display of the original element.
The Document Library
A document library created on the site can be placed on the home page in a Web Part via the Edit button and the page editing mode. Also, the sorting in the default view of the library may be different from the sorting in the Web Part.
The Quick Launch link bar
The Quick Launch link bar groups all the elements of the site by object type (libraries, lists, forums, etc.). We'll see that the content and order of the Quick Launch bar are completely customizable. Similarly, it is possible to use certain SharePoint elements in Web Parts on a web page without a link in the Quick Launch. The tabs at the top of the page (or top link bar) allow you to differentiate between a site and its subsites. During the creation of portal elements, the creation of subsites allows you to give a well-partitioned view of the information available on the portal.</a:t>
            </a:r>
            <a:endParaRPr lang="fr-FR" sz="3000" dirty="0">
              <a:solidFill>
                <a:srgbClr val="FFFFFF"/>
              </a:solidFill>
              <a:latin typeface="+mn-lt"/>
            </a:endParaRPr>
          </a:p>
        </p:txBody>
      </p:sp>
      <p:pic>
        <p:nvPicPr>
          <p:cNvPr id="5" name="Image 4">
            <a:extLst>
              <a:ext uri="{FF2B5EF4-FFF2-40B4-BE49-F238E27FC236}">
                <a16:creationId xmlns:a16="http://schemas.microsoft.com/office/drawing/2014/main" id="{695ECFED-FF89-4B72-B0AC-E90D24D89B1D}"/>
              </a:ext>
            </a:extLst>
          </p:cNvPr>
          <p:cNvPicPr>
            <a:picLocks noChangeAspect="1"/>
          </p:cNvPicPr>
          <p:nvPr/>
        </p:nvPicPr>
        <p:blipFill>
          <a:blip r:embed="rId2"/>
          <a:stretch>
            <a:fillRect/>
          </a:stretch>
        </p:blipFill>
        <p:spPr>
          <a:xfrm>
            <a:off x="17736616" y="881336"/>
            <a:ext cx="6230841" cy="5328443"/>
          </a:xfrm>
          <a:prstGeom prst="roundRect">
            <a:avLst>
              <a:gd name="adj" fmla="val 4167"/>
            </a:avLst>
          </a:prstGeom>
          <a:solidFill>
            <a:srgbClr val="FFFFFF"/>
          </a:solidFill>
          <a:ln w="76200" cap="sq">
            <a:solidFill>
              <a:srgbClr val="73FB79"/>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1" name="Image 10">
            <a:extLst>
              <a:ext uri="{FF2B5EF4-FFF2-40B4-BE49-F238E27FC236}">
                <a16:creationId xmlns:a16="http://schemas.microsoft.com/office/drawing/2014/main" id="{FCA95EDF-286A-46F6-8942-0043B0583374}"/>
              </a:ext>
            </a:extLst>
          </p:cNvPr>
          <p:cNvPicPr>
            <a:picLocks noChangeAspect="1"/>
          </p:cNvPicPr>
          <p:nvPr/>
        </p:nvPicPr>
        <p:blipFill>
          <a:blip r:embed="rId3"/>
          <a:stretch>
            <a:fillRect/>
          </a:stretch>
        </p:blipFill>
        <p:spPr>
          <a:xfrm>
            <a:off x="19525758" y="6641827"/>
            <a:ext cx="3438006" cy="6114499"/>
          </a:xfrm>
          <a:prstGeom prst="roundRect">
            <a:avLst>
              <a:gd name="adj" fmla="val 4167"/>
            </a:avLst>
          </a:prstGeom>
          <a:solidFill>
            <a:srgbClr val="FFFFFF"/>
          </a:solidFill>
          <a:ln w="76200" cap="sq">
            <a:solidFill>
              <a:srgbClr val="73FB79"/>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29496660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sp>
        <p:nvSpPr>
          <p:cNvPr id="6145" name="Text Box 1"/>
          <p:cNvSpPr txBox="1">
            <a:spLocks/>
          </p:cNvSpPr>
          <p:nvPr/>
        </p:nvSpPr>
        <p:spPr bwMode="auto">
          <a:xfrm>
            <a:off x="22545675" y="12448902"/>
            <a:ext cx="895350" cy="385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spAutoFit/>
          </a:bodyPr>
          <a:lstStyle>
            <a:lvl1pPr>
              <a:defRPr sz="2000">
                <a:solidFill>
                  <a:srgbClr val="74808C"/>
                </a:solidFill>
                <a:latin typeface="Poppins" charset="0"/>
                <a:ea typeface="Poppins" charset="0"/>
                <a:cs typeface="Poppins" charset="0"/>
                <a:sym typeface="Poppins" charset="0"/>
              </a:defRPr>
            </a:lvl1pPr>
            <a:lvl2pPr marL="742950" indent="-285750">
              <a:defRPr sz="2000">
                <a:solidFill>
                  <a:srgbClr val="74808C"/>
                </a:solidFill>
                <a:latin typeface="Poppins" charset="0"/>
                <a:ea typeface="Poppins" charset="0"/>
                <a:cs typeface="Poppins" charset="0"/>
                <a:sym typeface="Poppins" charset="0"/>
              </a:defRPr>
            </a:lvl2pPr>
            <a:lvl3pPr marL="1143000" indent="-228600">
              <a:defRPr sz="2000">
                <a:solidFill>
                  <a:srgbClr val="74808C"/>
                </a:solidFill>
                <a:latin typeface="Poppins" charset="0"/>
                <a:ea typeface="Poppins" charset="0"/>
                <a:cs typeface="Poppins" charset="0"/>
                <a:sym typeface="Poppins" charset="0"/>
              </a:defRPr>
            </a:lvl3pPr>
            <a:lvl4pPr marL="1600200" indent="-228600">
              <a:defRPr sz="2000">
                <a:solidFill>
                  <a:srgbClr val="74808C"/>
                </a:solidFill>
                <a:latin typeface="Poppins" charset="0"/>
                <a:ea typeface="Poppins" charset="0"/>
                <a:cs typeface="Poppins" charset="0"/>
                <a:sym typeface="Poppins" charset="0"/>
              </a:defRPr>
            </a:lvl4pPr>
            <a:lvl5pPr marL="2057400" indent="-228600">
              <a:defRPr sz="2000">
                <a:solidFill>
                  <a:srgbClr val="74808C"/>
                </a:solidFill>
                <a:latin typeface="Poppins" charset="0"/>
                <a:ea typeface="Poppins" charset="0"/>
                <a:cs typeface="Poppins" charset="0"/>
                <a:sym typeface="Poppins" charset="0"/>
              </a:defRPr>
            </a:lvl5pPr>
            <a:lvl6pPr marL="25146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6pPr>
            <a:lvl7pPr marL="29718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7pPr>
            <a:lvl8pPr marL="34290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8pPr>
            <a:lvl9pPr marL="38862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9pPr>
          </a:lstStyle>
          <a:p>
            <a:pPr algn="ctr" eaLnBrk="1">
              <a:defRPr/>
            </a:pPr>
            <a:fld id="{50DB6F24-78AF-B74A-8CA2-6EFA4B1A3171}" type="slidenum">
              <a:rPr lang="x-none" altLang="x-none" smtClean="0">
                <a:solidFill>
                  <a:srgbClr val="9B9A9C"/>
                </a:solidFill>
                <a:latin typeface="Montserrat" charset="0"/>
                <a:ea typeface="Montserrat" charset="0"/>
                <a:cs typeface="Montserrat" charset="0"/>
              </a:rPr>
              <a:pPr algn="ctr" eaLnBrk="1">
                <a:defRPr/>
              </a:pPr>
              <a:t>21</a:t>
            </a:fld>
            <a:endParaRPr lang="x-none" altLang="x-none" dirty="0">
              <a:solidFill>
                <a:srgbClr val="9B9A9C"/>
              </a:solidFill>
              <a:latin typeface="Montserrat" charset="0"/>
              <a:ea typeface="Montserrat" charset="0"/>
              <a:cs typeface="Montserrat" charset="0"/>
            </a:endParaRPr>
          </a:p>
        </p:txBody>
      </p:sp>
      <p:sp>
        <p:nvSpPr>
          <p:cNvPr id="8" name="Text Box 3"/>
          <p:cNvSpPr txBox="1">
            <a:spLocks/>
          </p:cNvSpPr>
          <p:nvPr/>
        </p:nvSpPr>
        <p:spPr bwMode="auto">
          <a:xfrm>
            <a:off x="2182950" y="449288"/>
            <a:ext cx="16777802" cy="1584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eaLnBrk="1">
              <a:defRPr/>
            </a:pPr>
            <a:r>
              <a:rPr lang="en-US" altLang="x-none" sz="7200" b="1" dirty="0">
                <a:solidFill>
                  <a:srgbClr val="FFFFFF"/>
                </a:solidFill>
                <a:latin typeface="Montserrat Semi" charset="0"/>
                <a:ea typeface="Montserrat Semi" charset="0"/>
                <a:cs typeface="Montserrat Semi" charset="0"/>
                <a:sym typeface="Poppins Medium" charset="0"/>
              </a:rPr>
              <a:t>The content of a SharePoint site</a:t>
            </a:r>
            <a:endParaRPr lang="x-none" altLang="x-none" sz="7200" b="1" dirty="0">
              <a:solidFill>
                <a:srgbClr val="FFFFFF"/>
              </a:solidFill>
              <a:latin typeface="Montserrat Semi" charset="0"/>
              <a:ea typeface="Montserrat Semi" charset="0"/>
              <a:cs typeface="Montserrat Semi" charset="0"/>
              <a:sym typeface="Poppins Medium" charset="0"/>
            </a:endParaRPr>
          </a:p>
        </p:txBody>
      </p:sp>
      <p:sp>
        <p:nvSpPr>
          <p:cNvPr id="7" name="ZoneTexte 6">
            <a:extLst>
              <a:ext uri="{FF2B5EF4-FFF2-40B4-BE49-F238E27FC236}">
                <a16:creationId xmlns:a16="http://schemas.microsoft.com/office/drawing/2014/main" id="{322CD689-1C01-4491-A053-65B1C1F88251}"/>
              </a:ext>
            </a:extLst>
          </p:cNvPr>
          <p:cNvSpPr txBox="1"/>
          <p:nvPr/>
        </p:nvSpPr>
        <p:spPr>
          <a:xfrm>
            <a:off x="520451" y="1820594"/>
            <a:ext cx="22914321" cy="6001643"/>
          </a:xfrm>
          <a:prstGeom prst="rect">
            <a:avLst/>
          </a:prstGeom>
          <a:noFill/>
        </p:spPr>
        <p:txBody>
          <a:bodyPr wrap="square">
            <a:spAutoFit/>
          </a:bodyPr>
          <a:lstStyle/>
          <a:p>
            <a:pPr>
              <a:defRPr/>
            </a:pPr>
            <a:r>
              <a:rPr lang="en-US" sz="3200" u="sng" dirty="0">
                <a:solidFill>
                  <a:srgbClr val="FFFFFF"/>
                </a:solidFill>
                <a:latin typeface="+mn-lt"/>
              </a:rPr>
              <a:t>The top link bar</a:t>
            </a:r>
          </a:p>
          <a:p>
            <a:pPr>
              <a:defRPr/>
            </a:pPr>
            <a:r>
              <a:rPr lang="en-US" sz="3200" u="sng" dirty="0">
                <a:solidFill>
                  <a:srgbClr val="FFFFFF"/>
                </a:solidFill>
                <a:latin typeface="+mn-lt"/>
              </a:rPr>
              <a:t>
The tabs at the top of the page (or top link bar) allow you to differentiate between a site and its subsites. During the creation of portal elements, the creation of subsites allows you to give a well-partitioned view of the information available on the portal.</a:t>
            </a:r>
          </a:p>
          <a:p>
            <a:pPr>
              <a:defRPr/>
            </a:pPr>
            <a:r>
              <a:rPr lang="en-US" sz="3200" u="sng" dirty="0">
                <a:solidFill>
                  <a:srgbClr val="FFFFFF"/>
                </a:solidFill>
                <a:latin typeface="+mn-lt"/>
              </a:rPr>
              <a:t>
The Settings button
This button is the most used by administrators. It allows:
Change site permissions (Share with command).
The creation of site elements (subsites, libraries, lists, etc.) via the Add an application command;
Switching to edit portal web pages (change the order of Web Parts, add, delete them) via the Edit Page command.
Access the Site and Site Collection Administration Settings page using the Site Settings command.
Change the theme of a site using the Change Appearance command.</a:t>
            </a:r>
            <a:endParaRPr lang="en-US" sz="3200" dirty="0">
              <a:solidFill>
                <a:srgbClr val="FFFFFF"/>
              </a:solidFill>
              <a:latin typeface="+mn-lt"/>
              <a:ea typeface="Open Sans" charset="0"/>
              <a:cs typeface="Open Sans" charset="0"/>
            </a:endParaRPr>
          </a:p>
        </p:txBody>
      </p:sp>
      <p:pic>
        <p:nvPicPr>
          <p:cNvPr id="5" name="Image 4">
            <a:extLst>
              <a:ext uri="{FF2B5EF4-FFF2-40B4-BE49-F238E27FC236}">
                <a16:creationId xmlns:a16="http://schemas.microsoft.com/office/drawing/2014/main" id="{17E4B0D8-A196-4E00-A610-0A316A752FBA}"/>
              </a:ext>
            </a:extLst>
          </p:cNvPr>
          <p:cNvPicPr>
            <a:picLocks noChangeAspect="1"/>
          </p:cNvPicPr>
          <p:nvPr/>
        </p:nvPicPr>
        <p:blipFill>
          <a:blip r:embed="rId2"/>
          <a:stretch>
            <a:fillRect/>
          </a:stretch>
        </p:blipFill>
        <p:spPr>
          <a:xfrm>
            <a:off x="4415136" y="8010128"/>
            <a:ext cx="14794389" cy="5044417"/>
          </a:xfrm>
          <a:prstGeom prst="roundRect">
            <a:avLst>
              <a:gd name="adj" fmla="val 4167"/>
            </a:avLst>
          </a:prstGeom>
          <a:solidFill>
            <a:srgbClr val="FFFFFF"/>
          </a:solidFill>
          <a:ln w="76200" cap="sq">
            <a:solidFill>
              <a:srgbClr val="73FB79"/>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2" name="Rectangle 1">
            <a:extLst>
              <a:ext uri="{FF2B5EF4-FFF2-40B4-BE49-F238E27FC236}">
                <a16:creationId xmlns:a16="http://schemas.microsoft.com/office/drawing/2014/main" id="{C049D4FE-70B8-48E7-A629-82A62497ABE5}"/>
              </a:ext>
            </a:extLst>
          </p:cNvPr>
          <p:cNvSpPr/>
          <p:nvPr/>
        </p:nvSpPr>
        <p:spPr bwMode="auto">
          <a:xfrm>
            <a:off x="4415136" y="8374026"/>
            <a:ext cx="3490318" cy="288032"/>
          </a:xfrm>
          <a:prstGeom prst="rect">
            <a:avLst/>
          </a:prstGeom>
          <a:noFill/>
          <a:ln w="12700" cap="flat" cmpd="sng" algn="ctr">
            <a:solidFill>
              <a:srgbClr val="FF0000"/>
            </a:solid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noFill/>
              <a:effectLst/>
              <a:latin typeface="Poppins" charset="0"/>
              <a:ea typeface="Poppins" charset="0"/>
              <a:cs typeface="Poppins" charset="0"/>
              <a:sym typeface="Poppins" charset="0"/>
            </a:endParaRPr>
          </a:p>
        </p:txBody>
      </p:sp>
      <p:sp>
        <p:nvSpPr>
          <p:cNvPr id="3" name="Ellipse 2">
            <a:extLst>
              <a:ext uri="{FF2B5EF4-FFF2-40B4-BE49-F238E27FC236}">
                <a16:creationId xmlns:a16="http://schemas.microsoft.com/office/drawing/2014/main" id="{D4DC8302-6DFD-497A-A03B-B7F4A149EC43}"/>
              </a:ext>
            </a:extLst>
          </p:cNvPr>
          <p:cNvSpPr/>
          <p:nvPr/>
        </p:nvSpPr>
        <p:spPr bwMode="auto">
          <a:xfrm>
            <a:off x="17842558" y="8000105"/>
            <a:ext cx="432048" cy="373921"/>
          </a:xfrm>
          <a:prstGeom prst="ellipse">
            <a:avLst/>
          </a:prstGeom>
          <a:noFill/>
          <a:ln w="12700" cap="flat" cmpd="sng" algn="ctr">
            <a:solidFill>
              <a:srgbClr val="FF0000"/>
            </a:solid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spTree>
    <p:extLst>
      <p:ext uri="{BB962C8B-B14F-4D97-AF65-F5344CB8AC3E}">
        <p14:creationId xmlns:p14="http://schemas.microsoft.com/office/powerpoint/2010/main" val="32785336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sp>
        <p:nvSpPr>
          <p:cNvPr id="6145" name="Text Box 1"/>
          <p:cNvSpPr txBox="1">
            <a:spLocks/>
          </p:cNvSpPr>
          <p:nvPr/>
        </p:nvSpPr>
        <p:spPr bwMode="auto">
          <a:xfrm>
            <a:off x="22545675" y="12448902"/>
            <a:ext cx="895350" cy="385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spAutoFit/>
          </a:bodyPr>
          <a:lstStyle>
            <a:lvl1pPr>
              <a:defRPr sz="2000">
                <a:solidFill>
                  <a:srgbClr val="74808C"/>
                </a:solidFill>
                <a:latin typeface="Poppins" charset="0"/>
                <a:ea typeface="Poppins" charset="0"/>
                <a:cs typeface="Poppins" charset="0"/>
                <a:sym typeface="Poppins" charset="0"/>
              </a:defRPr>
            </a:lvl1pPr>
            <a:lvl2pPr marL="742950" indent="-285750">
              <a:defRPr sz="2000">
                <a:solidFill>
                  <a:srgbClr val="74808C"/>
                </a:solidFill>
                <a:latin typeface="Poppins" charset="0"/>
                <a:ea typeface="Poppins" charset="0"/>
                <a:cs typeface="Poppins" charset="0"/>
                <a:sym typeface="Poppins" charset="0"/>
              </a:defRPr>
            </a:lvl2pPr>
            <a:lvl3pPr marL="1143000" indent="-228600">
              <a:defRPr sz="2000">
                <a:solidFill>
                  <a:srgbClr val="74808C"/>
                </a:solidFill>
                <a:latin typeface="Poppins" charset="0"/>
                <a:ea typeface="Poppins" charset="0"/>
                <a:cs typeface="Poppins" charset="0"/>
                <a:sym typeface="Poppins" charset="0"/>
              </a:defRPr>
            </a:lvl3pPr>
            <a:lvl4pPr marL="1600200" indent="-228600">
              <a:defRPr sz="2000">
                <a:solidFill>
                  <a:srgbClr val="74808C"/>
                </a:solidFill>
                <a:latin typeface="Poppins" charset="0"/>
                <a:ea typeface="Poppins" charset="0"/>
                <a:cs typeface="Poppins" charset="0"/>
                <a:sym typeface="Poppins" charset="0"/>
              </a:defRPr>
            </a:lvl4pPr>
            <a:lvl5pPr marL="2057400" indent="-228600">
              <a:defRPr sz="2000">
                <a:solidFill>
                  <a:srgbClr val="74808C"/>
                </a:solidFill>
                <a:latin typeface="Poppins" charset="0"/>
                <a:ea typeface="Poppins" charset="0"/>
                <a:cs typeface="Poppins" charset="0"/>
                <a:sym typeface="Poppins" charset="0"/>
              </a:defRPr>
            </a:lvl5pPr>
            <a:lvl6pPr marL="25146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6pPr>
            <a:lvl7pPr marL="29718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7pPr>
            <a:lvl8pPr marL="34290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8pPr>
            <a:lvl9pPr marL="38862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9pPr>
          </a:lstStyle>
          <a:p>
            <a:pPr algn="ctr" eaLnBrk="1">
              <a:defRPr/>
            </a:pPr>
            <a:fld id="{50DB6F24-78AF-B74A-8CA2-6EFA4B1A3171}" type="slidenum">
              <a:rPr lang="x-none" altLang="x-none" smtClean="0">
                <a:solidFill>
                  <a:srgbClr val="9B9A9C"/>
                </a:solidFill>
                <a:latin typeface="Montserrat" charset="0"/>
                <a:ea typeface="Montserrat" charset="0"/>
                <a:cs typeface="Montserrat" charset="0"/>
              </a:rPr>
              <a:pPr algn="ctr" eaLnBrk="1">
                <a:defRPr/>
              </a:pPr>
              <a:t>22</a:t>
            </a:fld>
            <a:endParaRPr lang="x-none" altLang="x-none" dirty="0">
              <a:solidFill>
                <a:srgbClr val="9B9A9C"/>
              </a:solidFill>
              <a:latin typeface="Montserrat" charset="0"/>
              <a:ea typeface="Montserrat" charset="0"/>
              <a:cs typeface="Montserrat" charset="0"/>
            </a:endParaRPr>
          </a:p>
        </p:txBody>
      </p:sp>
      <p:sp>
        <p:nvSpPr>
          <p:cNvPr id="8" name="Text Box 3"/>
          <p:cNvSpPr txBox="1">
            <a:spLocks/>
          </p:cNvSpPr>
          <p:nvPr/>
        </p:nvSpPr>
        <p:spPr bwMode="auto">
          <a:xfrm>
            <a:off x="2182950" y="377280"/>
            <a:ext cx="16777802" cy="1584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eaLnBrk="1">
              <a:defRPr/>
            </a:pPr>
            <a:r>
              <a:rPr lang="en-US" altLang="x-none" sz="7200" b="1" dirty="0">
                <a:solidFill>
                  <a:schemeClr val="tx1"/>
                </a:solidFill>
                <a:latin typeface="Montserrat Semi" charset="0"/>
                <a:ea typeface="Montserrat Semi" charset="0"/>
                <a:cs typeface="Montserrat Semi" charset="0"/>
                <a:sym typeface="Poppins Medium" charset="0"/>
              </a:rPr>
              <a:t>The content of a SharePoint site</a:t>
            </a:r>
            <a:endParaRPr lang="x-none" altLang="x-none" sz="7200" b="1" dirty="0">
              <a:solidFill>
                <a:schemeClr val="tx1"/>
              </a:solidFill>
              <a:latin typeface="Montserrat Semi" charset="0"/>
              <a:ea typeface="Montserrat Semi" charset="0"/>
              <a:cs typeface="Montserrat Semi" charset="0"/>
              <a:sym typeface="Poppins Medium" charset="0"/>
            </a:endParaRPr>
          </a:p>
        </p:txBody>
      </p:sp>
      <p:pic>
        <p:nvPicPr>
          <p:cNvPr id="3" name="Image 2">
            <a:extLst>
              <a:ext uri="{FF2B5EF4-FFF2-40B4-BE49-F238E27FC236}">
                <a16:creationId xmlns:a16="http://schemas.microsoft.com/office/drawing/2014/main" id="{EF304BFE-0FD4-48B9-988B-6F01A93B7F93}"/>
              </a:ext>
            </a:extLst>
          </p:cNvPr>
          <p:cNvPicPr>
            <a:picLocks noChangeAspect="1"/>
          </p:cNvPicPr>
          <p:nvPr/>
        </p:nvPicPr>
        <p:blipFill>
          <a:blip r:embed="rId2"/>
          <a:stretch>
            <a:fillRect/>
          </a:stretch>
        </p:blipFill>
        <p:spPr>
          <a:xfrm>
            <a:off x="11066387" y="5676627"/>
            <a:ext cx="11134725" cy="6772275"/>
          </a:xfrm>
          <a:prstGeom prst="roundRect">
            <a:avLst>
              <a:gd name="adj" fmla="val 4167"/>
            </a:avLst>
          </a:prstGeom>
          <a:solidFill>
            <a:srgbClr val="FFFFFF"/>
          </a:solidFill>
          <a:ln w="76200" cap="sq">
            <a:solidFill>
              <a:srgbClr val="00FB92"/>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9" name="ZoneTexte 8">
            <a:extLst>
              <a:ext uri="{FF2B5EF4-FFF2-40B4-BE49-F238E27FC236}">
                <a16:creationId xmlns:a16="http://schemas.microsoft.com/office/drawing/2014/main" id="{5C38750C-FEA7-4FEE-8FEA-50D0B0C7222A}"/>
              </a:ext>
            </a:extLst>
          </p:cNvPr>
          <p:cNvSpPr txBox="1"/>
          <p:nvPr/>
        </p:nvSpPr>
        <p:spPr>
          <a:xfrm>
            <a:off x="526704" y="2199785"/>
            <a:ext cx="22914321" cy="2554545"/>
          </a:xfrm>
          <a:prstGeom prst="rect">
            <a:avLst/>
          </a:prstGeom>
          <a:noFill/>
        </p:spPr>
        <p:txBody>
          <a:bodyPr wrap="square">
            <a:spAutoFit/>
          </a:bodyPr>
          <a:lstStyle/>
          <a:p>
            <a:pPr>
              <a:defRPr/>
            </a:pPr>
            <a:r>
              <a:rPr lang="en-US" sz="3200" u="sng" dirty="0">
                <a:solidFill>
                  <a:schemeClr val="tx1"/>
                </a:solidFill>
                <a:latin typeface="+mn-lt"/>
                <a:ea typeface="Open Sans" panose="020B0606030504020204" pitchFamily="34" charset="0"/>
                <a:cs typeface="Open Sans" panose="020B0606030504020204" pitchFamily="34" charset="0"/>
              </a:rPr>
              <a:t>Applications
It is possible to add applications to your SharePoint site such as libraries, lists, calendars, discussion forums, etc.
By extension, you note that, via the Add Application command on the Settings button, each object of type library, custom list, or already parameterized is called an application. 
The Site Content link also allows you to add an object using the New button and the Add Application command.</a:t>
            </a:r>
            <a:endParaRPr lang="fr-FR" sz="3200" b="0" i="0" dirty="0">
              <a:solidFill>
                <a:schemeClr val="tx1"/>
              </a:solidFill>
              <a:effectLst/>
              <a:latin typeface="+mn-lt"/>
              <a:ea typeface="Open Sans" panose="020B0606030504020204" pitchFamily="34" charset="0"/>
              <a:cs typeface="Open Sans" panose="020B0606030504020204" pitchFamily="34" charset="0"/>
            </a:endParaRPr>
          </a:p>
        </p:txBody>
      </p:sp>
      <p:pic>
        <p:nvPicPr>
          <p:cNvPr id="6" name="Image 5">
            <a:extLst>
              <a:ext uri="{FF2B5EF4-FFF2-40B4-BE49-F238E27FC236}">
                <a16:creationId xmlns:a16="http://schemas.microsoft.com/office/drawing/2014/main" id="{A7239FFF-CBEB-4317-8023-28575C97B60A}"/>
              </a:ext>
            </a:extLst>
          </p:cNvPr>
          <p:cNvPicPr>
            <a:picLocks noChangeAspect="1"/>
          </p:cNvPicPr>
          <p:nvPr/>
        </p:nvPicPr>
        <p:blipFill>
          <a:blip r:embed="rId3"/>
          <a:stretch>
            <a:fillRect/>
          </a:stretch>
        </p:blipFill>
        <p:spPr>
          <a:xfrm>
            <a:off x="942653" y="5676626"/>
            <a:ext cx="8241920" cy="6772276"/>
          </a:xfrm>
          <a:prstGeom prst="roundRect">
            <a:avLst>
              <a:gd name="adj" fmla="val 4167"/>
            </a:avLst>
          </a:prstGeom>
          <a:solidFill>
            <a:srgbClr val="FFFFFF"/>
          </a:solidFill>
          <a:ln w="76200" cap="sq">
            <a:solidFill>
              <a:srgbClr val="00FB92"/>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0" name="Rectangle 9">
            <a:extLst>
              <a:ext uri="{FF2B5EF4-FFF2-40B4-BE49-F238E27FC236}">
                <a16:creationId xmlns:a16="http://schemas.microsoft.com/office/drawing/2014/main" id="{32D94D50-82B9-4742-924B-59CC7D7BCF49}"/>
              </a:ext>
            </a:extLst>
          </p:cNvPr>
          <p:cNvSpPr/>
          <p:nvPr/>
        </p:nvSpPr>
        <p:spPr bwMode="auto">
          <a:xfrm>
            <a:off x="1534816" y="9522296"/>
            <a:ext cx="3816424" cy="576064"/>
          </a:xfrm>
          <a:prstGeom prst="rect">
            <a:avLst/>
          </a:prstGeom>
          <a:noFill/>
          <a:ln w="12700" cap="flat" cmpd="sng" algn="ctr">
            <a:solidFill>
              <a:srgbClr val="FF0000"/>
            </a:solid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spTree>
    <p:extLst>
      <p:ext uri="{BB962C8B-B14F-4D97-AF65-F5344CB8AC3E}">
        <p14:creationId xmlns:p14="http://schemas.microsoft.com/office/powerpoint/2010/main" val="19184119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26B6E02D-ABAC-E40E-C32E-312ED5D10E1A}"/>
              </a:ext>
            </a:extLst>
          </p:cNvPr>
          <p:cNvSpPr txBox="1">
            <a:spLocks/>
          </p:cNvSpPr>
          <p:nvPr/>
        </p:nvSpPr>
        <p:spPr>
          <a:xfrm>
            <a:off x="886744" y="377280"/>
            <a:ext cx="22059232" cy="1386328"/>
          </a:xfrm>
          <a:prstGeom prst="rect">
            <a:avLst/>
          </a:prstGeom>
        </p:spPr>
        <p:txBody>
          <a:bodyPr vert="horz" lIns="182880" tIns="91440" rIns="182880" bIns="9144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7200" b="1" dirty="0">
                <a:solidFill>
                  <a:schemeClr val="tx1"/>
                </a:solidFill>
                <a:latin typeface="Montserrat Semi" charset="0"/>
              </a:rPr>
              <a:t>THE ROLE OF THE CONTRIBUTOR</a:t>
            </a:r>
            <a:endParaRPr lang="fr-FR" sz="7200" b="1" dirty="0">
              <a:solidFill>
                <a:schemeClr val="tx1"/>
              </a:solidFill>
              <a:latin typeface="Montserrat Semi" charset="0"/>
            </a:endParaRPr>
          </a:p>
        </p:txBody>
      </p:sp>
      <p:pic>
        <p:nvPicPr>
          <p:cNvPr id="47" name="Image 46">
            <a:extLst>
              <a:ext uri="{FF2B5EF4-FFF2-40B4-BE49-F238E27FC236}">
                <a16:creationId xmlns:a16="http://schemas.microsoft.com/office/drawing/2014/main" id="{CD5EB4E0-F300-175D-DC76-A52C3A2CFBA1}"/>
              </a:ext>
            </a:extLst>
          </p:cNvPr>
          <p:cNvPicPr>
            <a:picLocks noChangeAspect="1"/>
          </p:cNvPicPr>
          <p:nvPr/>
        </p:nvPicPr>
        <p:blipFill>
          <a:blip r:embed="rId3"/>
          <a:stretch>
            <a:fillRect/>
          </a:stretch>
        </p:blipFill>
        <p:spPr>
          <a:xfrm>
            <a:off x="5924180" y="2825552"/>
            <a:ext cx="12535640" cy="8403834"/>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22787774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26B6E02D-ABAC-E40E-C32E-312ED5D10E1A}"/>
              </a:ext>
            </a:extLst>
          </p:cNvPr>
          <p:cNvSpPr txBox="1">
            <a:spLocks/>
          </p:cNvSpPr>
          <p:nvPr/>
        </p:nvSpPr>
        <p:spPr>
          <a:xfrm>
            <a:off x="1162384" y="704712"/>
            <a:ext cx="22059232" cy="1386328"/>
          </a:xfrm>
          <a:prstGeom prst="rect">
            <a:avLst/>
          </a:prstGeom>
        </p:spPr>
        <p:txBody>
          <a:bodyPr vert="horz" lIns="182880" tIns="91440" rIns="182880" bIns="9144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FR" sz="7200" b="1" dirty="0">
                <a:solidFill>
                  <a:schemeClr val="tx1"/>
                </a:solidFill>
                <a:latin typeface="Montserrat Semi" charset="0"/>
              </a:rPr>
              <a:t>BROWSING A SHAREPOINT SITE</a:t>
            </a:r>
          </a:p>
        </p:txBody>
      </p:sp>
      <p:pic>
        <p:nvPicPr>
          <p:cNvPr id="7" name="Image 6">
            <a:extLst>
              <a:ext uri="{FF2B5EF4-FFF2-40B4-BE49-F238E27FC236}">
                <a16:creationId xmlns:a16="http://schemas.microsoft.com/office/drawing/2014/main" id="{40CD03A3-55AE-5843-CC7B-C29AA9D1C8F0}"/>
              </a:ext>
            </a:extLst>
          </p:cNvPr>
          <p:cNvPicPr>
            <a:picLocks noChangeAspect="1"/>
          </p:cNvPicPr>
          <p:nvPr/>
        </p:nvPicPr>
        <p:blipFill>
          <a:blip r:embed="rId3"/>
          <a:stretch>
            <a:fillRect/>
          </a:stretch>
        </p:blipFill>
        <p:spPr>
          <a:xfrm>
            <a:off x="0" y="3453818"/>
            <a:ext cx="24372904" cy="905352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2" name="Rectangle 11">
            <a:extLst>
              <a:ext uri="{FF2B5EF4-FFF2-40B4-BE49-F238E27FC236}">
                <a16:creationId xmlns:a16="http://schemas.microsoft.com/office/drawing/2014/main" id="{24008511-D79D-B802-CFAD-89FD2DFA926E}"/>
              </a:ext>
            </a:extLst>
          </p:cNvPr>
          <p:cNvSpPr/>
          <p:nvPr/>
        </p:nvSpPr>
        <p:spPr>
          <a:xfrm>
            <a:off x="829882" y="5922212"/>
            <a:ext cx="2865173" cy="4141074"/>
          </a:xfrm>
          <a:prstGeom prst="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4000"/>
          </a:p>
        </p:txBody>
      </p:sp>
      <p:sp>
        <p:nvSpPr>
          <p:cNvPr id="13" name="Ellipse 12">
            <a:extLst>
              <a:ext uri="{FF2B5EF4-FFF2-40B4-BE49-F238E27FC236}">
                <a16:creationId xmlns:a16="http://schemas.microsoft.com/office/drawing/2014/main" id="{6B4F6853-5E5A-666B-4C6F-9B7E69444A9D}"/>
              </a:ext>
            </a:extLst>
          </p:cNvPr>
          <p:cNvSpPr/>
          <p:nvPr/>
        </p:nvSpPr>
        <p:spPr>
          <a:xfrm>
            <a:off x="22101273" y="4060221"/>
            <a:ext cx="805730" cy="483476"/>
          </a:xfrm>
          <a:prstGeom prst="ellipse">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4000"/>
          </a:p>
        </p:txBody>
      </p:sp>
      <p:sp>
        <p:nvSpPr>
          <p:cNvPr id="14" name="ZoneTexte 13">
            <a:extLst>
              <a:ext uri="{FF2B5EF4-FFF2-40B4-BE49-F238E27FC236}">
                <a16:creationId xmlns:a16="http://schemas.microsoft.com/office/drawing/2014/main" id="{1FCF8F72-1E4C-E15D-CDBA-B541C166DF71}"/>
              </a:ext>
            </a:extLst>
          </p:cNvPr>
          <p:cNvSpPr txBox="1"/>
          <p:nvPr/>
        </p:nvSpPr>
        <p:spPr>
          <a:xfrm>
            <a:off x="856299" y="10303367"/>
            <a:ext cx="3804746" cy="1323439"/>
          </a:xfrm>
          <a:prstGeom prst="rect">
            <a:avLst/>
          </a:prstGeom>
          <a:noFill/>
        </p:spPr>
        <p:txBody>
          <a:bodyPr wrap="square" rtlCol="0">
            <a:spAutoFit/>
          </a:bodyPr>
          <a:lstStyle/>
          <a:p>
            <a:r>
              <a:rPr lang="fr-FR" sz="4000" dirty="0">
                <a:solidFill>
                  <a:srgbClr val="00B050"/>
                </a:solidFill>
              </a:rPr>
              <a:t>The Quick Launch Menu</a:t>
            </a:r>
          </a:p>
        </p:txBody>
      </p:sp>
    </p:spTree>
    <p:extLst>
      <p:ext uri="{BB962C8B-B14F-4D97-AF65-F5344CB8AC3E}">
        <p14:creationId xmlns:p14="http://schemas.microsoft.com/office/powerpoint/2010/main" val="58083670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26B6E02D-ABAC-E40E-C32E-312ED5D10E1A}"/>
              </a:ext>
            </a:extLst>
          </p:cNvPr>
          <p:cNvSpPr txBox="1">
            <a:spLocks/>
          </p:cNvSpPr>
          <p:nvPr/>
        </p:nvSpPr>
        <p:spPr>
          <a:xfrm>
            <a:off x="1162384" y="953344"/>
            <a:ext cx="22059232" cy="1386328"/>
          </a:xfrm>
          <a:prstGeom prst="rect">
            <a:avLst/>
          </a:prstGeom>
        </p:spPr>
        <p:txBody>
          <a:bodyPr vert="horz" lIns="182880" tIns="91440" rIns="182880" bIns="9144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FR" sz="7200" b="1" dirty="0" err="1">
                <a:solidFill>
                  <a:schemeClr val="tx1"/>
                </a:solidFill>
                <a:latin typeface="Montserrat Semi" charset="0"/>
              </a:rPr>
              <a:t>View</a:t>
            </a:r>
            <a:r>
              <a:rPr lang="fr-FR" sz="7200" b="1" dirty="0">
                <a:solidFill>
                  <a:schemeClr val="tx1"/>
                </a:solidFill>
                <a:latin typeface="Montserrat Semi" charset="0"/>
              </a:rPr>
              <a:t> Site Content</a:t>
            </a:r>
          </a:p>
        </p:txBody>
      </p:sp>
      <p:pic>
        <p:nvPicPr>
          <p:cNvPr id="2" name="Image 1">
            <a:extLst>
              <a:ext uri="{FF2B5EF4-FFF2-40B4-BE49-F238E27FC236}">
                <a16:creationId xmlns:a16="http://schemas.microsoft.com/office/drawing/2014/main" id="{37E446DB-DC8A-2825-E7EA-CE92A55EB170}"/>
              </a:ext>
            </a:extLst>
          </p:cNvPr>
          <p:cNvPicPr>
            <a:picLocks noChangeAspect="1"/>
          </p:cNvPicPr>
          <p:nvPr/>
        </p:nvPicPr>
        <p:blipFill>
          <a:blip r:embed="rId3"/>
          <a:stretch>
            <a:fillRect/>
          </a:stretch>
        </p:blipFill>
        <p:spPr>
          <a:xfrm>
            <a:off x="1557168" y="2339672"/>
            <a:ext cx="21588248" cy="9360574"/>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268374694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sp>
        <p:nvSpPr>
          <p:cNvPr id="6" name="Espace réservé du contenu 2">
            <a:extLst>
              <a:ext uri="{FF2B5EF4-FFF2-40B4-BE49-F238E27FC236}">
                <a16:creationId xmlns:a16="http://schemas.microsoft.com/office/drawing/2014/main" id="{9FD1708B-E563-5379-3EFF-5EA35E106790}"/>
              </a:ext>
            </a:extLst>
          </p:cNvPr>
          <p:cNvSpPr>
            <a:spLocks noGrp="1"/>
          </p:cNvSpPr>
          <p:nvPr>
            <p:ph idx="1"/>
          </p:nvPr>
        </p:nvSpPr>
        <p:spPr>
          <a:xfrm>
            <a:off x="1107346" y="2080471"/>
            <a:ext cx="22750944" cy="686666"/>
          </a:xfr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square" lIns="91440" tIns="45720" rIns="91440" bIns="45720" numCol="1" rtlCol="0" anchor="t" anchorCtr="0" compatLnSpc="1">
            <a:prstTxWarp prst="textNoShape">
              <a:avLst/>
            </a:prstTxWarp>
            <a:noAutofit/>
          </a:bodyPr>
          <a:lstStyle/>
          <a:p>
            <a:pPr marL="228600" indent="-457200" algn="l" defTabSz="914400" eaLnBrk="1" hangingPunct="1">
              <a:lnSpc>
                <a:spcPct val="90000"/>
              </a:lnSpc>
              <a:spcAft>
                <a:spcPts val="600"/>
              </a:spcAft>
              <a:buSzPct val="87000"/>
              <a:buFont typeface="Wingdings" pitchFamily="2" charset="2"/>
              <a:buChar char="Ø"/>
            </a:pPr>
            <a:r>
              <a:rPr lang="en-US" sz="3200" dirty="0">
                <a:solidFill>
                  <a:schemeClr val="tx1"/>
                </a:solidFill>
                <a:latin typeface="+mn-lt"/>
                <a:ea typeface="+mn-ea"/>
                <a:cs typeface="+mn-cs"/>
              </a:rPr>
              <a:t>SharePoint sites are accessed through the SharePoint home page from the Microsoft 365 app launcher.</a:t>
            </a:r>
            <a:endParaRPr lang="fr-FR" sz="3600" dirty="0">
              <a:solidFill>
                <a:schemeClr val="tx1"/>
              </a:solidFill>
              <a:latin typeface="+mn-lt"/>
              <a:ea typeface="+mn-ea"/>
              <a:cs typeface="+mn-cs"/>
            </a:endParaRPr>
          </a:p>
        </p:txBody>
      </p:sp>
      <p:sp>
        <p:nvSpPr>
          <p:cNvPr id="7" name="ZoneTexte 6">
            <a:extLst>
              <a:ext uri="{FF2B5EF4-FFF2-40B4-BE49-F238E27FC236}">
                <a16:creationId xmlns:a16="http://schemas.microsoft.com/office/drawing/2014/main" id="{D5978A7E-09FF-48FA-27FD-97274CB7AED4}"/>
              </a:ext>
            </a:extLst>
          </p:cNvPr>
          <p:cNvSpPr txBox="1"/>
          <p:nvPr/>
        </p:nvSpPr>
        <p:spPr>
          <a:xfrm flipH="1">
            <a:off x="1107346" y="377280"/>
            <a:ext cx="17847588" cy="1292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square" lIns="91440" tIns="45720" rIns="91440" bIns="45720" numCol="1" rtlCol="0" anchor="ctr" anchorCtr="0" compatLnSpc="1">
            <a:prstTxWarp prst="textNoShape">
              <a:avLst/>
            </a:prstTxWarp>
            <a:normAutofit/>
          </a:bodyPr>
          <a:lstStyle>
            <a:defPPr>
              <a:defRPr lang="en-US"/>
            </a:defPPr>
            <a:lvl1pPr defTabSz="914400" eaLnBrk="1" hangingPunct="1">
              <a:lnSpc>
                <a:spcPct val="90000"/>
              </a:lnSpc>
              <a:defRPr sz="8000" b="1" i="0">
                <a:solidFill>
                  <a:schemeClr val="tx1"/>
                </a:solidFill>
                <a:latin typeface="+mj-lt"/>
                <a:ea typeface="+mj-ea"/>
                <a:cs typeface="+mj-cs"/>
              </a:defRPr>
            </a:lvl1pPr>
            <a:lvl2pPr>
              <a:defRPr sz="10000" b="1">
                <a:solidFill>
                  <a:srgbClr val="272D30"/>
                </a:solidFill>
                <a:latin typeface="Open Sans Semibold" charset="0"/>
                <a:ea typeface="Open Sans Semibold" charset="0"/>
                <a:cs typeface="Open Sans Semibold" charset="0"/>
              </a:defRPr>
            </a:lvl2pPr>
            <a:lvl3pPr>
              <a:defRPr sz="10000" b="1">
                <a:solidFill>
                  <a:srgbClr val="272D30"/>
                </a:solidFill>
                <a:latin typeface="Open Sans Semibold" charset="0"/>
                <a:ea typeface="Open Sans Semibold" charset="0"/>
                <a:cs typeface="Open Sans Semibold" charset="0"/>
              </a:defRPr>
            </a:lvl3pPr>
            <a:lvl4pPr>
              <a:defRPr sz="10000" b="1">
                <a:solidFill>
                  <a:srgbClr val="272D30"/>
                </a:solidFill>
                <a:latin typeface="Open Sans Semibold" charset="0"/>
                <a:ea typeface="Open Sans Semibold" charset="0"/>
                <a:cs typeface="Open Sans Semibold" charset="0"/>
              </a:defRPr>
            </a:lvl4pPr>
            <a:lvl5pPr>
              <a:defRPr sz="10000" b="1">
                <a:solidFill>
                  <a:srgbClr val="272D30"/>
                </a:solidFill>
                <a:latin typeface="Open Sans Semibold" charset="0"/>
                <a:ea typeface="Open Sans Semibold" charset="0"/>
                <a:cs typeface="Open Sans Semibold" charset="0"/>
              </a:defRPr>
            </a:lvl5pPr>
            <a:lvl6pPr marL="457200" defTabSz="825500" fontAlgn="base" hangingPunct="0">
              <a:lnSpc>
                <a:spcPct val="80000"/>
              </a:lnSpc>
              <a:spcBef>
                <a:spcPct val="0"/>
              </a:spcBef>
              <a:spcAft>
                <a:spcPct val="0"/>
              </a:spcAft>
              <a:defRPr sz="10000">
                <a:solidFill>
                  <a:srgbClr val="272D30"/>
                </a:solidFill>
                <a:latin typeface="Poppins Medium" charset="0"/>
                <a:ea typeface="Poppins Medium" charset="0"/>
                <a:cs typeface="Poppins Medium" charset="0"/>
              </a:defRPr>
            </a:lvl6pPr>
            <a:lvl7pPr marL="914400" defTabSz="825500" fontAlgn="base" hangingPunct="0">
              <a:lnSpc>
                <a:spcPct val="80000"/>
              </a:lnSpc>
              <a:spcBef>
                <a:spcPct val="0"/>
              </a:spcBef>
              <a:spcAft>
                <a:spcPct val="0"/>
              </a:spcAft>
              <a:defRPr sz="10000">
                <a:solidFill>
                  <a:srgbClr val="272D30"/>
                </a:solidFill>
                <a:latin typeface="Poppins Medium" charset="0"/>
                <a:ea typeface="Poppins Medium" charset="0"/>
                <a:cs typeface="Poppins Medium" charset="0"/>
              </a:defRPr>
            </a:lvl7pPr>
            <a:lvl8pPr marL="1371600" defTabSz="825500" fontAlgn="base" hangingPunct="0">
              <a:lnSpc>
                <a:spcPct val="80000"/>
              </a:lnSpc>
              <a:spcBef>
                <a:spcPct val="0"/>
              </a:spcBef>
              <a:spcAft>
                <a:spcPct val="0"/>
              </a:spcAft>
              <a:defRPr sz="10000">
                <a:solidFill>
                  <a:srgbClr val="272D30"/>
                </a:solidFill>
                <a:latin typeface="Poppins Medium" charset="0"/>
                <a:ea typeface="Poppins Medium" charset="0"/>
                <a:cs typeface="Poppins Medium" charset="0"/>
              </a:defRPr>
            </a:lvl8pPr>
            <a:lvl9pPr marL="1828800" defTabSz="825500" fontAlgn="base" hangingPunct="0">
              <a:lnSpc>
                <a:spcPct val="80000"/>
              </a:lnSpc>
              <a:spcBef>
                <a:spcPct val="0"/>
              </a:spcBef>
              <a:spcAft>
                <a:spcPct val="0"/>
              </a:spcAft>
              <a:defRPr sz="10000">
                <a:solidFill>
                  <a:srgbClr val="272D30"/>
                </a:solidFill>
                <a:latin typeface="Poppins Medium" charset="0"/>
                <a:ea typeface="Poppins Medium" charset="0"/>
                <a:cs typeface="Poppins Medium" charset="0"/>
              </a:defRPr>
            </a:lvl9pPr>
          </a:lstStyle>
          <a:p>
            <a:r>
              <a:rPr lang="fr-FR" dirty="0"/>
              <a:t>Access SharePoint sites</a:t>
            </a:r>
            <a:endParaRPr lang="fr-CA" dirty="0"/>
          </a:p>
        </p:txBody>
      </p:sp>
      <p:pic>
        <p:nvPicPr>
          <p:cNvPr id="2" name="Image 1" descr="Une image contenant texte, capture d’écran, logiciel, Système d’exploitation&#10;&#10;Description générée automatiquement">
            <a:extLst>
              <a:ext uri="{FF2B5EF4-FFF2-40B4-BE49-F238E27FC236}">
                <a16:creationId xmlns:a16="http://schemas.microsoft.com/office/drawing/2014/main" id="{94050069-AC94-03E1-1EB3-982AB17E45A4}"/>
              </a:ext>
            </a:extLst>
          </p:cNvPr>
          <p:cNvPicPr>
            <a:picLocks noChangeAspect="1"/>
          </p:cNvPicPr>
          <p:nvPr/>
        </p:nvPicPr>
        <p:blipFill rotWithShape="1">
          <a:blip r:embed="rId3"/>
          <a:srcRect r="5583" b="3011"/>
          <a:stretch/>
        </p:blipFill>
        <p:spPr>
          <a:xfrm>
            <a:off x="2164702" y="3715686"/>
            <a:ext cx="6648678" cy="6814722"/>
          </a:xfrm>
          <a:prstGeom prst="roundRect">
            <a:avLst>
              <a:gd name="adj" fmla="val 4167"/>
            </a:avLst>
          </a:prstGeom>
          <a:solidFill>
            <a:srgbClr val="FFFFFF"/>
          </a:solidFill>
          <a:ln w="19050" cap="sq">
            <a:solidFill>
              <a:srgbClr val="00FB92"/>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3" name="Ellipse 2">
            <a:extLst>
              <a:ext uri="{FF2B5EF4-FFF2-40B4-BE49-F238E27FC236}">
                <a16:creationId xmlns:a16="http://schemas.microsoft.com/office/drawing/2014/main" id="{5C67B951-09B0-44D8-2492-442402254337}"/>
              </a:ext>
            </a:extLst>
          </p:cNvPr>
          <p:cNvSpPr/>
          <p:nvPr/>
        </p:nvSpPr>
        <p:spPr>
          <a:xfrm>
            <a:off x="4906391" y="6283949"/>
            <a:ext cx="1291904" cy="989900"/>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sz="4000"/>
          </a:p>
        </p:txBody>
      </p:sp>
      <p:pic>
        <p:nvPicPr>
          <p:cNvPr id="5" name="Image 4">
            <a:extLst>
              <a:ext uri="{FF2B5EF4-FFF2-40B4-BE49-F238E27FC236}">
                <a16:creationId xmlns:a16="http://schemas.microsoft.com/office/drawing/2014/main" id="{77337AED-894C-99AE-7D95-6FCB9C5D0D02}"/>
              </a:ext>
            </a:extLst>
          </p:cNvPr>
          <p:cNvPicPr>
            <a:picLocks noChangeAspect="1"/>
          </p:cNvPicPr>
          <p:nvPr/>
        </p:nvPicPr>
        <p:blipFill rotWithShape="1">
          <a:blip r:embed="rId4"/>
          <a:srcRect b="5728"/>
          <a:stretch/>
        </p:blipFill>
        <p:spPr>
          <a:xfrm>
            <a:off x="10737192" y="2897446"/>
            <a:ext cx="10527816" cy="9353736"/>
          </a:xfrm>
          <a:prstGeom prst="roundRect">
            <a:avLst>
              <a:gd name="adj" fmla="val 4167"/>
            </a:avLst>
          </a:prstGeom>
          <a:solidFill>
            <a:srgbClr val="FFFFFF"/>
          </a:solidFill>
          <a:ln w="19050" cap="sq">
            <a:solidFill>
              <a:srgbClr val="00FB92"/>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1" name="Flèche : droite 10">
            <a:extLst>
              <a:ext uri="{FF2B5EF4-FFF2-40B4-BE49-F238E27FC236}">
                <a16:creationId xmlns:a16="http://schemas.microsoft.com/office/drawing/2014/main" id="{4C9D4060-EF66-BB50-79F3-141BDD999680}"/>
              </a:ext>
            </a:extLst>
          </p:cNvPr>
          <p:cNvSpPr/>
          <p:nvPr/>
        </p:nvSpPr>
        <p:spPr>
          <a:xfrm>
            <a:off x="9455696" y="6659472"/>
            <a:ext cx="819326" cy="486560"/>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sz="4000"/>
          </a:p>
        </p:txBody>
      </p:sp>
      <p:sp>
        <p:nvSpPr>
          <p:cNvPr id="12" name="Ellipse 11">
            <a:extLst>
              <a:ext uri="{FF2B5EF4-FFF2-40B4-BE49-F238E27FC236}">
                <a16:creationId xmlns:a16="http://schemas.microsoft.com/office/drawing/2014/main" id="{2A90605F-A0C1-24AE-8877-B53ECC93D9A0}"/>
              </a:ext>
            </a:extLst>
          </p:cNvPr>
          <p:cNvSpPr/>
          <p:nvPr/>
        </p:nvSpPr>
        <p:spPr>
          <a:xfrm>
            <a:off x="1929809" y="3514351"/>
            <a:ext cx="1291904" cy="989900"/>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sz="4000"/>
          </a:p>
        </p:txBody>
      </p:sp>
      <p:sp>
        <p:nvSpPr>
          <p:cNvPr id="14" name="ZoneTexte 13">
            <a:extLst>
              <a:ext uri="{FF2B5EF4-FFF2-40B4-BE49-F238E27FC236}">
                <a16:creationId xmlns:a16="http://schemas.microsoft.com/office/drawing/2014/main" id="{040729F2-D41C-CB18-C62C-8A2C84359D78}"/>
              </a:ext>
            </a:extLst>
          </p:cNvPr>
          <p:cNvSpPr txBox="1"/>
          <p:nvPr/>
        </p:nvSpPr>
        <p:spPr>
          <a:xfrm>
            <a:off x="855453" y="11970568"/>
            <a:ext cx="8919833" cy="9787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square" lIns="91440" tIns="45720" rIns="91440" bIns="45720" numCol="1" rtlCol="0" anchor="t" anchorCtr="0" compatLnSpc="1">
            <a:prstTxWarp prst="textNoShape">
              <a:avLst/>
            </a:prstTxWarp>
            <a:noAutofit/>
          </a:bodyPr>
          <a:lstStyle>
            <a:lvl1pPr marL="228600" indent="-457200" defTabSz="914400" eaLnBrk="1" hangingPunct="1">
              <a:lnSpc>
                <a:spcPct val="90000"/>
              </a:lnSpc>
              <a:spcAft>
                <a:spcPts val="600"/>
              </a:spcAft>
              <a:buSzPct val="87000"/>
              <a:buFont typeface="Wingdings" pitchFamily="2" charset="2"/>
              <a:buChar char="Ø"/>
              <a:defRPr sz="3200">
                <a:solidFill>
                  <a:schemeClr val="tx1"/>
                </a:solidFill>
                <a:latin typeface="+mn-lt"/>
                <a:ea typeface="+mn-ea"/>
                <a:cs typeface="+mn-cs"/>
              </a:defRPr>
            </a:lvl1pPr>
            <a:lvl2pPr indent="228600" algn="just">
              <a:lnSpc>
                <a:spcPct val="180000"/>
              </a:lnSpc>
              <a:defRPr sz="2200">
                <a:solidFill>
                  <a:schemeClr val="bg2"/>
                </a:solidFill>
                <a:latin typeface="Open Sans" charset="0"/>
                <a:ea typeface="Open Sans" charset="0"/>
                <a:cs typeface="Open Sans" charset="0"/>
              </a:defRPr>
            </a:lvl2pPr>
            <a:lvl3pPr indent="457200" algn="just">
              <a:lnSpc>
                <a:spcPct val="180000"/>
              </a:lnSpc>
              <a:defRPr sz="2200">
                <a:solidFill>
                  <a:schemeClr val="bg2"/>
                </a:solidFill>
                <a:latin typeface="Open Sans" charset="0"/>
                <a:ea typeface="Open Sans" charset="0"/>
                <a:cs typeface="Open Sans" charset="0"/>
              </a:defRPr>
            </a:lvl3pPr>
            <a:lvl4pPr indent="685800" algn="just">
              <a:lnSpc>
                <a:spcPct val="180000"/>
              </a:lnSpc>
              <a:defRPr sz="2200">
                <a:solidFill>
                  <a:schemeClr val="bg2"/>
                </a:solidFill>
                <a:latin typeface="Open Sans" charset="0"/>
                <a:ea typeface="Open Sans" charset="0"/>
                <a:cs typeface="Open Sans" charset="0"/>
              </a:defRPr>
            </a:lvl4pPr>
            <a:lvl5pPr indent="914400" algn="just">
              <a:lnSpc>
                <a:spcPct val="180000"/>
              </a:lnSpc>
              <a:defRPr sz="2200">
                <a:solidFill>
                  <a:schemeClr val="bg2"/>
                </a:solidFill>
                <a:latin typeface="Open Sans" charset="0"/>
                <a:ea typeface="Open Sans" charset="0"/>
                <a:cs typeface="Open Sans" charset="0"/>
              </a:defRPr>
            </a:lvl5pPr>
            <a:lvl6pPr marL="2514600" indent="-228600">
              <a:lnSpc>
                <a:spcPct val="90000"/>
              </a:lnSpc>
              <a:spcBef>
                <a:spcPts val="500"/>
              </a:spcBef>
              <a:buFont typeface="Arial"/>
              <a:buChar char="•"/>
              <a:defRPr sz="1800">
                <a:solidFill>
                  <a:schemeClr val="tx1"/>
                </a:solidFill>
                <a:latin typeface="+mn-lt"/>
                <a:ea typeface="+mn-ea"/>
                <a:cs typeface="+mn-cs"/>
              </a:defRPr>
            </a:lvl6pPr>
            <a:lvl7pPr marL="2971800" indent="-228600">
              <a:lnSpc>
                <a:spcPct val="90000"/>
              </a:lnSpc>
              <a:spcBef>
                <a:spcPts val="500"/>
              </a:spcBef>
              <a:buFont typeface="Arial"/>
              <a:buChar char="•"/>
              <a:defRPr sz="1800">
                <a:solidFill>
                  <a:schemeClr val="tx1"/>
                </a:solidFill>
                <a:latin typeface="+mn-lt"/>
                <a:ea typeface="+mn-ea"/>
                <a:cs typeface="+mn-cs"/>
              </a:defRPr>
            </a:lvl7pPr>
            <a:lvl8pPr marL="3429000" indent="-228600">
              <a:lnSpc>
                <a:spcPct val="90000"/>
              </a:lnSpc>
              <a:spcBef>
                <a:spcPts val="500"/>
              </a:spcBef>
              <a:buFont typeface="Arial"/>
              <a:buChar char="•"/>
              <a:defRPr sz="1800">
                <a:solidFill>
                  <a:schemeClr val="tx1"/>
                </a:solidFill>
                <a:latin typeface="+mn-lt"/>
                <a:ea typeface="+mn-ea"/>
                <a:cs typeface="+mn-cs"/>
              </a:defRPr>
            </a:lvl8pPr>
            <a:lvl9pPr marL="3886200" indent="-228600">
              <a:lnSpc>
                <a:spcPct val="90000"/>
              </a:lnSpc>
              <a:spcBef>
                <a:spcPts val="500"/>
              </a:spcBef>
              <a:buFont typeface="Arial"/>
              <a:buChar char="•"/>
              <a:defRPr sz="1800">
                <a:solidFill>
                  <a:schemeClr val="tx1"/>
                </a:solidFill>
                <a:latin typeface="+mn-lt"/>
                <a:ea typeface="+mn-ea"/>
                <a:cs typeface="+mn-cs"/>
              </a:defRPr>
            </a:lvl9pPr>
          </a:lstStyle>
          <a:p>
            <a:r>
              <a:rPr lang="en-US" dirty="0"/>
              <a:t>Sites can be favorited here.</a:t>
            </a:r>
            <a:endParaRPr lang="fr-CA" dirty="0"/>
          </a:p>
        </p:txBody>
      </p:sp>
    </p:spTree>
    <p:extLst>
      <p:ext uri="{BB962C8B-B14F-4D97-AF65-F5344CB8AC3E}">
        <p14:creationId xmlns:p14="http://schemas.microsoft.com/office/powerpoint/2010/main" val="1478475613"/>
      </p:ext>
    </p:extLst>
  </p:cSld>
  <p:clrMapOvr>
    <a:overrideClrMapping bg1="dk2" tx1="lt1" bg2="dk1"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sp>
        <p:nvSpPr>
          <p:cNvPr id="6" name="Espace réservé du contenu 2">
            <a:extLst>
              <a:ext uri="{FF2B5EF4-FFF2-40B4-BE49-F238E27FC236}">
                <a16:creationId xmlns:a16="http://schemas.microsoft.com/office/drawing/2014/main" id="{9FD1708B-E563-5379-3EFF-5EA35E106790}"/>
              </a:ext>
            </a:extLst>
          </p:cNvPr>
          <p:cNvSpPr>
            <a:spLocks noGrp="1"/>
          </p:cNvSpPr>
          <p:nvPr>
            <p:ph idx="1"/>
          </p:nvPr>
        </p:nvSpPr>
        <p:spPr>
          <a:xfrm>
            <a:off x="1106352" y="2080471"/>
            <a:ext cx="22750944" cy="686666"/>
          </a:xfr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square" lIns="91440" tIns="45720" rIns="91440" bIns="45720" numCol="1" rtlCol="0" anchor="t" anchorCtr="0" compatLnSpc="1">
            <a:prstTxWarp prst="textNoShape">
              <a:avLst/>
            </a:prstTxWarp>
            <a:noAutofit/>
          </a:bodyPr>
          <a:lstStyle/>
          <a:p>
            <a:pPr marL="228600" indent="-457200" algn="l" defTabSz="914400" eaLnBrk="1" hangingPunct="1">
              <a:lnSpc>
                <a:spcPct val="90000"/>
              </a:lnSpc>
              <a:spcAft>
                <a:spcPts val="600"/>
              </a:spcAft>
              <a:buSzPct val="87000"/>
              <a:buFont typeface="Wingdings" pitchFamily="2" charset="2"/>
              <a:buChar char="Ø"/>
            </a:pPr>
            <a:r>
              <a:rPr lang="en-US" sz="3200" dirty="0">
                <a:solidFill>
                  <a:schemeClr val="tx1"/>
                </a:solidFill>
                <a:latin typeface="+mn-lt"/>
                <a:ea typeface="+mn-ea"/>
                <a:cs typeface="+mn-cs"/>
              </a:rPr>
              <a:t>SharePoint sites are accessed through the file page of a Teams team.</a:t>
            </a:r>
            <a:endParaRPr lang="fr-FR" sz="3200" dirty="0">
              <a:solidFill>
                <a:schemeClr val="tx1"/>
              </a:solidFill>
              <a:latin typeface="+mn-lt"/>
              <a:ea typeface="+mn-ea"/>
              <a:cs typeface="+mn-cs"/>
            </a:endParaRPr>
          </a:p>
        </p:txBody>
      </p:sp>
      <p:sp>
        <p:nvSpPr>
          <p:cNvPr id="7" name="ZoneTexte 6">
            <a:extLst>
              <a:ext uri="{FF2B5EF4-FFF2-40B4-BE49-F238E27FC236}">
                <a16:creationId xmlns:a16="http://schemas.microsoft.com/office/drawing/2014/main" id="{D5978A7E-09FF-48FA-27FD-97274CB7AED4}"/>
              </a:ext>
            </a:extLst>
          </p:cNvPr>
          <p:cNvSpPr txBox="1"/>
          <p:nvPr/>
        </p:nvSpPr>
        <p:spPr>
          <a:xfrm flipH="1">
            <a:off x="974123" y="507662"/>
            <a:ext cx="17847588" cy="1292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square" lIns="91440" tIns="45720" rIns="91440" bIns="45720" numCol="1" rtlCol="0" anchor="ctr" anchorCtr="0" compatLnSpc="1">
            <a:prstTxWarp prst="textNoShape">
              <a:avLst/>
            </a:prstTxWarp>
            <a:normAutofit/>
          </a:bodyPr>
          <a:lstStyle>
            <a:defPPr>
              <a:defRPr lang="en-US"/>
            </a:defPPr>
            <a:lvl1pPr defTabSz="914400" eaLnBrk="1" hangingPunct="1">
              <a:lnSpc>
                <a:spcPct val="90000"/>
              </a:lnSpc>
              <a:defRPr sz="8000" b="1" i="0">
                <a:solidFill>
                  <a:schemeClr val="tx1"/>
                </a:solidFill>
                <a:latin typeface="+mj-lt"/>
                <a:ea typeface="+mj-ea"/>
                <a:cs typeface="+mj-cs"/>
              </a:defRPr>
            </a:lvl1pPr>
            <a:lvl2pPr>
              <a:defRPr sz="10000" b="1">
                <a:solidFill>
                  <a:srgbClr val="272D30"/>
                </a:solidFill>
                <a:latin typeface="Open Sans Semibold" charset="0"/>
                <a:ea typeface="Open Sans Semibold" charset="0"/>
                <a:cs typeface="Open Sans Semibold" charset="0"/>
              </a:defRPr>
            </a:lvl2pPr>
            <a:lvl3pPr>
              <a:defRPr sz="10000" b="1">
                <a:solidFill>
                  <a:srgbClr val="272D30"/>
                </a:solidFill>
                <a:latin typeface="Open Sans Semibold" charset="0"/>
                <a:ea typeface="Open Sans Semibold" charset="0"/>
                <a:cs typeface="Open Sans Semibold" charset="0"/>
              </a:defRPr>
            </a:lvl3pPr>
            <a:lvl4pPr>
              <a:defRPr sz="10000" b="1">
                <a:solidFill>
                  <a:srgbClr val="272D30"/>
                </a:solidFill>
                <a:latin typeface="Open Sans Semibold" charset="0"/>
                <a:ea typeface="Open Sans Semibold" charset="0"/>
                <a:cs typeface="Open Sans Semibold" charset="0"/>
              </a:defRPr>
            </a:lvl4pPr>
            <a:lvl5pPr>
              <a:defRPr sz="10000" b="1">
                <a:solidFill>
                  <a:srgbClr val="272D30"/>
                </a:solidFill>
                <a:latin typeface="Open Sans Semibold" charset="0"/>
                <a:ea typeface="Open Sans Semibold" charset="0"/>
                <a:cs typeface="Open Sans Semibold" charset="0"/>
              </a:defRPr>
            </a:lvl5pPr>
            <a:lvl6pPr marL="457200" defTabSz="825500" fontAlgn="base" hangingPunct="0">
              <a:lnSpc>
                <a:spcPct val="80000"/>
              </a:lnSpc>
              <a:spcBef>
                <a:spcPct val="0"/>
              </a:spcBef>
              <a:spcAft>
                <a:spcPct val="0"/>
              </a:spcAft>
              <a:defRPr sz="10000">
                <a:solidFill>
                  <a:srgbClr val="272D30"/>
                </a:solidFill>
                <a:latin typeface="Poppins Medium" charset="0"/>
                <a:ea typeface="Poppins Medium" charset="0"/>
                <a:cs typeface="Poppins Medium" charset="0"/>
              </a:defRPr>
            </a:lvl6pPr>
            <a:lvl7pPr marL="914400" defTabSz="825500" fontAlgn="base" hangingPunct="0">
              <a:lnSpc>
                <a:spcPct val="80000"/>
              </a:lnSpc>
              <a:spcBef>
                <a:spcPct val="0"/>
              </a:spcBef>
              <a:spcAft>
                <a:spcPct val="0"/>
              </a:spcAft>
              <a:defRPr sz="10000">
                <a:solidFill>
                  <a:srgbClr val="272D30"/>
                </a:solidFill>
                <a:latin typeface="Poppins Medium" charset="0"/>
                <a:ea typeface="Poppins Medium" charset="0"/>
                <a:cs typeface="Poppins Medium" charset="0"/>
              </a:defRPr>
            </a:lvl7pPr>
            <a:lvl8pPr marL="1371600" defTabSz="825500" fontAlgn="base" hangingPunct="0">
              <a:lnSpc>
                <a:spcPct val="80000"/>
              </a:lnSpc>
              <a:spcBef>
                <a:spcPct val="0"/>
              </a:spcBef>
              <a:spcAft>
                <a:spcPct val="0"/>
              </a:spcAft>
              <a:defRPr sz="10000">
                <a:solidFill>
                  <a:srgbClr val="272D30"/>
                </a:solidFill>
                <a:latin typeface="Poppins Medium" charset="0"/>
                <a:ea typeface="Poppins Medium" charset="0"/>
                <a:cs typeface="Poppins Medium" charset="0"/>
              </a:defRPr>
            </a:lvl8pPr>
            <a:lvl9pPr marL="1828800" defTabSz="825500" fontAlgn="base" hangingPunct="0">
              <a:lnSpc>
                <a:spcPct val="80000"/>
              </a:lnSpc>
              <a:spcBef>
                <a:spcPct val="0"/>
              </a:spcBef>
              <a:spcAft>
                <a:spcPct val="0"/>
              </a:spcAft>
              <a:defRPr sz="10000">
                <a:solidFill>
                  <a:srgbClr val="272D30"/>
                </a:solidFill>
                <a:latin typeface="Poppins Medium" charset="0"/>
                <a:ea typeface="Poppins Medium" charset="0"/>
                <a:cs typeface="Poppins Medium" charset="0"/>
              </a:defRPr>
            </a:lvl9pPr>
          </a:lstStyle>
          <a:p>
            <a:r>
              <a:rPr lang="fr-FR" dirty="0"/>
              <a:t>Access SharePoint sites</a:t>
            </a:r>
            <a:endParaRPr lang="fr-CA" dirty="0"/>
          </a:p>
        </p:txBody>
      </p:sp>
      <p:sp>
        <p:nvSpPr>
          <p:cNvPr id="11" name="Flèche : droite 10">
            <a:extLst>
              <a:ext uri="{FF2B5EF4-FFF2-40B4-BE49-F238E27FC236}">
                <a16:creationId xmlns:a16="http://schemas.microsoft.com/office/drawing/2014/main" id="{4C9D4060-EF66-BB50-79F3-141BDD999680}"/>
              </a:ext>
            </a:extLst>
          </p:cNvPr>
          <p:cNvSpPr/>
          <p:nvPr/>
        </p:nvSpPr>
        <p:spPr>
          <a:xfrm>
            <a:off x="9436156" y="6198796"/>
            <a:ext cx="819326" cy="486560"/>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sz="4000"/>
          </a:p>
        </p:txBody>
      </p:sp>
      <p:pic>
        <p:nvPicPr>
          <p:cNvPr id="8" name="Image 7">
            <a:extLst>
              <a:ext uri="{FF2B5EF4-FFF2-40B4-BE49-F238E27FC236}">
                <a16:creationId xmlns:a16="http://schemas.microsoft.com/office/drawing/2014/main" id="{2FED8246-A78C-BA0B-6F0D-7E0D52F27527}"/>
              </a:ext>
            </a:extLst>
          </p:cNvPr>
          <p:cNvPicPr>
            <a:picLocks noChangeAspect="1"/>
          </p:cNvPicPr>
          <p:nvPr/>
        </p:nvPicPr>
        <p:blipFill rotWithShape="1">
          <a:blip r:embed="rId2"/>
          <a:srcRect l="1607" t="4656" r="1160"/>
          <a:stretch/>
        </p:blipFill>
        <p:spPr>
          <a:xfrm>
            <a:off x="1750840" y="3329608"/>
            <a:ext cx="19679982" cy="6627540"/>
          </a:xfrm>
          <a:prstGeom prst="roundRect">
            <a:avLst>
              <a:gd name="adj" fmla="val 4167"/>
            </a:avLst>
          </a:prstGeom>
          <a:solidFill>
            <a:srgbClr val="FFFFFF"/>
          </a:solidFill>
          <a:ln w="12700" cap="sq">
            <a:solidFill>
              <a:srgbClr val="00FCA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9" name="Ellipse 8">
            <a:extLst>
              <a:ext uri="{FF2B5EF4-FFF2-40B4-BE49-F238E27FC236}">
                <a16:creationId xmlns:a16="http://schemas.microsoft.com/office/drawing/2014/main" id="{D143E172-3B2D-DF1F-D417-CA606C53F0D3}"/>
              </a:ext>
            </a:extLst>
          </p:cNvPr>
          <p:cNvSpPr/>
          <p:nvPr/>
        </p:nvSpPr>
        <p:spPr>
          <a:xfrm>
            <a:off x="14540615" y="7191892"/>
            <a:ext cx="4278128" cy="989900"/>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sz="4000"/>
          </a:p>
        </p:txBody>
      </p:sp>
    </p:spTree>
    <p:extLst>
      <p:ext uri="{BB962C8B-B14F-4D97-AF65-F5344CB8AC3E}">
        <p14:creationId xmlns:p14="http://schemas.microsoft.com/office/powerpoint/2010/main" val="40103921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9C372886-6296-81E4-DC78-E92EF7A3DCAA}"/>
              </a:ext>
            </a:extLst>
          </p:cNvPr>
          <p:cNvSpPr txBox="1"/>
          <p:nvPr/>
        </p:nvSpPr>
        <p:spPr>
          <a:xfrm flipH="1">
            <a:off x="464670" y="502111"/>
            <a:ext cx="17847588" cy="1292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square" lIns="91440" tIns="45720" rIns="91440" bIns="45720" numCol="1" rtlCol="0" anchor="ctr" anchorCtr="0" compatLnSpc="1">
            <a:prstTxWarp prst="textNoShape">
              <a:avLst/>
            </a:prstTxWarp>
            <a:normAutofit/>
          </a:bodyPr>
          <a:lstStyle>
            <a:defPPr>
              <a:defRPr lang="en-US"/>
            </a:defPPr>
            <a:lvl1pPr defTabSz="914400" eaLnBrk="1" hangingPunct="1">
              <a:lnSpc>
                <a:spcPct val="90000"/>
              </a:lnSpc>
              <a:defRPr sz="8000" b="1" i="0">
                <a:solidFill>
                  <a:schemeClr val="tx1"/>
                </a:solidFill>
                <a:latin typeface="+mj-lt"/>
                <a:ea typeface="+mj-ea"/>
                <a:cs typeface="+mj-cs"/>
              </a:defRPr>
            </a:lvl1pPr>
            <a:lvl2pPr>
              <a:defRPr sz="10000" b="1">
                <a:solidFill>
                  <a:srgbClr val="272D30"/>
                </a:solidFill>
                <a:latin typeface="Open Sans Semibold" charset="0"/>
                <a:ea typeface="Open Sans Semibold" charset="0"/>
                <a:cs typeface="Open Sans Semibold" charset="0"/>
              </a:defRPr>
            </a:lvl2pPr>
            <a:lvl3pPr>
              <a:defRPr sz="10000" b="1">
                <a:solidFill>
                  <a:srgbClr val="272D30"/>
                </a:solidFill>
                <a:latin typeface="Open Sans Semibold" charset="0"/>
                <a:ea typeface="Open Sans Semibold" charset="0"/>
                <a:cs typeface="Open Sans Semibold" charset="0"/>
              </a:defRPr>
            </a:lvl3pPr>
            <a:lvl4pPr>
              <a:defRPr sz="10000" b="1">
                <a:solidFill>
                  <a:srgbClr val="272D30"/>
                </a:solidFill>
                <a:latin typeface="Open Sans Semibold" charset="0"/>
                <a:ea typeface="Open Sans Semibold" charset="0"/>
                <a:cs typeface="Open Sans Semibold" charset="0"/>
              </a:defRPr>
            </a:lvl4pPr>
            <a:lvl5pPr>
              <a:defRPr sz="10000" b="1">
                <a:solidFill>
                  <a:srgbClr val="272D30"/>
                </a:solidFill>
                <a:latin typeface="Open Sans Semibold" charset="0"/>
                <a:ea typeface="Open Sans Semibold" charset="0"/>
                <a:cs typeface="Open Sans Semibold" charset="0"/>
              </a:defRPr>
            </a:lvl5pPr>
            <a:lvl6pPr marL="457200" defTabSz="825500" fontAlgn="base" hangingPunct="0">
              <a:lnSpc>
                <a:spcPct val="80000"/>
              </a:lnSpc>
              <a:spcBef>
                <a:spcPct val="0"/>
              </a:spcBef>
              <a:spcAft>
                <a:spcPct val="0"/>
              </a:spcAft>
              <a:defRPr sz="10000">
                <a:solidFill>
                  <a:srgbClr val="272D30"/>
                </a:solidFill>
                <a:latin typeface="Poppins Medium" charset="0"/>
                <a:ea typeface="Poppins Medium" charset="0"/>
                <a:cs typeface="Poppins Medium" charset="0"/>
              </a:defRPr>
            </a:lvl6pPr>
            <a:lvl7pPr marL="914400" defTabSz="825500" fontAlgn="base" hangingPunct="0">
              <a:lnSpc>
                <a:spcPct val="80000"/>
              </a:lnSpc>
              <a:spcBef>
                <a:spcPct val="0"/>
              </a:spcBef>
              <a:spcAft>
                <a:spcPct val="0"/>
              </a:spcAft>
              <a:defRPr sz="10000">
                <a:solidFill>
                  <a:srgbClr val="272D30"/>
                </a:solidFill>
                <a:latin typeface="Poppins Medium" charset="0"/>
                <a:ea typeface="Poppins Medium" charset="0"/>
                <a:cs typeface="Poppins Medium" charset="0"/>
              </a:defRPr>
            </a:lvl7pPr>
            <a:lvl8pPr marL="1371600" defTabSz="825500" fontAlgn="base" hangingPunct="0">
              <a:lnSpc>
                <a:spcPct val="80000"/>
              </a:lnSpc>
              <a:spcBef>
                <a:spcPct val="0"/>
              </a:spcBef>
              <a:spcAft>
                <a:spcPct val="0"/>
              </a:spcAft>
              <a:defRPr sz="10000">
                <a:solidFill>
                  <a:srgbClr val="272D30"/>
                </a:solidFill>
                <a:latin typeface="Poppins Medium" charset="0"/>
                <a:ea typeface="Poppins Medium" charset="0"/>
                <a:cs typeface="Poppins Medium" charset="0"/>
              </a:defRPr>
            </a:lvl8pPr>
            <a:lvl9pPr marL="1828800" defTabSz="825500" fontAlgn="base" hangingPunct="0">
              <a:lnSpc>
                <a:spcPct val="80000"/>
              </a:lnSpc>
              <a:spcBef>
                <a:spcPct val="0"/>
              </a:spcBef>
              <a:spcAft>
                <a:spcPct val="0"/>
              </a:spcAft>
              <a:defRPr sz="10000">
                <a:solidFill>
                  <a:srgbClr val="272D30"/>
                </a:solidFill>
                <a:latin typeface="Poppins Medium" charset="0"/>
                <a:ea typeface="Poppins Medium" charset="0"/>
                <a:cs typeface="Poppins Medium" charset="0"/>
              </a:defRPr>
            </a:lvl9pPr>
          </a:lstStyle>
          <a:p>
            <a:r>
              <a:rPr lang="fr-FR" dirty="0"/>
              <a:t>Quick Start</a:t>
            </a:r>
          </a:p>
        </p:txBody>
      </p:sp>
      <p:sp>
        <p:nvSpPr>
          <p:cNvPr id="7" name="Espace réservé du contenu 2">
            <a:extLst>
              <a:ext uri="{FF2B5EF4-FFF2-40B4-BE49-F238E27FC236}">
                <a16:creationId xmlns:a16="http://schemas.microsoft.com/office/drawing/2014/main" id="{9C44D8A1-BE5B-5578-EC34-3AD458413F02}"/>
              </a:ext>
            </a:extLst>
          </p:cNvPr>
          <p:cNvSpPr>
            <a:spLocks noGrp="1"/>
          </p:cNvSpPr>
          <p:nvPr>
            <p:ph idx="1"/>
          </p:nvPr>
        </p:nvSpPr>
        <p:spPr>
          <a:xfrm>
            <a:off x="485542" y="1951518"/>
            <a:ext cx="20450272" cy="738664"/>
          </a:xfr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square" lIns="91440" tIns="45720" rIns="91440" bIns="45720" numCol="1" rtlCol="0" anchor="t" anchorCtr="0" compatLnSpc="1">
            <a:prstTxWarp prst="textNoShape">
              <a:avLst/>
            </a:prstTxWarp>
            <a:noAutofit/>
          </a:bodyPr>
          <a:lstStyle/>
          <a:p>
            <a:pPr marL="228600" indent="-457200" algn="l" defTabSz="914400" eaLnBrk="1" hangingPunct="1">
              <a:lnSpc>
                <a:spcPct val="90000"/>
              </a:lnSpc>
              <a:spcAft>
                <a:spcPts val="600"/>
              </a:spcAft>
              <a:buSzPct val="87000"/>
              <a:buFont typeface="Wingdings" pitchFamily="2" charset="2"/>
              <a:buChar char="Ø"/>
            </a:pPr>
            <a:r>
              <a:rPr lang="en-US" sz="3200" dirty="0">
                <a:solidFill>
                  <a:schemeClr val="tx1"/>
                </a:solidFill>
                <a:latin typeface="+mn-lt"/>
                <a:ea typeface="+mn-ea"/>
                <a:cs typeface="+mn-cs"/>
              </a:rPr>
              <a:t>Be more productive anywhere with secure access, sharing, and file storage.</a:t>
            </a:r>
            <a:endParaRPr lang="fr-FR" sz="3200" dirty="0">
              <a:solidFill>
                <a:schemeClr val="tx1"/>
              </a:solidFill>
              <a:latin typeface="+mn-lt"/>
              <a:ea typeface="+mn-ea"/>
              <a:cs typeface="+mn-cs"/>
            </a:endParaRPr>
          </a:p>
          <a:p>
            <a:pPr marL="228600" indent="-457200" algn="l" defTabSz="914400" eaLnBrk="1" hangingPunct="1">
              <a:lnSpc>
                <a:spcPct val="90000"/>
              </a:lnSpc>
              <a:spcAft>
                <a:spcPts val="600"/>
              </a:spcAft>
              <a:buSzPct val="87000"/>
              <a:buFont typeface="Wingdings" pitchFamily="2" charset="2"/>
              <a:buChar char="Ø"/>
            </a:pPr>
            <a:endParaRPr lang="fr-FR" sz="3200" dirty="0">
              <a:solidFill>
                <a:schemeClr val="tx1"/>
              </a:solidFill>
              <a:latin typeface="+mn-lt"/>
              <a:ea typeface="+mn-ea"/>
              <a:cs typeface="+mn-cs"/>
            </a:endParaRPr>
          </a:p>
        </p:txBody>
      </p:sp>
      <p:pic>
        <p:nvPicPr>
          <p:cNvPr id="10" name="Image 9" descr="Une image contenant texte, logiciel, Page web, Icône d’ordinateur&#10;&#10;Description générée automatiquement">
            <a:extLst>
              <a:ext uri="{FF2B5EF4-FFF2-40B4-BE49-F238E27FC236}">
                <a16:creationId xmlns:a16="http://schemas.microsoft.com/office/drawing/2014/main" id="{CE05A913-F8F7-2E9E-5650-B8BDD8DAD6DE}"/>
              </a:ext>
            </a:extLst>
          </p:cNvPr>
          <p:cNvPicPr>
            <a:picLocks noChangeAspect="1"/>
          </p:cNvPicPr>
          <p:nvPr/>
        </p:nvPicPr>
        <p:blipFill rotWithShape="1">
          <a:blip r:embed="rId2">
            <a:extLst>
              <a:ext uri="{28A0092B-C50C-407E-A947-70E740481C1C}">
                <a14:useLocalDpi xmlns:a14="http://schemas.microsoft.com/office/drawing/2010/main" val="0"/>
              </a:ext>
            </a:extLst>
          </a:blip>
          <a:srcRect t="951"/>
          <a:stretch/>
        </p:blipFill>
        <p:spPr>
          <a:xfrm>
            <a:off x="4812458" y="3244446"/>
            <a:ext cx="16789284" cy="8078050"/>
          </a:xfrm>
          <a:prstGeom prst="roundRect">
            <a:avLst>
              <a:gd name="adj" fmla="val 4167"/>
            </a:avLst>
          </a:prstGeom>
          <a:solidFill>
            <a:srgbClr val="FFFFFF"/>
          </a:solidFill>
          <a:ln w="19050" cap="sq">
            <a:solidFill>
              <a:srgbClr val="00FCA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4" name="Image 13" descr="Une image contenant texte, Police, capture d’écran">
            <a:extLst>
              <a:ext uri="{FF2B5EF4-FFF2-40B4-BE49-F238E27FC236}">
                <a16:creationId xmlns:a16="http://schemas.microsoft.com/office/drawing/2014/main" id="{BEB6ACA3-CD99-FB2C-0808-09431EBE4040}"/>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514406" y="6386656"/>
            <a:ext cx="4298052" cy="2743438"/>
          </a:xfrm>
          <a:prstGeom prst="roundRect">
            <a:avLst>
              <a:gd name="adj" fmla="val 8594"/>
            </a:avLst>
          </a:prstGeom>
          <a:solidFill>
            <a:srgbClr val="FFFFFF">
              <a:shade val="85000"/>
            </a:srgbClr>
          </a:solidFill>
          <a:ln w="19050">
            <a:solidFill>
              <a:srgbClr val="00FCA0"/>
            </a:solidFill>
          </a:ln>
          <a:effectLst>
            <a:reflection blurRad="12700" stA="38000" endPos="28000" dist="5000" dir="5400000" sy="-100000" algn="bl" rotWithShape="0"/>
          </a:effectLst>
        </p:spPr>
      </p:pic>
      <p:cxnSp>
        <p:nvCxnSpPr>
          <p:cNvPr id="16" name="Connecteur droit avec flèche 15">
            <a:extLst>
              <a:ext uri="{FF2B5EF4-FFF2-40B4-BE49-F238E27FC236}">
                <a16:creationId xmlns:a16="http://schemas.microsoft.com/office/drawing/2014/main" id="{EBB3255E-521E-2810-6D26-EE02ED205673}"/>
              </a:ext>
            </a:extLst>
          </p:cNvPr>
          <p:cNvCxnSpPr>
            <a:cxnSpLocks/>
          </p:cNvCxnSpPr>
          <p:nvPr/>
        </p:nvCxnSpPr>
        <p:spPr>
          <a:xfrm>
            <a:off x="4653238" y="6822732"/>
            <a:ext cx="676656" cy="69494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0" name="Image 19" descr="Une image contenant texte, Police, blanc, capture d’écran&#10;&#10;Description générée automatiquement">
            <a:extLst>
              <a:ext uri="{FF2B5EF4-FFF2-40B4-BE49-F238E27FC236}">
                <a16:creationId xmlns:a16="http://schemas.microsoft.com/office/drawing/2014/main" id="{B7F1C82C-7328-D614-6DC5-A7B3506F8A5A}"/>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saturation sat="3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436482" y="4194253"/>
            <a:ext cx="3002540" cy="1143100"/>
          </a:xfrm>
          <a:prstGeom prst="roundRect">
            <a:avLst>
              <a:gd name="adj" fmla="val 8594"/>
            </a:avLst>
          </a:prstGeom>
          <a:solidFill>
            <a:srgbClr val="FFFFFF">
              <a:shade val="85000"/>
            </a:srgbClr>
          </a:solidFill>
          <a:ln w="19050">
            <a:solidFill>
              <a:srgbClr val="00FCA0"/>
            </a:solidFill>
          </a:ln>
          <a:effectLst>
            <a:reflection blurRad="12700" stA="38000" endPos="28000" dist="5000" dir="5400000" sy="-100000" algn="bl" rotWithShape="0"/>
          </a:effectLst>
        </p:spPr>
      </p:pic>
      <p:pic>
        <p:nvPicPr>
          <p:cNvPr id="24" name="Image 23">
            <a:extLst>
              <a:ext uri="{FF2B5EF4-FFF2-40B4-BE49-F238E27FC236}">
                <a16:creationId xmlns:a16="http://schemas.microsoft.com/office/drawing/2014/main" id="{14C245DF-95F8-6350-2AFC-09D837C6196D}"/>
              </a:ext>
            </a:extLst>
          </p:cNvPr>
          <p:cNvPicPr>
            <a:picLocks noChangeAspect="1"/>
          </p:cNvPicPr>
          <p:nvPr/>
        </p:nvPicPr>
        <p:blipFill>
          <a:blip r:embed="rId7"/>
          <a:stretch>
            <a:fillRect/>
          </a:stretch>
        </p:blipFill>
        <p:spPr>
          <a:xfrm>
            <a:off x="19190104" y="3917763"/>
            <a:ext cx="2918100" cy="923072"/>
          </a:xfrm>
          <a:prstGeom prst="roundRect">
            <a:avLst>
              <a:gd name="adj" fmla="val 8594"/>
            </a:avLst>
          </a:prstGeom>
          <a:solidFill>
            <a:srgbClr val="FFFFFF">
              <a:shade val="85000"/>
            </a:srgbClr>
          </a:solidFill>
          <a:ln w="19050">
            <a:solidFill>
              <a:srgbClr val="00FCA0"/>
            </a:solidFill>
          </a:ln>
          <a:effectLst>
            <a:reflection blurRad="12700" stA="38000" endPos="28000" dist="5000" dir="5400000" sy="-100000" algn="bl" rotWithShape="0"/>
          </a:effectLst>
        </p:spPr>
      </p:pic>
      <p:pic>
        <p:nvPicPr>
          <p:cNvPr id="26" name="Image 25">
            <a:extLst>
              <a:ext uri="{FF2B5EF4-FFF2-40B4-BE49-F238E27FC236}">
                <a16:creationId xmlns:a16="http://schemas.microsoft.com/office/drawing/2014/main" id="{778DE945-9A91-B5E1-193A-E9B0AADE8AD0}"/>
              </a:ext>
            </a:extLst>
          </p:cNvPr>
          <p:cNvPicPr>
            <a:picLocks noChangeAspect="1"/>
          </p:cNvPicPr>
          <p:nvPr/>
        </p:nvPicPr>
        <p:blipFill>
          <a:blip r:embed="rId8"/>
          <a:stretch>
            <a:fillRect/>
          </a:stretch>
        </p:blipFill>
        <p:spPr>
          <a:xfrm>
            <a:off x="19296644" y="7381555"/>
            <a:ext cx="4128604" cy="3940940"/>
          </a:xfrm>
          <a:prstGeom prst="roundRect">
            <a:avLst>
              <a:gd name="adj" fmla="val 8594"/>
            </a:avLst>
          </a:prstGeom>
          <a:solidFill>
            <a:srgbClr val="FFFFFF">
              <a:shade val="85000"/>
            </a:srgbClr>
          </a:solidFill>
          <a:ln w="19050">
            <a:solidFill>
              <a:srgbClr val="00FCA0"/>
            </a:solidFill>
          </a:ln>
          <a:effectLst>
            <a:reflection blurRad="12700" stA="38000" endPos="28000" dist="5000" dir="5400000" sy="-100000" algn="bl" rotWithShape="0"/>
          </a:effectLst>
        </p:spPr>
      </p:pic>
      <p:cxnSp>
        <p:nvCxnSpPr>
          <p:cNvPr id="27" name="Connecteur droit avec flèche 26">
            <a:extLst>
              <a:ext uri="{FF2B5EF4-FFF2-40B4-BE49-F238E27FC236}">
                <a16:creationId xmlns:a16="http://schemas.microsoft.com/office/drawing/2014/main" id="{0E5DC7AD-FC65-7E24-A57F-18D08C71B388}"/>
              </a:ext>
            </a:extLst>
          </p:cNvPr>
          <p:cNvCxnSpPr>
            <a:cxnSpLocks/>
          </p:cNvCxnSpPr>
          <p:nvPr/>
        </p:nvCxnSpPr>
        <p:spPr>
          <a:xfrm flipV="1">
            <a:off x="4220377" y="4468080"/>
            <a:ext cx="771190" cy="23166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cteur droit avec flèche 28">
            <a:extLst>
              <a:ext uri="{FF2B5EF4-FFF2-40B4-BE49-F238E27FC236}">
                <a16:creationId xmlns:a16="http://schemas.microsoft.com/office/drawing/2014/main" id="{9107BEFD-7E85-A312-FCF1-05ACA7F37C16}"/>
              </a:ext>
            </a:extLst>
          </p:cNvPr>
          <p:cNvCxnSpPr>
            <a:cxnSpLocks/>
            <a:stCxn id="24" idx="1"/>
          </p:cNvCxnSpPr>
          <p:nvPr/>
        </p:nvCxnSpPr>
        <p:spPr>
          <a:xfrm flipH="1" flipV="1">
            <a:off x="7931228" y="3917763"/>
            <a:ext cx="11258876" cy="46153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necteur droit avec flèche 29">
            <a:extLst>
              <a:ext uri="{FF2B5EF4-FFF2-40B4-BE49-F238E27FC236}">
                <a16:creationId xmlns:a16="http://schemas.microsoft.com/office/drawing/2014/main" id="{88787111-239F-12B3-C6E3-97D71195EC91}"/>
              </a:ext>
            </a:extLst>
          </p:cNvPr>
          <p:cNvCxnSpPr>
            <a:cxnSpLocks/>
          </p:cNvCxnSpPr>
          <p:nvPr/>
        </p:nvCxnSpPr>
        <p:spPr>
          <a:xfrm flipH="1">
            <a:off x="18211580" y="9130093"/>
            <a:ext cx="923276" cy="22193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61119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sp>
        <p:nvSpPr>
          <p:cNvPr id="3" name="ZoneTexte 2"/>
          <p:cNvSpPr txBox="1"/>
          <p:nvPr/>
        </p:nvSpPr>
        <p:spPr>
          <a:xfrm>
            <a:off x="16991636" y="16235424"/>
            <a:ext cx="184731" cy="830997"/>
          </a:xfrm>
          <a:prstGeom prst="rect">
            <a:avLst/>
          </a:prstGeom>
          <a:noFill/>
        </p:spPr>
        <p:txBody>
          <a:bodyPr wrap="none" rtlCol="0">
            <a:spAutoFit/>
          </a:bodyPr>
          <a:lstStyle/>
          <a:p>
            <a:pPr defTabSz="2438430" eaLnBrk="1" fontAlgn="auto" hangingPunct="1">
              <a:spcBef>
                <a:spcPts val="0"/>
              </a:spcBef>
              <a:spcAft>
                <a:spcPts val="0"/>
              </a:spcAft>
              <a:defRPr/>
            </a:pPr>
            <a:endParaRPr lang="fr-CA" sz="4800" dirty="0">
              <a:solidFill>
                <a:prstClr val="black"/>
              </a:solidFill>
              <a:latin typeface="Arial"/>
              <a:ea typeface="+mn-ea"/>
              <a:cs typeface="+mn-cs"/>
            </a:endParaRPr>
          </a:p>
        </p:txBody>
      </p:sp>
      <p:sp>
        <p:nvSpPr>
          <p:cNvPr id="7" name="Titre 1">
            <a:extLst>
              <a:ext uri="{FF2B5EF4-FFF2-40B4-BE49-F238E27FC236}">
                <a16:creationId xmlns:a16="http://schemas.microsoft.com/office/drawing/2014/main" id="{9B3946E7-FF2B-DBF0-DC84-0D391A8A59D4}"/>
              </a:ext>
            </a:extLst>
          </p:cNvPr>
          <p:cNvSpPr txBox="1">
            <a:spLocks/>
          </p:cNvSpPr>
          <p:nvPr/>
        </p:nvSpPr>
        <p:spPr>
          <a:xfrm>
            <a:off x="958752" y="27797"/>
            <a:ext cx="21945600" cy="1462205"/>
          </a:xfrm>
          <a:prstGeom prst="rect">
            <a:avLst/>
          </a:prstGeom>
        </p:spPr>
        <p:txBody>
          <a:bodyPr vert="horz" lIns="0" tIns="0" rIns="0" bIns="0" rtlCol="0" anchor="b" anchorCtr="0">
            <a:noAutofit/>
          </a:bodyPr>
          <a:lstStyle>
            <a:lvl1pPr algn="l" defTabSz="914400" rtl="0" eaLnBrk="1" latinLnBrk="0" hangingPunct="1">
              <a:lnSpc>
                <a:spcPts val="6000"/>
              </a:lnSpc>
              <a:spcBef>
                <a:spcPts val="0"/>
              </a:spcBef>
              <a:buNone/>
              <a:defRPr sz="2800" b="1" kern="1200">
                <a:solidFill>
                  <a:schemeClr val="tx1"/>
                </a:solidFill>
                <a:latin typeface="Arial" panose="020B0604020202020204" pitchFamily="34" charset="0"/>
                <a:ea typeface="+mj-ea"/>
                <a:cs typeface="Arial" panose="020B0604020202020204" pitchFamily="34" charset="0"/>
              </a:defRPr>
            </a:lvl1pPr>
          </a:lstStyle>
          <a:p>
            <a:r>
              <a:rPr lang="fr-CA" sz="7467" dirty="0" err="1">
                <a:solidFill>
                  <a:schemeClr val="tx1">
                    <a:lumMod val="95000"/>
                    <a:lumOff val="5000"/>
                  </a:schemeClr>
                </a:solidFill>
                <a:latin typeface="-apple-system"/>
              </a:rPr>
              <a:t>Sharepoint</a:t>
            </a:r>
            <a:r>
              <a:rPr lang="fr-CA" sz="7467" dirty="0">
                <a:solidFill>
                  <a:schemeClr val="tx1">
                    <a:lumMod val="95000"/>
                    <a:lumOff val="5000"/>
                  </a:schemeClr>
                </a:solidFill>
                <a:latin typeface="-apple-system"/>
              </a:rPr>
              <a:t>, </a:t>
            </a:r>
            <a:r>
              <a:rPr lang="fr-CA" sz="7467" dirty="0" err="1">
                <a:solidFill>
                  <a:schemeClr val="tx1">
                    <a:lumMod val="95000"/>
                    <a:lumOff val="5000"/>
                  </a:schemeClr>
                </a:solidFill>
                <a:latin typeface="-apple-system"/>
              </a:rPr>
              <a:t>Overview</a:t>
            </a:r>
            <a:endParaRPr lang="fr-FR" sz="7467" dirty="0">
              <a:solidFill>
                <a:schemeClr val="tx1">
                  <a:lumMod val="95000"/>
                  <a:lumOff val="5000"/>
                </a:schemeClr>
              </a:solidFill>
            </a:endParaRPr>
          </a:p>
        </p:txBody>
      </p:sp>
      <p:sp>
        <p:nvSpPr>
          <p:cNvPr id="6" name="ZoneTexte 5">
            <a:extLst>
              <a:ext uri="{FF2B5EF4-FFF2-40B4-BE49-F238E27FC236}">
                <a16:creationId xmlns:a16="http://schemas.microsoft.com/office/drawing/2014/main" id="{914A3C61-D65C-683B-214C-198FAA62CB81}"/>
              </a:ext>
            </a:extLst>
          </p:cNvPr>
          <p:cNvSpPr txBox="1"/>
          <p:nvPr/>
        </p:nvSpPr>
        <p:spPr>
          <a:xfrm>
            <a:off x="790140" y="1697328"/>
            <a:ext cx="16061732" cy="11787842"/>
          </a:xfrm>
          <a:prstGeom prst="rect">
            <a:avLst/>
          </a:prstGeom>
          <a:noFill/>
        </p:spPr>
        <p:txBody>
          <a:bodyPr wrap="square" rtlCol="0">
            <a:spAutoFit/>
          </a:bodyPr>
          <a:lstStyle>
            <a:defPPr>
              <a:defRPr lang="en-US"/>
            </a:defPPr>
            <a:lvl1pPr>
              <a:defRPr sz="3500">
                <a:solidFill>
                  <a:schemeClr val="tx1"/>
                </a:solidFill>
                <a:latin typeface="+mn-lt"/>
                <a:ea typeface="Open Sans" panose="020B0606030504020204" pitchFamily="34" charset="0"/>
                <a:cs typeface="Open Sans" panose="020B0606030504020204" pitchFamily="34" charset="0"/>
              </a:defRPr>
            </a:lvl1pPr>
          </a:lstStyle>
          <a:p>
            <a:r>
              <a:rPr lang="en-US" sz="4000" b="1" u="sng" dirty="0"/>
              <a:t>With Microsoft SharePoint, you can:</a:t>
            </a:r>
          </a:p>
          <a:p>
            <a:r>
              <a:rPr lang="en-US" sz="4000" b="1" u="sng" dirty="0"/>
              <a:t>
1. Create intranet sites and create pages, document libraries, and lists.</a:t>
            </a:r>
          </a:p>
          <a:p>
            <a:r>
              <a:rPr lang="en-US" sz="4000" b="1" u="sng" dirty="0"/>
              <a:t>
2. Add web parts to customize your content.</a:t>
            </a:r>
          </a:p>
          <a:p>
            <a:r>
              <a:rPr lang="en-US" sz="4000" b="1" u="sng" dirty="0"/>
              <a:t>
3. Show important visuals, news, and updates with a communication team or site.</a:t>
            </a:r>
          </a:p>
          <a:p>
            <a:r>
              <a:rPr lang="en-US" sz="4000" b="1" u="sng" dirty="0"/>
              <a:t>
4. Discover, track, and search for sites, files, and people within your company.</a:t>
            </a:r>
          </a:p>
          <a:p>
            <a:r>
              <a:rPr lang="en-US" sz="4000" b="1" u="sng" dirty="0"/>
              <a:t>
5. Manage your daily routine using workflows, forms, and lists.
</a:t>
            </a:r>
          </a:p>
          <a:p>
            <a:r>
              <a:rPr lang="en-US" sz="4000" b="1" u="sng" dirty="0"/>
              <a:t>6. Sync and store your files in the cloud so everyone can work with you safely.
</a:t>
            </a:r>
          </a:p>
          <a:p>
            <a:r>
              <a:rPr lang="en-US" sz="4000" b="1" u="sng" dirty="0"/>
              <a:t>7.Keep up with the news wherever you are with the mobile app.</a:t>
            </a:r>
            <a:endParaRPr lang="fr-CA" sz="4000" dirty="0"/>
          </a:p>
        </p:txBody>
      </p:sp>
      <p:pic>
        <p:nvPicPr>
          <p:cNvPr id="2" name="Image 1" descr="Illustration 3D.">
            <a:extLst>
              <a:ext uri="{FF2B5EF4-FFF2-40B4-BE49-F238E27FC236}">
                <a16:creationId xmlns:a16="http://schemas.microsoft.com/office/drawing/2014/main" id="{BE650BB6-35D3-42B4-526A-5CFAA7AE81EC}"/>
              </a:ext>
            </a:extLst>
          </p:cNvPr>
          <p:cNvPicPr>
            <a:picLocks noChangeAspect="1"/>
          </p:cNvPicPr>
          <p:nvPr/>
        </p:nvPicPr>
        <p:blipFill>
          <a:blip r:embed="rId3"/>
          <a:stretch>
            <a:fillRect/>
          </a:stretch>
        </p:blipFill>
        <p:spPr>
          <a:xfrm>
            <a:off x="16969124" y="3070721"/>
            <a:ext cx="6624736" cy="4968552"/>
          </a:xfrm>
          <a:prstGeom prst="roundRect">
            <a:avLst>
              <a:gd name="adj" fmla="val 4167"/>
            </a:avLst>
          </a:prstGeom>
          <a:solidFill>
            <a:srgbClr val="FFFFFF"/>
          </a:solidFill>
          <a:ln w="76200" cap="sq">
            <a:solidFill>
              <a:srgbClr val="00FB92"/>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4" name="Image 3" descr="Prise de vue d’un jeune homme d’affaires utilisant une tablette numérique alors qu’il avait une séance de remue-méninges dans un bureau moderne">
            <a:extLst>
              <a:ext uri="{FF2B5EF4-FFF2-40B4-BE49-F238E27FC236}">
                <a16:creationId xmlns:a16="http://schemas.microsoft.com/office/drawing/2014/main" id="{EB253970-E7D4-3FEE-8211-B15EC4EF3802}"/>
              </a:ext>
            </a:extLst>
          </p:cNvPr>
          <p:cNvPicPr>
            <a:picLocks noChangeAspect="1"/>
          </p:cNvPicPr>
          <p:nvPr/>
        </p:nvPicPr>
        <p:blipFill>
          <a:blip r:embed="rId4"/>
          <a:stretch>
            <a:fillRect/>
          </a:stretch>
        </p:blipFill>
        <p:spPr>
          <a:xfrm>
            <a:off x="17592600" y="7591249"/>
            <a:ext cx="6428678" cy="4287878"/>
          </a:xfrm>
          <a:prstGeom prst="roundRect">
            <a:avLst>
              <a:gd name="adj" fmla="val 4167"/>
            </a:avLst>
          </a:prstGeom>
          <a:solidFill>
            <a:srgbClr val="FFFFFF"/>
          </a:solidFill>
          <a:ln w="76200" cap="sq">
            <a:solidFill>
              <a:srgbClr val="00FB92"/>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41194944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4000" cy="13716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space réservé du contenu 4" descr="Pratique l’une sur l’autre">
            <a:extLst>
              <a:ext uri="{FF2B5EF4-FFF2-40B4-BE49-F238E27FC236}">
                <a16:creationId xmlns:a16="http://schemas.microsoft.com/office/drawing/2014/main" id="{B2406D8A-0ACF-4B50-9489-63D0ED84E933}"/>
              </a:ext>
            </a:extLst>
          </p:cNvPr>
          <p:cNvPicPr>
            <a:picLocks noGrp="1" noChangeAspect="1"/>
          </p:cNvPicPr>
          <p:nvPr>
            <p:ph sz="half" idx="1"/>
          </p:nvPr>
        </p:nvPicPr>
        <p:blipFill>
          <a:blip r:embed="rId3">
            <a:alphaModFix amt="35000"/>
            <a:duotone>
              <a:prstClr val="black"/>
              <a:schemeClr val="tx2">
                <a:lumMod val="25000"/>
                <a:tint val="45000"/>
                <a:satMod val="400000"/>
              </a:schemeClr>
            </a:duotone>
            <a:extLst>
              <a:ext uri="{BEBA8EAE-BF5A-486C-A8C5-ECC9F3942E4B}">
                <a14:imgProps xmlns:a14="http://schemas.microsoft.com/office/drawing/2010/main">
                  <a14:imgLayer r:embed="rId4">
                    <a14:imgEffect>
                      <a14:colorTemperature colorTemp="4700"/>
                    </a14:imgEffect>
                    <a14:imgEffect>
                      <a14:brightnessContrast contrast="40000"/>
                    </a14:imgEffect>
                  </a14:imgLayer>
                </a14:imgProps>
              </a:ext>
            </a:extLst>
          </a:blip>
          <a:srcRect l="22667" r="1" b="1"/>
          <a:stretch/>
        </p:blipFill>
        <p:spPr>
          <a:xfrm>
            <a:off x="20" y="2"/>
            <a:ext cx="24383980" cy="13715998"/>
          </a:xfrm>
          <a:prstGeom prst="rect">
            <a:avLst/>
          </a:prstGeom>
        </p:spPr>
      </p:pic>
      <p:sp>
        <p:nvSpPr>
          <p:cNvPr id="2" name="Titre 1">
            <a:extLst>
              <a:ext uri="{FF2B5EF4-FFF2-40B4-BE49-F238E27FC236}">
                <a16:creationId xmlns:a16="http://schemas.microsoft.com/office/drawing/2014/main" id="{2EF76070-46BF-5994-A44C-39FC43F9C69E}"/>
              </a:ext>
            </a:extLst>
          </p:cNvPr>
          <p:cNvSpPr>
            <a:spLocks noGrp="1"/>
          </p:cNvSpPr>
          <p:nvPr>
            <p:ph type="title"/>
          </p:nvPr>
        </p:nvSpPr>
        <p:spPr>
          <a:xfrm>
            <a:off x="1676398" y="2131724"/>
            <a:ext cx="12105910" cy="9452552"/>
          </a:xfrm>
        </p:spPr>
        <p:txBody>
          <a:bodyPr vert="horz" lIns="91440" tIns="45720" rIns="91440" bIns="45720" rtlCol="0" anchor="ctr">
            <a:normAutofit/>
          </a:bodyPr>
          <a:lstStyle/>
          <a:p>
            <a:pPr algn="r" defTabSz="914400" eaLnBrk="1" hangingPunct="1">
              <a:lnSpc>
                <a:spcPct val="90000"/>
              </a:lnSpc>
            </a:pPr>
            <a:r>
              <a:rPr lang="en-US" sz="13600" dirty="0">
                <a:ln w="22225">
                  <a:solidFill>
                    <a:srgbClr val="FFFFFF"/>
                  </a:solidFill>
                </a:ln>
                <a:noFill/>
                <a:latin typeface="+mj-lt"/>
                <a:ea typeface="+mj-ea"/>
                <a:cs typeface="+mj-cs"/>
              </a:rPr>
              <a:t>The main functional areas of SharePoint</a:t>
            </a:r>
          </a:p>
        </p:txBody>
      </p:sp>
      <p:cxnSp>
        <p:nvCxnSpPr>
          <p:cNvPr id="23" name="Straight Connector 22">
            <a:extLst>
              <a:ext uri="{FF2B5EF4-FFF2-40B4-BE49-F238E27FC236}">
                <a16:creationId xmlns:a16="http://schemas.microsoft.com/office/drawing/2014/main" id="{96A8629B-8289-498B-939B-1CA0C10618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425798" y="4572000"/>
            <a:ext cx="0" cy="4572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4" name="Espace réservé du contenu 3">
            <a:extLst>
              <a:ext uri="{FF2B5EF4-FFF2-40B4-BE49-F238E27FC236}">
                <a16:creationId xmlns:a16="http://schemas.microsoft.com/office/drawing/2014/main" id="{5D5B0B39-D9CE-6AD9-B133-63A587464F41}"/>
              </a:ext>
            </a:extLst>
          </p:cNvPr>
          <p:cNvSpPr>
            <a:spLocks noGrp="1"/>
          </p:cNvSpPr>
          <p:nvPr>
            <p:ph sz="half" idx="2"/>
          </p:nvPr>
        </p:nvSpPr>
        <p:spPr>
          <a:xfrm>
            <a:off x="14974888" y="1529408"/>
            <a:ext cx="8860022" cy="10990972"/>
          </a:xfrm>
        </p:spPr>
        <p:txBody>
          <a:bodyPr vert="horz" lIns="91440" tIns="45720" rIns="91440" bIns="45720" rtlCol="0" anchor="ctr">
            <a:normAutofit/>
          </a:bodyPr>
          <a:lstStyle/>
          <a:p>
            <a:pPr defTabSz="914400" eaLnBrk="1" hangingPunct="1">
              <a:lnSpc>
                <a:spcPct val="90000"/>
              </a:lnSpc>
              <a:spcAft>
                <a:spcPts val="600"/>
              </a:spcAft>
              <a:buSzPct val="87000"/>
            </a:pPr>
            <a:endParaRPr lang="en-US" sz="4000" dirty="0">
              <a:solidFill>
                <a:srgbClr val="FFFFFF"/>
              </a:solidFill>
              <a:latin typeface="+mn-lt"/>
              <a:ea typeface="+mn-ea"/>
              <a:cs typeface="+mn-cs"/>
            </a:endParaRPr>
          </a:p>
          <a:p>
            <a:pPr marL="342900" indent="-571500" defTabSz="914400" eaLnBrk="1" hangingPunct="1">
              <a:lnSpc>
                <a:spcPct val="90000"/>
              </a:lnSpc>
              <a:spcAft>
                <a:spcPts val="600"/>
              </a:spcAft>
              <a:buSzPct val="87000"/>
              <a:buFont typeface="Wingdings" pitchFamily="2" charset="2"/>
              <a:buChar char="Ø"/>
            </a:pPr>
            <a:r>
              <a:rPr lang="en-US" sz="4000" dirty="0">
                <a:solidFill>
                  <a:srgbClr val="FFFFFF"/>
                </a:solidFill>
                <a:latin typeface="+mn-lt"/>
                <a:ea typeface="+mn-ea"/>
                <a:cs typeface="+mn-cs"/>
              </a:rPr>
              <a:t>Team collaboration and productivity.
Enterprise content management.
Workflow and interoperability with business applications.
Access to knowledge: search for content and people.
Enterprise Social Networks: Profiles and Data Tagging.</a:t>
            </a:r>
          </a:p>
        </p:txBody>
      </p:sp>
    </p:spTree>
    <p:extLst>
      <p:ext uri="{BB962C8B-B14F-4D97-AF65-F5344CB8AC3E}">
        <p14:creationId xmlns:p14="http://schemas.microsoft.com/office/powerpoint/2010/main" val="103427335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sp>
        <p:nvSpPr>
          <p:cNvPr id="3" name="ZoneTexte 2"/>
          <p:cNvSpPr txBox="1"/>
          <p:nvPr/>
        </p:nvSpPr>
        <p:spPr>
          <a:xfrm>
            <a:off x="16991636" y="16235424"/>
            <a:ext cx="184731" cy="830997"/>
          </a:xfrm>
          <a:prstGeom prst="rect">
            <a:avLst/>
          </a:prstGeom>
          <a:noFill/>
        </p:spPr>
        <p:txBody>
          <a:bodyPr wrap="none" rtlCol="0">
            <a:spAutoFit/>
          </a:bodyPr>
          <a:lstStyle/>
          <a:p>
            <a:pPr defTabSz="2438430" eaLnBrk="1" fontAlgn="auto" hangingPunct="1">
              <a:spcBef>
                <a:spcPts val="0"/>
              </a:spcBef>
              <a:spcAft>
                <a:spcPts val="0"/>
              </a:spcAft>
              <a:defRPr/>
            </a:pPr>
            <a:endParaRPr lang="fr-CA" sz="4800" dirty="0">
              <a:solidFill>
                <a:prstClr val="black"/>
              </a:solidFill>
              <a:latin typeface="Arial"/>
              <a:ea typeface="+mn-ea"/>
              <a:cs typeface="+mn-cs"/>
            </a:endParaRPr>
          </a:p>
        </p:txBody>
      </p:sp>
      <p:sp>
        <p:nvSpPr>
          <p:cNvPr id="7" name="Titre 1">
            <a:extLst>
              <a:ext uri="{FF2B5EF4-FFF2-40B4-BE49-F238E27FC236}">
                <a16:creationId xmlns:a16="http://schemas.microsoft.com/office/drawing/2014/main" id="{9B3946E7-FF2B-DBF0-DC84-0D391A8A59D4}"/>
              </a:ext>
            </a:extLst>
          </p:cNvPr>
          <p:cNvSpPr txBox="1">
            <a:spLocks/>
          </p:cNvSpPr>
          <p:nvPr/>
        </p:nvSpPr>
        <p:spPr>
          <a:xfrm>
            <a:off x="535336" y="-16041"/>
            <a:ext cx="21945600" cy="1462205"/>
          </a:xfrm>
          <a:prstGeom prst="rect">
            <a:avLst/>
          </a:prstGeom>
        </p:spPr>
        <p:txBody>
          <a:bodyPr vert="horz" lIns="0" tIns="0" rIns="0" bIns="0" rtlCol="0" anchor="b" anchorCtr="0">
            <a:noAutofit/>
          </a:bodyPr>
          <a:lstStyle>
            <a:defPPr>
              <a:defRPr lang="en-US"/>
            </a:defPPr>
            <a:lvl1pPr defTabSz="914400" eaLnBrk="1" latinLnBrk="0" hangingPunct="1">
              <a:lnSpc>
                <a:spcPts val="6000"/>
              </a:lnSpc>
              <a:spcBef>
                <a:spcPts val="0"/>
              </a:spcBef>
              <a:buNone/>
              <a:defRPr sz="7467" b="1">
                <a:solidFill>
                  <a:schemeClr val="tx1"/>
                </a:solidFill>
                <a:latin typeface="-apple-system"/>
                <a:ea typeface="+mj-ea"/>
                <a:cs typeface="Arial" panose="020B0604020202020204" pitchFamily="34" charset="0"/>
              </a:defRPr>
            </a:lvl1pPr>
          </a:lstStyle>
          <a:p>
            <a:r>
              <a:rPr lang="en-US" dirty="0"/>
              <a:t>Documents and libraries in SharePoint</a:t>
            </a:r>
            <a:endParaRPr lang="fr-CA" dirty="0"/>
          </a:p>
        </p:txBody>
      </p:sp>
      <p:sp>
        <p:nvSpPr>
          <p:cNvPr id="5" name="ZoneTexte 4">
            <a:extLst>
              <a:ext uri="{FF2B5EF4-FFF2-40B4-BE49-F238E27FC236}">
                <a16:creationId xmlns:a16="http://schemas.microsoft.com/office/drawing/2014/main" id="{CBAE66FF-F84F-1673-8068-0C26512C8779}"/>
              </a:ext>
            </a:extLst>
          </p:cNvPr>
          <p:cNvSpPr txBox="1"/>
          <p:nvPr/>
        </p:nvSpPr>
        <p:spPr>
          <a:xfrm>
            <a:off x="675043" y="1941384"/>
            <a:ext cx="21774813" cy="6060762"/>
          </a:xfrm>
          <a:prstGeom prst="rect">
            <a:avLst/>
          </a:prstGeom>
        </p:spPr>
        <p:txBody>
          <a:bodyPr>
            <a:noAutofit/>
          </a:bodyPr>
          <a:lstStyle>
            <a:defPPr>
              <a:defRPr lang="en-US"/>
            </a:defPPr>
            <a:lvl1pPr marL="742950" indent="-742950" algn="just" defTabSz="914400" eaLnBrk="1" latinLnBrk="0" hangingPunct="1">
              <a:lnSpc>
                <a:spcPct val="150000"/>
              </a:lnSpc>
              <a:spcBef>
                <a:spcPts val="0"/>
              </a:spcBef>
              <a:buFont typeface="+mj-lt"/>
              <a:buAutoNum type="arabicPeriod"/>
              <a:defRPr sz="4400" kern="100">
                <a:solidFill>
                  <a:schemeClr val="tx1"/>
                </a:solidFill>
                <a:latin typeface="+mn-lt"/>
                <a:ea typeface="Corbel" panose="020B0503020204020204" pitchFamily="34" charset="0"/>
                <a:cs typeface="Times New Roman" panose="02020603050405020304" pitchFamily="18" charset="0"/>
              </a:defRPr>
            </a:lvl1pPr>
            <a:lvl2pPr indent="0" algn="ctr" defTabSz="914400" eaLnBrk="1" latinLnBrk="0" hangingPunct="1">
              <a:lnSpc>
                <a:spcPct val="90000"/>
              </a:lnSpc>
              <a:spcBef>
                <a:spcPts val="500"/>
              </a:spcBef>
              <a:buFont typeface="Calibri" panose="020F0502020204030204" pitchFamily="34" charset="0"/>
              <a:buNone/>
              <a:defRPr sz="2400">
                <a:solidFill>
                  <a:schemeClr val="tx1">
                    <a:tint val="75000"/>
                  </a:schemeClr>
                </a:solidFill>
                <a:latin typeface="+mn-lt"/>
                <a:ea typeface="+mn-ea"/>
                <a:cs typeface="+mn-cs"/>
              </a:defRPr>
            </a:lvl2pPr>
            <a:lvl3pPr indent="0" algn="ctr" defTabSz="914400" eaLnBrk="1" latinLnBrk="0" hangingPunct="1">
              <a:lnSpc>
                <a:spcPct val="90000"/>
              </a:lnSpc>
              <a:spcBef>
                <a:spcPts val="500"/>
              </a:spcBef>
              <a:buFont typeface="Calibri" panose="020F0502020204030204" pitchFamily="34" charset="0"/>
              <a:buNone/>
              <a:defRPr>
                <a:solidFill>
                  <a:schemeClr val="tx1">
                    <a:tint val="75000"/>
                  </a:schemeClr>
                </a:solidFill>
                <a:latin typeface="+mn-lt"/>
                <a:ea typeface="+mn-ea"/>
                <a:cs typeface="+mn-cs"/>
              </a:defRPr>
            </a:lvl3pPr>
            <a:lvl4pPr indent="0" algn="ctr" defTabSz="914400" eaLnBrk="1" latinLnBrk="0" hangingPunct="1">
              <a:lnSpc>
                <a:spcPct val="90000"/>
              </a:lnSpc>
              <a:spcBef>
                <a:spcPts val="500"/>
              </a:spcBef>
              <a:buFont typeface="Calibri" panose="020F0502020204030204" pitchFamily="34" charset="0"/>
              <a:buNone/>
              <a:defRPr sz="1800">
                <a:solidFill>
                  <a:schemeClr val="tx1">
                    <a:tint val="75000"/>
                  </a:schemeClr>
                </a:solidFill>
                <a:latin typeface="+mn-lt"/>
                <a:ea typeface="+mn-ea"/>
                <a:cs typeface="+mn-cs"/>
              </a:defRPr>
            </a:lvl4pPr>
            <a:lvl5pPr indent="0" algn="ctr" defTabSz="914400" eaLnBrk="1" latinLnBrk="0" hangingPunct="1">
              <a:lnSpc>
                <a:spcPct val="90000"/>
              </a:lnSpc>
              <a:spcBef>
                <a:spcPts val="500"/>
              </a:spcBef>
              <a:buFont typeface="Calibri" panose="020F0502020204030204" pitchFamily="34" charset="0"/>
              <a:buNone/>
              <a:defRPr sz="1800">
                <a:solidFill>
                  <a:schemeClr val="tx1">
                    <a:tint val="75000"/>
                  </a:schemeClr>
                </a:solidFill>
                <a:latin typeface="+mn-lt"/>
                <a:ea typeface="+mn-ea"/>
                <a:cs typeface="+mn-cs"/>
              </a:defRPr>
            </a:lvl5pPr>
            <a:lvl6pPr indent="0" algn="ctr">
              <a:lnSpc>
                <a:spcPct val="90000"/>
              </a:lnSpc>
              <a:spcBef>
                <a:spcPts val="500"/>
              </a:spcBef>
              <a:buFont typeface="Arial" panose="020B0604020202020204" pitchFamily="34" charset="0"/>
              <a:buNone/>
              <a:defRPr sz="1800">
                <a:solidFill>
                  <a:schemeClr val="tx1">
                    <a:tint val="75000"/>
                  </a:schemeClr>
                </a:solidFill>
                <a:latin typeface="+mn-lt"/>
                <a:ea typeface="+mn-ea"/>
                <a:cs typeface="+mn-cs"/>
              </a:defRPr>
            </a:lvl6pPr>
            <a:lvl7pPr indent="0" algn="ctr">
              <a:lnSpc>
                <a:spcPct val="90000"/>
              </a:lnSpc>
              <a:spcBef>
                <a:spcPts val="500"/>
              </a:spcBef>
              <a:buFont typeface="Arial" panose="020B0604020202020204" pitchFamily="34" charset="0"/>
              <a:buNone/>
              <a:defRPr sz="1800">
                <a:solidFill>
                  <a:schemeClr val="tx1">
                    <a:tint val="75000"/>
                  </a:schemeClr>
                </a:solidFill>
                <a:latin typeface="+mn-lt"/>
                <a:ea typeface="+mn-ea"/>
                <a:cs typeface="+mn-cs"/>
              </a:defRPr>
            </a:lvl7pPr>
            <a:lvl8pPr indent="0" algn="ctr">
              <a:lnSpc>
                <a:spcPct val="90000"/>
              </a:lnSpc>
              <a:spcBef>
                <a:spcPts val="500"/>
              </a:spcBef>
              <a:buFont typeface="Arial" panose="020B0604020202020204" pitchFamily="34" charset="0"/>
              <a:buNone/>
              <a:defRPr sz="1800">
                <a:solidFill>
                  <a:schemeClr val="tx1">
                    <a:tint val="75000"/>
                  </a:schemeClr>
                </a:solidFill>
                <a:latin typeface="+mn-lt"/>
                <a:ea typeface="+mn-ea"/>
                <a:cs typeface="+mn-cs"/>
              </a:defRPr>
            </a:lvl8pPr>
            <a:lvl9pPr indent="0" algn="ctr">
              <a:lnSpc>
                <a:spcPct val="90000"/>
              </a:lnSpc>
              <a:spcBef>
                <a:spcPts val="500"/>
              </a:spcBef>
              <a:buFont typeface="Arial" panose="020B0604020202020204" pitchFamily="34" charset="0"/>
              <a:buNone/>
              <a:defRPr sz="1800">
                <a:solidFill>
                  <a:schemeClr val="tx1">
                    <a:tint val="75000"/>
                  </a:schemeClr>
                </a:solidFill>
                <a:latin typeface="+mn-lt"/>
                <a:ea typeface="+mn-ea"/>
                <a:cs typeface="+mn-cs"/>
              </a:defRPr>
            </a:lvl9pPr>
          </a:lstStyle>
          <a:p>
            <a:pPr algn="l"/>
            <a:r>
              <a:rPr lang="en-US" sz="4000" dirty="0"/>
              <a:t>A document library is a place on a site where you can upload, create, update, and collaborate on files with team members.
Document libraries are often used to store a group of files with shared attributes.
A document's properties can be used to make it easier to manage and access the document with metadata.</a:t>
            </a:r>
            <a:endParaRPr lang="fr-FR" sz="4000" dirty="0"/>
          </a:p>
        </p:txBody>
      </p:sp>
      <p:sp>
        <p:nvSpPr>
          <p:cNvPr id="8" name="ZoneTexte 7">
            <a:extLst>
              <a:ext uri="{FF2B5EF4-FFF2-40B4-BE49-F238E27FC236}">
                <a16:creationId xmlns:a16="http://schemas.microsoft.com/office/drawing/2014/main" id="{5115EFB4-1581-7989-3A28-74BC93809100}"/>
              </a:ext>
            </a:extLst>
          </p:cNvPr>
          <p:cNvSpPr txBox="1"/>
          <p:nvPr/>
        </p:nvSpPr>
        <p:spPr>
          <a:xfrm>
            <a:off x="1102768" y="8158283"/>
            <a:ext cx="16764904" cy="1485165"/>
          </a:xfrm>
          <a:prstGeom prst="rect">
            <a:avLst/>
          </a:prstGeom>
        </p:spPr>
        <p:txBody>
          <a:bodyPr>
            <a:noAutofit/>
          </a:bodyPr>
          <a:lstStyle>
            <a:defPPr>
              <a:defRPr lang="en-US"/>
            </a:defPPr>
            <a:lvl1pPr marL="742950" indent="-742950" algn="just" defTabSz="914400" eaLnBrk="1" latinLnBrk="0" hangingPunct="1">
              <a:lnSpc>
                <a:spcPct val="150000"/>
              </a:lnSpc>
              <a:spcBef>
                <a:spcPts val="0"/>
              </a:spcBef>
              <a:buFont typeface="+mj-lt"/>
              <a:buAutoNum type="arabicPeriod"/>
              <a:defRPr sz="4400" kern="100">
                <a:solidFill>
                  <a:schemeClr val="tx1"/>
                </a:solidFill>
                <a:latin typeface="+mn-lt"/>
                <a:ea typeface="Corbel" panose="020B0503020204020204" pitchFamily="34" charset="0"/>
                <a:cs typeface="Times New Roman" panose="02020603050405020304" pitchFamily="18" charset="0"/>
              </a:defRPr>
            </a:lvl1pPr>
            <a:lvl2pPr indent="0" algn="ctr" defTabSz="914400" eaLnBrk="1" latinLnBrk="0" hangingPunct="1">
              <a:lnSpc>
                <a:spcPct val="90000"/>
              </a:lnSpc>
              <a:spcBef>
                <a:spcPts val="500"/>
              </a:spcBef>
              <a:buFont typeface="Calibri" panose="020F0502020204030204" pitchFamily="34" charset="0"/>
              <a:buNone/>
              <a:defRPr sz="2400">
                <a:solidFill>
                  <a:schemeClr val="tx1">
                    <a:tint val="75000"/>
                  </a:schemeClr>
                </a:solidFill>
                <a:latin typeface="+mn-lt"/>
                <a:ea typeface="+mn-ea"/>
                <a:cs typeface="+mn-cs"/>
              </a:defRPr>
            </a:lvl2pPr>
            <a:lvl3pPr indent="0" algn="ctr" defTabSz="914400" eaLnBrk="1" latinLnBrk="0" hangingPunct="1">
              <a:lnSpc>
                <a:spcPct val="90000"/>
              </a:lnSpc>
              <a:spcBef>
                <a:spcPts val="500"/>
              </a:spcBef>
              <a:buFont typeface="Calibri" panose="020F0502020204030204" pitchFamily="34" charset="0"/>
              <a:buNone/>
              <a:defRPr>
                <a:solidFill>
                  <a:schemeClr val="tx1">
                    <a:tint val="75000"/>
                  </a:schemeClr>
                </a:solidFill>
                <a:latin typeface="+mn-lt"/>
                <a:ea typeface="+mn-ea"/>
                <a:cs typeface="+mn-cs"/>
              </a:defRPr>
            </a:lvl3pPr>
            <a:lvl4pPr indent="0" algn="ctr" defTabSz="914400" eaLnBrk="1" latinLnBrk="0" hangingPunct="1">
              <a:lnSpc>
                <a:spcPct val="90000"/>
              </a:lnSpc>
              <a:spcBef>
                <a:spcPts val="500"/>
              </a:spcBef>
              <a:buFont typeface="Calibri" panose="020F0502020204030204" pitchFamily="34" charset="0"/>
              <a:buNone/>
              <a:defRPr sz="1800">
                <a:solidFill>
                  <a:schemeClr val="tx1">
                    <a:tint val="75000"/>
                  </a:schemeClr>
                </a:solidFill>
                <a:latin typeface="+mn-lt"/>
                <a:ea typeface="+mn-ea"/>
                <a:cs typeface="+mn-cs"/>
              </a:defRPr>
            </a:lvl4pPr>
            <a:lvl5pPr indent="0" algn="ctr" defTabSz="914400" eaLnBrk="1" latinLnBrk="0" hangingPunct="1">
              <a:lnSpc>
                <a:spcPct val="90000"/>
              </a:lnSpc>
              <a:spcBef>
                <a:spcPts val="500"/>
              </a:spcBef>
              <a:buFont typeface="Calibri" panose="020F0502020204030204" pitchFamily="34" charset="0"/>
              <a:buNone/>
              <a:defRPr sz="1800">
                <a:solidFill>
                  <a:schemeClr val="tx1">
                    <a:tint val="75000"/>
                  </a:schemeClr>
                </a:solidFill>
                <a:latin typeface="+mn-lt"/>
                <a:ea typeface="+mn-ea"/>
                <a:cs typeface="+mn-cs"/>
              </a:defRPr>
            </a:lvl5pPr>
            <a:lvl6pPr indent="0" algn="ctr">
              <a:lnSpc>
                <a:spcPct val="90000"/>
              </a:lnSpc>
              <a:spcBef>
                <a:spcPts val="500"/>
              </a:spcBef>
              <a:buFont typeface="Arial" panose="020B0604020202020204" pitchFamily="34" charset="0"/>
              <a:buNone/>
              <a:defRPr sz="1800">
                <a:solidFill>
                  <a:schemeClr val="tx1">
                    <a:tint val="75000"/>
                  </a:schemeClr>
                </a:solidFill>
                <a:latin typeface="+mn-lt"/>
                <a:ea typeface="+mn-ea"/>
                <a:cs typeface="+mn-cs"/>
              </a:defRPr>
            </a:lvl6pPr>
            <a:lvl7pPr indent="0" algn="ctr">
              <a:lnSpc>
                <a:spcPct val="90000"/>
              </a:lnSpc>
              <a:spcBef>
                <a:spcPts val="500"/>
              </a:spcBef>
              <a:buFont typeface="Arial" panose="020B0604020202020204" pitchFamily="34" charset="0"/>
              <a:buNone/>
              <a:defRPr sz="1800">
                <a:solidFill>
                  <a:schemeClr val="tx1">
                    <a:tint val="75000"/>
                  </a:schemeClr>
                </a:solidFill>
                <a:latin typeface="+mn-lt"/>
                <a:ea typeface="+mn-ea"/>
                <a:cs typeface="+mn-cs"/>
              </a:defRPr>
            </a:lvl7pPr>
            <a:lvl8pPr indent="0" algn="ctr">
              <a:lnSpc>
                <a:spcPct val="90000"/>
              </a:lnSpc>
              <a:spcBef>
                <a:spcPts val="500"/>
              </a:spcBef>
              <a:buFont typeface="Arial" panose="020B0604020202020204" pitchFamily="34" charset="0"/>
              <a:buNone/>
              <a:defRPr sz="1800">
                <a:solidFill>
                  <a:schemeClr val="tx1">
                    <a:tint val="75000"/>
                  </a:schemeClr>
                </a:solidFill>
                <a:latin typeface="+mn-lt"/>
                <a:ea typeface="+mn-ea"/>
                <a:cs typeface="+mn-cs"/>
              </a:defRPr>
            </a:lvl8pPr>
            <a:lvl9pPr indent="0" algn="ctr">
              <a:lnSpc>
                <a:spcPct val="90000"/>
              </a:lnSpc>
              <a:spcBef>
                <a:spcPts val="500"/>
              </a:spcBef>
              <a:buFont typeface="Arial" panose="020B0604020202020204" pitchFamily="34" charset="0"/>
              <a:buNone/>
              <a:defRPr sz="1800">
                <a:solidFill>
                  <a:schemeClr val="tx1">
                    <a:tint val="75000"/>
                  </a:schemeClr>
                </a:solidFill>
                <a:latin typeface="+mn-lt"/>
                <a:ea typeface="+mn-ea"/>
                <a:cs typeface="+mn-cs"/>
              </a:defRPr>
            </a:lvl9pPr>
          </a:lstStyle>
          <a:p>
            <a:pPr marL="0" indent="0">
              <a:buNone/>
            </a:pPr>
            <a:r>
              <a:rPr lang="en-US" sz="4000" dirty="0"/>
              <a:t>Creating a document library in Microsoft SharePoint</a:t>
            </a:r>
            <a:endParaRPr lang="fr-FR" sz="4000" dirty="0"/>
          </a:p>
        </p:txBody>
      </p:sp>
      <p:sp>
        <p:nvSpPr>
          <p:cNvPr id="9" name="ZoneTexte 8">
            <a:extLst>
              <a:ext uri="{FF2B5EF4-FFF2-40B4-BE49-F238E27FC236}">
                <a16:creationId xmlns:a16="http://schemas.microsoft.com/office/drawing/2014/main" id="{976A2CF0-A472-F995-5BDA-B37CF74797BD}"/>
              </a:ext>
            </a:extLst>
          </p:cNvPr>
          <p:cNvSpPr txBox="1"/>
          <p:nvPr/>
        </p:nvSpPr>
        <p:spPr>
          <a:xfrm>
            <a:off x="1733462" y="9848110"/>
            <a:ext cx="17083274" cy="2391197"/>
          </a:xfrm>
          <a:prstGeom prst="rect">
            <a:avLst/>
          </a:prstGeom>
          <a:noFill/>
        </p:spPr>
        <p:txBody>
          <a:bodyPr rtlCol="0"/>
          <a:lstStyle/>
          <a:p>
            <a:pPr marL="914411" indent="-914411">
              <a:buFont typeface="+mj-lt"/>
              <a:buAutoNum type="arabicPeriod"/>
            </a:pPr>
            <a:r>
              <a:rPr lang="en-US" sz="4267" dirty="0">
                <a:solidFill>
                  <a:srgbClr val="C1FBE4"/>
                </a:solidFill>
              </a:rPr>
              <a:t>Go to the Library tab in SharePoint
Click on "Create Document Library"
Fill out the form to create a new library</a:t>
            </a:r>
            <a:endParaRPr lang="fr-FR" sz="4267" dirty="0">
              <a:solidFill>
                <a:srgbClr val="C1FBE4"/>
              </a:solidFill>
            </a:endParaRPr>
          </a:p>
        </p:txBody>
      </p:sp>
      <p:pic>
        <p:nvPicPr>
          <p:cNvPr id="11" name="Image 10">
            <a:extLst>
              <a:ext uri="{FF2B5EF4-FFF2-40B4-BE49-F238E27FC236}">
                <a16:creationId xmlns:a16="http://schemas.microsoft.com/office/drawing/2014/main" id="{9E1333EA-CF8B-9711-85C0-9096B32F5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43296" y="8744235"/>
            <a:ext cx="3207243" cy="3495072"/>
          </a:xfrm>
          <a:prstGeom prst="rect">
            <a:avLst/>
          </a:prstGeom>
          <a:ln w="19050">
            <a:solidFill>
              <a:schemeClr val="accent6">
                <a:lumMod val="50000"/>
              </a:schemeClr>
            </a:solidFill>
          </a:ln>
        </p:spPr>
      </p:pic>
    </p:spTree>
    <p:extLst>
      <p:ext uri="{BB962C8B-B14F-4D97-AF65-F5344CB8AC3E}">
        <p14:creationId xmlns:p14="http://schemas.microsoft.com/office/powerpoint/2010/main" val="27685552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9C372886-6296-81E4-DC78-E92EF7A3DCAA}"/>
              </a:ext>
            </a:extLst>
          </p:cNvPr>
          <p:cNvSpPr txBox="1"/>
          <p:nvPr/>
        </p:nvSpPr>
        <p:spPr>
          <a:xfrm flipH="1">
            <a:off x="550784" y="221183"/>
            <a:ext cx="17847588" cy="1292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square" lIns="91440" tIns="45720" rIns="91440" bIns="45720" numCol="1" rtlCol="0" anchor="ctr" anchorCtr="0" compatLnSpc="1">
            <a:prstTxWarp prst="textNoShape">
              <a:avLst/>
            </a:prstTxWarp>
            <a:normAutofit/>
          </a:bodyPr>
          <a:lstStyle>
            <a:defPPr>
              <a:defRPr lang="en-US"/>
            </a:defPPr>
            <a:lvl1pPr defTabSz="914400" eaLnBrk="1" hangingPunct="1">
              <a:lnSpc>
                <a:spcPct val="90000"/>
              </a:lnSpc>
              <a:defRPr sz="8000" b="1" i="0">
                <a:solidFill>
                  <a:schemeClr val="tx1"/>
                </a:solidFill>
                <a:latin typeface="+mj-lt"/>
                <a:ea typeface="+mj-ea"/>
                <a:cs typeface="+mj-cs"/>
              </a:defRPr>
            </a:lvl1pPr>
            <a:lvl2pPr>
              <a:defRPr sz="10000" b="1">
                <a:solidFill>
                  <a:srgbClr val="272D30"/>
                </a:solidFill>
                <a:latin typeface="Open Sans Semibold" charset="0"/>
                <a:ea typeface="Open Sans Semibold" charset="0"/>
                <a:cs typeface="Open Sans Semibold" charset="0"/>
              </a:defRPr>
            </a:lvl2pPr>
            <a:lvl3pPr>
              <a:defRPr sz="10000" b="1">
                <a:solidFill>
                  <a:srgbClr val="272D30"/>
                </a:solidFill>
                <a:latin typeface="Open Sans Semibold" charset="0"/>
                <a:ea typeface="Open Sans Semibold" charset="0"/>
                <a:cs typeface="Open Sans Semibold" charset="0"/>
              </a:defRPr>
            </a:lvl3pPr>
            <a:lvl4pPr>
              <a:defRPr sz="10000" b="1">
                <a:solidFill>
                  <a:srgbClr val="272D30"/>
                </a:solidFill>
                <a:latin typeface="Open Sans Semibold" charset="0"/>
                <a:ea typeface="Open Sans Semibold" charset="0"/>
                <a:cs typeface="Open Sans Semibold" charset="0"/>
              </a:defRPr>
            </a:lvl4pPr>
            <a:lvl5pPr>
              <a:defRPr sz="10000" b="1">
                <a:solidFill>
                  <a:srgbClr val="272D30"/>
                </a:solidFill>
                <a:latin typeface="Open Sans Semibold" charset="0"/>
                <a:ea typeface="Open Sans Semibold" charset="0"/>
                <a:cs typeface="Open Sans Semibold" charset="0"/>
              </a:defRPr>
            </a:lvl5pPr>
            <a:lvl6pPr marL="457200" defTabSz="825500" fontAlgn="base" hangingPunct="0">
              <a:lnSpc>
                <a:spcPct val="80000"/>
              </a:lnSpc>
              <a:spcBef>
                <a:spcPct val="0"/>
              </a:spcBef>
              <a:spcAft>
                <a:spcPct val="0"/>
              </a:spcAft>
              <a:defRPr sz="10000">
                <a:solidFill>
                  <a:srgbClr val="272D30"/>
                </a:solidFill>
                <a:latin typeface="Poppins Medium" charset="0"/>
                <a:ea typeface="Poppins Medium" charset="0"/>
                <a:cs typeface="Poppins Medium" charset="0"/>
              </a:defRPr>
            </a:lvl6pPr>
            <a:lvl7pPr marL="914400" defTabSz="825500" fontAlgn="base" hangingPunct="0">
              <a:lnSpc>
                <a:spcPct val="80000"/>
              </a:lnSpc>
              <a:spcBef>
                <a:spcPct val="0"/>
              </a:spcBef>
              <a:spcAft>
                <a:spcPct val="0"/>
              </a:spcAft>
              <a:defRPr sz="10000">
                <a:solidFill>
                  <a:srgbClr val="272D30"/>
                </a:solidFill>
                <a:latin typeface="Poppins Medium" charset="0"/>
                <a:ea typeface="Poppins Medium" charset="0"/>
                <a:cs typeface="Poppins Medium" charset="0"/>
              </a:defRPr>
            </a:lvl7pPr>
            <a:lvl8pPr marL="1371600" defTabSz="825500" fontAlgn="base" hangingPunct="0">
              <a:lnSpc>
                <a:spcPct val="80000"/>
              </a:lnSpc>
              <a:spcBef>
                <a:spcPct val="0"/>
              </a:spcBef>
              <a:spcAft>
                <a:spcPct val="0"/>
              </a:spcAft>
              <a:defRPr sz="10000">
                <a:solidFill>
                  <a:srgbClr val="272D30"/>
                </a:solidFill>
                <a:latin typeface="Poppins Medium" charset="0"/>
                <a:ea typeface="Poppins Medium" charset="0"/>
                <a:cs typeface="Poppins Medium" charset="0"/>
              </a:defRPr>
            </a:lvl8pPr>
            <a:lvl9pPr marL="1828800" defTabSz="825500" fontAlgn="base" hangingPunct="0">
              <a:lnSpc>
                <a:spcPct val="80000"/>
              </a:lnSpc>
              <a:spcBef>
                <a:spcPct val="0"/>
              </a:spcBef>
              <a:spcAft>
                <a:spcPct val="0"/>
              </a:spcAft>
              <a:defRPr sz="10000">
                <a:solidFill>
                  <a:srgbClr val="272D30"/>
                </a:solidFill>
                <a:latin typeface="Poppins Medium" charset="0"/>
                <a:ea typeface="Poppins Medium" charset="0"/>
                <a:cs typeface="Poppins Medium" charset="0"/>
              </a:defRPr>
            </a:lvl9pPr>
          </a:lstStyle>
          <a:p>
            <a:r>
              <a:rPr lang="fr-FR" dirty="0" err="1"/>
              <a:t>Working</a:t>
            </a:r>
            <a:r>
              <a:rPr lang="fr-FR" dirty="0"/>
              <a:t> </a:t>
            </a:r>
            <a:r>
              <a:rPr lang="fr-FR" dirty="0" err="1"/>
              <a:t>with</a:t>
            </a:r>
            <a:r>
              <a:rPr lang="fr-FR" dirty="0"/>
              <a:t> Files</a:t>
            </a:r>
          </a:p>
        </p:txBody>
      </p:sp>
      <p:sp>
        <p:nvSpPr>
          <p:cNvPr id="7" name="Espace réservé du contenu 2">
            <a:extLst>
              <a:ext uri="{FF2B5EF4-FFF2-40B4-BE49-F238E27FC236}">
                <a16:creationId xmlns:a16="http://schemas.microsoft.com/office/drawing/2014/main" id="{9C44D8A1-BE5B-5578-EC34-3AD458413F02}"/>
              </a:ext>
            </a:extLst>
          </p:cNvPr>
          <p:cNvSpPr>
            <a:spLocks noGrp="1"/>
          </p:cNvSpPr>
          <p:nvPr>
            <p:ph idx="1"/>
          </p:nvPr>
        </p:nvSpPr>
        <p:spPr>
          <a:xfrm>
            <a:off x="455332" y="1727862"/>
            <a:ext cx="21386376" cy="1143102"/>
          </a:xfr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square" lIns="91440" tIns="45720" rIns="91440" bIns="45720" numCol="1" rtlCol="0" anchor="t" anchorCtr="0" compatLnSpc="1">
            <a:prstTxWarp prst="textNoShape">
              <a:avLst/>
            </a:prstTxWarp>
            <a:noAutofit/>
          </a:bodyPr>
          <a:lstStyle/>
          <a:p>
            <a:pPr marL="228600" indent="-457200" algn="l" defTabSz="914400" eaLnBrk="1" hangingPunct="1">
              <a:lnSpc>
                <a:spcPct val="90000"/>
              </a:lnSpc>
              <a:spcAft>
                <a:spcPts val="600"/>
              </a:spcAft>
              <a:buSzPct val="87000"/>
              <a:buFont typeface="Wingdings" pitchFamily="2" charset="2"/>
              <a:buChar char="Ø"/>
            </a:pPr>
            <a:r>
              <a:rPr lang="en-US" sz="3200" dirty="0">
                <a:solidFill>
                  <a:schemeClr val="tx1"/>
                </a:solidFill>
                <a:latin typeface="+mn-lt"/>
                <a:ea typeface="+mn-ea"/>
                <a:cs typeface="+mn-cs"/>
              </a:rPr>
              <a:t>Select a site from the SharePoint home page or enter its URL in your browser. Select Documents in the left navigation pane.</a:t>
            </a:r>
            <a:endParaRPr lang="fr-FR" sz="3200" dirty="0">
              <a:solidFill>
                <a:schemeClr val="tx1"/>
              </a:solidFill>
              <a:latin typeface="+mn-lt"/>
              <a:ea typeface="+mn-ea"/>
              <a:cs typeface="+mn-cs"/>
            </a:endParaRPr>
          </a:p>
        </p:txBody>
      </p:sp>
      <p:pic>
        <p:nvPicPr>
          <p:cNvPr id="5" name="Image 4">
            <a:extLst>
              <a:ext uri="{FF2B5EF4-FFF2-40B4-BE49-F238E27FC236}">
                <a16:creationId xmlns:a16="http://schemas.microsoft.com/office/drawing/2014/main" id="{6C1DC0F9-2086-C6FF-5B37-8B3AB01EF923}"/>
              </a:ext>
            </a:extLst>
          </p:cNvPr>
          <p:cNvPicPr>
            <a:picLocks noChangeAspect="1"/>
          </p:cNvPicPr>
          <p:nvPr/>
        </p:nvPicPr>
        <p:blipFill>
          <a:blip r:embed="rId2"/>
          <a:stretch>
            <a:fillRect/>
          </a:stretch>
        </p:blipFill>
        <p:spPr>
          <a:xfrm>
            <a:off x="2333996" y="3945362"/>
            <a:ext cx="18799248" cy="9097062"/>
          </a:xfrm>
          <a:prstGeom prst="roundRect">
            <a:avLst>
              <a:gd name="adj" fmla="val 4167"/>
            </a:avLst>
          </a:prstGeom>
          <a:solidFill>
            <a:srgbClr val="FFFFFF"/>
          </a:solidFill>
          <a:ln w="19050" cap="sq">
            <a:solidFill>
              <a:srgbClr val="00FCA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3" name="Image 2">
            <a:extLst>
              <a:ext uri="{FF2B5EF4-FFF2-40B4-BE49-F238E27FC236}">
                <a16:creationId xmlns:a16="http://schemas.microsoft.com/office/drawing/2014/main" id="{96E0E719-DE76-42E4-BF17-10A088246A40}"/>
              </a:ext>
            </a:extLst>
          </p:cNvPr>
          <p:cNvPicPr>
            <a:picLocks noChangeAspect="1"/>
          </p:cNvPicPr>
          <p:nvPr/>
        </p:nvPicPr>
        <p:blipFill>
          <a:blip r:embed="rId3"/>
          <a:stretch>
            <a:fillRect/>
          </a:stretch>
        </p:blipFill>
        <p:spPr>
          <a:xfrm>
            <a:off x="3367214" y="3041576"/>
            <a:ext cx="15997852" cy="1271062"/>
          </a:xfrm>
          <a:prstGeom prst="roundRect">
            <a:avLst>
              <a:gd name="adj" fmla="val 4167"/>
            </a:avLst>
          </a:prstGeom>
          <a:solidFill>
            <a:srgbClr val="FFFFFF"/>
          </a:solidFill>
          <a:ln w="19050" cap="sq">
            <a:solidFill>
              <a:srgbClr val="00FCA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cxnSp>
        <p:nvCxnSpPr>
          <p:cNvPr id="16" name="Connecteur droit avec flèche 15">
            <a:extLst>
              <a:ext uri="{FF2B5EF4-FFF2-40B4-BE49-F238E27FC236}">
                <a16:creationId xmlns:a16="http://schemas.microsoft.com/office/drawing/2014/main" id="{EBB3255E-521E-2810-6D26-EE02ED205673}"/>
              </a:ext>
            </a:extLst>
          </p:cNvPr>
          <p:cNvCxnSpPr>
            <a:cxnSpLocks/>
          </p:cNvCxnSpPr>
          <p:nvPr/>
        </p:nvCxnSpPr>
        <p:spPr>
          <a:xfrm>
            <a:off x="5790875" y="4043550"/>
            <a:ext cx="2876550" cy="137695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necteur droit avec flèche 29">
            <a:extLst>
              <a:ext uri="{FF2B5EF4-FFF2-40B4-BE49-F238E27FC236}">
                <a16:creationId xmlns:a16="http://schemas.microsoft.com/office/drawing/2014/main" id="{88787111-239F-12B3-C6E3-97D71195EC91}"/>
              </a:ext>
            </a:extLst>
          </p:cNvPr>
          <p:cNvCxnSpPr>
            <a:cxnSpLocks/>
            <a:stCxn id="47" idx="1"/>
          </p:cNvCxnSpPr>
          <p:nvPr/>
        </p:nvCxnSpPr>
        <p:spPr>
          <a:xfrm flipH="1">
            <a:off x="9773251" y="7629352"/>
            <a:ext cx="3347882" cy="221681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a:extLst>
              <a:ext uri="{FF2B5EF4-FFF2-40B4-BE49-F238E27FC236}">
                <a16:creationId xmlns:a16="http://schemas.microsoft.com/office/drawing/2014/main" id="{FBD6AB77-B56F-4F3B-077A-219C66C27521}"/>
              </a:ext>
            </a:extLst>
          </p:cNvPr>
          <p:cNvCxnSpPr>
            <a:cxnSpLocks/>
          </p:cNvCxnSpPr>
          <p:nvPr/>
        </p:nvCxnSpPr>
        <p:spPr>
          <a:xfrm>
            <a:off x="9773250" y="4198335"/>
            <a:ext cx="0" cy="10800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necteur droit avec flèche 17">
            <a:extLst>
              <a:ext uri="{FF2B5EF4-FFF2-40B4-BE49-F238E27FC236}">
                <a16:creationId xmlns:a16="http://schemas.microsoft.com/office/drawing/2014/main" id="{95F186FA-334C-5682-235C-7760AB42F41F}"/>
              </a:ext>
            </a:extLst>
          </p:cNvPr>
          <p:cNvCxnSpPr>
            <a:cxnSpLocks/>
          </p:cNvCxnSpPr>
          <p:nvPr/>
        </p:nvCxnSpPr>
        <p:spPr>
          <a:xfrm flipH="1">
            <a:off x="11091085" y="4198335"/>
            <a:ext cx="2494038" cy="10800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necteur droit avec flèche 21">
            <a:extLst>
              <a:ext uri="{FF2B5EF4-FFF2-40B4-BE49-F238E27FC236}">
                <a16:creationId xmlns:a16="http://schemas.microsoft.com/office/drawing/2014/main" id="{9610405C-835B-A265-452C-C40B0DCA02F1}"/>
              </a:ext>
            </a:extLst>
          </p:cNvPr>
          <p:cNvCxnSpPr>
            <a:cxnSpLocks/>
          </p:cNvCxnSpPr>
          <p:nvPr/>
        </p:nvCxnSpPr>
        <p:spPr>
          <a:xfrm flipH="1">
            <a:off x="15982625" y="4198335"/>
            <a:ext cx="1235814" cy="10800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1" name="Image 30">
            <a:extLst>
              <a:ext uri="{FF2B5EF4-FFF2-40B4-BE49-F238E27FC236}">
                <a16:creationId xmlns:a16="http://schemas.microsoft.com/office/drawing/2014/main" id="{20C2072D-DB55-F1B1-CBE3-5E62D937772D}"/>
              </a:ext>
            </a:extLst>
          </p:cNvPr>
          <p:cNvPicPr>
            <a:picLocks noChangeAspect="1"/>
          </p:cNvPicPr>
          <p:nvPr/>
        </p:nvPicPr>
        <p:blipFill rotWithShape="1">
          <a:blip r:embed="rId4"/>
          <a:srcRect l="2666" r="6000"/>
          <a:stretch/>
        </p:blipFill>
        <p:spPr>
          <a:xfrm>
            <a:off x="21133244" y="5680563"/>
            <a:ext cx="3012084" cy="6134100"/>
          </a:xfrm>
          <a:prstGeom prst="roundRect">
            <a:avLst>
              <a:gd name="adj" fmla="val 4167"/>
            </a:avLst>
          </a:prstGeom>
          <a:solidFill>
            <a:srgbClr val="FFFFFF"/>
          </a:solidFill>
          <a:ln w="19050" cap="sq">
            <a:solidFill>
              <a:srgbClr val="00FCA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cxnSp>
        <p:nvCxnSpPr>
          <p:cNvPr id="33" name="Connecteur droit avec flèche 32">
            <a:extLst>
              <a:ext uri="{FF2B5EF4-FFF2-40B4-BE49-F238E27FC236}">
                <a16:creationId xmlns:a16="http://schemas.microsoft.com/office/drawing/2014/main" id="{91CA8013-BDA4-24A9-CEFF-F431FC2DAFFA}"/>
              </a:ext>
            </a:extLst>
          </p:cNvPr>
          <p:cNvCxnSpPr>
            <a:cxnSpLocks/>
          </p:cNvCxnSpPr>
          <p:nvPr/>
        </p:nvCxnSpPr>
        <p:spPr>
          <a:xfrm flipH="1" flipV="1">
            <a:off x="20268875" y="5680564"/>
            <a:ext cx="905378" cy="95249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Connecteur droit avec flèche 36">
            <a:extLst>
              <a:ext uri="{FF2B5EF4-FFF2-40B4-BE49-F238E27FC236}">
                <a16:creationId xmlns:a16="http://schemas.microsoft.com/office/drawing/2014/main" id="{9B35B36B-9ECF-B293-0DEA-AD0091104AD5}"/>
              </a:ext>
            </a:extLst>
          </p:cNvPr>
          <p:cNvCxnSpPr>
            <a:cxnSpLocks/>
            <a:stCxn id="5" idx="3"/>
          </p:cNvCxnSpPr>
          <p:nvPr/>
        </p:nvCxnSpPr>
        <p:spPr>
          <a:xfrm flipH="1">
            <a:off x="19199079" y="8493893"/>
            <a:ext cx="1934166" cy="25372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Connecteur droit avec flèche 39">
            <a:extLst>
              <a:ext uri="{FF2B5EF4-FFF2-40B4-BE49-F238E27FC236}">
                <a16:creationId xmlns:a16="http://schemas.microsoft.com/office/drawing/2014/main" id="{D67D6567-2674-7C69-E7CB-7E13B47ECE10}"/>
              </a:ext>
            </a:extLst>
          </p:cNvPr>
          <p:cNvCxnSpPr>
            <a:cxnSpLocks/>
          </p:cNvCxnSpPr>
          <p:nvPr/>
        </p:nvCxnSpPr>
        <p:spPr>
          <a:xfrm flipH="1">
            <a:off x="19849775" y="11243162"/>
            <a:ext cx="1324478" cy="146685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4" name="Image 43">
            <a:extLst>
              <a:ext uri="{FF2B5EF4-FFF2-40B4-BE49-F238E27FC236}">
                <a16:creationId xmlns:a16="http://schemas.microsoft.com/office/drawing/2014/main" id="{88196E4E-D9EF-5B74-185E-ED7B0C1BA3D3}"/>
              </a:ext>
            </a:extLst>
          </p:cNvPr>
          <p:cNvPicPr>
            <a:picLocks noChangeAspect="1"/>
          </p:cNvPicPr>
          <p:nvPr/>
        </p:nvPicPr>
        <p:blipFill rotWithShape="1">
          <a:blip r:embed="rId5"/>
          <a:srcRect t="8947"/>
          <a:stretch/>
        </p:blipFill>
        <p:spPr>
          <a:xfrm rot="19385490">
            <a:off x="-54836" y="5104186"/>
            <a:ext cx="2867668" cy="1143102"/>
          </a:xfrm>
          <a:prstGeom prst="roundRect">
            <a:avLst>
              <a:gd name="adj" fmla="val 4167"/>
            </a:avLst>
          </a:prstGeom>
          <a:solidFill>
            <a:srgbClr val="FFFFFF"/>
          </a:solidFill>
          <a:ln w="19050" cap="sq">
            <a:solidFill>
              <a:srgbClr val="00FCA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cxnSp>
        <p:nvCxnSpPr>
          <p:cNvPr id="27" name="Connecteur droit avec flèche 26">
            <a:extLst>
              <a:ext uri="{FF2B5EF4-FFF2-40B4-BE49-F238E27FC236}">
                <a16:creationId xmlns:a16="http://schemas.microsoft.com/office/drawing/2014/main" id="{0E5DC7AD-FC65-7E24-A57F-18D08C71B388}"/>
              </a:ext>
            </a:extLst>
          </p:cNvPr>
          <p:cNvCxnSpPr>
            <a:cxnSpLocks/>
          </p:cNvCxnSpPr>
          <p:nvPr/>
        </p:nvCxnSpPr>
        <p:spPr>
          <a:xfrm>
            <a:off x="1302798" y="6388473"/>
            <a:ext cx="1325776"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7" name="Image 46">
            <a:extLst>
              <a:ext uri="{FF2B5EF4-FFF2-40B4-BE49-F238E27FC236}">
                <a16:creationId xmlns:a16="http://schemas.microsoft.com/office/drawing/2014/main" id="{078BFE7D-5F8A-E9C1-FCBD-66B58DB4073D}"/>
              </a:ext>
            </a:extLst>
          </p:cNvPr>
          <p:cNvPicPr>
            <a:picLocks noChangeAspect="1"/>
          </p:cNvPicPr>
          <p:nvPr/>
        </p:nvPicPr>
        <p:blipFill>
          <a:blip r:embed="rId6"/>
          <a:stretch>
            <a:fillRect/>
          </a:stretch>
        </p:blipFill>
        <p:spPr>
          <a:xfrm>
            <a:off x="13121133" y="6993820"/>
            <a:ext cx="4097306" cy="1271062"/>
          </a:xfrm>
          <a:prstGeom prst="roundRect">
            <a:avLst>
              <a:gd name="adj" fmla="val 8594"/>
            </a:avLst>
          </a:prstGeom>
          <a:solidFill>
            <a:srgbClr val="FFFFFF">
              <a:shade val="85000"/>
            </a:srgbClr>
          </a:solidFill>
          <a:ln>
            <a:solidFill>
              <a:schemeClr val="accent5">
                <a:lumMod val="75000"/>
              </a:schemeClr>
            </a:solidFill>
          </a:ln>
          <a:effectLst>
            <a:reflection blurRad="12700" stA="38000" endPos="28000" dist="5000" dir="5400000" sy="-100000" algn="bl" rotWithShape="0"/>
          </a:effectLst>
        </p:spPr>
      </p:pic>
      <p:pic>
        <p:nvPicPr>
          <p:cNvPr id="49" name="Image 48">
            <a:extLst>
              <a:ext uri="{FF2B5EF4-FFF2-40B4-BE49-F238E27FC236}">
                <a16:creationId xmlns:a16="http://schemas.microsoft.com/office/drawing/2014/main" id="{DF3F93F8-8985-E516-138E-4079B07696F7}"/>
              </a:ext>
            </a:extLst>
          </p:cNvPr>
          <p:cNvPicPr>
            <a:picLocks noChangeAspect="1"/>
          </p:cNvPicPr>
          <p:nvPr/>
        </p:nvPicPr>
        <p:blipFill>
          <a:blip r:embed="rId7"/>
          <a:stretch>
            <a:fillRect/>
          </a:stretch>
        </p:blipFill>
        <p:spPr>
          <a:xfrm>
            <a:off x="13150845" y="10712136"/>
            <a:ext cx="4177830" cy="1155570"/>
          </a:xfrm>
          <a:prstGeom prst="roundRect">
            <a:avLst>
              <a:gd name="adj" fmla="val 8594"/>
            </a:avLst>
          </a:prstGeom>
          <a:solidFill>
            <a:srgbClr val="FFFFFF">
              <a:shade val="85000"/>
            </a:srgbClr>
          </a:solidFill>
          <a:ln>
            <a:solidFill>
              <a:schemeClr val="accent5">
                <a:lumMod val="75000"/>
              </a:schemeClr>
            </a:solidFill>
          </a:ln>
          <a:effectLst>
            <a:reflection blurRad="12700" stA="38000" endPos="28000" dist="5000" dir="5400000" sy="-100000" algn="bl" rotWithShape="0"/>
          </a:effectLst>
        </p:spPr>
      </p:pic>
      <p:pic>
        <p:nvPicPr>
          <p:cNvPr id="53" name="Image 52">
            <a:extLst>
              <a:ext uri="{FF2B5EF4-FFF2-40B4-BE49-F238E27FC236}">
                <a16:creationId xmlns:a16="http://schemas.microsoft.com/office/drawing/2014/main" id="{375A3195-A565-7056-F81D-61CE2F13DE47}"/>
              </a:ext>
            </a:extLst>
          </p:cNvPr>
          <p:cNvPicPr>
            <a:picLocks noChangeAspect="1"/>
          </p:cNvPicPr>
          <p:nvPr/>
        </p:nvPicPr>
        <p:blipFill>
          <a:blip r:embed="rId8"/>
          <a:stretch>
            <a:fillRect/>
          </a:stretch>
        </p:blipFill>
        <p:spPr>
          <a:xfrm>
            <a:off x="4990774" y="10712134"/>
            <a:ext cx="3019424" cy="1895526"/>
          </a:xfrm>
          <a:prstGeom prst="roundRect">
            <a:avLst>
              <a:gd name="adj" fmla="val 8594"/>
            </a:avLst>
          </a:prstGeom>
          <a:solidFill>
            <a:srgbClr val="FFFFFF">
              <a:shade val="85000"/>
            </a:srgbClr>
          </a:solidFill>
          <a:ln>
            <a:solidFill>
              <a:schemeClr val="accent5">
                <a:lumMod val="75000"/>
              </a:schemeClr>
            </a:solidFill>
          </a:ln>
          <a:effectLst>
            <a:reflection blurRad="12700" stA="38000" endPos="28000" dist="5000" dir="5400000" sy="-100000" algn="bl" rotWithShape="0"/>
          </a:effectLst>
        </p:spPr>
      </p:pic>
      <p:cxnSp>
        <p:nvCxnSpPr>
          <p:cNvPr id="56" name="Connecteur droit avec flèche 55">
            <a:extLst>
              <a:ext uri="{FF2B5EF4-FFF2-40B4-BE49-F238E27FC236}">
                <a16:creationId xmlns:a16="http://schemas.microsoft.com/office/drawing/2014/main" id="{0DBA760E-4D97-D191-3721-F3CF3D81356E}"/>
              </a:ext>
            </a:extLst>
          </p:cNvPr>
          <p:cNvCxnSpPr>
            <a:cxnSpLocks/>
          </p:cNvCxnSpPr>
          <p:nvPr/>
        </p:nvCxnSpPr>
        <p:spPr>
          <a:xfrm flipV="1">
            <a:off x="8125515" y="10582761"/>
            <a:ext cx="711406" cy="109507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7" name="Connecteur droit avec flèche 56">
            <a:extLst>
              <a:ext uri="{FF2B5EF4-FFF2-40B4-BE49-F238E27FC236}">
                <a16:creationId xmlns:a16="http://schemas.microsoft.com/office/drawing/2014/main" id="{6893B295-1C38-F4F6-8BAC-4582494ECFF0}"/>
              </a:ext>
            </a:extLst>
          </p:cNvPr>
          <p:cNvCxnSpPr>
            <a:cxnSpLocks/>
          </p:cNvCxnSpPr>
          <p:nvPr/>
        </p:nvCxnSpPr>
        <p:spPr>
          <a:xfrm flipH="1">
            <a:off x="10454923" y="11346659"/>
            <a:ext cx="2625202" cy="31323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2827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sp>
        <p:nvSpPr>
          <p:cNvPr id="6" name="Espace réservé du contenu 2">
            <a:extLst>
              <a:ext uri="{FF2B5EF4-FFF2-40B4-BE49-F238E27FC236}">
                <a16:creationId xmlns:a16="http://schemas.microsoft.com/office/drawing/2014/main" id="{9FD1708B-E563-5379-3EFF-5EA35E106790}"/>
              </a:ext>
            </a:extLst>
          </p:cNvPr>
          <p:cNvSpPr>
            <a:spLocks noGrp="1"/>
          </p:cNvSpPr>
          <p:nvPr>
            <p:ph idx="1"/>
          </p:nvPr>
        </p:nvSpPr>
        <p:spPr>
          <a:xfrm>
            <a:off x="816528" y="2225690"/>
            <a:ext cx="22750944" cy="2271856"/>
          </a:xfr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square" lIns="91440" tIns="45720" rIns="91440" bIns="45720" numCol="1" rtlCol="0" anchor="t" anchorCtr="0" compatLnSpc="1">
            <a:prstTxWarp prst="textNoShape">
              <a:avLst/>
            </a:prstTxWarp>
            <a:noAutofit/>
          </a:bodyPr>
          <a:lstStyle/>
          <a:p>
            <a:pPr marL="228600" indent="-457200" algn="l" defTabSz="914400" eaLnBrk="1" hangingPunct="1">
              <a:lnSpc>
                <a:spcPct val="90000"/>
              </a:lnSpc>
              <a:spcAft>
                <a:spcPts val="600"/>
              </a:spcAft>
              <a:buSzPct val="87000"/>
              <a:buFont typeface="Wingdings" pitchFamily="2" charset="2"/>
              <a:buChar char="Ø"/>
            </a:pPr>
            <a:r>
              <a:rPr lang="en-US" sz="3200" dirty="0">
                <a:solidFill>
                  <a:schemeClr val="tx1"/>
                </a:solidFill>
                <a:latin typeface="+mn-lt"/>
                <a:ea typeface="+mn-ea"/>
                <a:cs typeface="+mn-cs"/>
              </a:rPr>
              <a:t>You can create files and folders, as well as upload files and folders. 
Select Upload &gt; files. You can also select a location in SharePoint, and then drag and drop 
files or folders from your device.</a:t>
            </a:r>
            <a:endParaRPr lang="fr-FR" sz="3200" dirty="0">
              <a:solidFill>
                <a:schemeClr val="tx1"/>
              </a:solidFill>
              <a:latin typeface="+mn-lt"/>
              <a:ea typeface="+mn-ea"/>
              <a:cs typeface="+mn-cs"/>
            </a:endParaRPr>
          </a:p>
        </p:txBody>
      </p:sp>
      <p:sp>
        <p:nvSpPr>
          <p:cNvPr id="7" name="ZoneTexte 6">
            <a:extLst>
              <a:ext uri="{FF2B5EF4-FFF2-40B4-BE49-F238E27FC236}">
                <a16:creationId xmlns:a16="http://schemas.microsoft.com/office/drawing/2014/main" id="{D5978A7E-09FF-48FA-27FD-97274CB7AED4}"/>
              </a:ext>
            </a:extLst>
          </p:cNvPr>
          <p:cNvSpPr txBox="1"/>
          <p:nvPr/>
        </p:nvSpPr>
        <p:spPr>
          <a:xfrm flipH="1">
            <a:off x="525710" y="85457"/>
            <a:ext cx="23693242" cy="240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square" lIns="91440" tIns="45720" rIns="91440" bIns="45720" numCol="1" rtlCol="0" anchor="ctr" anchorCtr="0" compatLnSpc="1">
            <a:prstTxWarp prst="textNoShape">
              <a:avLst/>
            </a:prstTxWarp>
            <a:normAutofit/>
          </a:bodyPr>
          <a:lstStyle>
            <a:defPPr>
              <a:defRPr lang="en-US"/>
            </a:defPPr>
            <a:lvl1pPr defTabSz="914400" eaLnBrk="1" hangingPunct="1">
              <a:lnSpc>
                <a:spcPct val="90000"/>
              </a:lnSpc>
              <a:defRPr sz="8000" b="1" i="0">
                <a:solidFill>
                  <a:schemeClr val="tx1"/>
                </a:solidFill>
                <a:latin typeface="+mj-lt"/>
                <a:ea typeface="+mj-ea"/>
                <a:cs typeface="+mj-cs"/>
              </a:defRPr>
            </a:lvl1pPr>
            <a:lvl2pPr>
              <a:defRPr sz="10000" b="1">
                <a:solidFill>
                  <a:srgbClr val="272D30"/>
                </a:solidFill>
                <a:latin typeface="Open Sans Semibold" charset="0"/>
                <a:ea typeface="Open Sans Semibold" charset="0"/>
                <a:cs typeface="Open Sans Semibold" charset="0"/>
              </a:defRPr>
            </a:lvl2pPr>
            <a:lvl3pPr>
              <a:defRPr sz="10000" b="1">
                <a:solidFill>
                  <a:srgbClr val="272D30"/>
                </a:solidFill>
                <a:latin typeface="Open Sans Semibold" charset="0"/>
                <a:ea typeface="Open Sans Semibold" charset="0"/>
                <a:cs typeface="Open Sans Semibold" charset="0"/>
              </a:defRPr>
            </a:lvl3pPr>
            <a:lvl4pPr>
              <a:defRPr sz="10000" b="1">
                <a:solidFill>
                  <a:srgbClr val="272D30"/>
                </a:solidFill>
                <a:latin typeface="Open Sans Semibold" charset="0"/>
                <a:ea typeface="Open Sans Semibold" charset="0"/>
                <a:cs typeface="Open Sans Semibold" charset="0"/>
              </a:defRPr>
            </a:lvl4pPr>
            <a:lvl5pPr>
              <a:defRPr sz="10000" b="1">
                <a:solidFill>
                  <a:srgbClr val="272D30"/>
                </a:solidFill>
                <a:latin typeface="Open Sans Semibold" charset="0"/>
                <a:ea typeface="Open Sans Semibold" charset="0"/>
                <a:cs typeface="Open Sans Semibold" charset="0"/>
              </a:defRPr>
            </a:lvl5pPr>
            <a:lvl6pPr marL="457200" defTabSz="825500" fontAlgn="base" hangingPunct="0">
              <a:lnSpc>
                <a:spcPct val="80000"/>
              </a:lnSpc>
              <a:spcBef>
                <a:spcPct val="0"/>
              </a:spcBef>
              <a:spcAft>
                <a:spcPct val="0"/>
              </a:spcAft>
              <a:defRPr sz="10000">
                <a:solidFill>
                  <a:srgbClr val="272D30"/>
                </a:solidFill>
                <a:latin typeface="Poppins Medium" charset="0"/>
                <a:ea typeface="Poppins Medium" charset="0"/>
                <a:cs typeface="Poppins Medium" charset="0"/>
              </a:defRPr>
            </a:lvl6pPr>
            <a:lvl7pPr marL="914400" defTabSz="825500" fontAlgn="base" hangingPunct="0">
              <a:lnSpc>
                <a:spcPct val="80000"/>
              </a:lnSpc>
              <a:spcBef>
                <a:spcPct val="0"/>
              </a:spcBef>
              <a:spcAft>
                <a:spcPct val="0"/>
              </a:spcAft>
              <a:defRPr sz="10000">
                <a:solidFill>
                  <a:srgbClr val="272D30"/>
                </a:solidFill>
                <a:latin typeface="Poppins Medium" charset="0"/>
                <a:ea typeface="Poppins Medium" charset="0"/>
                <a:cs typeface="Poppins Medium" charset="0"/>
              </a:defRPr>
            </a:lvl7pPr>
            <a:lvl8pPr marL="1371600" defTabSz="825500" fontAlgn="base" hangingPunct="0">
              <a:lnSpc>
                <a:spcPct val="80000"/>
              </a:lnSpc>
              <a:spcBef>
                <a:spcPct val="0"/>
              </a:spcBef>
              <a:spcAft>
                <a:spcPct val="0"/>
              </a:spcAft>
              <a:defRPr sz="10000">
                <a:solidFill>
                  <a:srgbClr val="272D30"/>
                </a:solidFill>
                <a:latin typeface="Poppins Medium" charset="0"/>
                <a:ea typeface="Poppins Medium" charset="0"/>
                <a:cs typeface="Poppins Medium" charset="0"/>
              </a:defRPr>
            </a:lvl8pPr>
            <a:lvl9pPr marL="1828800" defTabSz="825500" fontAlgn="base" hangingPunct="0">
              <a:lnSpc>
                <a:spcPct val="80000"/>
              </a:lnSpc>
              <a:spcBef>
                <a:spcPct val="0"/>
              </a:spcBef>
              <a:spcAft>
                <a:spcPct val="0"/>
              </a:spcAft>
              <a:defRPr sz="10000">
                <a:solidFill>
                  <a:srgbClr val="272D30"/>
                </a:solidFill>
                <a:latin typeface="Poppins Medium" charset="0"/>
                <a:ea typeface="Poppins Medium" charset="0"/>
                <a:cs typeface="Poppins Medium" charset="0"/>
              </a:defRPr>
            </a:lvl9pPr>
          </a:lstStyle>
          <a:p>
            <a:r>
              <a:rPr lang="en-US" sz="7200" dirty="0"/>
              <a:t>Create or upload files and folders</a:t>
            </a:r>
            <a:endParaRPr lang="fr-CA" sz="7200" dirty="0"/>
          </a:p>
        </p:txBody>
      </p:sp>
      <p:pic>
        <p:nvPicPr>
          <p:cNvPr id="8" name="Image 7">
            <a:extLst>
              <a:ext uri="{FF2B5EF4-FFF2-40B4-BE49-F238E27FC236}">
                <a16:creationId xmlns:a16="http://schemas.microsoft.com/office/drawing/2014/main" id="{4578F55F-3626-7CD2-3C40-0C42B4521762}"/>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6863408" y="4978898"/>
            <a:ext cx="11564734" cy="7135686"/>
          </a:xfrm>
          <a:prstGeom prst="roundRect">
            <a:avLst>
              <a:gd name="adj" fmla="val 4167"/>
            </a:avLst>
          </a:prstGeom>
          <a:solidFill>
            <a:srgbClr val="FFFFFF"/>
          </a:solidFill>
          <a:ln w="19050" cap="sq">
            <a:solidFill>
              <a:srgbClr val="00FCA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3" name="Ellipse 2">
            <a:extLst>
              <a:ext uri="{FF2B5EF4-FFF2-40B4-BE49-F238E27FC236}">
                <a16:creationId xmlns:a16="http://schemas.microsoft.com/office/drawing/2014/main" id="{5C67B951-09B0-44D8-2492-442402254337}"/>
              </a:ext>
            </a:extLst>
          </p:cNvPr>
          <p:cNvSpPr/>
          <p:nvPr/>
        </p:nvSpPr>
        <p:spPr>
          <a:xfrm>
            <a:off x="13294390" y="7827671"/>
            <a:ext cx="2373618" cy="989900"/>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sz="4000"/>
          </a:p>
        </p:txBody>
      </p:sp>
    </p:spTree>
    <p:extLst>
      <p:ext uri="{BB962C8B-B14F-4D97-AF65-F5344CB8AC3E}">
        <p14:creationId xmlns:p14="http://schemas.microsoft.com/office/powerpoint/2010/main" val="35241040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sp>
        <p:nvSpPr>
          <p:cNvPr id="3" name="ZoneTexte 2"/>
          <p:cNvSpPr txBox="1"/>
          <p:nvPr/>
        </p:nvSpPr>
        <p:spPr>
          <a:xfrm>
            <a:off x="16991636" y="16235424"/>
            <a:ext cx="184731" cy="830997"/>
          </a:xfrm>
          <a:prstGeom prst="rect">
            <a:avLst/>
          </a:prstGeom>
          <a:noFill/>
        </p:spPr>
        <p:txBody>
          <a:bodyPr wrap="none" rtlCol="0">
            <a:spAutoFit/>
          </a:bodyPr>
          <a:lstStyle/>
          <a:p>
            <a:pPr defTabSz="2438430" eaLnBrk="1" fontAlgn="auto" hangingPunct="1">
              <a:spcBef>
                <a:spcPts val="0"/>
              </a:spcBef>
              <a:spcAft>
                <a:spcPts val="0"/>
              </a:spcAft>
              <a:defRPr/>
            </a:pPr>
            <a:endParaRPr lang="fr-CA" sz="4800" dirty="0">
              <a:solidFill>
                <a:prstClr val="black"/>
              </a:solidFill>
              <a:latin typeface="Arial"/>
              <a:ea typeface="+mn-ea"/>
              <a:cs typeface="+mn-cs"/>
            </a:endParaRPr>
          </a:p>
        </p:txBody>
      </p:sp>
      <p:sp>
        <p:nvSpPr>
          <p:cNvPr id="7" name="Titre 1">
            <a:extLst>
              <a:ext uri="{FF2B5EF4-FFF2-40B4-BE49-F238E27FC236}">
                <a16:creationId xmlns:a16="http://schemas.microsoft.com/office/drawing/2014/main" id="{9B3946E7-FF2B-DBF0-DC84-0D391A8A59D4}"/>
              </a:ext>
            </a:extLst>
          </p:cNvPr>
          <p:cNvSpPr txBox="1">
            <a:spLocks/>
          </p:cNvSpPr>
          <p:nvPr/>
        </p:nvSpPr>
        <p:spPr>
          <a:xfrm>
            <a:off x="670720" y="759591"/>
            <a:ext cx="22682520" cy="1462205"/>
          </a:xfrm>
          <a:prstGeom prst="rect">
            <a:avLst/>
          </a:prstGeom>
        </p:spPr>
        <p:txBody>
          <a:bodyPr vert="horz" lIns="0" tIns="0" rIns="0" bIns="0" rtlCol="0" anchor="b" anchorCtr="0">
            <a:noAutofit/>
          </a:bodyPr>
          <a:lstStyle>
            <a:defPPr>
              <a:defRPr lang="en-US"/>
            </a:defPPr>
            <a:lvl1pPr defTabSz="914400" eaLnBrk="1" latinLnBrk="0" hangingPunct="1">
              <a:lnSpc>
                <a:spcPts val="6000"/>
              </a:lnSpc>
              <a:spcBef>
                <a:spcPts val="0"/>
              </a:spcBef>
              <a:buNone/>
              <a:defRPr sz="7467" b="1">
                <a:solidFill>
                  <a:schemeClr val="tx1"/>
                </a:solidFill>
                <a:latin typeface="-apple-system"/>
                <a:ea typeface="+mj-ea"/>
                <a:cs typeface="Arial" panose="020B0604020202020204" pitchFamily="34" charset="0"/>
              </a:defRPr>
            </a:lvl1pPr>
          </a:lstStyle>
          <a:p>
            <a:r>
              <a:rPr lang="en-US" dirty="0"/>
              <a:t>Define a custom template for a SharePoint library</a:t>
            </a:r>
            <a:endParaRPr lang="fr-CA" dirty="0"/>
          </a:p>
        </p:txBody>
      </p:sp>
      <p:sp>
        <p:nvSpPr>
          <p:cNvPr id="18" name="AutoShape 5">
            <a:extLst>
              <a:ext uri="{FF2B5EF4-FFF2-40B4-BE49-F238E27FC236}">
                <a16:creationId xmlns:a16="http://schemas.microsoft.com/office/drawing/2014/main" id="{4A7465E1-48B9-0FAF-5BBB-5BC25D21DC6B}"/>
              </a:ext>
            </a:extLst>
          </p:cNvPr>
          <p:cNvSpPr>
            <a:spLocks noChangeAspect="1" noChangeArrowheads="1"/>
          </p:cNvSpPr>
          <p:nvPr/>
        </p:nvSpPr>
        <p:spPr bwMode="auto">
          <a:xfrm>
            <a:off x="7700435" y="-1320800"/>
            <a:ext cx="812800" cy="812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243840" tIns="121920" rIns="243840" bIns="121920" numCol="1" anchor="t" anchorCtr="0" compatLnSpc="1">
            <a:prstTxWarp prst="textNoShape">
              <a:avLst/>
            </a:prstTxWarp>
          </a:bodyPr>
          <a:lstStyle/>
          <a:p>
            <a:endParaRPr lang="fr-FR" sz="5333"/>
          </a:p>
        </p:txBody>
      </p:sp>
      <p:sp>
        <p:nvSpPr>
          <p:cNvPr id="24" name="ZoneTexte 23">
            <a:extLst>
              <a:ext uri="{FF2B5EF4-FFF2-40B4-BE49-F238E27FC236}">
                <a16:creationId xmlns:a16="http://schemas.microsoft.com/office/drawing/2014/main" id="{8EA8EE99-BA21-3E6F-15D4-5DC1E091778E}"/>
              </a:ext>
            </a:extLst>
          </p:cNvPr>
          <p:cNvSpPr txBox="1"/>
          <p:nvPr/>
        </p:nvSpPr>
        <p:spPr>
          <a:xfrm>
            <a:off x="1435257" y="2789126"/>
            <a:ext cx="21513485" cy="5345566"/>
          </a:xfrm>
          <a:prstGeom prst="rect">
            <a:avLst/>
          </a:prstGeom>
          <a:noFill/>
        </p:spPr>
        <p:txBody>
          <a:bodyPr wrap="square">
            <a:spAutoFit/>
          </a:bodyPr>
          <a:lstStyle/>
          <a:p>
            <a:pPr marL="762010" indent="-762010">
              <a:buFont typeface="Wingdings" pitchFamily="2" charset="2"/>
              <a:buChar char="Ø"/>
            </a:pPr>
            <a:r>
              <a:rPr lang="en-US" sz="4267" dirty="0">
                <a:solidFill>
                  <a:schemeClr val="tx1"/>
                </a:solidFill>
                <a:latin typeface="+mn-lt"/>
              </a:rPr>
              <a:t>When you create a SharePoint document library, you can set a default file type to open when a new file is created (for example, you can set a PowerPoint file as the default file type to open).
You can also customize the default file template for this library. For example, you can create a Word template with custom headers and footers, or other custom features, and make it the default template for that library.
When you or your users create a new file, it opens in the appropriate program with your custom features.</a:t>
            </a:r>
            <a:endParaRPr lang="fr-FR" sz="4267" b="1" i="1" dirty="0">
              <a:solidFill>
                <a:schemeClr val="tx1"/>
              </a:solidFill>
              <a:latin typeface="+mn-lt"/>
            </a:endParaRPr>
          </a:p>
        </p:txBody>
      </p:sp>
      <p:sp>
        <p:nvSpPr>
          <p:cNvPr id="28" name="ZoneTexte 27">
            <a:extLst>
              <a:ext uri="{FF2B5EF4-FFF2-40B4-BE49-F238E27FC236}">
                <a16:creationId xmlns:a16="http://schemas.microsoft.com/office/drawing/2014/main" id="{A61597BD-8BF4-5C14-719B-68F0555C8083}"/>
              </a:ext>
            </a:extLst>
          </p:cNvPr>
          <p:cNvSpPr txBox="1"/>
          <p:nvPr/>
        </p:nvSpPr>
        <p:spPr>
          <a:xfrm>
            <a:off x="1894856" y="10746432"/>
            <a:ext cx="20234248" cy="1241237"/>
          </a:xfrm>
          <a:prstGeom prst="rect">
            <a:avLst/>
          </a:prstGeom>
          <a:noFill/>
        </p:spPr>
        <p:txBody>
          <a:bodyPr wrap="square">
            <a:spAutoFit/>
          </a:bodyPr>
          <a:lstStyle/>
          <a:p>
            <a:r>
              <a:rPr lang="fr-FR" sz="3733" i="1" dirty="0">
                <a:solidFill>
                  <a:srgbClr val="FFFF00"/>
                </a:solidFill>
                <a:latin typeface="+mn-lt"/>
              </a:rPr>
              <a:t>Remarque : Vous devez disposer des autorisations de contrôle total pour que la bibliothèque puisse configurer un modèle.</a:t>
            </a:r>
          </a:p>
        </p:txBody>
      </p:sp>
    </p:spTree>
    <p:extLst>
      <p:ext uri="{BB962C8B-B14F-4D97-AF65-F5344CB8AC3E}">
        <p14:creationId xmlns:p14="http://schemas.microsoft.com/office/powerpoint/2010/main" val="4969364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sp>
        <p:nvSpPr>
          <p:cNvPr id="6" name="Espace réservé du contenu 2">
            <a:extLst>
              <a:ext uri="{FF2B5EF4-FFF2-40B4-BE49-F238E27FC236}">
                <a16:creationId xmlns:a16="http://schemas.microsoft.com/office/drawing/2014/main" id="{9FD1708B-E563-5379-3EFF-5EA35E106790}"/>
              </a:ext>
            </a:extLst>
          </p:cNvPr>
          <p:cNvSpPr>
            <a:spLocks noGrp="1"/>
          </p:cNvSpPr>
          <p:nvPr>
            <p:ph idx="1"/>
          </p:nvPr>
        </p:nvSpPr>
        <p:spPr>
          <a:xfrm>
            <a:off x="1107346" y="2321496"/>
            <a:ext cx="22750944" cy="1551526"/>
          </a:xfr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square" lIns="91440" tIns="45720" rIns="91440" bIns="45720" numCol="1" rtlCol="0" anchor="t" anchorCtr="0" compatLnSpc="1">
            <a:prstTxWarp prst="textNoShape">
              <a:avLst/>
            </a:prstTxWarp>
            <a:noAutofit/>
          </a:bodyPr>
          <a:lstStyle/>
          <a:p>
            <a:pPr marL="228600" indent="-457200" algn="l" defTabSz="914400" eaLnBrk="1" hangingPunct="1">
              <a:lnSpc>
                <a:spcPct val="90000"/>
              </a:lnSpc>
              <a:spcAft>
                <a:spcPts val="600"/>
              </a:spcAft>
              <a:buSzPct val="87000"/>
              <a:buFont typeface="Wingdings" pitchFamily="2" charset="2"/>
              <a:buChar char="Ø"/>
            </a:pPr>
            <a:r>
              <a:rPr lang="fr-FR" sz="3200" dirty="0">
                <a:solidFill>
                  <a:schemeClr val="tx1"/>
                </a:solidFill>
                <a:latin typeface="+mn-lt"/>
                <a:ea typeface="+mn-ea"/>
                <a:cs typeface="+mn-cs"/>
              </a:rPr>
              <a:t>S</a:t>
            </a:r>
            <a:r>
              <a:rPr lang="en-US" sz="3200" dirty="0">
                <a:solidFill>
                  <a:schemeClr val="tx1"/>
                </a:solidFill>
                <a:latin typeface="+mn-lt"/>
                <a:ea typeface="+mn-ea"/>
                <a:cs typeface="+mn-cs"/>
              </a:rPr>
              <a:t>select a folder or file, and then choose Share. You can grant edit or view permissions to recipients, and set temporary limits on files to specify when they will cease to be accessible.</a:t>
            </a:r>
            <a:endParaRPr lang="fr-FR" sz="3200" dirty="0">
              <a:solidFill>
                <a:schemeClr val="tx1"/>
              </a:solidFill>
              <a:latin typeface="+mn-lt"/>
              <a:ea typeface="+mn-ea"/>
              <a:cs typeface="+mn-cs"/>
            </a:endParaRPr>
          </a:p>
        </p:txBody>
      </p:sp>
      <p:sp>
        <p:nvSpPr>
          <p:cNvPr id="7" name="ZoneTexte 6">
            <a:extLst>
              <a:ext uri="{FF2B5EF4-FFF2-40B4-BE49-F238E27FC236}">
                <a16:creationId xmlns:a16="http://schemas.microsoft.com/office/drawing/2014/main" id="{D5978A7E-09FF-48FA-27FD-97274CB7AED4}"/>
              </a:ext>
            </a:extLst>
          </p:cNvPr>
          <p:cNvSpPr txBox="1"/>
          <p:nvPr/>
        </p:nvSpPr>
        <p:spPr>
          <a:xfrm flipH="1">
            <a:off x="1107346" y="-11360"/>
            <a:ext cx="22169308" cy="240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square" lIns="91440" tIns="45720" rIns="91440" bIns="45720" numCol="1" rtlCol="0" anchor="ctr" anchorCtr="0" compatLnSpc="1">
            <a:prstTxWarp prst="textNoShape">
              <a:avLst/>
            </a:prstTxWarp>
            <a:normAutofit/>
          </a:bodyPr>
          <a:lstStyle>
            <a:defPPr>
              <a:defRPr lang="en-US"/>
            </a:defPPr>
            <a:lvl1pPr defTabSz="914400" eaLnBrk="1" hangingPunct="1">
              <a:lnSpc>
                <a:spcPct val="90000"/>
              </a:lnSpc>
              <a:defRPr sz="8000" b="1" i="0">
                <a:solidFill>
                  <a:schemeClr val="tx1"/>
                </a:solidFill>
                <a:latin typeface="+mj-lt"/>
                <a:ea typeface="+mj-ea"/>
                <a:cs typeface="+mj-cs"/>
              </a:defRPr>
            </a:lvl1pPr>
            <a:lvl2pPr>
              <a:defRPr sz="10000" b="1">
                <a:solidFill>
                  <a:srgbClr val="272D30"/>
                </a:solidFill>
                <a:latin typeface="Open Sans Semibold" charset="0"/>
                <a:ea typeface="Open Sans Semibold" charset="0"/>
                <a:cs typeface="Open Sans Semibold" charset="0"/>
              </a:defRPr>
            </a:lvl2pPr>
            <a:lvl3pPr>
              <a:defRPr sz="10000" b="1">
                <a:solidFill>
                  <a:srgbClr val="272D30"/>
                </a:solidFill>
                <a:latin typeface="Open Sans Semibold" charset="0"/>
                <a:ea typeface="Open Sans Semibold" charset="0"/>
                <a:cs typeface="Open Sans Semibold" charset="0"/>
              </a:defRPr>
            </a:lvl3pPr>
            <a:lvl4pPr>
              <a:defRPr sz="10000" b="1">
                <a:solidFill>
                  <a:srgbClr val="272D30"/>
                </a:solidFill>
                <a:latin typeface="Open Sans Semibold" charset="0"/>
                <a:ea typeface="Open Sans Semibold" charset="0"/>
                <a:cs typeface="Open Sans Semibold" charset="0"/>
              </a:defRPr>
            </a:lvl4pPr>
            <a:lvl5pPr>
              <a:defRPr sz="10000" b="1">
                <a:solidFill>
                  <a:srgbClr val="272D30"/>
                </a:solidFill>
                <a:latin typeface="Open Sans Semibold" charset="0"/>
                <a:ea typeface="Open Sans Semibold" charset="0"/>
                <a:cs typeface="Open Sans Semibold" charset="0"/>
              </a:defRPr>
            </a:lvl5pPr>
            <a:lvl6pPr marL="457200" defTabSz="825500" fontAlgn="base" hangingPunct="0">
              <a:lnSpc>
                <a:spcPct val="80000"/>
              </a:lnSpc>
              <a:spcBef>
                <a:spcPct val="0"/>
              </a:spcBef>
              <a:spcAft>
                <a:spcPct val="0"/>
              </a:spcAft>
              <a:defRPr sz="10000">
                <a:solidFill>
                  <a:srgbClr val="272D30"/>
                </a:solidFill>
                <a:latin typeface="Poppins Medium" charset="0"/>
                <a:ea typeface="Poppins Medium" charset="0"/>
                <a:cs typeface="Poppins Medium" charset="0"/>
              </a:defRPr>
            </a:lvl6pPr>
            <a:lvl7pPr marL="914400" defTabSz="825500" fontAlgn="base" hangingPunct="0">
              <a:lnSpc>
                <a:spcPct val="80000"/>
              </a:lnSpc>
              <a:spcBef>
                <a:spcPct val="0"/>
              </a:spcBef>
              <a:spcAft>
                <a:spcPct val="0"/>
              </a:spcAft>
              <a:defRPr sz="10000">
                <a:solidFill>
                  <a:srgbClr val="272D30"/>
                </a:solidFill>
                <a:latin typeface="Poppins Medium" charset="0"/>
                <a:ea typeface="Poppins Medium" charset="0"/>
                <a:cs typeface="Poppins Medium" charset="0"/>
              </a:defRPr>
            </a:lvl7pPr>
            <a:lvl8pPr marL="1371600" defTabSz="825500" fontAlgn="base" hangingPunct="0">
              <a:lnSpc>
                <a:spcPct val="80000"/>
              </a:lnSpc>
              <a:spcBef>
                <a:spcPct val="0"/>
              </a:spcBef>
              <a:spcAft>
                <a:spcPct val="0"/>
              </a:spcAft>
              <a:defRPr sz="10000">
                <a:solidFill>
                  <a:srgbClr val="272D30"/>
                </a:solidFill>
                <a:latin typeface="Poppins Medium" charset="0"/>
                <a:ea typeface="Poppins Medium" charset="0"/>
                <a:cs typeface="Poppins Medium" charset="0"/>
              </a:defRPr>
            </a:lvl8pPr>
            <a:lvl9pPr marL="1828800" defTabSz="825500" fontAlgn="base" hangingPunct="0">
              <a:lnSpc>
                <a:spcPct val="80000"/>
              </a:lnSpc>
              <a:spcBef>
                <a:spcPct val="0"/>
              </a:spcBef>
              <a:spcAft>
                <a:spcPct val="0"/>
              </a:spcAft>
              <a:defRPr sz="10000">
                <a:solidFill>
                  <a:srgbClr val="272D30"/>
                </a:solidFill>
                <a:latin typeface="Poppins Medium" charset="0"/>
                <a:ea typeface="Poppins Medium" charset="0"/>
                <a:cs typeface="Poppins Medium" charset="0"/>
              </a:defRPr>
            </a:lvl9pPr>
          </a:lstStyle>
          <a:p>
            <a:r>
              <a:rPr lang="fr-CA" dirty="0"/>
              <a:t>Share folders or files</a:t>
            </a:r>
          </a:p>
        </p:txBody>
      </p:sp>
      <p:pic>
        <p:nvPicPr>
          <p:cNvPr id="4" name="Image 3">
            <a:extLst>
              <a:ext uri="{FF2B5EF4-FFF2-40B4-BE49-F238E27FC236}">
                <a16:creationId xmlns:a16="http://schemas.microsoft.com/office/drawing/2014/main" id="{EA56295C-2CC0-6A49-28A5-B5B3FAAA27D5}"/>
              </a:ext>
            </a:extLst>
          </p:cNvPr>
          <p:cNvPicPr>
            <a:picLocks noChangeAspect="1"/>
          </p:cNvPicPr>
          <p:nvPr/>
        </p:nvPicPr>
        <p:blipFill rotWithShape="1">
          <a:blip r:embed="rId2"/>
          <a:srcRect l="17360" t="11079" r="11319" b="4940"/>
          <a:stretch/>
        </p:blipFill>
        <p:spPr>
          <a:xfrm>
            <a:off x="4271120" y="4069986"/>
            <a:ext cx="15493998" cy="8692670"/>
          </a:xfrm>
          <a:prstGeom prst="roundRect">
            <a:avLst>
              <a:gd name="adj" fmla="val 4167"/>
            </a:avLst>
          </a:prstGeom>
          <a:solidFill>
            <a:srgbClr val="FFFFFF"/>
          </a:solidFill>
          <a:ln w="19050" cap="sq">
            <a:solidFill>
              <a:srgbClr val="00FCA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2" name="Ellipse 11">
            <a:extLst>
              <a:ext uri="{FF2B5EF4-FFF2-40B4-BE49-F238E27FC236}">
                <a16:creationId xmlns:a16="http://schemas.microsoft.com/office/drawing/2014/main" id="{2A90605F-A0C1-24AE-8877-B53ECC93D9A0}"/>
              </a:ext>
            </a:extLst>
          </p:cNvPr>
          <p:cNvSpPr/>
          <p:nvPr/>
        </p:nvSpPr>
        <p:spPr>
          <a:xfrm>
            <a:off x="11721784" y="4069985"/>
            <a:ext cx="1710266" cy="989900"/>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sz="4000"/>
          </a:p>
        </p:txBody>
      </p:sp>
      <p:sp>
        <p:nvSpPr>
          <p:cNvPr id="5" name="Ellipse 4">
            <a:extLst>
              <a:ext uri="{FF2B5EF4-FFF2-40B4-BE49-F238E27FC236}">
                <a16:creationId xmlns:a16="http://schemas.microsoft.com/office/drawing/2014/main" id="{91C2EC4F-EE0F-C10A-0E5F-1D6BA027978A}"/>
              </a:ext>
            </a:extLst>
          </p:cNvPr>
          <p:cNvSpPr/>
          <p:nvPr/>
        </p:nvSpPr>
        <p:spPr>
          <a:xfrm>
            <a:off x="9520451" y="11961167"/>
            <a:ext cx="948268" cy="801488"/>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sz="4000"/>
          </a:p>
        </p:txBody>
      </p:sp>
      <p:pic>
        <p:nvPicPr>
          <p:cNvPr id="10" name="Image 9">
            <a:extLst>
              <a:ext uri="{FF2B5EF4-FFF2-40B4-BE49-F238E27FC236}">
                <a16:creationId xmlns:a16="http://schemas.microsoft.com/office/drawing/2014/main" id="{C23EC551-0393-2369-E052-6C2DF26D22F6}"/>
              </a:ext>
            </a:extLst>
          </p:cNvPr>
          <p:cNvPicPr>
            <a:picLocks noChangeAspect="1"/>
          </p:cNvPicPr>
          <p:nvPr/>
        </p:nvPicPr>
        <p:blipFill rotWithShape="1">
          <a:blip r:embed="rId3"/>
          <a:srcRect t="20167" r="23537" b="14811"/>
          <a:stretch/>
        </p:blipFill>
        <p:spPr>
          <a:xfrm>
            <a:off x="14566584" y="8603579"/>
            <a:ext cx="3166534" cy="762000"/>
          </a:xfrm>
          <a:prstGeom prst="rect">
            <a:avLst/>
          </a:prstGeom>
        </p:spPr>
      </p:pic>
      <p:sp>
        <p:nvSpPr>
          <p:cNvPr id="2" name="Rectangle 1">
            <a:extLst>
              <a:ext uri="{FF2B5EF4-FFF2-40B4-BE49-F238E27FC236}">
                <a16:creationId xmlns:a16="http://schemas.microsoft.com/office/drawing/2014/main" id="{C792C057-2BE8-913E-7E08-421DEB1ACFBF}"/>
              </a:ext>
            </a:extLst>
          </p:cNvPr>
          <p:cNvSpPr/>
          <p:nvPr/>
        </p:nvSpPr>
        <p:spPr bwMode="auto">
          <a:xfrm>
            <a:off x="13200112" y="7722096"/>
            <a:ext cx="1944216" cy="684519"/>
          </a:xfrm>
          <a:prstGeom prst="rect">
            <a:avLst/>
          </a:prstGeom>
          <a:gradFill>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fr-FR" sz="2000" b="0" i="0" u="none" strike="noStrike" cap="none" normalizeH="0" baseline="0" dirty="0">
              <a:ln>
                <a:noFill/>
              </a:ln>
              <a:solidFill>
                <a:srgbClr val="74808C"/>
              </a:solidFill>
              <a:effectLst/>
              <a:latin typeface="Poppins" charset="0"/>
              <a:ea typeface="Poppins" charset="0"/>
              <a:cs typeface="Poppins" charset="0"/>
              <a:sym typeface="Poppins" charset="0"/>
            </a:endParaRPr>
          </a:p>
        </p:txBody>
      </p:sp>
    </p:spTree>
    <p:extLst>
      <p:ext uri="{BB962C8B-B14F-4D97-AF65-F5344CB8AC3E}">
        <p14:creationId xmlns:p14="http://schemas.microsoft.com/office/powerpoint/2010/main" val="13327749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A2BEE35D-4AA2-0809-D845-6317BB7CA0BE}"/>
              </a:ext>
            </a:extLst>
          </p:cNvPr>
          <p:cNvPicPr>
            <a:picLocks noChangeAspect="1"/>
          </p:cNvPicPr>
          <p:nvPr/>
        </p:nvPicPr>
        <p:blipFill rotWithShape="1">
          <a:blip r:embed="rId2"/>
          <a:srcRect r="10235"/>
          <a:stretch/>
        </p:blipFill>
        <p:spPr>
          <a:xfrm>
            <a:off x="1357395" y="3428306"/>
            <a:ext cx="9818914" cy="9694390"/>
          </a:xfrm>
          <a:prstGeom prst="roundRect">
            <a:avLst>
              <a:gd name="adj" fmla="val 4167"/>
            </a:avLst>
          </a:prstGeom>
          <a:solidFill>
            <a:srgbClr val="FFFFFF"/>
          </a:solidFill>
          <a:ln w="19050" cap="sq">
            <a:solidFill>
              <a:srgbClr val="00FCA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6" name="Espace réservé du contenu 2">
            <a:extLst>
              <a:ext uri="{FF2B5EF4-FFF2-40B4-BE49-F238E27FC236}">
                <a16:creationId xmlns:a16="http://schemas.microsoft.com/office/drawing/2014/main" id="{7A914C88-B786-565B-E86B-6756414C7E82}"/>
              </a:ext>
            </a:extLst>
          </p:cNvPr>
          <p:cNvSpPr>
            <a:spLocks noGrp="1"/>
          </p:cNvSpPr>
          <p:nvPr>
            <p:ph idx="1"/>
          </p:nvPr>
        </p:nvSpPr>
        <p:spPr>
          <a:xfrm>
            <a:off x="411044" y="1817440"/>
            <a:ext cx="22750944" cy="1119930"/>
          </a:xfr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square" lIns="91440" tIns="45720" rIns="91440" bIns="45720" numCol="1" rtlCol="0" anchor="t" anchorCtr="0" compatLnSpc="1">
            <a:prstTxWarp prst="textNoShape">
              <a:avLst/>
            </a:prstTxWarp>
            <a:noAutofit/>
          </a:bodyPr>
          <a:lstStyle/>
          <a:p>
            <a:pPr marL="228600" indent="-457200" algn="l" defTabSz="914400" eaLnBrk="1" hangingPunct="1">
              <a:lnSpc>
                <a:spcPct val="90000"/>
              </a:lnSpc>
              <a:spcAft>
                <a:spcPts val="600"/>
              </a:spcAft>
              <a:buSzPct val="87000"/>
              <a:buFont typeface="Wingdings" pitchFamily="2" charset="2"/>
              <a:buChar char="Ø"/>
            </a:pPr>
            <a:r>
              <a:rPr lang="en-US" sz="3200" dirty="0">
                <a:solidFill>
                  <a:schemeClr val="tx1"/>
                </a:solidFill>
                <a:latin typeface="+mn-lt"/>
                <a:ea typeface="+mn-ea"/>
                <a:cs typeface="+mn-cs"/>
              </a:rPr>
              <a:t>Click on the ..., then choose Manage access. You can grant edit or view permissions to recipients, and set temporary limits on files to specify when they will cease to be accessible.</a:t>
            </a:r>
            <a:endParaRPr lang="fr-FR" sz="3200" dirty="0">
              <a:solidFill>
                <a:schemeClr val="tx1"/>
              </a:solidFill>
              <a:latin typeface="+mn-lt"/>
              <a:ea typeface="+mn-ea"/>
              <a:cs typeface="+mn-cs"/>
            </a:endParaRPr>
          </a:p>
        </p:txBody>
      </p:sp>
      <p:sp>
        <p:nvSpPr>
          <p:cNvPr id="7" name="ZoneTexte 6">
            <a:extLst>
              <a:ext uri="{FF2B5EF4-FFF2-40B4-BE49-F238E27FC236}">
                <a16:creationId xmlns:a16="http://schemas.microsoft.com/office/drawing/2014/main" id="{D7B9A3DA-B119-DCF2-41B4-23B7D76C930C}"/>
              </a:ext>
            </a:extLst>
          </p:cNvPr>
          <p:cNvSpPr txBox="1"/>
          <p:nvPr/>
        </p:nvSpPr>
        <p:spPr>
          <a:xfrm flipH="1">
            <a:off x="498310" y="-73727"/>
            <a:ext cx="23519140" cy="17106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square" lIns="91440" tIns="45720" rIns="91440" bIns="45720" numCol="1" rtlCol="0" anchor="ctr" anchorCtr="0" compatLnSpc="1">
            <a:prstTxWarp prst="textNoShape">
              <a:avLst/>
            </a:prstTxWarp>
            <a:normAutofit/>
          </a:bodyPr>
          <a:lstStyle>
            <a:defPPr>
              <a:defRPr lang="en-US"/>
            </a:defPPr>
            <a:lvl1pPr defTabSz="914400" eaLnBrk="1" hangingPunct="1">
              <a:lnSpc>
                <a:spcPct val="90000"/>
              </a:lnSpc>
              <a:defRPr sz="8000" b="1" i="0">
                <a:solidFill>
                  <a:schemeClr val="tx1"/>
                </a:solidFill>
                <a:latin typeface="+mj-lt"/>
                <a:ea typeface="+mj-ea"/>
                <a:cs typeface="+mj-cs"/>
              </a:defRPr>
            </a:lvl1pPr>
            <a:lvl2pPr>
              <a:defRPr sz="10000" b="1">
                <a:solidFill>
                  <a:srgbClr val="272D30"/>
                </a:solidFill>
                <a:latin typeface="Open Sans Semibold" charset="0"/>
                <a:ea typeface="Open Sans Semibold" charset="0"/>
                <a:cs typeface="Open Sans Semibold" charset="0"/>
              </a:defRPr>
            </a:lvl2pPr>
            <a:lvl3pPr>
              <a:defRPr sz="10000" b="1">
                <a:solidFill>
                  <a:srgbClr val="272D30"/>
                </a:solidFill>
                <a:latin typeface="Open Sans Semibold" charset="0"/>
                <a:ea typeface="Open Sans Semibold" charset="0"/>
                <a:cs typeface="Open Sans Semibold" charset="0"/>
              </a:defRPr>
            </a:lvl3pPr>
            <a:lvl4pPr>
              <a:defRPr sz="10000" b="1">
                <a:solidFill>
                  <a:srgbClr val="272D30"/>
                </a:solidFill>
                <a:latin typeface="Open Sans Semibold" charset="0"/>
                <a:ea typeface="Open Sans Semibold" charset="0"/>
                <a:cs typeface="Open Sans Semibold" charset="0"/>
              </a:defRPr>
            </a:lvl4pPr>
            <a:lvl5pPr>
              <a:defRPr sz="10000" b="1">
                <a:solidFill>
                  <a:srgbClr val="272D30"/>
                </a:solidFill>
                <a:latin typeface="Open Sans Semibold" charset="0"/>
                <a:ea typeface="Open Sans Semibold" charset="0"/>
                <a:cs typeface="Open Sans Semibold" charset="0"/>
              </a:defRPr>
            </a:lvl5pPr>
            <a:lvl6pPr marL="457200" defTabSz="825500" fontAlgn="base" hangingPunct="0">
              <a:lnSpc>
                <a:spcPct val="80000"/>
              </a:lnSpc>
              <a:spcBef>
                <a:spcPct val="0"/>
              </a:spcBef>
              <a:spcAft>
                <a:spcPct val="0"/>
              </a:spcAft>
              <a:defRPr sz="10000">
                <a:solidFill>
                  <a:srgbClr val="272D30"/>
                </a:solidFill>
                <a:latin typeface="Poppins Medium" charset="0"/>
                <a:ea typeface="Poppins Medium" charset="0"/>
                <a:cs typeface="Poppins Medium" charset="0"/>
              </a:defRPr>
            </a:lvl6pPr>
            <a:lvl7pPr marL="914400" defTabSz="825500" fontAlgn="base" hangingPunct="0">
              <a:lnSpc>
                <a:spcPct val="80000"/>
              </a:lnSpc>
              <a:spcBef>
                <a:spcPct val="0"/>
              </a:spcBef>
              <a:spcAft>
                <a:spcPct val="0"/>
              </a:spcAft>
              <a:defRPr sz="10000">
                <a:solidFill>
                  <a:srgbClr val="272D30"/>
                </a:solidFill>
                <a:latin typeface="Poppins Medium" charset="0"/>
                <a:ea typeface="Poppins Medium" charset="0"/>
                <a:cs typeface="Poppins Medium" charset="0"/>
              </a:defRPr>
            </a:lvl7pPr>
            <a:lvl8pPr marL="1371600" defTabSz="825500" fontAlgn="base" hangingPunct="0">
              <a:lnSpc>
                <a:spcPct val="80000"/>
              </a:lnSpc>
              <a:spcBef>
                <a:spcPct val="0"/>
              </a:spcBef>
              <a:spcAft>
                <a:spcPct val="0"/>
              </a:spcAft>
              <a:defRPr sz="10000">
                <a:solidFill>
                  <a:srgbClr val="272D30"/>
                </a:solidFill>
                <a:latin typeface="Poppins Medium" charset="0"/>
                <a:ea typeface="Poppins Medium" charset="0"/>
                <a:cs typeface="Poppins Medium" charset="0"/>
              </a:defRPr>
            </a:lvl8pPr>
            <a:lvl9pPr marL="1828800" defTabSz="825500" fontAlgn="base" hangingPunct="0">
              <a:lnSpc>
                <a:spcPct val="80000"/>
              </a:lnSpc>
              <a:spcBef>
                <a:spcPct val="0"/>
              </a:spcBef>
              <a:spcAft>
                <a:spcPct val="0"/>
              </a:spcAft>
              <a:defRPr sz="10000">
                <a:solidFill>
                  <a:srgbClr val="272D30"/>
                </a:solidFill>
                <a:latin typeface="Poppins Medium" charset="0"/>
                <a:ea typeface="Poppins Medium" charset="0"/>
                <a:cs typeface="Poppins Medium" charset="0"/>
              </a:defRPr>
            </a:lvl9pPr>
          </a:lstStyle>
          <a:p>
            <a:r>
              <a:rPr lang="en-US" sz="7200" dirty="0"/>
              <a:t>Manage access to a file or folder</a:t>
            </a:r>
            <a:endParaRPr lang="fr-CA" sz="7200" dirty="0"/>
          </a:p>
        </p:txBody>
      </p:sp>
      <p:pic>
        <p:nvPicPr>
          <p:cNvPr id="9" name="Image 8">
            <a:extLst>
              <a:ext uri="{FF2B5EF4-FFF2-40B4-BE49-F238E27FC236}">
                <a16:creationId xmlns:a16="http://schemas.microsoft.com/office/drawing/2014/main" id="{F11F9A6C-CF1A-6760-1099-73C4852E2C8E}"/>
              </a:ext>
            </a:extLst>
          </p:cNvPr>
          <p:cNvPicPr>
            <a:picLocks noChangeAspect="1"/>
          </p:cNvPicPr>
          <p:nvPr/>
        </p:nvPicPr>
        <p:blipFill rotWithShape="1">
          <a:blip r:embed="rId3"/>
          <a:srcRect t="796" r="987"/>
          <a:stretch/>
        </p:blipFill>
        <p:spPr>
          <a:xfrm>
            <a:off x="11317826" y="3428306"/>
            <a:ext cx="6161316" cy="8336974"/>
          </a:xfrm>
          <a:prstGeom prst="roundRect">
            <a:avLst>
              <a:gd name="adj" fmla="val 4167"/>
            </a:avLst>
          </a:prstGeom>
          <a:solidFill>
            <a:srgbClr val="FFFFFF"/>
          </a:solidFill>
          <a:ln w="19050" cap="sq">
            <a:solidFill>
              <a:srgbClr val="00FCA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0" name="Ellipse 9">
            <a:extLst>
              <a:ext uri="{FF2B5EF4-FFF2-40B4-BE49-F238E27FC236}">
                <a16:creationId xmlns:a16="http://schemas.microsoft.com/office/drawing/2014/main" id="{0B515516-ABCC-4D64-229B-101B81080CB7}"/>
              </a:ext>
            </a:extLst>
          </p:cNvPr>
          <p:cNvSpPr/>
          <p:nvPr/>
        </p:nvSpPr>
        <p:spPr>
          <a:xfrm>
            <a:off x="6143328" y="6648745"/>
            <a:ext cx="1710266" cy="649524"/>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sz="4000"/>
          </a:p>
        </p:txBody>
      </p:sp>
      <p:pic>
        <p:nvPicPr>
          <p:cNvPr id="12" name="Image 11">
            <a:extLst>
              <a:ext uri="{FF2B5EF4-FFF2-40B4-BE49-F238E27FC236}">
                <a16:creationId xmlns:a16="http://schemas.microsoft.com/office/drawing/2014/main" id="{286840B8-61E2-D1DD-26BC-2ADE1BDEAC3F}"/>
              </a:ext>
            </a:extLst>
          </p:cNvPr>
          <p:cNvPicPr>
            <a:picLocks noChangeAspect="1"/>
          </p:cNvPicPr>
          <p:nvPr/>
        </p:nvPicPr>
        <p:blipFill rotWithShape="1">
          <a:blip r:embed="rId4"/>
          <a:srcRect b="46613"/>
          <a:stretch/>
        </p:blipFill>
        <p:spPr>
          <a:xfrm>
            <a:off x="17620660" y="3428305"/>
            <a:ext cx="5660572" cy="4139164"/>
          </a:xfrm>
          <a:prstGeom prst="roundRect">
            <a:avLst>
              <a:gd name="adj" fmla="val 4167"/>
            </a:avLst>
          </a:prstGeom>
          <a:solidFill>
            <a:srgbClr val="FFFFFF"/>
          </a:solidFill>
          <a:ln w="19050" cap="sq">
            <a:solidFill>
              <a:srgbClr val="00FCA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3" name="Rectangle : coins arrondis 2">
            <a:extLst>
              <a:ext uri="{FF2B5EF4-FFF2-40B4-BE49-F238E27FC236}">
                <a16:creationId xmlns:a16="http://schemas.microsoft.com/office/drawing/2014/main" id="{0018ED5E-184B-76F8-25AF-C4DE47608303}"/>
              </a:ext>
            </a:extLst>
          </p:cNvPr>
          <p:cNvSpPr/>
          <p:nvPr/>
        </p:nvSpPr>
        <p:spPr bwMode="auto">
          <a:xfrm>
            <a:off x="5927304" y="4633973"/>
            <a:ext cx="2736304" cy="8488723"/>
          </a:xfrm>
          <a:prstGeom prst="roundRect">
            <a:avLst/>
          </a:prstGeom>
          <a:solidFill>
            <a:srgbClr val="C1FBE4">
              <a:alpha val="12273"/>
            </a:srgbClr>
          </a:solidFill>
          <a:ln w="28575">
            <a:solidFill>
              <a:schemeClr val="tx2">
                <a:lumMod val="25000"/>
              </a:schemeClr>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sp>
        <p:nvSpPr>
          <p:cNvPr id="4" name="Rectangle : coins arrondis 3">
            <a:extLst>
              <a:ext uri="{FF2B5EF4-FFF2-40B4-BE49-F238E27FC236}">
                <a16:creationId xmlns:a16="http://schemas.microsoft.com/office/drawing/2014/main" id="{C589A22A-B045-F0BF-7466-771552D3F7B9}"/>
              </a:ext>
            </a:extLst>
          </p:cNvPr>
          <p:cNvSpPr/>
          <p:nvPr/>
        </p:nvSpPr>
        <p:spPr bwMode="auto">
          <a:xfrm>
            <a:off x="12119992" y="7567469"/>
            <a:ext cx="1440160" cy="306864"/>
          </a:xfrm>
          <a:prstGeom prst="roundRect">
            <a:avLst/>
          </a:prstGeom>
          <a:solidFill>
            <a:schemeClr val="accent1">
              <a:alpha val="87000"/>
            </a:schemeClr>
          </a:solidFill>
          <a:ln w="12700" cap="flat" cmpd="sng" algn="ctr">
            <a:solidFill>
              <a:srgbClr val="000000"/>
            </a:solid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sp>
        <p:nvSpPr>
          <p:cNvPr id="8" name="Rectangle : coins arrondis 7">
            <a:extLst>
              <a:ext uri="{FF2B5EF4-FFF2-40B4-BE49-F238E27FC236}">
                <a16:creationId xmlns:a16="http://schemas.microsoft.com/office/drawing/2014/main" id="{F0363E82-E312-AE08-8ABB-8999B2705D1B}"/>
              </a:ext>
            </a:extLst>
          </p:cNvPr>
          <p:cNvSpPr/>
          <p:nvPr/>
        </p:nvSpPr>
        <p:spPr bwMode="auto">
          <a:xfrm>
            <a:off x="12264008" y="8359557"/>
            <a:ext cx="2664296" cy="306864"/>
          </a:xfrm>
          <a:prstGeom prst="roundRect">
            <a:avLst/>
          </a:prstGeom>
          <a:solidFill>
            <a:schemeClr val="accent1">
              <a:alpha val="87000"/>
            </a:schemeClr>
          </a:solidFill>
          <a:ln w="12700" cap="flat" cmpd="sng" algn="ctr">
            <a:solidFill>
              <a:srgbClr val="000000"/>
            </a:solid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sp>
        <p:nvSpPr>
          <p:cNvPr id="11" name="Rectangle : coins arrondis 10">
            <a:extLst>
              <a:ext uri="{FF2B5EF4-FFF2-40B4-BE49-F238E27FC236}">
                <a16:creationId xmlns:a16="http://schemas.microsoft.com/office/drawing/2014/main" id="{DACCCECF-D4F0-1AC1-4451-C3AF2E5371C1}"/>
              </a:ext>
            </a:extLst>
          </p:cNvPr>
          <p:cNvSpPr/>
          <p:nvPr/>
        </p:nvSpPr>
        <p:spPr bwMode="auto">
          <a:xfrm>
            <a:off x="12264008" y="9098469"/>
            <a:ext cx="2664296" cy="306864"/>
          </a:xfrm>
          <a:prstGeom prst="roundRect">
            <a:avLst/>
          </a:prstGeom>
          <a:solidFill>
            <a:schemeClr val="accent1">
              <a:alpha val="87000"/>
            </a:schemeClr>
          </a:solidFill>
          <a:ln w="12700" cap="flat" cmpd="sng" algn="ctr">
            <a:solidFill>
              <a:srgbClr val="000000"/>
            </a:solid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sp>
        <p:nvSpPr>
          <p:cNvPr id="13" name="Rectangle : coins arrondis 12">
            <a:extLst>
              <a:ext uri="{FF2B5EF4-FFF2-40B4-BE49-F238E27FC236}">
                <a16:creationId xmlns:a16="http://schemas.microsoft.com/office/drawing/2014/main" id="{49F1958D-3F50-0E6B-206D-1390469ED160}"/>
              </a:ext>
            </a:extLst>
          </p:cNvPr>
          <p:cNvSpPr/>
          <p:nvPr/>
        </p:nvSpPr>
        <p:spPr bwMode="auto">
          <a:xfrm>
            <a:off x="12257880" y="10582752"/>
            <a:ext cx="2664296" cy="306864"/>
          </a:xfrm>
          <a:prstGeom prst="roundRect">
            <a:avLst/>
          </a:prstGeom>
          <a:solidFill>
            <a:schemeClr val="accent1">
              <a:alpha val="87000"/>
            </a:schemeClr>
          </a:solidFill>
          <a:ln w="12700" cap="flat" cmpd="sng" algn="ctr">
            <a:solidFill>
              <a:srgbClr val="000000"/>
            </a:solid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sp>
        <p:nvSpPr>
          <p:cNvPr id="14" name="Rectangle : coins arrondis 13">
            <a:extLst>
              <a:ext uri="{FF2B5EF4-FFF2-40B4-BE49-F238E27FC236}">
                <a16:creationId xmlns:a16="http://schemas.microsoft.com/office/drawing/2014/main" id="{BB12761A-BA8A-F64F-2A68-635238A8E944}"/>
              </a:ext>
            </a:extLst>
          </p:cNvPr>
          <p:cNvSpPr/>
          <p:nvPr/>
        </p:nvSpPr>
        <p:spPr bwMode="auto">
          <a:xfrm>
            <a:off x="12192000" y="9746541"/>
            <a:ext cx="3384376" cy="576064"/>
          </a:xfrm>
          <a:prstGeom prst="roundRect">
            <a:avLst/>
          </a:prstGeom>
          <a:solidFill>
            <a:schemeClr val="accent1">
              <a:alpha val="87000"/>
            </a:schemeClr>
          </a:solidFill>
          <a:ln w="12700" cap="flat" cmpd="sng" algn="ctr">
            <a:solidFill>
              <a:srgbClr val="000000"/>
            </a:solid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spTree>
    <p:extLst>
      <p:ext uri="{BB962C8B-B14F-4D97-AF65-F5344CB8AC3E}">
        <p14:creationId xmlns:p14="http://schemas.microsoft.com/office/powerpoint/2010/main" val="37027724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B1F5392-0AAF-44A8-BD40-B5760A237011}"/>
              </a:ext>
            </a:extLst>
          </p:cNvPr>
          <p:cNvSpPr/>
          <p:nvPr/>
        </p:nvSpPr>
        <p:spPr>
          <a:xfrm>
            <a:off x="713879" y="4693521"/>
            <a:ext cx="9384098" cy="6672682"/>
          </a:xfrm>
          <a:prstGeom prst="rect">
            <a:avLst/>
          </a:prstGeom>
          <a:solidFill>
            <a:srgbClr val="F3F2F1"/>
          </a:solidFill>
          <a:ln w="19050">
            <a:solidFill>
              <a:srgbClr val="00FCA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sp>
        <p:nvSpPr>
          <p:cNvPr id="5" name="TextBox 4">
            <a:extLst>
              <a:ext uri="{FF2B5EF4-FFF2-40B4-BE49-F238E27FC236}">
                <a16:creationId xmlns:a16="http://schemas.microsoft.com/office/drawing/2014/main" id="{B45C7092-F275-415F-BA92-924F4F52BE82}"/>
              </a:ext>
            </a:extLst>
          </p:cNvPr>
          <p:cNvSpPr txBox="1"/>
          <p:nvPr/>
        </p:nvSpPr>
        <p:spPr>
          <a:xfrm>
            <a:off x="310680" y="416714"/>
            <a:ext cx="24383798" cy="10895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square" lIns="91440" tIns="45720" rIns="91440" bIns="45720" numCol="1" rtlCol="0" anchor="ctr" anchorCtr="0" compatLnSpc="1">
            <a:prstTxWarp prst="textNoShape">
              <a:avLst/>
            </a:prstTxWarp>
            <a:normAutofit/>
          </a:bodyPr>
          <a:lstStyle>
            <a:defPPr>
              <a:defRPr lang="en-US"/>
            </a:defPPr>
            <a:lvl1pPr defTabSz="914400" eaLnBrk="1" hangingPunct="1">
              <a:lnSpc>
                <a:spcPct val="90000"/>
              </a:lnSpc>
              <a:defRPr sz="7200" b="1" i="0">
                <a:solidFill>
                  <a:schemeClr val="tx1"/>
                </a:solidFill>
                <a:latin typeface="+mj-lt"/>
                <a:ea typeface="+mj-ea"/>
                <a:cs typeface="+mj-cs"/>
              </a:defRPr>
            </a:lvl1pPr>
            <a:lvl2pPr>
              <a:defRPr sz="10000" b="1">
                <a:solidFill>
                  <a:srgbClr val="272D30"/>
                </a:solidFill>
                <a:latin typeface="Open Sans Semibold" charset="0"/>
                <a:ea typeface="Open Sans Semibold" charset="0"/>
                <a:cs typeface="Open Sans Semibold" charset="0"/>
              </a:defRPr>
            </a:lvl2pPr>
            <a:lvl3pPr>
              <a:defRPr sz="10000" b="1">
                <a:solidFill>
                  <a:srgbClr val="272D30"/>
                </a:solidFill>
                <a:latin typeface="Open Sans Semibold" charset="0"/>
                <a:ea typeface="Open Sans Semibold" charset="0"/>
                <a:cs typeface="Open Sans Semibold" charset="0"/>
              </a:defRPr>
            </a:lvl3pPr>
            <a:lvl4pPr>
              <a:defRPr sz="10000" b="1">
                <a:solidFill>
                  <a:srgbClr val="272D30"/>
                </a:solidFill>
                <a:latin typeface="Open Sans Semibold" charset="0"/>
                <a:ea typeface="Open Sans Semibold" charset="0"/>
                <a:cs typeface="Open Sans Semibold" charset="0"/>
              </a:defRPr>
            </a:lvl4pPr>
            <a:lvl5pPr>
              <a:defRPr sz="10000" b="1">
                <a:solidFill>
                  <a:srgbClr val="272D30"/>
                </a:solidFill>
                <a:latin typeface="Open Sans Semibold" charset="0"/>
                <a:ea typeface="Open Sans Semibold" charset="0"/>
                <a:cs typeface="Open Sans Semibold" charset="0"/>
              </a:defRPr>
            </a:lvl5pPr>
            <a:lvl6pPr marL="457200" defTabSz="825500" fontAlgn="base" hangingPunct="0">
              <a:lnSpc>
                <a:spcPct val="80000"/>
              </a:lnSpc>
              <a:spcBef>
                <a:spcPct val="0"/>
              </a:spcBef>
              <a:spcAft>
                <a:spcPct val="0"/>
              </a:spcAft>
              <a:defRPr sz="10000">
                <a:solidFill>
                  <a:srgbClr val="272D30"/>
                </a:solidFill>
                <a:latin typeface="Poppins Medium" charset="0"/>
                <a:ea typeface="Poppins Medium" charset="0"/>
                <a:cs typeface="Poppins Medium" charset="0"/>
              </a:defRPr>
            </a:lvl6pPr>
            <a:lvl7pPr marL="914400" defTabSz="825500" fontAlgn="base" hangingPunct="0">
              <a:lnSpc>
                <a:spcPct val="80000"/>
              </a:lnSpc>
              <a:spcBef>
                <a:spcPct val="0"/>
              </a:spcBef>
              <a:spcAft>
                <a:spcPct val="0"/>
              </a:spcAft>
              <a:defRPr sz="10000">
                <a:solidFill>
                  <a:srgbClr val="272D30"/>
                </a:solidFill>
                <a:latin typeface="Poppins Medium" charset="0"/>
                <a:ea typeface="Poppins Medium" charset="0"/>
                <a:cs typeface="Poppins Medium" charset="0"/>
              </a:defRPr>
            </a:lvl7pPr>
            <a:lvl8pPr marL="1371600" defTabSz="825500" fontAlgn="base" hangingPunct="0">
              <a:lnSpc>
                <a:spcPct val="80000"/>
              </a:lnSpc>
              <a:spcBef>
                <a:spcPct val="0"/>
              </a:spcBef>
              <a:spcAft>
                <a:spcPct val="0"/>
              </a:spcAft>
              <a:defRPr sz="10000">
                <a:solidFill>
                  <a:srgbClr val="272D30"/>
                </a:solidFill>
                <a:latin typeface="Poppins Medium" charset="0"/>
                <a:ea typeface="Poppins Medium" charset="0"/>
                <a:cs typeface="Poppins Medium" charset="0"/>
              </a:defRPr>
            </a:lvl8pPr>
            <a:lvl9pPr marL="1828800" defTabSz="825500" fontAlgn="base" hangingPunct="0">
              <a:lnSpc>
                <a:spcPct val="80000"/>
              </a:lnSpc>
              <a:spcBef>
                <a:spcPct val="0"/>
              </a:spcBef>
              <a:spcAft>
                <a:spcPct val="0"/>
              </a:spcAft>
              <a:defRPr sz="10000">
                <a:solidFill>
                  <a:srgbClr val="272D30"/>
                </a:solidFill>
                <a:latin typeface="Poppins Medium" charset="0"/>
                <a:ea typeface="Poppins Medium" charset="0"/>
                <a:cs typeface="Poppins Medium" charset="0"/>
              </a:defRPr>
            </a:lvl9pPr>
          </a:lstStyle>
          <a:p>
            <a:r>
              <a:rPr lang="fr-CA" dirty="0"/>
              <a:t>Sharing files in SharePoint</a:t>
            </a:r>
          </a:p>
        </p:txBody>
      </p:sp>
      <p:sp>
        <p:nvSpPr>
          <p:cNvPr id="6" name="Rectangle 1">
            <a:extLst>
              <a:ext uri="{FF2B5EF4-FFF2-40B4-BE49-F238E27FC236}">
                <a16:creationId xmlns:a16="http://schemas.microsoft.com/office/drawing/2014/main" id="{B58737E6-6217-4730-A66E-35A8EAB4CAD8}"/>
              </a:ext>
            </a:extLst>
          </p:cNvPr>
          <p:cNvSpPr>
            <a:spLocks noChangeArrowheads="1"/>
          </p:cNvSpPr>
          <p:nvPr/>
        </p:nvSpPr>
        <p:spPr bwMode="auto">
          <a:xfrm>
            <a:off x="976544" y="5207345"/>
            <a:ext cx="8700116" cy="5645034"/>
          </a:xfrm>
          <a:prstGeom prst="rect">
            <a:avLst/>
          </a:prstGeom>
          <a:noFill/>
          <a:ln>
            <a:noFill/>
          </a:ln>
          <a:effectLst/>
        </p:spPr>
        <p:txBody>
          <a:bodyPr vert="horz" wrap="square" lIns="0" tIns="253920" rIns="0" bIns="63480" numCol="1" anchor="ctr" anchorCtr="0" compatLnSpc="1">
            <a:prstTxWarp prst="textNoShape">
              <a:avLst/>
            </a:prstTxWarp>
            <a:spAutoFit/>
          </a:bodyPr>
          <a:lstStyle/>
          <a:p>
            <a:pPr defTabSz="1828800"/>
            <a:r>
              <a:rPr lang="fr-CA" sz="2200" dirty="0">
                <a:solidFill>
                  <a:srgbClr val="1E1E1E"/>
                </a:solidFill>
                <a:latin typeface="Arial" panose="020B0604020202020204" pitchFamily="34" charset="0"/>
                <a:cs typeface="Arial" panose="020B0604020202020204" pitchFamily="34" charset="0"/>
              </a:rPr>
              <a:t>1. Sélectionnez les fichiers ou dossiers que vous souhaitez partager en sélectionnant l’icône de cercle.</a:t>
            </a:r>
          </a:p>
          <a:p>
            <a:pPr marL="1257300" lvl="1" indent="-342900" defTabSz="1828800">
              <a:buFont typeface="Arial" panose="020B0604020202020204" pitchFamily="34" charset="0"/>
              <a:buChar char="•"/>
            </a:pPr>
            <a:r>
              <a:rPr lang="fr-CA" sz="2100" dirty="0">
                <a:solidFill>
                  <a:srgbClr val="1E1E1E"/>
                </a:solidFill>
                <a:latin typeface="Arial" panose="020B0604020202020204" pitchFamily="34" charset="0"/>
                <a:cs typeface="Arial" panose="020B0604020202020204" pitchFamily="34" charset="0"/>
              </a:rPr>
              <a:t>Si vous utilisez la vue « Liste », sélectionnez le cercle sur le côté gauche de l’élément. Vous pouvez aussi choisir plusieurs éléments pour les partager ensemble.</a:t>
            </a:r>
          </a:p>
          <a:p>
            <a:pPr marL="1257300" lvl="1" indent="-342900" defTabSz="1828800">
              <a:buFont typeface="Arial" panose="020B0604020202020204" pitchFamily="34" charset="0"/>
              <a:buChar char="•"/>
            </a:pPr>
            <a:r>
              <a:rPr lang="fr-CA" sz="2100" dirty="0">
                <a:solidFill>
                  <a:srgbClr val="1E1E1E"/>
                </a:solidFill>
                <a:latin typeface="Arial" panose="020B0604020202020204" pitchFamily="34" charset="0"/>
                <a:cs typeface="Arial" panose="020B0604020202020204" pitchFamily="34" charset="0"/>
              </a:rPr>
              <a:t>Si vous utilisez la vue « Vignettes », sélectionnez le cercle dans le coin supérieur droit de l’élément. Vous pouvez aussi choisir plusieurs éléments pour les partager ensemble.</a:t>
            </a:r>
          </a:p>
          <a:p>
            <a:pPr lvl="1" defTabSz="1828800"/>
            <a:endParaRPr lang="en-US" altLang="en-US" sz="2200" dirty="0">
              <a:solidFill>
                <a:srgbClr val="363636"/>
              </a:solidFill>
              <a:latin typeface="Arial" panose="020B0604020202020204" pitchFamily="34" charset="0"/>
              <a:cs typeface="Arial" panose="020B0604020202020204" pitchFamily="34" charset="0"/>
            </a:endParaRPr>
          </a:p>
          <a:p>
            <a:pPr lvl="1" defTabSz="1828800"/>
            <a:endParaRPr lang="en-US" altLang="en-US" sz="2200" dirty="0">
              <a:solidFill>
                <a:srgbClr val="363636"/>
              </a:solidFill>
              <a:latin typeface="Arial" panose="020B0604020202020204" pitchFamily="34" charset="0"/>
              <a:cs typeface="Arial" panose="020B0604020202020204" pitchFamily="34" charset="0"/>
            </a:endParaRPr>
          </a:p>
          <a:p>
            <a:pPr defTabSz="1828800"/>
            <a:r>
              <a:rPr lang="fr-CA" sz="2200" dirty="0">
                <a:solidFill>
                  <a:srgbClr val="1E1E1E"/>
                </a:solidFill>
                <a:latin typeface="Arial" panose="020B0604020202020204" pitchFamily="34" charset="0"/>
                <a:cs typeface="Arial" panose="020B0604020202020204" pitchFamily="34" charset="0"/>
              </a:rPr>
              <a:t>2. Sélectionnez                     en haut de la page ou la même icône à côté du fichier ou du dossier.</a:t>
            </a:r>
          </a:p>
          <a:p>
            <a:pPr defTabSz="1828800"/>
            <a:endParaRPr lang="en-US" altLang="en-US" sz="2200" dirty="0">
              <a:solidFill>
                <a:srgbClr val="363636"/>
              </a:solidFill>
              <a:latin typeface="Arial" panose="020B0604020202020204" pitchFamily="34" charset="0"/>
              <a:cs typeface="Arial" panose="020B0604020202020204" pitchFamily="34" charset="0"/>
            </a:endParaRPr>
          </a:p>
          <a:p>
            <a:pPr defTabSz="1828800"/>
            <a:endParaRPr lang="en-US" altLang="en-US" sz="2200" dirty="0">
              <a:solidFill>
                <a:srgbClr val="363636"/>
              </a:solidFill>
              <a:latin typeface="Arial" panose="020B0604020202020204" pitchFamily="34" charset="0"/>
              <a:cs typeface="Arial" panose="020B0604020202020204" pitchFamily="34" charset="0"/>
            </a:endParaRPr>
          </a:p>
          <a:p>
            <a:pPr defTabSz="1828800"/>
            <a:r>
              <a:rPr lang="fr-CA" sz="2200" dirty="0">
                <a:solidFill>
                  <a:srgbClr val="1E1E1E"/>
                </a:solidFill>
                <a:latin typeface="Arial" panose="020B0604020202020204" pitchFamily="34" charset="0"/>
                <a:cs typeface="Arial" panose="020B0604020202020204" pitchFamily="34" charset="0"/>
              </a:rPr>
              <a:t>3. Sous </a:t>
            </a:r>
            <a:r>
              <a:rPr lang="fr-CA" sz="2200" b="1" dirty="0">
                <a:solidFill>
                  <a:srgbClr val="1E1E1E"/>
                </a:solidFill>
                <a:latin typeface="Arial" panose="020B0604020202020204" pitchFamily="34" charset="0"/>
                <a:cs typeface="Arial" panose="020B0604020202020204" pitchFamily="34" charset="0"/>
              </a:rPr>
              <a:t>Copier le lien</a:t>
            </a:r>
            <a:r>
              <a:rPr lang="fr-CA" sz="2200" dirty="0">
                <a:solidFill>
                  <a:srgbClr val="1E1E1E"/>
                </a:solidFill>
                <a:latin typeface="Arial" panose="020B0604020202020204" pitchFamily="34" charset="0"/>
                <a:cs typeface="Arial" panose="020B0604020202020204" pitchFamily="34" charset="0"/>
              </a:rPr>
              <a:t>, sélectionnez </a:t>
            </a:r>
            <a:r>
              <a:rPr lang="fr-CA" sz="2200" b="1" dirty="0">
                <a:solidFill>
                  <a:srgbClr val="1E1E1E"/>
                </a:solidFill>
                <a:latin typeface="Arial" panose="020B0604020202020204" pitchFamily="34" charset="0"/>
                <a:cs typeface="Arial" panose="020B0604020202020204" pitchFamily="34" charset="0"/>
              </a:rPr>
              <a:t>le niveau d’accès </a:t>
            </a:r>
            <a:r>
              <a:rPr lang="fr-CA" sz="2200" dirty="0">
                <a:solidFill>
                  <a:srgbClr val="1E1E1E"/>
                </a:solidFill>
                <a:latin typeface="Arial" panose="020B0604020202020204" pitchFamily="34" charset="0"/>
                <a:cs typeface="Arial" panose="020B0604020202020204" pitchFamily="34" charset="0"/>
              </a:rPr>
              <a:t>à donner aux utilisateurs en ouvrant les paramètres de lien.</a:t>
            </a:r>
          </a:p>
        </p:txBody>
      </p:sp>
      <p:sp>
        <p:nvSpPr>
          <p:cNvPr id="9" name="TextBox 8">
            <a:extLst>
              <a:ext uri="{FF2B5EF4-FFF2-40B4-BE49-F238E27FC236}">
                <a16:creationId xmlns:a16="http://schemas.microsoft.com/office/drawing/2014/main" id="{E720FDE2-6275-4658-A7EC-4EB0FEB1262C}"/>
              </a:ext>
            </a:extLst>
          </p:cNvPr>
          <p:cNvSpPr txBox="1"/>
          <p:nvPr/>
        </p:nvSpPr>
        <p:spPr>
          <a:xfrm>
            <a:off x="713877" y="3641106"/>
            <a:ext cx="9384098" cy="13234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square" lIns="91440" tIns="45720" rIns="91440" bIns="45720" numCol="1" rtlCol="0" anchor="t" anchorCtr="0" compatLnSpc="1">
            <a:prstTxWarp prst="textNoShape">
              <a:avLst/>
            </a:prstTxWarp>
            <a:noAutofit/>
          </a:bodyPr>
          <a:lstStyle>
            <a:defPPr>
              <a:defRPr lang="en-US"/>
            </a:defPPr>
            <a:lvl1pPr marL="228600" indent="-457200" defTabSz="914400" eaLnBrk="1" hangingPunct="1">
              <a:lnSpc>
                <a:spcPct val="90000"/>
              </a:lnSpc>
              <a:spcAft>
                <a:spcPts val="600"/>
              </a:spcAft>
              <a:buSzPct val="87000"/>
              <a:buFont typeface="Wingdings" pitchFamily="2" charset="2"/>
              <a:buChar char="Ø"/>
              <a:defRPr sz="3200">
                <a:solidFill>
                  <a:schemeClr val="tx1"/>
                </a:solidFill>
                <a:latin typeface="+mn-lt"/>
                <a:ea typeface="+mn-ea"/>
                <a:cs typeface="+mn-cs"/>
              </a:defRPr>
            </a:lvl1pPr>
            <a:lvl2pPr indent="228600" algn="just">
              <a:lnSpc>
                <a:spcPct val="180000"/>
              </a:lnSpc>
              <a:defRPr sz="2200">
                <a:solidFill>
                  <a:schemeClr val="bg2"/>
                </a:solidFill>
                <a:latin typeface="Open Sans" charset="0"/>
                <a:ea typeface="Open Sans" charset="0"/>
                <a:cs typeface="Open Sans" charset="0"/>
              </a:defRPr>
            </a:lvl2pPr>
            <a:lvl3pPr indent="457200" algn="just">
              <a:lnSpc>
                <a:spcPct val="180000"/>
              </a:lnSpc>
              <a:defRPr sz="2200">
                <a:solidFill>
                  <a:schemeClr val="bg2"/>
                </a:solidFill>
                <a:latin typeface="Open Sans" charset="0"/>
                <a:ea typeface="Open Sans" charset="0"/>
                <a:cs typeface="Open Sans" charset="0"/>
              </a:defRPr>
            </a:lvl3pPr>
            <a:lvl4pPr indent="685800" algn="just">
              <a:lnSpc>
                <a:spcPct val="180000"/>
              </a:lnSpc>
              <a:defRPr sz="2200">
                <a:solidFill>
                  <a:schemeClr val="bg2"/>
                </a:solidFill>
                <a:latin typeface="Open Sans" charset="0"/>
                <a:ea typeface="Open Sans" charset="0"/>
                <a:cs typeface="Open Sans" charset="0"/>
              </a:defRPr>
            </a:lvl4pPr>
            <a:lvl5pPr indent="914400" algn="just">
              <a:lnSpc>
                <a:spcPct val="180000"/>
              </a:lnSpc>
              <a:defRPr sz="2200">
                <a:solidFill>
                  <a:schemeClr val="bg2"/>
                </a:solidFill>
                <a:latin typeface="Open Sans" charset="0"/>
                <a:ea typeface="Open Sans" charset="0"/>
                <a:cs typeface="Open Sans" charset="0"/>
              </a:defRPr>
            </a:lvl5pPr>
            <a:lvl6pPr marL="2514600" indent="-228600">
              <a:lnSpc>
                <a:spcPct val="90000"/>
              </a:lnSpc>
              <a:spcBef>
                <a:spcPts val="500"/>
              </a:spcBef>
              <a:buFont typeface="Arial"/>
              <a:buChar char="•"/>
              <a:defRPr sz="1800">
                <a:solidFill>
                  <a:schemeClr val="tx1"/>
                </a:solidFill>
                <a:latin typeface="+mn-lt"/>
                <a:ea typeface="+mn-ea"/>
                <a:cs typeface="+mn-cs"/>
              </a:defRPr>
            </a:lvl6pPr>
            <a:lvl7pPr marL="2971800" indent="-228600">
              <a:lnSpc>
                <a:spcPct val="90000"/>
              </a:lnSpc>
              <a:spcBef>
                <a:spcPts val="500"/>
              </a:spcBef>
              <a:buFont typeface="Arial"/>
              <a:buChar char="•"/>
              <a:defRPr sz="1800">
                <a:solidFill>
                  <a:schemeClr val="tx1"/>
                </a:solidFill>
                <a:latin typeface="+mn-lt"/>
                <a:ea typeface="+mn-ea"/>
                <a:cs typeface="+mn-cs"/>
              </a:defRPr>
            </a:lvl7pPr>
            <a:lvl8pPr marL="3429000" indent="-228600">
              <a:lnSpc>
                <a:spcPct val="90000"/>
              </a:lnSpc>
              <a:spcBef>
                <a:spcPts val="500"/>
              </a:spcBef>
              <a:buFont typeface="Arial"/>
              <a:buChar char="•"/>
              <a:defRPr sz="1800">
                <a:solidFill>
                  <a:schemeClr val="tx1"/>
                </a:solidFill>
                <a:latin typeface="+mn-lt"/>
                <a:ea typeface="+mn-ea"/>
                <a:cs typeface="+mn-cs"/>
              </a:defRPr>
            </a:lvl8pPr>
            <a:lvl9pPr marL="3886200" indent="-228600">
              <a:lnSpc>
                <a:spcPct val="90000"/>
              </a:lnSpc>
              <a:spcBef>
                <a:spcPts val="500"/>
              </a:spcBef>
              <a:buFont typeface="Arial"/>
              <a:buChar char="•"/>
              <a:defRPr sz="1800">
                <a:solidFill>
                  <a:schemeClr val="tx1"/>
                </a:solidFill>
                <a:latin typeface="+mn-lt"/>
                <a:ea typeface="+mn-ea"/>
                <a:cs typeface="+mn-cs"/>
              </a:defRPr>
            </a:lvl9pPr>
          </a:lstStyle>
          <a:p>
            <a:r>
              <a:rPr lang="en-US" dirty="0"/>
              <a:t>How to share a file or folder</a:t>
            </a:r>
            <a:endParaRPr lang="fr-CA" dirty="0"/>
          </a:p>
        </p:txBody>
      </p:sp>
      <p:pic>
        <p:nvPicPr>
          <p:cNvPr id="3" name="Picture 2">
            <a:extLst>
              <a:ext uri="{FF2B5EF4-FFF2-40B4-BE49-F238E27FC236}">
                <a16:creationId xmlns:a16="http://schemas.microsoft.com/office/drawing/2014/main" id="{FBD42714-65C0-45ED-989C-3BC541757BD7}"/>
              </a:ext>
            </a:extLst>
          </p:cNvPr>
          <p:cNvPicPr>
            <a:picLocks noChangeAspect="1"/>
          </p:cNvPicPr>
          <p:nvPr/>
        </p:nvPicPr>
        <p:blipFill rotWithShape="1">
          <a:blip r:embed="rId3"/>
          <a:srcRect b="30284"/>
          <a:stretch/>
        </p:blipFill>
        <p:spPr>
          <a:xfrm>
            <a:off x="2999912" y="8626100"/>
            <a:ext cx="1501064" cy="451888"/>
          </a:xfrm>
          <a:prstGeom prst="roundRect">
            <a:avLst>
              <a:gd name="adj" fmla="val 4167"/>
            </a:avLst>
          </a:prstGeom>
          <a:solidFill>
            <a:srgbClr val="FFFFFF"/>
          </a:solidFill>
          <a:ln w="19050" cap="sq">
            <a:solidFill>
              <a:srgbClr val="00FCA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3" name="TextBox 12">
            <a:extLst>
              <a:ext uri="{FF2B5EF4-FFF2-40B4-BE49-F238E27FC236}">
                <a16:creationId xmlns:a16="http://schemas.microsoft.com/office/drawing/2014/main" id="{666B0568-9264-466D-A18F-EE34F592BCE4}"/>
              </a:ext>
            </a:extLst>
          </p:cNvPr>
          <p:cNvSpPr txBox="1"/>
          <p:nvPr/>
        </p:nvSpPr>
        <p:spPr>
          <a:xfrm>
            <a:off x="13440791" y="11709381"/>
            <a:ext cx="10067278" cy="1785104"/>
          </a:xfrm>
          <a:prstGeom prst="rect">
            <a:avLst/>
          </a:prstGeom>
          <a:solidFill>
            <a:schemeClr val="tx2">
              <a:lumMod val="20000"/>
              <a:lumOff val="80000"/>
            </a:schemeClr>
          </a:solidFill>
          <a:ln>
            <a:solidFill>
              <a:srgbClr val="00FCA0"/>
            </a:solidFill>
          </a:ln>
        </p:spPr>
        <p:txBody>
          <a:bodyPr wrap="square">
            <a:spAutoFit/>
          </a:bodyPr>
          <a:lstStyle/>
          <a:p>
            <a:pPr defTabSz="1828800"/>
            <a:r>
              <a:rPr lang="en-US" sz="2200" b="1" dirty="0">
                <a:solidFill>
                  <a:srgbClr val="1E1E1E"/>
                </a:solidFill>
                <a:latin typeface="Arial" panose="020B0604020202020204" pitchFamily="34" charset="0"/>
                <a:cs typeface="Arial" panose="020B0604020202020204" pitchFamily="34" charset="0"/>
              </a:rPr>
              <a:t>Counsel:
If the selected file or folder is already shared with someone, a Shared With list will be displayed at the bottom of the screen.
If the selected file or folder is not currently shared with someone, there will be no Shared With list.</a:t>
            </a:r>
            <a:endParaRPr lang="fr-CA" sz="2200" dirty="0">
              <a:solidFill>
                <a:srgbClr val="1E1E1E"/>
              </a:solidFill>
              <a:latin typeface="Arial" panose="020B0604020202020204" pitchFamily="34" charset="0"/>
              <a:cs typeface="Arial" panose="020B0604020202020204" pitchFamily="34" charset="0"/>
            </a:endParaRPr>
          </a:p>
        </p:txBody>
      </p:sp>
      <p:pic>
        <p:nvPicPr>
          <p:cNvPr id="11" name="Graphic 10" descr="Arrow: Clockwise curve with solid fill">
            <a:extLst>
              <a:ext uri="{FF2B5EF4-FFF2-40B4-BE49-F238E27FC236}">
                <a16:creationId xmlns:a16="http://schemas.microsoft.com/office/drawing/2014/main" id="{CB55BD82-6DC8-40F2-8C2C-20B3E48A965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899036" y="11406414"/>
            <a:ext cx="1828800" cy="1828800"/>
          </a:xfrm>
          <a:prstGeom prst="rect">
            <a:avLst/>
          </a:prstGeom>
        </p:spPr>
      </p:pic>
      <p:sp>
        <p:nvSpPr>
          <p:cNvPr id="17" name="TextBox 16">
            <a:extLst>
              <a:ext uri="{FF2B5EF4-FFF2-40B4-BE49-F238E27FC236}">
                <a16:creationId xmlns:a16="http://schemas.microsoft.com/office/drawing/2014/main" id="{4EC6F8C7-7535-4734-B5E2-F600AFD8588C}"/>
              </a:ext>
            </a:extLst>
          </p:cNvPr>
          <p:cNvSpPr txBox="1"/>
          <p:nvPr/>
        </p:nvSpPr>
        <p:spPr>
          <a:xfrm>
            <a:off x="1474570" y="1757648"/>
            <a:ext cx="21434860" cy="166199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square" lIns="91440" tIns="45720" rIns="91440" bIns="45720" numCol="1" rtlCol="0" anchor="t" anchorCtr="0" compatLnSpc="1">
            <a:prstTxWarp prst="textNoShape">
              <a:avLst/>
            </a:prstTxWarp>
            <a:noAutofit/>
          </a:bodyPr>
          <a:lstStyle>
            <a:lvl1pPr marL="228600" indent="-457200" defTabSz="914400" eaLnBrk="1" hangingPunct="1">
              <a:lnSpc>
                <a:spcPct val="90000"/>
              </a:lnSpc>
              <a:spcAft>
                <a:spcPts val="600"/>
              </a:spcAft>
              <a:buSzPct val="87000"/>
              <a:buFont typeface="Wingdings" pitchFamily="2" charset="2"/>
              <a:buChar char="Ø"/>
              <a:defRPr sz="3200">
                <a:solidFill>
                  <a:schemeClr val="tx1"/>
                </a:solidFill>
                <a:latin typeface="+mn-lt"/>
                <a:ea typeface="+mn-ea"/>
                <a:cs typeface="+mn-cs"/>
              </a:defRPr>
            </a:lvl1pPr>
            <a:lvl2pPr indent="228600" algn="just">
              <a:lnSpc>
                <a:spcPct val="180000"/>
              </a:lnSpc>
              <a:defRPr sz="2200">
                <a:solidFill>
                  <a:schemeClr val="bg2"/>
                </a:solidFill>
                <a:latin typeface="Open Sans" charset="0"/>
                <a:ea typeface="Open Sans" charset="0"/>
                <a:cs typeface="Open Sans" charset="0"/>
              </a:defRPr>
            </a:lvl2pPr>
            <a:lvl3pPr indent="457200" algn="just">
              <a:lnSpc>
                <a:spcPct val="180000"/>
              </a:lnSpc>
              <a:defRPr sz="2200">
                <a:solidFill>
                  <a:schemeClr val="bg2"/>
                </a:solidFill>
                <a:latin typeface="Open Sans" charset="0"/>
                <a:ea typeface="Open Sans" charset="0"/>
                <a:cs typeface="Open Sans" charset="0"/>
              </a:defRPr>
            </a:lvl3pPr>
            <a:lvl4pPr indent="685800" algn="just">
              <a:lnSpc>
                <a:spcPct val="180000"/>
              </a:lnSpc>
              <a:defRPr sz="2200">
                <a:solidFill>
                  <a:schemeClr val="bg2"/>
                </a:solidFill>
                <a:latin typeface="Open Sans" charset="0"/>
                <a:ea typeface="Open Sans" charset="0"/>
                <a:cs typeface="Open Sans" charset="0"/>
              </a:defRPr>
            </a:lvl4pPr>
            <a:lvl5pPr indent="914400" algn="just">
              <a:lnSpc>
                <a:spcPct val="180000"/>
              </a:lnSpc>
              <a:defRPr sz="2200">
                <a:solidFill>
                  <a:schemeClr val="bg2"/>
                </a:solidFill>
                <a:latin typeface="Open Sans" charset="0"/>
                <a:ea typeface="Open Sans" charset="0"/>
                <a:cs typeface="Open Sans" charset="0"/>
              </a:defRPr>
            </a:lvl5pPr>
            <a:lvl6pPr marL="2514600" indent="-228600">
              <a:lnSpc>
                <a:spcPct val="90000"/>
              </a:lnSpc>
              <a:spcBef>
                <a:spcPts val="500"/>
              </a:spcBef>
              <a:buFont typeface="Arial"/>
              <a:buChar char="•"/>
              <a:defRPr sz="1800">
                <a:solidFill>
                  <a:schemeClr val="tx1"/>
                </a:solidFill>
                <a:latin typeface="+mn-lt"/>
                <a:ea typeface="+mn-ea"/>
                <a:cs typeface="+mn-cs"/>
              </a:defRPr>
            </a:lvl6pPr>
            <a:lvl7pPr marL="2971800" indent="-228600">
              <a:lnSpc>
                <a:spcPct val="90000"/>
              </a:lnSpc>
              <a:spcBef>
                <a:spcPts val="500"/>
              </a:spcBef>
              <a:buFont typeface="Arial"/>
              <a:buChar char="•"/>
              <a:defRPr sz="1800">
                <a:solidFill>
                  <a:schemeClr val="tx1"/>
                </a:solidFill>
                <a:latin typeface="+mn-lt"/>
                <a:ea typeface="+mn-ea"/>
                <a:cs typeface="+mn-cs"/>
              </a:defRPr>
            </a:lvl7pPr>
            <a:lvl8pPr marL="3429000" indent="-228600">
              <a:lnSpc>
                <a:spcPct val="90000"/>
              </a:lnSpc>
              <a:spcBef>
                <a:spcPts val="500"/>
              </a:spcBef>
              <a:buFont typeface="Arial"/>
              <a:buChar char="•"/>
              <a:defRPr sz="1800">
                <a:solidFill>
                  <a:schemeClr val="tx1"/>
                </a:solidFill>
                <a:latin typeface="+mn-lt"/>
                <a:ea typeface="+mn-ea"/>
                <a:cs typeface="+mn-cs"/>
              </a:defRPr>
            </a:lvl8pPr>
            <a:lvl9pPr marL="3886200" indent="-228600">
              <a:lnSpc>
                <a:spcPct val="90000"/>
              </a:lnSpc>
              <a:spcBef>
                <a:spcPts val="500"/>
              </a:spcBef>
              <a:buFont typeface="Arial"/>
              <a:buChar char="•"/>
              <a:defRPr sz="1800">
                <a:solidFill>
                  <a:schemeClr val="tx1"/>
                </a:solidFill>
                <a:latin typeface="+mn-lt"/>
                <a:ea typeface="+mn-ea"/>
                <a:cs typeface="+mn-cs"/>
              </a:defRPr>
            </a:lvl9pPr>
          </a:lstStyle>
          <a:p>
            <a:r>
              <a:rPr lang="fr-CA" dirty="0"/>
              <a:t>SharePoint est une plateforme de collaboration et de gestion de documents de Microsoft basée sur un navigateur. Les documents téléversés sur un site SharePoint sont automatiquement partagés avec les membres existants du site, avec la possibilité de les partager avec des utilisateurs spécifiques.</a:t>
            </a:r>
          </a:p>
        </p:txBody>
      </p:sp>
      <p:pic>
        <p:nvPicPr>
          <p:cNvPr id="14" name="Picture 13">
            <a:extLst>
              <a:ext uri="{FF2B5EF4-FFF2-40B4-BE49-F238E27FC236}">
                <a16:creationId xmlns:a16="http://schemas.microsoft.com/office/drawing/2014/main" id="{8A329C8B-2783-69B4-B1E8-2483C89F6D57}"/>
              </a:ext>
            </a:extLst>
          </p:cNvPr>
          <p:cNvPicPr>
            <a:picLocks noChangeAspect="1"/>
          </p:cNvPicPr>
          <p:nvPr/>
        </p:nvPicPr>
        <p:blipFill>
          <a:blip r:embed="rId6"/>
          <a:stretch>
            <a:fillRect/>
          </a:stretch>
        </p:blipFill>
        <p:spPr>
          <a:xfrm>
            <a:off x="10529375" y="4206357"/>
            <a:ext cx="7352554" cy="7159846"/>
          </a:xfrm>
          <a:prstGeom prst="roundRect">
            <a:avLst>
              <a:gd name="adj" fmla="val 4167"/>
            </a:avLst>
          </a:prstGeom>
          <a:solidFill>
            <a:srgbClr val="FFFFFF"/>
          </a:solidFill>
          <a:ln w="76200" cap="sq">
            <a:solidFill>
              <a:srgbClr val="00FCA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6" name="Picture 15">
            <a:extLst>
              <a:ext uri="{FF2B5EF4-FFF2-40B4-BE49-F238E27FC236}">
                <a16:creationId xmlns:a16="http://schemas.microsoft.com/office/drawing/2014/main" id="{D99504A2-CB4C-1F50-6416-856F09CC0EC8}"/>
              </a:ext>
            </a:extLst>
          </p:cNvPr>
          <p:cNvPicPr>
            <a:picLocks noChangeAspect="1"/>
          </p:cNvPicPr>
          <p:nvPr/>
        </p:nvPicPr>
        <p:blipFill>
          <a:blip r:embed="rId7"/>
          <a:stretch>
            <a:fillRect/>
          </a:stretch>
        </p:blipFill>
        <p:spPr>
          <a:xfrm>
            <a:off x="17972580" y="4206353"/>
            <a:ext cx="5535488" cy="7205098"/>
          </a:xfrm>
          <a:prstGeom prst="roundRect">
            <a:avLst>
              <a:gd name="adj" fmla="val 4167"/>
            </a:avLst>
          </a:prstGeom>
          <a:solidFill>
            <a:srgbClr val="FFFFFF"/>
          </a:solidFill>
          <a:ln w="76200" cap="sq">
            <a:solidFill>
              <a:srgbClr val="00FCA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custDataLst>
      <p:tags r:id="rId1"/>
    </p:custDataLst>
    <p:extLst>
      <p:ext uri="{BB962C8B-B14F-4D97-AF65-F5344CB8AC3E}">
        <p14:creationId xmlns:p14="http://schemas.microsoft.com/office/powerpoint/2010/main" val="16865344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C4D1E62-82F4-46D9-A175-E3EB07EA8F9F}"/>
              </a:ext>
            </a:extLst>
          </p:cNvPr>
          <p:cNvSpPr/>
          <p:nvPr/>
        </p:nvSpPr>
        <p:spPr>
          <a:xfrm>
            <a:off x="10318871" y="2767683"/>
            <a:ext cx="12566702" cy="10229530"/>
          </a:xfrm>
          <a:prstGeom prst="rect">
            <a:avLst/>
          </a:prstGeom>
          <a:no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chemeClr val="tx1"/>
              </a:solidFill>
            </a:endParaRPr>
          </a:p>
        </p:txBody>
      </p:sp>
      <p:sp>
        <p:nvSpPr>
          <p:cNvPr id="5" name="TextBox 4">
            <a:extLst>
              <a:ext uri="{FF2B5EF4-FFF2-40B4-BE49-F238E27FC236}">
                <a16:creationId xmlns:a16="http://schemas.microsoft.com/office/drawing/2014/main" id="{DDFC81E7-87D6-4A48-A743-63DBFB5E9261}"/>
              </a:ext>
            </a:extLst>
          </p:cNvPr>
          <p:cNvSpPr txBox="1"/>
          <p:nvPr/>
        </p:nvSpPr>
        <p:spPr>
          <a:xfrm>
            <a:off x="284086" y="396710"/>
            <a:ext cx="24383798" cy="10895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square" lIns="91440" tIns="45720" rIns="91440" bIns="45720" numCol="1" rtlCol="0" anchor="ctr" anchorCtr="0" compatLnSpc="1">
            <a:prstTxWarp prst="textNoShape">
              <a:avLst/>
            </a:prstTxWarp>
            <a:normAutofit/>
          </a:bodyPr>
          <a:lstStyle>
            <a:defPPr>
              <a:defRPr lang="en-US"/>
            </a:defPPr>
            <a:lvl1pPr defTabSz="914400" eaLnBrk="1" hangingPunct="1">
              <a:lnSpc>
                <a:spcPct val="90000"/>
              </a:lnSpc>
              <a:defRPr sz="7200" b="1" i="0">
                <a:solidFill>
                  <a:schemeClr val="tx1"/>
                </a:solidFill>
                <a:latin typeface="+mj-lt"/>
                <a:ea typeface="+mj-ea"/>
                <a:cs typeface="+mj-cs"/>
              </a:defRPr>
            </a:lvl1pPr>
            <a:lvl2pPr>
              <a:defRPr sz="10000" b="1">
                <a:solidFill>
                  <a:srgbClr val="272D30"/>
                </a:solidFill>
                <a:latin typeface="Open Sans Semibold" charset="0"/>
                <a:ea typeface="Open Sans Semibold" charset="0"/>
                <a:cs typeface="Open Sans Semibold" charset="0"/>
              </a:defRPr>
            </a:lvl2pPr>
            <a:lvl3pPr>
              <a:defRPr sz="10000" b="1">
                <a:solidFill>
                  <a:srgbClr val="272D30"/>
                </a:solidFill>
                <a:latin typeface="Open Sans Semibold" charset="0"/>
                <a:ea typeface="Open Sans Semibold" charset="0"/>
                <a:cs typeface="Open Sans Semibold" charset="0"/>
              </a:defRPr>
            </a:lvl3pPr>
            <a:lvl4pPr>
              <a:defRPr sz="10000" b="1">
                <a:solidFill>
                  <a:srgbClr val="272D30"/>
                </a:solidFill>
                <a:latin typeface="Open Sans Semibold" charset="0"/>
                <a:ea typeface="Open Sans Semibold" charset="0"/>
                <a:cs typeface="Open Sans Semibold" charset="0"/>
              </a:defRPr>
            </a:lvl4pPr>
            <a:lvl5pPr>
              <a:defRPr sz="10000" b="1">
                <a:solidFill>
                  <a:srgbClr val="272D30"/>
                </a:solidFill>
                <a:latin typeface="Open Sans Semibold" charset="0"/>
                <a:ea typeface="Open Sans Semibold" charset="0"/>
                <a:cs typeface="Open Sans Semibold" charset="0"/>
              </a:defRPr>
            </a:lvl5pPr>
            <a:lvl6pPr marL="457200" defTabSz="825500" fontAlgn="base" hangingPunct="0">
              <a:lnSpc>
                <a:spcPct val="80000"/>
              </a:lnSpc>
              <a:spcBef>
                <a:spcPct val="0"/>
              </a:spcBef>
              <a:spcAft>
                <a:spcPct val="0"/>
              </a:spcAft>
              <a:defRPr sz="10000">
                <a:solidFill>
                  <a:srgbClr val="272D30"/>
                </a:solidFill>
                <a:latin typeface="Poppins Medium" charset="0"/>
                <a:ea typeface="Poppins Medium" charset="0"/>
                <a:cs typeface="Poppins Medium" charset="0"/>
              </a:defRPr>
            </a:lvl6pPr>
            <a:lvl7pPr marL="914400" defTabSz="825500" fontAlgn="base" hangingPunct="0">
              <a:lnSpc>
                <a:spcPct val="80000"/>
              </a:lnSpc>
              <a:spcBef>
                <a:spcPct val="0"/>
              </a:spcBef>
              <a:spcAft>
                <a:spcPct val="0"/>
              </a:spcAft>
              <a:defRPr sz="10000">
                <a:solidFill>
                  <a:srgbClr val="272D30"/>
                </a:solidFill>
                <a:latin typeface="Poppins Medium" charset="0"/>
                <a:ea typeface="Poppins Medium" charset="0"/>
                <a:cs typeface="Poppins Medium" charset="0"/>
              </a:defRPr>
            </a:lvl7pPr>
            <a:lvl8pPr marL="1371600" defTabSz="825500" fontAlgn="base" hangingPunct="0">
              <a:lnSpc>
                <a:spcPct val="80000"/>
              </a:lnSpc>
              <a:spcBef>
                <a:spcPct val="0"/>
              </a:spcBef>
              <a:spcAft>
                <a:spcPct val="0"/>
              </a:spcAft>
              <a:defRPr sz="10000">
                <a:solidFill>
                  <a:srgbClr val="272D30"/>
                </a:solidFill>
                <a:latin typeface="Poppins Medium" charset="0"/>
                <a:ea typeface="Poppins Medium" charset="0"/>
                <a:cs typeface="Poppins Medium" charset="0"/>
              </a:defRPr>
            </a:lvl8pPr>
            <a:lvl9pPr marL="1828800" defTabSz="825500" fontAlgn="base" hangingPunct="0">
              <a:lnSpc>
                <a:spcPct val="80000"/>
              </a:lnSpc>
              <a:spcBef>
                <a:spcPct val="0"/>
              </a:spcBef>
              <a:spcAft>
                <a:spcPct val="0"/>
              </a:spcAft>
              <a:defRPr sz="10000">
                <a:solidFill>
                  <a:srgbClr val="272D30"/>
                </a:solidFill>
                <a:latin typeface="Poppins Medium" charset="0"/>
                <a:ea typeface="Poppins Medium" charset="0"/>
                <a:cs typeface="Poppins Medium" charset="0"/>
              </a:defRPr>
            </a:lvl9pPr>
          </a:lstStyle>
          <a:p>
            <a:r>
              <a:rPr lang="fr-CA" dirty="0"/>
              <a:t>Sharing files in SharePoint</a:t>
            </a:r>
          </a:p>
        </p:txBody>
      </p:sp>
      <p:sp>
        <p:nvSpPr>
          <p:cNvPr id="9" name="TextBox 8">
            <a:extLst>
              <a:ext uri="{FF2B5EF4-FFF2-40B4-BE49-F238E27FC236}">
                <a16:creationId xmlns:a16="http://schemas.microsoft.com/office/drawing/2014/main" id="{473BF819-E9E0-4899-9D55-42EC3D6D0D83}"/>
              </a:ext>
            </a:extLst>
          </p:cNvPr>
          <p:cNvSpPr txBox="1"/>
          <p:nvPr/>
        </p:nvSpPr>
        <p:spPr>
          <a:xfrm>
            <a:off x="10635827" y="3579511"/>
            <a:ext cx="11848598" cy="97397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square" lIns="91440" tIns="45720" rIns="91440" bIns="45720" numCol="1" rtlCol="0" anchor="t" anchorCtr="0" compatLnSpc="1">
            <a:prstTxWarp prst="textNoShape">
              <a:avLst/>
            </a:prstTxWarp>
            <a:noAutofit/>
          </a:bodyPr>
          <a:lstStyle>
            <a:defPPr>
              <a:defRPr lang="en-US"/>
            </a:defPPr>
            <a:lvl1pPr marL="228600" indent="-457200" defTabSz="914400" eaLnBrk="1" hangingPunct="1">
              <a:lnSpc>
                <a:spcPct val="90000"/>
              </a:lnSpc>
              <a:spcAft>
                <a:spcPts val="600"/>
              </a:spcAft>
              <a:buSzPct val="87000"/>
              <a:buFont typeface="Wingdings" pitchFamily="2" charset="2"/>
              <a:buChar char="Ø"/>
              <a:defRPr sz="3200">
                <a:solidFill>
                  <a:schemeClr val="tx1"/>
                </a:solidFill>
                <a:latin typeface="+mn-lt"/>
                <a:ea typeface="+mn-ea"/>
                <a:cs typeface="+mn-cs"/>
              </a:defRPr>
            </a:lvl1pPr>
            <a:lvl2pPr indent="228600" algn="just">
              <a:lnSpc>
                <a:spcPct val="180000"/>
              </a:lnSpc>
              <a:defRPr sz="2200">
                <a:solidFill>
                  <a:schemeClr val="bg2"/>
                </a:solidFill>
                <a:latin typeface="Open Sans" charset="0"/>
                <a:ea typeface="Open Sans" charset="0"/>
                <a:cs typeface="Open Sans" charset="0"/>
              </a:defRPr>
            </a:lvl2pPr>
            <a:lvl3pPr indent="457200" algn="just">
              <a:lnSpc>
                <a:spcPct val="180000"/>
              </a:lnSpc>
              <a:defRPr sz="2200">
                <a:solidFill>
                  <a:schemeClr val="bg2"/>
                </a:solidFill>
                <a:latin typeface="Open Sans" charset="0"/>
                <a:ea typeface="Open Sans" charset="0"/>
                <a:cs typeface="Open Sans" charset="0"/>
              </a:defRPr>
            </a:lvl3pPr>
            <a:lvl4pPr indent="685800" algn="just">
              <a:lnSpc>
                <a:spcPct val="180000"/>
              </a:lnSpc>
              <a:defRPr sz="2200">
                <a:solidFill>
                  <a:schemeClr val="bg2"/>
                </a:solidFill>
                <a:latin typeface="Open Sans" charset="0"/>
                <a:ea typeface="Open Sans" charset="0"/>
                <a:cs typeface="Open Sans" charset="0"/>
              </a:defRPr>
            </a:lvl4pPr>
            <a:lvl5pPr indent="914400" algn="just">
              <a:lnSpc>
                <a:spcPct val="180000"/>
              </a:lnSpc>
              <a:defRPr sz="2200">
                <a:solidFill>
                  <a:schemeClr val="bg2"/>
                </a:solidFill>
                <a:latin typeface="Open Sans" charset="0"/>
                <a:ea typeface="Open Sans" charset="0"/>
                <a:cs typeface="Open Sans" charset="0"/>
              </a:defRPr>
            </a:lvl5pPr>
            <a:lvl6pPr marL="2514600" indent="-228600">
              <a:lnSpc>
                <a:spcPct val="90000"/>
              </a:lnSpc>
              <a:spcBef>
                <a:spcPts val="500"/>
              </a:spcBef>
              <a:buFont typeface="Arial"/>
              <a:buChar char="•"/>
              <a:defRPr sz="1800">
                <a:solidFill>
                  <a:schemeClr val="tx1"/>
                </a:solidFill>
                <a:latin typeface="+mn-lt"/>
                <a:ea typeface="+mn-ea"/>
                <a:cs typeface="+mn-cs"/>
              </a:defRPr>
            </a:lvl6pPr>
            <a:lvl7pPr marL="2971800" indent="-228600">
              <a:lnSpc>
                <a:spcPct val="90000"/>
              </a:lnSpc>
              <a:spcBef>
                <a:spcPts val="500"/>
              </a:spcBef>
              <a:buFont typeface="Arial"/>
              <a:buChar char="•"/>
              <a:defRPr sz="1800">
                <a:solidFill>
                  <a:schemeClr val="tx1"/>
                </a:solidFill>
                <a:latin typeface="+mn-lt"/>
                <a:ea typeface="+mn-ea"/>
                <a:cs typeface="+mn-cs"/>
              </a:defRPr>
            </a:lvl7pPr>
            <a:lvl8pPr marL="3429000" indent="-228600">
              <a:lnSpc>
                <a:spcPct val="90000"/>
              </a:lnSpc>
              <a:spcBef>
                <a:spcPts val="500"/>
              </a:spcBef>
              <a:buFont typeface="Arial"/>
              <a:buChar char="•"/>
              <a:defRPr sz="1800">
                <a:solidFill>
                  <a:schemeClr val="tx1"/>
                </a:solidFill>
                <a:latin typeface="+mn-lt"/>
                <a:ea typeface="+mn-ea"/>
                <a:cs typeface="+mn-cs"/>
              </a:defRPr>
            </a:lvl8pPr>
            <a:lvl9pPr marL="3886200" indent="-228600">
              <a:lnSpc>
                <a:spcPct val="90000"/>
              </a:lnSpc>
              <a:spcBef>
                <a:spcPts val="500"/>
              </a:spcBef>
              <a:buFont typeface="Arial"/>
              <a:buChar char="•"/>
              <a:defRPr sz="1800">
                <a:solidFill>
                  <a:schemeClr val="tx1"/>
                </a:solidFill>
                <a:latin typeface="+mn-lt"/>
                <a:ea typeface="+mn-ea"/>
                <a:cs typeface="+mn-cs"/>
              </a:defRPr>
            </a:lvl9pPr>
          </a:lstStyle>
          <a:p>
            <a:r>
              <a:rPr lang="en-US" sz="2800" dirty="0"/>
              <a:t>People at George Weston with the link: gives access to everyone in our organization who has the link to the file, whether they receive it directly from you or whether the link is transferred from someone else.
People who already have access: Can be used by people who already have access to the document or folder. This does not change any permissions. Use this option if you just want to send a link to someone who already has access. 
Specific people: Only gives access to people you select, although other people may already have access. If people forward the sharing invitation, only people who already have access to that item will be able to use the link.</a:t>
            </a:r>
            <a:endParaRPr lang="fr-CA" sz="2800" dirty="0"/>
          </a:p>
          <a:p>
            <a:endParaRPr lang="fr-CA" sz="2800" dirty="0"/>
          </a:p>
          <a:p>
            <a:endParaRPr lang="fr-CA" sz="2800" dirty="0"/>
          </a:p>
          <a:p>
            <a:endParaRPr lang="fr-CA" sz="2800" dirty="0"/>
          </a:p>
          <a:p>
            <a:r>
              <a:rPr lang="en-US" sz="2800" dirty="0"/>
              <a:t>Select the Open in review mode only or Allow file editing drop-down menu.  
Block download: Prevents people from downloading the file or folders they have access to. Unchecking this box means that people can download the files to their devices.</a:t>
            </a:r>
            <a:endParaRPr lang="fr-CA" sz="2800" dirty="0"/>
          </a:p>
        </p:txBody>
      </p:sp>
      <p:sp>
        <p:nvSpPr>
          <p:cNvPr id="10" name="TextBox 9">
            <a:extLst>
              <a:ext uri="{FF2B5EF4-FFF2-40B4-BE49-F238E27FC236}">
                <a16:creationId xmlns:a16="http://schemas.microsoft.com/office/drawing/2014/main" id="{DA9CBCEF-6CFD-4249-8CCB-577E8B51E099}"/>
              </a:ext>
            </a:extLst>
          </p:cNvPr>
          <p:cNvSpPr txBox="1"/>
          <p:nvPr/>
        </p:nvSpPr>
        <p:spPr>
          <a:xfrm>
            <a:off x="10635827" y="2902402"/>
            <a:ext cx="6517854" cy="584775"/>
          </a:xfrm>
          <a:prstGeom prst="rect">
            <a:avLst/>
          </a:prstGeom>
          <a:noFill/>
        </p:spPr>
        <p:txBody>
          <a:bodyPr wrap="square" rtlCol="0">
            <a:spAutoFit/>
          </a:bodyPr>
          <a:lstStyle/>
          <a:p>
            <a:pPr defTabSz="514898"/>
            <a:r>
              <a:rPr lang="fr-CA" sz="3200" b="1" dirty="0">
                <a:solidFill>
                  <a:schemeClr val="tx1"/>
                </a:solidFill>
                <a:latin typeface="Arial" panose="020B0604020202020204" pitchFamily="34" charset="0"/>
                <a:cs typeface="Arial" panose="020B0604020202020204" pitchFamily="34" charset="0"/>
              </a:rPr>
              <a:t>Types of sharing:</a:t>
            </a:r>
            <a:endParaRPr lang="fr-CA" sz="3200" dirty="0">
              <a:solidFill>
                <a:schemeClr val="tx1"/>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8FA76E88-B588-41FD-AEC9-9840E540CB01}"/>
              </a:ext>
            </a:extLst>
          </p:cNvPr>
          <p:cNvSpPr txBox="1"/>
          <p:nvPr/>
        </p:nvSpPr>
        <p:spPr>
          <a:xfrm>
            <a:off x="10379730" y="8495790"/>
            <a:ext cx="6517854" cy="584775"/>
          </a:xfrm>
          <a:prstGeom prst="rect">
            <a:avLst/>
          </a:prstGeom>
          <a:noFill/>
        </p:spPr>
        <p:txBody>
          <a:bodyPr wrap="square" rtlCol="0">
            <a:spAutoFit/>
          </a:bodyPr>
          <a:lstStyle/>
          <a:p>
            <a:pPr defTabSz="514898"/>
            <a:r>
              <a:rPr lang="fr-CA" sz="3200" b="1" dirty="0">
                <a:solidFill>
                  <a:schemeClr val="tx1"/>
                </a:solidFill>
                <a:latin typeface="Arial" panose="020B0604020202020204" pitchFamily="34" charset="0"/>
                <a:cs typeface="Arial" panose="020B0604020202020204" pitchFamily="34" charset="0"/>
              </a:rPr>
              <a:t>More Settings:</a:t>
            </a:r>
          </a:p>
        </p:txBody>
      </p:sp>
      <p:sp>
        <p:nvSpPr>
          <p:cNvPr id="3" name="TextBox 2">
            <a:extLst>
              <a:ext uri="{FF2B5EF4-FFF2-40B4-BE49-F238E27FC236}">
                <a16:creationId xmlns:a16="http://schemas.microsoft.com/office/drawing/2014/main" id="{962B19B5-B658-4F5F-866E-C1FCE0F68CE5}"/>
              </a:ext>
            </a:extLst>
          </p:cNvPr>
          <p:cNvSpPr txBox="1"/>
          <p:nvPr/>
        </p:nvSpPr>
        <p:spPr>
          <a:xfrm>
            <a:off x="284086" y="1721884"/>
            <a:ext cx="23738888" cy="10772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square" lIns="91440" tIns="45720" rIns="91440" bIns="45720" numCol="1" rtlCol="0" anchor="t" anchorCtr="0" compatLnSpc="1">
            <a:prstTxWarp prst="textNoShape">
              <a:avLst/>
            </a:prstTxWarp>
            <a:noAutofit/>
          </a:bodyPr>
          <a:lstStyle>
            <a:defPPr>
              <a:defRPr lang="en-US"/>
            </a:defPPr>
            <a:lvl1pPr marL="228600" indent="-457200" defTabSz="914400" eaLnBrk="1" hangingPunct="1">
              <a:lnSpc>
                <a:spcPct val="90000"/>
              </a:lnSpc>
              <a:spcAft>
                <a:spcPts val="600"/>
              </a:spcAft>
              <a:buSzPct val="87000"/>
              <a:buFont typeface="Wingdings" pitchFamily="2" charset="2"/>
              <a:buChar char="Ø"/>
              <a:defRPr sz="3200">
                <a:solidFill>
                  <a:schemeClr val="tx1"/>
                </a:solidFill>
                <a:latin typeface="+mn-lt"/>
                <a:ea typeface="+mn-ea"/>
                <a:cs typeface="+mn-cs"/>
              </a:defRPr>
            </a:lvl1pPr>
            <a:lvl2pPr indent="228600" algn="just">
              <a:lnSpc>
                <a:spcPct val="180000"/>
              </a:lnSpc>
              <a:defRPr sz="2200">
                <a:solidFill>
                  <a:schemeClr val="bg2"/>
                </a:solidFill>
                <a:latin typeface="Open Sans" charset="0"/>
                <a:ea typeface="Open Sans" charset="0"/>
                <a:cs typeface="Open Sans" charset="0"/>
              </a:defRPr>
            </a:lvl2pPr>
            <a:lvl3pPr indent="457200" algn="just">
              <a:lnSpc>
                <a:spcPct val="180000"/>
              </a:lnSpc>
              <a:defRPr sz="2200">
                <a:solidFill>
                  <a:schemeClr val="bg2"/>
                </a:solidFill>
                <a:latin typeface="Open Sans" charset="0"/>
                <a:ea typeface="Open Sans" charset="0"/>
                <a:cs typeface="Open Sans" charset="0"/>
              </a:defRPr>
            </a:lvl3pPr>
            <a:lvl4pPr indent="685800" algn="just">
              <a:lnSpc>
                <a:spcPct val="180000"/>
              </a:lnSpc>
              <a:defRPr sz="2200">
                <a:solidFill>
                  <a:schemeClr val="bg2"/>
                </a:solidFill>
                <a:latin typeface="Open Sans" charset="0"/>
                <a:ea typeface="Open Sans" charset="0"/>
                <a:cs typeface="Open Sans" charset="0"/>
              </a:defRPr>
            </a:lvl4pPr>
            <a:lvl5pPr indent="914400" algn="just">
              <a:lnSpc>
                <a:spcPct val="180000"/>
              </a:lnSpc>
              <a:defRPr sz="2200">
                <a:solidFill>
                  <a:schemeClr val="bg2"/>
                </a:solidFill>
                <a:latin typeface="Open Sans" charset="0"/>
                <a:ea typeface="Open Sans" charset="0"/>
                <a:cs typeface="Open Sans" charset="0"/>
              </a:defRPr>
            </a:lvl5pPr>
            <a:lvl6pPr marL="2514600" indent="-228600">
              <a:lnSpc>
                <a:spcPct val="90000"/>
              </a:lnSpc>
              <a:spcBef>
                <a:spcPts val="500"/>
              </a:spcBef>
              <a:buFont typeface="Arial"/>
              <a:buChar char="•"/>
              <a:defRPr sz="1800">
                <a:solidFill>
                  <a:schemeClr val="tx1"/>
                </a:solidFill>
                <a:latin typeface="+mn-lt"/>
                <a:ea typeface="+mn-ea"/>
                <a:cs typeface="+mn-cs"/>
              </a:defRPr>
            </a:lvl6pPr>
            <a:lvl7pPr marL="2971800" indent="-228600">
              <a:lnSpc>
                <a:spcPct val="90000"/>
              </a:lnSpc>
              <a:spcBef>
                <a:spcPts val="500"/>
              </a:spcBef>
              <a:buFont typeface="Arial"/>
              <a:buChar char="•"/>
              <a:defRPr sz="1800">
                <a:solidFill>
                  <a:schemeClr val="tx1"/>
                </a:solidFill>
                <a:latin typeface="+mn-lt"/>
                <a:ea typeface="+mn-ea"/>
                <a:cs typeface="+mn-cs"/>
              </a:defRPr>
            </a:lvl7pPr>
            <a:lvl8pPr marL="3429000" indent="-228600">
              <a:lnSpc>
                <a:spcPct val="90000"/>
              </a:lnSpc>
              <a:spcBef>
                <a:spcPts val="500"/>
              </a:spcBef>
              <a:buFont typeface="Arial"/>
              <a:buChar char="•"/>
              <a:defRPr sz="1800">
                <a:solidFill>
                  <a:schemeClr val="tx1"/>
                </a:solidFill>
                <a:latin typeface="+mn-lt"/>
                <a:ea typeface="+mn-ea"/>
                <a:cs typeface="+mn-cs"/>
              </a:defRPr>
            </a:lvl8pPr>
            <a:lvl9pPr marL="3886200" indent="-228600">
              <a:lnSpc>
                <a:spcPct val="90000"/>
              </a:lnSpc>
              <a:spcBef>
                <a:spcPts val="500"/>
              </a:spcBef>
              <a:buFont typeface="Arial"/>
              <a:buChar char="•"/>
              <a:defRPr sz="1800">
                <a:solidFill>
                  <a:schemeClr val="tx1"/>
                </a:solidFill>
                <a:latin typeface="+mn-lt"/>
                <a:ea typeface="+mn-ea"/>
                <a:cs typeface="+mn-cs"/>
              </a:defRPr>
            </a:lvl9pPr>
          </a:lstStyle>
          <a:p>
            <a:r>
              <a:rPr lang="en-US" dirty="0"/>
              <a:t>It's important to understand how to share and access your files and folders. Read on to understand the different levels of access.</a:t>
            </a:r>
            <a:endParaRPr lang="fr-CA" dirty="0"/>
          </a:p>
        </p:txBody>
      </p:sp>
      <p:sp>
        <p:nvSpPr>
          <p:cNvPr id="16" name="Oval 15">
            <a:extLst>
              <a:ext uri="{FF2B5EF4-FFF2-40B4-BE49-F238E27FC236}">
                <a16:creationId xmlns:a16="http://schemas.microsoft.com/office/drawing/2014/main" id="{82A4441F-394E-43C6-BF19-7257727B8312}"/>
              </a:ext>
            </a:extLst>
          </p:cNvPr>
          <p:cNvSpPr/>
          <p:nvPr/>
        </p:nvSpPr>
        <p:spPr>
          <a:xfrm>
            <a:off x="10103768" y="3714230"/>
            <a:ext cx="514904" cy="490144"/>
          </a:xfrm>
          <a:prstGeom prst="ellipse">
            <a:avLst/>
          </a:prstGeom>
          <a:solidFill>
            <a:srgbClr val="0086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4400">
                <a:solidFill>
                  <a:schemeClr val="tx1"/>
                </a:solidFill>
                <a:latin typeface="Arial" panose="020B0604020202020204" pitchFamily="34" charset="0"/>
                <a:cs typeface="Arial" panose="020B0604020202020204" pitchFamily="34" charset="0"/>
              </a:rPr>
              <a:t>1</a:t>
            </a:r>
          </a:p>
        </p:txBody>
      </p:sp>
      <p:sp>
        <p:nvSpPr>
          <p:cNvPr id="20" name="Oval 19">
            <a:extLst>
              <a:ext uri="{FF2B5EF4-FFF2-40B4-BE49-F238E27FC236}">
                <a16:creationId xmlns:a16="http://schemas.microsoft.com/office/drawing/2014/main" id="{AA463D32-EF91-43B4-9B22-47EB165719D2}"/>
              </a:ext>
            </a:extLst>
          </p:cNvPr>
          <p:cNvSpPr/>
          <p:nvPr/>
        </p:nvSpPr>
        <p:spPr>
          <a:xfrm>
            <a:off x="10103768" y="5400420"/>
            <a:ext cx="514904" cy="490144"/>
          </a:xfrm>
          <a:prstGeom prst="ellipse">
            <a:avLst/>
          </a:prstGeom>
          <a:solidFill>
            <a:srgbClr val="0086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4400">
                <a:solidFill>
                  <a:schemeClr val="tx1"/>
                </a:solidFill>
                <a:latin typeface="Arial" panose="020B0604020202020204" pitchFamily="34" charset="0"/>
                <a:cs typeface="Arial" panose="020B0604020202020204" pitchFamily="34" charset="0"/>
              </a:rPr>
              <a:t>2</a:t>
            </a:r>
          </a:p>
        </p:txBody>
      </p:sp>
      <p:sp>
        <p:nvSpPr>
          <p:cNvPr id="22" name="Oval 21">
            <a:extLst>
              <a:ext uri="{FF2B5EF4-FFF2-40B4-BE49-F238E27FC236}">
                <a16:creationId xmlns:a16="http://schemas.microsoft.com/office/drawing/2014/main" id="{651A8F38-4128-4275-A3D5-72A4B767CECB}"/>
              </a:ext>
            </a:extLst>
          </p:cNvPr>
          <p:cNvSpPr/>
          <p:nvPr/>
        </p:nvSpPr>
        <p:spPr>
          <a:xfrm>
            <a:off x="10103768" y="7461812"/>
            <a:ext cx="514904" cy="490144"/>
          </a:xfrm>
          <a:prstGeom prst="ellipse">
            <a:avLst/>
          </a:prstGeom>
          <a:solidFill>
            <a:srgbClr val="0086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4400">
                <a:solidFill>
                  <a:schemeClr val="tx1"/>
                </a:solidFill>
                <a:latin typeface="Arial" panose="020B0604020202020204" pitchFamily="34" charset="0"/>
                <a:cs typeface="Arial" panose="020B0604020202020204" pitchFamily="34" charset="0"/>
              </a:rPr>
              <a:t>3</a:t>
            </a:r>
          </a:p>
        </p:txBody>
      </p:sp>
      <p:pic>
        <p:nvPicPr>
          <p:cNvPr id="2" name="Picture 1">
            <a:extLst>
              <a:ext uri="{FF2B5EF4-FFF2-40B4-BE49-F238E27FC236}">
                <a16:creationId xmlns:a16="http://schemas.microsoft.com/office/drawing/2014/main" id="{175134C8-F10A-E102-DFAF-B346648D1FE5}"/>
              </a:ext>
            </a:extLst>
          </p:cNvPr>
          <p:cNvPicPr>
            <a:picLocks noChangeAspect="1"/>
          </p:cNvPicPr>
          <p:nvPr/>
        </p:nvPicPr>
        <p:blipFill>
          <a:blip r:embed="rId3"/>
          <a:stretch>
            <a:fillRect/>
          </a:stretch>
        </p:blipFill>
        <p:spPr>
          <a:xfrm>
            <a:off x="452287" y="3292800"/>
            <a:ext cx="8265582" cy="9300836"/>
          </a:xfrm>
          <a:prstGeom prst="roundRect">
            <a:avLst>
              <a:gd name="adj" fmla="val 4167"/>
            </a:avLst>
          </a:prstGeom>
          <a:solidFill>
            <a:srgbClr val="FFFFFF"/>
          </a:solidFill>
          <a:ln w="19050" cap="sq">
            <a:solidFill>
              <a:srgbClr val="00FB92"/>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7" name="Oval 16">
            <a:extLst>
              <a:ext uri="{FF2B5EF4-FFF2-40B4-BE49-F238E27FC236}">
                <a16:creationId xmlns:a16="http://schemas.microsoft.com/office/drawing/2014/main" id="{38001370-243E-454F-98A0-2EF084EE9D36}"/>
              </a:ext>
            </a:extLst>
          </p:cNvPr>
          <p:cNvSpPr/>
          <p:nvPr/>
        </p:nvSpPr>
        <p:spPr>
          <a:xfrm>
            <a:off x="284086" y="6866316"/>
            <a:ext cx="514904" cy="490144"/>
          </a:xfrm>
          <a:prstGeom prst="ellipse">
            <a:avLst/>
          </a:prstGeom>
          <a:solidFill>
            <a:srgbClr val="0086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4000">
                <a:latin typeface="Arial" panose="020B0604020202020204" pitchFamily="34" charset="0"/>
                <a:cs typeface="Arial" panose="020B0604020202020204" pitchFamily="34" charset="0"/>
              </a:rPr>
              <a:t>2</a:t>
            </a:r>
          </a:p>
        </p:txBody>
      </p:sp>
      <p:sp>
        <p:nvSpPr>
          <p:cNvPr id="19" name="Oval 18">
            <a:extLst>
              <a:ext uri="{FF2B5EF4-FFF2-40B4-BE49-F238E27FC236}">
                <a16:creationId xmlns:a16="http://schemas.microsoft.com/office/drawing/2014/main" id="{91B030BD-81E3-42B8-828E-FD462AECA77C}"/>
              </a:ext>
            </a:extLst>
          </p:cNvPr>
          <p:cNvSpPr/>
          <p:nvPr/>
        </p:nvSpPr>
        <p:spPr>
          <a:xfrm>
            <a:off x="284086" y="8005646"/>
            <a:ext cx="514904" cy="490144"/>
          </a:xfrm>
          <a:prstGeom prst="ellipse">
            <a:avLst/>
          </a:prstGeom>
          <a:solidFill>
            <a:srgbClr val="0086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4000">
                <a:latin typeface="Arial" panose="020B0604020202020204" pitchFamily="34" charset="0"/>
                <a:cs typeface="Arial" panose="020B0604020202020204" pitchFamily="34" charset="0"/>
              </a:rPr>
              <a:t>3</a:t>
            </a:r>
          </a:p>
        </p:txBody>
      </p:sp>
      <p:sp>
        <p:nvSpPr>
          <p:cNvPr id="8" name="Oval 7">
            <a:extLst>
              <a:ext uri="{FF2B5EF4-FFF2-40B4-BE49-F238E27FC236}">
                <a16:creationId xmlns:a16="http://schemas.microsoft.com/office/drawing/2014/main" id="{91583552-4632-42E4-8FC0-E3DBA3881794}"/>
              </a:ext>
            </a:extLst>
          </p:cNvPr>
          <p:cNvSpPr/>
          <p:nvPr/>
        </p:nvSpPr>
        <p:spPr>
          <a:xfrm>
            <a:off x="284086" y="5888300"/>
            <a:ext cx="514904" cy="490144"/>
          </a:xfrm>
          <a:prstGeom prst="ellipse">
            <a:avLst/>
          </a:prstGeom>
          <a:solidFill>
            <a:srgbClr val="0086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4000">
                <a:latin typeface="Arial" panose="020B0604020202020204" pitchFamily="34" charset="0"/>
                <a:cs typeface="Arial" panose="020B0604020202020204" pitchFamily="34" charset="0"/>
              </a:rPr>
              <a:t>1</a:t>
            </a:r>
          </a:p>
        </p:txBody>
      </p:sp>
      <p:cxnSp>
        <p:nvCxnSpPr>
          <p:cNvPr id="21" name="Straight Connector 20">
            <a:extLst>
              <a:ext uri="{FF2B5EF4-FFF2-40B4-BE49-F238E27FC236}">
                <a16:creationId xmlns:a16="http://schemas.microsoft.com/office/drawing/2014/main" id="{C13D7B63-1E9B-4E3D-9B2A-B990ADEB922F}"/>
              </a:ext>
            </a:extLst>
          </p:cNvPr>
          <p:cNvCxnSpPr>
            <a:cxnSpLocks/>
          </p:cNvCxnSpPr>
          <p:nvPr/>
        </p:nvCxnSpPr>
        <p:spPr>
          <a:xfrm>
            <a:off x="1047606" y="5451696"/>
            <a:ext cx="6970976" cy="0"/>
          </a:xfrm>
          <a:prstGeom prst="line">
            <a:avLst/>
          </a:prstGeom>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240057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sp>
        <p:nvSpPr>
          <p:cNvPr id="57" name="Rectangle 56">
            <a:extLst>
              <a:ext uri="{FF2B5EF4-FFF2-40B4-BE49-F238E27FC236}">
                <a16:creationId xmlns:a16="http://schemas.microsoft.com/office/drawing/2014/main" id="{111C2EC1-0D95-4F95-9E9D-C9866BEF013D}"/>
              </a:ext>
            </a:extLst>
          </p:cNvPr>
          <p:cNvSpPr/>
          <p:nvPr/>
        </p:nvSpPr>
        <p:spPr>
          <a:xfrm>
            <a:off x="199" y="4413547"/>
            <a:ext cx="24383802" cy="55423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898" eaLnBrk="1" fontAlgn="auto" hangingPunct="1">
              <a:spcBef>
                <a:spcPts val="0"/>
              </a:spcBef>
              <a:spcAft>
                <a:spcPts val="0"/>
              </a:spcAft>
              <a:defRPr/>
            </a:pPr>
            <a:endParaRPr lang="en-US" sz="3600">
              <a:solidFill>
                <a:prstClr val="white"/>
              </a:solidFill>
              <a:latin typeface="Calibri" panose="020F0502020204030204"/>
            </a:endParaRPr>
          </a:p>
        </p:txBody>
      </p:sp>
      <p:sp>
        <p:nvSpPr>
          <p:cNvPr id="51" name="Trapezoid 50">
            <a:extLst>
              <a:ext uri="{FF2B5EF4-FFF2-40B4-BE49-F238E27FC236}">
                <a16:creationId xmlns:a16="http://schemas.microsoft.com/office/drawing/2014/main" id="{3D46E961-4F4D-4399-909F-F91B3FC94237}"/>
              </a:ext>
            </a:extLst>
          </p:cNvPr>
          <p:cNvSpPr/>
          <p:nvPr/>
        </p:nvSpPr>
        <p:spPr>
          <a:xfrm rot="16200000">
            <a:off x="10087924" y="2350382"/>
            <a:ext cx="4759268" cy="9949212"/>
          </a:xfrm>
          <a:prstGeom prst="trapezoid">
            <a:avLst>
              <a:gd name="adj" fmla="val 43808"/>
            </a:avLst>
          </a:prstGeom>
          <a:solidFill>
            <a:schemeClr val="tx2">
              <a:lumMod val="20000"/>
              <a:lumOff val="80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eaLnBrk="1" fontAlgn="auto" hangingPunct="1">
              <a:spcBef>
                <a:spcPts val="0"/>
              </a:spcBef>
              <a:spcAft>
                <a:spcPts val="0"/>
              </a:spcAft>
              <a:defRPr/>
            </a:pPr>
            <a:endParaRPr lang="en-US" sz="3600">
              <a:solidFill>
                <a:prstClr val="white"/>
              </a:solidFill>
              <a:latin typeface="Calibri" panose="020F0502020204030204"/>
            </a:endParaRPr>
          </a:p>
        </p:txBody>
      </p:sp>
      <p:sp>
        <p:nvSpPr>
          <p:cNvPr id="5" name="TextBox 4">
            <a:extLst>
              <a:ext uri="{FF2B5EF4-FFF2-40B4-BE49-F238E27FC236}">
                <a16:creationId xmlns:a16="http://schemas.microsoft.com/office/drawing/2014/main" id="{EDE3F215-E4DA-4191-B588-7CA749B774EA}"/>
              </a:ext>
            </a:extLst>
          </p:cNvPr>
          <p:cNvSpPr txBox="1"/>
          <p:nvPr/>
        </p:nvSpPr>
        <p:spPr>
          <a:xfrm>
            <a:off x="275658" y="482802"/>
            <a:ext cx="24383798" cy="10895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square" lIns="91440" tIns="45720" rIns="91440" bIns="45720" numCol="1" rtlCol="0" anchor="ctr" anchorCtr="0" compatLnSpc="1">
            <a:prstTxWarp prst="textNoShape">
              <a:avLst/>
            </a:prstTxWarp>
            <a:normAutofit/>
          </a:bodyPr>
          <a:lstStyle>
            <a:defPPr>
              <a:defRPr lang="en-US"/>
            </a:defPPr>
            <a:lvl1pPr defTabSz="914400" eaLnBrk="1" hangingPunct="1">
              <a:lnSpc>
                <a:spcPct val="90000"/>
              </a:lnSpc>
              <a:defRPr sz="7200" b="1" i="0">
                <a:solidFill>
                  <a:schemeClr val="tx1"/>
                </a:solidFill>
                <a:latin typeface="+mj-lt"/>
                <a:ea typeface="+mj-ea"/>
                <a:cs typeface="+mj-cs"/>
              </a:defRPr>
            </a:lvl1pPr>
            <a:lvl2pPr>
              <a:defRPr sz="10000" b="1">
                <a:solidFill>
                  <a:srgbClr val="272D30"/>
                </a:solidFill>
                <a:latin typeface="Open Sans Semibold" charset="0"/>
                <a:ea typeface="Open Sans Semibold" charset="0"/>
                <a:cs typeface="Open Sans Semibold" charset="0"/>
              </a:defRPr>
            </a:lvl2pPr>
            <a:lvl3pPr>
              <a:defRPr sz="10000" b="1">
                <a:solidFill>
                  <a:srgbClr val="272D30"/>
                </a:solidFill>
                <a:latin typeface="Open Sans Semibold" charset="0"/>
                <a:ea typeface="Open Sans Semibold" charset="0"/>
                <a:cs typeface="Open Sans Semibold" charset="0"/>
              </a:defRPr>
            </a:lvl3pPr>
            <a:lvl4pPr>
              <a:defRPr sz="10000" b="1">
                <a:solidFill>
                  <a:srgbClr val="272D30"/>
                </a:solidFill>
                <a:latin typeface="Open Sans Semibold" charset="0"/>
                <a:ea typeface="Open Sans Semibold" charset="0"/>
                <a:cs typeface="Open Sans Semibold" charset="0"/>
              </a:defRPr>
            </a:lvl4pPr>
            <a:lvl5pPr>
              <a:defRPr sz="10000" b="1">
                <a:solidFill>
                  <a:srgbClr val="272D30"/>
                </a:solidFill>
                <a:latin typeface="Open Sans Semibold" charset="0"/>
                <a:ea typeface="Open Sans Semibold" charset="0"/>
                <a:cs typeface="Open Sans Semibold" charset="0"/>
              </a:defRPr>
            </a:lvl5pPr>
            <a:lvl6pPr marL="457200" defTabSz="825500" fontAlgn="base" hangingPunct="0">
              <a:lnSpc>
                <a:spcPct val="80000"/>
              </a:lnSpc>
              <a:spcBef>
                <a:spcPct val="0"/>
              </a:spcBef>
              <a:spcAft>
                <a:spcPct val="0"/>
              </a:spcAft>
              <a:defRPr sz="10000">
                <a:solidFill>
                  <a:srgbClr val="272D30"/>
                </a:solidFill>
                <a:latin typeface="Poppins Medium" charset="0"/>
                <a:ea typeface="Poppins Medium" charset="0"/>
                <a:cs typeface="Poppins Medium" charset="0"/>
              </a:defRPr>
            </a:lvl6pPr>
            <a:lvl7pPr marL="914400" defTabSz="825500" fontAlgn="base" hangingPunct="0">
              <a:lnSpc>
                <a:spcPct val="80000"/>
              </a:lnSpc>
              <a:spcBef>
                <a:spcPct val="0"/>
              </a:spcBef>
              <a:spcAft>
                <a:spcPct val="0"/>
              </a:spcAft>
              <a:defRPr sz="10000">
                <a:solidFill>
                  <a:srgbClr val="272D30"/>
                </a:solidFill>
                <a:latin typeface="Poppins Medium" charset="0"/>
                <a:ea typeface="Poppins Medium" charset="0"/>
                <a:cs typeface="Poppins Medium" charset="0"/>
              </a:defRPr>
            </a:lvl7pPr>
            <a:lvl8pPr marL="1371600" defTabSz="825500" fontAlgn="base" hangingPunct="0">
              <a:lnSpc>
                <a:spcPct val="80000"/>
              </a:lnSpc>
              <a:spcBef>
                <a:spcPct val="0"/>
              </a:spcBef>
              <a:spcAft>
                <a:spcPct val="0"/>
              </a:spcAft>
              <a:defRPr sz="10000">
                <a:solidFill>
                  <a:srgbClr val="272D30"/>
                </a:solidFill>
                <a:latin typeface="Poppins Medium" charset="0"/>
                <a:ea typeface="Poppins Medium" charset="0"/>
                <a:cs typeface="Poppins Medium" charset="0"/>
              </a:defRPr>
            </a:lvl8pPr>
            <a:lvl9pPr marL="1828800" defTabSz="825500" fontAlgn="base" hangingPunct="0">
              <a:lnSpc>
                <a:spcPct val="80000"/>
              </a:lnSpc>
              <a:spcBef>
                <a:spcPct val="0"/>
              </a:spcBef>
              <a:spcAft>
                <a:spcPct val="0"/>
              </a:spcAft>
              <a:defRPr sz="10000">
                <a:solidFill>
                  <a:srgbClr val="272D30"/>
                </a:solidFill>
                <a:latin typeface="Poppins Medium" charset="0"/>
                <a:ea typeface="Poppins Medium" charset="0"/>
                <a:cs typeface="Poppins Medium" charset="0"/>
              </a:defRPr>
            </a:lvl9pPr>
          </a:lstStyle>
          <a:p>
            <a:r>
              <a:rPr lang="fr-CA" dirty="0"/>
              <a:t>Sharing files in SharePoint</a:t>
            </a:r>
          </a:p>
        </p:txBody>
      </p:sp>
      <p:sp>
        <p:nvSpPr>
          <p:cNvPr id="14" name="TextBox 13">
            <a:extLst>
              <a:ext uri="{FF2B5EF4-FFF2-40B4-BE49-F238E27FC236}">
                <a16:creationId xmlns:a16="http://schemas.microsoft.com/office/drawing/2014/main" id="{3567E98F-EACC-4CF6-AA8F-D0CB938AACED}"/>
              </a:ext>
            </a:extLst>
          </p:cNvPr>
          <p:cNvSpPr txBox="1"/>
          <p:nvPr/>
        </p:nvSpPr>
        <p:spPr>
          <a:xfrm>
            <a:off x="1128584" y="1983711"/>
            <a:ext cx="22126832" cy="11695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square" lIns="91440" tIns="45720" rIns="91440" bIns="45720" numCol="1" rtlCol="0" anchor="t" anchorCtr="0" compatLnSpc="1">
            <a:prstTxWarp prst="textNoShape">
              <a:avLst/>
            </a:prstTxWarp>
            <a:noAutofit/>
          </a:bodyPr>
          <a:lstStyle>
            <a:defPPr>
              <a:defRPr lang="en-US"/>
            </a:defPPr>
            <a:lvl1pPr marL="228600" indent="-457200" defTabSz="914400" eaLnBrk="1" hangingPunct="1">
              <a:lnSpc>
                <a:spcPct val="90000"/>
              </a:lnSpc>
              <a:spcAft>
                <a:spcPts val="600"/>
              </a:spcAft>
              <a:buSzPct val="87000"/>
              <a:buFont typeface="Wingdings" pitchFamily="2" charset="2"/>
              <a:buChar char="Ø"/>
              <a:defRPr sz="3200">
                <a:solidFill>
                  <a:schemeClr val="tx1"/>
                </a:solidFill>
                <a:latin typeface="+mn-lt"/>
                <a:ea typeface="+mn-ea"/>
                <a:cs typeface="+mn-cs"/>
              </a:defRPr>
            </a:lvl1pPr>
            <a:lvl2pPr indent="228600" algn="just">
              <a:lnSpc>
                <a:spcPct val="180000"/>
              </a:lnSpc>
              <a:defRPr sz="2200">
                <a:solidFill>
                  <a:schemeClr val="bg2"/>
                </a:solidFill>
                <a:latin typeface="Open Sans" charset="0"/>
                <a:ea typeface="Open Sans" charset="0"/>
                <a:cs typeface="Open Sans" charset="0"/>
              </a:defRPr>
            </a:lvl2pPr>
            <a:lvl3pPr indent="457200" algn="just">
              <a:lnSpc>
                <a:spcPct val="180000"/>
              </a:lnSpc>
              <a:defRPr sz="2200">
                <a:solidFill>
                  <a:schemeClr val="bg2"/>
                </a:solidFill>
                <a:latin typeface="Open Sans" charset="0"/>
                <a:ea typeface="Open Sans" charset="0"/>
                <a:cs typeface="Open Sans" charset="0"/>
              </a:defRPr>
            </a:lvl3pPr>
            <a:lvl4pPr indent="685800" algn="just">
              <a:lnSpc>
                <a:spcPct val="180000"/>
              </a:lnSpc>
              <a:defRPr sz="2200">
                <a:solidFill>
                  <a:schemeClr val="bg2"/>
                </a:solidFill>
                <a:latin typeface="Open Sans" charset="0"/>
                <a:ea typeface="Open Sans" charset="0"/>
                <a:cs typeface="Open Sans" charset="0"/>
              </a:defRPr>
            </a:lvl4pPr>
            <a:lvl5pPr indent="914400" algn="just">
              <a:lnSpc>
                <a:spcPct val="180000"/>
              </a:lnSpc>
              <a:defRPr sz="2200">
                <a:solidFill>
                  <a:schemeClr val="bg2"/>
                </a:solidFill>
                <a:latin typeface="Open Sans" charset="0"/>
                <a:ea typeface="Open Sans" charset="0"/>
                <a:cs typeface="Open Sans" charset="0"/>
              </a:defRPr>
            </a:lvl5pPr>
            <a:lvl6pPr marL="2514600" indent="-228600">
              <a:lnSpc>
                <a:spcPct val="90000"/>
              </a:lnSpc>
              <a:spcBef>
                <a:spcPts val="500"/>
              </a:spcBef>
              <a:buFont typeface="Arial"/>
              <a:buChar char="•"/>
              <a:defRPr sz="1800">
                <a:solidFill>
                  <a:schemeClr val="tx1"/>
                </a:solidFill>
                <a:latin typeface="+mn-lt"/>
                <a:ea typeface="+mn-ea"/>
                <a:cs typeface="+mn-cs"/>
              </a:defRPr>
            </a:lvl6pPr>
            <a:lvl7pPr marL="2971800" indent="-228600">
              <a:lnSpc>
                <a:spcPct val="90000"/>
              </a:lnSpc>
              <a:spcBef>
                <a:spcPts val="500"/>
              </a:spcBef>
              <a:buFont typeface="Arial"/>
              <a:buChar char="•"/>
              <a:defRPr sz="1800">
                <a:solidFill>
                  <a:schemeClr val="tx1"/>
                </a:solidFill>
                <a:latin typeface="+mn-lt"/>
                <a:ea typeface="+mn-ea"/>
                <a:cs typeface="+mn-cs"/>
              </a:defRPr>
            </a:lvl7pPr>
            <a:lvl8pPr marL="3429000" indent="-228600">
              <a:lnSpc>
                <a:spcPct val="90000"/>
              </a:lnSpc>
              <a:spcBef>
                <a:spcPts val="500"/>
              </a:spcBef>
              <a:buFont typeface="Arial"/>
              <a:buChar char="•"/>
              <a:defRPr sz="1800">
                <a:solidFill>
                  <a:schemeClr val="tx1"/>
                </a:solidFill>
                <a:latin typeface="+mn-lt"/>
                <a:ea typeface="+mn-ea"/>
                <a:cs typeface="+mn-cs"/>
              </a:defRPr>
            </a:lvl8pPr>
            <a:lvl9pPr marL="3886200" indent="-228600">
              <a:lnSpc>
                <a:spcPct val="90000"/>
              </a:lnSpc>
              <a:spcBef>
                <a:spcPts val="500"/>
              </a:spcBef>
              <a:buFont typeface="Arial"/>
              <a:buChar char="•"/>
              <a:defRPr sz="1800">
                <a:solidFill>
                  <a:schemeClr val="tx1"/>
                </a:solidFill>
                <a:latin typeface="+mn-lt"/>
                <a:ea typeface="+mn-ea"/>
                <a:cs typeface="+mn-cs"/>
              </a:defRPr>
            </a:lvl9pPr>
          </a:lstStyle>
          <a:p>
            <a:r>
              <a:rPr lang="en-US" dirty="0"/>
              <a:t>All files in a SharePoint site are automatically shared with site owners, members, and visitors. If you decide to stop sharing a document, access will be limited to site owners.</a:t>
            </a:r>
            <a:endParaRPr lang="fr-CA" dirty="0"/>
          </a:p>
        </p:txBody>
      </p:sp>
      <p:sp>
        <p:nvSpPr>
          <p:cNvPr id="30" name="TextBox 29">
            <a:extLst>
              <a:ext uri="{FF2B5EF4-FFF2-40B4-BE49-F238E27FC236}">
                <a16:creationId xmlns:a16="http://schemas.microsoft.com/office/drawing/2014/main" id="{51D5E24A-A2CD-43E4-A503-F2BDAF39ADC9}"/>
              </a:ext>
            </a:extLst>
          </p:cNvPr>
          <p:cNvSpPr txBox="1"/>
          <p:nvPr/>
        </p:nvSpPr>
        <p:spPr>
          <a:xfrm>
            <a:off x="2051363" y="6266036"/>
            <a:ext cx="7016222" cy="1661993"/>
          </a:xfrm>
          <a:prstGeom prst="rect">
            <a:avLst/>
          </a:prstGeom>
          <a:solidFill>
            <a:srgbClr val="DAE3F3"/>
          </a:solidFill>
          <a:effectLst>
            <a:outerShdw blurRad="50800" dist="38100" dir="2700000" algn="tl" rotWithShape="0">
              <a:prstClr val="black">
                <a:alpha val="40000"/>
              </a:prstClr>
            </a:outerShdw>
          </a:effectLst>
        </p:spPr>
        <p:txBody>
          <a:bodyPr wrap="square" lIns="182880" tIns="91440" rIns="182880" bIns="91440" anchor="t">
            <a:spAutoFit/>
          </a:bodyPr>
          <a:lstStyle/>
          <a:p>
            <a:pPr>
              <a:defRPr/>
            </a:pPr>
            <a:r>
              <a:rPr lang="en-US" sz="2400" dirty="0">
                <a:solidFill>
                  <a:srgbClr val="1E1E1E"/>
                </a:solidFill>
                <a:latin typeface="Arial"/>
                <a:cs typeface="Arial"/>
              </a:rPr>
              <a:t>If you are a site owner, you can stop sharing the file or folder. 
Right-click the folder or select , and then select Manage Access.</a:t>
            </a:r>
            <a:endParaRPr lang="fr-CA" sz="2400" b="1" dirty="0">
              <a:solidFill>
                <a:srgbClr val="1E1E1E"/>
              </a:solidFill>
              <a:latin typeface="Arial" panose="020B0604020202020204" pitchFamily="34" charset="0"/>
              <a:ea typeface="+mn-ea"/>
              <a:cs typeface="Arial" panose="020B0604020202020204" pitchFamily="34" charset="0"/>
            </a:endParaRPr>
          </a:p>
        </p:txBody>
      </p:sp>
      <p:pic>
        <p:nvPicPr>
          <p:cNvPr id="33" name="Picture 32">
            <a:extLst>
              <a:ext uri="{FF2B5EF4-FFF2-40B4-BE49-F238E27FC236}">
                <a16:creationId xmlns:a16="http://schemas.microsoft.com/office/drawing/2014/main" id="{9A0E08AC-12E3-4F70-A48D-35B16ABEE69B}"/>
              </a:ext>
            </a:extLst>
          </p:cNvPr>
          <p:cNvPicPr>
            <a:picLocks noChangeAspect="1"/>
          </p:cNvPicPr>
          <p:nvPr/>
        </p:nvPicPr>
        <p:blipFill>
          <a:blip r:embed="rId3"/>
          <a:stretch>
            <a:fillRect/>
          </a:stretch>
        </p:blipFill>
        <p:spPr>
          <a:xfrm>
            <a:off x="10211826" y="4760257"/>
            <a:ext cx="5395528" cy="4944366"/>
          </a:xfrm>
          <a:prstGeom prst="rect">
            <a:avLst/>
          </a:prstGeom>
          <a:ln>
            <a:noFill/>
          </a:ln>
          <a:effectLst>
            <a:outerShdw blurRad="292100" dist="139700" dir="2700000" algn="tl" rotWithShape="0">
              <a:srgbClr val="333333">
                <a:alpha val="65000"/>
              </a:srgbClr>
            </a:outerShdw>
          </a:effectLst>
        </p:spPr>
      </p:pic>
      <p:sp>
        <p:nvSpPr>
          <p:cNvPr id="34" name="Rectangle 33">
            <a:extLst>
              <a:ext uri="{FF2B5EF4-FFF2-40B4-BE49-F238E27FC236}">
                <a16:creationId xmlns:a16="http://schemas.microsoft.com/office/drawing/2014/main" id="{6164431D-C1D1-4476-A220-DCBFA4A190C4}"/>
              </a:ext>
            </a:extLst>
          </p:cNvPr>
          <p:cNvSpPr/>
          <p:nvPr/>
        </p:nvSpPr>
        <p:spPr>
          <a:xfrm>
            <a:off x="13785777" y="6179119"/>
            <a:ext cx="1821578" cy="36600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eaLnBrk="1" fontAlgn="auto" hangingPunct="1">
              <a:spcBef>
                <a:spcPts val="0"/>
              </a:spcBef>
              <a:spcAft>
                <a:spcPts val="0"/>
              </a:spcAft>
              <a:defRPr/>
            </a:pPr>
            <a:endParaRPr lang="en-US" sz="3600">
              <a:solidFill>
                <a:prstClr val="white"/>
              </a:solidFill>
              <a:latin typeface="Calibri" panose="020F0502020204030204"/>
            </a:endParaRPr>
          </a:p>
        </p:txBody>
      </p:sp>
      <p:pic>
        <p:nvPicPr>
          <p:cNvPr id="3" name="Picture 2">
            <a:extLst>
              <a:ext uri="{FF2B5EF4-FFF2-40B4-BE49-F238E27FC236}">
                <a16:creationId xmlns:a16="http://schemas.microsoft.com/office/drawing/2014/main" id="{4260C943-AC4B-A0A3-2C76-BD5C35283174}"/>
              </a:ext>
            </a:extLst>
          </p:cNvPr>
          <p:cNvPicPr>
            <a:picLocks noChangeAspect="1"/>
          </p:cNvPicPr>
          <p:nvPr/>
        </p:nvPicPr>
        <p:blipFill>
          <a:blip r:embed="rId4"/>
          <a:stretch>
            <a:fillRect/>
          </a:stretch>
        </p:blipFill>
        <p:spPr>
          <a:xfrm>
            <a:off x="17442161" y="4741721"/>
            <a:ext cx="3780530" cy="5094826"/>
          </a:xfrm>
          <a:prstGeom prst="rect">
            <a:avLst/>
          </a:prstGeom>
        </p:spPr>
      </p:pic>
      <p:sp>
        <p:nvSpPr>
          <p:cNvPr id="43" name="Rectangle 42">
            <a:extLst>
              <a:ext uri="{FF2B5EF4-FFF2-40B4-BE49-F238E27FC236}">
                <a16:creationId xmlns:a16="http://schemas.microsoft.com/office/drawing/2014/main" id="{D5FE12BB-1FCD-4855-80D0-5842C1E841E9}"/>
              </a:ext>
            </a:extLst>
          </p:cNvPr>
          <p:cNvSpPr/>
          <p:nvPr/>
        </p:nvSpPr>
        <p:spPr>
          <a:xfrm>
            <a:off x="17442161" y="5359341"/>
            <a:ext cx="1821578" cy="36600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eaLnBrk="1" fontAlgn="auto" hangingPunct="1">
              <a:spcBef>
                <a:spcPts val="0"/>
              </a:spcBef>
              <a:spcAft>
                <a:spcPts val="0"/>
              </a:spcAft>
              <a:defRPr/>
            </a:pPr>
            <a:endParaRPr lang="en-US" sz="3600">
              <a:solidFill>
                <a:prstClr val="white"/>
              </a:solidFill>
              <a:latin typeface="Calibri" panose="020F0502020204030204"/>
            </a:endParaRPr>
          </a:p>
        </p:txBody>
      </p:sp>
      <p:pic>
        <p:nvPicPr>
          <p:cNvPr id="50" name="Picture 6" descr="The More Options button on OneDrive.com.">
            <a:extLst>
              <a:ext uri="{FF2B5EF4-FFF2-40B4-BE49-F238E27FC236}">
                <a16:creationId xmlns:a16="http://schemas.microsoft.com/office/drawing/2014/main" id="{7A6229EB-F0FC-4DD6-9D12-7DA560E222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63061" y="7371810"/>
            <a:ext cx="400050" cy="381000"/>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a:extLst>
              <a:ext uri="{FF2B5EF4-FFF2-40B4-BE49-F238E27FC236}">
                <a16:creationId xmlns:a16="http://schemas.microsoft.com/office/drawing/2014/main" id="{0B39FA71-5559-49E0-8C10-5E063F75C4A2}"/>
              </a:ext>
            </a:extLst>
          </p:cNvPr>
          <p:cNvSpPr txBox="1"/>
          <p:nvPr/>
        </p:nvSpPr>
        <p:spPr>
          <a:xfrm>
            <a:off x="2051363" y="4945352"/>
            <a:ext cx="4811698" cy="12003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square" lIns="91440" tIns="45720" rIns="91440" bIns="45720" numCol="1" rtlCol="0" anchor="t" anchorCtr="0" compatLnSpc="1">
            <a:prstTxWarp prst="textNoShape">
              <a:avLst/>
            </a:prstTxWarp>
            <a:noAutofit/>
          </a:bodyPr>
          <a:lstStyle>
            <a:defPPr>
              <a:defRPr lang="en-US"/>
            </a:defPPr>
            <a:lvl1pPr marL="228600" indent="-457200" defTabSz="914400" eaLnBrk="1" hangingPunct="1">
              <a:lnSpc>
                <a:spcPct val="90000"/>
              </a:lnSpc>
              <a:spcAft>
                <a:spcPts val="600"/>
              </a:spcAft>
              <a:buSzPct val="87000"/>
              <a:buFont typeface="Wingdings" pitchFamily="2" charset="2"/>
              <a:buChar char="Ø"/>
              <a:defRPr sz="3200">
                <a:solidFill>
                  <a:schemeClr val="tx1"/>
                </a:solidFill>
                <a:latin typeface="+mn-lt"/>
                <a:ea typeface="+mn-ea"/>
                <a:cs typeface="+mn-cs"/>
              </a:defRPr>
            </a:lvl1pPr>
            <a:lvl2pPr indent="228600" algn="just">
              <a:lnSpc>
                <a:spcPct val="180000"/>
              </a:lnSpc>
              <a:defRPr sz="2200">
                <a:solidFill>
                  <a:schemeClr val="bg2"/>
                </a:solidFill>
                <a:latin typeface="Open Sans" charset="0"/>
                <a:ea typeface="Open Sans" charset="0"/>
                <a:cs typeface="Open Sans" charset="0"/>
              </a:defRPr>
            </a:lvl2pPr>
            <a:lvl3pPr indent="457200" algn="just">
              <a:lnSpc>
                <a:spcPct val="180000"/>
              </a:lnSpc>
              <a:defRPr sz="2200">
                <a:solidFill>
                  <a:schemeClr val="bg2"/>
                </a:solidFill>
                <a:latin typeface="Open Sans" charset="0"/>
                <a:ea typeface="Open Sans" charset="0"/>
                <a:cs typeface="Open Sans" charset="0"/>
              </a:defRPr>
            </a:lvl3pPr>
            <a:lvl4pPr indent="685800" algn="just">
              <a:lnSpc>
                <a:spcPct val="180000"/>
              </a:lnSpc>
              <a:defRPr sz="2200">
                <a:solidFill>
                  <a:schemeClr val="bg2"/>
                </a:solidFill>
                <a:latin typeface="Open Sans" charset="0"/>
                <a:ea typeface="Open Sans" charset="0"/>
                <a:cs typeface="Open Sans" charset="0"/>
              </a:defRPr>
            </a:lvl4pPr>
            <a:lvl5pPr indent="914400" algn="just">
              <a:lnSpc>
                <a:spcPct val="180000"/>
              </a:lnSpc>
              <a:defRPr sz="2200">
                <a:solidFill>
                  <a:schemeClr val="bg2"/>
                </a:solidFill>
                <a:latin typeface="Open Sans" charset="0"/>
                <a:ea typeface="Open Sans" charset="0"/>
                <a:cs typeface="Open Sans" charset="0"/>
              </a:defRPr>
            </a:lvl5pPr>
            <a:lvl6pPr marL="2514600" indent="-228600">
              <a:lnSpc>
                <a:spcPct val="90000"/>
              </a:lnSpc>
              <a:spcBef>
                <a:spcPts val="500"/>
              </a:spcBef>
              <a:buFont typeface="Arial"/>
              <a:buChar char="•"/>
              <a:defRPr sz="1800">
                <a:solidFill>
                  <a:schemeClr val="tx1"/>
                </a:solidFill>
                <a:latin typeface="+mn-lt"/>
                <a:ea typeface="+mn-ea"/>
                <a:cs typeface="+mn-cs"/>
              </a:defRPr>
            </a:lvl6pPr>
            <a:lvl7pPr marL="2971800" indent="-228600">
              <a:lnSpc>
                <a:spcPct val="90000"/>
              </a:lnSpc>
              <a:spcBef>
                <a:spcPts val="500"/>
              </a:spcBef>
              <a:buFont typeface="Arial"/>
              <a:buChar char="•"/>
              <a:defRPr sz="1800">
                <a:solidFill>
                  <a:schemeClr val="tx1"/>
                </a:solidFill>
                <a:latin typeface="+mn-lt"/>
                <a:ea typeface="+mn-ea"/>
                <a:cs typeface="+mn-cs"/>
              </a:defRPr>
            </a:lvl7pPr>
            <a:lvl8pPr marL="3429000" indent="-228600">
              <a:lnSpc>
                <a:spcPct val="90000"/>
              </a:lnSpc>
              <a:spcBef>
                <a:spcPts val="500"/>
              </a:spcBef>
              <a:buFont typeface="Arial"/>
              <a:buChar char="•"/>
              <a:defRPr sz="1800">
                <a:solidFill>
                  <a:schemeClr val="tx1"/>
                </a:solidFill>
                <a:latin typeface="+mn-lt"/>
                <a:ea typeface="+mn-ea"/>
                <a:cs typeface="+mn-cs"/>
              </a:defRPr>
            </a:lvl8pPr>
            <a:lvl9pPr marL="3886200" indent="-228600">
              <a:lnSpc>
                <a:spcPct val="90000"/>
              </a:lnSpc>
              <a:spcBef>
                <a:spcPts val="500"/>
              </a:spcBef>
              <a:buFont typeface="Arial"/>
              <a:buChar char="•"/>
              <a:defRPr sz="1800">
                <a:solidFill>
                  <a:schemeClr val="tx1"/>
                </a:solidFill>
                <a:latin typeface="+mn-lt"/>
                <a:ea typeface="+mn-ea"/>
                <a:cs typeface="+mn-cs"/>
              </a:defRPr>
            </a:lvl9pPr>
          </a:lstStyle>
          <a:p>
            <a:r>
              <a:rPr lang="fr-CA" dirty="0"/>
              <a:t>Stop sharing </a:t>
            </a:r>
            <a:r>
              <a:rPr lang="fr-CA" dirty="0" err="1"/>
              <a:t>access</a:t>
            </a:r>
            <a:endParaRPr lang="fr-CA" dirty="0"/>
          </a:p>
        </p:txBody>
      </p:sp>
    </p:spTree>
    <p:custDataLst>
      <p:tags r:id="rId1"/>
    </p:custDataLst>
    <p:extLst>
      <p:ext uri="{BB962C8B-B14F-4D97-AF65-F5344CB8AC3E}">
        <p14:creationId xmlns:p14="http://schemas.microsoft.com/office/powerpoint/2010/main" val="22396449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sp>
        <p:nvSpPr>
          <p:cNvPr id="3" name="ZoneTexte 2"/>
          <p:cNvSpPr txBox="1"/>
          <p:nvPr/>
        </p:nvSpPr>
        <p:spPr>
          <a:xfrm>
            <a:off x="16991636" y="16235424"/>
            <a:ext cx="184731" cy="830997"/>
          </a:xfrm>
          <a:prstGeom prst="rect">
            <a:avLst/>
          </a:prstGeom>
          <a:noFill/>
        </p:spPr>
        <p:txBody>
          <a:bodyPr wrap="none" rtlCol="0">
            <a:spAutoFit/>
          </a:bodyPr>
          <a:lstStyle/>
          <a:p>
            <a:pPr defTabSz="2438430" eaLnBrk="1" fontAlgn="auto" hangingPunct="1">
              <a:spcBef>
                <a:spcPts val="0"/>
              </a:spcBef>
              <a:spcAft>
                <a:spcPts val="0"/>
              </a:spcAft>
              <a:defRPr/>
            </a:pPr>
            <a:endParaRPr lang="fr-CA" sz="4800" dirty="0">
              <a:solidFill>
                <a:prstClr val="black"/>
              </a:solidFill>
              <a:latin typeface="Arial"/>
              <a:ea typeface="+mn-ea"/>
              <a:cs typeface="+mn-cs"/>
            </a:endParaRPr>
          </a:p>
        </p:txBody>
      </p:sp>
      <p:sp>
        <p:nvSpPr>
          <p:cNvPr id="7" name="Titre 1">
            <a:extLst>
              <a:ext uri="{FF2B5EF4-FFF2-40B4-BE49-F238E27FC236}">
                <a16:creationId xmlns:a16="http://schemas.microsoft.com/office/drawing/2014/main" id="{9B3946E7-FF2B-DBF0-DC84-0D391A8A59D4}"/>
              </a:ext>
            </a:extLst>
          </p:cNvPr>
          <p:cNvSpPr txBox="1">
            <a:spLocks/>
          </p:cNvSpPr>
          <p:nvPr/>
        </p:nvSpPr>
        <p:spPr>
          <a:xfrm>
            <a:off x="379295" y="-122295"/>
            <a:ext cx="23159244" cy="1462205"/>
          </a:xfrm>
          <a:prstGeom prst="rect">
            <a:avLst/>
          </a:prstGeom>
        </p:spPr>
        <p:txBody>
          <a:bodyPr vert="horz" lIns="0" tIns="0" rIns="0" bIns="0" rtlCol="0" anchor="b" anchorCtr="0">
            <a:noAutofit/>
          </a:bodyPr>
          <a:lstStyle>
            <a:lvl1pPr algn="l" defTabSz="914400" rtl="0" eaLnBrk="1" latinLnBrk="0" hangingPunct="1">
              <a:lnSpc>
                <a:spcPts val="6000"/>
              </a:lnSpc>
              <a:spcBef>
                <a:spcPts val="0"/>
              </a:spcBef>
              <a:buNone/>
              <a:defRPr sz="2800" b="1" kern="1200">
                <a:solidFill>
                  <a:schemeClr val="tx1"/>
                </a:solidFill>
                <a:latin typeface="Arial" panose="020B0604020202020204" pitchFamily="34" charset="0"/>
                <a:ea typeface="+mj-ea"/>
                <a:cs typeface="Arial" panose="020B0604020202020204" pitchFamily="34" charset="0"/>
              </a:defRPr>
            </a:lvl1pPr>
          </a:lstStyle>
          <a:p>
            <a:r>
              <a:rPr lang="en-US" sz="4800" dirty="0">
                <a:latin typeface="+mn-lt"/>
              </a:rPr>
              <a:t>Delete a file, folder, or link from a document library</a:t>
            </a:r>
            <a:endParaRPr lang="fr-CA" sz="4800" dirty="0">
              <a:latin typeface="+mn-lt"/>
            </a:endParaRPr>
          </a:p>
        </p:txBody>
      </p:sp>
      <p:sp>
        <p:nvSpPr>
          <p:cNvPr id="18" name="AutoShape 5">
            <a:extLst>
              <a:ext uri="{FF2B5EF4-FFF2-40B4-BE49-F238E27FC236}">
                <a16:creationId xmlns:a16="http://schemas.microsoft.com/office/drawing/2014/main" id="{4A7465E1-48B9-0FAF-5BBB-5BC25D21DC6B}"/>
              </a:ext>
            </a:extLst>
          </p:cNvPr>
          <p:cNvSpPr>
            <a:spLocks noChangeAspect="1" noChangeArrowheads="1"/>
          </p:cNvSpPr>
          <p:nvPr/>
        </p:nvSpPr>
        <p:spPr bwMode="auto">
          <a:xfrm>
            <a:off x="7700435" y="-1320800"/>
            <a:ext cx="812800" cy="812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243840" tIns="121920" rIns="243840" bIns="121920" numCol="1" anchor="t" anchorCtr="0" compatLnSpc="1">
            <a:prstTxWarp prst="textNoShape">
              <a:avLst/>
            </a:prstTxWarp>
          </a:bodyPr>
          <a:lstStyle/>
          <a:p>
            <a:endParaRPr lang="fr-FR" sz="5333"/>
          </a:p>
        </p:txBody>
      </p:sp>
      <p:sp>
        <p:nvSpPr>
          <p:cNvPr id="24" name="ZoneTexte 23">
            <a:extLst>
              <a:ext uri="{FF2B5EF4-FFF2-40B4-BE49-F238E27FC236}">
                <a16:creationId xmlns:a16="http://schemas.microsoft.com/office/drawing/2014/main" id="{8EA8EE99-BA21-3E6F-15D4-5DC1E091778E}"/>
              </a:ext>
            </a:extLst>
          </p:cNvPr>
          <p:cNvSpPr txBox="1"/>
          <p:nvPr/>
        </p:nvSpPr>
        <p:spPr>
          <a:xfrm>
            <a:off x="828618" y="2781429"/>
            <a:ext cx="21513485" cy="3170099"/>
          </a:xfrm>
          <a:prstGeom prst="rect">
            <a:avLst/>
          </a:prstGeom>
          <a:noFill/>
        </p:spPr>
        <p:txBody>
          <a:bodyPr wrap="square">
            <a:spAutoFit/>
          </a:bodyPr>
          <a:lstStyle/>
          <a:p>
            <a:pPr marL="762010" indent="-762010">
              <a:buFont typeface="Wingdings" pitchFamily="2" charset="2"/>
              <a:buChar char="Ø"/>
            </a:pPr>
            <a:r>
              <a:rPr lang="en-US" sz="4000" dirty="0">
                <a:solidFill>
                  <a:schemeClr val="tx1"/>
                </a:solidFill>
                <a:latin typeface="+mn-lt"/>
              </a:rPr>
              <a:t>You can delete files, folders, or links from your SharePoint document library that you no longer need, such as old content or outdated folders.
Note: When you delete a folder, it deletes the folder and any files or subfolders within it. Consider moving or archiving the contents of the folder before deleting it. You or your administrator may be able to recover a folder and its contents from the Recycle Bin.</a:t>
            </a:r>
            <a:endParaRPr lang="fr-FR" sz="4000" b="1" i="1" dirty="0">
              <a:solidFill>
                <a:schemeClr val="tx1"/>
              </a:solidFill>
              <a:latin typeface="+mn-lt"/>
            </a:endParaRPr>
          </a:p>
        </p:txBody>
      </p:sp>
      <p:sp>
        <p:nvSpPr>
          <p:cNvPr id="5" name="ZoneTexte 4">
            <a:extLst>
              <a:ext uri="{FF2B5EF4-FFF2-40B4-BE49-F238E27FC236}">
                <a16:creationId xmlns:a16="http://schemas.microsoft.com/office/drawing/2014/main" id="{EAC71D65-E839-76DA-21C9-1938C9DB4A10}"/>
              </a:ext>
            </a:extLst>
          </p:cNvPr>
          <p:cNvSpPr txBox="1"/>
          <p:nvPr/>
        </p:nvSpPr>
        <p:spPr>
          <a:xfrm>
            <a:off x="828618" y="6919164"/>
            <a:ext cx="20766373" cy="1938992"/>
          </a:xfrm>
          <a:prstGeom prst="rect">
            <a:avLst/>
          </a:prstGeom>
          <a:noFill/>
        </p:spPr>
        <p:txBody>
          <a:bodyPr wrap="square">
            <a:spAutoFit/>
          </a:bodyPr>
          <a:lstStyle/>
          <a:p>
            <a:pPr marL="762010" indent="-762010">
              <a:buFont typeface="Wingdings" pitchFamily="2" charset="2"/>
              <a:buChar char="Ø"/>
            </a:pPr>
            <a:r>
              <a:rPr lang="en-US" sz="4000" dirty="0">
                <a:solidFill>
                  <a:schemeClr val="tx1"/>
                </a:solidFill>
                <a:latin typeface="+mn-lt"/>
              </a:rPr>
              <a:t>Restore items from the SharePoint Recycle Bin in Microsoft 365. You can restore items that you delete and items that are deleted by others (as long as you have edit permissions).</a:t>
            </a:r>
            <a:endParaRPr lang="fr-FR" sz="4000" dirty="0">
              <a:solidFill>
                <a:schemeClr val="tx1"/>
              </a:solidFill>
              <a:latin typeface="+mn-lt"/>
            </a:endParaRPr>
          </a:p>
        </p:txBody>
      </p:sp>
      <p:pic>
        <p:nvPicPr>
          <p:cNvPr id="8" name="Graphique 7" descr="Circular flowchart avec un remplissage uni">
            <a:extLst>
              <a:ext uri="{FF2B5EF4-FFF2-40B4-BE49-F238E27FC236}">
                <a16:creationId xmlns:a16="http://schemas.microsoft.com/office/drawing/2014/main" id="{46DBF642-09F1-8A5D-C5F8-1F4D808C60B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V="1">
            <a:off x="20904968" y="1255512"/>
            <a:ext cx="3769568" cy="3430192"/>
          </a:xfrm>
          <a:prstGeom prst="rect">
            <a:avLst/>
          </a:prstGeom>
        </p:spPr>
      </p:pic>
    </p:spTree>
    <p:extLst>
      <p:ext uri="{BB962C8B-B14F-4D97-AF65-F5344CB8AC3E}">
        <p14:creationId xmlns:p14="http://schemas.microsoft.com/office/powerpoint/2010/main" val="24968952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pic>
        <p:nvPicPr>
          <p:cNvPr id="5" name="Espace réservé du contenu 4" descr="Pratique l’une sur l’autre">
            <a:extLst>
              <a:ext uri="{FF2B5EF4-FFF2-40B4-BE49-F238E27FC236}">
                <a16:creationId xmlns:a16="http://schemas.microsoft.com/office/drawing/2014/main" id="{ABB7A3B7-A906-4E15-A6F3-9E38155263E1}"/>
              </a:ext>
            </a:extLst>
          </p:cNvPr>
          <p:cNvPicPr>
            <a:picLocks noGrp="1" noChangeAspect="1"/>
          </p:cNvPicPr>
          <p:nvPr>
            <p:ph sz="half" idx="1"/>
          </p:nvPr>
        </p:nvPicPr>
        <p:blipFill>
          <a:blip r:embed="rId3"/>
          <a:srcRect l="55144" r="12183" b="1"/>
          <a:stretch/>
        </p:blipFill>
        <p:spPr>
          <a:xfrm>
            <a:off x="1295065" y="812700"/>
            <a:ext cx="6359354" cy="8466492"/>
          </a:xfrm>
          <a:prstGeom prst="roundRect">
            <a:avLst>
              <a:gd name="adj" fmla="val 4167"/>
            </a:avLst>
          </a:prstGeom>
          <a:solidFill>
            <a:srgbClr val="FFFFFF"/>
          </a:solidFill>
          <a:ln w="76200" cap="sq">
            <a:solidFill>
              <a:srgbClr val="00FB92"/>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cxnSp>
        <p:nvCxnSpPr>
          <p:cNvPr id="33" name="Straight Connector 32">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43394" y="1742292"/>
            <a:ext cx="1473878"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graphicFrame>
        <p:nvGraphicFramePr>
          <p:cNvPr id="16" name="Espace réservé du contenu 3">
            <a:extLst>
              <a:ext uri="{FF2B5EF4-FFF2-40B4-BE49-F238E27FC236}">
                <a16:creationId xmlns:a16="http://schemas.microsoft.com/office/drawing/2014/main" id="{C7D735FD-2270-CAA7-C508-095E62C0ACD3}"/>
              </a:ext>
            </a:extLst>
          </p:cNvPr>
          <p:cNvGraphicFramePr>
            <a:graphicFrameLocks noGrp="1"/>
          </p:cNvGraphicFramePr>
          <p:nvPr>
            <p:ph sz="half" idx="2"/>
            <p:extLst>
              <p:ext uri="{D42A27DB-BD31-4B8C-83A1-F6EECF244321}">
                <p14:modId xmlns:p14="http://schemas.microsoft.com/office/powerpoint/2010/main" val="3611903777"/>
              </p:ext>
            </p:extLst>
          </p:nvPr>
        </p:nvGraphicFramePr>
        <p:xfrm>
          <a:off x="9311680" y="4625752"/>
          <a:ext cx="13314198" cy="765901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itre 1">
            <a:extLst>
              <a:ext uri="{FF2B5EF4-FFF2-40B4-BE49-F238E27FC236}">
                <a16:creationId xmlns:a16="http://schemas.microsoft.com/office/drawing/2014/main" id="{208F297F-7E4B-E108-A123-C85678851D05}"/>
              </a:ext>
            </a:extLst>
          </p:cNvPr>
          <p:cNvSpPr txBox="1">
            <a:spLocks/>
          </p:cNvSpPr>
          <p:nvPr/>
        </p:nvSpPr>
        <p:spPr bwMode="auto">
          <a:xfrm>
            <a:off x="9311680" y="784325"/>
            <a:ext cx="13886476" cy="36146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rmAutofit/>
          </a:bodyPr>
          <a:lstStyle>
            <a:lvl1pPr algn="l" defTabSz="825500" rtl="0" eaLnBrk="0" fontAlgn="base" hangingPunct="0">
              <a:spcBef>
                <a:spcPct val="0"/>
              </a:spcBef>
              <a:spcAft>
                <a:spcPct val="0"/>
              </a:spcAft>
              <a:defRPr sz="10000" b="1" i="0" kern="1200">
                <a:solidFill>
                  <a:schemeClr val="bg1"/>
                </a:solidFill>
                <a:latin typeface="Montserrat Semi" charset="0"/>
                <a:ea typeface="Montserrat Semi" charset="0"/>
                <a:cs typeface="Montserrat Semi" charset="0"/>
                <a:sym typeface="Poppins Medium" charset="0"/>
              </a:defRPr>
            </a:lvl1pPr>
            <a:lvl2pPr algn="l" defTabSz="825500" rtl="0" eaLnBrk="0" fontAlgn="base" hangingPunct="0">
              <a:spcBef>
                <a:spcPct val="0"/>
              </a:spcBef>
              <a:spcAft>
                <a:spcPct val="0"/>
              </a:spcAft>
              <a:defRPr sz="10000" b="1">
                <a:solidFill>
                  <a:srgbClr val="272D30"/>
                </a:solidFill>
                <a:latin typeface="Open Sans Semibold" charset="0"/>
                <a:ea typeface="Open Sans Semibold" charset="0"/>
                <a:cs typeface="Open Sans Semibold" charset="0"/>
                <a:sym typeface="Poppins Medium" charset="0"/>
              </a:defRPr>
            </a:lvl2pPr>
            <a:lvl3pPr algn="l" defTabSz="825500" rtl="0" eaLnBrk="0" fontAlgn="base" hangingPunct="0">
              <a:spcBef>
                <a:spcPct val="0"/>
              </a:spcBef>
              <a:spcAft>
                <a:spcPct val="0"/>
              </a:spcAft>
              <a:defRPr sz="10000" b="1">
                <a:solidFill>
                  <a:srgbClr val="272D30"/>
                </a:solidFill>
                <a:latin typeface="Open Sans Semibold" charset="0"/>
                <a:ea typeface="Open Sans Semibold" charset="0"/>
                <a:cs typeface="Open Sans Semibold" charset="0"/>
                <a:sym typeface="Poppins Medium" charset="0"/>
              </a:defRPr>
            </a:lvl3pPr>
            <a:lvl4pPr algn="l" defTabSz="825500" rtl="0" eaLnBrk="0" fontAlgn="base" hangingPunct="0">
              <a:spcBef>
                <a:spcPct val="0"/>
              </a:spcBef>
              <a:spcAft>
                <a:spcPct val="0"/>
              </a:spcAft>
              <a:defRPr sz="10000" b="1">
                <a:solidFill>
                  <a:srgbClr val="272D30"/>
                </a:solidFill>
                <a:latin typeface="Open Sans Semibold" charset="0"/>
                <a:ea typeface="Open Sans Semibold" charset="0"/>
                <a:cs typeface="Open Sans Semibold" charset="0"/>
                <a:sym typeface="Poppins Medium" charset="0"/>
              </a:defRPr>
            </a:lvl4pPr>
            <a:lvl5pPr algn="l" defTabSz="825500" rtl="0" eaLnBrk="0" fontAlgn="base" hangingPunct="0">
              <a:spcBef>
                <a:spcPct val="0"/>
              </a:spcBef>
              <a:spcAft>
                <a:spcPct val="0"/>
              </a:spcAft>
              <a:defRPr sz="10000" b="1">
                <a:solidFill>
                  <a:srgbClr val="272D30"/>
                </a:solidFill>
                <a:latin typeface="Open Sans Semibold" charset="0"/>
                <a:ea typeface="Open Sans Semibold" charset="0"/>
                <a:cs typeface="Open Sans Semibold" charset="0"/>
                <a:sym typeface="Poppins Medium" charset="0"/>
              </a:defRPr>
            </a:lvl5pPr>
            <a:lvl6pPr marL="457200" algn="l" defTabSz="825500" rtl="0" fontAlgn="base" hangingPunct="0">
              <a:lnSpc>
                <a:spcPct val="80000"/>
              </a:lnSpc>
              <a:spcBef>
                <a:spcPct val="0"/>
              </a:spcBef>
              <a:spcAft>
                <a:spcPct val="0"/>
              </a:spcAft>
              <a:defRPr sz="10000">
                <a:solidFill>
                  <a:srgbClr val="272D30"/>
                </a:solidFill>
                <a:latin typeface="Poppins Medium" charset="0"/>
                <a:ea typeface="Poppins Medium" charset="0"/>
                <a:cs typeface="Poppins Medium" charset="0"/>
                <a:sym typeface="Poppins Medium" charset="0"/>
              </a:defRPr>
            </a:lvl6pPr>
            <a:lvl7pPr marL="914400" algn="l" defTabSz="825500" rtl="0" fontAlgn="base" hangingPunct="0">
              <a:lnSpc>
                <a:spcPct val="80000"/>
              </a:lnSpc>
              <a:spcBef>
                <a:spcPct val="0"/>
              </a:spcBef>
              <a:spcAft>
                <a:spcPct val="0"/>
              </a:spcAft>
              <a:defRPr sz="10000">
                <a:solidFill>
                  <a:srgbClr val="272D30"/>
                </a:solidFill>
                <a:latin typeface="Poppins Medium" charset="0"/>
                <a:ea typeface="Poppins Medium" charset="0"/>
                <a:cs typeface="Poppins Medium" charset="0"/>
                <a:sym typeface="Poppins Medium" charset="0"/>
              </a:defRPr>
            </a:lvl7pPr>
            <a:lvl8pPr marL="1371600" algn="l" defTabSz="825500" rtl="0" fontAlgn="base" hangingPunct="0">
              <a:lnSpc>
                <a:spcPct val="80000"/>
              </a:lnSpc>
              <a:spcBef>
                <a:spcPct val="0"/>
              </a:spcBef>
              <a:spcAft>
                <a:spcPct val="0"/>
              </a:spcAft>
              <a:defRPr sz="10000">
                <a:solidFill>
                  <a:srgbClr val="272D30"/>
                </a:solidFill>
                <a:latin typeface="Poppins Medium" charset="0"/>
                <a:ea typeface="Poppins Medium" charset="0"/>
                <a:cs typeface="Poppins Medium" charset="0"/>
                <a:sym typeface="Poppins Medium" charset="0"/>
              </a:defRPr>
            </a:lvl8pPr>
            <a:lvl9pPr marL="1828800" algn="l" defTabSz="825500" rtl="0" fontAlgn="base" hangingPunct="0">
              <a:lnSpc>
                <a:spcPct val="80000"/>
              </a:lnSpc>
              <a:spcBef>
                <a:spcPct val="0"/>
              </a:spcBef>
              <a:spcAft>
                <a:spcPct val="0"/>
              </a:spcAft>
              <a:defRPr sz="10000">
                <a:solidFill>
                  <a:srgbClr val="272D30"/>
                </a:solidFill>
                <a:latin typeface="Poppins Medium" charset="0"/>
                <a:ea typeface="Poppins Medium" charset="0"/>
                <a:cs typeface="Poppins Medium" charset="0"/>
                <a:sym typeface="Poppins Medium" charset="0"/>
              </a:defRPr>
            </a:lvl9pPr>
          </a:lstStyle>
          <a:p>
            <a:pPr defTabSz="914400" eaLnBrk="1" hangingPunct="1">
              <a:lnSpc>
                <a:spcPct val="90000"/>
              </a:lnSpc>
            </a:pPr>
            <a:r>
              <a:rPr lang="en-US" sz="8800" dirty="0">
                <a:solidFill>
                  <a:schemeClr val="tx1"/>
                </a:solidFill>
                <a:latin typeface="+mj-lt"/>
                <a:ea typeface="+mj-ea"/>
                <a:cs typeface="+mj-cs"/>
              </a:rPr>
              <a:t>SharePoint Online</a:t>
            </a:r>
            <a:br>
              <a:rPr lang="en-US" sz="8800" dirty="0">
                <a:solidFill>
                  <a:schemeClr val="tx1"/>
                </a:solidFill>
                <a:latin typeface="+mj-lt"/>
                <a:ea typeface="+mj-ea"/>
                <a:cs typeface="+mj-cs"/>
              </a:rPr>
            </a:br>
            <a:r>
              <a:rPr lang="en-US" sz="6600" dirty="0">
                <a:solidFill>
                  <a:schemeClr val="tx1"/>
                </a:solidFill>
                <a:latin typeface="+mj-lt"/>
                <a:ea typeface="+mj-ea"/>
                <a:cs typeface="+mj-cs"/>
              </a:rPr>
              <a:t>Why choose SharePoint for your business</a:t>
            </a:r>
          </a:p>
        </p:txBody>
      </p:sp>
    </p:spTree>
    <p:extLst>
      <p:ext uri="{BB962C8B-B14F-4D97-AF65-F5344CB8AC3E}">
        <p14:creationId xmlns:p14="http://schemas.microsoft.com/office/powerpoint/2010/main" val="1807012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A2BEE35D-4AA2-0809-D845-6317BB7CA0BE}"/>
              </a:ext>
            </a:extLst>
          </p:cNvPr>
          <p:cNvPicPr>
            <a:picLocks noChangeAspect="1"/>
          </p:cNvPicPr>
          <p:nvPr/>
        </p:nvPicPr>
        <p:blipFill rotWithShape="1">
          <a:blip r:embed="rId2"/>
          <a:srcRect r="10235"/>
          <a:stretch/>
        </p:blipFill>
        <p:spPr>
          <a:xfrm>
            <a:off x="2373087" y="3113584"/>
            <a:ext cx="9818914" cy="9694390"/>
          </a:xfrm>
          <a:prstGeom prst="roundRect">
            <a:avLst>
              <a:gd name="adj" fmla="val 4167"/>
            </a:avLst>
          </a:prstGeom>
          <a:solidFill>
            <a:srgbClr val="FFFFFF"/>
          </a:solidFill>
          <a:ln w="19050" cap="sq">
            <a:solidFill>
              <a:srgbClr val="00FB92"/>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6" name="Espace réservé du contenu 2">
            <a:extLst>
              <a:ext uri="{FF2B5EF4-FFF2-40B4-BE49-F238E27FC236}">
                <a16:creationId xmlns:a16="http://schemas.microsoft.com/office/drawing/2014/main" id="{7A914C88-B786-565B-E86B-6756414C7E82}"/>
              </a:ext>
            </a:extLst>
          </p:cNvPr>
          <p:cNvSpPr>
            <a:spLocks noGrp="1"/>
          </p:cNvSpPr>
          <p:nvPr>
            <p:ph idx="1"/>
          </p:nvPr>
        </p:nvSpPr>
        <p:spPr>
          <a:xfrm>
            <a:off x="391988" y="1313384"/>
            <a:ext cx="22750944" cy="1498742"/>
          </a:xfr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square" lIns="91440" tIns="45720" rIns="91440" bIns="45720" numCol="1" rtlCol="0" anchor="t" anchorCtr="0" compatLnSpc="1">
            <a:prstTxWarp prst="textNoShape">
              <a:avLst/>
            </a:prstTxWarp>
            <a:noAutofit/>
          </a:bodyPr>
          <a:lstStyle/>
          <a:p>
            <a:pPr marL="228600" indent="-457200" algn="l" defTabSz="914400" eaLnBrk="1" hangingPunct="1">
              <a:lnSpc>
                <a:spcPct val="90000"/>
              </a:lnSpc>
              <a:spcAft>
                <a:spcPts val="600"/>
              </a:spcAft>
              <a:buSzPct val="87000"/>
              <a:buFont typeface="Wingdings" pitchFamily="2" charset="2"/>
              <a:buChar char="Ø"/>
            </a:pPr>
            <a:r>
              <a:rPr lang="en-US" sz="3200" dirty="0">
                <a:solidFill>
                  <a:schemeClr val="tx1"/>
                </a:solidFill>
                <a:latin typeface="+mn-lt"/>
                <a:ea typeface="+mn-ea"/>
                <a:cs typeface="+mn-cs"/>
              </a:rPr>
              <a:t>You can also share a file by copying the link to it and pasting it into an email, instant message, or OneNote page. In SharePoint, select a file, and then select Copy Link. Copy the link and then paste it where you want it.</a:t>
            </a:r>
            <a:endParaRPr lang="fr-FR" sz="3200" dirty="0">
              <a:solidFill>
                <a:schemeClr val="tx1"/>
              </a:solidFill>
              <a:latin typeface="+mn-lt"/>
              <a:ea typeface="+mn-ea"/>
              <a:cs typeface="+mn-cs"/>
            </a:endParaRPr>
          </a:p>
        </p:txBody>
      </p:sp>
      <p:sp>
        <p:nvSpPr>
          <p:cNvPr id="7" name="ZoneTexte 6">
            <a:extLst>
              <a:ext uri="{FF2B5EF4-FFF2-40B4-BE49-F238E27FC236}">
                <a16:creationId xmlns:a16="http://schemas.microsoft.com/office/drawing/2014/main" id="{D7B9A3DA-B119-DCF2-41B4-23B7D76C930C}"/>
              </a:ext>
            </a:extLst>
          </p:cNvPr>
          <p:cNvSpPr txBox="1"/>
          <p:nvPr/>
        </p:nvSpPr>
        <p:spPr>
          <a:xfrm flipH="1">
            <a:off x="526704" y="17240"/>
            <a:ext cx="17847588" cy="1181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square" lIns="91440" tIns="45720" rIns="91440" bIns="45720" numCol="1" rtlCol="0" anchor="ctr" anchorCtr="0" compatLnSpc="1">
            <a:prstTxWarp prst="textNoShape">
              <a:avLst/>
            </a:prstTxWarp>
            <a:normAutofit/>
          </a:bodyPr>
          <a:lstStyle>
            <a:defPPr>
              <a:defRPr lang="en-US"/>
            </a:defPPr>
            <a:lvl1pPr defTabSz="914400" eaLnBrk="1" hangingPunct="1">
              <a:lnSpc>
                <a:spcPct val="90000"/>
              </a:lnSpc>
              <a:defRPr sz="7200" b="1" i="0">
                <a:solidFill>
                  <a:schemeClr val="tx1"/>
                </a:solidFill>
                <a:latin typeface="+mj-lt"/>
                <a:ea typeface="+mj-ea"/>
                <a:cs typeface="+mj-cs"/>
              </a:defRPr>
            </a:lvl1pPr>
            <a:lvl2pPr>
              <a:defRPr sz="10000" b="1">
                <a:solidFill>
                  <a:srgbClr val="272D30"/>
                </a:solidFill>
                <a:latin typeface="Open Sans Semibold" charset="0"/>
                <a:ea typeface="Open Sans Semibold" charset="0"/>
                <a:cs typeface="Open Sans Semibold" charset="0"/>
              </a:defRPr>
            </a:lvl2pPr>
            <a:lvl3pPr>
              <a:defRPr sz="10000" b="1">
                <a:solidFill>
                  <a:srgbClr val="272D30"/>
                </a:solidFill>
                <a:latin typeface="Open Sans Semibold" charset="0"/>
                <a:ea typeface="Open Sans Semibold" charset="0"/>
                <a:cs typeface="Open Sans Semibold" charset="0"/>
              </a:defRPr>
            </a:lvl3pPr>
            <a:lvl4pPr>
              <a:defRPr sz="10000" b="1">
                <a:solidFill>
                  <a:srgbClr val="272D30"/>
                </a:solidFill>
                <a:latin typeface="Open Sans Semibold" charset="0"/>
                <a:ea typeface="Open Sans Semibold" charset="0"/>
                <a:cs typeface="Open Sans Semibold" charset="0"/>
              </a:defRPr>
            </a:lvl4pPr>
            <a:lvl5pPr>
              <a:defRPr sz="10000" b="1">
                <a:solidFill>
                  <a:srgbClr val="272D30"/>
                </a:solidFill>
                <a:latin typeface="Open Sans Semibold" charset="0"/>
                <a:ea typeface="Open Sans Semibold" charset="0"/>
                <a:cs typeface="Open Sans Semibold" charset="0"/>
              </a:defRPr>
            </a:lvl5pPr>
            <a:lvl6pPr marL="457200" defTabSz="825500" fontAlgn="base" hangingPunct="0">
              <a:lnSpc>
                <a:spcPct val="80000"/>
              </a:lnSpc>
              <a:spcBef>
                <a:spcPct val="0"/>
              </a:spcBef>
              <a:spcAft>
                <a:spcPct val="0"/>
              </a:spcAft>
              <a:defRPr sz="10000">
                <a:solidFill>
                  <a:srgbClr val="272D30"/>
                </a:solidFill>
                <a:latin typeface="Poppins Medium" charset="0"/>
                <a:ea typeface="Poppins Medium" charset="0"/>
                <a:cs typeface="Poppins Medium" charset="0"/>
              </a:defRPr>
            </a:lvl6pPr>
            <a:lvl7pPr marL="914400" defTabSz="825500" fontAlgn="base" hangingPunct="0">
              <a:lnSpc>
                <a:spcPct val="80000"/>
              </a:lnSpc>
              <a:spcBef>
                <a:spcPct val="0"/>
              </a:spcBef>
              <a:spcAft>
                <a:spcPct val="0"/>
              </a:spcAft>
              <a:defRPr sz="10000">
                <a:solidFill>
                  <a:srgbClr val="272D30"/>
                </a:solidFill>
                <a:latin typeface="Poppins Medium" charset="0"/>
                <a:ea typeface="Poppins Medium" charset="0"/>
                <a:cs typeface="Poppins Medium" charset="0"/>
              </a:defRPr>
            </a:lvl7pPr>
            <a:lvl8pPr marL="1371600" defTabSz="825500" fontAlgn="base" hangingPunct="0">
              <a:lnSpc>
                <a:spcPct val="80000"/>
              </a:lnSpc>
              <a:spcBef>
                <a:spcPct val="0"/>
              </a:spcBef>
              <a:spcAft>
                <a:spcPct val="0"/>
              </a:spcAft>
              <a:defRPr sz="10000">
                <a:solidFill>
                  <a:srgbClr val="272D30"/>
                </a:solidFill>
                <a:latin typeface="Poppins Medium" charset="0"/>
                <a:ea typeface="Poppins Medium" charset="0"/>
                <a:cs typeface="Poppins Medium" charset="0"/>
              </a:defRPr>
            </a:lvl8pPr>
            <a:lvl9pPr marL="1828800" defTabSz="825500" fontAlgn="base" hangingPunct="0">
              <a:lnSpc>
                <a:spcPct val="80000"/>
              </a:lnSpc>
              <a:spcBef>
                <a:spcPct val="0"/>
              </a:spcBef>
              <a:spcAft>
                <a:spcPct val="0"/>
              </a:spcAft>
              <a:defRPr sz="10000">
                <a:solidFill>
                  <a:srgbClr val="272D30"/>
                </a:solidFill>
                <a:latin typeface="Poppins Medium" charset="0"/>
                <a:ea typeface="Poppins Medium" charset="0"/>
                <a:cs typeface="Poppins Medium" charset="0"/>
              </a:defRPr>
            </a:lvl9pPr>
          </a:lstStyle>
          <a:p>
            <a:r>
              <a:rPr lang="fr-CA" dirty="0"/>
              <a:t>Copy </a:t>
            </a:r>
            <a:r>
              <a:rPr lang="fr-CA" dirty="0" err="1"/>
              <a:t>link</a:t>
            </a:r>
            <a:endParaRPr lang="fr-CA" dirty="0"/>
          </a:p>
        </p:txBody>
      </p:sp>
      <p:sp>
        <p:nvSpPr>
          <p:cNvPr id="10" name="Ellipse 9">
            <a:extLst>
              <a:ext uri="{FF2B5EF4-FFF2-40B4-BE49-F238E27FC236}">
                <a16:creationId xmlns:a16="http://schemas.microsoft.com/office/drawing/2014/main" id="{0B515516-ABCC-4D64-229B-101B81080CB7}"/>
              </a:ext>
            </a:extLst>
          </p:cNvPr>
          <p:cNvSpPr/>
          <p:nvPr/>
        </p:nvSpPr>
        <p:spPr>
          <a:xfrm>
            <a:off x="7356325" y="5925221"/>
            <a:ext cx="1710266" cy="649524"/>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sz="4000"/>
          </a:p>
        </p:txBody>
      </p:sp>
      <p:pic>
        <p:nvPicPr>
          <p:cNvPr id="3" name="Image 2">
            <a:extLst>
              <a:ext uri="{FF2B5EF4-FFF2-40B4-BE49-F238E27FC236}">
                <a16:creationId xmlns:a16="http://schemas.microsoft.com/office/drawing/2014/main" id="{F05D2282-8D71-0F10-C363-D0CB00C714D3}"/>
              </a:ext>
            </a:extLst>
          </p:cNvPr>
          <p:cNvPicPr>
            <a:picLocks noChangeAspect="1"/>
          </p:cNvPicPr>
          <p:nvPr/>
        </p:nvPicPr>
        <p:blipFill>
          <a:blip r:embed="rId3"/>
          <a:stretch>
            <a:fillRect/>
          </a:stretch>
        </p:blipFill>
        <p:spPr>
          <a:xfrm>
            <a:off x="12960807" y="3362075"/>
            <a:ext cx="7088834" cy="1660724"/>
          </a:xfrm>
          <a:prstGeom prst="roundRect">
            <a:avLst>
              <a:gd name="adj" fmla="val 4167"/>
            </a:avLst>
          </a:prstGeom>
          <a:solidFill>
            <a:srgbClr val="FFFFFF"/>
          </a:solidFill>
          <a:ln w="19050" cap="sq">
            <a:solidFill>
              <a:srgbClr val="00FB92"/>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8" name="Image 7">
            <a:extLst>
              <a:ext uri="{FF2B5EF4-FFF2-40B4-BE49-F238E27FC236}">
                <a16:creationId xmlns:a16="http://schemas.microsoft.com/office/drawing/2014/main" id="{F503AA2D-38FC-900F-78C5-8E6CF0D39CB4}"/>
              </a:ext>
            </a:extLst>
          </p:cNvPr>
          <p:cNvPicPr>
            <a:picLocks noChangeAspect="1"/>
          </p:cNvPicPr>
          <p:nvPr/>
        </p:nvPicPr>
        <p:blipFill>
          <a:blip r:embed="rId4"/>
          <a:stretch>
            <a:fillRect/>
          </a:stretch>
        </p:blipFill>
        <p:spPr>
          <a:xfrm>
            <a:off x="12960807" y="5420860"/>
            <a:ext cx="7088834" cy="7119258"/>
          </a:xfrm>
          <a:prstGeom prst="roundRect">
            <a:avLst>
              <a:gd name="adj" fmla="val 4167"/>
            </a:avLst>
          </a:prstGeom>
          <a:solidFill>
            <a:srgbClr val="FFFFFF"/>
          </a:solidFill>
          <a:ln w="19050" cap="sq">
            <a:solidFill>
              <a:srgbClr val="00FB92"/>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21294289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A2BEE35D-4AA2-0809-D845-6317BB7CA0BE}"/>
              </a:ext>
            </a:extLst>
          </p:cNvPr>
          <p:cNvPicPr>
            <a:picLocks noChangeAspect="1"/>
          </p:cNvPicPr>
          <p:nvPr/>
        </p:nvPicPr>
        <p:blipFill rotWithShape="1">
          <a:blip r:embed="rId2"/>
          <a:srcRect r="10235"/>
          <a:stretch/>
        </p:blipFill>
        <p:spPr>
          <a:xfrm>
            <a:off x="2373087" y="3396839"/>
            <a:ext cx="9818914" cy="9694390"/>
          </a:xfrm>
          <a:prstGeom prst="roundRect">
            <a:avLst>
              <a:gd name="adj" fmla="val 4167"/>
            </a:avLst>
          </a:prstGeom>
          <a:solidFill>
            <a:srgbClr val="FFFFFF"/>
          </a:solidFill>
          <a:ln w="19050" cap="sq">
            <a:solidFill>
              <a:srgbClr val="00FCA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7" name="ZoneTexte 6">
            <a:extLst>
              <a:ext uri="{FF2B5EF4-FFF2-40B4-BE49-F238E27FC236}">
                <a16:creationId xmlns:a16="http://schemas.microsoft.com/office/drawing/2014/main" id="{D7B9A3DA-B119-DCF2-41B4-23B7D76C930C}"/>
              </a:ext>
            </a:extLst>
          </p:cNvPr>
          <p:cNvSpPr txBox="1"/>
          <p:nvPr/>
        </p:nvSpPr>
        <p:spPr>
          <a:xfrm flipH="1">
            <a:off x="432430" y="300848"/>
            <a:ext cx="17847588" cy="1181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square" lIns="91440" tIns="45720" rIns="91440" bIns="45720" numCol="1" rtlCol="0" anchor="ctr" anchorCtr="0" compatLnSpc="1">
            <a:prstTxWarp prst="textNoShape">
              <a:avLst/>
            </a:prstTxWarp>
            <a:normAutofit/>
          </a:bodyPr>
          <a:lstStyle>
            <a:defPPr>
              <a:defRPr lang="en-US"/>
            </a:defPPr>
            <a:lvl1pPr defTabSz="914400" eaLnBrk="1" hangingPunct="1">
              <a:lnSpc>
                <a:spcPct val="90000"/>
              </a:lnSpc>
              <a:defRPr sz="7200" b="1" i="0">
                <a:solidFill>
                  <a:schemeClr val="tx1"/>
                </a:solidFill>
                <a:latin typeface="+mj-lt"/>
                <a:ea typeface="+mj-ea"/>
                <a:cs typeface="+mj-cs"/>
              </a:defRPr>
            </a:lvl1pPr>
            <a:lvl2pPr>
              <a:defRPr sz="10000" b="1">
                <a:solidFill>
                  <a:srgbClr val="272D30"/>
                </a:solidFill>
                <a:latin typeface="Open Sans Semibold" charset="0"/>
                <a:ea typeface="Open Sans Semibold" charset="0"/>
                <a:cs typeface="Open Sans Semibold" charset="0"/>
              </a:defRPr>
            </a:lvl2pPr>
            <a:lvl3pPr>
              <a:defRPr sz="10000" b="1">
                <a:solidFill>
                  <a:srgbClr val="272D30"/>
                </a:solidFill>
                <a:latin typeface="Open Sans Semibold" charset="0"/>
                <a:ea typeface="Open Sans Semibold" charset="0"/>
                <a:cs typeface="Open Sans Semibold" charset="0"/>
              </a:defRPr>
            </a:lvl3pPr>
            <a:lvl4pPr>
              <a:defRPr sz="10000" b="1">
                <a:solidFill>
                  <a:srgbClr val="272D30"/>
                </a:solidFill>
                <a:latin typeface="Open Sans Semibold" charset="0"/>
                <a:ea typeface="Open Sans Semibold" charset="0"/>
                <a:cs typeface="Open Sans Semibold" charset="0"/>
              </a:defRPr>
            </a:lvl4pPr>
            <a:lvl5pPr>
              <a:defRPr sz="10000" b="1">
                <a:solidFill>
                  <a:srgbClr val="272D30"/>
                </a:solidFill>
                <a:latin typeface="Open Sans Semibold" charset="0"/>
                <a:ea typeface="Open Sans Semibold" charset="0"/>
                <a:cs typeface="Open Sans Semibold" charset="0"/>
              </a:defRPr>
            </a:lvl5pPr>
            <a:lvl6pPr marL="457200" defTabSz="825500" fontAlgn="base" hangingPunct="0">
              <a:lnSpc>
                <a:spcPct val="80000"/>
              </a:lnSpc>
              <a:spcBef>
                <a:spcPct val="0"/>
              </a:spcBef>
              <a:spcAft>
                <a:spcPct val="0"/>
              </a:spcAft>
              <a:defRPr sz="10000">
                <a:solidFill>
                  <a:srgbClr val="272D30"/>
                </a:solidFill>
                <a:latin typeface="Poppins Medium" charset="0"/>
                <a:ea typeface="Poppins Medium" charset="0"/>
                <a:cs typeface="Poppins Medium" charset="0"/>
              </a:defRPr>
            </a:lvl6pPr>
            <a:lvl7pPr marL="914400" defTabSz="825500" fontAlgn="base" hangingPunct="0">
              <a:lnSpc>
                <a:spcPct val="80000"/>
              </a:lnSpc>
              <a:spcBef>
                <a:spcPct val="0"/>
              </a:spcBef>
              <a:spcAft>
                <a:spcPct val="0"/>
              </a:spcAft>
              <a:defRPr sz="10000">
                <a:solidFill>
                  <a:srgbClr val="272D30"/>
                </a:solidFill>
                <a:latin typeface="Poppins Medium" charset="0"/>
                <a:ea typeface="Poppins Medium" charset="0"/>
                <a:cs typeface="Poppins Medium" charset="0"/>
              </a:defRPr>
            </a:lvl7pPr>
            <a:lvl8pPr marL="1371600" defTabSz="825500" fontAlgn="base" hangingPunct="0">
              <a:lnSpc>
                <a:spcPct val="80000"/>
              </a:lnSpc>
              <a:spcBef>
                <a:spcPct val="0"/>
              </a:spcBef>
              <a:spcAft>
                <a:spcPct val="0"/>
              </a:spcAft>
              <a:defRPr sz="10000">
                <a:solidFill>
                  <a:srgbClr val="272D30"/>
                </a:solidFill>
                <a:latin typeface="Poppins Medium" charset="0"/>
                <a:ea typeface="Poppins Medium" charset="0"/>
                <a:cs typeface="Poppins Medium" charset="0"/>
              </a:defRPr>
            </a:lvl8pPr>
            <a:lvl9pPr marL="1828800" defTabSz="825500" fontAlgn="base" hangingPunct="0">
              <a:lnSpc>
                <a:spcPct val="80000"/>
              </a:lnSpc>
              <a:spcBef>
                <a:spcPct val="0"/>
              </a:spcBef>
              <a:spcAft>
                <a:spcPct val="0"/>
              </a:spcAft>
              <a:defRPr sz="10000">
                <a:solidFill>
                  <a:srgbClr val="272D30"/>
                </a:solidFill>
                <a:latin typeface="Poppins Medium" charset="0"/>
                <a:ea typeface="Poppins Medium" charset="0"/>
                <a:cs typeface="Poppins Medium" charset="0"/>
              </a:defRPr>
            </a:lvl9pPr>
          </a:lstStyle>
          <a:p>
            <a:r>
              <a:rPr lang="fr-CA" dirty="0"/>
              <a:t>Pin to top</a:t>
            </a:r>
          </a:p>
        </p:txBody>
      </p:sp>
      <p:sp>
        <p:nvSpPr>
          <p:cNvPr id="10" name="Ellipse 9">
            <a:extLst>
              <a:ext uri="{FF2B5EF4-FFF2-40B4-BE49-F238E27FC236}">
                <a16:creationId xmlns:a16="http://schemas.microsoft.com/office/drawing/2014/main" id="{0B515516-ABCC-4D64-229B-101B81080CB7}"/>
              </a:ext>
            </a:extLst>
          </p:cNvPr>
          <p:cNvSpPr/>
          <p:nvPr/>
        </p:nvSpPr>
        <p:spPr>
          <a:xfrm>
            <a:off x="7282543" y="9701502"/>
            <a:ext cx="2296886" cy="661204"/>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sz="4000"/>
          </a:p>
        </p:txBody>
      </p:sp>
      <p:pic>
        <p:nvPicPr>
          <p:cNvPr id="4" name="Image 3">
            <a:extLst>
              <a:ext uri="{FF2B5EF4-FFF2-40B4-BE49-F238E27FC236}">
                <a16:creationId xmlns:a16="http://schemas.microsoft.com/office/drawing/2014/main" id="{ECA0482E-83CF-D415-2F1E-900879A832D5}"/>
              </a:ext>
            </a:extLst>
          </p:cNvPr>
          <p:cNvPicPr>
            <a:picLocks noChangeAspect="1"/>
          </p:cNvPicPr>
          <p:nvPr/>
        </p:nvPicPr>
        <p:blipFill>
          <a:blip r:embed="rId3"/>
          <a:stretch>
            <a:fillRect/>
          </a:stretch>
        </p:blipFill>
        <p:spPr>
          <a:xfrm>
            <a:off x="12496799" y="3374572"/>
            <a:ext cx="10820438" cy="6812868"/>
          </a:xfrm>
          <a:prstGeom prst="roundRect">
            <a:avLst>
              <a:gd name="adj" fmla="val 4167"/>
            </a:avLst>
          </a:prstGeom>
          <a:solidFill>
            <a:srgbClr val="FFFFFF"/>
          </a:solidFill>
          <a:ln w="19050" cap="sq">
            <a:solidFill>
              <a:srgbClr val="00FCA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9" name="Ellipse 8">
            <a:extLst>
              <a:ext uri="{FF2B5EF4-FFF2-40B4-BE49-F238E27FC236}">
                <a16:creationId xmlns:a16="http://schemas.microsoft.com/office/drawing/2014/main" id="{15D98B3B-4DC3-E91A-F655-1D9332D1E6D9}"/>
              </a:ext>
            </a:extLst>
          </p:cNvPr>
          <p:cNvSpPr/>
          <p:nvPr/>
        </p:nvSpPr>
        <p:spPr>
          <a:xfrm>
            <a:off x="12496798" y="4916361"/>
            <a:ext cx="8011888" cy="3465638"/>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sz="4000"/>
          </a:p>
        </p:txBody>
      </p:sp>
      <p:sp>
        <p:nvSpPr>
          <p:cNvPr id="13" name="Espace réservé du contenu 2">
            <a:extLst>
              <a:ext uri="{FF2B5EF4-FFF2-40B4-BE49-F238E27FC236}">
                <a16:creationId xmlns:a16="http://schemas.microsoft.com/office/drawing/2014/main" id="{9BF47E8F-3C60-C7CC-90A0-FE410ACDEBDB}"/>
              </a:ext>
            </a:extLst>
          </p:cNvPr>
          <p:cNvSpPr>
            <a:spLocks noGrp="1"/>
          </p:cNvSpPr>
          <p:nvPr>
            <p:ph idx="1"/>
          </p:nvPr>
        </p:nvSpPr>
        <p:spPr>
          <a:xfrm>
            <a:off x="432430" y="1636700"/>
            <a:ext cx="22750944" cy="1474220"/>
          </a:xfr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square" lIns="91440" tIns="45720" rIns="91440" bIns="45720" numCol="1" rtlCol="0" anchor="t" anchorCtr="0" compatLnSpc="1">
            <a:prstTxWarp prst="textNoShape">
              <a:avLst/>
            </a:prstTxWarp>
            <a:noAutofit/>
          </a:bodyPr>
          <a:lstStyle/>
          <a:p>
            <a:pPr marL="228600" indent="-457200" algn="l" defTabSz="914400" eaLnBrk="1" hangingPunct="1">
              <a:lnSpc>
                <a:spcPct val="90000"/>
              </a:lnSpc>
              <a:spcAft>
                <a:spcPts val="600"/>
              </a:spcAft>
              <a:buSzPct val="87000"/>
              <a:buFont typeface="Wingdings" pitchFamily="2" charset="2"/>
              <a:buChar char="Ø"/>
            </a:pPr>
            <a:r>
              <a:rPr lang="en-US" sz="3200" dirty="0">
                <a:solidFill>
                  <a:schemeClr val="tx1"/>
                </a:solidFill>
                <a:latin typeface="+mn-lt"/>
                <a:ea typeface="+mn-ea"/>
                <a:cs typeface="+mn-cs"/>
              </a:rPr>
              <a:t>Click the three dots ..., then choose Pin to the top of the list. Right-click the file or folder you want to reorder, and then select Edit Pin. Select Move Right or Left to reorder the item.</a:t>
            </a:r>
            <a:endParaRPr lang="fr-FR" sz="3200" dirty="0">
              <a:solidFill>
                <a:schemeClr val="tx1"/>
              </a:solidFill>
              <a:latin typeface="+mn-lt"/>
              <a:ea typeface="+mn-ea"/>
              <a:cs typeface="+mn-cs"/>
            </a:endParaRPr>
          </a:p>
        </p:txBody>
      </p:sp>
      <p:pic>
        <p:nvPicPr>
          <p:cNvPr id="15" name="Image 14">
            <a:extLst>
              <a:ext uri="{FF2B5EF4-FFF2-40B4-BE49-F238E27FC236}">
                <a16:creationId xmlns:a16="http://schemas.microsoft.com/office/drawing/2014/main" id="{8E8D6C4E-F6F4-A1DF-4DBC-E0DB02E85173}"/>
              </a:ext>
            </a:extLst>
          </p:cNvPr>
          <p:cNvPicPr>
            <a:picLocks noChangeAspect="1"/>
          </p:cNvPicPr>
          <p:nvPr/>
        </p:nvPicPr>
        <p:blipFill>
          <a:blip r:embed="rId4"/>
          <a:stretch>
            <a:fillRect/>
          </a:stretch>
        </p:blipFill>
        <p:spPr>
          <a:xfrm>
            <a:off x="19170744" y="5348554"/>
            <a:ext cx="4604648" cy="6730748"/>
          </a:xfrm>
          <a:prstGeom prst="roundRect">
            <a:avLst>
              <a:gd name="adj" fmla="val 4167"/>
            </a:avLst>
          </a:prstGeom>
          <a:solidFill>
            <a:srgbClr val="FFFFFF"/>
          </a:solidFill>
          <a:ln w="19050" cap="sq">
            <a:solidFill>
              <a:srgbClr val="00FCA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7" name="Rectangle 16">
            <a:extLst>
              <a:ext uri="{FF2B5EF4-FFF2-40B4-BE49-F238E27FC236}">
                <a16:creationId xmlns:a16="http://schemas.microsoft.com/office/drawing/2014/main" id="{AC793692-A7A0-66BC-929B-025BBB023D93}"/>
              </a:ext>
            </a:extLst>
          </p:cNvPr>
          <p:cNvSpPr/>
          <p:nvPr/>
        </p:nvSpPr>
        <p:spPr>
          <a:xfrm>
            <a:off x="19170744" y="9144001"/>
            <a:ext cx="4604648" cy="779786"/>
          </a:xfrm>
          <a:prstGeom prst="rect">
            <a:avLst/>
          </a:prstGeom>
          <a:solidFill>
            <a:srgbClr val="FFFF00">
              <a:alpha val="18000"/>
            </a:srgb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fr-CA" sz="4000"/>
          </a:p>
        </p:txBody>
      </p:sp>
    </p:spTree>
    <p:extLst>
      <p:ext uri="{BB962C8B-B14F-4D97-AF65-F5344CB8AC3E}">
        <p14:creationId xmlns:p14="http://schemas.microsoft.com/office/powerpoint/2010/main" val="26793304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A2BEE35D-4AA2-0809-D845-6317BB7CA0BE}"/>
              </a:ext>
            </a:extLst>
          </p:cNvPr>
          <p:cNvPicPr>
            <a:picLocks noChangeAspect="1"/>
          </p:cNvPicPr>
          <p:nvPr/>
        </p:nvPicPr>
        <p:blipFill rotWithShape="1">
          <a:blip r:embed="rId2"/>
          <a:srcRect r="10235"/>
          <a:stretch/>
        </p:blipFill>
        <p:spPr>
          <a:xfrm>
            <a:off x="3209111" y="3745182"/>
            <a:ext cx="8286206" cy="8181120"/>
          </a:xfrm>
          <a:prstGeom prst="roundRect">
            <a:avLst>
              <a:gd name="adj" fmla="val 4167"/>
            </a:avLst>
          </a:prstGeom>
          <a:solidFill>
            <a:srgbClr val="FFFFFF"/>
          </a:solidFill>
          <a:ln w="19050" cap="sq">
            <a:solidFill>
              <a:srgbClr val="00FCA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7" name="ZoneTexte 6">
            <a:extLst>
              <a:ext uri="{FF2B5EF4-FFF2-40B4-BE49-F238E27FC236}">
                <a16:creationId xmlns:a16="http://schemas.microsoft.com/office/drawing/2014/main" id="{D7B9A3DA-B119-DCF2-41B4-23B7D76C930C}"/>
              </a:ext>
            </a:extLst>
          </p:cNvPr>
          <p:cNvSpPr txBox="1"/>
          <p:nvPr/>
        </p:nvSpPr>
        <p:spPr>
          <a:xfrm flipH="1">
            <a:off x="432430" y="-361618"/>
            <a:ext cx="21840690" cy="21790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square" lIns="91440" tIns="45720" rIns="91440" bIns="45720" numCol="1" rtlCol="0" anchor="ctr" anchorCtr="0" compatLnSpc="1">
            <a:prstTxWarp prst="textNoShape">
              <a:avLst/>
            </a:prstTxWarp>
            <a:normAutofit/>
          </a:bodyPr>
          <a:lstStyle>
            <a:defPPr>
              <a:defRPr lang="en-US"/>
            </a:defPPr>
            <a:lvl1pPr defTabSz="914400" eaLnBrk="1" hangingPunct="1">
              <a:lnSpc>
                <a:spcPct val="90000"/>
              </a:lnSpc>
              <a:defRPr sz="7200" b="1" i="0">
                <a:solidFill>
                  <a:schemeClr val="tx1"/>
                </a:solidFill>
                <a:latin typeface="+mj-lt"/>
                <a:ea typeface="+mj-ea"/>
                <a:cs typeface="+mj-cs"/>
              </a:defRPr>
            </a:lvl1pPr>
            <a:lvl2pPr>
              <a:defRPr sz="10000" b="1">
                <a:solidFill>
                  <a:srgbClr val="272D30"/>
                </a:solidFill>
                <a:latin typeface="Open Sans Semibold" charset="0"/>
                <a:ea typeface="Open Sans Semibold" charset="0"/>
                <a:cs typeface="Open Sans Semibold" charset="0"/>
              </a:defRPr>
            </a:lvl2pPr>
            <a:lvl3pPr>
              <a:defRPr sz="10000" b="1">
                <a:solidFill>
                  <a:srgbClr val="272D30"/>
                </a:solidFill>
                <a:latin typeface="Open Sans Semibold" charset="0"/>
                <a:ea typeface="Open Sans Semibold" charset="0"/>
                <a:cs typeface="Open Sans Semibold" charset="0"/>
              </a:defRPr>
            </a:lvl3pPr>
            <a:lvl4pPr>
              <a:defRPr sz="10000" b="1">
                <a:solidFill>
                  <a:srgbClr val="272D30"/>
                </a:solidFill>
                <a:latin typeface="Open Sans Semibold" charset="0"/>
                <a:ea typeface="Open Sans Semibold" charset="0"/>
                <a:cs typeface="Open Sans Semibold" charset="0"/>
              </a:defRPr>
            </a:lvl4pPr>
            <a:lvl5pPr>
              <a:defRPr sz="10000" b="1">
                <a:solidFill>
                  <a:srgbClr val="272D30"/>
                </a:solidFill>
                <a:latin typeface="Open Sans Semibold" charset="0"/>
                <a:ea typeface="Open Sans Semibold" charset="0"/>
                <a:cs typeface="Open Sans Semibold" charset="0"/>
              </a:defRPr>
            </a:lvl5pPr>
            <a:lvl6pPr marL="457200" defTabSz="825500" fontAlgn="base" hangingPunct="0">
              <a:lnSpc>
                <a:spcPct val="80000"/>
              </a:lnSpc>
              <a:spcBef>
                <a:spcPct val="0"/>
              </a:spcBef>
              <a:spcAft>
                <a:spcPct val="0"/>
              </a:spcAft>
              <a:defRPr sz="10000">
                <a:solidFill>
                  <a:srgbClr val="272D30"/>
                </a:solidFill>
                <a:latin typeface="Poppins Medium" charset="0"/>
                <a:ea typeface="Poppins Medium" charset="0"/>
                <a:cs typeface="Poppins Medium" charset="0"/>
              </a:defRPr>
            </a:lvl6pPr>
            <a:lvl7pPr marL="914400" defTabSz="825500" fontAlgn="base" hangingPunct="0">
              <a:lnSpc>
                <a:spcPct val="80000"/>
              </a:lnSpc>
              <a:spcBef>
                <a:spcPct val="0"/>
              </a:spcBef>
              <a:spcAft>
                <a:spcPct val="0"/>
              </a:spcAft>
              <a:defRPr sz="10000">
                <a:solidFill>
                  <a:srgbClr val="272D30"/>
                </a:solidFill>
                <a:latin typeface="Poppins Medium" charset="0"/>
                <a:ea typeface="Poppins Medium" charset="0"/>
                <a:cs typeface="Poppins Medium" charset="0"/>
              </a:defRPr>
            </a:lvl7pPr>
            <a:lvl8pPr marL="1371600" defTabSz="825500" fontAlgn="base" hangingPunct="0">
              <a:lnSpc>
                <a:spcPct val="80000"/>
              </a:lnSpc>
              <a:spcBef>
                <a:spcPct val="0"/>
              </a:spcBef>
              <a:spcAft>
                <a:spcPct val="0"/>
              </a:spcAft>
              <a:defRPr sz="10000">
                <a:solidFill>
                  <a:srgbClr val="272D30"/>
                </a:solidFill>
                <a:latin typeface="Poppins Medium" charset="0"/>
                <a:ea typeface="Poppins Medium" charset="0"/>
                <a:cs typeface="Poppins Medium" charset="0"/>
              </a:defRPr>
            </a:lvl8pPr>
            <a:lvl9pPr marL="1828800" defTabSz="825500" fontAlgn="base" hangingPunct="0">
              <a:lnSpc>
                <a:spcPct val="80000"/>
              </a:lnSpc>
              <a:spcBef>
                <a:spcPct val="0"/>
              </a:spcBef>
              <a:spcAft>
                <a:spcPct val="0"/>
              </a:spcAft>
              <a:defRPr sz="10000">
                <a:solidFill>
                  <a:srgbClr val="272D30"/>
                </a:solidFill>
                <a:latin typeface="Poppins Medium" charset="0"/>
                <a:ea typeface="Poppins Medium" charset="0"/>
                <a:cs typeface="Poppins Medium" charset="0"/>
              </a:defRPr>
            </a:lvl9pPr>
          </a:lstStyle>
          <a:p>
            <a:r>
              <a:rPr lang="en-US" dirty="0"/>
              <a:t>Move a document or file</a:t>
            </a:r>
            <a:endParaRPr lang="fr-CA" dirty="0"/>
          </a:p>
        </p:txBody>
      </p:sp>
      <p:sp>
        <p:nvSpPr>
          <p:cNvPr id="10" name="Ellipse 9">
            <a:extLst>
              <a:ext uri="{FF2B5EF4-FFF2-40B4-BE49-F238E27FC236}">
                <a16:creationId xmlns:a16="http://schemas.microsoft.com/office/drawing/2014/main" id="{0B515516-ABCC-4D64-229B-101B81080CB7}"/>
              </a:ext>
            </a:extLst>
          </p:cNvPr>
          <p:cNvSpPr/>
          <p:nvPr/>
        </p:nvSpPr>
        <p:spPr>
          <a:xfrm>
            <a:off x="7369632" y="9509915"/>
            <a:ext cx="1635032" cy="487526"/>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sz="4000"/>
          </a:p>
        </p:txBody>
      </p:sp>
      <p:sp>
        <p:nvSpPr>
          <p:cNvPr id="6" name="Espace réservé du contenu 2">
            <a:extLst>
              <a:ext uri="{FF2B5EF4-FFF2-40B4-BE49-F238E27FC236}">
                <a16:creationId xmlns:a16="http://schemas.microsoft.com/office/drawing/2014/main" id="{404C8CDE-8A94-D5D0-D5A2-DC7126A39C79}"/>
              </a:ext>
            </a:extLst>
          </p:cNvPr>
          <p:cNvSpPr>
            <a:spLocks noGrp="1"/>
          </p:cNvSpPr>
          <p:nvPr>
            <p:ph idx="1"/>
          </p:nvPr>
        </p:nvSpPr>
        <p:spPr>
          <a:xfrm>
            <a:off x="432430" y="1636700"/>
            <a:ext cx="22750944" cy="1474220"/>
          </a:xfr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square" lIns="91440" tIns="45720" rIns="91440" bIns="45720" numCol="1" rtlCol="0" anchor="t" anchorCtr="0" compatLnSpc="1">
            <a:prstTxWarp prst="textNoShape">
              <a:avLst/>
            </a:prstTxWarp>
            <a:noAutofit/>
          </a:bodyPr>
          <a:lstStyle/>
          <a:p>
            <a:pPr marL="228600" indent="-457200" algn="l" defTabSz="914400" eaLnBrk="1" hangingPunct="1">
              <a:lnSpc>
                <a:spcPct val="90000"/>
              </a:lnSpc>
              <a:spcAft>
                <a:spcPts val="600"/>
              </a:spcAft>
              <a:buSzPct val="87000"/>
              <a:buFont typeface="Wingdings" pitchFamily="2" charset="2"/>
              <a:buChar char="Ø"/>
            </a:pPr>
            <a:r>
              <a:rPr lang="en-US" sz="3200" dirty="0">
                <a:solidFill>
                  <a:schemeClr val="tx1"/>
                </a:solidFill>
                <a:latin typeface="+mn-lt"/>
                <a:ea typeface="+mn-ea"/>
                <a:cs typeface="+mn-cs"/>
              </a:rPr>
              <a:t>Click on the three dots ..., and then choose Move To. You have the option to move a document or file to another location in SharePoint: another folder, another library, or a SharePoint site.</a:t>
            </a:r>
            <a:endParaRPr lang="fr-FR" sz="3200" dirty="0">
              <a:solidFill>
                <a:schemeClr val="tx1"/>
              </a:solidFill>
              <a:latin typeface="+mn-lt"/>
              <a:ea typeface="+mn-ea"/>
              <a:cs typeface="+mn-cs"/>
            </a:endParaRPr>
          </a:p>
        </p:txBody>
      </p:sp>
      <p:pic>
        <p:nvPicPr>
          <p:cNvPr id="11" name="Image 10">
            <a:extLst>
              <a:ext uri="{FF2B5EF4-FFF2-40B4-BE49-F238E27FC236}">
                <a16:creationId xmlns:a16="http://schemas.microsoft.com/office/drawing/2014/main" id="{86FE8D0C-8717-BE6B-71EC-BE6E5D397E41}"/>
              </a:ext>
            </a:extLst>
          </p:cNvPr>
          <p:cNvPicPr>
            <a:picLocks noChangeAspect="1"/>
          </p:cNvPicPr>
          <p:nvPr/>
        </p:nvPicPr>
        <p:blipFill>
          <a:blip r:embed="rId3"/>
          <a:stretch>
            <a:fillRect/>
          </a:stretch>
        </p:blipFill>
        <p:spPr>
          <a:xfrm>
            <a:off x="12972574" y="4332512"/>
            <a:ext cx="10210800" cy="6429376"/>
          </a:xfrm>
          <a:prstGeom prst="roundRect">
            <a:avLst>
              <a:gd name="adj" fmla="val 4167"/>
            </a:avLst>
          </a:prstGeom>
          <a:solidFill>
            <a:srgbClr val="FFFFFF"/>
          </a:solidFill>
          <a:ln w="19050" cap="sq">
            <a:solidFill>
              <a:srgbClr val="00FCA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2" name="Flèche : droite 11">
            <a:extLst>
              <a:ext uri="{FF2B5EF4-FFF2-40B4-BE49-F238E27FC236}">
                <a16:creationId xmlns:a16="http://schemas.microsoft.com/office/drawing/2014/main" id="{69C85798-97E5-F73E-3FB3-A7BF72FEB17E}"/>
              </a:ext>
            </a:extLst>
          </p:cNvPr>
          <p:cNvSpPr/>
          <p:nvPr/>
        </p:nvSpPr>
        <p:spPr>
          <a:xfrm>
            <a:off x="11876535" y="7303920"/>
            <a:ext cx="819326" cy="486560"/>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sz="4000"/>
          </a:p>
        </p:txBody>
      </p:sp>
    </p:spTree>
    <p:extLst>
      <p:ext uri="{BB962C8B-B14F-4D97-AF65-F5344CB8AC3E}">
        <p14:creationId xmlns:p14="http://schemas.microsoft.com/office/powerpoint/2010/main" val="413948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sp>
        <p:nvSpPr>
          <p:cNvPr id="6" name="Espace réservé du contenu 2">
            <a:extLst>
              <a:ext uri="{FF2B5EF4-FFF2-40B4-BE49-F238E27FC236}">
                <a16:creationId xmlns:a16="http://schemas.microsoft.com/office/drawing/2014/main" id="{7A914C88-B786-565B-E86B-6756414C7E82}"/>
              </a:ext>
            </a:extLst>
          </p:cNvPr>
          <p:cNvSpPr>
            <a:spLocks noGrp="1"/>
          </p:cNvSpPr>
          <p:nvPr>
            <p:ph idx="1"/>
          </p:nvPr>
        </p:nvSpPr>
        <p:spPr>
          <a:xfrm>
            <a:off x="432430" y="1636699"/>
            <a:ext cx="22750944" cy="800219"/>
          </a:xfr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square" lIns="91440" tIns="45720" rIns="91440" bIns="45720" numCol="1" rtlCol="0" anchor="t" anchorCtr="0" compatLnSpc="1">
            <a:prstTxWarp prst="textNoShape">
              <a:avLst/>
            </a:prstTxWarp>
            <a:noAutofit/>
          </a:bodyPr>
          <a:lstStyle/>
          <a:p>
            <a:pPr marL="228600" indent="-457200" algn="l" defTabSz="914400" eaLnBrk="1" hangingPunct="1">
              <a:lnSpc>
                <a:spcPct val="90000"/>
              </a:lnSpc>
              <a:spcAft>
                <a:spcPts val="600"/>
              </a:spcAft>
              <a:buSzPct val="87000"/>
              <a:buFont typeface="Wingdings" pitchFamily="2" charset="2"/>
              <a:buChar char="Ø"/>
            </a:pPr>
            <a:r>
              <a:rPr lang="en-US" sz="3200" dirty="0">
                <a:solidFill>
                  <a:schemeClr val="tx1"/>
                </a:solidFill>
                <a:latin typeface="+mn-lt"/>
                <a:ea typeface="+mn-ea"/>
                <a:cs typeface="+mn-cs"/>
              </a:rPr>
              <a:t>Several members of the same team can co-edit the same document instantly!</a:t>
            </a:r>
            <a:endParaRPr lang="fr-FR" sz="3200" dirty="0">
              <a:solidFill>
                <a:schemeClr val="tx1"/>
              </a:solidFill>
              <a:latin typeface="+mn-lt"/>
              <a:ea typeface="+mn-ea"/>
              <a:cs typeface="+mn-cs"/>
            </a:endParaRPr>
          </a:p>
        </p:txBody>
      </p:sp>
      <p:sp>
        <p:nvSpPr>
          <p:cNvPr id="7" name="ZoneTexte 6">
            <a:extLst>
              <a:ext uri="{FF2B5EF4-FFF2-40B4-BE49-F238E27FC236}">
                <a16:creationId xmlns:a16="http://schemas.microsoft.com/office/drawing/2014/main" id="{D7B9A3DA-B119-DCF2-41B4-23B7D76C930C}"/>
              </a:ext>
            </a:extLst>
          </p:cNvPr>
          <p:cNvSpPr txBox="1"/>
          <p:nvPr/>
        </p:nvSpPr>
        <p:spPr>
          <a:xfrm flipH="1">
            <a:off x="432430" y="-414808"/>
            <a:ext cx="22200730" cy="21790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square" lIns="91440" tIns="45720" rIns="91440" bIns="45720" numCol="1" rtlCol="0" anchor="ctr" anchorCtr="0" compatLnSpc="1">
            <a:prstTxWarp prst="textNoShape">
              <a:avLst/>
            </a:prstTxWarp>
            <a:normAutofit/>
          </a:bodyPr>
          <a:lstStyle>
            <a:defPPr>
              <a:defRPr lang="en-US"/>
            </a:defPPr>
            <a:lvl1pPr defTabSz="914400" eaLnBrk="1" hangingPunct="1">
              <a:lnSpc>
                <a:spcPct val="90000"/>
              </a:lnSpc>
              <a:defRPr sz="7200" b="1" i="0">
                <a:solidFill>
                  <a:schemeClr val="tx1"/>
                </a:solidFill>
                <a:latin typeface="+mj-lt"/>
                <a:ea typeface="+mj-ea"/>
                <a:cs typeface="+mj-cs"/>
              </a:defRPr>
            </a:lvl1pPr>
            <a:lvl2pPr>
              <a:defRPr sz="10000" b="1">
                <a:solidFill>
                  <a:srgbClr val="272D30"/>
                </a:solidFill>
                <a:latin typeface="Open Sans Semibold" charset="0"/>
                <a:ea typeface="Open Sans Semibold" charset="0"/>
                <a:cs typeface="Open Sans Semibold" charset="0"/>
              </a:defRPr>
            </a:lvl2pPr>
            <a:lvl3pPr>
              <a:defRPr sz="10000" b="1">
                <a:solidFill>
                  <a:srgbClr val="272D30"/>
                </a:solidFill>
                <a:latin typeface="Open Sans Semibold" charset="0"/>
                <a:ea typeface="Open Sans Semibold" charset="0"/>
                <a:cs typeface="Open Sans Semibold" charset="0"/>
              </a:defRPr>
            </a:lvl3pPr>
            <a:lvl4pPr>
              <a:defRPr sz="10000" b="1">
                <a:solidFill>
                  <a:srgbClr val="272D30"/>
                </a:solidFill>
                <a:latin typeface="Open Sans Semibold" charset="0"/>
                <a:ea typeface="Open Sans Semibold" charset="0"/>
                <a:cs typeface="Open Sans Semibold" charset="0"/>
              </a:defRPr>
            </a:lvl4pPr>
            <a:lvl5pPr>
              <a:defRPr sz="10000" b="1">
                <a:solidFill>
                  <a:srgbClr val="272D30"/>
                </a:solidFill>
                <a:latin typeface="Open Sans Semibold" charset="0"/>
                <a:ea typeface="Open Sans Semibold" charset="0"/>
                <a:cs typeface="Open Sans Semibold" charset="0"/>
              </a:defRPr>
            </a:lvl5pPr>
            <a:lvl6pPr marL="457200" defTabSz="825500" fontAlgn="base" hangingPunct="0">
              <a:lnSpc>
                <a:spcPct val="80000"/>
              </a:lnSpc>
              <a:spcBef>
                <a:spcPct val="0"/>
              </a:spcBef>
              <a:spcAft>
                <a:spcPct val="0"/>
              </a:spcAft>
              <a:defRPr sz="10000">
                <a:solidFill>
                  <a:srgbClr val="272D30"/>
                </a:solidFill>
                <a:latin typeface="Poppins Medium" charset="0"/>
                <a:ea typeface="Poppins Medium" charset="0"/>
                <a:cs typeface="Poppins Medium" charset="0"/>
              </a:defRPr>
            </a:lvl6pPr>
            <a:lvl7pPr marL="914400" defTabSz="825500" fontAlgn="base" hangingPunct="0">
              <a:lnSpc>
                <a:spcPct val="80000"/>
              </a:lnSpc>
              <a:spcBef>
                <a:spcPct val="0"/>
              </a:spcBef>
              <a:spcAft>
                <a:spcPct val="0"/>
              </a:spcAft>
              <a:defRPr sz="10000">
                <a:solidFill>
                  <a:srgbClr val="272D30"/>
                </a:solidFill>
                <a:latin typeface="Poppins Medium" charset="0"/>
                <a:ea typeface="Poppins Medium" charset="0"/>
                <a:cs typeface="Poppins Medium" charset="0"/>
              </a:defRPr>
            </a:lvl7pPr>
            <a:lvl8pPr marL="1371600" defTabSz="825500" fontAlgn="base" hangingPunct="0">
              <a:lnSpc>
                <a:spcPct val="80000"/>
              </a:lnSpc>
              <a:spcBef>
                <a:spcPct val="0"/>
              </a:spcBef>
              <a:spcAft>
                <a:spcPct val="0"/>
              </a:spcAft>
              <a:defRPr sz="10000">
                <a:solidFill>
                  <a:srgbClr val="272D30"/>
                </a:solidFill>
                <a:latin typeface="Poppins Medium" charset="0"/>
                <a:ea typeface="Poppins Medium" charset="0"/>
                <a:cs typeface="Poppins Medium" charset="0"/>
              </a:defRPr>
            </a:lvl8pPr>
            <a:lvl9pPr marL="1828800" defTabSz="825500" fontAlgn="base" hangingPunct="0">
              <a:lnSpc>
                <a:spcPct val="80000"/>
              </a:lnSpc>
              <a:spcBef>
                <a:spcPct val="0"/>
              </a:spcBef>
              <a:spcAft>
                <a:spcPct val="0"/>
              </a:spcAft>
              <a:defRPr sz="10000">
                <a:solidFill>
                  <a:srgbClr val="272D30"/>
                </a:solidFill>
                <a:latin typeface="Poppins Medium" charset="0"/>
                <a:ea typeface="Poppins Medium" charset="0"/>
                <a:cs typeface="Poppins Medium" charset="0"/>
              </a:defRPr>
            </a:lvl9pPr>
          </a:lstStyle>
          <a:p>
            <a:r>
              <a:rPr lang="en-US" dirty="0"/>
              <a:t>Co-edit a file in </a:t>
            </a:r>
            <a:r>
              <a:rPr lang="en-US" dirty="0" err="1"/>
              <a:t>Sharepoint</a:t>
            </a:r>
            <a:endParaRPr lang="fr-CA" dirty="0"/>
          </a:p>
        </p:txBody>
      </p:sp>
      <p:pic>
        <p:nvPicPr>
          <p:cNvPr id="3" name="Image 2" descr="Une image contenant texte, capture d’écran, logiciel, Page web&#10;&#10;Description générée automatiquement">
            <a:extLst>
              <a:ext uri="{FF2B5EF4-FFF2-40B4-BE49-F238E27FC236}">
                <a16:creationId xmlns:a16="http://schemas.microsoft.com/office/drawing/2014/main" id="{F40E1D08-9591-AE7A-B3F1-629F458E0A13}"/>
              </a:ext>
            </a:extLst>
          </p:cNvPr>
          <p:cNvPicPr>
            <a:picLocks noChangeAspect="1"/>
          </p:cNvPicPr>
          <p:nvPr/>
        </p:nvPicPr>
        <p:blipFill>
          <a:blip r:embed="rId2"/>
          <a:stretch>
            <a:fillRect/>
          </a:stretch>
        </p:blipFill>
        <p:spPr>
          <a:xfrm>
            <a:off x="644435" y="2756628"/>
            <a:ext cx="15189034" cy="4259060"/>
          </a:xfrm>
          <a:prstGeom prst="roundRect">
            <a:avLst>
              <a:gd name="adj" fmla="val 4167"/>
            </a:avLst>
          </a:prstGeom>
          <a:solidFill>
            <a:srgbClr val="FFFFFF"/>
          </a:solidFill>
          <a:ln w="19050" cap="sq">
            <a:solidFill>
              <a:srgbClr val="00FB92"/>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8" name="Image 7">
            <a:extLst>
              <a:ext uri="{FF2B5EF4-FFF2-40B4-BE49-F238E27FC236}">
                <a16:creationId xmlns:a16="http://schemas.microsoft.com/office/drawing/2014/main" id="{EA64C52A-551B-264D-DE0B-F4D89E36B13B}"/>
              </a:ext>
            </a:extLst>
          </p:cNvPr>
          <p:cNvPicPr>
            <a:picLocks noChangeAspect="1"/>
          </p:cNvPicPr>
          <p:nvPr/>
        </p:nvPicPr>
        <p:blipFill>
          <a:blip r:embed="rId3"/>
          <a:stretch>
            <a:fillRect/>
          </a:stretch>
        </p:blipFill>
        <p:spPr>
          <a:xfrm>
            <a:off x="7994340" y="5695407"/>
            <a:ext cx="14152012" cy="6009650"/>
          </a:xfrm>
          <a:prstGeom prst="roundRect">
            <a:avLst>
              <a:gd name="adj" fmla="val 4167"/>
            </a:avLst>
          </a:prstGeom>
          <a:solidFill>
            <a:srgbClr val="FFFFFF"/>
          </a:solidFill>
          <a:ln w="19050" cap="sq">
            <a:solidFill>
              <a:srgbClr val="00FB92"/>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31741861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A2BEE35D-4AA2-0809-D845-6317BB7CA0BE}"/>
              </a:ext>
            </a:extLst>
          </p:cNvPr>
          <p:cNvPicPr>
            <a:picLocks noChangeAspect="1"/>
          </p:cNvPicPr>
          <p:nvPr/>
        </p:nvPicPr>
        <p:blipFill rotWithShape="1">
          <a:blip r:embed="rId2"/>
          <a:srcRect r="26357"/>
          <a:stretch/>
        </p:blipFill>
        <p:spPr>
          <a:xfrm>
            <a:off x="1822848" y="3396839"/>
            <a:ext cx="8055430" cy="9694390"/>
          </a:xfrm>
          <a:prstGeom prst="roundRect">
            <a:avLst>
              <a:gd name="adj" fmla="val 4167"/>
            </a:avLst>
          </a:prstGeom>
          <a:solidFill>
            <a:srgbClr val="FFFFFF"/>
          </a:solidFill>
          <a:ln w="19050" cap="sq">
            <a:solidFill>
              <a:srgbClr val="00FCA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7" name="ZoneTexte 6">
            <a:extLst>
              <a:ext uri="{FF2B5EF4-FFF2-40B4-BE49-F238E27FC236}">
                <a16:creationId xmlns:a16="http://schemas.microsoft.com/office/drawing/2014/main" id="{D7B9A3DA-B119-DCF2-41B4-23B7D76C930C}"/>
              </a:ext>
            </a:extLst>
          </p:cNvPr>
          <p:cNvSpPr txBox="1"/>
          <p:nvPr/>
        </p:nvSpPr>
        <p:spPr>
          <a:xfrm flipH="1">
            <a:off x="646377" y="-325869"/>
            <a:ext cx="23064826" cy="21790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square" lIns="91440" tIns="45720" rIns="91440" bIns="45720" numCol="1" rtlCol="0" anchor="ctr" anchorCtr="0" compatLnSpc="1">
            <a:prstTxWarp prst="textNoShape">
              <a:avLst/>
            </a:prstTxWarp>
            <a:normAutofit/>
          </a:bodyPr>
          <a:lstStyle>
            <a:defPPr>
              <a:defRPr lang="en-US"/>
            </a:defPPr>
            <a:lvl1pPr defTabSz="914400" eaLnBrk="1" hangingPunct="1">
              <a:lnSpc>
                <a:spcPct val="90000"/>
              </a:lnSpc>
              <a:defRPr sz="7200" b="1" i="0">
                <a:solidFill>
                  <a:schemeClr val="tx1"/>
                </a:solidFill>
                <a:latin typeface="+mj-lt"/>
                <a:ea typeface="+mj-ea"/>
                <a:cs typeface="+mj-cs"/>
              </a:defRPr>
            </a:lvl1pPr>
            <a:lvl2pPr>
              <a:defRPr sz="10000" b="1">
                <a:solidFill>
                  <a:srgbClr val="272D30"/>
                </a:solidFill>
                <a:latin typeface="Open Sans Semibold" charset="0"/>
                <a:ea typeface="Open Sans Semibold" charset="0"/>
                <a:cs typeface="Open Sans Semibold" charset="0"/>
              </a:defRPr>
            </a:lvl2pPr>
            <a:lvl3pPr>
              <a:defRPr sz="10000" b="1">
                <a:solidFill>
                  <a:srgbClr val="272D30"/>
                </a:solidFill>
                <a:latin typeface="Open Sans Semibold" charset="0"/>
                <a:ea typeface="Open Sans Semibold" charset="0"/>
                <a:cs typeface="Open Sans Semibold" charset="0"/>
              </a:defRPr>
            </a:lvl3pPr>
            <a:lvl4pPr>
              <a:defRPr sz="10000" b="1">
                <a:solidFill>
                  <a:srgbClr val="272D30"/>
                </a:solidFill>
                <a:latin typeface="Open Sans Semibold" charset="0"/>
                <a:ea typeface="Open Sans Semibold" charset="0"/>
                <a:cs typeface="Open Sans Semibold" charset="0"/>
              </a:defRPr>
            </a:lvl4pPr>
            <a:lvl5pPr>
              <a:defRPr sz="10000" b="1">
                <a:solidFill>
                  <a:srgbClr val="272D30"/>
                </a:solidFill>
                <a:latin typeface="Open Sans Semibold" charset="0"/>
                <a:ea typeface="Open Sans Semibold" charset="0"/>
                <a:cs typeface="Open Sans Semibold" charset="0"/>
              </a:defRPr>
            </a:lvl5pPr>
            <a:lvl6pPr marL="457200" defTabSz="825500" fontAlgn="base" hangingPunct="0">
              <a:lnSpc>
                <a:spcPct val="80000"/>
              </a:lnSpc>
              <a:spcBef>
                <a:spcPct val="0"/>
              </a:spcBef>
              <a:spcAft>
                <a:spcPct val="0"/>
              </a:spcAft>
              <a:defRPr sz="10000">
                <a:solidFill>
                  <a:srgbClr val="272D30"/>
                </a:solidFill>
                <a:latin typeface="Poppins Medium" charset="0"/>
                <a:ea typeface="Poppins Medium" charset="0"/>
                <a:cs typeface="Poppins Medium" charset="0"/>
              </a:defRPr>
            </a:lvl6pPr>
            <a:lvl7pPr marL="914400" defTabSz="825500" fontAlgn="base" hangingPunct="0">
              <a:lnSpc>
                <a:spcPct val="80000"/>
              </a:lnSpc>
              <a:spcBef>
                <a:spcPct val="0"/>
              </a:spcBef>
              <a:spcAft>
                <a:spcPct val="0"/>
              </a:spcAft>
              <a:defRPr sz="10000">
                <a:solidFill>
                  <a:srgbClr val="272D30"/>
                </a:solidFill>
                <a:latin typeface="Poppins Medium" charset="0"/>
                <a:ea typeface="Poppins Medium" charset="0"/>
                <a:cs typeface="Poppins Medium" charset="0"/>
              </a:defRPr>
            </a:lvl7pPr>
            <a:lvl8pPr marL="1371600" defTabSz="825500" fontAlgn="base" hangingPunct="0">
              <a:lnSpc>
                <a:spcPct val="80000"/>
              </a:lnSpc>
              <a:spcBef>
                <a:spcPct val="0"/>
              </a:spcBef>
              <a:spcAft>
                <a:spcPct val="0"/>
              </a:spcAft>
              <a:defRPr sz="10000">
                <a:solidFill>
                  <a:srgbClr val="272D30"/>
                </a:solidFill>
                <a:latin typeface="Poppins Medium" charset="0"/>
                <a:ea typeface="Poppins Medium" charset="0"/>
                <a:cs typeface="Poppins Medium" charset="0"/>
              </a:defRPr>
            </a:lvl8pPr>
            <a:lvl9pPr marL="1828800" defTabSz="825500" fontAlgn="base" hangingPunct="0">
              <a:lnSpc>
                <a:spcPct val="80000"/>
              </a:lnSpc>
              <a:spcBef>
                <a:spcPct val="0"/>
              </a:spcBef>
              <a:spcAft>
                <a:spcPct val="0"/>
              </a:spcAft>
              <a:defRPr sz="10000">
                <a:solidFill>
                  <a:srgbClr val="272D30"/>
                </a:solidFill>
                <a:latin typeface="Poppins Medium" charset="0"/>
                <a:ea typeface="Poppins Medium" charset="0"/>
                <a:cs typeface="Poppins Medium" charset="0"/>
              </a:defRPr>
            </a:lvl9pPr>
          </a:lstStyle>
          <a:p>
            <a:r>
              <a:rPr lang="en-US" dirty="0"/>
              <a:t>Version histories of a document</a:t>
            </a:r>
            <a:endParaRPr lang="fr-CA" dirty="0"/>
          </a:p>
        </p:txBody>
      </p:sp>
      <p:sp>
        <p:nvSpPr>
          <p:cNvPr id="10" name="Ellipse 9">
            <a:extLst>
              <a:ext uri="{FF2B5EF4-FFF2-40B4-BE49-F238E27FC236}">
                <a16:creationId xmlns:a16="http://schemas.microsoft.com/office/drawing/2014/main" id="{0B515516-ABCC-4D64-229B-101B81080CB7}"/>
              </a:ext>
            </a:extLst>
          </p:cNvPr>
          <p:cNvSpPr/>
          <p:nvPr/>
        </p:nvSpPr>
        <p:spPr>
          <a:xfrm>
            <a:off x="6732304" y="9701502"/>
            <a:ext cx="2296886" cy="661204"/>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sz="4000"/>
          </a:p>
        </p:txBody>
      </p:sp>
      <p:sp>
        <p:nvSpPr>
          <p:cNvPr id="13" name="Espace réservé du contenu 2">
            <a:extLst>
              <a:ext uri="{FF2B5EF4-FFF2-40B4-BE49-F238E27FC236}">
                <a16:creationId xmlns:a16="http://schemas.microsoft.com/office/drawing/2014/main" id="{9BF47E8F-3C60-C7CC-90A0-FE410ACDEBDB}"/>
              </a:ext>
            </a:extLst>
          </p:cNvPr>
          <p:cNvSpPr>
            <a:spLocks noGrp="1"/>
          </p:cNvSpPr>
          <p:nvPr>
            <p:ph idx="1"/>
          </p:nvPr>
        </p:nvSpPr>
        <p:spPr>
          <a:xfrm>
            <a:off x="432430" y="1500066"/>
            <a:ext cx="22200730" cy="1396836"/>
          </a:xfr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square" lIns="91440" tIns="45720" rIns="91440" bIns="45720" numCol="1" rtlCol="0" anchor="t" anchorCtr="0" compatLnSpc="1">
            <a:prstTxWarp prst="textNoShape">
              <a:avLst/>
            </a:prstTxWarp>
            <a:noAutofit/>
          </a:bodyPr>
          <a:lstStyle/>
          <a:p>
            <a:pPr marL="228600" indent="-457200" algn="l" defTabSz="914400" eaLnBrk="1" hangingPunct="1">
              <a:lnSpc>
                <a:spcPct val="90000"/>
              </a:lnSpc>
              <a:spcAft>
                <a:spcPts val="600"/>
              </a:spcAft>
              <a:buSzPct val="87000"/>
              <a:buFont typeface="Wingdings" pitchFamily="2" charset="2"/>
              <a:buChar char="Ø"/>
            </a:pPr>
            <a:r>
              <a:rPr lang="en-US" sz="3200" dirty="0">
                <a:solidFill>
                  <a:schemeClr val="tx1"/>
                </a:solidFill>
                <a:latin typeface="+mn-lt"/>
                <a:ea typeface="+mn-ea"/>
                <a:cs typeface="+mn-cs"/>
              </a:rPr>
              <a:t>Click on the three dots ..., and then click on Version History. Right-click the space between the name and date of the item or document, and then click Version History from the menu. You'll need to scroll down the menu to view the version history. The list of versions of the file will be displayed.</a:t>
            </a:r>
            <a:endParaRPr lang="fr-FR" sz="3200" dirty="0">
              <a:solidFill>
                <a:schemeClr val="tx1"/>
              </a:solidFill>
              <a:latin typeface="+mn-lt"/>
              <a:ea typeface="+mn-ea"/>
              <a:cs typeface="+mn-cs"/>
            </a:endParaRPr>
          </a:p>
        </p:txBody>
      </p:sp>
      <p:pic>
        <p:nvPicPr>
          <p:cNvPr id="3" name="Image 2">
            <a:extLst>
              <a:ext uri="{FF2B5EF4-FFF2-40B4-BE49-F238E27FC236}">
                <a16:creationId xmlns:a16="http://schemas.microsoft.com/office/drawing/2014/main" id="{C5A42377-440F-5F38-0FB2-B9B14C2EDFF1}"/>
              </a:ext>
            </a:extLst>
          </p:cNvPr>
          <p:cNvPicPr>
            <a:picLocks noChangeAspect="1"/>
          </p:cNvPicPr>
          <p:nvPr/>
        </p:nvPicPr>
        <p:blipFill>
          <a:blip r:embed="rId3"/>
          <a:stretch>
            <a:fillRect/>
          </a:stretch>
        </p:blipFill>
        <p:spPr>
          <a:xfrm>
            <a:off x="10007523" y="3420367"/>
            <a:ext cx="8055428" cy="4611038"/>
          </a:xfrm>
          <a:prstGeom prst="roundRect">
            <a:avLst>
              <a:gd name="adj" fmla="val 4167"/>
            </a:avLst>
          </a:prstGeom>
          <a:solidFill>
            <a:srgbClr val="FFFFFF"/>
          </a:solidFill>
          <a:ln w="19050" cap="sq">
            <a:solidFill>
              <a:srgbClr val="00FCA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8" name="Image 7">
            <a:extLst>
              <a:ext uri="{FF2B5EF4-FFF2-40B4-BE49-F238E27FC236}">
                <a16:creationId xmlns:a16="http://schemas.microsoft.com/office/drawing/2014/main" id="{67466930-E65C-1938-9ECD-5263F2B9660A}"/>
              </a:ext>
            </a:extLst>
          </p:cNvPr>
          <p:cNvPicPr>
            <a:picLocks noChangeAspect="1"/>
          </p:cNvPicPr>
          <p:nvPr/>
        </p:nvPicPr>
        <p:blipFill>
          <a:blip r:embed="rId4"/>
          <a:stretch>
            <a:fillRect/>
          </a:stretch>
        </p:blipFill>
        <p:spPr>
          <a:xfrm>
            <a:off x="19094922" y="3099960"/>
            <a:ext cx="4186310" cy="10166752"/>
          </a:xfrm>
          <a:prstGeom prst="roundRect">
            <a:avLst>
              <a:gd name="adj" fmla="val 4167"/>
            </a:avLst>
          </a:prstGeom>
          <a:solidFill>
            <a:srgbClr val="FFFFFF"/>
          </a:solidFill>
          <a:ln w="19050" cap="sq">
            <a:solidFill>
              <a:srgbClr val="00FCA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2" name="Image 11">
            <a:extLst>
              <a:ext uri="{FF2B5EF4-FFF2-40B4-BE49-F238E27FC236}">
                <a16:creationId xmlns:a16="http://schemas.microsoft.com/office/drawing/2014/main" id="{2B811259-EC33-9332-440E-3B96E8B083BF}"/>
              </a:ext>
            </a:extLst>
          </p:cNvPr>
          <p:cNvPicPr>
            <a:picLocks noChangeAspect="1"/>
          </p:cNvPicPr>
          <p:nvPr/>
        </p:nvPicPr>
        <p:blipFill rotWithShape="1">
          <a:blip r:embed="rId5"/>
          <a:srcRect r="41317"/>
          <a:stretch/>
        </p:blipFill>
        <p:spPr>
          <a:xfrm>
            <a:off x="10109219" y="9894785"/>
            <a:ext cx="8685416" cy="1803190"/>
          </a:xfrm>
          <a:prstGeom prst="roundRect">
            <a:avLst>
              <a:gd name="adj" fmla="val 4167"/>
            </a:avLst>
          </a:prstGeom>
          <a:solidFill>
            <a:srgbClr val="FFFFFF"/>
          </a:solidFill>
          <a:ln w="19050" cap="sq">
            <a:solidFill>
              <a:srgbClr val="00FCA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4" name="Ellipse 13">
            <a:extLst>
              <a:ext uri="{FF2B5EF4-FFF2-40B4-BE49-F238E27FC236}">
                <a16:creationId xmlns:a16="http://schemas.microsoft.com/office/drawing/2014/main" id="{3217D2E7-E774-CAF2-CE1B-660CD75C17B9}"/>
              </a:ext>
            </a:extLst>
          </p:cNvPr>
          <p:cNvSpPr/>
          <p:nvPr/>
        </p:nvSpPr>
        <p:spPr>
          <a:xfrm>
            <a:off x="16342100" y="9823986"/>
            <a:ext cx="2296886" cy="661204"/>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sz="4000"/>
          </a:p>
        </p:txBody>
      </p:sp>
      <p:sp>
        <p:nvSpPr>
          <p:cNvPr id="16" name="Ellipse 15">
            <a:extLst>
              <a:ext uri="{FF2B5EF4-FFF2-40B4-BE49-F238E27FC236}">
                <a16:creationId xmlns:a16="http://schemas.microsoft.com/office/drawing/2014/main" id="{A33C838C-F63B-C607-22F3-78B13DB08C65}"/>
              </a:ext>
            </a:extLst>
          </p:cNvPr>
          <p:cNvSpPr/>
          <p:nvPr/>
        </p:nvSpPr>
        <p:spPr>
          <a:xfrm>
            <a:off x="9881904" y="9701502"/>
            <a:ext cx="2296886" cy="661204"/>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sz="4000"/>
          </a:p>
        </p:txBody>
      </p:sp>
    </p:spTree>
    <p:extLst>
      <p:ext uri="{BB962C8B-B14F-4D97-AF65-F5344CB8AC3E}">
        <p14:creationId xmlns:p14="http://schemas.microsoft.com/office/powerpoint/2010/main" val="1296323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sp>
        <p:nvSpPr>
          <p:cNvPr id="3" name="ZoneTexte 2"/>
          <p:cNvSpPr txBox="1"/>
          <p:nvPr/>
        </p:nvSpPr>
        <p:spPr>
          <a:xfrm>
            <a:off x="16991636" y="16235424"/>
            <a:ext cx="184731" cy="830997"/>
          </a:xfrm>
          <a:prstGeom prst="rect">
            <a:avLst/>
          </a:prstGeom>
          <a:noFill/>
        </p:spPr>
        <p:txBody>
          <a:bodyPr wrap="none" rtlCol="0">
            <a:spAutoFit/>
          </a:bodyPr>
          <a:lstStyle/>
          <a:p>
            <a:pPr defTabSz="2438430" eaLnBrk="1" fontAlgn="auto" hangingPunct="1">
              <a:spcBef>
                <a:spcPts val="0"/>
              </a:spcBef>
              <a:spcAft>
                <a:spcPts val="0"/>
              </a:spcAft>
              <a:defRPr/>
            </a:pPr>
            <a:endParaRPr lang="fr-CA" sz="4800" dirty="0">
              <a:solidFill>
                <a:prstClr val="black"/>
              </a:solidFill>
              <a:latin typeface="Arial"/>
              <a:ea typeface="+mn-ea"/>
              <a:cs typeface="+mn-cs"/>
            </a:endParaRPr>
          </a:p>
        </p:txBody>
      </p:sp>
      <p:sp>
        <p:nvSpPr>
          <p:cNvPr id="2" name="Titre 1">
            <a:extLst>
              <a:ext uri="{FF2B5EF4-FFF2-40B4-BE49-F238E27FC236}">
                <a16:creationId xmlns:a16="http://schemas.microsoft.com/office/drawing/2014/main" id="{3C504747-CC44-E231-B690-CCE667B43D7A}"/>
              </a:ext>
            </a:extLst>
          </p:cNvPr>
          <p:cNvSpPr txBox="1">
            <a:spLocks/>
          </p:cNvSpPr>
          <p:nvPr/>
        </p:nvSpPr>
        <p:spPr>
          <a:xfrm>
            <a:off x="1102768" y="-614304"/>
            <a:ext cx="22862675" cy="1834210"/>
          </a:xfrm>
          <a:prstGeom prst="rect">
            <a:avLst/>
          </a:prstGeom>
        </p:spPr>
        <p:txBody>
          <a:bodyPr vert="horz" lIns="0" tIns="0" rIns="0" bIns="0" rtlCol="0" anchor="b" anchorCtr="0">
            <a:noAutofit/>
          </a:bodyPr>
          <a:lstStyle>
            <a:lvl1pPr algn="l" defTabSz="914400" rtl="0" eaLnBrk="1" latinLnBrk="0" hangingPunct="1">
              <a:lnSpc>
                <a:spcPts val="6000"/>
              </a:lnSpc>
              <a:spcBef>
                <a:spcPts val="0"/>
              </a:spcBef>
              <a:buNone/>
              <a:defRPr sz="2800" b="1" kern="1200">
                <a:solidFill>
                  <a:schemeClr val="tx1"/>
                </a:solidFill>
                <a:latin typeface="Arial" panose="020B0604020202020204" pitchFamily="34" charset="0"/>
                <a:ea typeface="+mj-ea"/>
                <a:cs typeface="Arial" panose="020B0604020202020204" pitchFamily="34" charset="0"/>
              </a:defRPr>
            </a:lvl1pPr>
          </a:lstStyle>
          <a:p>
            <a:pPr lvl="0">
              <a:lnSpc>
                <a:spcPct val="100000"/>
              </a:lnSpc>
            </a:pPr>
            <a:r>
              <a:rPr lang="en-US" sz="5333" dirty="0">
                <a:latin typeface="+mn-lt"/>
              </a:rPr>
              <a:t>Restore/Delete a previous version of an item or file in SharePoint.</a:t>
            </a:r>
            <a:endParaRPr lang="fr-CA" sz="5333" dirty="0">
              <a:latin typeface="+mn-lt"/>
            </a:endParaRPr>
          </a:p>
        </p:txBody>
      </p:sp>
      <p:sp>
        <p:nvSpPr>
          <p:cNvPr id="6" name="ZoneTexte 5">
            <a:extLst>
              <a:ext uri="{FF2B5EF4-FFF2-40B4-BE49-F238E27FC236}">
                <a16:creationId xmlns:a16="http://schemas.microsoft.com/office/drawing/2014/main" id="{62EE68A4-CA3F-25A1-0712-D2BED59934F5}"/>
              </a:ext>
            </a:extLst>
          </p:cNvPr>
          <p:cNvSpPr txBox="1"/>
          <p:nvPr/>
        </p:nvSpPr>
        <p:spPr>
          <a:xfrm>
            <a:off x="626536" y="4277154"/>
            <a:ext cx="16089571" cy="4031681"/>
          </a:xfrm>
          <a:prstGeom prst="rect">
            <a:avLst/>
          </a:prstGeom>
          <a:noFill/>
        </p:spPr>
        <p:txBody>
          <a:bodyPr wrap="square">
            <a:spAutoFit/>
          </a:bodyPr>
          <a:lstStyle/>
          <a:p>
            <a:pPr marL="609608" indent="-609608">
              <a:buFont typeface="+mj-lt"/>
              <a:buAutoNum type="arabicPeriod"/>
            </a:pPr>
            <a:r>
              <a:rPr lang="en-US" sz="2667" i="1" dirty="0">
                <a:solidFill>
                  <a:schemeClr val="tx1"/>
                </a:solidFill>
                <a:latin typeface="+mn-lt"/>
              </a:rPr>
              <a:t>On the Quick Launch, open the list or library.
Right-click the space between the item or document name and the date, and from the menu, select Version History. To view version history, you may need to scroll down the menu</a:t>
            </a:r>
            <a:endParaRPr lang="fr-CA" sz="2933" b="1" u="sng" dirty="0">
              <a:solidFill>
                <a:schemeClr val="tx1"/>
              </a:solidFill>
              <a:latin typeface="+mn-lt"/>
            </a:endParaRPr>
          </a:p>
          <a:p>
            <a:r>
              <a:rPr lang="en-US" sz="2933" b="1" u="sng" dirty="0">
                <a:solidFill>
                  <a:schemeClr val="tx1"/>
                </a:solidFill>
                <a:latin typeface="+mn-lt"/>
              </a:rPr>
              <a:t>To delete previous versions of items or files in SharePoint
Navigate to the list or library for which you want to delete a previous version.
Select Site Content, and then select the name of your list or library.
Right-click the space between the item or document name and the date, and from the menu, select Version History. To view version history, you may need to scroll down the menu.</a:t>
            </a:r>
            <a:endParaRPr lang="fr-FR" sz="2667" i="1" dirty="0">
              <a:solidFill>
                <a:schemeClr val="tx1"/>
              </a:solidFill>
              <a:latin typeface="+mn-lt"/>
            </a:endParaRPr>
          </a:p>
        </p:txBody>
      </p:sp>
      <p:pic>
        <p:nvPicPr>
          <p:cNvPr id="9218" name="Picture 2" descr="Version History dialog box with 3 versions.">
            <a:extLst>
              <a:ext uri="{FF2B5EF4-FFF2-40B4-BE49-F238E27FC236}">
                <a16:creationId xmlns:a16="http://schemas.microsoft.com/office/drawing/2014/main" id="{85BBE73E-13FC-7832-70C3-D23C6AC66B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12679" y="1675263"/>
            <a:ext cx="7820717" cy="2601891"/>
          </a:xfrm>
          <a:prstGeom prst="roundRect">
            <a:avLst>
              <a:gd name="adj" fmla="val 4167"/>
            </a:avLst>
          </a:prstGeom>
          <a:solidFill>
            <a:srgbClr val="FFFFFF"/>
          </a:solidFill>
          <a:ln w="76200" cap="sq">
            <a:solidFill>
              <a:srgbClr val="00FB92"/>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9220" name="Picture 4" descr="Version history options (view, restore, delete)">
            <a:extLst>
              <a:ext uri="{FF2B5EF4-FFF2-40B4-BE49-F238E27FC236}">
                <a16:creationId xmlns:a16="http://schemas.microsoft.com/office/drawing/2014/main" id="{8DE1A5F9-5066-04C7-24CC-FE45A16B13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96656" y="6281936"/>
            <a:ext cx="4856323" cy="4214923"/>
          </a:xfrm>
          <a:prstGeom prst="roundRect">
            <a:avLst>
              <a:gd name="adj" fmla="val 4167"/>
            </a:avLst>
          </a:prstGeom>
          <a:solidFill>
            <a:srgbClr val="FFFFFF"/>
          </a:solidFill>
          <a:ln w="76200" cap="sq">
            <a:solidFill>
              <a:srgbClr val="00FB92"/>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3666147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A2BEE35D-4AA2-0809-D845-6317BB7CA0BE}"/>
              </a:ext>
            </a:extLst>
          </p:cNvPr>
          <p:cNvPicPr>
            <a:picLocks noChangeAspect="1"/>
          </p:cNvPicPr>
          <p:nvPr/>
        </p:nvPicPr>
        <p:blipFill rotWithShape="1">
          <a:blip r:embed="rId2"/>
          <a:srcRect r="10235"/>
          <a:stretch/>
        </p:blipFill>
        <p:spPr>
          <a:xfrm>
            <a:off x="2373087" y="3396839"/>
            <a:ext cx="9818914" cy="9694390"/>
          </a:xfrm>
          <a:prstGeom prst="roundRect">
            <a:avLst>
              <a:gd name="adj" fmla="val 4167"/>
            </a:avLst>
          </a:prstGeom>
          <a:solidFill>
            <a:srgbClr val="FFFFFF"/>
          </a:solidFill>
          <a:ln w="19050" cap="sq">
            <a:solidFill>
              <a:srgbClr val="00FCA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7" name="ZoneTexte 6">
            <a:extLst>
              <a:ext uri="{FF2B5EF4-FFF2-40B4-BE49-F238E27FC236}">
                <a16:creationId xmlns:a16="http://schemas.microsoft.com/office/drawing/2014/main" id="{D7B9A3DA-B119-DCF2-41B4-23B7D76C930C}"/>
              </a:ext>
            </a:extLst>
          </p:cNvPr>
          <p:cNvSpPr txBox="1"/>
          <p:nvPr/>
        </p:nvSpPr>
        <p:spPr>
          <a:xfrm flipH="1">
            <a:off x="698334" y="-199961"/>
            <a:ext cx="23280850" cy="21790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square" lIns="91440" tIns="45720" rIns="91440" bIns="45720" numCol="1" rtlCol="0" anchor="ctr" anchorCtr="0" compatLnSpc="1">
            <a:prstTxWarp prst="textNoShape">
              <a:avLst/>
            </a:prstTxWarp>
            <a:normAutofit/>
          </a:bodyPr>
          <a:lstStyle>
            <a:defPPr>
              <a:defRPr lang="en-US"/>
            </a:defPPr>
            <a:lvl1pPr defTabSz="914400" eaLnBrk="1" hangingPunct="1">
              <a:lnSpc>
                <a:spcPct val="90000"/>
              </a:lnSpc>
              <a:defRPr sz="7200" b="1" i="0">
                <a:solidFill>
                  <a:schemeClr val="tx1"/>
                </a:solidFill>
                <a:latin typeface="+mj-lt"/>
                <a:ea typeface="+mj-ea"/>
                <a:cs typeface="+mj-cs"/>
              </a:defRPr>
            </a:lvl1pPr>
            <a:lvl2pPr>
              <a:defRPr sz="10000" b="1">
                <a:solidFill>
                  <a:srgbClr val="272D30"/>
                </a:solidFill>
                <a:latin typeface="Open Sans Semibold" charset="0"/>
                <a:ea typeface="Open Sans Semibold" charset="0"/>
                <a:cs typeface="Open Sans Semibold" charset="0"/>
              </a:defRPr>
            </a:lvl2pPr>
            <a:lvl3pPr>
              <a:defRPr sz="10000" b="1">
                <a:solidFill>
                  <a:srgbClr val="272D30"/>
                </a:solidFill>
                <a:latin typeface="Open Sans Semibold" charset="0"/>
                <a:ea typeface="Open Sans Semibold" charset="0"/>
                <a:cs typeface="Open Sans Semibold" charset="0"/>
              </a:defRPr>
            </a:lvl3pPr>
            <a:lvl4pPr>
              <a:defRPr sz="10000" b="1">
                <a:solidFill>
                  <a:srgbClr val="272D30"/>
                </a:solidFill>
                <a:latin typeface="Open Sans Semibold" charset="0"/>
                <a:ea typeface="Open Sans Semibold" charset="0"/>
                <a:cs typeface="Open Sans Semibold" charset="0"/>
              </a:defRPr>
            </a:lvl4pPr>
            <a:lvl5pPr>
              <a:defRPr sz="10000" b="1">
                <a:solidFill>
                  <a:srgbClr val="272D30"/>
                </a:solidFill>
                <a:latin typeface="Open Sans Semibold" charset="0"/>
                <a:ea typeface="Open Sans Semibold" charset="0"/>
                <a:cs typeface="Open Sans Semibold" charset="0"/>
              </a:defRPr>
            </a:lvl5pPr>
            <a:lvl6pPr marL="457200" defTabSz="825500" fontAlgn="base" hangingPunct="0">
              <a:lnSpc>
                <a:spcPct val="80000"/>
              </a:lnSpc>
              <a:spcBef>
                <a:spcPct val="0"/>
              </a:spcBef>
              <a:spcAft>
                <a:spcPct val="0"/>
              </a:spcAft>
              <a:defRPr sz="10000">
                <a:solidFill>
                  <a:srgbClr val="272D30"/>
                </a:solidFill>
                <a:latin typeface="Poppins Medium" charset="0"/>
                <a:ea typeface="Poppins Medium" charset="0"/>
                <a:cs typeface="Poppins Medium" charset="0"/>
              </a:defRPr>
            </a:lvl6pPr>
            <a:lvl7pPr marL="914400" defTabSz="825500" fontAlgn="base" hangingPunct="0">
              <a:lnSpc>
                <a:spcPct val="80000"/>
              </a:lnSpc>
              <a:spcBef>
                <a:spcPct val="0"/>
              </a:spcBef>
              <a:spcAft>
                <a:spcPct val="0"/>
              </a:spcAft>
              <a:defRPr sz="10000">
                <a:solidFill>
                  <a:srgbClr val="272D30"/>
                </a:solidFill>
                <a:latin typeface="Poppins Medium" charset="0"/>
                <a:ea typeface="Poppins Medium" charset="0"/>
                <a:cs typeface="Poppins Medium" charset="0"/>
              </a:defRPr>
            </a:lvl7pPr>
            <a:lvl8pPr marL="1371600" defTabSz="825500" fontAlgn="base" hangingPunct="0">
              <a:lnSpc>
                <a:spcPct val="80000"/>
              </a:lnSpc>
              <a:spcBef>
                <a:spcPct val="0"/>
              </a:spcBef>
              <a:spcAft>
                <a:spcPct val="0"/>
              </a:spcAft>
              <a:defRPr sz="10000">
                <a:solidFill>
                  <a:srgbClr val="272D30"/>
                </a:solidFill>
                <a:latin typeface="Poppins Medium" charset="0"/>
                <a:ea typeface="Poppins Medium" charset="0"/>
                <a:cs typeface="Poppins Medium" charset="0"/>
              </a:defRPr>
            </a:lvl8pPr>
            <a:lvl9pPr marL="1828800" defTabSz="825500" fontAlgn="base" hangingPunct="0">
              <a:lnSpc>
                <a:spcPct val="80000"/>
              </a:lnSpc>
              <a:spcBef>
                <a:spcPct val="0"/>
              </a:spcBef>
              <a:spcAft>
                <a:spcPct val="0"/>
              </a:spcAft>
              <a:defRPr sz="10000">
                <a:solidFill>
                  <a:srgbClr val="272D30"/>
                </a:solidFill>
                <a:latin typeface="Poppins Medium" charset="0"/>
                <a:ea typeface="Poppins Medium" charset="0"/>
                <a:cs typeface="Poppins Medium" charset="0"/>
              </a:defRPr>
            </a:lvl9pPr>
          </a:lstStyle>
          <a:p>
            <a:r>
              <a:rPr lang="en-US" sz="6000" dirty="0"/>
              <a:t>Lock a file for editing or checking out</a:t>
            </a:r>
            <a:endParaRPr lang="fr-CA" sz="6000" dirty="0"/>
          </a:p>
        </p:txBody>
      </p:sp>
      <p:sp>
        <p:nvSpPr>
          <p:cNvPr id="10" name="Ellipse 9">
            <a:extLst>
              <a:ext uri="{FF2B5EF4-FFF2-40B4-BE49-F238E27FC236}">
                <a16:creationId xmlns:a16="http://schemas.microsoft.com/office/drawing/2014/main" id="{0B515516-ABCC-4D64-229B-101B81080CB7}"/>
              </a:ext>
            </a:extLst>
          </p:cNvPr>
          <p:cNvSpPr/>
          <p:nvPr/>
        </p:nvSpPr>
        <p:spPr>
          <a:xfrm>
            <a:off x="7282543" y="11947132"/>
            <a:ext cx="2296886" cy="661204"/>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sz="4000"/>
          </a:p>
        </p:txBody>
      </p:sp>
      <p:sp>
        <p:nvSpPr>
          <p:cNvPr id="13" name="Espace réservé du contenu 2">
            <a:extLst>
              <a:ext uri="{FF2B5EF4-FFF2-40B4-BE49-F238E27FC236}">
                <a16:creationId xmlns:a16="http://schemas.microsoft.com/office/drawing/2014/main" id="{9BF47E8F-3C60-C7CC-90A0-FE410ACDEBDB}"/>
              </a:ext>
            </a:extLst>
          </p:cNvPr>
          <p:cNvSpPr>
            <a:spLocks noGrp="1"/>
          </p:cNvSpPr>
          <p:nvPr>
            <p:ph idx="1"/>
          </p:nvPr>
        </p:nvSpPr>
        <p:spPr>
          <a:xfrm>
            <a:off x="432430" y="1636699"/>
            <a:ext cx="22750944" cy="1119930"/>
          </a:xfr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square" lIns="91440" tIns="45720" rIns="91440" bIns="45720" numCol="1" rtlCol="0" anchor="t" anchorCtr="0" compatLnSpc="1">
            <a:prstTxWarp prst="textNoShape">
              <a:avLst/>
            </a:prstTxWarp>
            <a:noAutofit/>
          </a:bodyPr>
          <a:lstStyle/>
          <a:p>
            <a:pPr marL="228600" indent="-457200" algn="l" defTabSz="914400" eaLnBrk="1" hangingPunct="1">
              <a:lnSpc>
                <a:spcPct val="90000"/>
              </a:lnSpc>
              <a:spcAft>
                <a:spcPts val="600"/>
              </a:spcAft>
              <a:buSzPct val="87000"/>
              <a:buFont typeface="Wingdings" pitchFamily="2" charset="2"/>
              <a:buChar char="Ø"/>
            </a:pPr>
            <a:r>
              <a:rPr lang="en-US" sz="3200" dirty="0">
                <a:solidFill>
                  <a:schemeClr val="tx1"/>
                </a:solidFill>
                <a:latin typeface="+mn-lt"/>
                <a:ea typeface="+mn-ea"/>
                <a:cs typeface="+mn-cs"/>
              </a:rPr>
              <a:t>Click on the three little dots ..., then choose More, then Extract. This allows you to lock the document for a period of time to make its changes, and then unlock it to other members of the SharePoint site.</a:t>
            </a:r>
            <a:endParaRPr lang="fr-FR" sz="3200" dirty="0">
              <a:solidFill>
                <a:schemeClr val="tx1"/>
              </a:solidFill>
              <a:latin typeface="+mn-lt"/>
              <a:ea typeface="+mn-ea"/>
              <a:cs typeface="+mn-cs"/>
            </a:endParaRPr>
          </a:p>
        </p:txBody>
      </p:sp>
      <p:pic>
        <p:nvPicPr>
          <p:cNvPr id="3" name="Image 2">
            <a:extLst>
              <a:ext uri="{FF2B5EF4-FFF2-40B4-BE49-F238E27FC236}">
                <a16:creationId xmlns:a16="http://schemas.microsoft.com/office/drawing/2014/main" id="{420D06C7-309E-0365-7C93-F65683B3B762}"/>
              </a:ext>
            </a:extLst>
          </p:cNvPr>
          <p:cNvPicPr>
            <a:picLocks noChangeAspect="1"/>
          </p:cNvPicPr>
          <p:nvPr/>
        </p:nvPicPr>
        <p:blipFill rotWithShape="1">
          <a:blip r:embed="rId3"/>
          <a:srcRect r="18603"/>
          <a:stretch/>
        </p:blipFill>
        <p:spPr>
          <a:xfrm>
            <a:off x="10222407" y="6638098"/>
            <a:ext cx="2259746" cy="2166044"/>
          </a:xfrm>
          <a:prstGeom prst="rect">
            <a:avLst/>
          </a:prstGeom>
          <a:ln>
            <a:solidFill>
              <a:schemeClr val="accent4">
                <a:lumMod val="75000"/>
              </a:schemeClr>
            </a:solidFill>
          </a:ln>
        </p:spPr>
      </p:pic>
      <p:sp>
        <p:nvSpPr>
          <p:cNvPr id="6" name="Ellipse 5">
            <a:extLst>
              <a:ext uri="{FF2B5EF4-FFF2-40B4-BE49-F238E27FC236}">
                <a16:creationId xmlns:a16="http://schemas.microsoft.com/office/drawing/2014/main" id="{2803BBA6-792A-2C87-6E7A-A74A536C6505}"/>
              </a:ext>
            </a:extLst>
          </p:cNvPr>
          <p:cNvSpPr/>
          <p:nvPr/>
        </p:nvSpPr>
        <p:spPr>
          <a:xfrm>
            <a:off x="10097062" y="8260818"/>
            <a:ext cx="1316052" cy="608640"/>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sz="4000"/>
          </a:p>
        </p:txBody>
      </p:sp>
      <p:pic>
        <p:nvPicPr>
          <p:cNvPr id="11" name="Image 10">
            <a:extLst>
              <a:ext uri="{FF2B5EF4-FFF2-40B4-BE49-F238E27FC236}">
                <a16:creationId xmlns:a16="http://schemas.microsoft.com/office/drawing/2014/main" id="{ECAC0418-BAC7-ED16-6BF9-749D0D9733AF}"/>
              </a:ext>
            </a:extLst>
          </p:cNvPr>
          <p:cNvPicPr>
            <a:picLocks noChangeAspect="1"/>
          </p:cNvPicPr>
          <p:nvPr/>
        </p:nvPicPr>
        <p:blipFill rotWithShape="1">
          <a:blip r:embed="rId4"/>
          <a:srcRect l="3746" t="27143" b="22211"/>
          <a:stretch/>
        </p:blipFill>
        <p:spPr>
          <a:xfrm>
            <a:off x="12805298" y="5111339"/>
            <a:ext cx="10378076" cy="1119930"/>
          </a:xfrm>
          <a:prstGeom prst="roundRect">
            <a:avLst>
              <a:gd name="adj" fmla="val 4167"/>
            </a:avLst>
          </a:prstGeom>
          <a:solidFill>
            <a:srgbClr val="FFFFFF"/>
          </a:solidFill>
          <a:ln w="19050" cap="sq">
            <a:solidFill>
              <a:srgbClr val="00FCA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6" name="Image 15">
            <a:extLst>
              <a:ext uri="{FF2B5EF4-FFF2-40B4-BE49-F238E27FC236}">
                <a16:creationId xmlns:a16="http://schemas.microsoft.com/office/drawing/2014/main" id="{B34384AE-C3DA-7CB6-8F24-6713B9DF2D45}"/>
              </a:ext>
            </a:extLst>
          </p:cNvPr>
          <p:cNvPicPr>
            <a:picLocks noChangeAspect="1"/>
          </p:cNvPicPr>
          <p:nvPr/>
        </p:nvPicPr>
        <p:blipFill>
          <a:blip r:embed="rId5"/>
          <a:stretch>
            <a:fillRect/>
          </a:stretch>
        </p:blipFill>
        <p:spPr>
          <a:xfrm>
            <a:off x="16093408" y="8469642"/>
            <a:ext cx="3467100" cy="3429000"/>
          </a:xfrm>
          <a:prstGeom prst="roundRect">
            <a:avLst>
              <a:gd name="adj" fmla="val 4167"/>
            </a:avLst>
          </a:prstGeom>
          <a:solidFill>
            <a:srgbClr val="FFFFFF"/>
          </a:solidFill>
          <a:ln w="19050" cap="sq">
            <a:solidFill>
              <a:srgbClr val="00FCA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9" name="Flèche : droite 18">
            <a:extLst>
              <a:ext uri="{FF2B5EF4-FFF2-40B4-BE49-F238E27FC236}">
                <a16:creationId xmlns:a16="http://schemas.microsoft.com/office/drawing/2014/main" id="{DB68C549-EB9F-23A6-EB92-1168EE18AA95}"/>
              </a:ext>
            </a:extLst>
          </p:cNvPr>
          <p:cNvSpPr/>
          <p:nvPr/>
        </p:nvSpPr>
        <p:spPr>
          <a:xfrm rot="5400000">
            <a:off x="17174015" y="6979898"/>
            <a:ext cx="819326" cy="486560"/>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sz="4000"/>
          </a:p>
        </p:txBody>
      </p:sp>
      <p:sp>
        <p:nvSpPr>
          <p:cNvPr id="20" name="Ellipse 19">
            <a:extLst>
              <a:ext uri="{FF2B5EF4-FFF2-40B4-BE49-F238E27FC236}">
                <a16:creationId xmlns:a16="http://schemas.microsoft.com/office/drawing/2014/main" id="{EC191F2B-7D91-E541-CDBC-E13596AB3893}"/>
              </a:ext>
            </a:extLst>
          </p:cNvPr>
          <p:cNvSpPr/>
          <p:nvPr/>
        </p:nvSpPr>
        <p:spPr>
          <a:xfrm>
            <a:off x="15790848" y="11276674"/>
            <a:ext cx="3769660" cy="621968"/>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sz="4000"/>
          </a:p>
        </p:txBody>
      </p:sp>
    </p:spTree>
    <p:extLst>
      <p:ext uri="{BB962C8B-B14F-4D97-AF65-F5344CB8AC3E}">
        <p14:creationId xmlns:p14="http://schemas.microsoft.com/office/powerpoint/2010/main" val="24699904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8D567E72-877A-F752-A471-9CD945CBADF2}"/>
              </a:ext>
            </a:extLst>
          </p:cNvPr>
          <p:cNvSpPr>
            <a:spLocks noGrp="1"/>
          </p:cNvSpPr>
          <p:nvPr>
            <p:ph idx="1"/>
          </p:nvPr>
        </p:nvSpPr>
        <p:spPr>
          <a:xfrm>
            <a:off x="894194" y="1906398"/>
            <a:ext cx="22750944" cy="610600"/>
          </a:xfr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square" lIns="91440" tIns="45720" rIns="91440" bIns="45720" numCol="1" rtlCol="0" anchor="t" anchorCtr="0" compatLnSpc="1">
            <a:prstTxWarp prst="textNoShape">
              <a:avLst/>
            </a:prstTxWarp>
            <a:noAutofit/>
          </a:bodyPr>
          <a:lstStyle/>
          <a:p>
            <a:pPr marL="228600" indent="-457200" algn="l" defTabSz="914400" eaLnBrk="1" hangingPunct="1">
              <a:lnSpc>
                <a:spcPct val="90000"/>
              </a:lnSpc>
              <a:spcAft>
                <a:spcPts val="600"/>
              </a:spcAft>
              <a:buSzPct val="87000"/>
              <a:buFont typeface="Wingdings" pitchFamily="2" charset="2"/>
              <a:buChar char="Ø"/>
            </a:pPr>
            <a:r>
              <a:rPr lang="en-US" sz="3200" dirty="0">
                <a:solidFill>
                  <a:schemeClr val="tx1"/>
                </a:solidFill>
                <a:latin typeface="+mn-lt"/>
                <a:ea typeface="+mn-ea"/>
                <a:cs typeface="+mn-cs"/>
              </a:rPr>
              <a:t>The content of the site can be accessed via the gear at the top right of the screen.</a:t>
            </a:r>
            <a:endParaRPr lang="fr-FR" sz="3200" dirty="0">
              <a:solidFill>
                <a:schemeClr val="tx1"/>
              </a:solidFill>
              <a:latin typeface="+mn-lt"/>
              <a:ea typeface="+mn-ea"/>
              <a:cs typeface="+mn-cs"/>
            </a:endParaRPr>
          </a:p>
          <a:p>
            <a:pPr marL="228600" indent="-457200" algn="l" defTabSz="914400" eaLnBrk="1" hangingPunct="1">
              <a:lnSpc>
                <a:spcPct val="90000"/>
              </a:lnSpc>
              <a:spcAft>
                <a:spcPts val="600"/>
              </a:spcAft>
              <a:buSzPct val="87000"/>
              <a:buFont typeface="Wingdings" pitchFamily="2" charset="2"/>
              <a:buChar char="Ø"/>
            </a:pPr>
            <a:endParaRPr lang="fr-FR" sz="3200" dirty="0">
              <a:solidFill>
                <a:schemeClr val="tx1"/>
              </a:solidFill>
              <a:latin typeface="+mn-lt"/>
              <a:ea typeface="+mn-ea"/>
              <a:cs typeface="+mn-cs"/>
            </a:endParaRPr>
          </a:p>
        </p:txBody>
      </p:sp>
      <p:sp>
        <p:nvSpPr>
          <p:cNvPr id="4" name="ZoneTexte 3">
            <a:extLst>
              <a:ext uri="{FF2B5EF4-FFF2-40B4-BE49-F238E27FC236}">
                <a16:creationId xmlns:a16="http://schemas.microsoft.com/office/drawing/2014/main" id="{C86F7E2F-0017-F568-6F16-EBABF36D5416}"/>
              </a:ext>
            </a:extLst>
          </p:cNvPr>
          <p:cNvSpPr txBox="1"/>
          <p:nvPr/>
        </p:nvSpPr>
        <p:spPr>
          <a:xfrm flipH="1">
            <a:off x="742728" y="32640"/>
            <a:ext cx="21309790" cy="21790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square" lIns="91440" tIns="45720" rIns="91440" bIns="45720" numCol="1" rtlCol="0" anchor="ctr" anchorCtr="0" compatLnSpc="1">
            <a:prstTxWarp prst="textNoShape">
              <a:avLst/>
            </a:prstTxWarp>
            <a:normAutofit/>
          </a:bodyPr>
          <a:lstStyle>
            <a:defPPr>
              <a:defRPr lang="en-US"/>
            </a:defPPr>
            <a:lvl1pPr defTabSz="914400" eaLnBrk="1" hangingPunct="1">
              <a:lnSpc>
                <a:spcPct val="90000"/>
              </a:lnSpc>
              <a:defRPr sz="7200" b="1" i="0">
                <a:solidFill>
                  <a:schemeClr val="tx1"/>
                </a:solidFill>
                <a:latin typeface="+mj-lt"/>
                <a:ea typeface="+mj-ea"/>
                <a:cs typeface="+mj-cs"/>
              </a:defRPr>
            </a:lvl1pPr>
            <a:lvl2pPr>
              <a:defRPr sz="10000" b="1">
                <a:solidFill>
                  <a:srgbClr val="272D30"/>
                </a:solidFill>
                <a:latin typeface="Open Sans Semibold" charset="0"/>
                <a:ea typeface="Open Sans Semibold" charset="0"/>
                <a:cs typeface="Open Sans Semibold" charset="0"/>
              </a:defRPr>
            </a:lvl2pPr>
            <a:lvl3pPr>
              <a:defRPr sz="10000" b="1">
                <a:solidFill>
                  <a:srgbClr val="272D30"/>
                </a:solidFill>
                <a:latin typeface="Open Sans Semibold" charset="0"/>
                <a:ea typeface="Open Sans Semibold" charset="0"/>
                <a:cs typeface="Open Sans Semibold" charset="0"/>
              </a:defRPr>
            </a:lvl3pPr>
            <a:lvl4pPr>
              <a:defRPr sz="10000" b="1">
                <a:solidFill>
                  <a:srgbClr val="272D30"/>
                </a:solidFill>
                <a:latin typeface="Open Sans Semibold" charset="0"/>
                <a:ea typeface="Open Sans Semibold" charset="0"/>
                <a:cs typeface="Open Sans Semibold" charset="0"/>
              </a:defRPr>
            </a:lvl4pPr>
            <a:lvl5pPr>
              <a:defRPr sz="10000" b="1">
                <a:solidFill>
                  <a:srgbClr val="272D30"/>
                </a:solidFill>
                <a:latin typeface="Open Sans Semibold" charset="0"/>
                <a:ea typeface="Open Sans Semibold" charset="0"/>
                <a:cs typeface="Open Sans Semibold" charset="0"/>
              </a:defRPr>
            </a:lvl5pPr>
            <a:lvl6pPr marL="457200" defTabSz="825500" fontAlgn="base" hangingPunct="0">
              <a:lnSpc>
                <a:spcPct val="80000"/>
              </a:lnSpc>
              <a:spcBef>
                <a:spcPct val="0"/>
              </a:spcBef>
              <a:spcAft>
                <a:spcPct val="0"/>
              </a:spcAft>
              <a:defRPr sz="10000">
                <a:solidFill>
                  <a:srgbClr val="272D30"/>
                </a:solidFill>
                <a:latin typeface="Poppins Medium" charset="0"/>
                <a:ea typeface="Poppins Medium" charset="0"/>
                <a:cs typeface="Poppins Medium" charset="0"/>
              </a:defRPr>
            </a:lvl6pPr>
            <a:lvl7pPr marL="914400" defTabSz="825500" fontAlgn="base" hangingPunct="0">
              <a:lnSpc>
                <a:spcPct val="80000"/>
              </a:lnSpc>
              <a:spcBef>
                <a:spcPct val="0"/>
              </a:spcBef>
              <a:spcAft>
                <a:spcPct val="0"/>
              </a:spcAft>
              <a:defRPr sz="10000">
                <a:solidFill>
                  <a:srgbClr val="272D30"/>
                </a:solidFill>
                <a:latin typeface="Poppins Medium" charset="0"/>
                <a:ea typeface="Poppins Medium" charset="0"/>
                <a:cs typeface="Poppins Medium" charset="0"/>
              </a:defRPr>
            </a:lvl7pPr>
            <a:lvl8pPr marL="1371600" defTabSz="825500" fontAlgn="base" hangingPunct="0">
              <a:lnSpc>
                <a:spcPct val="80000"/>
              </a:lnSpc>
              <a:spcBef>
                <a:spcPct val="0"/>
              </a:spcBef>
              <a:spcAft>
                <a:spcPct val="0"/>
              </a:spcAft>
              <a:defRPr sz="10000">
                <a:solidFill>
                  <a:srgbClr val="272D30"/>
                </a:solidFill>
                <a:latin typeface="Poppins Medium" charset="0"/>
                <a:ea typeface="Poppins Medium" charset="0"/>
                <a:cs typeface="Poppins Medium" charset="0"/>
              </a:defRPr>
            </a:lvl8pPr>
            <a:lvl9pPr marL="1828800" defTabSz="825500" fontAlgn="base" hangingPunct="0">
              <a:lnSpc>
                <a:spcPct val="80000"/>
              </a:lnSpc>
              <a:spcBef>
                <a:spcPct val="0"/>
              </a:spcBef>
              <a:spcAft>
                <a:spcPct val="0"/>
              </a:spcAft>
              <a:defRPr sz="10000">
                <a:solidFill>
                  <a:srgbClr val="272D30"/>
                </a:solidFill>
                <a:latin typeface="Poppins Medium" charset="0"/>
                <a:ea typeface="Poppins Medium" charset="0"/>
                <a:cs typeface="Poppins Medium" charset="0"/>
              </a:defRPr>
            </a:lvl9pPr>
          </a:lstStyle>
          <a:p>
            <a:r>
              <a:rPr lang="en-US" dirty="0"/>
              <a:t>How to find the content of a site</a:t>
            </a:r>
            <a:endParaRPr lang="fr-CA" dirty="0"/>
          </a:p>
        </p:txBody>
      </p:sp>
      <p:sp>
        <p:nvSpPr>
          <p:cNvPr id="10" name="Ellipse 9">
            <a:extLst>
              <a:ext uri="{FF2B5EF4-FFF2-40B4-BE49-F238E27FC236}">
                <a16:creationId xmlns:a16="http://schemas.microsoft.com/office/drawing/2014/main" id="{18AE9ACA-8ED3-2A0B-223A-4CE5FB967783}"/>
              </a:ext>
            </a:extLst>
          </p:cNvPr>
          <p:cNvSpPr/>
          <p:nvPr/>
        </p:nvSpPr>
        <p:spPr>
          <a:xfrm>
            <a:off x="3993160" y="3288484"/>
            <a:ext cx="922788" cy="805344"/>
          </a:xfrm>
          <a:prstGeom prst="ellipse">
            <a:avLst/>
          </a:pr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sz="4000"/>
          </a:p>
        </p:txBody>
      </p:sp>
      <p:grpSp>
        <p:nvGrpSpPr>
          <p:cNvPr id="11" name="Groupe 10">
            <a:extLst>
              <a:ext uri="{FF2B5EF4-FFF2-40B4-BE49-F238E27FC236}">
                <a16:creationId xmlns:a16="http://schemas.microsoft.com/office/drawing/2014/main" id="{D82C4E49-7371-AE2D-AC40-A368E4771C05}"/>
              </a:ext>
            </a:extLst>
          </p:cNvPr>
          <p:cNvGrpSpPr/>
          <p:nvPr/>
        </p:nvGrpSpPr>
        <p:grpSpPr>
          <a:xfrm>
            <a:off x="1352551" y="2967901"/>
            <a:ext cx="4335186" cy="3474842"/>
            <a:chOff x="706073" y="1571758"/>
            <a:chExt cx="2495550" cy="1895475"/>
          </a:xfrm>
        </p:grpSpPr>
        <p:pic>
          <p:nvPicPr>
            <p:cNvPr id="12" name="Image 11">
              <a:extLst>
                <a:ext uri="{FF2B5EF4-FFF2-40B4-BE49-F238E27FC236}">
                  <a16:creationId xmlns:a16="http://schemas.microsoft.com/office/drawing/2014/main" id="{5CCB0D65-B590-F9DE-6C8A-A8D30D56FC76}"/>
                </a:ext>
              </a:extLst>
            </p:cNvPr>
            <p:cNvPicPr>
              <a:picLocks noChangeAspect="1"/>
            </p:cNvPicPr>
            <p:nvPr/>
          </p:nvPicPr>
          <p:blipFill>
            <a:blip r:embed="rId2"/>
            <a:stretch>
              <a:fillRect/>
            </a:stretch>
          </p:blipFill>
          <p:spPr>
            <a:xfrm>
              <a:off x="706073" y="1571758"/>
              <a:ext cx="2495550" cy="1895475"/>
            </a:xfrm>
            <a:prstGeom prst="roundRect">
              <a:avLst>
                <a:gd name="adj" fmla="val 4167"/>
              </a:avLst>
            </a:prstGeom>
            <a:solidFill>
              <a:srgbClr val="FFFFFF"/>
            </a:solidFill>
            <a:ln w="19050" cap="sq">
              <a:solidFill>
                <a:srgbClr val="00FCA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3" name="Ellipse 12">
              <a:extLst>
                <a:ext uri="{FF2B5EF4-FFF2-40B4-BE49-F238E27FC236}">
                  <a16:creationId xmlns:a16="http://schemas.microsoft.com/office/drawing/2014/main" id="{014BF9CD-C08B-2F86-9C49-EC4D1A0959C3}"/>
                </a:ext>
              </a:extLst>
            </p:cNvPr>
            <p:cNvSpPr/>
            <p:nvPr/>
          </p:nvSpPr>
          <p:spPr>
            <a:xfrm>
              <a:off x="1996580" y="1644242"/>
              <a:ext cx="461394" cy="402672"/>
            </a:xfrm>
            <a:prstGeom prst="ellipse">
              <a:avLst/>
            </a:prstGeom>
            <a:noFill/>
            <a:ln w="19050">
              <a:solidFill>
                <a:srgbClr val="00FC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sz="4000"/>
            </a:p>
          </p:txBody>
        </p:sp>
      </p:grpSp>
      <p:pic>
        <p:nvPicPr>
          <p:cNvPr id="15" name="Image 14">
            <a:extLst>
              <a:ext uri="{FF2B5EF4-FFF2-40B4-BE49-F238E27FC236}">
                <a16:creationId xmlns:a16="http://schemas.microsoft.com/office/drawing/2014/main" id="{D389F28E-F3EF-C575-2729-FD22327421BE}"/>
              </a:ext>
            </a:extLst>
          </p:cNvPr>
          <p:cNvPicPr>
            <a:picLocks noChangeAspect="1"/>
          </p:cNvPicPr>
          <p:nvPr/>
        </p:nvPicPr>
        <p:blipFill>
          <a:blip r:embed="rId3"/>
          <a:stretch>
            <a:fillRect/>
          </a:stretch>
        </p:blipFill>
        <p:spPr>
          <a:xfrm>
            <a:off x="7304631" y="2967900"/>
            <a:ext cx="5907054" cy="7577736"/>
          </a:xfrm>
          <a:prstGeom prst="roundRect">
            <a:avLst>
              <a:gd name="adj" fmla="val 4167"/>
            </a:avLst>
          </a:prstGeom>
          <a:solidFill>
            <a:srgbClr val="FFFFFF"/>
          </a:solidFill>
          <a:ln w="19050" cap="sq">
            <a:solidFill>
              <a:srgbClr val="00FCA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6" name="Flèche : droite 15">
            <a:extLst>
              <a:ext uri="{FF2B5EF4-FFF2-40B4-BE49-F238E27FC236}">
                <a16:creationId xmlns:a16="http://schemas.microsoft.com/office/drawing/2014/main" id="{A606576C-84F1-58E0-6A47-608260874874}"/>
              </a:ext>
            </a:extLst>
          </p:cNvPr>
          <p:cNvSpPr/>
          <p:nvPr/>
        </p:nvSpPr>
        <p:spPr>
          <a:xfrm>
            <a:off x="6086521" y="3691156"/>
            <a:ext cx="819326" cy="486560"/>
          </a:xfrm>
          <a:prstGeom prst="rightArrow">
            <a:avLst/>
          </a:prstGeom>
          <a:solidFill>
            <a:srgbClr val="F74B5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sz="4000"/>
          </a:p>
        </p:txBody>
      </p:sp>
      <p:sp>
        <p:nvSpPr>
          <p:cNvPr id="19" name="Espace réservé du contenu 2">
            <a:extLst>
              <a:ext uri="{FF2B5EF4-FFF2-40B4-BE49-F238E27FC236}">
                <a16:creationId xmlns:a16="http://schemas.microsoft.com/office/drawing/2014/main" id="{F2D021F8-90CA-7EEC-8804-50E3AB717FE9}"/>
              </a:ext>
            </a:extLst>
          </p:cNvPr>
          <p:cNvSpPr txBox="1">
            <a:spLocks/>
          </p:cNvSpPr>
          <p:nvPr/>
        </p:nvSpPr>
        <p:spPr>
          <a:xfrm>
            <a:off x="449975" y="7125249"/>
            <a:ext cx="6655264" cy="31171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square" lIns="91440" tIns="45720" rIns="91440" bIns="45720" numCol="1" rtlCol="0" anchor="t" anchorCtr="0" compatLnSpc="1">
            <a:prstTxWarp prst="textNoShape">
              <a:avLst/>
            </a:prstTxWarp>
            <a:noAutofit/>
          </a:bodyPr>
          <a:lstStyle>
            <a:lvl1pPr marL="228600" indent="-457200" defTabSz="914400" eaLnBrk="1" hangingPunct="1">
              <a:lnSpc>
                <a:spcPct val="90000"/>
              </a:lnSpc>
              <a:spcAft>
                <a:spcPts val="600"/>
              </a:spcAft>
              <a:buSzPct val="87000"/>
              <a:buFont typeface="Wingdings" pitchFamily="2" charset="2"/>
              <a:buChar char="Ø"/>
              <a:defRPr sz="3200">
                <a:solidFill>
                  <a:schemeClr val="tx1"/>
                </a:solidFill>
                <a:latin typeface="+mn-lt"/>
                <a:ea typeface="+mn-ea"/>
                <a:cs typeface="+mn-cs"/>
              </a:defRPr>
            </a:lvl1pPr>
            <a:lvl2pPr indent="228600" algn="just">
              <a:lnSpc>
                <a:spcPct val="180000"/>
              </a:lnSpc>
              <a:defRPr sz="2200">
                <a:solidFill>
                  <a:schemeClr val="bg2"/>
                </a:solidFill>
                <a:latin typeface="Open Sans" charset="0"/>
                <a:ea typeface="Open Sans" charset="0"/>
                <a:cs typeface="Open Sans" charset="0"/>
              </a:defRPr>
            </a:lvl2pPr>
            <a:lvl3pPr indent="457200" algn="just">
              <a:lnSpc>
                <a:spcPct val="180000"/>
              </a:lnSpc>
              <a:defRPr sz="2200">
                <a:solidFill>
                  <a:schemeClr val="bg2"/>
                </a:solidFill>
                <a:latin typeface="Open Sans" charset="0"/>
                <a:ea typeface="Open Sans" charset="0"/>
                <a:cs typeface="Open Sans" charset="0"/>
              </a:defRPr>
            </a:lvl3pPr>
            <a:lvl4pPr indent="685800" algn="just">
              <a:lnSpc>
                <a:spcPct val="180000"/>
              </a:lnSpc>
              <a:defRPr sz="2200">
                <a:solidFill>
                  <a:schemeClr val="bg2"/>
                </a:solidFill>
                <a:latin typeface="Open Sans" charset="0"/>
                <a:ea typeface="Open Sans" charset="0"/>
                <a:cs typeface="Open Sans" charset="0"/>
              </a:defRPr>
            </a:lvl4pPr>
            <a:lvl5pPr indent="914400" algn="just">
              <a:lnSpc>
                <a:spcPct val="180000"/>
              </a:lnSpc>
              <a:defRPr sz="2200">
                <a:solidFill>
                  <a:schemeClr val="bg2"/>
                </a:solidFill>
                <a:latin typeface="Open Sans" charset="0"/>
                <a:ea typeface="Open Sans" charset="0"/>
                <a:cs typeface="Open Sans" charset="0"/>
              </a:defRPr>
            </a:lvl5pPr>
            <a:lvl6pPr marL="2514600" indent="-228600">
              <a:lnSpc>
                <a:spcPct val="90000"/>
              </a:lnSpc>
              <a:spcBef>
                <a:spcPts val="500"/>
              </a:spcBef>
              <a:buFont typeface="Arial"/>
              <a:buChar char="•"/>
              <a:defRPr sz="1800">
                <a:solidFill>
                  <a:schemeClr val="tx1"/>
                </a:solidFill>
                <a:latin typeface="+mn-lt"/>
                <a:ea typeface="+mn-ea"/>
                <a:cs typeface="+mn-cs"/>
              </a:defRPr>
            </a:lvl6pPr>
            <a:lvl7pPr marL="2971800" indent="-228600">
              <a:lnSpc>
                <a:spcPct val="90000"/>
              </a:lnSpc>
              <a:spcBef>
                <a:spcPts val="500"/>
              </a:spcBef>
              <a:buFont typeface="Arial"/>
              <a:buChar char="•"/>
              <a:defRPr sz="1800">
                <a:solidFill>
                  <a:schemeClr val="tx1"/>
                </a:solidFill>
                <a:latin typeface="+mn-lt"/>
                <a:ea typeface="+mn-ea"/>
                <a:cs typeface="+mn-cs"/>
              </a:defRPr>
            </a:lvl7pPr>
            <a:lvl8pPr marL="3429000" indent="-228600">
              <a:lnSpc>
                <a:spcPct val="90000"/>
              </a:lnSpc>
              <a:spcBef>
                <a:spcPts val="500"/>
              </a:spcBef>
              <a:buFont typeface="Arial"/>
              <a:buChar char="•"/>
              <a:defRPr sz="1800">
                <a:solidFill>
                  <a:schemeClr val="tx1"/>
                </a:solidFill>
                <a:latin typeface="+mn-lt"/>
                <a:ea typeface="+mn-ea"/>
                <a:cs typeface="+mn-cs"/>
              </a:defRPr>
            </a:lvl8pPr>
            <a:lvl9pPr marL="3886200" indent="-228600">
              <a:lnSpc>
                <a:spcPct val="90000"/>
              </a:lnSpc>
              <a:spcBef>
                <a:spcPts val="500"/>
              </a:spcBef>
              <a:buFont typeface="Arial"/>
              <a:buChar char="•"/>
              <a:defRPr sz="1800">
                <a:solidFill>
                  <a:schemeClr val="tx1"/>
                </a:solidFill>
                <a:latin typeface="+mn-lt"/>
                <a:ea typeface="+mn-ea"/>
                <a:cs typeface="+mn-cs"/>
              </a:defRPr>
            </a:lvl9pPr>
          </a:lstStyle>
          <a:p>
            <a:r>
              <a:rPr lang="en-US" dirty="0"/>
              <a:t>The content of the site allows you to display all the elements of the site. Document libraries, lists to which the user has access are visible here.</a:t>
            </a:r>
            <a:endParaRPr lang="fr-FR" dirty="0"/>
          </a:p>
        </p:txBody>
      </p:sp>
      <p:pic>
        <p:nvPicPr>
          <p:cNvPr id="23" name="Image 22">
            <a:extLst>
              <a:ext uri="{FF2B5EF4-FFF2-40B4-BE49-F238E27FC236}">
                <a16:creationId xmlns:a16="http://schemas.microsoft.com/office/drawing/2014/main" id="{F6D6101A-8EEF-52FA-EF6D-EC2F79DC9599}"/>
              </a:ext>
            </a:extLst>
          </p:cNvPr>
          <p:cNvPicPr>
            <a:picLocks noChangeAspect="1"/>
          </p:cNvPicPr>
          <p:nvPr/>
        </p:nvPicPr>
        <p:blipFill>
          <a:blip r:embed="rId4"/>
          <a:stretch>
            <a:fillRect/>
          </a:stretch>
        </p:blipFill>
        <p:spPr>
          <a:xfrm>
            <a:off x="13211684" y="4826683"/>
            <a:ext cx="10404260" cy="7228662"/>
          </a:xfrm>
          <a:prstGeom prst="roundRect">
            <a:avLst>
              <a:gd name="adj" fmla="val 4167"/>
            </a:avLst>
          </a:prstGeom>
          <a:solidFill>
            <a:srgbClr val="FFFFFF"/>
          </a:solidFill>
          <a:ln w="19050" cap="sq">
            <a:solidFill>
              <a:srgbClr val="00FCA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28976520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245D2C-85EC-43BA-8DEF-415A096C01C7}"/>
              </a:ext>
            </a:extLst>
          </p:cNvPr>
          <p:cNvSpPr>
            <a:spLocks noGrp="1"/>
          </p:cNvSpPr>
          <p:nvPr>
            <p:ph type="title"/>
          </p:nvPr>
        </p:nvSpPr>
        <p:spPr>
          <a:xfrm>
            <a:off x="1606824" y="411948"/>
            <a:ext cx="18288000" cy="1295400"/>
          </a:xfrm>
        </p:spPr>
        <p:txBody>
          <a:bodyPr>
            <a:normAutofit/>
          </a:bodyPr>
          <a:lstStyle/>
          <a:p>
            <a:r>
              <a:rPr lang="en-US" dirty="0">
                <a:solidFill>
                  <a:srgbClr val="FFFFFF"/>
                </a:solidFill>
              </a:rPr>
              <a:t>Nesting SharePoint in Microsoft 365</a:t>
            </a:r>
            <a:endParaRPr lang="fr-FR" dirty="0">
              <a:solidFill>
                <a:srgbClr val="FFFFFF"/>
              </a:solidFill>
            </a:endParaRPr>
          </a:p>
        </p:txBody>
      </p:sp>
      <p:sp>
        <p:nvSpPr>
          <p:cNvPr id="22" name="Espace réservé du numéro de diapositive 21">
            <a:extLst>
              <a:ext uri="{FF2B5EF4-FFF2-40B4-BE49-F238E27FC236}">
                <a16:creationId xmlns:a16="http://schemas.microsoft.com/office/drawing/2014/main" id="{AFE8F6C2-6007-4C27-B06D-DCBC749D20B4}"/>
              </a:ext>
            </a:extLst>
          </p:cNvPr>
          <p:cNvSpPr>
            <a:spLocks noGrp="1"/>
          </p:cNvSpPr>
          <p:nvPr>
            <p:ph type="sldNum" sz="quarter" idx="12"/>
          </p:nvPr>
        </p:nvSpPr>
        <p:spPr/>
        <p:txBody>
          <a:bodyPr/>
          <a:lstStyle/>
          <a:p>
            <a:pPr>
              <a:defRPr/>
            </a:pPr>
            <a:fld id="{D3D52E03-1911-4AD8-A1C0-E039C515BC0E}" type="slidenum">
              <a:rPr lang="fr-FR" altLang="fr-FR" smtClean="0"/>
              <a:pPr>
                <a:defRPr/>
              </a:pPr>
              <a:t>48</a:t>
            </a:fld>
            <a:endParaRPr lang="fr-FR" altLang="fr-FR" dirty="0"/>
          </a:p>
        </p:txBody>
      </p:sp>
      <p:pic>
        <p:nvPicPr>
          <p:cNvPr id="29" name="Picture 4" descr="C:\Users\FABIE_~1\AppData\Local\Temp\SNAGHTMLea0ee2.PNG">
            <a:extLst>
              <a:ext uri="{FF2B5EF4-FFF2-40B4-BE49-F238E27FC236}">
                <a16:creationId xmlns:a16="http://schemas.microsoft.com/office/drawing/2014/main" id="{86D83480-9CBE-44D1-BB68-3E8D7138D2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6168" y="9523272"/>
            <a:ext cx="15273748" cy="2292210"/>
          </a:xfrm>
          <a:prstGeom prst="roundRect">
            <a:avLst>
              <a:gd name="adj" fmla="val 4167"/>
            </a:avLst>
          </a:prstGeom>
          <a:solidFill>
            <a:srgbClr val="FFFFFF"/>
          </a:solidFill>
          <a:ln w="76200" cap="sq">
            <a:solidFill>
              <a:srgbClr val="00FB92"/>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30" name="Image 8">
            <a:extLst>
              <a:ext uri="{FF2B5EF4-FFF2-40B4-BE49-F238E27FC236}">
                <a16:creationId xmlns:a16="http://schemas.microsoft.com/office/drawing/2014/main" id="{EA02DF48-4371-41F0-AB08-E2DFDAB6EE83}"/>
              </a:ext>
            </a:extLst>
          </p:cNvPr>
          <p:cNvPicPr>
            <a:picLocks noChangeAspect="1"/>
          </p:cNvPicPr>
          <p:nvPr/>
        </p:nvPicPr>
        <p:blipFill>
          <a:blip r:embed="rId3"/>
          <a:stretch>
            <a:fillRect/>
          </a:stretch>
        </p:blipFill>
        <p:spPr>
          <a:xfrm>
            <a:off x="1866168" y="6355603"/>
            <a:ext cx="14981509" cy="2602702"/>
          </a:xfrm>
          <a:prstGeom prst="roundRect">
            <a:avLst>
              <a:gd name="adj" fmla="val 4167"/>
            </a:avLst>
          </a:prstGeom>
          <a:solidFill>
            <a:srgbClr val="FFFFFF"/>
          </a:solidFill>
          <a:ln w="76200" cap="sq">
            <a:solidFill>
              <a:srgbClr val="00FB92"/>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31" name="Image 7">
            <a:extLst>
              <a:ext uri="{FF2B5EF4-FFF2-40B4-BE49-F238E27FC236}">
                <a16:creationId xmlns:a16="http://schemas.microsoft.com/office/drawing/2014/main" id="{80C815AB-079A-488F-BAB0-2AA64DEB5159}"/>
              </a:ext>
            </a:extLst>
          </p:cNvPr>
          <p:cNvPicPr>
            <a:picLocks noChangeAspect="1"/>
          </p:cNvPicPr>
          <p:nvPr/>
        </p:nvPicPr>
        <p:blipFill>
          <a:blip r:embed="rId4"/>
          <a:stretch>
            <a:fillRect/>
          </a:stretch>
        </p:blipFill>
        <p:spPr>
          <a:xfrm>
            <a:off x="1973243" y="3194138"/>
            <a:ext cx="14874434" cy="2407180"/>
          </a:xfrm>
          <a:prstGeom prst="roundRect">
            <a:avLst>
              <a:gd name="adj" fmla="val 4167"/>
            </a:avLst>
          </a:prstGeom>
          <a:solidFill>
            <a:srgbClr val="FFFFFF"/>
          </a:solidFill>
          <a:ln w="76200" cap="sq">
            <a:solidFill>
              <a:srgbClr val="00FB92"/>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34" name="Flèche droite 11">
            <a:extLst>
              <a:ext uri="{FF2B5EF4-FFF2-40B4-BE49-F238E27FC236}">
                <a16:creationId xmlns:a16="http://schemas.microsoft.com/office/drawing/2014/main" id="{D064E708-F7FF-4CDF-AD00-FEFE1978E87D}"/>
              </a:ext>
            </a:extLst>
          </p:cNvPr>
          <p:cNvSpPr/>
          <p:nvPr/>
        </p:nvSpPr>
        <p:spPr>
          <a:xfrm rot="10541735" flipV="1">
            <a:off x="2806523" y="2724378"/>
            <a:ext cx="2639052" cy="1838323"/>
          </a:xfrm>
          <a:prstGeom prst="rightArrow">
            <a:avLst/>
          </a:prstGeom>
          <a:ln>
            <a:solidFill>
              <a:schemeClr val="tx2">
                <a:lumMod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4000" dirty="0">
                <a:ln>
                  <a:solidFill>
                    <a:schemeClr val="tx2">
                      <a:lumMod val="25000"/>
                    </a:schemeClr>
                  </a:solidFill>
                </a:ln>
              </a:rPr>
              <a:t>1</a:t>
            </a:r>
          </a:p>
        </p:txBody>
      </p:sp>
      <p:sp>
        <p:nvSpPr>
          <p:cNvPr id="35" name="Flèche droite 13">
            <a:extLst>
              <a:ext uri="{FF2B5EF4-FFF2-40B4-BE49-F238E27FC236}">
                <a16:creationId xmlns:a16="http://schemas.microsoft.com/office/drawing/2014/main" id="{B778BF66-444A-40BE-BFAB-F0A941A7594B}"/>
              </a:ext>
            </a:extLst>
          </p:cNvPr>
          <p:cNvSpPr/>
          <p:nvPr/>
        </p:nvSpPr>
        <p:spPr>
          <a:xfrm rot="10541735" flipV="1">
            <a:off x="2806520" y="6044874"/>
            <a:ext cx="2639052" cy="1838323"/>
          </a:xfrm>
          <a:prstGeom prst="rightArrow">
            <a:avLst/>
          </a:prstGeom>
          <a:ln>
            <a:solidFill>
              <a:schemeClr val="tx2">
                <a:lumMod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4000" dirty="0">
                <a:ln>
                  <a:solidFill>
                    <a:schemeClr val="tx2">
                      <a:lumMod val="25000"/>
                    </a:schemeClr>
                  </a:solidFill>
                </a:ln>
              </a:rPr>
              <a:t>1</a:t>
            </a:r>
          </a:p>
        </p:txBody>
      </p:sp>
      <p:sp>
        <p:nvSpPr>
          <p:cNvPr id="36" name="Flèche droite 15">
            <a:extLst>
              <a:ext uri="{FF2B5EF4-FFF2-40B4-BE49-F238E27FC236}">
                <a16:creationId xmlns:a16="http://schemas.microsoft.com/office/drawing/2014/main" id="{CBF79D9E-CDD8-41E0-A3EF-7A3D93AEBD18}"/>
              </a:ext>
            </a:extLst>
          </p:cNvPr>
          <p:cNvSpPr/>
          <p:nvPr/>
        </p:nvSpPr>
        <p:spPr>
          <a:xfrm rot="10541735" flipV="1">
            <a:off x="2889514" y="9113483"/>
            <a:ext cx="2639052" cy="1838323"/>
          </a:xfrm>
          <a:prstGeom prst="rightArrow">
            <a:avLst/>
          </a:prstGeom>
          <a:ln>
            <a:solidFill>
              <a:schemeClr val="tx2">
                <a:lumMod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4000" dirty="0">
                <a:ln>
                  <a:solidFill>
                    <a:schemeClr val="tx2">
                      <a:lumMod val="25000"/>
                    </a:schemeClr>
                  </a:solidFill>
                </a:ln>
              </a:rPr>
              <a:t>1</a:t>
            </a:r>
          </a:p>
        </p:txBody>
      </p:sp>
      <p:sp>
        <p:nvSpPr>
          <p:cNvPr id="37" name="Espace réservé du texte 18">
            <a:extLst>
              <a:ext uri="{FF2B5EF4-FFF2-40B4-BE49-F238E27FC236}">
                <a16:creationId xmlns:a16="http://schemas.microsoft.com/office/drawing/2014/main" id="{7931E894-989E-4BD2-8F61-A47C2F6AFC3D}"/>
              </a:ext>
            </a:extLst>
          </p:cNvPr>
          <p:cNvSpPr txBox="1">
            <a:spLocks/>
          </p:cNvSpPr>
          <p:nvPr/>
        </p:nvSpPr>
        <p:spPr>
          <a:xfrm>
            <a:off x="1606824" y="1729079"/>
            <a:ext cx="13846176" cy="857250"/>
          </a:xfrm>
          <a:prstGeom prst="rect">
            <a:avLst/>
          </a:prstGeom>
        </p:spPr>
        <p:txBody>
          <a:bodyPr vert="horz" lIns="182880" tIns="91440" rIns="182880" bIns="9144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rutiger Linotype"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rutiger Linotype"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rutiger Linotype"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utiger Linotype"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utiger Linotype"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dirty="0"/>
              <a:t>Save your files to SharePoint from your office applications</a:t>
            </a:r>
            <a:endParaRPr lang="fr-FR" sz="4000" dirty="0"/>
          </a:p>
        </p:txBody>
      </p:sp>
      <p:pic>
        <p:nvPicPr>
          <p:cNvPr id="3" name="Image 2">
            <a:extLst>
              <a:ext uri="{FF2B5EF4-FFF2-40B4-BE49-F238E27FC236}">
                <a16:creationId xmlns:a16="http://schemas.microsoft.com/office/drawing/2014/main" id="{C8A3EA40-8326-49EF-9A3B-99F820E33941}"/>
              </a:ext>
            </a:extLst>
          </p:cNvPr>
          <p:cNvPicPr>
            <a:picLocks noChangeAspect="1"/>
          </p:cNvPicPr>
          <p:nvPr/>
        </p:nvPicPr>
        <p:blipFill>
          <a:blip r:embed="rId5"/>
          <a:stretch>
            <a:fillRect/>
          </a:stretch>
        </p:blipFill>
        <p:spPr>
          <a:xfrm>
            <a:off x="8807624" y="3194138"/>
            <a:ext cx="12188544" cy="9004460"/>
          </a:xfrm>
          <a:prstGeom prst="roundRect">
            <a:avLst>
              <a:gd name="adj" fmla="val 4167"/>
            </a:avLst>
          </a:prstGeom>
          <a:solidFill>
            <a:srgbClr val="FFFFFF"/>
          </a:solidFill>
          <a:ln w="76200" cap="sq">
            <a:solidFill>
              <a:srgbClr val="73FB79"/>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5" name="Flèche droite 10">
            <a:extLst>
              <a:ext uri="{FF2B5EF4-FFF2-40B4-BE49-F238E27FC236}">
                <a16:creationId xmlns:a16="http://schemas.microsoft.com/office/drawing/2014/main" id="{DC66F047-017F-4861-B7D7-61A3DF491A6C}"/>
              </a:ext>
            </a:extLst>
          </p:cNvPr>
          <p:cNvSpPr/>
          <p:nvPr/>
        </p:nvSpPr>
        <p:spPr>
          <a:xfrm rot="8558648" flipV="1">
            <a:off x="17689097" y="5798650"/>
            <a:ext cx="3475215" cy="2455755"/>
          </a:xfrm>
          <a:prstGeom prst="rightArrow">
            <a:avLst/>
          </a:prstGeom>
          <a:ln>
            <a:solidFill>
              <a:schemeClr val="tx2">
                <a:lumMod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4000" dirty="0">
                <a:ln>
                  <a:solidFill>
                    <a:schemeClr val="tx2">
                      <a:lumMod val="25000"/>
                    </a:schemeClr>
                  </a:solidFill>
                </a:ln>
              </a:rPr>
              <a:t>2</a:t>
            </a:r>
          </a:p>
        </p:txBody>
      </p:sp>
      <p:sp>
        <p:nvSpPr>
          <p:cNvPr id="5" name="Ellipse 4">
            <a:extLst>
              <a:ext uri="{FF2B5EF4-FFF2-40B4-BE49-F238E27FC236}">
                <a16:creationId xmlns:a16="http://schemas.microsoft.com/office/drawing/2014/main" id="{580F1570-F516-4CD7-8EAD-1C0CD05CC08D}"/>
              </a:ext>
            </a:extLst>
          </p:cNvPr>
          <p:cNvSpPr/>
          <p:nvPr/>
        </p:nvSpPr>
        <p:spPr bwMode="auto">
          <a:xfrm>
            <a:off x="13099416" y="7544694"/>
            <a:ext cx="4968552" cy="1595462"/>
          </a:xfrm>
          <a:prstGeom prst="ellipse">
            <a:avLst/>
          </a:prstGeom>
          <a:noFill/>
          <a:ln w="12700" cap="flat" cmpd="sng" algn="ctr">
            <a:solidFill>
              <a:srgbClr val="FF0000"/>
            </a:solid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spTree>
    <p:extLst>
      <p:ext uri="{BB962C8B-B14F-4D97-AF65-F5344CB8AC3E}">
        <p14:creationId xmlns:p14="http://schemas.microsoft.com/office/powerpoint/2010/main" val="13723731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sp>
        <p:nvSpPr>
          <p:cNvPr id="8" name="Text Box 3"/>
          <p:cNvSpPr txBox="1">
            <a:spLocks/>
          </p:cNvSpPr>
          <p:nvPr/>
        </p:nvSpPr>
        <p:spPr bwMode="auto">
          <a:xfrm>
            <a:off x="2182949" y="377280"/>
            <a:ext cx="20362725" cy="1584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eaLnBrk="1">
              <a:defRPr/>
            </a:pPr>
            <a:r>
              <a:rPr lang="en-US" altLang="x-none" sz="7200" b="1" dirty="0">
                <a:solidFill>
                  <a:srgbClr val="FFFFFF"/>
                </a:solidFill>
                <a:latin typeface="Montserrat Semi" charset="0"/>
                <a:ea typeface="Montserrat Semi" charset="0"/>
                <a:cs typeface="Montserrat Semi" charset="0"/>
                <a:sym typeface="Poppins Medium" charset="0"/>
              </a:rPr>
              <a:t>OneDrive Vs SharePoint and Teams Positioning</a:t>
            </a:r>
            <a:endParaRPr lang="x-none" altLang="x-none" sz="7200" b="1" dirty="0">
              <a:solidFill>
                <a:srgbClr val="FFFFFF"/>
              </a:solidFill>
              <a:latin typeface="Montserrat Semi" charset="0"/>
              <a:ea typeface="Montserrat Semi" charset="0"/>
              <a:cs typeface="Montserrat Semi" charset="0"/>
              <a:sym typeface="Poppins Medium" charset="0"/>
            </a:endParaRPr>
          </a:p>
        </p:txBody>
      </p:sp>
      <p:sp>
        <p:nvSpPr>
          <p:cNvPr id="10" name="ZoneTexte 9">
            <a:extLst>
              <a:ext uri="{FF2B5EF4-FFF2-40B4-BE49-F238E27FC236}">
                <a16:creationId xmlns:a16="http://schemas.microsoft.com/office/drawing/2014/main" id="{8CED4072-FFDD-4BB8-A6F5-5C8FB75DD9BC}"/>
              </a:ext>
            </a:extLst>
          </p:cNvPr>
          <p:cNvSpPr txBox="1"/>
          <p:nvPr/>
        </p:nvSpPr>
        <p:spPr>
          <a:xfrm>
            <a:off x="756697" y="10141445"/>
            <a:ext cx="10328098" cy="1323439"/>
          </a:xfrm>
          <a:prstGeom prst="rect">
            <a:avLst/>
          </a:prstGeom>
          <a:noFill/>
        </p:spPr>
        <p:txBody>
          <a:bodyPr wrap="square" rtlCol="0">
            <a:spAutoFit/>
          </a:bodyPr>
          <a:lstStyle/>
          <a:p>
            <a:pPr marL="571500" indent="-571500">
              <a:buFont typeface="Wingdings" pitchFamily="2" charset="2"/>
              <a:buChar char="Ø"/>
            </a:pPr>
            <a:r>
              <a:rPr lang="fr-CA" sz="4000" dirty="0">
                <a:solidFill>
                  <a:schemeClr val="tx1"/>
                </a:solidFill>
                <a:latin typeface="+mn-lt"/>
              </a:rPr>
              <a:t>Online </a:t>
            </a:r>
            <a:r>
              <a:rPr lang="fr-CA" sz="4000" dirty="0" err="1">
                <a:solidFill>
                  <a:schemeClr val="tx1"/>
                </a:solidFill>
                <a:latin typeface="+mn-lt"/>
              </a:rPr>
              <a:t>private</a:t>
            </a:r>
            <a:r>
              <a:rPr lang="fr-CA" sz="4000" dirty="0">
                <a:solidFill>
                  <a:schemeClr val="tx1"/>
                </a:solidFill>
                <a:latin typeface="+mn-lt"/>
              </a:rPr>
              <a:t> document </a:t>
            </a:r>
            <a:r>
              <a:rPr lang="fr-CA" sz="4000" dirty="0" err="1">
                <a:solidFill>
                  <a:schemeClr val="tx1"/>
                </a:solidFill>
                <a:latin typeface="+mn-lt"/>
              </a:rPr>
              <a:t>storage</a:t>
            </a:r>
            <a:r>
              <a:rPr lang="fr-CA" sz="4000" dirty="0">
                <a:solidFill>
                  <a:schemeClr val="tx1"/>
                </a:solidFill>
                <a:latin typeface="+mn-lt"/>
              </a:rPr>
              <a:t> platform
Tool: Document Library</a:t>
            </a:r>
          </a:p>
        </p:txBody>
      </p:sp>
      <p:sp>
        <p:nvSpPr>
          <p:cNvPr id="11" name="ZoneTexte 10">
            <a:extLst>
              <a:ext uri="{FF2B5EF4-FFF2-40B4-BE49-F238E27FC236}">
                <a16:creationId xmlns:a16="http://schemas.microsoft.com/office/drawing/2014/main" id="{D8A45B35-D9E4-4D7D-B434-1C7676E5118A}"/>
              </a:ext>
            </a:extLst>
          </p:cNvPr>
          <p:cNvSpPr txBox="1"/>
          <p:nvPr/>
        </p:nvSpPr>
        <p:spPr>
          <a:xfrm>
            <a:off x="756697" y="7429287"/>
            <a:ext cx="10328098" cy="2554545"/>
          </a:xfrm>
          <a:prstGeom prst="rect">
            <a:avLst/>
          </a:prstGeom>
          <a:noFill/>
        </p:spPr>
        <p:txBody>
          <a:bodyPr wrap="square" rtlCol="0">
            <a:spAutoFit/>
          </a:bodyPr>
          <a:lstStyle/>
          <a:p>
            <a:pPr marL="571500" indent="-571500">
              <a:buFont typeface="Wingdings" pitchFamily="2" charset="2"/>
              <a:buChar char="Ø"/>
            </a:pPr>
            <a:r>
              <a:rPr lang="en-US" sz="4000" dirty="0">
                <a:solidFill>
                  <a:schemeClr val="tx1"/>
                </a:solidFill>
                <a:latin typeface="+mn-lt"/>
              </a:rPr>
              <a:t>Online collaboration tool
A company portal
Tools: document libraries, calendars, to-do lists...</a:t>
            </a:r>
            <a:endParaRPr lang="fr-CA" sz="4000" dirty="0">
              <a:solidFill>
                <a:schemeClr val="tx1"/>
              </a:solidFill>
              <a:latin typeface="+mn-lt"/>
            </a:endParaRPr>
          </a:p>
        </p:txBody>
      </p:sp>
      <p:pic>
        <p:nvPicPr>
          <p:cNvPr id="3" name="Image 2">
            <a:extLst>
              <a:ext uri="{FF2B5EF4-FFF2-40B4-BE49-F238E27FC236}">
                <a16:creationId xmlns:a16="http://schemas.microsoft.com/office/drawing/2014/main" id="{2821DBEC-EB59-7E49-8B76-D21DD1568207}"/>
              </a:ext>
            </a:extLst>
          </p:cNvPr>
          <p:cNvPicPr>
            <a:picLocks noChangeAspect="1"/>
          </p:cNvPicPr>
          <p:nvPr/>
        </p:nvPicPr>
        <p:blipFill rotWithShape="1">
          <a:blip r:embed="rId3">
            <a:extLst>
              <a:ext uri="{28A0092B-C50C-407E-A947-70E740481C1C}">
                <a14:useLocalDpi xmlns:a14="http://schemas.microsoft.com/office/drawing/2010/main" val="0"/>
              </a:ext>
            </a:extLst>
          </a:blip>
          <a:srcRect l="14478" t="25307" r="12652" b="26194"/>
          <a:stretch/>
        </p:blipFill>
        <p:spPr>
          <a:xfrm>
            <a:off x="5639272" y="2979362"/>
            <a:ext cx="4112562" cy="2737149"/>
          </a:xfrm>
          <a:prstGeom prst="rect">
            <a:avLst/>
          </a:prstGeom>
          <a:ln>
            <a:solidFill>
              <a:schemeClr val="tx1"/>
            </a:solidFill>
          </a:ln>
          <a:effectLst>
            <a:innerShdw blurRad="63500" dist="50800" dir="5400000">
              <a:prstClr val="black">
                <a:alpha val="50000"/>
              </a:prstClr>
            </a:innerShdw>
            <a:reflection blurRad="6350" stA="52000" endA="300" endPos="35000" dir="5400000" sy="-100000" algn="bl" rotWithShape="0"/>
          </a:effectLst>
          <a:scene3d>
            <a:camera prst="obliqueTopRight"/>
            <a:lightRig rig="threePt" dir="t"/>
          </a:scene3d>
        </p:spPr>
      </p:pic>
      <p:pic>
        <p:nvPicPr>
          <p:cNvPr id="6" name="Picture 2" descr="A logo of a company&#10;&#10;Description automatically generated">
            <a:extLst>
              <a:ext uri="{FF2B5EF4-FFF2-40B4-BE49-F238E27FC236}">
                <a16:creationId xmlns:a16="http://schemas.microsoft.com/office/drawing/2014/main" id="{C5BA6680-5706-96CC-7084-83CAFDB0F78C}"/>
              </a:ext>
            </a:extLst>
          </p:cNvPr>
          <p:cNvPicPr>
            <a:picLocks noChangeAspect="1"/>
          </p:cNvPicPr>
          <p:nvPr/>
        </p:nvPicPr>
        <p:blipFill rotWithShape="1">
          <a:blip r:embed="rId4">
            <a:extLst>
              <a:ext uri="{28A0092B-C50C-407E-A947-70E740481C1C}">
                <a14:useLocalDpi xmlns:a14="http://schemas.microsoft.com/office/drawing/2010/main" val="0"/>
              </a:ext>
            </a:extLst>
          </a:blip>
          <a:srcRect l="18521" r="17851"/>
          <a:stretch/>
        </p:blipFill>
        <p:spPr>
          <a:xfrm>
            <a:off x="729919" y="2922413"/>
            <a:ext cx="3155056" cy="2737149"/>
          </a:xfrm>
          <a:prstGeom prst="rect">
            <a:avLst/>
          </a:prstGeom>
          <a:ln>
            <a:solidFill>
              <a:schemeClr val="tx1"/>
            </a:solidFill>
          </a:ln>
          <a:effectLst>
            <a:reflection blurRad="6350" stA="50000" endA="300" endPos="55000" dir="5400000" sy="-100000" algn="bl" rotWithShape="0"/>
          </a:effectLst>
        </p:spPr>
      </p:pic>
      <p:sp>
        <p:nvSpPr>
          <p:cNvPr id="7" name="ZoneTexte 6">
            <a:extLst>
              <a:ext uri="{FF2B5EF4-FFF2-40B4-BE49-F238E27FC236}">
                <a16:creationId xmlns:a16="http://schemas.microsoft.com/office/drawing/2014/main" id="{FD2D8463-817B-B80A-666E-58C8307DA21C}"/>
              </a:ext>
            </a:extLst>
          </p:cNvPr>
          <p:cNvSpPr txBox="1"/>
          <p:nvPr/>
        </p:nvSpPr>
        <p:spPr>
          <a:xfrm rot="19981358">
            <a:off x="4088320" y="3705606"/>
            <a:ext cx="1728192" cy="584775"/>
          </a:xfrm>
          <a:prstGeom prst="rect">
            <a:avLst/>
          </a:prstGeom>
          <a:noFill/>
        </p:spPr>
        <p:txBody>
          <a:bodyPr wrap="square" rtlCol="0">
            <a:spAutoFit/>
          </a:bodyPr>
          <a:lstStyle/>
          <a:p>
            <a:r>
              <a:rPr lang="fr-FR" sz="3200" b="1" dirty="0">
                <a:solidFill>
                  <a:srgbClr val="FF0000"/>
                </a:solidFill>
                <a:latin typeface="+mn-lt"/>
              </a:rPr>
              <a:t>Versus</a:t>
            </a:r>
          </a:p>
        </p:txBody>
      </p:sp>
      <p:sp>
        <p:nvSpPr>
          <p:cNvPr id="13" name="Rectangle 12">
            <a:extLst>
              <a:ext uri="{FF2B5EF4-FFF2-40B4-BE49-F238E27FC236}">
                <a16:creationId xmlns:a16="http://schemas.microsoft.com/office/drawing/2014/main" id="{9CEECF18-DD06-C7CD-397E-CD1F0AC99366}"/>
              </a:ext>
            </a:extLst>
          </p:cNvPr>
          <p:cNvSpPr/>
          <p:nvPr/>
        </p:nvSpPr>
        <p:spPr bwMode="auto">
          <a:xfrm>
            <a:off x="12624048" y="7459868"/>
            <a:ext cx="5022901" cy="4289455"/>
          </a:xfrm>
          <a:prstGeom prst="rect">
            <a:avLst/>
          </a:prstGeom>
          <a:solidFill>
            <a:schemeClr val="tx1"/>
          </a:solidFill>
          <a:ln w="12700" cap="flat" cmpd="sng" algn="ctr">
            <a:solidFill>
              <a:schemeClr val="tx1"/>
            </a:solid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fr-FR" sz="2000" b="0" i="0" u="none" strike="noStrike" cap="none" normalizeH="0" baseline="0" dirty="0">
              <a:ln>
                <a:noFill/>
              </a:ln>
              <a:solidFill>
                <a:srgbClr val="74808C"/>
              </a:solidFill>
              <a:effectLst/>
              <a:latin typeface="Poppins" charset="0"/>
              <a:ea typeface="Poppins" charset="0"/>
              <a:cs typeface="Poppins" charset="0"/>
              <a:sym typeface="Poppins" charset="0"/>
            </a:endParaRPr>
          </a:p>
        </p:txBody>
      </p:sp>
      <p:pic>
        <p:nvPicPr>
          <p:cNvPr id="2" name="Image 1">
            <a:extLst>
              <a:ext uri="{FF2B5EF4-FFF2-40B4-BE49-F238E27FC236}">
                <a16:creationId xmlns:a16="http://schemas.microsoft.com/office/drawing/2014/main" id="{075F1EC4-9DEB-450B-B105-D8C58F8B22B2}"/>
              </a:ext>
            </a:extLst>
          </p:cNvPr>
          <p:cNvPicPr>
            <a:picLocks noChangeAspect="1"/>
          </p:cNvPicPr>
          <p:nvPr/>
        </p:nvPicPr>
        <p:blipFill>
          <a:blip r:embed="rId5"/>
          <a:stretch>
            <a:fillRect/>
          </a:stretch>
        </p:blipFill>
        <p:spPr>
          <a:xfrm>
            <a:off x="12696056" y="7809811"/>
            <a:ext cx="5022901" cy="3310834"/>
          </a:xfrm>
          <a:prstGeom prst="rect">
            <a:avLst/>
          </a:prstGeom>
        </p:spPr>
      </p:pic>
      <p:sp>
        <p:nvSpPr>
          <p:cNvPr id="14" name="Rectangle 13">
            <a:extLst>
              <a:ext uri="{FF2B5EF4-FFF2-40B4-BE49-F238E27FC236}">
                <a16:creationId xmlns:a16="http://schemas.microsoft.com/office/drawing/2014/main" id="{57630D28-135E-47C4-3B49-F6F55B672186}"/>
              </a:ext>
            </a:extLst>
          </p:cNvPr>
          <p:cNvSpPr/>
          <p:nvPr/>
        </p:nvSpPr>
        <p:spPr bwMode="auto">
          <a:xfrm>
            <a:off x="18456696" y="7408328"/>
            <a:ext cx="4941863" cy="4289455"/>
          </a:xfrm>
          <a:prstGeom prst="rect">
            <a:avLst/>
          </a:prstGeom>
          <a:solidFill>
            <a:schemeClr val="tx1"/>
          </a:solidFill>
          <a:ln w="12700" cap="flat" cmpd="sng" algn="ctr">
            <a:solidFill>
              <a:schemeClr val="tx1"/>
            </a:solid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fr-FR" sz="2000" b="0" i="0" u="none" strike="noStrike" cap="none" normalizeH="0" baseline="0" dirty="0">
              <a:ln>
                <a:noFill/>
              </a:ln>
              <a:solidFill>
                <a:srgbClr val="74808C"/>
              </a:solidFill>
              <a:effectLst/>
              <a:latin typeface="Poppins" charset="0"/>
              <a:ea typeface="Poppins" charset="0"/>
              <a:cs typeface="Poppins" charset="0"/>
              <a:sym typeface="Poppins" charset="0"/>
            </a:endParaRPr>
          </a:p>
        </p:txBody>
      </p:sp>
      <p:pic>
        <p:nvPicPr>
          <p:cNvPr id="4" name="Image 3">
            <a:extLst>
              <a:ext uri="{FF2B5EF4-FFF2-40B4-BE49-F238E27FC236}">
                <a16:creationId xmlns:a16="http://schemas.microsoft.com/office/drawing/2014/main" id="{F48106EC-E91E-47CC-AD8C-BCDBF3CB304D}"/>
              </a:ext>
            </a:extLst>
          </p:cNvPr>
          <p:cNvPicPr>
            <a:picLocks noChangeAspect="1"/>
          </p:cNvPicPr>
          <p:nvPr/>
        </p:nvPicPr>
        <p:blipFill>
          <a:blip r:embed="rId6"/>
          <a:stretch>
            <a:fillRect/>
          </a:stretch>
        </p:blipFill>
        <p:spPr>
          <a:xfrm>
            <a:off x="18456696" y="7875506"/>
            <a:ext cx="4941864" cy="3310834"/>
          </a:xfrm>
          <a:prstGeom prst="rect">
            <a:avLst/>
          </a:prstGeom>
        </p:spPr>
      </p:pic>
      <p:pic>
        <p:nvPicPr>
          <p:cNvPr id="15" name="Image 14">
            <a:extLst>
              <a:ext uri="{FF2B5EF4-FFF2-40B4-BE49-F238E27FC236}">
                <a16:creationId xmlns:a16="http://schemas.microsoft.com/office/drawing/2014/main" id="{F84BFE1F-3E02-13A6-F5DF-32A6B75A0D69}"/>
              </a:ext>
            </a:extLst>
          </p:cNvPr>
          <p:cNvPicPr>
            <a:picLocks noChangeAspect="1"/>
          </p:cNvPicPr>
          <p:nvPr/>
        </p:nvPicPr>
        <p:blipFill rotWithShape="1">
          <a:blip r:embed="rId3">
            <a:extLst>
              <a:ext uri="{28A0092B-C50C-407E-A947-70E740481C1C}">
                <a14:useLocalDpi xmlns:a14="http://schemas.microsoft.com/office/drawing/2010/main" val="0"/>
              </a:ext>
            </a:extLst>
          </a:blip>
          <a:srcRect l="14478" t="25307" r="12652" b="26194"/>
          <a:stretch/>
        </p:blipFill>
        <p:spPr>
          <a:xfrm>
            <a:off x="12815317" y="3273868"/>
            <a:ext cx="4112562" cy="2737149"/>
          </a:xfrm>
          <a:prstGeom prst="rect">
            <a:avLst/>
          </a:prstGeom>
          <a:ln>
            <a:solidFill>
              <a:schemeClr val="tx1"/>
            </a:solidFill>
          </a:ln>
          <a:effectLst>
            <a:innerShdw blurRad="63500" dist="50800" dir="5400000">
              <a:prstClr val="black">
                <a:alpha val="50000"/>
              </a:prstClr>
            </a:innerShdw>
            <a:reflection blurRad="6350" stA="52000" endA="300" endPos="35000" dir="5400000" sy="-100000" algn="bl" rotWithShape="0"/>
          </a:effectLst>
          <a:scene3d>
            <a:camera prst="obliqueTopRight"/>
            <a:lightRig rig="threePt" dir="t"/>
          </a:scene3d>
        </p:spPr>
      </p:pic>
      <p:pic>
        <p:nvPicPr>
          <p:cNvPr id="17" name="Picture 2" descr="A logo of a company&#10;&#10;Description automatically generated">
            <a:extLst>
              <a:ext uri="{FF2B5EF4-FFF2-40B4-BE49-F238E27FC236}">
                <a16:creationId xmlns:a16="http://schemas.microsoft.com/office/drawing/2014/main" id="{81D90B27-4F8B-A04E-28D1-58BCB502D81F}"/>
              </a:ext>
            </a:extLst>
          </p:cNvPr>
          <p:cNvPicPr>
            <a:picLocks noChangeAspect="1"/>
          </p:cNvPicPr>
          <p:nvPr/>
        </p:nvPicPr>
        <p:blipFill rotWithShape="1">
          <a:blip r:embed="rId4">
            <a:extLst>
              <a:ext uri="{28A0092B-C50C-407E-A947-70E740481C1C}">
                <a14:useLocalDpi xmlns:a14="http://schemas.microsoft.com/office/drawing/2010/main" val="0"/>
              </a:ext>
            </a:extLst>
          </a:blip>
          <a:srcRect l="18521" r="17851"/>
          <a:stretch/>
        </p:blipFill>
        <p:spPr>
          <a:xfrm>
            <a:off x="19176776" y="3314375"/>
            <a:ext cx="3155056" cy="2737149"/>
          </a:xfrm>
          <a:prstGeom prst="rect">
            <a:avLst/>
          </a:prstGeom>
          <a:ln>
            <a:solidFill>
              <a:schemeClr val="tx1"/>
            </a:solidFill>
          </a:ln>
          <a:effectLst>
            <a:reflection blurRad="6350" stA="50000" endA="300" endPos="55000" dir="5400000" sy="-100000" algn="bl" rotWithShape="0"/>
          </a:effectLst>
        </p:spPr>
      </p:pic>
      <p:sp>
        <p:nvSpPr>
          <p:cNvPr id="18" name="ZoneTexte 17">
            <a:extLst>
              <a:ext uri="{FF2B5EF4-FFF2-40B4-BE49-F238E27FC236}">
                <a16:creationId xmlns:a16="http://schemas.microsoft.com/office/drawing/2014/main" id="{267930D0-231C-BFC4-C75E-4B6F7FCB2CC1}"/>
              </a:ext>
            </a:extLst>
          </p:cNvPr>
          <p:cNvSpPr txBox="1"/>
          <p:nvPr/>
        </p:nvSpPr>
        <p:spPr>
          <a:xfrm rot="19981358">
            <a:off x="17188231" y="4187619"/>
            <a:ext cx="1728192" cy="584775"/>
          </a:xfrm>
          <a:prstGeom prst="rect">
            <a:avLst/>
          </a:prstGeom>
          <a:noFill/>
        </p:spPr>
        <p:txBody>
          <a:bodyPr wrap="square" rtlCol="0">
            <a:spAutoFit/>
          </a:bodyPr>
          <a:lstStyle/>
          <a:p>
            <a:r>
              <a:rPr lang="fr-FR" sz="3200" b="1" dirty="0">
                <a:solidFill>
                  <a:srgbClr val="FF0000"/>
                </a:solidFill>
                <a:latin typeface="+mn-lt"/>
              </a:rPr>
              <a:t>Versus</a:t>
            </a:r>
          </a:p>
        </p:txBody>
      </p:sp>
    </p:spTree>
    <p:extLst>
      <p:ext uri="{BB962C8B-B14F-4D97-AF65-F5344CB8AC3E}">
        <p14:creationId xmlns:p14="http://schemas.microsoft.com/office/powerpoint/2010/main" val="11639098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sp useBgFill="1">
        <p:nvSpPr>
          <p:cNvPr id="32"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 y="0"/>
            <a:ext cx="24383998"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34" name="Rectangle 33">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7044892" cy="4571998"/>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2251F272-BD04-4BDC-6872-CB447E7D76E9}"/>
              </a:ext>
            </a:extLst>
          </p:cNvPr>
          <p:cNvSpPr>
            <a:spLocks noGrp="1"/>
          </p:cNvSpPr>
          <p:nvPr>
            <p:ph type="title"/>
          </p:nvPr>
        </p:nvSpPr>
        <p:spPr>
          <a:xfrm>
            <a:off x="1523606" y="700392"/>
            <a:ext cx="12612610" cy="3249040"/>
          </a:xfrm>
        </p:spPr>
        <p:txBody>
          <a:bodyPr vert="horz" lIns="91440" tIns="45720" rIns="91440" bIns="45720" rtlCol="0" anchor="ctr">
            <a:normAutofit/>
          </a:bodyPr>
          <a:lstStyle/>
          <a:p>
            <a:pPr defTabSz="914400" eaLnBrk="1" hangingPunct="1">
              <a:lnSpc>
                <a:spcPct val="90000"/>
              </a:lnSpc>
            </a:pPr>
            <a:r>
              <a:rPr lang="en-US" sz="8000" dirty="0">
                <a:solidFill>
                  <a:schemeClr val="tx1"/>
                </a:solidFill>
                <a:latin typeface="+mj-lt"/>
                <a:ea typeface="+mj-ea"/>
                <a:cs typeface="+mj-cs"/>
              </a:rPr>
              <a:t>Use SharePoint to create an intranet</a:t>
            </a:r>
          </a:p>
        </p:txBody>
      </p:sp>
      <p:sp>
        <p:nvSpPr>
          <p:cNvPr id="4" name="Espace réservé du contenu 3">
            <a:extLst>
              <a:ext uri="{FF2B5EF4-FFF2-40B4-BE49-F238E27FC236}">
                <a16:creationId xmlns:a16="http://schemas.microsoft.com/office/drawing/2014/main" id="{15029BD4-4F99-2519-D768-74A695228300}"/>
              </a:ext>
            </a:extLst>
          </p:cNvPr>
          <p:cNvSpPr>
            <a:spLocks noGrp="1"/>
          </p:cNvSpPr>
          <p:nvPr>
            <p:ph sz="half" idx="2"/>
          </p:nvPr>
        </p:nvSpPr>
        <p:spPr>
          <a:xfrm>
            <a:off x="1568536" y="4429023"/>
            <a:ext cx="11971542" cy="6476682"/>
          </a:xfrm>
        </p:spPr>
        <p:txBody>
          <a:bodyPr vert="horz" lIns="91440" tIns="45720" rIns="91440" bIns="45720" rtlCol="0" anchor="ctr">
            <a:noAutofit/>
          </a:bodyPr>
          <a:lstStyle/>
          <a:p>
            <a:pPr marL="342900" indent="-571500" defTabSz="914400" eaLnBrk="1" hangingPunct="1">
              <a:lnSpc>
                <a:spcPct val="90000"/>
              </a:lnSpc>
              <a:spcAft>
                <a:spcPts val="600"/>
              </a:spcAft>
              <a:buSzPct val="87000"/>
              <a:buFont typeface="Wingdings" pitchFamily="2" charset="2"/>
              <a:buChar char="Ø"/>
            </a:pPr>
            <a:r>
              <a:rPr lang="en-US" sz="4400" dirty="0">
                <a:solidFill>
                  <a:schemeClr val="tx1"/>
                </a:solidFill>
                <a:latin typeface="+mn-lt"/>
                <a:ea typeface="+mn-ea"/>
                <a:cs typeface="+mn-cs"/>
              </a:rPr>
              <a:t>An intranet is a private website that is reserved for users of a private organization.
The intranet brings together contributors in the company.
SharePoint offers "social networking" features and content storage spaces dedicated to users.</a:t>
            </a:r>
          </a:p>
        </p:txBody>
      </p:sp>
      <p:pic>
        <p:nvPicPr>
          <p:cNvPr id="5" name="Espace réservé du contenu 4" descr="Concept de partage de fichiers sur le tableau noir">
            <a:extLst>
              <a:ext uri="{FF2B5EF4-FFF2-40B4-BE49-F238E27FC236}">
                <a16:creationId xmlns:a16="http://schemas.microsoft.com/office/drawing/2014/main" id="{EA8BEA2E-08F3-47D1-94F0-746EEAE0CC6C}"/>
              </a:ext>
            </a:extLst>
          </p:cNvPr>
          <p:cNvPicPr>
            <a:picLocks noGrp="1" noChangeAspect="1"/>
          </p:cNvPicPr>
          <p:nvPr>
            <p:ph sz="half" idx="1"/>
          </p:nvPr>
        </p:nvPicPr>
        <p:blipFill>
          <a:blip r:embed="rId3"/>
          <a:srcRect l="9859" r="28961" b="-1"/>
          <a:stretch/>
        </p:blipFill>
        <p:spPr>
          <a:xfrm>
            <a:off x="15216336" y="1961456"/>
            <a:ext cx="7959345" cy="8944249"/>
          </a:xfrm>
          <a:prstGeom prst="roundRect">
            <a:avLst>
              <a:gd name="adj" fmla="val 8594"/>
            </a:avLst>
          </a:prstGeom>
          <a:solidFill>
            <a:srgbClr val="FFFFFF">
              <a:shade val="85000"/>
            </a:srgbClr>
          </a:solidFill>
          <a:ln>
            <a:solidFill>
              <a:srgbClr val="00FB92"/>
            </a:solidFill>
          </a:ln>
          <a:effectLst>
            <a:reflection blurRad="12700" stA="38000" endPos="28000" dist="5000" dir="5400000" sy="-100000" algn="bl" rotWithShape="0"/>
          </a:effectLst>
        </p:spPr>
      </p:pic>
    </p:spTree>
    <p:extLst>
      <p:ext uri="{BB962C8B-B14F-4D97-AF65-F5344CB8AC3E}">
        <p14:creationId xmlns:p14="http://schemas.microsoft.com/office/powerpoint/2010/main" val="1218798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77904"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E58C1369-98F9-ECD0-44A6-2A15BDD54EBE}"/>
              </a:ext>
            </a:extLst>
          </p:cNvPr>
          <p:cNvSpPr>
            <a:spLocks noGrp="1"/>
          </p:cNvSpPr>
          <p:nvPr>
            <p:ph type="title"/>
          </p:nvPr>
        </p:nvSpPr>
        <p:spPr>
          <a:xfrm>
            <a:off x="1280160" y="650738"/>
            <a:ext cx="8737204" cy="3913682"/>
          </a:xfrm>
        </p:spPr>
        <p:txBody>
          <a:bodyPr vert="horz" lIns="91440" tIns="45720" rIns="91440" bIns="45720" rtlCol="0" anchor="b">
            <a:normAutofit/>
          </a:bodyPr>
          <a:lstStyle/>
          <a:p>
            <a:pPr defTabSz="914400" eaLnBrk="1" hangingPunct="1">
              <a:lnSpc>
                <a:spcPct val="90000"/>
              </a:lnSpc>
            </a:pPr>
            <a:r>
              <a:rPr lang="en-US" sz="10800" dirty="0">
                <a:solidFill>
                  <a:schemeClr val="tx1"/>
                </a:solidFill>
                <a:latin typeface="+mj-lt"/>
                <a:ea typeface="+mj-ea"/>
                <a:cs typeface="+mj-cs"/>
              </a:rPr>
              <a:t>Summary</a:t>
            </a:r>
          </a:p>
        </p:txBody>
      </p:sp>
      <p:sp>
        <p:nvSpPr>
          <p:cNvPr id="2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80160" y="5173988"/>
            <a:ext cx="6949440" cy="36576"/>
          </a:xfrm>
          <a:custGeom>
            <a:avLst/>
            <a:gdLst>
              <a:gd name="connsiteX0" fmla="*/ 0 w 6949440"/>
              <a:gd name="connsiteY0" fmla="*/ 0 h 36576"/>
              <a:gd name="connsiteX1" fmla="*/ 625450 w 6949440"/>
              <a:gd name="connsiteY1" fmla="*/ 0 h 36576"/>
              <a:gd name="connsiteX2" fmla="*/ 1181405 w 6949440"/>
              <a:gd name="connsiteY2" fmla="*/ 0 h 36576"/>
              <a:gd name="connsiteX3" fmla="*/ 1945843 w 6949440"/>
              <a:gd name="connsiteY3" fmla="*/ 0 h 36576"/>
              <a:gd name="connsiteX4" fmla="*/ 2710282 w 6949440"/>
              <a:gd name="connsiteY4" fmla="*/ 0 h 36576"/>
              <a:gd name="connsiteX5" fmla="*/ 3405226 w 6949440"/>
              <a:gd name="connsiteY5" fmla="*/ 0 h 36576"/>
              <a:gd name="connsiteX6" fmla="*/ 3891686 w 6949440"/>
              <a:gd name="connsiteY6" fmla="*/ 0 h 36576"/>
              <a:gd name="connsiteX7" fmla="*/ 4656125 w 6949440"/>
              <a:gd name="connsiteY7" fmla="*/ 0 h 36576"/>
              <a:gd name="connsiteX8" fmla="*/ 5142586 w 6949440"/>
              <a:gd name="connsiteY8" fmla="*/ 0 h 36576"/>
              <a:gd name="connsiteX9" fmla="*/ 5629046 w 6949440"/>
              <a:gd name="connsiteY9" fmla="*/ 0 h 36576"/>
              <a:gd name="connsiteX10" fmla="*/ 6949440 w 6949440"/>
              <a:gd name="connsiteY10" fmla="*/ 0 h 36576"/>
              <a:gd name="connsiteX11" fmla="*/ 6949440 w 6949440"/>
              <a:gd name="connsiteY11" fmla="*/ 36576 h 36576"/>
              <a:gd name="connsiteX12" fmla="*/ 6115507 w 6949440"/>
              <a:gd name="connsiteY12" fmla="*/ 36576 h 36576"/>
              <a:gd name="connsiteX13" fmla="*/ 5420563 w 6949440"/>
              <a:gd name="connsiteY13" fmla="*/ 36576 h 36576"/>
              <a:gd name="connsiteX14" fmla="*/ 4586630 w 6949440"/>
              <a:gd name="connsiteY14" fmla="*/ 36576 h 36576"/>
              <a:gd name="connsiteX15" fmla="*/ 4030675 w 6949440"/>
              <a:gd name="connsiteY15" fmla="*/ 36576 h 36576"/>
              <a:gd name="connsiteX16" fmla="*/ 3335731 w 6949440"/>
              <a:gd name="connsiteY16" fmla="*/ 36576 h 36576"/>
              <a:gd name="connsiteX17" fmla="*/ 2501798 w 6949440"/>
              <a:gd name="connsiteY17" fmla="*/ 36576 h 36576"/>
              <a:gd name="connsiteX18" fmla="*/ 1876349 w 6949440"/>
              <a:gd name="connsiteY18" fmla="*/ 36576 h 36576"/>
              <a:gd name="connsiteX19" fmla="*/ 1042416 w 6949440"/>
              <a:gd name="connsiteY19" fmla="*/ 36576 h 36576"/>
              <a:gd name="connsiteX20" fmla="*/ 0 w 6949440"/>
              <a:gd name="connsiteY20" fmla="*/ 36576 h 36576"/>
              <a:gd name="connsiteX21" fmla="*/ 0 w 6949440"/>
              <a:gd name="connsiteY21" fmla="*/ 0 h 3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949440" h="36576" fill="none" extrusionOk="0">
                <a:moveTo>
                  <a:pt x="0" y="0"/>
                </a:moveTo>
                <a:cubicBezTo>
                  <a:pt x="258497" y="9297"/>
                  <a:pt x="407807" y="-18405"/>
                  <a:pt x="625450" y="0"/>
                </a:cubicBezTo>
                <a:cubicBezTo>
                  <a:pt x="843093" y="18405"/>
                  <a:pt x="999015" y="-26184"/>
                  <a:pt x="1181405" y="0"/>
                </a:cubicBezTo>
                <a:cubicBezTo>
                  <a:pt x="1363796" y="26184"/>
                  <a:pt x="1683622" y="-2693"/>
                  <a:pt x="1945843" y="0"/>
                </a:cubicBezTo>
                <a:cubicBezTo>
                  <a:pt x="2208064" y="2693"/>
                  <a:pt x="2441799" y="25043"/>
                  <a:pt x="2710282" y="0"/>
                </a:cubicBezTo>
                <a:cubicBezTo>
                  <a:pt x="2978765" y="-25043"/>
                  <a:pt x="3067236" y="31163"/>
                  <a:pt x="3405226" y="0"/>
                </a:cubicBezTo>
                <a:cubicBezTo>
                  <a:pt x="3743216" y="-31163"/>
                  <a:pt x="3709212" y="-10243"/>
                  <a:pt x="3891686" y="0"/>
                </a:cubicBezTo>
                <a:cubicBezTo>
                  <a:pt x="4074160" y="10243"/>
                  <a:pt x="4289131" y="-21245"/>
                  <a:pt x="4656125" y="0"/>
                </a:cubicBezTo>
                <a:cubicBezTo>
                  <a:pt x="5023119" y="21245"/>
                  <a:pt x="4974341" y="-6180"/>
                  <a:pt x="5142586" y="0"/>
                </a:cubicBezTo>
                <a:cubicBezTo>
                  <a:pt x="5310831" y="6180"/>
                  <a:pt x="5410735" y="-3376"/>
                  <a:pt x="5629046" y="0"/>
                </a:cubicBezTo>
                <a:cubicBezTo>
                  <a:pt x="5847357" y="3376"/>
                  <a:pt x="6462655" y="40363"/>
                  <a:pt x="6949440" y="0"/>
                </a:cubicBezTo>
                <a:cubicBezTo>
                  <a:pt x="6950776" y="14036"/>
                  <a:pt x="6948002" y="18623"/>
                  <a:pt x="6949440" y="36576"/>
                </a:cubicBezTo>
                <a:cubicBezTo>
                  <a:pt x="6623462" y="17455"/>
                  <a:pt x="6369711" y="22107"/>
                  <a:pt x="6115507" y="36576"/>
                </a:cubicBezTo>
                <a:cubicBezTo>
                  <a:pt x="5861303" y="51045"/>
                  <a:pt x="5644171" y="52892"/>
                  <a:pt x="5420563" y="36576"/>
                </a:cubicBezTo>
                <a:cubicBezTo>
                  <a:pt x="5196955" y="20260"/>
                  <a:pt x="4970928" y="63872"/>
                  <a:pt x="4586630" y="36576"/>
                </a:cubicBezTo>
                <a:cubicBezTo>
                  <a:pt x="4202332" y="9280"/>
                  <a:pt x="4230352" y="42653"/>
                  <a:pt x="4030675" y="36576"/>
                </a:cubicBezTo>
                <a:cubicBezTo>
                  <a:pt x="3830999" y="30499"/>
                  <a:pt x="3610423" y="31125"/>
                  <a:pt x="3335731" y="36576"/>
                </a:cubicBezTo>
                <a:cubicBezTo>
                  <a:pt x="3061039" y="42027"/>
                  <a:pt x="2792562" y="38173"/>
                  <a:pt x="2501798" y="36576"/>
                </a:cubicBezTo>
                <a:cubicBezTo>
                  <a:pt x="2211034" y="34979"/>
                  <a:pt x="2068435" y="6707"/>
                  <a:pt x="1876349" y="36576"/>
                </a:cubicBezTo>
                <a:cubicBezTo>
                  <a:pt x="1684263" y="66445"/>
                  <a:pt x="1257330" y="29560"/>
                  <a:pt x="1042416" y="36576"/>
                </a:cubicBezTo>
                <a:cubicBezTo>
                  <a:pt x="827502" y="43592"/>
                  <a:pt x="333456" y="17904"/>
                  <a:pt x="0" y="36576"/>
                </a:cubicBezTo>
                <a:cubicBezTo>
                  <a:pt x="-44" y="24172"/>
                  <a:pt x="86" y="11981"/>
                  <a:pt x="0" y="0"/>
                </a:cubicBezTo>
                <a:close/>
              </a:path>
              <a:path w="6949440" h="36576" stroke="0" extrusionOk="0">
                <a:moveTo>
                  <a:pt x="0" y="0"/>
                </a:moveTo>
                <a:cubicBezTo>
                  <a:pt x="271875" y="-23518"/>
                  <a:pt x="381428" y="6804"/>
                  <a:pt x="555955" y="0"/>
                </a:cubicBezTo>
                <a:cubicBezTo>
                  <a:pt x="730483" y="-6804"/>
                  <a:pt x="978239" y="33438"/>
                  <a:pt x="1389888" y="0"/>
                </a:cubicBezTo>
                <a:cubicBezTo>
                  <a:pt x="1801537" y="-33438"/>
                  <a:pt x="1682936" y="6451"/>
                  <a:pt x="1876349" y="0"/>
                </a:cubicBezTo>
                <a:cubicBezTo>
                  <a:pt x="2069762" y="-6451"/>
                  <a:pt x="2227570" y="5351"/>
                  <a:pt x="2362810" y="0"/>
                </a:cubicBezTo>
                <a:cubicBezTo>
                  <a:pt x="2498050" y="-5351"/>
                  <a:pt x="2790947" y="32618"/>
                  <a:pt x="3057754" y="0"/>
                </a:cubicBezTo>
                <a:cubicBezTo>
                  <a:pt x="3324561" y="-32618"/>
                  <a:pt x="3460403" y="24807"/>
                  <a:pt x="3683203" y="0"/>
                </a:cubicBezTo>
                <a:cubicBezTo>
                  <a:pt x="3906003" y="-24807"/>
                  <a:pt x="4090944" y="3705"/>
                  <a:pt x="4447642" y="0"/>
                </a:cubicBezTo>
                <a:cubicBezTo>
                  <a:pt x="4804340" y="-3705"/>
                  <a:pt x="4787235" y="-26993"/>
                  <a:pt x="5003597" y="0"/>
                </a:cubicBezTo>
                <a:cubicBezTo>
                  <a:pt x="5219959" y="26993"/>
                  <a:pt x="5645855" y="23373"/>
                  <a:pt x="5837530" y="0"/>
                </a:cubicBezTo>
                <a:cubicBezTo>
                  <a:pt x="6029205" y="-23373"/>
                  <a:pt x="6619805" y="47868"/>
                  <a:pt x="6949440" y="0"/>
                </a:cubicBezTo>
                <a:cubicBezTo>
                  <a:pt x="6949742" y="16774"/>
                  <a:pt x="6948869" y="27779"/>
                  <a:pt x="6949440" y="36576"/>
                </a:cubicBezTo>
                <a:cubicBezTo>
                  <a:pt x="6803300" y="52771"/>
                  <a:pt x="6582007" y="36693"/>
                  <a:pt x="6393485" y="36576"/>
                </a:cubicBezTo>
                <a:cubicBezTo>
                  <a:pt x="6204963" y="36459"/>
                  <a:pt x="6002492" y="17516"/>
                  <a:pt x="5837530" y="36576"/>
                </a:cubicBezTo>
                <a:cubicBezTo>
                  <a:pt x="5672568" y="55636"/>
                  <a:pt x="5520546" y="27893"/>
                  <a:pt x="5212080" y="36576"/>
                </a:cubicBezTo>
                <a:cubicBezTo>
                  <a:pt x="4903614" y="45260"/>
                  <a:pt x="4838281" y="36158"/>
                  <a:pt x="4725619" y="36576"/>
                </a:cubicBezTo>
                <a:cubicBezTo>
                  <a:pt x="4612957" y="36994"/>
                  <a:pt x="4351697" y="27448"/>
                  <a:pt x="4100170" y="36576"/>
                </a:cubicBezTo>
                <a:cubicBezTo>
                  <a:pt x="3848643" y="45704"/>
                  <a:pt x="3746852" y="38176"/>
                  <a:pt x="3544214" y="36576"/>
                </a:cubicBezTo>
                <a:cubicBezTo>
                  <a:pt x="3341576" y="34976"/>
                  <a:pt x="2981167" y="39701"/>
                  <a:pt x="2710282" y="36576"/>
                </a:cubicBezTo>
                <a:cubicBezTo>
                  <a:pt x="2439397" y="33451"/>
                  <a:pt x="2228375" y="14959"/>
                  <a:pt x="1945843" y="36576"/>
                </a:cubicBezTo>
                <a:cubicBezTo>
                  <a:pt x="1663311" y="58193"/>
                  <a:pt x="1580554" y="16658"/>
                  <a:pt x="1459382" y="36576"/>
                </a:cubicBezTo>
                <a:cubicBezTo>
                  <a:pt x="1338210" y="56494"/>
                  <a:pt x="1010083" y="48133"/>
                  <a:pt x="764438" y="36576"/>
                </a:cubicBezTo>
                <a:cubicBezTo>
                  <a:pt x="518793" y="25019"/>
                  <a:pt x="340449" y="41120"/>
                  <a:pt x="0" y="36576"/>
                </a:cubicBezTo>
                <a:cubicBezTo>
                  <a:pt x="566" y="19755"/>
                  <a:pt x="-1" y="8736"/>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Espace réservé du contenu 3">
            <a:extLst>
              <a:ext uri="{FF2B5EF4-FFF2-40B4-BE49-F238E27FC236}">
                <a16:creationId xmlns:a16="http://schemas.microsoft.com/office/drawing/2014/main" id="{94A08E35-290A-8D08-B140-CE808FF4254E}"/>
              </a:ext>
            </a:extLst>
          </p:cNvPr>
          <p:cNvSpPr>
            <a:spLocks noGrp="1"/>
          </p:cNvSpPr>
          <p:nvPr>
            <p:ph sz="half" idx="2"/>
          </p:nvPr>
        </p:nvSpPr>
        <p:spPr>
          <a:xfrm>
            <a:off x="1280160" y="5745798"/>
            <a:ext cx="8487178" cy="6641336"/>
          </a:xfrm>
        </p:spPr>
        <p:txBody>
          <a:bodyPr vert="horz" lIns="91440" tIns="45720" rIns="91440" bIns="45720" rtlCol="0">
            <a:normAutofit/>
          </a:bodyPr>
          <a:lstStyle/>
          <a:p>
            <a:pPr indent="-228600" defTabSz="914400" eaLnBrk="1" hangingPunct="1">
              <a:lnSpc>
                <a:spcPct val="90000"/>
              </a:lnSpc>
              <a:spcAft>
                <a:spcPts val="600"/>
              </a:spcAft>
              <a:buSzPct val="87000"/>
              <a:buFont typeface="Arial" panose="020B0604020202020204" pitchFamily="34" charset="0"/>
              <a:buChar char="•"/>
            </a:pPr>
            <a:r>
              <a:rPr lang="en-US" sz="4100" dirty="0">
                <a:solidFill>
                  <a:schemeClr val="tx1"/>
                </a:solidFill>
                <a:latin typeface="+mn-lt"/>
                <a:ea typeface="+mn-ea"/>
                <a:cs typeface="+mn-cs"/>
              </a:rPr>
              <a:t>General Introduction to SharePoint Online
The main functional areas of SharePoint
Why choose SharePoint for your business
Create a SharePoint site
Customize a SharePoint site
Access management in SharePoint</a:t>
            </a:r>
          </a:p>
        </p:txBody>
      </p:sp>
      <p:pic>
        <p:nvPicPr>
          <p:cNvPr id="5" name="Espace réservé du contenu 4" descr="Disque dur en forme de nuage avec câbles">
            <a:extLst>
              <a:ext uri="{FF2B5EF4-FFF2-40B4-BE49-F238E27FC236}">
                <a16:creationId xmlns:a16="http://schemas.microsoft.com/office/drawing/2014/main" id="{871D06D1-4BAB-4486-8F44-22BA88B09D24}"/>
              </a:ext>
            </a:extLst>
          </p:cNvPr>
          <p:cNvPicPr>
            <a:picLocks noGrp="1" noChangeAspect="1"/>
          </p:cNvPicPr>
          <p:nvPr>
            <p:ph sz="half" idx="1"/>
          </p:nvPr>
        </p:nvPicPr>
        <p:blipFill>
          <a:blip r:embed="rId2"/>
          <a:srcRect l="13481" r="29346"/>
          <a:stretch/>
        </p:blipFill>
        <p:spPr>
          <a:xfrm>
            <a:off x="10623404" y="10"/>
            <a:ext cx="13757550" cy="13715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3" name="Picture 2" descr="A logo of a company&#10;&#10;Description automatically generated">
            <a:extLst>
              <a:ext uri="{FF2B5EF4-FFF2-40B4-BE49-F238E27FC236}">
                <a16:creationId xmlns:a16="http://schemas.microsoft.com/office/drawing/2014/main" id="{3DE27476-EBFA-5ED5-94CA-93F846B80D78}"/>
              </a:ext>
            </a:extLst>
          </p:cNvPr>
          <p:cNvPicPr>
            <a:picLocks noChangeAspect="1"/>
          </p:cNvPicPr>
          <p:nvPr/>
        </p:nvPicPr>
        <p:blipFill rotWithShape="1">
          <a:blip r:embed="rId3">
            <a:extLst>
              <a:ext uri="{28A0092B-C50C-407E-A947-70E740481C1C}">
                <a14:useLocalDpi xmlns:a14="http://schemas.microsoft.com/office/drawing/2010/main" val="0"/>
              </a:ext>
            </a:extLst>
          </a:blip>
          <a:srcRect l="18521" r="17851"/>
          <a:stretch/>
        </p:blipFill>
        <p:spPr>
          <a:xfrm>
            <a:off x="16669033" y="1034860"/>
            <a:ext cx="8136904" cy="7059120"/>
          </a:xfrm>
          <a:prstGeom prst="rect">
            <a:avLst/>
          </a:prstGeom>
          <a:ln>
            <a:solidFill>
              <a:schemeClr val="tx1"/>
            </a:solidFill>
          </a:ln>
          <a:effectLst>
            <a:reflection blurRad="6350" stA="50000" endA="300" endPos="55000" dir="5400000" sy="-100000" algn="bl" rotWithShape="0"/>
          </a:effectLst>
        </p:spPr>
      </p:pic>
    </p:spTree>
    <p:extLst>
      <p:ext uri="{BB962C8B-B14F-4D97-AF65-F5344CB8AC3E}">
        <p14:creationId xmlns:p14="http://schemas.microsoft.com/office/powerpoint/2010/main" val="2242213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sp>
        <p:nvSpPr>
          <p:cNvPr id="6145" name="Text Box 1"/>
          <p:cNvSpPr txBox="1">
            <a:spLocks/>
          </p:cNvSpPr>
          <p:nvPr/>
        </p:nvSpPr>
        <p:spPr bwMode="auto">
          <a:xfrm>
            <a:off x="22545675" y="12448902"/>
            <a:ext cx="895350" cy="385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spAutoFit/>
          </a:bodyPr>
          <a:lstStyle>
            <a:lvl1pPr>
              <a:defRPr sz="2000">
                <a:solidFill>
                  <a:srgbClr val="74808C"/>
                </a:solidFill>
                <a:latin typeface="Poppins" charset="0"/>
                <a:ea typeface="Poppins" charset="0"/>
                <a:cs typeface="Poppins" charset="0"/>
                <a:sym typeface="Poppins" charset="0"/>
              </a:defRPr>
            </a:lvl1pPr>
            <a:lvl2pPr marL="742950" indent="-285750">
              <a:defRPr sz="2000">
                <a:solidFill>
                  <a:srgbClr val="74808C"/>
                </a:solidFill>
                <a:latin typeface="Poppins" charset="0"/>
                <a:ea typeface="Poppins" charset="0"/>
                <a:cs typeface="Poppins" charset="0"/>
                <a:sym typeface="Poppins" charset="0"/>
              </a:defRPr>
            </a:lvl2pPr>
            <a:lvl3pPr marL="1143000" indent="-228600">
              <a:defRPr sz="2000">
                <a:solidFill>
                  <a:srgbClr val="74808C"/>
                </a:solidFill>
                <a:latin typeface="Poppins" charset="0"/>
                <a:ea typeface="Poppins" charset="0"/>
                <a:cs typeface="Poppins" charset="0"/>
                <a:sym typeface="Poppins" charset="0"/>
              </a:defRPr>
            </a:lvl3pPr>
            <a:lvl4pPr marL="1600200" indent="-228600">
              <a:defRPr sz="2000">
                <a:solidFill>
                  <a:srgbClr val="74808C"/>
                </a:solidFill>
                <a:latin typeface="Poppins" charset="0"/>
                <a:ea typeface="Poppins" charset="0"/>
                <a:cs typeface="Poppins" charset="0"/>
                <a:sym typeface="Poppins" charset="0"/>
              </a:defRPr>
            </a:lvl4pPr>
            <a:lvl5pPr marL="2057400" indent="-228600">
              <a:defRPr sz="2000">
                <a:solidFill>
                  <a:srgbClr val="74808C"/>
                </a:solidFill>
                <a:latin typeface="Poppins" charset="0"/>
                <a:ea typeface="Poppins" charset="0"/>
                <a:cs typeface="Poppins" charset="0"/>
                <a:sym typeface="Poppins" charset="0"/>
              </a:defRPr>
            </a:lvl5pPr>
            <a:lvl6pPr marL="25146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6pPr>
            <a:lvl7pPr marL="29718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7pPr>
            <a:lvl8pPr marL="34290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8pPr>
            <a:lvl9pPr marL="38862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9pPr>
          </a:lstStyle>
          <a:p>
            <a:pPr algn="ctr" eaLnBrk="1">
              <a:defRPr/>
            </a:pPr>
            <a:fld id="{50DB6F24-78AF-B74A-8CA2-6EFA4B1A3171}" type="slidenum">
              <a:rPr lang="x-none" altLang="x-none" smtClean="0">
                <a:solidFill>
                  <a:srgbClr val="9B9A9C"/>
                </a:solidFill>
                <a:latin typeface="Montserrat" charset="0"/>
                <a:ea typeface="Montserrat" charset="0"/>
                <a:cs typeface="Montserrat" charset="0"/>
              </a:rPr>
              <a:pPr algn="ctr" eaLnBrk="1">
                <a:defRPr/>
              </a:pPr>
              <a:t>6</a:t>
            </a:fld>
            <a:endParaRPr lang="x-none" altLang="x-none" dirty="0">
              <a:solidFill>
                <a:srgbClr val="9B9A9C"/>
              </a:solidFill>
              <a:latin typeface="Montserrat" charset="0"/>
              <a:ea typeface="Montserrat" charset="0"/>
              <a:cs typeface="Montserrat" charset="0"/>
            </a:endParaRPr>
          </a:p>
        </p:txBody>
      </p:sp>
      <p:sp>
        <p:nvSpPr>
          <p:cNvPr id="8" name="Text Box 3"/>
          <p:cNvSpPr txBox="1">
            <a:spLocks/>
          </p:cNvSpPr>
          <p:nvPr/>
        </p:nvSpPr>
        <p:spPr bwMode="auto">
          <a:xfrm>
            <a:off x="958752" y="712831"/>
            <a:ext cx="16777802" cy="1584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eaLnBrk="1">
              <a:defRPr/>
            </a:pPr>
            <a:r>
              <a:rPr lang="en-US" altLang="x-none" sz="7200" b="1" dirty="0">
                <a:solidFill>
                  <a:schemeClr val="tx1"/>
                </a:solidFill>
                <a:latin typeface="Montserrat Semi" charset="0"/>
                <a:ea typeface="Montserrat Semi" charset="0"/>
                <a:cs typeface="Montserrat Semi" charset="0"/>
                <a:sym typeface="Poppins Medium" charset="0"/>
              </a:rPr>
              <a:t>Use SharePoint to create an intranet</a:t>
            </a:r>
            <a:endParaRPr lang="x-none" altLang="x-none" sz="7200" b="1" dirty="0">
              <a:solidFill>
                <a:schemeClr val="tx1"/>
              </a:solidFill>
              <a:latin typeface="Montserrat Semi" charset="0"/>
              <a:ea typeface="Montserrat Semi" charset="0"/>
              <a:cs typeface="Montserrat Semi" charset="0"/>
              <a:sym typeface="Poppins Medium" charset="0"/>
            </a:endParaRPr>
          </a:p>
        </p:txBody>
      </p:sp>
      <p:sp>
        <p:nvSpPr>
          <p:cNvPr id="2" name="Rectangle 1"/>
          <p:cNvSpPr/>
          <p:nvPr/>
        </p:nvSpPr>
        <p:spPr bwMode="auto">
          <a:xfrm>
            <a:off x="934227" y="2606364"/>
            <a:ext cx="13158352" cy="8217634"/>
          </a:xfrm>
          <a:prstGeom prst="rect">
            <a:avLst/>
          </a:prstGeom>
        </p:spPr>
        <p:txBody>
          <a:bodyPr wrap="square">
            <a:spAutoFit/>
          </a:bodyPr>
          <a:lstStyle/>
          <a:p>
            <a:pPr>
              <a:defRPr/>
            </a:pPr>
            <a:r>
              <a:rPr lang="en-US" sz="4400" dirty="0">
                <a:solidFill>
                  <a:schemeClr val="tx1"/>
                </a:solidFill>
                <a:latin typeface="+mn-lt"/>
                <a:ea typeface="Open Sans" charset="0"/>
                <a:cs typeface="Open Sans" charset="0"/>
              </a:rPr>
              <a:t>A SharePoint solution has many advantages, including:</a:t>
            </a:r>
          </a:p>
          <a:p>
            <a:pPr>
              <a:defRPr/>
            </a:pPr>
            <a:r>
              <a:rPr lang="en-US" sz="4400" dirty="0">
                <a:solidFill>
                  <a:schemeClr val="tx1"/>
                </a:solidFill>
                <a:latin typeface="+mn-lt"/>
                <a:ea typeface="Open Sans" charset="0"/>
                <a:cs typeface="Open Sans" charset="0"/>
              </a:rPr>
              <a:t>
Document management options via libraries (metadata and document type management)
Wiki page libraries allow you to quickly and unstructured gather business data in an easily editable format.</a:t>
            </a:r>
          </a:p>
          <a:p>
            <a:pPr>
              <a:defRPr/>
            </a:pPr>
            <a:r>
              <a:rPr lang="en-US" sz="4400" dirty="0">
                <a:solidFill>
                  <a:schemeClr val="tx1"/>
                </a:solidFill>
                <a:latin typeface="+mn-lt"/>
                <a:ea typeface="Open Sans" charset="0"/>
                <a:cs typeface="Open Sans" charset="0"/>
              </a:rPr>
              <a:t>
The development of solutions or apps allows the company to commission management solutions in record time (Power Apps)</a:t>
            </a:r>
            <a:endParaRPr lang="fr-FR" sz="4400" dirty="0">
              <a:solidFill>
                <a:schemeClr val="tx1"/>
              </a:solidFill>
              <a:latin typeface="+mn-lt"/>
              <a:ea typeface="Open Sans" charset="0"/>
              <a:cs typeface="Open Sans" charset="0"/>
            </a:endParaRPr>
          </a:p>
        </p:txBody>
      </p:sp>
      <p:pic>
        <p:nvPicPr>
          <p:cNvPr id="7" name="Image 6" descr="Une image contenant texte, équipement électronique, ordinateur&#10;&#10;Description générée automatiquement">
            <a:extLst>
              <a:ext uri="{FF2B5EF4-FFF2-40B4-BE49-F238E27FC236}">
                <a16:creationId xmlns:a16="http://schemas.microsoft.com/office/drawing/2014/main" id="{0C43E0DF-B3FA-4B8D-883B-D66BD3DBF17A}"/>
              </a:ext>
            </a:extLst>
          </p:cNvPr>
          <p:cNvPicPr>
            <a:picLocks noChangeAspect="1"/>
          </p:cNvPicPr>
          <p:nvPr/>
        </p:nvPicPr>
        <p:blipFill>
          <a:blip r:embed="rId3"/>
          <a:stretch>
            <a:fillRect/>
          </a:stretch>
        </p:blipFill>
        <p:spPr>
          <a:xfrm>
            <a:off x="15309778" y="2606364"/>
            <a:ext cx="3528391" cy="2573231"/>
          </a:xfrm>
          <a:prstGeom prst="roundRect">
            <a:avLst>
              <a:gd name="adj" fmla="val 4167"/>
            </a:avLst>
          </a:prstGeom>
          <a:solidFill>
            <a:srgbClr val="FFFFFF"/>
          </a:solidFill>
          <a:ln w="76200" cap="sq">
            <a:solidFill>
              <a:srgbClr val="00FB92"/>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0" name="Image 9">
            <a:extLst>
              <a:ext uri="{FF2B5EF4-FFF2-40B4-BE49-F238E27FC236}">
                <a16:creationId xmlns:a16="http://schemas.microsoft.com/office/drawing/2014/main" id="{E004CA5B-8113-461A-A0F9-17F409221BCB}"/>
              </a:ext>
            </a:extLst>
          </p:cNvPr>
          <p:cNvPicPr>
            <a:picLocks noChangeAspect="1"/>
          </p:cNvPicPr>
          <p:nvPr/>
        </p:nvPicPr>
        <p:blipFill>
          <a:blip r:embed="rId4"/>
          <a:stretch>
            <a:fillRect/>
          </a:stretch>
        </p:blipFill>
        <p:spPr>
          <a:xfrm>
            <a:off x="14255388" y="7382336"/>
            <a:ext cx="5722987" cy="4368209"/>
          </a:xfrm>
          <a:prstGeom prst="roundRect">
            <a:avLst>
              <a:gd name="adj" fmla="val 4167"/>
            </a:avLst>
          </a:prstGeom>
          <a:solidFill>
            <a:srgbClr val="FFFFFF"/>
          </a:solidFill>
          <a:ln w="76200" cap="sq">
            <a:solidFill>
              <a:srgbClr val="00FB92"/>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5" name="Image 4">
            <a:extLst>
              <a:ext uri="{FF2B5EF4-FFF2-40B4-BE49-F238E27FC236}">
                <a16:creationId xmlns:a16="http://schemas.microsoft.com/office/drawing/2014/main" id="{9C26F300-4F01-4D3C-B8F6-3E3A84FCA16A}"/>
              </a:ext>
            </a:extLst>
          </p:cNvPr>
          <p:cNvPicPr>
            <a:picLocks noChangeAspect="1"/>
          </p:cNvPicPr>
          <p:nvPr/>
        </p:nvPicPr>
        <p:blipFill>
          <a:blip r:embed="rId5"/>
          <a:stretch>
            <a:fillRect/>
          </a:stretch>
        </p:blipFill>
        <p:spPr>
          <a:xfrm>
            <a:off x="17448584" y="4752554"/>
            <a:ext cx="6537251" cy="3056823"/>
          </a:xfrm>
          <a:prstGeom prst="roundRect">
            <a:avLst>
              <a:gd name="adj" fmla="val 4167"/>
            </a:avLst>
          </a:prstGeom>
          <a:solidFill>
            <a:srgbClr val="FFFFFF"/>
          </a:solidFill>
          <a:ln w="76200" cap="sq">
            <a:solidFill>
              <a:srgbClr val="00FB92"/>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26538248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10"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par>
                                <p:cTn id="24" presetID="10"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sp>
        <p:nvSpPr>
          <p:cNvPr id="6145" name="Text Box 1"/>
          <p:cNvSpPr txBox="1">
            <a:spLocks/>
          </p:cNvSpPr>
          <p:nvPr/>
        </p:nvSpPr>
        <p:spPr bwMode="auto">
          <a:xfrm>
            <a:off x="22545675" y="12448902"/>
            <a:ext cx="895350" cy="385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spAutoFit/>
          </a:bodyPr>
          <a:lstStyle>
            <a:lvl1pPr>
              <a:defRPr sz="2000">
                <a:solidFill>
                  <a:srgbClr val="74808C"/>
                </a:solidFill>
                <a:latin typeface="Poppins" charset="0"/>
                <a:ea typeface="Poppins" charset="0"/>
                <a:cs typeface="Poppins" charset="0"/>
                <a:sym typeface="Poppins" charset="0"/>
              </a:defRPr>
            </a:lvl1pPr>
            <a:lvl2pPr marL="742950" indent="-285750">
              <a:defRPr sz="2000">
                <a:solidFill>
                  <a:srgbClr val="74808C"/>
                </a:solidFill>
                <a:latin typeface="Poppins" charset="0"/>
                <a:ea typeface="Poppins" charset="0"/>
                <a:cs typeface="Poppins" charset="0"/>
                <a:sym typeface="Poppins" charset="0"/>
              </a:defRPr>
            </a:lvl2pPr>
            <a:lvl3pPr marL="1143000" indent="-228600">
              <a:defRPr sz="2000">
                <a:solidFill>
                  <a:srgbClr val="74808C"/>
                </a:solidFill>
                <a:latin typeface="Poppins" charset="0"/>
                <a:ea typeface="Poppins" charset="0"/>
                <a:cs typeface="Poppins" charset="0"/>
                <a:sym typeface="Poppins" charset="0"/>
              </a:defRPr>
            </a:lvl3pPr>
            <a:lvl4pPr marL="1600200" indent="-228600">
              <a:defRPr sz="2000">
                <a:solidFill>
                  <a:srgbClr val="74808C"/>
                </a:solidFill>
                <a:latin typeface="Poppins" charset="0"/>
                <a:ea typeface="Poppins" charset="0"/>
                <a:cs typeface="Poppins" charset="0"/>
                <a:sym typeface="Poppins" charset="0"/>
              </a:defRPr>
            </a:lvl4pPr>
            <a:lvl5pPr marL="2057400" indent="-228600">
              <a:defRPr sz="2000">
                <a:solidFill>
                  <a:srgbClr val="74808C"/>
                </a:solidFill>
                <a:latin typeface="Poppins" charset="0"/>
                <a:ea typeface="Poppins" charset="0"/>
                <a:cs typeface="Poppins" charset="0"/>
                <a:sym typeface="Poppins" charset="0"/>
              </a:defRPr>
            </a:lvl5pPr>
            <a:lvl6pPr marL="25146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6pPr>
            <a:lvl7pPr marL="29718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7pPr>
            <a:lvl8pPr marL="34290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8pPr>
            <a:lvl9pPr marL="38862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9pPr>
          </a:lstStyle>
          <a:p>
            <a:pPr algn="ctr" eaLnBrk="1">
              <a:defRPr/>
            </a:pPr>
            <a:fld id="{50DB6F24-78AF-B74A-8CA2-6EFA4B1A3171}" type="slidenum">
              <a:rPr lang="x-none" altLang="x-none" smtClean="0">
                <a:solidFill>
                  <a:srgbClr val="9B9A9C"/>
                </a:solidFill>
                <a:latin typeface="Montserrat" charset="0"/>
                <a:ea typeface="Montserrat" charset="0"/>
                <a:cs typeface="Montserrat" charset="0"/>
              </a:rPr>
              <a:pPr algn="ctr" eaLnBrk="1">
                <a:defRPr/>
              </a:pPr>
              <a:t>7</a:t>
            </a:fld>
            <a:endParaRPr lang="x-none" altLang="x-none" dirty="0">
              <a:solidFill>
                <a:srgbClr val="9B9A9C"/>
              </a:solidFill>
              <a:latin typeface="Montserrat" charset="0"/>
              <a:ea typeface="Montserrat" charset="0"/>
              <a:cs typeface="Montserrat" charset="0"/>
            </a:endParaRPr>
          </a:p>
        </p:txBody>
      </p:sp>
      <p:sp>
        <p:nvSpPr>
          <p:cNvPr id="8" name="Text Box 3"/>
          <p:cNvSpPr txBox="1">
            <a:spLocks/>
          </p:cNvSpPr>
          <p:nvPr/>
        </p:nvSpPr>
        <p:spPr bwMode="auto">
          <a:xfrm>
            <a:off x="958752" y="508054"/>
            <a:ext cx="16777802" cy="1584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eaLnBrk="1">
              <a:defRPr/>
            </a:pPr>
            <a:r>
              <a:rPr lang="en-US" altLang="x-none" sz="7200" b="1" dirty="0">
                <a:solidFill>
                  <a:schemeClr val="tx1"/>
                </a:solidFill>
                <a:latin typeface="Montserrat Semi" charset="0"/>
                <a:ea typeface="Montserrat Semi" charset="0"/>
                <a:cs typeface="Montserrat Semi" charset="0"/>
                <a:sym typeface="Poppins Medium" charset="0"/>
              </a:rPr>
              <a:t>Use SharePoint to create an intranet</a:t>
            </a:r>
            <a:endParaRPr lang="x-none" altLang="x-none" sz="7200" b="1" dirty="0">
              <a:solidFill>
                <a:schemeClr val="tx1"/>
              </a:solidFill>
              <a:latin typeface="Montserrat Semi" charset="0"/>
              <a:ea typeface="Montserrat Semi" charset="0"/>
              <a:cs typeface="Montserrat Semi" charset="0"/>
              <a:sym typeface="Poppins Medium" charset="0"/>
            </a:endParaRPr>
          </a:p>
        </p:txBody>
      </p:sp>
      <p:pic>
        <p:nvPicPr>
          <p:cNvPr id="6" name="Image 5">
            <a:extLst>
              <a:ext uri="{FF2B5EF4-FFF2-40B4-BE49-F238E27FC236}">
                <a16:creationId xmlns:a16="http://schemas.microsoft.com/office/drawing/2014/main" id="{B8C7A531-F97B-4FA2-BBA8-AB7929809884}"/>
              </a:ext>
            </a:extLst>
          </p:cNvPr>
          <p:cNvPicPr>
            <a:picLocks noChangeAspect="1"/>
          </p:cNvPicPr>
          <p:nvPr/>
        </p:nvPicPr>
        <p:blipFill>
          <a:blip r:embed="rId3"/>
          <a:stretch>
            <a:fillRect/>
          </a:stretch>
        </p:blipFill>
        <p:spPr>
          <a:xfrm>
            <a:off x="17376576" y="7146032"/>
            <a:ext cx="3809476" cy="4830857"/>
          </a:xfrm>
          <a:prstGeom prst="roundRect">
            <a:avLst>
              <a:gd name="adj" fmla="val 4167"/>
            </a:avLst>
          </a:prstGeom>
          <a:solidFill>
            <a:srgbClr val="FFFFFF"/>
          </a:solidFill>
          <a:ln w="76200" cap="sq">
            <a:solidFill>
              <a:srgbClr val="00FB92"/>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3" name="Image 12">
            <a:extLst>
              <a:ext uri="{FF2B5EF4-FFF2-40B4-BE49-F238E27FC236}">
                <a16:creationId xmlns:a16="http://schemas.microsoft.com/office/drawing/2014/main" id="{F5D58FC2-8CFE-4744-92C9-33931EE18F32}"/>
              </a:ext>
            </a:extLst>
          </p:cNvPr>
          <p:cNvPicPr>
            <a:picLocks noChangeAspect="1"/>
          </p:cNvPicPr>
          <p:nvPr/>
        </p:nvPicPr>
        <p:blipFill>
          <a:blip r:embed="rId4"/>
          <a:stretch>
            <a:fillRect/>
          </a:stretch>
        </p:blipFill>
        <p:spPr>
          <a:xfrm>
            <a:off x="16035759" y="3329608"/>
            <a:ext cx="6819900" cy="2905125"/>
          </a:xfrm>
          <a:prstGeom prst="roundRect">
            <a:avLst>
              <a:gd name="adj" fmla="val 4167"/>
            </a:avLst>
          </a:prstGeom>
          <a:solidFill>
            <a:srgbClr val="FFFFFF"/>
          </a:solidFill>
          <a:ln w="76200" cap="sq">
            <a:solidFill>
              <a:srgbClr val="00FB92"/>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4" name="ZoneTexte 13">
            <a:extLst>
              <a:ext uri="{FF2B5EF4-FFF2-40B4-BE49-F238E27FC236}">
                <a16:creationId xmlns:a16="http://schemas.microsoft.com/office/drawing/2014/main" id="{4004890B-3C89-4288-B5EC-B30BDE3F47DD}"/>
              </a:ext>
            </a:extLst>
          </p:cNvPr>
          <p:cNvSpPr txBox="1"/>
          <p:nvPr/>
        </p:nvSpPr>
        <p:spPr>
          <a:xfrm>
            <a:off x="958752" y="2749182"/>
            <a:ext cx="13969552" cy="7540526"/>
          </a:xfrm>
          <a:prstGeom prst="rect">
            <a:avLst/>
          </a:prstGeom>
          <a:noFill/>
        </p:spPr>
        <p:txBody>
          <a:bodyPr wrap="square">
            <a:spAutoFit/>
          </a:bodyPr>
          <a:lstStyle/>
          <a:p>
            <a:pPr marL="571500" indent="-571500">
              <a:buFont typeface="Wingdings" pitchFamily="2" charset="2"/>
              <a:buChar char="Ø"/>
              <a:defRPr/>
            </a:pPr>
            <a:r>
              <a:rPr lang="en-US" sz="4400" dirty="0">
                <a:solidFill>
                  <a:schemeClr val="tx1"/>
                </a:solidFill>
                <a:latin typeface="+mn-lt"/>
                <a:ea typeface="Open Sans" charset="0"/>
                <a:cs typeface="Open Sans" charset="0"/>
              </a:rPr>
              <a:t>The advanced integration of Microsoft Office software makes it possible to make collaboration between people in the company a reality on a daily basis
Pre-existing SharePoint lists make it possible to manage team schedules, create sites with very targeted use, surveys, small project management, etc.
It is possible to integrate workflows to follow the company's processes in the circulation and processing of information (Power Automate)</a:t>
            </a:r>
          </a:p>
        </p:txBody>
      </p:sp>
    </p:spTree>
    <p:extLst>
      <p:ext uri="{BB962C8B-B14F-4D97-AF65-F5344CB8AC3E}">
        <p14:creationId xmlns:p14="http://schemas.microsoft.com/office/powerpoint/2010/main" val="22215892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sp>
        <p:nvSpPr>
          <p:cNvPr id="6145" name="Text Box 1"/>
          <p:cNvSpPr txBox="1">
            <a:spLocks/>
          </p:cNvSpPr>
          <p:nvPr/>
        </p:nvSpPr>
        <p:spPr bwMode="auto">
          <a:xfrm>
            <a:off x="22545675" y="12448902"/>
            <a:ext cx="895350" cy="385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spAutoFit/>
          </a:bodyPr>
          <a:lstStyle>
            <a:lvl1pPr>
              <a:defRPr sz="2000">
                <a:solidFill>
                  <a:srgbClr val="74808C"/>
                </a:solidFill>
                <a:latin typeface="Poppins" charset="0"/>
                <a:ea typeface="Poppins" charset="0"/>
                <a:cs typeface="Poppins" charset="0"/>
                <a:sym typeface="Poppins" charset="0"/>
              </a:defRPr>
            </a:lvl1pPr>
            <a:lvl2pPr marL="742950" indent="-285750">
              <a:defRPr sz="2000">
                <a:solidFill>
                  <a:srgbClr val="74808C"/>
                </a:solidFill>
                <a:latin typeface="Poppins" charset="0"/>
                <a:ea typeface="Poppins" charset="0"/>
                <a:cs typeface="Poppins" charset="0"/>
                <a:sym typeface="Poppins" charset="0"/>
              </a:defRPr>
            </a:lvl2pPr>
            <a:lvl3pPr marL="1143000" indent="-228600">
              <a:defRPr sz="2000">
                <a:solidFill>
                  <a:srgbClr val="74808C"/>
                </a:solidFill>
                <a:latin typeface="Poppins" charset="0"/>
                <a:ea typeface="Poppins" charset="0"/>
                <a:cs typeface="Poppins" charset="0"/>
                <a:sym typeface="Poppins" charset="0"/>
              </a:defRPr>
            </a:lvl3pPr>
            <a:lvl4pPr marL="1600200" indent="-228600">
              <a:defRPr sz="2000">
                <a:solidFill>
                  <a:srgbClr val="74808C"/>
                </a:solidFill>
                <a:latin typeface="Poppins" charset="0"/>
                <a:ea typeface="Poppins" charset="0"/>
                <a:cs typeface="Poppins" charset="0"/>
                <a:sym typeface="Poppins" charset="0"/>
              </a:defRPr>
            </a:lvl4pPr>
            <a:lvl5pPr marL="2057400" indent="-228600">
              <a:defRPr sz="2000">
                <a:solidFill>
                  <a:srgbClr val="74808C"/>
                </a:solidFill>
                <a:latin typeface="Poppins" charset="0"/>
                <a:ea typeface="Poppins" charset="0"/>
                <a:cs typeface="Poppins" charset="0"/>
                <a:sym typeface="Poppins" charset="0"/>
              </a:defRPr>
            </a:lvl5pPr>
            <a:lvl6pPr marL="25146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6pPr>
            <a:lvl7pPr marL="29718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7pPr>
            <a:lvl8pPr marL="34290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8pPr>
            <a:lvl9pPr marL="38862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9pPr>
          </a:lstStyle>
          <a:p>
            <a:pPr algn="ctr" eaLnBrk="1">
              <a:defRPr/>
            </a:pPr>
            <a:fld id="{50DB6F24-78AF-B74A-8CA2-6EFA4B1A3171}" type="slidenum">
              <a:rPr lang="x-none" altLang="x-none" smtClean="0">
                <a:solidFill>
                  <a:srgbClr val="9B9A9C"/>
                </a:solidFill>
                <a:latin typeface="Montserrat" charset="0"/>
                <a:ea typeface="Montserrat" charset="0"/>
                <a:cs typeface="Montserrat" charset="0"/>
              </a:rPr>
              <a:pPr algn="ctr" eaLnBrk="1">
                <a:defRPr/>
              </a:pPr>
              <a:t>8</a:t>
            </a:fld>
            <a:endParaRPr lang="x-none" altLang="x-none" dirty="0">
              <a:solidFill>
                <a:srgbClr val="9B9A9C"/>
              </a:solidFill>
              <a:latin typeface="Montserrat" charset="0"/>
              <a:ea typeface="Montserrat" charset="0"/>
              <a:cs typeface="Montserrat" charset="0"/>
            </a:endParaRPr>
          </a:p>
        </p:txBody>
      </p:sp>
      <p:sp>
        <p:nvSpPr>
          <p:cNvPr id="8" name="Text Box 3"/>
          <p:cNvSpPr txBox="1">
            <a:spLocks/>
          </p:cNvSpPr>
          <p:nvPr/>
        </p:nvSpPr>
        <p:spPr bwMode="auto">
          <a:xfrm>
            <a:off x="2182950" y="305272"/>
            <a:ext cx="16777802" cy="1584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eaLnBrk="1">
              <a:defRPr/>
            </a:pPr>
            <a:r>
              <a:rPr lang="en-US" altLang="x-none" sz="7200" b="1" dirty="0">
                <a:solidFill>
                  <a:schemeClr val="tx1"/>
                </a:solidFill>
                <a:latin typeface="+mn-lt"/>
                <a:ea typeface="Montserrat Semi" charset="0"/>
                <a:cs typeface="Montserrat Semi" charset="0"/>
                <a:sym typeface="Poppins Medium" charset="0"/>
              </a:rPr>
              <a:t>Architecture in SharePoint</a:t>
            </a:r>
            <a:endParaRPr lang="x-none" altLang="x-none" sz="7200" b="1" dirty="0">
              <a:solidFill>
                <a:schemeClr val="tx1"/>
              </a:solidFill>
              <a:latin typeface="+mn-lt"/>
              <a:ea typeface="Montserrat Semi" charset="0"/>
              <a:cs typeface="Montserrat Semi" charset="0"/>
              <a:sym typeface="Poppins Medium" charset="0"/>
            </a:endParaRPr>
          </a:p>
        </p:txBody>
      </p:sp>
      <p:sp>
        <p:nvSpPr>
          <p:cNvPr id="2" name="Rectangle 1"/>
          <p:cNvSpPr/>
          <p:nvPr/>
        </p:nvSpPr>
        <p:spPr bwMode="auto">
          <a:xfrm>
            <a:off x="896330" y="2318617"/>
            <a:ext cx="21448798" cy="954107"/>
          </a:xfrm>
          <a:prstGeom prst="rect">
            <a:avLst/>
          </a:prstGeom>
        </p:spPr>
        <p:txBody>
          <a:bodyPr wrap="square">
            <a:spAutoFit/>
          </a:bodyPr>
          <a:lstStyle/>
          <a:p>
            <a:pPr>
              <a:defRPr/>
            </a:pPr>
            <a:r>
              <a:rPr lang="en-US" sz="2800" dirty="0">
                <a:solidFill>
                  <a:schemeClr val="tx1"/>
                </a:solidFill>
                <a:latin typeface="+mn-lt"/>
                <a:ea typeface="Open Sans" panose="020B0606030504020204" pitchFamily="34" charset="0"/>
                <a:cs typeface="Open Sans" panose="020B0606030504020204" pitchFamily="34" charset="0"/>
              </a:rPr>
              <a:t>The site collection represents the content (data) of a SharePoint portal. A site collection contains a root site and subsites from the same path called management paths. The diagram below summarizes this architecture</a:t>
            </a:r>
            <a:r>
              <a:rPr lang="fr-FR" sz="2800" b="0" i="0" dirty="0">
                <a:solidFill>
                  <a:schemeClr val="tx1"/>
                </a:solidFill>
                <a:effectLst/>
                <a:latin typeface="+mn-lt"/>
                <a:ea typeface="Open Sans" panose="020B0606030504020204" pitchFamily="34" charset="0"/>
                <a:cs typeface="Open Sans" panose="020B0606030504020204" pitchFamily="34" charset="0"/>
              </a:rPr>
              <a:t>.</a:t>
            </a:r>
            <a:endParaRPr lang="en-US" sz="2800" dirty="0">
              <a:solidFill>
                <a:schemeClr val="tx1"/>
              </a:solidFill>
              <a:latin typeface="+mn-lt"/>
              <a:ea typeface="Open Sans" panose="020B0606030504020204" pitchFamily="34" charset="0"/>
              <a:cs typeface="Open Sans" panose="020B0606030504020204" pitchFamily="34" charset="0"/>
            </a:endParaRPr>
          </a:p>
        </p:txBody>
      </p:sp>
      <p:sp>
        <p:nvSpPr>
          <p:cNvPr id="12" name="ZoneTexte 11">
            <a:extLst>
              <a:ext uri="{FF2B5EF4-FFF2-40B4-BE49-F238E27FC236}">
                <a16:creationId xmlns:a16="http://schemas.microsoft.com/office/drawing/2014/main" id="{637E4EE4-7953-4343-8CB0-78063786E8C3}"/>
              </a:ext>
            </a:extLst>
          </p:cNvPr>
          <p:cNvSpPr txBox="1"/>
          <p:nvPr/>
        </p:nvSpPr>
        <p:spPr>
          <a:xfrm>
            <a:off x="894842" y="5455630"/>
            <a:ext cx="21643125" cy="2246769"/>
          </a:xfrm>
          <a:prstGeom prst="rect">
            <a:avLst/>
          </a:prstGeom>
          <a:noFill/>
        </p:spPr>
        <p:txBody>
          <a:bodyPr wrap="square">
            <a:spAutoFit/>
          </a:bodyPr>
          <a:lstStyle/>
          <a:p>
            <a:r>
              <a:rPr lang="en-US" sz="2800" dirty="0">
                <a:solidFill>
                  <a:schemeClr val="tx1"/>
                </a:solidFill>
                <a:latin typeface="+mn-lt"/>
                <a:ea typeface="Open Sans" panose="020B0606030504020204" pitchFamily="34" charset="0"/>
                <a:cs typeface="Open Sans" panose="020B0606030504020204" pitchFamily="34" charset="0"/>
              </a:rPr>
              <a:t>Why create multiple site collections?
 For example:
Organizational reasons: Each department of the company uses information that other departments should not have access to or should be managed by different administrators.
Navigation or content types should be siloed.</a:t>
            </a:r>
            <a:endParaRPr lang="fr-FR" sz="2800" b="0" i="0" dirty="0">
              <a:solidFill>
                <a:schemeClr val="tx1"/>
              </a:solidFill>
              <a:effectLst/>
              <a:latin typeface="+mn-lt"/>
            </a:endParaRPr>
          </a:p>
        </p:txBody>
      </p:sp>
      <p:pic>
        <p:nvPicPr>
          <p:cNvPr id="10" name="Image 9">
            <a:extLst>
              <a:ext uri="{FF2B5EF4-FFF2-40B4-BE49-F238E27FC236}">
                <a16:creationId xmlns:a16="http://schemas.microsoft.com/office/drawing/2014/main" id="{CAC50DEE-7673-43FE-BFF6-97DC82879D51}"/>
              </a:ext>
            </a:extLst>
          </p:cNvPr>
          <p:cNvPicPr>
            <a:picLocks noChangeAspect="1"/>
          </p:cNvPicPr>
          <p:nvPr/>
        </p:nvPicPr>
        <p:blipFill>
          <a:blip r:embed="rId2"/>
          <a:stretch>
            <a:fillRect/>
          </a:stretch>
        </p:blipFill>
        <p:spPr>
          <a:xfrm>
            <a:off x="6575376" y="8268803"/>
            <a:ext cx="11862808" cy="4546885"/>
          </a:xfrm>
          <a:prstGeom prst="roundRect">
            <a:avLst>
              <a:gd name="adj" fmla="val 4167"/>
            </a:avLst>
          </a:prstGeom>
          <a:solidFill>
            <a:srgbClr val="FFFFFF"/>
          </a:solidFill>
          <a:ln w="76200" cap="sq">
            <a:solidFill>
              <a:srgbClr val="00FB92"/>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4" name="ZoneTexte 13">
            <a:extLst>
              <a:ext uri="{FF2B5EF4-FFF2-40B4-BE49-F238E27FC236}">
                <a16:creationId xmlns:a16="http://schemas.microsoft.com/office/drawing/2014/main" id="{E24F2591-3FA3-4AA3-B56E-67B05338E07C}"/>
              </a:ext>
            </a:extLst>
          </p:cNvPr>
          <p:cNvSpPr txBox="1"/>
          <p:nvPr/>
        </p:nvSpPr>
        <p:spPr>
          <a:xfrm>
            <a:off x="894842" y="3481928"/>
            <a:ext cx="21448798" cy="1384995"/>
          </a:xfrm>
          <a:prstGeom prst="rect">
            <a:avLst/>
          </a:prstGeom>
          <a:noFill/>
        </p:spPr>
        <p:txBody>
          <a:bodyPr wrap="square">
            <a:spAutoFit/>
          </a:bodyPr>
          <a:lstStyle/>
          <a:p>
            <a:r>
              <a:rPr lang="en-US" sz="2800" dirty="0">
                <a:solidFill>
                  <a:schemeClr val="tx1"/>
                </a:solidFill>
                <a:latin typeface="+mn-lt"/>
                <a:ea typeface="Open Sans" panose="020B0606030504020204" pitchFamily="34" charset="0"/>
                <a:cs typeface="Open Sans" panose="020B0606030504020204" pitchFamily="34" charset="0"/>
              </a:rPr>
              <a:t>Each site collection contains a root site and, if necessary, one or more subsites, again for the purpose of classifying the information published and exchanged. Each site contains a set of pages and applications in the SharePoint language, which are in fact libraries (of documents, images), lists, or applications available on the SharePoint Store.</a:t>
            </a:r>
            <a:endParaRPr lang="fr-FR" sz="2800" b="0" i="0" dirty="0">
              <a:solidFill>
                <a:schemeClr val="tx1"/>
              </a:solidFill>
              <a:effectLst/>
              <a:latin typeface="+mn-lt"/>
              <a:ea typeface="Open Sans" panose="020B0606030504020204" pitchFamily="34" charset="0"/>
              <a:cs typeface="Open Sans" panose="020B0606030504020204" pitchFamily="34" charset="0"/>
            </a:endParaRPr>
          </a:p>
        </p:txBody>
      </p:sp>
      <p:sp>
        <p:nvSpPr>
          <p:cNvPr id="15" name="Rectangle 14">
            <a:extLst>
              <a:ext uri="{FF2B5EF4-FFF2-40B4-BE49-F238E27FC236}">
                <a16:creationId xmlns:a16="http://schemas.microsoft.com/office/drawing/2014/main" id="{FD1539CB-C923-401C-9812-F9E73AD07E25}"/>
              </a:ext>
            </a:extLst>
          </p:cNvPr>
          <p:cNvSpPr/>
          <p:nvPr/>
        </p:nvSpPr>
        <p:spPr bwMode="auto">
          <a:xfrm>
            <a:off x="896330" y="1385392"/>
            <a:ext cx="9351454" cy="766748"/>
          </a:xfrm>
          <a:prstGeom prst="rect">
            <a:avLst/>
          </a:prstGeom>
        </p:spPr>
        <p:txBody>
          <a:bodyPr wrap="square">
            <a:spAutoFit/>
          </a:bodyPr>
          <a:lstStyle/>
          <a:p>
            <a:pPr>
              <a:lnSpc>
                <a:spcPct val="180000"/>
              </a:lnSpc>
              <a:defRPr/>
            </a:pPr>
            <a:r>
              <a:rPr lang="fr-FR" sz="2800" b="1" dirty="0">
                <a:solidFill>
                  <a:schemeClr val="tx1"/>
                </a:solidFill>
                <a:latin typeface="+mn-lt"/>
                <a:ea typeface="Open Sans" panose="020B0606030504020204" pitchFamily="34" charset="0"/>
                <a:cs typeface="Open Sans" panose="020B0606030504020204" pitchFamily="34" charset="0"/>
              </a:rPr>
              <a:t>Site collections</a:t>
            </a:r>
            <a:endParaRPr lang="en-US" sz="2800" b="1" dirty="0">
              <a:solidFill>
                <a:schemeClr val="tx1"/>
              </a:solidFill>
              <a:latin typeface="+mn-lt"/>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1640544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sp>
        <p:nvSpPr>
          <p:cNvPr id="6145" name="Text Box 1"/>
          <p:cNvSpPr txBox="1">
            <a:spLocks/>
          </p:cNvSpPr>
          <p:nvPr/>
        </p:nvSpPr>
        <p:spPr bwMode="auto">
          <a:xfrm>
            <a:off x="22545675" y="12448902"/>
            <a:ext cx="895350" cy="385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spAutoFit/>
          </a:bodyPr>
          <a:lstStyle>
            <a:lvl1pPr>
              <a:defRPr sz="2000">
                <a:solidFill>
                  <a:srgbClr val="74808C"/>
                </a:solidFill>
                <a:latin typeface="Poppins" charset="0"/>
                <a:ea typeface="Poppins" charset="0"/>
                <a:cs typeface="Poppins" charset="0"/>
                <a:sym typeface="Poppins" charset="0"/>
              </a:defRPr>
            </a:lvl1pPr>
            <a:lvl2pPr marL="742950" indent="-285750">
              <a:defRPr sz="2000">
                <a:solidFill>
                  <a:srgbClr val="74808C"/>
                </a:solidFill>
                <a:latin typeface="Poppins" charset="0"/>
                <a:ea typeface="Poppins" charset="0"/>
                <a:cs typeface="Poppins" charset="0"/>
                <a:sym typeface="Poppins" charset="0"/>
              </a:defRPr>
            </a:lvl2pPr>
            <a:lvl3pPr marL="1143000" indent="-228600">
              <a:defRPr sz="2000">
                <a:solidFill>
                  <a:srgbClr val="74808C"/>
                </a:solidFill>
                <a:latin typeface="Poppins" charset="0"/>
                <a:ea typeface="Poppins" charset="0"/>
                <a:cs typeface="Poppins" charset="0"/>
                <a:sym typeface="Poppins" charset="0"/>
              </a:defRPr>
            </a:lvl3pPr>
            <a:lvl4pPr marL="1600200" indent="-228600">
              <a:defRPr sz="2000">
                <a:solidFill>
                  <a:srgbClr val="74808C"/>
                </a:solidFill>
                <a:latin typeface="Poppins" charset="0"/>
                <a:ea typeface="Poppins" charset="0"/>
                <a:cs typeface="Poppins" charset="0"/>
                <a:sym typeface="Poppins" charset="0"/>
              </a:defRPr>
            </a:lvl4pPr>
            <a:lvl5pPr marL="2057400" indent="-228600">
              <a:defRPr sz="2000">
                <a:solidFill>
                  <a:srgbClr val="74808C"/>
                </a:solidFill>
                <a:latin typeface="Poppins" charset="0"/>
                <a:ea typeface="Poppins" charset="0"/>
                <a:cs typeface="Poppins" charset="0"/>
                <a:sym typeface="Poppins" charset="0"/>
              </a:defRPr>
            </a:lvl5pPr>
            <a:lvl6pPr marL="25146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6pPr>
            <a:lvl7pPr marL="29718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7pPr>
            <a:lvl8pPr marL="34290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8pPr>
            <a:lvl9pPr marL="38862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9pPr>
          </a:lstStyle>
          <a:p>
            <a:pPr algn="ctr" eaLnBrk="1">
              <a:defRPr/>
            </a:pPr>
            <a:fld id="{50DB6F24-78AF-B74A-8CA2-6EFA4B1A3171}" type="slidenum">
              <a:rPr lang="x-none" altLang="x-none" smtClean="0">
                <a:solidFill>
                  <a:srgbClr val="9B9A9C"/>
                </a:solidFill>
                <a:latin typeface="Montserrat" charset="0"/>
                <a:ea typeface="Montserrat" charset="0"/>
                <a:cs typeface="Montserrat" charset="0"/>
              </a:rPr>
              <a:pPr algn="ctr" eaLnBrk="1">
                <a:defRPr/>
              </a:pPr>
              <a:t>9</a:t>
            </a:fld>
            <a:endParaRPr lang="x-none" altLang="x-none" dirty="0">
              <a:solidFill>
                <a:srgbClr val="9B9A9C"/>
              </a:solidFill>
              <a:latin typeface="Montserrat" charset="0"/>
              <a:ea typeface="Montserrat" charset="0"/>
              <a:cs typeface="Montserrat" charset="0"/>
            </a:endParaRPr>
          </a:p>
        </p:txBody>
      </p:sp>
      <p:grpSp>
        <p:nvGrpSpPr>
          <p:cNvPr id="3" name="Group 2"/>
          <p:cNvGrpSpPr/>
          <p:nvPr/>
        </p:nvGrpSpPr>
        <p:grpSpPr>
          <a:xfrm>
            <a:off x="255608" y="0"/>
            <a:ext cx="16998200" cy="2199478"/>
            <a:chOff x="1119493" y="3478517"/>
            <a:chExt cx="16998200" cy="2199478"/>
          </a:xfrm>
        </p:grpSpPr>
        <p:sp>
          <p:nvSpPr>
            <p:cNvPr id="8" name="Text Box 3"/>
            <p:cNvSpPr txBox="1">
              <a:spLocks/>
            </p:cNvSpPr>
            <p:nvPr/>
          </p:nvSpPr>
          <p:spPr bwMode="auto">
            <a:xfrm>
              <a:off x="1339891" y="3478517"/>
              <a:ext cx="16777802" cy="1584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eaLnBrk="1">
                <a:defRPr/>
              </a:pPr>
              <a:r>
                <a:rPr lang="en-US" altLang="x-none" sz="7200" b="1" dirty="0">
                  <a:solidFill>
                    <a:schemeClr val="tx1"/>
                  </a:solidFill>
                  <a:latin typeface="Montserrat Semi" charset="0"/>
                  <a:ea typeface="Montserrat Semi" charset="0"/>
                  <a:cs typeface="Montserrat Semi" charset="0"/>
                  <a:sym typeface="Poppins Medium" charset="0"/>
                </a:rPr>
                <a:t>Architecture in SharePoint</a:t>
              </a:r>
              <a:endParaRPr lang="x-none" altLang="x-none" sz="7200" b="1" dirty="0">
                <a:solidFill>
                  <a:schemeClr val="tx1"/>
                </a:solidFill>
                <a:latin typeface="Montserrat Semi" charset="0"/>
                <a:ea typeface="Montserrat Semi" charset="0"/>
                <a:cs typeface="Montserrat Semi" charset="0"/>
                <a:sym typeface="Poppins Medium" charset="0"/>
              </a:endParaRPr>
            </a:p>
          </p:txBody>
        </p:sp>
        <p:sp>
          <p:nvSpPr>
            <p:cNvPr id="2" name="Rectangle 1"/>
            <p:cNvSpPr/>
            <p:nvPr/>
          </p:nvSpPr>
          <p:spPr bwMode="auto">
            <a:xfrm>
              <a:off x="1119493" y="4911247"/>
              <a:ext cx="9351454" cy="766748"/>
            </a:xfrm>
            <a:prstGeom prst="rect">
              <a:avLst/>
            </a:prstGeom>
          </p:spPr>
          <p:txBody>
            <a:bodyPr wrap="square">
              <a:spAutoFit/>
            </a:bodyPr>
            <a:lstStyle/>
            <a:p>
              <a:pPr>
                <a:lnSpc>
                  <a:spcPct val="180000"/>
                </a:lnSpc>
                <a:defRPr/>
              </a:pPr>
              <a:r>
                <a:rPr lang="fr-FR" sz="2800" b="1" dirty="0">
                  <a:solidFill>
                    <a:schemeClr val="tx1"/>
                  </a:solidFill>
                  <a:latin typeface="Open Sans" panose="020B0606030504020204" pitchFamily="34" charset="0"/>
                  <a:ea typeface="Open Sans" panose="020B0606030504020204" pitchFamily="34" charset="0"/>
                  <a:cs typeface="Open Sans" panose="020B0606030504020204" pitchFamily="34" charset="0"/>
                </a:rPr>
                <a:t>The Hubs</a:t>
              </a:r>
              <a:endParaRPr lang="en-US" sz="28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11" name="ZoneTexte 10">
            <a:extLst>
              <a:ext uri="{FF2B5EF4-FFF2-40B4-BE49-F238E27FC236}">
                <a16:creationId xmlns:a16="http://schemas.microsoft.com/office/drawing/2014/main" id="{C6FF9A5A-A2E6-4F97-90B3-98CFBB003929}"/>
              </a:ext>
            </a:extLst>
          </p:cNvPr>
          <p:cNvSpPr txBox="1"/>
          <p:nvPr/>
        </p:nvSpPr>
        <p:spPr>
          <a:xfrm>
            <a:off x="255608" y="2403152"/>
            <a:ext cx="13767750" cy="8710077"/>
          </a:xfrm>
          <a:prstGeom prst="rect">
            <a:avLst/>
          </a:prstGeom>
          <a:noFill/>
        </p:spPr>
        <p:txBody>
          <a:bodyPr wrap="square">
            <a:spAutoFit/>
          </a:bodyPr>
          <a:lstStyle/>
          <a:p>
            <a:r>
              <a:rPr lang="en-US" sz="2800" dirty="0">
                <a:solidFill>
                  <a:schemeClr val="tx1"/>
                </a:solidFill>
                <a:latin typeface="+mn-lt"/>
                <a:ea typeface="Open Sans" panose="020B0606030504020204" pitchFamily="34" charset="0"/>
                <a:cs typeface="Open Sans" panose="020B0606030504020204" pitchFamily="34" charset="0"/>
              </a:rPr>
              <a:t>SharePoint hub sites help you meet your organization's needs by connecting and organizing site collections based on project, department, region, and more.</a:t>
            </a:r>
            <a:endParaRPr lang="fr-FR" sz="2800" dirty="0">
              <a:solidFill>
                <a:schemeClr val="tx1"/>
              </a:solidFill>
              <a:latin typeface="+mn-lt"/>
              <a:ea typeface="Open Sans" panose="020B0606030504020204" pitchFamily="34" charset="0"/>
              <a:cs typeface="Open Sans" panose="020B0606030504020204" pitchFamily="34" charset="0"/>
            </a:endParaRPr>
          </a:p>
          <a:p>
            <a:r>
              <a:rPr lang="en-US" sz="2800" dirty="0">
                <a:solidFill>
                  <a:schemeClr val="tx1"/>
                </a:solidFill>
                <a:latin typeface="+mn-lt"/>
                <a:ea typeface="Open Sans" panose="020B0606030504020204" pitchFamily="34" charset="0"/>
                <a:cs typeface="Open Sans" panose="020B0606030504020204" pitchFamily="34" charset="0"/>
              </a:rPr>
              <a:t>This makes it possible to:
Discover related content such as news and other site activity
Enforce a common navigation and look and feel to all associated sites
Search all related sites</a:t>
            </a:r>
          </a:p>
          <a:p>
            <a:r>
              <a:rPr lang="en-US" sz="2800" dirty="0">
                <a:solidFill>
                  <a:schemeClr val="tx1"/>
                </a:solidFill>
                <a:latin typeface="+mn-lt"/>
                <a:ea typeface="Open Sans" panose="020B0606030504020204" pitchFamily="34" charset="0"/>
                <a:cs typeface="Open Sans" panose="020B0606030504020204" pitchFamily="34" charset="0"/>
              </a:rPr>
              <a:t>
Some examples:
It is possible to bring together all our SharePoint project sites under a Project Hub.
It is possible to bring together all our department SharePoint sites under a Department Hub.</a:t>
            </a:r>
          </a:p>
          <a:p>
            <a:r>
              <a:rPr lang="en-US" sz="2800" dirty="0">
                <a:solidFill>
                  <a:schemeClr val="tx1"/>
                </a:solidFill>
                <a:latin typeface="+mn-lt"/>
                <a:ea typeface="Open Sans" panose="020B0606030504020204" pitchFamily="34" charset="0"/>
                <a:cs typeface="Open Sans" panose="020B0606030504020204" pitchFamily="34" charset="0"/>
              </a:rPr>
              <a:t>
For an SME, you can consider a single company hub (acting as the company's home page) allowing access to the company's different departments and projects.
Advantages of the Hub:</a:t>
            </a:r>
          </a:p>
          <a:p>
            <a:r>
              <a:rPr lang="en-US" sz="2800" dirty="0">
                <a:solidFill>
                  <a:schemeClr val="tx1"/>
                </a:solidFill>
                <a:latin typeface="+mn-lt"/>
                <a:ea typeface="Open Sans" panose="020B0606030504020204" pitchFamily="34" charset="0"/>
                <a:cs typeface="Open Sans" panose="020B0606030504020204" pitchFamily="34" charset="0"/>
              </a:rPr>
              <a:t>
Common navigation across all Hub sites
Unified search across all Hub sites
Change the appearance of all your sites in 1 click (cogwheel)
Consult the events and news of all the Hub's sites from your home page</a:t>
            </a:r>
            <a:endParaRPr lang="fr-FR" sz="2800" dirty="0">
              <a:solidFill>
                <a:schemeClr val="tx1"/>
              </a:solidFill>
              <a:latin typeface="+mn-lt"/>
            </a:endParaRPr>
          </a:p>
        </p:txBody>
      </p:sp>
      <p:pic>
        <p:nvPicPr>
          <p:cNvPr id="6" name="Image 5">
            <a:extLst>
              <a:ext uri="{FF2B5EF4-FFF2-40B4-BE49-F238E27FC236}">
                <a16:creationId xmlns:a16="http://schemas.microsoft.com/office/drawing/2014/main" id="{9C51D48B-56ED-4B19-9028-8C3DD3D4F368}"/>
              </a:ext>
            </a:extLst>
          </p:cNvPr>
          <p:cNvPicPr>
            <a:picLocks noChangeAspect="1"/>
          </p:cNvPicPr>
          <p:nvPr/>
        </p:nvPicPr>
        <p:blipFill rotWithShape="1">
          <a:blip r:embed="rId2"/>
          <a:srcRect l="3393"/>
          <a:stretch/>
        </p:blipFill>
        <p:spPr>
          <a:xfrm>
            <a:off x="13848184" y="3843205"/>
            <a:ext cx="10249648" cy="5687000"/>
          </a:xfrm>
          <a:prstGeom prst="roundRect">
            <a:avLst>
              <a:gd name="adj" fmla="val 4167"/>
            </a:avLst>
          </a:prstGeom>
          <a:solidFill>
            <a:srgbClr val="FFFFFF"/>
          </a:solidFill>
          <a:ln w="76200" cap="sq">
            <a:solidFill>
              <a:srgbClr val="00FB92"/>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41686303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Blue">
      <a:dk1>
        <a:srgbClr val="292729"/>
      </a:dk1>
      <a:lt1>
        <a:srgbClr val="FDFCFF"/>
      </a:lt1>
      <a:dk2>
        <a:srgbClr val="000000"/>
      </a:dk2>
      <a:lt2>
        <a:srgbClr val="FEFFFF"/>
      </a:lt2>
      <a:accent1>
        <a:srgbClr val="F0F4F7"/>
      </a:accent1>
      <a:accent2>
        <a:srgbClr val="C3CBD0"/>
      </a:accent2>
      <a:accent3>
        <a:srgbClr val="406FFD"/>
      </a:accent3>
      <a:accent4>
        <a:srgbClr val="406FFD"/>
      </a:accent4>
      <a:accent5>
        <a:srgbClr val="406FFD"/>
      </a:accent5>
      <a:accent6>
        <a:srgbClr val="406FFD"/>
      </a:accent6>
      <a:hlink>
        <a:srgbClr val="406FFD"/>
      </a:hlink>
      <a:folHlink>
        <a:srgbClr val="3661DF"/>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12700" cap="flat" cmpd="sng" algn="ctr">
          <a:solidFill>
            <a:srgbClr val="000000"/>
          </a:solidFill>
          <a:prstDash val="solid"/>
          <a:miter lim="400000"/>
          <a:headEnd type="none" w="med" len="med"/>
          <a:tailEnd type="none" w="med" len="med"/>
        </a:ln>
        <a:effectLst>
          <a:outerShdw blurRad="25400" algn="ctr" rotWithShape="0">
            <a:srgbClr val="000000">
              <a:alpha val="50000"/>
            </a:srgbClr>
          </a:outerShdw>
        </a:effectLst>
      </a:spPr>
      <a:bodyPr vert="horz" wrap="square" lIns="38100" tIns="38100" rIns="38100" bIns="38100" numCol="1" anchor="ctr" anchorCtr="0" compatLnSpc="1">
        <a:prstTxWarp prst="textNoShape">
          <a:avLst/>
        </a:prstTxWarp>
        <a:spAutoFit/>
      </a:bodyPr>
      <a:lstStyle>
        <a:defPPr marL="0" marR="0" indent="0" algn="l" defTabSz="825500" rtl="0" eaLnBrk="1" fontAlgn="base" latinLnBrk="0" hangingPunct="0">
          <a:lnSpc>
            <a:spcPct val="100000"/>
          </a:lnSpc>
          <a:spcBef>
            <a:spcPct val="0"/>
          </a:spcBef>
          <a:spcAft>
            <a:spcPct val="0"/>
          </a:spcAft>
          <a:buClrTx/>
          <a:buSzTx/>
          <a:buFontTx/>
          <a:buNone/>
          <a:tabLst/>
          <a:defRPr kumimoji="0" lang="x-none" altLang="x-none" sz="2000" b="0" i="0" u="none" strike="noStrike" cap="none" normalizeH="0" baseline="0">
            <a:ln>
              <a:noFill/>
            </a:ln>
            <a:solidFill>
              <a:srgbClr val="74808C"/>
            </a:solidFill>
            <a:effectLst/>
            <a:latin typeface="Poppins" charset="0"/>
            <a:ea typeface="Poppins" charset="0"/>
            <a:cs typeface="Poppins" charset="0"/>
            <a:sym typeface="Poppi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12700" cap="flat" cmpd="sng" algn="ctr">
          <a:solidFill>
            <a:srgbClr val="000000"/>
          </a:solidFill>
          <a:prstDash val="solid"/>
          <a:miter lim="400000"/>
          <a:headEnd type="none" w="med" len="med"/>
          <a:tailEnd type="none" w="med" len="med"/>
        </a:ln>
        <a:effectLst>
          <a:outerShdw blurRad="25400" algn="ctr" rotWithShape="0">
            <a:srgbClr val="000000">
              <a:alpha val="50000"/>
            </a:srgbClr>
          </a:outerShdw>
        </a:effectLst>
      </a:spPr>
      <a:bodyPr vert="horz" wrap="square" lIns="38100" tIns="38100" rIns="38100" bIns="38100" numCol="1" anchor="ctr" anchorCtr="0" compatLnSpc="1">
        <a:prstTxWarp prst="textNoShape">
          <a:avLst/>
        </a:prstTxWarp>
        <a:spAutoFit/>
      </a:bodyPr>
      <a:lstStyle>
        <a:defPPr marL="0" marR="0" indent="0" algn="l" defTabSz="825500" rtl="0" eaLnBrk="1" fontAlgn="base" latinLnBrk="0" hangingPunct="0">
          <a:lnSpc>
            <a:spcPct val="100000"/>
          </a:lnSpc>
          <a:spcBef>
            <a:spcPct val="0"/>
          </a:spcBef>
          <a:spcAft>
            <a:spcPct val="0"/>
          </a:spcAft>
          <a:buClrTx/>
          <a:buSzTx/>
          <a:buFontTx/>
          <a:buNone/>
          <a:tabLst/>
          <a:defRPr kumimoji="0" lang="x-none" altLang="x-none" sz="2000" b="0" i="0" u="none" strike="noStrike" cap="none" normalizeH="0" baseline="0">
            <a:ln>
              <a:noFill/>
            </a:ln>
            <a:solidFill>
              <a:srgbClr val="74808C"/>
            </a:solidFill>
            <a:effectLst/>
            <a:latin typeface="Poppins" charset="0"/>
            <a:ea typeface="Poppins" charset="0"/>
            <a:cs typeface="Poppins" charset="0"/>
            <a:sym typeface="Poppins"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mooc o365">
  <a:themeElements>
    <a:clrScheme name="Bleu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ème mooc o365" id="{5F035772-9CAA-4154-BF4A-F38B9C4879F0}" vid="{E793FDB7-70C0-4A0A-AD6E-499D2BA74443}"/>
    </a:ext>
  </a:extLst>
</a:theme>
</file>

<file path=ppt/theme/theme3.xml><?xml version="1.0" encoding="utf-8"?>
<a:theme xmlns:a="http://schemas.openxmlformats.org/drawingml/2006/main" name="1_Thème mooc o365">
  <a:themeElements>
    <a:clrScheme name="Bleu">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ème mooc o365" id="{5F035772-9CAA-4154-BF4A-F38B9C4879F0}" vid="{E793FDB7-70C0-4A0A-AD6E-499D2BA74443}"/>
    </a:ext>
  </a:extLst>
</a:theme>
</file>

<file path=ppt/theme/theme4.xml><?xml version="1.0" encoding="utf-8"?>
<a:theme xmlns:a="http://schemas.openxmlformats.org/drawingml/2006/main" name="2_Thème mooc o365">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ème mooc o365" id="{5F035772-9CAA-4154-BF4A-F38B9C4879F0}" vid="{E793FDB7-70C0-4A0A-AD6E-499D2BA74443}"/>
    </a:ext>
  </a:extLst>
</a:theme>
</file>

<file path=ppt/theme/theme5.xml><?xml version="1.0" encoding="utf-8"?>
<a:theme xmlns:a="http://schemas.openxmlformats.org/drawingml/2006/main" name="Office Theme">
  <a:themeElements>
    <a:clrScheme name="">
      <a:dk1>
        <a:srgbClr val="000000"/>
      </a:dk1>
      <a:lt1>
        <a:srgbClr val="FFFFFF"/>
      </a:lt1>
      <a:dk2>
        <a:srgbClr val="53585F"/>
      </a:dk2>
      <a:lt2>
        <a:srgbClr val="DCDEE0"/>
      </a:lt2>
      <a:accent1>
        <a:srgbClr val="0365C0"/>
      </a:accent1>
      <a:accent2>
        <a:srgbClr val="00882B"/>
      </a:accent2>
      <a:accent3>
        <a:srgbClr val="FFFFFF"/>
      </a:accent3>
      <a:accent4>
        <a:srgbClr val="000000"/>
      </a:accent4>
      <a:accent5>
        <a:srgbClr val="AAB8DC"/>
      </a:accent5>
      <a:accent6>
        <a:srgbClr val="007B26"/>
      </a:accent6>
      <a:hlink>
        <a:srgbClr val="0000FF"/>
      </a:hlink>
      <a:folHlink>
        <a:srgbClr val="FF00FF"/>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W-Blue">
    <a:dk1>
      <a:srgbClr val="292729"/>
    </a:dk1>
    <a:lt1>
      <a:srgbClr val="FDFCFF"/>
    </a:lt1>
    <a:dk2>
      <a:srgbClr val="000000"/>
    </a:dk2>
    <a:lt2>
      <a:srgbClr val="FEFFFF"/>
    </a:lt2>
    <a:accent1>
      <a:srgbClr val="F0F4F7"/>
    </a:accent1>
    <a:accent2>
      <a:srgbClr val="C3CBD0"/>
    </a:accent2>
    <a:accent3>
      <a:srgbClr val="406FFD"/>
    </a:accent3>
    <a:accent4>
      <a:srgbClr val="406FFD"/>
    </a:accent4>
    <a:accent5>
      <a:srgbClr val="406FFD"/>
    </a:accent5>
    <a:accent6>
      <a:srgbClr val="406FFD"/>
    </a:accent6>
    <a:hlink>
      <a:srgbClr val="406FFD"/>
    </a:hlink>
    <a:folHlink>
      <a:srgbClr val="3661DF"/>
    </a:folHlink>
  </a:clrScheme>
</a:themeOverrid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22E4090F-6DF8-2E4E-AF43-2672464EFC6D}">
  <we:reference id="wa200005566" version="3.0.0.2" store="en-US" storeType="OMEX"/>
  <we:alternateReferences>
    <we:reference id="WA200005566" version="3.0.0.2"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70d28f07-6b0f-4c22-a56b-9bf303bbe28f">
      <Value>1</Value>
    </TaxCatchAll>
    <fa634a0ed43744d9b4aefd48eeedf704 xmlns="6c9e7efe-57f2-42c2-b18a-ea5d9224d6fc">
      <Terms xmlns="http://schemas.microsoft.com/office/infopath/2007/PartnerControls">
        <TermInfo xmlns="http://schemas.microsoft.com/office/infopath/2007/PartnerControls">
          <TermName xmlns="http://schemas.microsoft.com/office/infopath/2007/PartnerControls">Ressources Humaines</TermName>
          <TermId xmlns="http://schemas.microsoft.com/office/infopath/2007/PartnerControls">8d469587-bc73-4f49-9b6a-3613a012b48f</TermId>
        </TermInfo>
      </Terms>
    </fa634a0ed43744d9b4aefd48eeedf704>
    <g9c108560b844eb2bfa293970c2eaed3 xmlns="6c9e7efe-57f2-42c2-b18a-ea5d9224d6fc">
      <Terms xmlns="http://schemas.microsoft.com/office/infopath/2007/PartnerControls"/>
    </g9c108560b844eb2bfa293970c2eaed3>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E9442F2B52AC040A9CBD4A697B386D0" ma:contentTypeVersion="14" ma:contentTypeDescription="Crée un document." ma:contentTypeScope="" ma:versionID="188d9d5c4a0260250ec6aaac165d1f83">
  <xsd:schema xmlns:xsd="http://www.w3.org/2001/XMLSchema" xmlns:xs="http://www.w3.org/2001/XMLSchema" xmlns:p="http://schemas.microsoft.com/office/2006/metadata/properties" xmlns:ns2="6c9e7efe-57f2-42c2-b18a-ea5d9224d6fc" xmlns:ns3="70d28f07-6b0f-4c22-a56b-9bf303bbe28f" targetNamespace="http://schemas.microsoft.com/office/2006/metadata/properties" ma:root="true" ma:fieldsID="68c385dd8816b5de31958a9d4b0f3dc8" ns2:_="" ns3:_="">
    <xsd:import namespace="6c9e7efe-57f2-42c2-b18a-ea5d9224d6fc"/>
    <xsd:import namespace="70d28f07-6b0f-4c22-a56b-9bf303bbe28f"/>
    <xsd:element name="properties">
      <xsd:complexType>
        <xsd:sequence>
          <xsd:element name="documentManagement">
            <xsd:complexType>
              <xsd:all>
                <xsd:element ref="ns2:g9c108560b844eb2bfa293970c2eaed3" minOccurs="0"/>
                <xsd:element ref="ns3:TaxCatchAll" minOccurs="0"/>
                <xsd:element ref="ns2:MediaServiceMetadata" minOccurs="0"/>
                <xsd:element ref="ns2:MediaServiceFastMetadata" minOccurs="0"/>
                <xsd:element ref="ns2:fa634a0ed43744d9b4aefd48eeedf704"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c9e7efe-57f2-42c2-b18a-ea5d9224d6fc" elementFormDefault="qualified">
    <xsd:import namespace="http://schemas.microsoft.com/office/2006/documentManagement/types"/>
    <xsd:import namespace="http://schemas.microsoft.com/office/infopath/2007/PartnerControls"/>
    <xsd:element name="g9c108560b844eb2bfa293970c2eaed3" ma:index="9" nillable="true" ma:taxonomy="true" ma:internalName="g9c108560b844eb2bfa293970c2eaed3" ma:taxonomyFieldName="D_x00e9_partement" ma:displayName="Département" ma:default="" ma:fieldId="{09c10856-0b84-4eb2-bfa2-93970c2eaed3}" ma:sspId="9fa39ea2-04cb-4669-8d92-bcedff166ac8" ma:termSetId="8ed8c9ea-7052-4c1d-a4d7-b9c10bffea6f" ma:anchorId="00000000-0000-0000-0000-000000000000"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fa634a0ed43744d9b4aefd48eeedf704" ma:index="14" ma:taxonomy="true" ma:internalName="fa634a0ed43744d9b4aefd48eeedf704" ma:taxonomyFieldName="Department" ma:displayName="District" ma:default="" ma:fieldId="{fa634a0e-d437-44d9-b4ae-fd48eeedf704}" ma:taxonomyMulti="true" ma:sspId="9fa39ea2-04cb-4669-8d92-bcedff166ac8" ma:termSetId="8ed8c9ea-7052-4c1d-a4d7-b9c10bffea6f" ma:anchorId="00000000-0000-0000-0000-000000000000" ma:open="true" ma:isKeyword="false">
      <xsd:complexType>
        <xsd:sequence>
          <xsd:element ref="pc:Terms" minOccurs="0" maxOccurs="1"/>
        </xsd:sequence>
      </xsd:complexType>
    </xsd:element>
    <xsd:element name="MediaServiceDateTaken" ma:index="17" nillable="true" ma:displayName="MediaServiceDateTaken" ma:hidden="true" ma:internalName="MediaServiceDateTaken" ma:readOnly="true">
      <xsd:simpleType>
        <xsd:restriction base="dms:Text"/>
      </xsd:simpleType>
    </xsd:element>
    <xsd:element name="MediaServiceAutoTags" ma:index="18" nillable="true" ma:displayName="Tags" ma:internalName="MediaServiceAutoTags"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0d28f07-6b0f-4c22-a56b-9bf303bbe28f"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480afd0d-697b-445e-bb87-594028d39a49}" ma:internalName="TaxCatchAll" ma:showField="CatchAllData" ma:web="70d28f07-6b0f-4c22-a56b-9bf303bbe28f">
      <xsd:complexType>
        <xsd:complexContent>
          <xsd:extension base="dms:MultiChoiceLookup">
            <xsd:sequence>
              <xsd:element name="Value" type="dms:Lookup" maxOccurs="unbounded" minOccurs="0" nillable="true"/>
            </xsd:sequence>
          </xsd:extension>
        </xsd:complexContent>
      </xsd:complexType>
    </xsd:element>
    <xsd:element name="SharedWithUsers" ma:index="15"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AE38CDD-55AE-4D08-A3B1-8D251B8F6D75}">
  <ds:schemaRefs>
    <ds:schemaRef ds:uri="http://schemas.microsoft.com/office/2006/documentManagement/types"/>
    <ds:schemaRef ds:uri="http://schemas.microsoft.com/office/2006/metadata/properties"/>
    <ds:schemaRef ds:uri="http://schemas.microsoft.com/office/infopath/2007/PartnerControls"/>
    <ds:schemaRef ds:uri="http://purl.org/dc/dcmitype/"/>
    <ds:schemaRef ds:uri="70d28f07-6b0f-4c22-a56b-9bf303bbe28f"/>
    <ds:schemaRef ds:uri="http://schemas.openxmlformats.org/package/2006/metadata/core-properties"/>
    <ds:schemaRef ds:uri="http://purl.org/dc/terms/"/>
    <ds:schemaRef ds:uri="6c9e7efe-57f2-42c2-b18a-ea5d9224d6fc"/>
    <ds:schemaRef ds:uri="http://www.w3.org/XML/1998/namespace"/>
    <ds:schemaRef ds:uri="http://purl.org/dc/elements/1.1/"/>
  </ds:schemaRefs>
</ds:datastoreItem>
</file>

<file path=customXml/itemProps2.xml><?xml version="1.0" encoding="utf-8"?>
<ds:datastoreItem xmlns:ds="http://schemas.openxmlformats.org/officeDocument/2006/customXml" ds:itemID="{12AD435E-7A4F-4461-A8FB-7E102C398EF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c9e7efe-57f2-42c2-b18a-ea5d9224d6fc"/>
    <ds:schemaRef ds:uri="70d28f07-6b0f-4c22-a56b-9bf303bbe28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493CF1A-B1D8-4BE7-8731-309C205F95B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13556</TotalTime>
  <Words>4343</Words>
  <Application>Microsoft Office PowerPoint</Application>
  <PresentationFormat>Custom</PresentationFormat>
  <Paragraphs>241</Paragraphs>
  <Slides>50</Slides>
  <Notes>18</Notes>
  <HiddenSlides>0</HiddenSlides>
  <MMClips>0</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50</vt:i4>
      </vt:variant>
    </vt:vector>
  </HeadingPairs>
  <TitlesOfParts>
    <vt:vector size="68" baseType="lpstr">
      <vt:lpstr>-apple-system</vt:lpstr>
      <vt:lpstr>Arial</vt:lpstr>
      <vt:lpstr>Calibri</vt:lpstr>
      <vt:lpstr>Helvetica</vt:lpstr>
      <vt:lpstr>Helvetica Neue</vt:lpstr>
      <vt:lpstr>Montserrat</vt:lpstr>
      <vt:lpstr>Montserrat Semi</vt:lpstr>
      <vt:lpstr>Open Sans</vt:lpstr>
      <vt:lpstr>Open Sans Semibold</vt:lpstr>
      <vt:lpstr>Poppins</vt:lpstr>
      <vt:lpstr>Poppins Medium</vt:lpstr>
      <vt:lpstr>Segoe UI Light</vt:lpstr>
      <vt:lpstr>Segoe UI Semibold</vt:lpstr>
      <vt:lpstr>Wingdings</vt:lpstr>
      <vt:lpstr>White</vt:lpstr>
      <vt:lpstr>Thème mooc o365</vt:lpstr>
      <vt:lpstr>1_Thème mooc o365</vt:lpstr>
      <vt:lpstr>2_Thème mooc o365</vt:lpstr>
      <vt:lpstr>PowerPoint Presentation</vt:lpstr>
      <vt:lpstr>SharePoint Online General Introduction</vt:lpstr>
      <vt:lpstr>The main functional areas of SharePoint</vt:lpstr>
      <vt:lpstr>PowerPoint Presentation</vt:lpstr>
      <vt:lpstr>Use SharePoint to create an intranet</vt:lpstr>
      <vt:lpstr>PowerPoint Presentation</vt:lpstr>
      <vt:lpstr>PowerPoint Presentation</vt:lpstr>
      <vt:lpstr>PowerPoint Presentation</vt:lpstr>
      <vt:lpstr>PowerPoint Presentation</vt:lpstr>
      <vt:lpstr>Create a SharePoint site</vt:lpstr>
      <vt:lpstr>Create a SharePoint site</vt:lpstr>
      <vt:lpstr>Create a SharePoint site</vt:lpstr>
      <vt:lpstr>Customize a SharePoint site</vt:lpstr>
      <vt:lpstr>Access management in SharePoint</vt:lpstr>
      <vt:lpstr>Access management in SharePoint Online</vt:lpstr>
      <vt:lpstr>Access management in SharePoint Online</vt:lpstr>
      <vt:lpstr>Access management in SharePoint Online</vt:lpstr>
      <vt:lpstr>Access management in SharePoint Online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Nesting SharePoint in Microsoft 365</vt:lpstr>
      <vt:lpstr>PowerPoint Presentation</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Antoine Dubois</dc:creator>
  <cp:lastModifiedBy>Vikrant Bhasin</cp:lastModifiedBy>
  <cp:revision>255</cp:revision>
  <dcterms:modified xsi:type="dcterms:W3CDTF">2025-01-14T22:14:42Z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0x0101002E9442F2B52AC040A9CBD4A697B386D0</vt:lpwstr>
  </property>
  <property fmtid="{D5CDD505-2E9C-101B-9397-08002B2CF9AE}" pid="3" name="Département">
    <vt:lpwstr/>
  </property>
  <property fmtid="{D5CDD505-2E9C-101B-9397-08002B2CF9AE}" pid="4" name="Department">
    <vt:lpwstr>1;#Ressources Humaines|8d469587-bc73-4f49-9b6a-3613a012b48f</vt:lpwstr>
  </property>
</Properties>
</file>