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61" r:id="rId3"/>
    <p:sldId id="300" r:id="rId4"/>
    <p:sldId id="287" r:id="rId5"/>
    <p:sldId id="288" r:id="rId6"/>
    <p:sldId id="289" r:id="rId7"/>
    <p:sldId id="301" r:id="rId8"/>
    <p:sldId id="327" r:id="rId9"/>
    <p:sldId id="299" r:id="rId10"/>
    <p:sldId id="291" r:id="rId11"/>
    <p:sldId id="292" r:id="rId12"/>
    <p:sldId id="293" r:id="rId13"/>
    <p:sldId id="294" r:id="rId14"/>
    <p:sldId id="280" r:id="rId15"/>
    <p:sldId id="318" r:id="rId16"/>
    <p:sldId id="319" r:id="rId17"/>
    <p:sldId id="321" r:id="rId18"/>
    <p:sldId id="297" r:id="rId19"/>
    <p:sldId id="326" r:id="rId20"/>
    <p:sldId id="317" r:id="rId21"/>
    <p:sldId id="323" r:id="rId22"/>
    <p:sldId id="324" r:id="rId23"/>
    <p:sldId id="290"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0B690-4030-4CD7-8B1A-E030C0235D48}" v="7" dt="2025-01-15T14:18:46.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83922" autoAdjust="0"/>
  </p:normalViewPr>
  <p:slideViewPr>
    <p:cSldViewPr snapToGrid="0">
      <p:cViewPr varScale="1">
        <p:scale>
          <a:sx n="61" d="100"/>
          <a:sy n="61" d="100"/>
        </p:scale>
        <p:origin x="1253"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5E6B6-E0AA-44D8-92D6-9CC62BFA5BC7}" type="doc">
      <dgm:prSet loTypeId="urn:microsoft.com/office/officeart/2005/8/layout/chart3" loCatId="cycle" qsTypeId="urn:microsoft.com/office/officeart/2005/8/quickstyle/simple1" qsCatId="simple" csTypeId="urn:microsoft.com/office/officeart/2005/8/colors/colorful4" csCatId="colorful" phldr="1"/>
      <dgm:spPr/>
    </dgm:pt>
    <dgm:pt modelId="{E19069F9-19EC-42B3-9800-6B9D2747D1A9}">
      <dgm:prSet phldrT="[Texte]"/>
      <dgm:spPr/>
      <dgm:t>
        <a:bodyPr/>
        <a:lstStyle/>
        <a:p>
          <a:r>
            <a:rPr lang="fr-CA" dirty="0"/>
            <a:t>Members</a:t>
          </a:r>
        </a:p>
      </dgm:t>
    </dgm:pt>
    <dgm:pt modelId="{A4BA915E-F34C-42B8-882A-653EE1C8DDE4}" type="parTrans" cxnId="{29DBE319-3D8F-4F57-9E7F-4BD4209E8FC4}">
      <dgm:prSet/>
      <dgm:spPr/>
      <dgm:t>
        <a:bodyPr/>
        <a:lstStyle/>
        <a:p>
          <a:endParaRPr lang="fr-CA"/>
        </a:p>
      </dgm:t>
    </dgm:pt>
    <dgm:pt modelId="{F9D0FE48-CC5E-4630-9057-D4D0AE32DA0E}" type="sibTrans" cxnId="{29DBE319-3D8F-4F57-9E7F-4BD4209E8FC4}">
      <dgm:prSet/>
      <dgm:spPr/>
      <dgm:t>
        <a:bodyPr/>
        <a:lstStyle/>
        <a:p>
          <a:endParaRPr lang="fr-CA"/>
        </a:p>
      </dgm:t>
    </dgm:pt>
    <dgm:pt modelId="{C26A33C5-B67A-438F-A196-EF1C491A45BF}">
      <dgm:prSet phldrT="[Texte]"/>
      <dgm:spPr/>
      <dgm:t>
        <a:bodyPr/>
        <a:lstStyle/>
        <a:p>
          <a:r>
            <a:rPr lang="fr-CA" dirty="0"/>
            <a:t>Visitors</a:t>
          </a:r>
        </a:p>
      </dgm:t>
    </dgm:pt>
    <dgm:pt modelId="{8363C63D-177C-4336-95CD-E370C7B4C7C7}" type="parTrans" cxnId="{27815B17-38FC-4D5E-A892-DFDE23213CCB}">
      <dgm:prSet/>
      <dgm:spPr/>
      <dgm:t>
        <a:bodyPr/>
        <a:lstStyle/>
        <a:p>
          <a:endParaRPr lang="fr-CA"/>
        </a:p>
      </dgm:t>
    </dgm:pt>
    <dgm:pt modelId="{997CC5CC-B88D-46F6-8CED-797B0CB0AA17}" type="sibTrans" cxnId="{27815B17-38FC-4D5E-A892-DFDE23213CCB}">
      <dgm:prSet/>
      <dgm:spPr/>
      <dgm:t>
        <a:bodyPr/>
        <a:lstStyle/>
        <a:p>
          <a:endParaRPr lang="fr-CA"/>
        </a:p>
      </dgm:t>
    </dgm:pt>
    <dgm:pt modelId="{1634A399-67E1-4D92-A236-12A0DDFAAADB}">
      <dgm:prSet phldrT="[Texte]"/>
      <dgm:spPr/>
      <dgm:t>
        <a:bodyPr/>
        <a:lstStyle/>
        <a:p>
          <a:r>
            <a:rPr lang="fr-CA" dirty="0"/>
            <a:t>Owners</a:t>
          </a:r>
        </a:p>
      </dgm:t>
    </dgm:pt>
    <dgm:pt modelId="{DE5A43F4-61C4-4540-B182-DE15EC7C4E40}" type="parTrans" cxnId="{021873A5-321E-42DC-83C6-303C2AF0C477}">
      <dgm:prSet/>
      <dgm:spPr/>
      <dgm:t>
        <a:bodyPr/>
        <a:lstStyle/>
        <a:p>
          <a:endParaRPr lang="fr-CA"/>
        </a:p>
      </dgm:t>
    </dgm:pt>
    <dgm:pt modelId="{6DE0CB39-CC16-42B6-97D3-5E9BF3175525}" type="sibTrans" cxnId="{021873A5-321E-42DC-83C6-303C2AF0C477}">
      <dgm:prSet/>
      <dgm:spPr/>
      <dgm:t>
        <a:bodyPr/>
        <a:lstStyle/>
        <a:p>
          <a:endParaRPr lang="fr-CA"/>
        </a:p>
      </dgm:t>
    </dgm:pt>
    <dgm:pt modelId="{CA18E8CD-5C67-4CBF-A1BB-3229D5701CD1}">
      <dgm:prSet/>
      <dgm:spPr/>
      <dgm:t>
        <a:bodyPr/>
        <a:lstStyle/>
        <a:p>
          <a:r>
            <a:rPr lang="fr-CA" dirty="0"/>
            <a:t>Full Access</a:t>
          </a:r>
        </a:p>
      </dgm:t>
    </dgm:pt>
    <dgm:pt modelId="{9E934180-AB01-4290-A3EC-620CF8185235}" type="parTrans" cxnId="{56517499-2BB6-43B3-A2AE-256A8AF2666C}">
      <dgm:prSet/>
      <dgm:spPr/>
      <dgm:t>
        <a:bodyPr/>
        <a:lstStyle/>
        <a:p>
          <a:endParaRPr lang="fr-CA"/>
        </a:p>
      </dgm:t>
    </dgm:pt>
    <dgm:pt modelId="{1FB72327-CC46-4B02-A0DD-D2B0003CFBB3}" type="sibTrans" cxnId="{56517499-2BB6-43B3-A2AE-256A8AF2666C}">
      <dgm:prSet/>
      <dgm:spPr/>
      <dgm:t>
        <a:bodyPr/>
        <a:lstStyle/>
        <a:p>
          <a:endParaRPr lang="fr-CA"/>
        </a:p>
      </dgm:t>
    </dgm:pt>
    <dgm:pt modelId="{3B3923DF-19D3-43D0-AC9A-040C6C7DFFB8}">
      <dgm:prSet/>
      <dgm:spPr/>
      <dgm:t>
        <a:bodyPr/>
        <a:lstStyle/>
        <a:p>
          <a:r>
            <a:rPr lang="fr-CA" dirty="0"/>
            <a:t>Collaboration</a:t>
          </a:r>
        </a:p>
      </dgm:t>
    </dgm:pt>
    <dgm:pt modelId="{03CCD6E9-127D-4D3E-873B-AB85A871638D}" type="parTrans" cxnId="{3B7FF719-05D0-4051-BABF-8D095C53B497}">
      <dgm:prSet/>
      <dgm:spPr/>
      <dgm:t>
        <a:bodyPr/>
        <a:lstStyle/>
        <a:p>
          <a:endParaRPr lang="fr-CA"/>
        </a:p>
      </dgm:t>
    </dgm:pt>
    <dgm:pt modelId="{5D4C5DAE-A04A-4F99-A23E-F23AF229BD3F}" type="sibTrans" cxnId="{3B7FF719-05D0-4051-BABF-8D095C53B497}">
      <dgm:prSet/>
      <dgm:spPr/>
      <dgm:t>
        <a:bodyPr/>
        <a:lstStyle/>
        <a:p>
          <a:endParaRPr lang="fr-CA"/>
        </a:p>
      </dgm:t>
    </dgm:pt>
    <dgm:pt modelId="{8A4F5F16-1520-4C5A-91F7-8551526CAD02}">
      <dgm:prSet/>
      <dgm:spPr/>
      <dgm:t>
        <a:bodyPr/>
        <a:lstStyle/>
        <a:p>
          <a:r>
            <a:rPr lang="fr-CA" dirty="0"/>
            <a:t>Read-only </a:t>
          </a:r>
        </a:p>
      </dgm:t>
    </dgm:pt>
    <dgm:pt modelId="{09706F69-D2C3-46ED-A638-F6935F1494BB}" type="parTrans" cxnId="{8F438164-DA1B-4DBE-913B-B590F5A90862}">
      <dgm:prSet/>
      <dgm:spPr/>
      <dgm:t>
        <a:bodyPr/>
        <a:lstStyle/>
        <a:p>
          <a:endParaRPr lang="fr-CA"/>
        </a:p>
      </dgm:t>
    </dgm:pt>
    <dgm:pt modelId="{E2AC51B7-F6DA-4E39-BAD7-734AD7703213}" type="sibTrans" cxnId="{8F438164-DA1B-4DBE-913B-B590F5A90862}">
      <dgm:prSet/>
      <dgm:spPr/>
      <dgm:t>
        <a:bodyPr/>
        <a:lstStyle/>
        <a:p>
          <a:endParaRPr lang="fr-CA"/>
        </a:p>
      </dgm:t>
    </dgm:pt>
    <dgm:pt modelId="{A7C32BE8-D880-4A35-A5E5-7722675F1A94}" type="pres">
      <dgm:prSet presAssocID="{E2B5E6B6-E0AA-44D8-92D6-9CC62BFA5BC7}" presName="compositeShape" presStyleCnt="0">
        <dgm:presLayoutVars>
          <dgm:chMax val="7"/>
          <dgm:dir/>
          <dgm:resizeHandles val="exact"/>
        </dgm:presLayoutVars>
      </dgm:prSet>
      <dgm:spPr/>
    </dgm:pt>
    <dgm:pt modelId="{841A0584-5F48-4ECC-9941-F1889910AA77}" type="pres">
      <dgm:prSet presAssocID="{E2B5E6B6-E0AA-44D8-92D6-9CC62BFA5BC7}" presName="wedge1" presStyleLbl="node1" presStyleIdx="0" presStyleCnt="3" custLinFactNeighborX="-6366" custLinFactNeighborY="3694"/>
      <dgm:spPr/>
    </dgm:pt>
    <dgm:pt modelId="{FBE69BCD-0987-4090-A88E-73DF1FB842D7}" type="pres">
      <dgm:prSet presAssocID="{E2B5E6B6-E0AA-44D8-92D6-9CC62BFA5BC7}" presName="wedge1Tx" presStyleLbl="node1" presStyleIdx="0" presStyleCnt="3">
        <dgm:presLayoutVars>
          <dgm:chMax val="0"/>
          <dgm:chPref val="0"/>
          <dgm:bulletEnabled val="1"/>
        </dgm:presLayoutVars>
      </dgm:prSet>
      <dgm:spPr/>
    </dgm:pt>
    <dgm:pt modelId="{0DB8CEBD-1DD4-43DA-8FF8-26076A065043}" type="pres">
      <dgm:prSet presAssocID="{E2B5E6B6-E0AA-44D8-92D6-9CC62BFA5BC7}" presName="wedge2" presStyleLbl="node1" presStyleIdx="1" presStyleCnt="3"/>
      <dgm:spPr/>
    </dgm:pt>
    <dgm:pt modelId="{0D88DCBC-E393-49F6-9CD2-A18AAC63BAD6}" type="pres">
      <dgm:prSet presAssocID="{E2B5E6B6-E0AA-44D8-92D6-9CC62BFA5BC7}" presName="wedge2Tx" presStyleLbl="node1" presStyleIdx="1" presStyleCnt="3">
        <dgm:presLayoutVars>
          <dgm:chMax val="0"/>
          <dgm:chPref val="0"/>
          <dgm:bulletEnabled val="1"/>
        </dgm:presLayoutVars>
      </dgm:prSet>
      <dgm:spPr/>
    </dgm:pt>
    <dgm:pt modelId="{F4B87972-673F-4B72-AF51-D82750764A5F}" type="pres">
      <dgm:prSet presAssocID="{E2B5E6B6-E0AA-44D8-92D6-9CC62BFA5BC7}" presName="wedge3" presStyleLbl="node1" presStyleIdx="2" presStyleCnt="3" custLinFactNeighborY="1581"/>
      <dgm:spPr/>
    </dgm:pt>
    <dgm:pt modelId="{1005EF5A-6761-4311-982C-8924A2BBE7B1}" type="pres">
      <dgm:prSet presAssocID="{E2B5E6B6-E0AA-44D8-92D6-9CC62BFA5BC7}" presName="wedge3Tx" presStyleLbl="node1" presStyleIdx="2" presStyleCnt="3">
        <dgm:presLayoutVars>
          <dgm:chMax val="0"/>
          <dgm:chPref val="0"/>
          <dgm:bulletEnabled val="1"/>
        </dgm:presLayoutVars>
      </dgm:prSet>
      <dgm:spPr/>
    </dgm:pt>
  </dgm:ptLst>
  <dgm:cxnLst>
    <dgm:cxn modelId="{E75CB116-7DCC-4259-95CC-7FBD49D51962}" type="presOf" srcId="{C26A33C5-B67A-438F-A196-EF1C491A45BF}" destId="{0D88DCBC-E393-49F6-9CD2-A18AAC63BAD6}" srcOrd="1" destOrd="0" presId="urn:microsoft.com/office/officeart/2005/8/layout/chart3"/>
    <dgm:cxn modelId="{27815B17-38FC-4D5E-A892-DFDE23213CCB}" srcId="{E2B5E6B6-E0AA-44D8-92D6-9CC62BFA5BC7}" destId="{C26A33C5-B67A-438F-A196-EF1C491A45BF}" srcOrd="1" destOrd="0" parTransId="{8363C63D-177C-4336-95CD-E370C7B4C7C7}" sibTransId="{997CC5CC-B88D-46F6-8CED-797B0CB0AA17}"/>
    <dgm:cxn modelId="{29DBE319-3D8F-4F57-9E7F-4BD4209E8FC4}" srcId="{E2B5E6B6-E0AA-44D8-92D6-9CC62BFA5BC7}" destId="{E19069F9-19EC-42B3-9800-6B9D2747D1A9}" srcOrd="0" destOrd="0" parTransId="{A4BA915E-F34C-42B8-882A-653EE1C8DDE4}" sibTransId="{F9D0FE48-CC5E-4630-9057-D4D0AE32DA0E}"/>
    <dgm:cxn modelId="{3B7FF719-05D0-4051-BABF-8D095C53B497}" srcId="{E19069F9-19EC-42B3-9800-6B9D2747D1A9}" destId="{3B3923DF-19D3-43D0-AC9A-040C6C7DFFB8}" srcOrd="0" destOrd="0" parTransId="{03CCD6E9-127D-4D3E-873B-AB85A871638D}" sibTransId="{5D4C5DAE-A04A-4F99-A23E-F23AF229BD3F}"/>
    <dgm:cxn modelId="{BCBDBA1C-19EC-43D0-9CF5-F8054326AEC9}" type="presOf" srcId="{1634A399-67E1-4D92-A236-12A0DDFAAADB}" destId="{F4B87972-673F-4B72-AF51-D82750764A5F}" srcOrd="0" destOrd="0" presId="urn:microsoft.com/office/officeart/2005/8/layout/chart3"/>
    <dgm:cxn modelId="{8F438164-DA1B-4DBE-913B-B590F5A90862}" srcId="{C26A33C5-B67A-438F-A196-EF1C491A45BF}" destId="{8A4F5F16-1520-4C5A-91F7-8551526CAD02}" srcOrd="0" destOrd="0" parTransId="{09706F69-D2C3-46ED-A638-F6935F1494BB}" sibTransId="{E2AC51B7-F6DA-4E39-BAD7-734AD7703213}"/>
    <dgm:cxn modelId="{182B236A-A9BA-4589-99CC-8DF4E78678B3}" type="presOf" srcId="{8A4F5F16-1520-4C5A-91F7-8551526CAD02}" destId="{0DB8CEBD-1DD4-43DA-8FF8-26076A065043}" srcOrd="0" destOrd="1" presId="urn:microsoft.com/office/officeart/2005/8/layout/chart3"/>
    <dgm:cxn modelId="{A1C65F6F-F4E3-4AC4-BD26-2D3C204A3EA4}" type="presOf" srcId="{8A4F5F16-1520-4C5A-91F7-8551526CAD02}" destId="{0D88DCBC-E393-49F6-9CD2-A18AAC63BAD6}" srcOrd="1" destOrd="1" presId="urn:microsoft.com/office/officeart/2005/8/layout/chart3"/>
    <dgm:cxn modelId="{BAD0A073-2716-4369-90B5-BA212F0AF4BA}" type="presOf" srcId="{3B3923DF-19D3-43D0-AC9A-040C6C7DFFB8}" destId="{841A0584-5F48-4ECC-9941-F1889910AA77}" srcOrd="0" destOrd="1" presId="urn:microsoft.com/office/officeart/2005/8/layout/chart3"/>
    <dgm:cxn modelId="{1E4DBD84-6EF7-46E0-86B8-44D744F3837B}" type="presOf" srcId="{C26A33C5-B67A-438F-A196-EF1C491A45BF}" destId="{0DB8CEBD-1DD4-43DA-8FF8-26076A065043}" srcOrd="0" destOrd="0" presId="urn:microsoft.com/office/officeart/2005/8/layout/chart3"/>
    <dgm:cxn modelId="{01093E98-9ABD-421D-9672-18A2651C4D1D}" type="presOf" srcId="{3B3923DF-19D3-43D0-AC9A-040C6C7DFFB8}" destId="{FBE69BCD-0987-4090-A88E-73DF1FB842D7}" srcOrd="1" destOrd="1" presId="urn:microsoft.com/office/officeart/2005/8/layout/chart3"/>
    <dgm:cxn modelId="{56517499-2BB6-43B3-A2AE-256A8AF2666C}" srcId="{1634A399-67E1-4D92-A236-12A0DDFAAADB}" destId="{CA18E8CD-5C67-4CBF-A1BB-3229D5701CD1}" srcOrd="0" destOrd="0" parTransId="{9E934180-AB01-4290-A3EC-620CF8185235}" sibTransId="{1FB72327-CC46-4B02-A0DD-D2B0003CFBB3}"/>
    <dgm:cxn modelId="{021873A5-321E-42DC-83C6-303C2AF0C477}" srcId="{E2B5E6B6-E0AA-44D8-92D6-9CC62BFA5BC7}" destId="{1634A399-67E1-4D92-A236-12A0DDFAAADB}" srcOrd="2" destOrd="0" parTransId="{DE5A43F4-61C4-4540-B182-DE15EC7C4E40}" sibTransId="{6DE0CB39-CC16-42B6-97D3-5E9BF3175525}"/>
    <dgm:cxn modelId="{8673A3A6-511A-4B74-A09F-EBF05454E37F}" type="presOf" srcId="{CA18E8CD-5C67-4CBF-A1BB-3229D5701CD1}" destId="{1005EF5A-6761-4311-982C-8924A2BBE7B1}" srcOrd="1" destOrd="1" presId="urn:microsoft.com/office/officeart/2005/8/layout/chart3"/>
    <dgm:cxn modelId="{6A9449AB-4782-4085-B428-4B0C4A11D757}" type="presOf" srcId="{1634A399-67E1-4D92-A236-12A0DDFAAADB}" destId="{1005EF5A-6761-4311-982C-8924A2BBE7B1}" srcOrd="1" destOrd="0" presId="urn:microsoft.com/office/officeart/2005/8/layout/chart3"/>
    <dgm:cxn modelId="{160BAACB-04F8-466C-A511-79D21FF4B37F}" type="presOf" srcId="{E2B5E6B6-E0AA-44D8-92D6-9CC62BFA5BC7}" destId="{A7C32BE8-D880-4A35-A5E5-7722675F1A94}" srcOrd="0" destOrd="0" presId="urn:microsoft.com/office/officeart/2005/8/layout/chart3"/>
    <dgm:cxn modelId="{A5A92ED3-6C53-4FA2-9311-5F5465FBF406}" type="presOf" srcId="{CA18E8CD-5C67-4CBF-A1BB-3229D5701CD1}" destId="{F4B87972-673F-4B72-AF51-D82750764A5F}" srcOrd="0" destOrd="1" presId="urn:microsoft.com/office/officeart/2005/8/layout/chart3"/>
    <dgm:cxn modelId="{7B96A9E4-FEB9-4299-9EC3-F22C7BACE290}" type="presOf" srcId="{E19069F9-19EC-42B3-9800-6B9D2747D1A9}" destId="{FBE69BCD-0987-4090-A88E-73DF1FB842D7}" srcOrd="1" destOrd="0" presId="urn:microsoft.com/office/officeart/2005/8/layout/chart3"/>
    <dgm:cxn modelId="{8BEB24EF-9313-4F3B-B20F-48FC4B99BF54}" type="presOf" srcId="{E19069F9-19EC-42B3-9800-6B9D2747D1A9}" destId="{841A0584-5F48-4ECC-9941-F1889910AA77}" srcOrd="0" destOrd="0" presId="urn:microsoft.com/office/officeart/2005/8/layout/chart3"/>
    <dgm:cxn modelId="{C8289593-B71F-4254-AED7-9156111918D9}" type="presParOf" srcId="{A7C32BE8-D880-4A35-A5E5-7722675F1A94}" destId="{841A0584-5F48-4ECC-9941-F1889910AA77}" srcOrd="0" destOrd="0" presId="urn:microsoft.com/office/officeart/2005/8/layout/chart3"/>
    <dgm:cxn modelId="{1AEAEC29-A379-4298-854A-631BEAC3E7A4}" type="presParOf" srcId="{A7C32BE8-D880-4A35-A5E5-7722675F1A94}" destId="{FBE69BCD-0987-4090-A88E-73DF1FB842D7}" srcOrd="1" destOrd="0" presId="urn:microsoft.com/office/officeart/2005/8/layout/chart3"/>
    <dgm:cxn modelId="{16033A99-B8CE-4A51-AA5C-18E6CB3FC30E}" type="presParOf" srcId="{A7C32BE8-D880-4A35-A5E5-7722675F1A94}" destId="{0DB8CEBD-1DD4-43DA-8FF8-26076A065043}" srcOrd="2" destOrd="0" presId="urn:microsoft.com/office/officeart/2005/8/layout/chart3"/>
    <dgm:cxn modelId="{BF61A3BF-ED63-424F-916E-4D23526C6879}" type="presParOf" srcId="{A7C32BE8-D880-4A35-A5E5-7722675F1A94}" destId="{0D88DCBC-E393-49F6-9CD2-A18AAC63BAD6}" srcOrd="3" destOrd="0" presId="urn:microsoft.com/office/officeart/2005/8/layout/chart3"/>
    <dgm:cxn modelId="{93182ED4-D70B-4D15-AE6F-131CD959E1E0}" type="presParOf" srcId="{A7C32BE8-D880-4A35-A5E5-7722675F1A94}" destId="{F4B87972-673F-4B72-AF51-D82750764A5F}" srcOrd="4" destOrd="0" presId="urn:microsoft.com/office/officeart/2005/8/layout/chart3"/>
    <dgm:cxn modelId="{C8CA1447-8125-42FA-B4B9-205D08842ECA}" type="presParOf" srcId="{A7C32BE8-D880-4A35-A5E5-7722675F1A94}" destId="{1005EF5A-6761-4311-982C-8924A2BBE7B1}"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F9B9E-E205-41B8-BFF7-2D2B186B4DC9}"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fr-CA"/>
        </a:p>
      </dgm:t>
    </dgm:pt>
    <dgm:pt modelId="{22BAF455-9B4C-4ADB-91B5-071A6E74E318}">
      <dgm:prSet phldrT="[Texte]"/>
      <dgm:spPr/>
      <dgm:t>
        <a:bodyPr/>
        <a:lstStyle/>
        <a:p>
          <a:r>
            <a:rPr lang="fr-CA" dirty="0"/>
            <a:t>Parent Site</a:t>
          </a:r>
        </a:p>
      </dgm:t>
    </dgm:pt>
    <dgm:pt modelId="{7034959F-2FD1-402E-B308-6E7C65B49C0D}" type="parTrans" cxnId="{C8ECA0D6-64DA-469B-BA54-95DB6B5666CA}">
      <dgm:prSet/>
      <dgm:spPr/>
      <dgm:t>
        <a:bodyPr/>
        <a:lstStyle/>
        <a:p>
          <a:endParaRPr lang="fr-CA"/>
        </a:p>
      </dgm:t>
    </dgm:pt>
    <dgm:pt modelId="{4140953A-5BD1-462C-8C79-27353A26D207}" type="sibTrans" cxnId="{C8ECA0D6-64DA-469B-BA54-95DB6B5666CA}">
      <dgm:prSet/>
      <dgm:spPr/>
      <dgm:t>
        <a:bodyPr/>
        <a:lstStyle/>
        <a:p>
          <a:endParaRPr lang="fr-CA"/>
        </a:p>
      </dgm:t>
    </dgm:pt>
    <dgm:pt modelId="{63C27F2C-68D5-4CD3-A7D0-E44C4B0429F9}" type="asst">
      <dgm:prSet phldrT="[Texte]"/>
      <dgm:spPr/>
      <dgm:t>
        <a:bodyPr/>
        <a:lstStyle/>
        <a:p>
          <a:r>
            <a:rPr lang="fr-CA" dirty="0"/>
            <a:t>Subsite</a:t>
          </a:r>
        </a:p>
      </dgm:t>
    </dgm:pt>
    <dgm:pt modelId="{758027CC-665E-419C-B3B3-D2E9354DED80}" type="parTrans" cxnId="{CE05E844-A633-421A-BDDB-22C0FFC604DF}">
      <dgm:prSet/>
      <dgm:spPr/>
      <dgm:t>
        <a:bodyPr/>
        <a:lstStyle/>
        <a:p>
          <a:endParaRPr lang="fr-CA"/>
        </a:p>
      </dgm:t>
    </dgm:pt>
    <dgm:pt modelId="{C1801070-BB6B-4BFA-9F72-2C1F0A9B6A9E}" type="sibTrans" cxnId="{CE05E844-A633-421A-BDDB-22C0FFC604DF}">
      <dgm:prSet/>
      <dgm:spPr/>
      <dgm:t>
        <a:bodyPr/>
        <a:lstStyle/>
        <a:p>
          <a:endParaRPr lang="fr-CA"/>
        </a:p>
      </dgm:t>
    </dgm:pt>
    <dgm:pt modelId="{8352726C-4AE1-4B4A-9070-334F24A34841}" type="asst">
      <dgm:prSet/>
      <dgm:spPr/>
      <dgm:t>
        <a:bodyPr/>
        <a:lstStyle/>
        <a:p>
          <a:r>
            <a:rPr lang="fr-CA" dirty="0"/>
            <a:t>Subsite</a:t>
          </a:r>
        </a:p>
      </dgm:t>
    </dgm:pt>
    <dgm:pt modelId="{15C7B432-3239-41DF-8AC2-C8C285367CC2}" type="parTrans" cxnId="{B28D6288-85B2-4668-8C4A-1485A4869090}">
      <dgm:prSet/>
      <dgm:spPr/>
      <dgm:t>
        <a:bodyPr/>
        <a:lstStyle/>
        <a:p>
          <a:endParaRPr lang="fr-CA"/>
        </a:p>
      </dgm:t>
    </dgm:pt>
    <dgm:pt modelId="{7394EF08-5284-4CE4-AE0A-7E9DD318A8F7}" type="sibTrans" cxnId="{B28D6288-85B2-4668-8C4A-1485A4869090}">
      <dgm:prSet/>
      <dgm:spPr/>
      <dgm:t>
        <a:bodyPr/>
        <a:lstStyle/>
        <a:p>
          <a:endParaRPr lang="fr-CA"/>
        </a:p>
      </dgm:t>
    </dgm:pt>
    <dgm:pt modelId="{0300D53C-EDCA-4EF8-B335-C2DC2F38F141}">
      <dgm:prSet/>
      <dgm:spPr/>
      <dgm:t>
        <a:bodyPr/>
        <a:lstStyle/>
        <a:p>
          <a:r>
            <a:rPr lang="fr-CA" dirty="0"/>
            <a:t>Library</a:t>
          </a:r>
        </a:p>
      </dgm:t>
    </dgm:pt>
    <dgm:pt modelId="{CC174B00-3DD3-4C2B-BC77-16B8837493CC}" type="parTrans" cxnId="{E27DC0A7-2F64-4C1B-B698-1E97CD8882E3}">
      <dgm:prSet/>
      <dgm:spPr/>
      <dgm:t>
        <a:bodyPr/>
        <a:lstStyle/>
        <a:p>
          <a:endParaRPr lang="fr-CA"/>
        </a:p>
      </dgm:t>
    </dgm:pt>
    <dgm:pt modelId="{7EEF05E0-1203-49BB-97F5-3EEDCE53E4DF}" type="sibTrans" cxnId="{E27DC0A7-2F64-4C1B-B698-1E97CD8882E3}">
      <dgm:prSet/>
      <dgm:spPr/>
      <dgm:t>
        <a:bodyPr/>
        <a:lstStyle/>
        <a:p>
          <a:endParaRPr lang="fr-CA"/>
        </a:p>
      </dgm:t>
    </dgm:pt>
    <dgm:pt modelId="{1986C0E4-CF43-4780-98E6-4DF40E89355F}">
      <dgm:prSet/>
      <dgm:spPr/>
      <dgm:t>
        <a:bodyPr/>
        <a:lstStyle/>
        <a:p>
          <a:r>
            <a:rPr lang="fr-CA" dirty="0"/>
            <a:t>Folder</a:t>
          </a:r>
        </a:p>
      </dgm:t>
    </dgm:pt>
    <dgm:pt modelId="{61BF7266-1D69-4416-8157-2A52EE5E0D91}" type="parTrans" cxnId="{1200D41A-58F3-4F73-88FE-61259EE77DEC}">
      <dgm:prSet/>
      <dgm:spPr/>
      <dgm:t>
        <a:bodyPr/>
        <a:lstStyle/>
        <a:p>
          <a:endParaRPr lang="fr-CA"/>
        </a:p>
      </dgm:t>
    </dgm:pt>
    <dgm:pt modelId="{8CA42A74-BEC8-483C-9579-2B08228B3C39}" type="sibTrans" cxnId="{1200D41A-58F3-4F73-88FE-61259EE77DEC}">
      <dgm:prSet/>
      <dgm:spPr/>
      <dgm:t>
        <a:bodyPr/>
        <a:lstStyle/>
        <a:p>
          <a:endParaRPr lang="fr-CA"/>
        </a:p>
      </dgm:t>
    </dgm:pt>
    <dgm:pt modelId="{30ECE9CF-BF36-4C80-BCFC-BBF55413982A}">
      <dgm:prSet/>
      <dgm:spPr/>
      <dgm:t>
        <a:bodyPr/>
        <a:lstStyle/>
        <a:p>
          <a:r>
            <a:rPr lang="fr-CA" dirty="0"/>
            <a:t>Item</a:t>
          </a:r>
        </a:p>
      </dgm:t>
    </dgm:pt>
    <dgm:pt modelId="{CFC1B1D8-5330-4337-A02D-F9769C38A42A}" type="parTrans" cxnId="{4CE88219-4B42-43CF-94C6-21AE95177659}">
      <dgm:prSet/>
      <dgm:spPr/>
      <dgm:t>
        <a:bodyPr/>
        <a:lstStyle/>
        <a:p>
          <a:endParaRPr lang="fr-CA"/>
        </a:p>
      </dgm:t>
    </dgm:pt>
    <dgm:pt modelId="{31D593AC-9B06-44C5-A579-116F3283A247}" type="sibTrans" cxnId="{4CE88219-4B42-43CF-94C6-21AE95177659}">
      <dgm:prSet/>
      <dgm:spPr/>
      <dgm:t>
        <a:bodyPr/>
        <a:lstStyle/>
        <a:p>
          <a:endParaRPr lang="fr-CA"/>
        </a:p>
      </dgm:t>
    </dgm:pt>
    <dgm:pt modelId="{95CD842E-BB02-41E4-B2E7-F1EFC843DEF2}">
      <dgm:prSet/>
      <dgm:spPr/>
      <dgm:t>
        <a:bodyPr/>
        <a:lstStyle/>
        <a:p>
          <a:r>
            <a:rPr lang="fr-CA" dirty="0"/>
            <a:t>Subfolder</a:t>
          </a:r>
        </a:p>
      </dgm:t>
    </dgm:pt>
    <dgm:pt modelId="{6EC15C92-211C-42D0-8274-8B17BE95990C}" type="parTrans" cxnId="{8516FB8E-1117-43D6-9DB1-31DC6F84B745}">
      <dgm:prSet/>
      <dgm:spPr/>
      <dgm:t>
        <a:bodyPr/>
        <a:lstStyle/>
        <a:p>
          <a:endParaRPr lang="fr-CA"/>
        </a:p>
      </dgm:t>
    </dgm:pt>
    <dgm:pt modelId="{21151F57-B5F6-4E4F-AB7F-8CD7320798A9}" type="sibTrans" cxnId="{8516FB8E-1117-43D6-9DB1-31DC6F84B745}">
      <dgm:prSet/>
      <dgm:spPr/>
      <dgm:t>
        <a:bodyPr/>
        <a:lstStyle/>
        <a:p>
          <a:endParaRPr lang="fr-CA"/>
        </a:p>
      </dgm:t>
    </dgm:pt>
    <dgm:pt modelId="{E5D04A85-8556-4EFF-85F9-1FEA0D83F15B}">
      <dgm:prSet/>
      <dgm:spPr/>
      <dgm:t>
        <a:bodyPr/>
        <a:lstStyle/>
        <a:p>
          <a:r>
            <a:rPr lang="fr-CA" dirty="0"/>
            <a:t>Item</a:t>
          </a:r>
        </a:p>
      </dgm:t>
    </dgm:pt>
    <dgm:pt modelId="{5E2EF825-E4BF-4F5B-BA9E-1C61F29EC2F3}" type="parTrans" cxnId="{265CA6E1-F9FD-45BA-90BC-92EE09EFE436}">
      <dgm:prSet/>
      <dgm:spPr/>
      <dgm:t>
        <a:bodyPr/>
        <a:lstStyle/>
        <a:p>
          <a:endParaRPr lang="fr-CA"/>
        </a:p>
      </dgm:t>
    </dgm:pt>
    <dgm:pt modelId="{CAC08D3D-C703-453E-8000-3895C997C95B}" type="sibTrans" cxnId="{265CA6E1-F9FD-45BA-90BC-92EE09EFE436}">
      <dgm:prSet/>
      <dgm:spPr/>
      <dgm:t>
        <a:bodyPr/>
        <a:lstStyle/>
        <a:p>
          <a:endParaRPr lang="fr-CA"/>
        </a:p>
      </dgm:t>
    </dgm:pt>
    <dgm:pt modelId="{2AE15D07-736C-4568-A5DD-12FB18DCED03}">
      <dgm:prSet/>
      <dgm:spPr/>
      <dgm:t>
        <a:bodyPr/>
        <a:lstStyle/>
        <a:p>
          <a:r>
            <a:rPr lang="fr-CA" dirty="0"/>
            <a:t>Item</a:t>
          </a:r>
        </a:p>
      </dgm:t>
    </dgm:pt>
    <dgm:pt modelId="{EC8F6126-F977-40DF-B6D4-4B728E8E1A43}" type="parTrans" cxnId="{3C0E5C73-1F62-444C-9F47-2C444F91E909}">
      <dgm:prSet/>
      <dgm:spPr/>
      <dgm:t>
        <a:bodyPr/>
        <a:lstStyle/>
        <a:p>
          <a:endParaRPr lang="fr-CA"/>
        </a:p>
      </dgm:t>
    </dgm:pt>
    <dgm:pt modelId="{FC58C951-7BF1-4596-A851-BCD2A6A38ECA}" type="sibTrans" cxnId="{3C0E5C73-1F62-444C-9F47-2C444F91E909}">
      <dgm:prSet/>
      <dgm:spPr/>
      <dgm:t>
        <a:bodyPr/>
        <a:lstStyle/>
        <a:p>
          <a:endParaRPr lang="fr-CA"/>
        </a:p>
      </dgm:t>
    </dgm:pt>
    <dgm:pt modelId="{3555D303-4F23-42B3-A572-FB655A0E9BFC}">
      <dgm:prSet/>
      <dgm:spPr/>
      <dgm:t>
        <a:bodyPr/>
        <a:lstStyle/>
        <a:p>
          <a:r>
            <a:rPr lang="fr-CA" dirty="0"/>
            <a:t>List</a:t>
          </a:r>
        </a:p>
      </dgm:t>
    </dgm:pt>
    <dgm:pt modelId="{E8D84AE1-7989-4858-87AE-70FAB34A9E60}" type="parTrans" cxnId="{42A99C26-A8B5-4FED-BB50-4F3B1568BA37}">
      <dgm:prSet/>
      <dgm:spPr/>
      <dgm:t>
        <a:bodyPr/>
        <a:lstStyle/>
        <a:p>
          <a:endParaRPr lang="fr-CA"/>
        </a:p>
      </dgm:t>
    </dgm:pt>
    <dgm:pt modelId="{65FAE6C9-428D-49EF-9465-5D488C44F248}" type="sibTrans" cxnId="{42A99C26-A8B5-4FED-BB50-4F3B1568BA37}">
      <dgm:prSet/>
      <dgm:spPr/>
      <dgm:t>
        <a:bodyPr/>
        <a:lstStyle/>
        <a:p>
          <a:endParaRPr lang="fr-CA"/>
        </a:p>
      </dgm:t>
    </dgm:pt>
    <dgm:pt modelId="{E998241C-6F07-49E4-B090-1FA83CDBCFDF}" type="pres">
      <dgm:prSet presAssocID="{960F9B9E-E205-41B8-BFF7-2D2B186B4DC9}" presName="hierChild1" presStyleCnt="0">
        <dgm:presLayoutVars>
          <dgm:chPref val="1"/>
          <dgm:dir/>
          <dgm:animOne val="branch"/>
          <dgm:animLvl val="lvl"/>
          <dgm:resizeHandles/>
        </dgm:presLayoutVars>
      </dgm:prSet>
      <dgm:spPr/>
    </dgm:pt>
    <dgm:pt modelId="{FF52BA05-2C30-4606-9F39-8B6803450261}" type="pres">
      <dgm:prSet presAssocID="{22BAF455-9B4C-4ADB-91B5-071A6E74E318}" presName="hierRoot1" presStyleCnt="0"/>
      <dgm:spPr/>
    </dgm:pt>
    <dgm:pt modelId="{723622C1-007C-4607-B084-F582F49265C0}" type="pres">
      <dgm:prSet presAssocID="{22BAF455-9B4C-4ADB-91B5-071A6E74E318}" presName="composite" presStyleCnt="0"/>
      <dgm:spPr/>
    </dgm:pt>
    <dgm:pt modelId="{B831BC80-013F-49BC-B0E8-850FB7F13544}" type="pres">
      <dgm:prSet presAssocID="{22BAF455-9B4C-4ADB-91B5-071A6E74E318}" presName="background" presStyleLbl="node0" presStyleIdx="0" presStyleCnt="1"/>
      <dgm:spPr/>
    </dgm:pt>
    <dgm:pt modelId="{BD5BD65E-CAD8-4B9F-8C82-6025939C9C55}" type="pres">
      <dgm:prSet presAssocID="{22BAF455-9B4C-4ADB-91B5-071A6E74E318}" presName="text" presStyleLbl="fgAcc0" presStyleIdx="0" presStyleCnt="1">
        <dgm:presLayoutVars>
          <dgm:chPref val="3"/>
        </dgm:presLayoutVars>
      </dgm:prSet>
      <dgm:spPr/>
    </dgm:pt>
    <dgm:pt modelId="{CFAA9299-28B0-4977-B2D8-AC4CC699147A}" type="pres">
      <dgm:prSet presAssocID="{22BAF455-9B4C-4ADB-91B5-071A6E74E318}" presName="hierChild2" presStyleCnt="0"/>
      <dgm:spPr/>
    </dgm:pt>
    <dgm:pt modelId="{725BAD6F-6419-466D-9DAA-4F6192459305}" type="pres">
      <dgm:prSet presAssocID="{758027CC-665E-419C-B3B3-D2E9354DED80}" presName="Name10" presStyleLbl="parChTrans1D2" presStyleIdx="0" presStyleCnt="2"/>
      <dgm:spPr/>
    </dgm:pt>
    <dgm:pt modelId="{CB02DD26-E6F8-4372-8042-9F4B0D1FECAF}" type="pres">
      <dgm:prSet presAssocID="{63C27F2C-68D5-4CD3-A7D0-E44C4B0429F9}" presName="hierRoot2" presStyleCnt="0"/>
      <dgm:spPr/>
    </dgm:pt>
    <dgm:pt modelId="{F778BC50-8039-4863-8DA0-E99729A5E84A}" type="pres">
      <dgm:prSet presAssocID="{63C27F2C-68D5-4CD3-A7D0-E44C4B0429F9}" presName="composite2" presStyleCnt="0"/>
      <dgm:spPr/>
    </dgm:pt>
    <dgm:pt modelId="{49F5CE3A-B7AB-4356-B5FB-A6F54037DB69}" type="pres">
      <dgm:prSet presAssocID="{63C27F2C-68D5-4CD3-A7D0-E44C4B0429F9}" presName="background2" presStyleLbl="asst1" presStyleIdx="0" presStyleCnt="2"/>
      <dgm:spPr/>
    </dgm:pt>
    <dgm:pt modelId="{01AFD094-5819-40E6-B22C-D4E0A849C994}" type="pres">
      <dgm:prSet presAssocID="{63C27F2C-68D5-4CD3-A7D0-E44C4B0429F9}" presName="text2" presStyleLbl="fgAcc2" presStyleIdx="0" presStyleCnt="2">
        <dgm:presLayoutVars>
          <dgm:chPref val="3"/>
        </dgm:presLayoutVars>
      </dgm:prSet>
      <dgm:spPr/>
    </dgm:pt>
    <dgm:pt modelId="{8133E2E7-DFF6-4143-B5AC-2B8FEC50B262}" type="pres">
      <dgm:prSet presAssocID="{63C27F2C-68D5-4CD3-A7D0-E44C4B0429F9}" presName="hierChild3" presStyleCnt="0"/>
      <dgm:spPr/>
    </dgm:pt>
    <dgm:pt modelId="{CBC0963B-20B8-46CF-BF02-33716DF0818E}" type="pres">
      <dgm:prSet presAssocID="{CC174B00-3DD3-4C2B-BC77-16B8837493CC}" presName="Name17" presStyleLbl="parChTrans1D3" presStyleIdx="0" presStyleCnt="2"/>
      <dgm:spPr/>
    </dgm:pt>
    <dgm:pt modelId="{336BCBFC-07F2-44C9-993E-EEABF9830F2B}" type="pres">
      <dgm:prSet presAssocID="{0300D53C-EDCA-4EF8-B335-C2DC2F38F141}" presName="hierRoot3" presStyleCnt="0"/>
      <dgm:spPr/>
    </dgm:pt>
    <dgm:pt modelId="{F9E524A0-EA1F-4B66-8370-6E76FE7A5D6D}" type="pres">
      <dgm:prSet presAssocID="{0300D53C-EDCA-4EF8-B335-C2DC2F38F141}" presName="composite3" presStyleCnt="0"/>
      <dgm:spPr/>
    </dgm:pt>
    <dgm:pt modelId="{AAB9959D-7131-41D5-93F6-E67767172D3C}" type="pres">
      <dgm:prSet presAssocID="{0300D53C-EDCA-4EF8-B335-C2DC2F38F141}" presName="background3" presStyleLbl="node3" presStyleIdx="0" presStyleCnt="2"/>
      <dgm:spPr/>
    </dgm:pt>
    <dgm:pt modelId="{81C4B065-020B-472B-B6B8-D2F605B39A68}" type="pres">
      <dgm:prSet presAssocID="{0300D53C-EDCA-4EF8-B335-C2DC2F38F141}" presName="text3" presStyleLbl="fgAcc3" presStyleIdx="0" presStyleCnt="2">
        <dgm:presLayoutVars>
          <dgm:chPref val="3"/>
        </dgm:presLayoutVars>
      </dgm:prSet>
      <dgm:spPr/>
    </dgm:pt>
    <dgm:pt modelId="{AE0A5C6C-34E4-4AC9-AC78-F5A391A26BE6}" type="pres">
      <dgm:prSet presAssocID="{0300D53C-EDCA-4EF8-B335-C2DC2F38F141}" presName="hierChild4" presStyleCnt="0"/>
      <dgm:spPr/>
    </dgm:pt>
    <dgm:pt modelId="{CE75A06C-4C4F-4BCD-BDF9-76741C251D78}" type="pres">
      <dgm:prSet presAssocID="{61BF7266-1D69-4416-8157-2A52EE5E0D91}" presName="Name23" presStyleLbl="parChTrans1D4" presStyleIdx="0" presStyleCnt="5"/>
      <dgm:spPr/>
    </dgm:pt>
    <dgm:pt modelId="{7C56EA8B-7E04-470D-B1E3-49E012B637CE}" type="pres">
      <dgm:prSet presAssocID="{1986C0E4-CF43-4780-98E6-4DF40E89355F}" presName="hierRoot4" presStyleCnt="0"/>
      <dgm:spPr/>
    </dgm:pt>
    <dgm:pt modelId="{2A98EAC9-6B3F-467E-8873-B2479224F2BC}" type="pres">
      <dgm:prSet presAssocID="{1986C0E4-CF43-4780-98E6-4DF40E89355F}" presName="composite4" presStyleCnt="0"/>
      <dgm:spPr/>
    </dgm:pt>
    <dgm:pt modelId="{5D107FF8-6284-4DFD-B574-E9A5DDBE182D}" type="pres">
      <dgm:prSet presAssocID="{1986C0E4-CF43-4780-98E6-4DF40E89355F}" presName="background4" presStyleLbl="node4" presStyleIdx="0" presStyleCnt="5"/>
      <dgm:spPr/>
    </dgm:pt>
    <dgm:pt modelId="{3B87B97B-A78C-453F-B62D-96AB6C919F5A}" type="pres">
      <dgm:prSet presAssocID="{1986C0E4-CF43-4780-98E6-4DF40E89355F}" presName="text4" presStyleLbl="fgAcc4" presStyleIdx="0" presStyleCnt="5">
        <dgm:presLayoutVars>
          <dgm:chPref val="3"/>
        </dgm:presLayoutVars>
      </dgm:prSet>
      <dgm:spPr/>
    </dgm:pt>
    <dgm:pt modelId="{CA3FF618-251D-4FCE-8A9E-B9F2D94B7F5E}" type="pres">
      <dgm:prSet presAssocID="{1986C0E4-CF43-4780-98E6-4DF40E89355F}" presName="hierChild5" presStyleCnt="0"/>
      <dgm:spPr/>
    </dgm:pt>
    <dgm:pt modelId="{ED0838AE-7695-45EB-9848-B2AFD32688FB}" type="pres">
      <dgm:prSet presAssocID="{6EC15C92-211C-42D0-8274-8B17BE95990C}" presName="Name23" presStyleLbl="parChTrans1D4" presStyleIdx="1" presStyleCnt="5"/>
      <dgm:spPr/>
    </dgm:pt>
    <dgm:pt modelId="{6349B2D8-1F4D-40D1-9C34-86306039AEE1}" type="pres">
      <dgm:prSet presAssocID="{95CD842E-BB02-41E4-B2E7-F1EFC843DEF2}" presName="hierRoot4" presStyleCnt="0"/>
      <dgm:spPr/>
    </dgm:pt>
    <dgm:pt modelId="{72B74597-F8BE-458F-B323-27DFE4321085}" type="pres">
      <dgm:prSet presAssocID="{95CD842E-BB02-41E4-B2E7-F1EFC843DEF2}" presName="composite4" presStyleCnt="0"/>
      <dgm:spPr/>
    </dgm:pt>
    <dgm:pt modelId="{45C2FDF0-4144-46A6-9057-C8096C6CB63C}" type="pres">
      <dgm:prSet presAssocID="{95CD842E-BB02-41E4-B2E7-F1EFC843DEF2}" presName="background4" presStyleLbl="node4" presStyleIdx="1" presStyleCnt="5"/>
      <dgm:spPr/>
    </dgm:pt>
    <dgm:pt modelId="{22289ACA-708A-4B09-8F19-44F6CE9287B1}" type="pres">
      <dgm:prSet presAssocID="{95CD842E-BB02-41E4-B2E7-F1EFC843DEF2}" presName="text4" presStyleLbl="fgAcc4" presStyleIdx="1" presStyleCnt="5">
        <dgm:presLayoutVars>
          <dgm:chPref val="3"/>
        </dgm:presLayoutVars>
      </dgm:prSet>
      <dgm:spPr/>
    </dgm:pt>
    <dgm:pt modelId="{61770EF5-6EF0-463A-9671-61D5628567AF}" type="pres">
      <dgm:prSet presAssocID="{95CD842E-BB02-41E4-B2E7-F1EFC843DEF2}" presName="hierChild5" presStyleCnt="0"/>
      <dgm:spPr/>
    </dgm:pt>
    <dgm:pt modelId="{555C10F2-5B7D-4197-AE48-8FF5C6F03E07}" type="pres">
      <dgm:prSet presAssocID="{EC8F6126-F977-40DF-B6D4-4B728E8E1A43}" presName="Name23" presStyleLbl="parChTrans1D4" presStyleIdx="2" presStyleCnt="5"/>
      <dgm:spPr/>
    </dgm:pt>
    <dgm:pt modelId="{3B12C0AB-C67F-43F9-8A49-2B8658A77FD8}" type="pres">
      <dgm:prSet presAssocID="{2AE15D07-736C-4568-A5DD-12FB18DCED03}" presName="hierRoot4" presStyleCnt="0"/>
      <dgm:spPr/>
    </dgm:pt>
    <dgm:pt modelId="{7511C3A8-8C19-4F11-B43D-7A40909FF11E}" type="pres">
      <dgm:prSet presAssocID="{2AE15D07-736C-4568-A5DD-12FB18DCED03}" presName="composite4" presStyleCnt="0"/>
      <dgm:spPr/>
    </dgm:pt>
    <dgm:pt modelId="{8EC1F858-FAF5-4A96-BFE6-B4A007F87272}" type="pres">
      <dgm:prSet presAssocID="{2AE15D07-736C-4568-A5DD-12FB18DCED03}" presName="background4" presStyleLbl="node4" presStyleIdx="2" presStyleCnt="5"/>
      <dgm:spPr/>
    </dgm:pt>
    <dgm:pt modelId="{32AB11B3-A819-470F-A774-C8172682525B}" type="pres">
      <dgm:prSet presAssocID="{2AE15D07-736C-4568-A5DD-12FB18DCED03}" presName="text4" presStyleLbl="fgAcc4" presStyleIdx="2" presStyleCnt="5">
        <dgm:presLayoutVars>
          <dgm:chPref val="3"/>
        </dgm:presLayoutVars>
      </dgm:prSet>
      <dgm:spPr/>
    </dgm:pt>
    <dgm:pt modelId="{00A2669A-7D3B-4A09-B4B1-1C7851CBCECE}" type="pres">
      <dgm:prSet presAssocID="{2AE15D07-736C-4568-A5DD-12FB18DCED03}" presName="hierChild5" presStyleCnt="0"/>
      <dgm:spPr/>
    </dgm:pt>
    <dgm:pt modelId="{9AB6EED8-4C24-4C87-9F2B-63D4A822B286}" type="pres">
      <dgm:prSet presAssocID="{5E2EF825-E4BF-4F5B-BA9E-1C61F29EC2F3}" presName="Name23" presStyleLbl="parChTrans1D4" presStyleIdx="3" presStyleCnt="5"/>
      <dgm:spPr/>
    </dgm:pt>
    <dgm:pt modelId="{76B1C401-18C4-445A-A7B4-304C752EFB05}" type="pres">
      <dgm:prSet presAssocID="{E5D04A85-8556-4EFF-85F9-1FEA0D83F15B}" presName="hierRoot4" presStyleCnt="0"/>
      <dgm:spPr/>
    </dgm:pt>
    <dgm:pt modelId="{BF7517B3-8E54-4F06-9295-7E4B15029165}" type="pres">
      <dgm:prSet presAssocID="{E5D04A85-8556-4EFF-85F9-1FEA0D83F15B}" presName="composite4" presStyleCnt="0"/>
      <dgm:spPr/>
    </dgm:pt>
    <dgm:pt modelId="{44D5C163-02E0-46CF-A805-A5AF384144C4}" type="pres">
      <dgm:prSet presAssocID="{E5D04A85-8556-4EFF-85F9-1FEA0D83F15B}" presName="background4" presStyleLbl="node4" presStyleIdx="3" presStyleCnt="5"/>
      <dgm:spPr/>
    </dgm:pt>
    <dgm:pt modelId="{DAFA86A5-5568-4CFD-9B6D-8B0A59AAD690}" type="pres">
      <dgm:prSet presAssocID="{E5D04A85-8556-4EFF-85F9-1FEA0D83F15B}" presName="text4" presStyleLbl="fgAcc4" presStyleIdx="3" presStyleCnt="5">
        <dgm:presLayoutVars>
          <dgm:chPref val="3"/>
        </dgm:presLayoutVars>
      </dgm:prSet>
      <dgm:spPr/>
    </dgm:pt>
    <dgm:pt modelId="{D60CF916-332C-4701-8CF1-3BE2835D322E}" type="pres">
      <dgm:prSet presAssocID="{E5D04A85-8556-4EFF-85F9-1FEA0D83F15B}" presName="hierChild5" presStyleCnt="0"/>
      <dgm:spPr/>
    </dgm:pt>
    <dgm:pt modelId="{2854EC51-105F-4360-8F81-F85B72C57B98}" type="pres">
      <dgm:prSet presAssocID="{CFC1B1D8-5330-4337-A02D-F9769C38A42A}" presName="Name23" presStyleLbl="parChTrans1D4" presStyleIdx="4" presStyleCnt="5"/>
      <dgm:spPr/>
    </dgm:pt>
    <dgm:pt modelId="{5C6497CC-316E-4FD7-A4A3-35A8B804250D}" type="pres">
      <dgm:prSet presAssocID="{30ECE9CF-BF36-4C80-BCFC-BBF55413982A}" presName="hierRoot4" presStyleCnt="0"/>
      <dgm:spPr/>
    </dgm:pt>
    <dgm:pt modelId="{FBF0857D-141B-4E0B-8411-D583F2215133}" type="pres">
      <dgm:prSet presAssocID="{30ECE9CF-BF36-4C80-BCFC-BBF55413982A}" presName="composite4" presStyleCnt="0"/>
      <dgm:spPr/>
    </dgm:pt>
    <dgm:pt modelId="{BC5D4E36-2D56-4140-B817-D9DDECC30F08}" type="pres">
      <dgm:prSet presAssocID="{30ECE9CF-BF36-4C80-BCFC-BBF55413982A}" presName="background4" presStyleLbl="node4" presStyleIdx="4" presStyleCnt="5"/>
      <dgm:spPr/>
    </dgm:pt>
    <dgm:pt modelId="{407C9C87-4B17-40F4-9286-9A1649480989}" type="pres">
      <dgm:prSet presAssocID="{30ECE9CF-BF36-4C80-BCFC-BBF55413982A}" presName="text4" presStyleLbl="fgAcc4" presStyleIdx="4" presStyleCnt="5">
        <dgm:presLayoutVars>
          <dgm:chPref val="3"/>
        </dgm:presLayoutVars>
      </dgm:prSet>
      <dgm:spPr/>
    </dgm:pt>
    <dgm:pt modelId="{78B4EC40-A51F-4129-B8B6-21FB301FAA65}" type="pres">
      <dgm:prSet presAssocID="{30ECE9CF-BF36-4C80-BCFC-BBF55413982A}" presName="hierChild5" presStyleCnt="0"/>
      <dgm:spPr/>
    </dgm:pt>
    <dgm:pt modelId="{851C52A0-EFBC-488B-979A-353A891D597C}" type="pres">
      <dgm:prSet presAssocID="{15C7B432-3239-41DF-8AC2-C8C285367CC2}" presName="Name10" presStyleLbl="parChTrans1D2" presStyleIdx="1" presStyleCnt="2"/>
      <dgm:spPr/>
    </dgm:pt>
    <dgm:pt modelId="{A25E3445-84C0-48F9-89AA-4F9B9E544687}" type="pres">
      <dgm:prSet presAssocID="{8352726C-4AE1-4B4A-9070-334F24A34841}" presName="hierRoot2" presStyleCnt="0"/>
      <dgm:spPr/>
    </dgm:pt>
    <dgm:pt modelId="{A6C4B853-DB4D-4AD4-8BA6-5D273BA4AB79}" type="pres">
      <dgm:prSet presAssocID="{8352726C-4AE1-4B4A-9070-334F24A34841}" presName="composite2" presStyleCnt="0"/>
      <dgm:spPr/>
    </dgm:pt>
    <dgm:pt modelId="{505A6FC7-CA54-4F33-A553-03F98F22A328}" type="pres">
      <dgm:prSet presAssocID="{8352726C-4AE1-4B4A-9070-334F24A34841}" presName="background2" presStyleLbl="asst1" presStyleIdx="1" presStyleCnt="2"/>
      <dgm:spPr/>
    </dgm:pt>
    <dgm:pt modelId="{E2FC8117-9AE7-4FAB-9618-FA91E2B35841}" type="pres">
      <dgm:prSet presAssocID="{8352726C-4AE1-4B4A-9070-334F24A34841}" presName="text2" presStyleLbl="fgAcc2" presStyleIdx="1" presStyleCnt="2">
        <dgm:presLayoutVars>
          <dgm:chPref val="3"/>
        </dgm:presLayoutVars>
      </dgm:prSet>
      <dgm:spPr/>
    </dgm:pt>
    <dgm:pt modelId="{64CFBFE4-5991-4831-8FCD-09F151847889}" type="pres">
      <dgm:prSet presAssocID="{8352726C-4AE1-4B4A-9070-334F24A34841}" presName="hierChild3" presStyleCnt="0"/>
      <dgm:spPr/>
    </dgm:pt>
    <dgm:pt modelId="{944A87B8-B2F9-4E27-A561-23490C993063}" type="pres">
      <dgm:prSet presAssocID="{E8D84AE1-7989-4858-87AE-70FAB34A9E60}" presName="Name17" presStyleLbl="parChTrans1D3" presStyleIdx="1" presStyleCnt="2"/>
      <dgm:spPr/>
    </dgm:pt>
    <dgm:pt modelId="{B715B001-A8A5-4077-BC89-3EA8FE4D116E}" type="pres">
      <dgm:prSet presAssocID="{3555D303-4F23-42B3-A572-FB655A0E9BFC}" presName="hierRoot3" presStyleCnt="0"/>
      <dgm:spPr/>
    </dgm:pt>
    <dgm:pt modelId="{EA16388D-2660-47F1-928E-1509CA971AB8}" type="pres">
      <dgm:prSet presAssocID="{3555D303-4F23-42B3-A572-FB655A0E9BFC}" presName="composite3" presStyleCnt="0"/>
      <dgm:spPr/>
    </dgm:pt>
    <dgm:pt modelId="{E9D1ED0D-82BE-4A54-AECD-1988BBE82393}" type="pres">
      <dgm:prSet presAssocID="{3555D303-4F23-42B3-A572-FB655A0E9BFC}" presName="background3" presStyleLbl="node3" presStyleIdx="1" presStyleCnt="2"/>
      <dgm:spPr/>
    </dgm:pt>
    <dgm:pt modelId="{3112A1B4-C753-46E7-B83B-CE839C0B2ACA}" type="pres">
      <dgm:prSet presAssocID="{3555D303-4F23-42B3-A572-FB655A0E9BFC}" presName="text3" presStyleLbl="fgAcc3" presStyleIdx="1" presStyleCnt="2">
        <dgm:presLayoutVars>
          <dgm:chPref val="3"/>
        </dgm:presLayoutVars>
      </dgm:prSet>
      <dgm:spPr/>
    </dgm:pt>
    <dgm:pt modelId="{C9802DE8-584A-4C6A-954D-5B10214C27B1}" type="pres">
      <dgm:prSet presAssocID="{3555D303-4F23-42B3-A572-FB655A0E9BFC}" presName="hierChild4" presStyleCnt="0"/>
      <dgm:spPr/>
    </dgm:pt>
  </dgm:ptLst>
  <dgm:cxnLst>
    <dgm:cxn modelId="{5C8C9E06-8088-40C7-BD6A-977D261B0F5F}" type="presOf" srcId="{EC8F6126-F977-40DF-B6D4-4B728E8E1A43}" destId="{555C10F2-5B7D-4197-AE48-8FF5C6F03E07}" srcOrd="0" destOrd="0" presId="urn:microsoft.com/office/officeart/2005/8/layout/hierarchy1"/>
    <dgm:cxn modelId="{5722DA0A-0469-483D-A4FC-8DF091C80090}" type="presOf" srcId="{63C27F2C-68D5-4CD3-A7D0-E44C4B0429F9}" destId="{01AFD094-5819-40E6-B22C-D4E0A849C994}" srcOrd="0" destOrd="0" presId="urn:microsoft.com/office/officeart/2005/8/layout/hierarchy1"/>
    <dgm:cxn modelId="{CC76B511-3CD7-4430-861D-4D532A3DD1BD}" type="presOf" srcId="{15C7B432-3239-41DF-8AC2-C8C285367CC2}" destId="{851C52A0-EFBC-488B-979A-353A891D597C}" srcOrd="0" destOrd="0" presId="urn:microsoft.com/office/officeart/2005/8/layout/hierarchy1"/>
    <dgm:cxn modelId="{4CE88219-4B42-43CF-94C6-21AE95177659}" srcId="{0300D53C-EDCA-4EF8-B335-C2DC2F38F141}" destId="{30ECE9CF-BF36-4C80-BCFC-BBF55413982A}" srcOrd="1" destOrd="0" parTransId="{CFC1B1D8-5330-4337-A02D-F9769C38A42A}" sibTransId="{31D593AC-9B06-44C5-A579-116F3283A247}"/>
    <dgm:cxn modelId="{469C841A-BA81-4C59-9AAA-1A7252F995E0}" type="presOf" srcId="{1986C0E4-CF43-4780-98E6-4DF40E89355F}" destId="{3B87B97B-A78C-453F-B62D-96AB6C919F5A}" srcOrd="0" destOrd="0" presId="urn:microsoft.com/office/officeart/2005/8/layout/hierarchy1"/>
    <dgm:cxn modelId="{1200D41A-58F3-4F73-88FE-61259EE77DEC}" srcId="{0300D53C-EDCA-4EF8-B335-C2DC2F38F141}" destId="{1986C0E4-CF43-4780-98E6-4DF40E89355F}" srcOrd="0" destOrd="0" parTransId="{61BF7266-1D69-4416-8157-2A52EE5E0D91}" sibTransId="{8CA42A74-BEC8-483C-9579-2B08228B3C39}"/>
    <dgm:cxn modelId="{42A99C26-A8B5-4FED-BB50-4F3B1568BA37}" srcId="{8352726C-4AE1-4B4A-9070-334F24A34841}" destId="{3555D303-4F23-42B3-A572-FB655A0E9BFC}" srcOrd="0" destOrd="0" parTransId="{E8D84AE1-7989-4858-87AE-70FAB34A9E60}" sibTransId="{65FAE6C9-428D-49EF-9465-5D488C44F248}"/>
    <dgm:cxn modelId="{98319428-49A3-4751-AF5B-723A1FC957EB}" type="presOf" srcId="{95CD842E-BB02-41E4-B2E7-F1EFC843DEF2}" destId="{22289ACA-708A-4B09-8F19-44F6CE9287B1}" srcOrd="0" destOrd="0" presId="urn:microsoft.com/office/officeart/2005/8/layout/hierarchy1"/>
    <dgm:cxn modelId="{A90BC436-E6D3-43C5-980D-B94DD35EDD39}" type="presOf" srcId="{E8D84AE1-7989-4858-87AE-70FAB34A9E60}" destId="{944A87B8-B2F9-4E27-A561-23490C993063}" srcOrd="0" destOrd="0" presId="urn:microsoft.com/office/officeart/2005/8/layout/hierarchy1"/>
    <dgm:cxn modelId="{98F9CA3B-9202-4937-AC7D-F011C1844D1E}" type="presOf" srcId="{8352726C-4AE1-4B4A-9070-334F24A34841}" destId="{E2FC8117-9AE7-4FAB-9618-FA91E2B35841}" srcOrd="0" destOrd="0" presId="urn:microsoft.com/office/officeart/2005/8/layout/hierarchy1"/>
    <dgm:cxn modelId="{CE05E844-A633-421A-BDDB-22C0FFC604DF}" srcId="{22BAF455-9B4C-4ADB-91B5-071A6E74E318}" destId="{63C27F2C-68D5-4CD3-A7D0-E44C4B0429F9}" srcOrd="0" destOrd="0" parTransId="{758027CC-665E-419C-B3B3-D2E9354DED80}" sibTransId="{C1801070-BB6B-4BFA-9F72-2C1F0A9B6A9E}"/>
    <dgm:cxn modelId="{08F4266A-813E-426C-BBC9-A877A6BFC65F}" type="presOf" srcId="{E5D04A85-8556-4EFF-85F9-1FEA0D83F15B}" destId="{DAFA86A5-5568-4CFD-9B6D-8B0A59AAD690}" srcOrd="0" destOrd="0" presId="urn:microsoft.com/office/officeart/2005/8/layout/hierarchy1"/>
    <dgm:cxn modelId="{D9DCD44C-9487-4E92-9104-DB0D975F53B4}" type="presOf" srcId="{0300D53C-EDCA-4EF8-B335-C2DC2F38F141}" destId="{81C4B065-020B-472B-B6B8-D2F605B39A68}" srcOrd="0" destOrd="0" presId="urn:microsoft.com/office/officeart/2005/8/layout/hierarchy1"/>
    <dgm:cxn modelId="{3C0E5C73-1F62-444C-9F47-2C444F91E909}" srcId="{95CD842E-BB02-41E4-B2E7-F1EFC843DEF2}" destId="{2AE15D07-736C-4568-A5DD-12FB18DCED03}" srcOrd="0" destOrd="0" parTransId="{EC8F6126-F977-40DF-B6D4-4B728E8E1A43}" sibTransId="{FC58C951-7BF1-4596-A851-BCD2A6A38ECA}"/>
    <dgm:cxn modelId="{E0AD9553-7821-4CD0-8D47-172199CE5C1E}" type="presOf" srcId="{2AE15D07-736C-4568-A5DD-12FB18DCED03}" destId="{32AB11B3-A819-470F-A774-C8172682525B}" srcOrd="0" destOrd="0" presId="urn:microsoft.com/office/officeart/2005/8/layout/hierarchy1"/>
    <dgm:cxn modelId="{F1744A77-3C53-455E-98C0-085A8D2E7D67}" type="presOf" srcId="{30ECE9CF-BF36-4C80-BCFC-BBF55413982A}" destId="{407C9C87-4B17-40F4-9286-9A1649480989}" srcOrd="0" destOrd="0" presId="urn:microsoft.com/office/officeart/2005/8/layout/hierarchy1"/>
    <dgm:cxn modelId="{B28D6288-85B2-4668-8C4A-1485A4869090}" srcId="{22BAF455-9B4C-4ADB-91B5-071A6E74E318}" destId="{8352726C-4AE1-4B4A-9070-334F24A34841}" srcOrd="1" destOrd="0" parTransId="{15C7B432-3239-41DF-8AC2-C8C285367CC2}" sibTransId="{7394EF08-5284-4CE4-AE0A-7E9DD318A8F7}"/>
    <dgm:cxn modelId="{8516FB8E-1117-43D6-9DB1-31DC6F84B745}" srcId="{1986C0E4-CF43-4780-98E6-4DF40E89355F}" destId="{95CD842E-BB02-41E4-B2E7-F1EFC843DEF2}" srcOrd="0" destOrd="0" parTransId="{6EC15C92-211C-42D0-8274-8B17BE95990C}" sibTransId="{21151F57-B5F6-4E4F-AB7F-8CD7320798A9}"/>
    <dgm:cxn modelId="{3CA4A692-418C-41FD-BF81-2851D219ED15}" type="presOf" srcId="{22BAF455-9B4C-4ADB-91B5-071A6E74E318}" destId="{BD5BD65E-CAD8-4B9F-8C82-6025939C9C55}" srcOrd="0" destOrd="0" presId="urn:microsoft.com/office/officeart/2005/8/layout/hierarchy1"/>
    <dgm:cxn modelId="{7F0DED9A-47D0-49D2-8C8C-B1178CBEE6AB}" type="presOf" srcId="{61BF7266-1D69-4416-8157-2A52EE5E0D91}" destId="{CE75A06C-4C4F-4BCD-BDF9-76741C251D78}" srcOrd="0" destOrd="0" presId="urn:microsoft.com/office/officeart/2005/8/layout/hierarchy1"/>
    <dgm:cxn modelId="{7BA9809C-244F-4272-B357-664773A1B9E6}" type="presOf" srcId="{6EC15C92-211C-42D0-8274-8B17BE95990C}" destId="{ED0838AE-7695-45EB-9848-B2AFD32688FB}" srcOrd="0" destOrd="0" presId="urn:microsoft.com/office/officeart/2005/8/layout/hierarchy1"/>
    <dgm:cxn modelId="{E27DC0A7-2F64-4C1B-B698-1E97CD8882E3}" srcId="{63C27F2C-68D5-4CD3-A7D0-E44C4B0429F9}" destId="{0300D53C-EDCA-4EF8-B335-C2DC2F38F141}" srcOrd="0" destOrd="0" parTransId="{CC174B00-3DD3-4C2B-BC77-16B8837493CC}" sibTransId="{7EEF05E0-1203-49BB-97F5-3EEDCE53E4DF}"/>
    <dgm:cxn modelId="{9EB117B0-8AC1-421F-8988-BC028CB43844}" type="presOf" srcId="{3555D303-4F23-42B3-A572-FB655A0E9BFC}" destId="{3112A1B4-C753-46E7-B83B-CE839C0B2ACA}" srcOrd="0" destOrd="0" presId="urn:microsoft.com/office/officeart/2005/8/layout/hierarchy1"/>
    <dgm:cxn modelId="{49C1F3B7-402F-4B12-95CF-ED89C1D784F1}" type="presOf" srcId="{CC174B00-3DD3-4C2B-BC77-16B8837493CC}" destId="{CBC0963B-20B8-46CF-BF02-33716DF0818E}" srcOrd="0" destOrd="0" presId="urn:microsoft.com/office/officeart/2005/8/layout/hierarchy1"/>
    <dgm:cxn modelId="{5DE30CC9-17C8-4CC9-9CCD-2B1C031E8995}" type="presOf" srcId="{CFC1B1D8-5330-4337-A02D-F9769C38A42A}" destId="{2854EC51-105F-4360-8F81-F85B72C57B98}" srcOrd="0" destOrd="0" presId="urn:microsoft.com/office/officeart/2005/8/layout/hierarchy1"/>
    <dgm:cxn modelId="{7101DFCF-5E2C-4B42-A307-6F29F39CFA77}" type="presOf" srcId="{5E2EF825-E4BF-4F5B-BA9E-1C61F29EC2F3}" destId="{9AB6EED8-4C24-4C87-9F2B-63D4A822B286}" srcOrd="0" destOrd="0" presId="urn:microsoft.com/office/officeart/2005/8/layout/hierarchy1"/>
    <dgm:cxn modelId="{C8ECA0D6-64DA-469B-BA54-95DB6B5666CA}" srcId="{960F9B9E-E205-41B8-BFF7-2D2B186B4DC9}" destId="{22BAF455-9B4C-4ADB-91B5-071A6E74E318}" srcOrd="0" destOrd="0" parTransId="{7034959F-2FD1-402E-B308-6E7C65B49C0D}" sibTransId="{4140953A-5BD1-462C-8C79-27353A26D207}"/>
    <dgm:cxn modelId="{265CA6E1-F9FD-45BA-90BC-92EE09EFE436}" srcId="{1986C0E4-CF43-4780-98E6-4DF40E89355F}" destId="{E5D04A85-8556-4EFF-85F9-1FEA0D83F15B}" srcOrd="1" destOrd="0" parTransId="{5E2EF825-E4BF-4F5B-BA9E-1C61F29EC2F3}" sibTransId="{CAC08D3D-C703-453E-8000-3895C997C95B}"/>
    <dgm:cxn modelId="{BA4037E9-CF14-47F9-80DE-24ED3C158454}" type="presOf" srcId="{960F9B9E-E205-41B8-BFF7-2D2B186B4DC9}" destId="{E998241C-6F07-49E4-B090-1FA83CDBCFDF}" srcOrd="0" destOrd="0" presId="urn:microsoft.com/office/officeart/2005/8/layout/hierarchy1"/>
    <dgm:cxn modelId="{0B63F8FE-D346-4051-BA93-5FE789B799AB}" type="presOf" srcId="{758027CC-665E-419C-B3B3-D2E9354DED80}" destId="{725BAD6F-6419-466D-9DAA-4F6192459305}" srcOrd="0" destOrd="0" presId="urn:microsoft.com/office/officeart/2005/8/layout/hierarchy1"/>
    <dgm:cxn modelId="{AB1EAD8D-9612-4AE3-AFC1-E8BADD332B58}" type="presParOf" srcId="{E998241C-6F07-49E4-B090-1FA83CDBCFDF}" destId="{FF52BA05-2C30-4606-9F39-8B6803450261}" srcOrd="0" destOrd="0" presId="urn:microsoft.com/office/officeart/2005/8/layout/hierarchy1"/>
    <dgm:cxn modelId="{766A77BD-5A34-481B-B791-361F39B785CC}" type="presParOf" srcId="{FF52BA05-2C30-4606-9F39-8B6803450261}" destId="{723622C1-007C-4607-B084-F582F49265C0}" srcOrd="0" destOrd="0" presId="urn:microsoft.com/office/officeart/2005/8/layout/hierarchy1"/>
    <dgm:cxn modelId="{B9F7F370-31E4-41BF-A1DD-49F1F020B114}" type="presParOf" srcId="{723622C1-007C-4607-B084-F582F49265C0}" destId="{B831BC80-013F-49BC-B0E8-850FB7F13544}" srcOrd="0" destOrd="0" presId="urn:microsoft.com/office/officeart/2005/8/layout/hierarchy1"/>
    <dgm:cxn modelId="{2042A3B4-E7EB-427F-BFE3-9146182679D6}" type="presParOf" srcId="{723622C1-007C-4607-B084-F582F49265C0}" destId="{BD5BD65E-CAD8-4B9F-8C82-6025939C9C55}" srcOrd="1" destOrd="0" presId="urn:microsoft.com/office/officeart/2005/8/layout/hierarchy1"/>
    <dgm:cxn modelId="{86CE3156-163C-4FCB-B9D6-ABEE189D6A14}" type="presParOf" srcId="{FF52BA05-2C30-4606-9F39-8B6803450261}" destId="{CFAA9299-28B0-4977-B2D8-AC4CC699147A}" srcOrd="1" destOrd="0" presId="urn:microsoft.com/office/officeart/2005/8/layout/hierarchy1"/>
    <dgm:cxn modelId="{258990AD-E19C-4E3C-A5A8-9B0B7087F799}" type="presParOf" srcId="{CFAA9299-28B0-4977-B2D8-AC4CC699147A}" destId="{725BAD6F-6419-466D-9DAA-4F6192459305}" srcOrd="0" destOrd="0" presId="urn:microsoft.com/office/officeart/2005/8/layout/hierarchy1"/>
    <dgm:cxn modelId="{CAE43DC1-CE48-4377-9701-88C60CC8BCB6}" type="presParOf" srcId="{CFAA9299-28B0-4977-B2D8-AC4CC699147A}" destId="{CB02DD26-E6F8-4372-8042-9F4B0D1FECAF}" srcOrd="1" destOrd="0" presId="urn:microsoft.com/office/officeart/2005/8/layout/hierarchy1"/>
    <dgm:cxn modelId="{AC227565-9555-4C09-9FF7-7577BB289B93}" type="presParOf" srcId="{CB02DD26-E6F8-4372-8042-9F4B0D1FECAF}" destId="{F778BC50-8039-4863-8DA0-E99729A5E84A}" srcOrd="0" destOrd="0" presId="urn:microsoft.com/office/officeart/2005/8/layout/hierarchy1"/>
    <dgm:cxn modelId="{6D354749-0214-49BD-9053-CF23E7A4C140}" type="presParOf" srcId="{F778BC50-8039-4863-8DA0-E99729A5E84A}" destId="{49F5CE3A-B7AB-4356-B5FB-A6F54037DB69}" srcOrd="0" destOrd="0" presId="urn:microsoft.com/office/officeart/2005/8/layout/hierarchy1"/>
    <dgm:cxn modelId="{6FE8AEC5-FF52-4F44-B552-7CFD1E5DFDDC}" type="presParOf" srcId="{F778BC50-8039-4863-8DA0-E99729A5E84A}" destId="{01AFD094-5819-40E6-B22C-D4E0A849C994}" srcOrd="1" destOrd="0" presId="urn:microsoft.com/office/officeart/2005/8/layout/hierarchy1"/>
    <dgm:cxn modelId="{A4BE727E-C108-48F4-8E45-1C8448E6F704}" type="presParOf" srcId="{CB02DD26-E6F8-4372-8042-9F4B0D1FECAF}" destId="{8133E2E7-DFF6-4143-B5AC-2B8FEC50B262}" srcOrd="1" destOrd="0" presId="urn:microsoft.com/office/officeart/2005/8/layout/hierarchy1"/>
    <dgm:cxn modelId="{1BF4C95F-65D4-45D2-AAEB-CFF02F147757}" type="presParOf" srcId="{8133E2E7-DFF6-4143-B5AC-2B8FEC50B262}" destId="{CBC0963B-20B8-46CF-BF02-33716DF0818E}" srcOrd="0" destOrd="0" presId="urn:microsoft.com/office/officeart/2005/8/layout/hierarchy1"/>
    <dgm:cxn modelId="{11D02C59-92B9-40D9-800D-763BB9B05150}" type="presParOf" srcId="{8133E2E7-DFF6-4143-B5AC-2B8FEC50B262}" destId="{336BCBFC-07F2-44C9-993E-EEABF9830F2B}" srcOrd="1" destOrd="0" presId="urn:microsoft.com/office/officeart/2005/8/layout/hierarchy1"/>
    <dgm:cxn modelId="{7F43E8BB-AA0B-4B8C-9668-EA1061B246BC}" type="presParOf" srcId="{336BCBFC-07F2-44C9-993E-EEABF9830F2B}" destId="{F9E524A0-EA1F-4B66-8370-6E76FE7A5D6D}" srcOrd="0" destOrd="0" presId="urn:microsoft.com/office/officeart/2005/8/layout/hierarchy1"/>
    <dgm:cxn modelId="{1D850D88-237E-4202-AFF7-09353E764158}" type="presParOf" srcId="{F9E524A0-EA1F-4B66-8370-6E76FE7A5D6D}" destId="{AAB9959D-7131-41D5-93F6-E67767172D3C}" srcOrd="0" destOrd="0" presId="urn:microsoft.com/office/officeart/2005/8/layout/hierarchy1"/>
    <dgm:cxn modelId="{9A5C5E61-8D51-43EC-A2ED-B0F2B5F71735}" type="presParOf" srcId="{F9E524A0-EA1F-4B66-8370-6E76FE7A5D6D}" destId="{81C4B065-020B-472B-B6B8-D2F605B39A68}" srcOrd="1" destOrd="0" presId="urn:microsoft.com/office/officeart/2005/8/layout/hierarchy1"/>
    <dgm:cxn modelId="{E25082F3-3327-4807-9D30-0CB770E2B57E}" type="presParOf" srcId="{336BCBFC-07F2-44C9-993E-EEABF9830F2B}" destId="{AE0A5C6C-34E4-4AC9-AC78-F5A391A26BE6}" srcOrd="1" destOrd="0" presId="urn:microsoft.com/office/officeart/2005/8/layout/hierarchy1"/>
    <dgm:cxn modelId="{D6341E34-9D2D-430F-B7A1-68679E1698CF}" type="presParOf" srcId="{AE0A5C6C-34E4-4AC9-AC78-F5A391A26BE6}" destId="{CE75A06C-4C4F-4BCD-BDF9-76741C251D78}" srcOrd="0" destOrd="0" presId="urn:microsoft.com/office/officeart/2005/8/layout/hierarchy1"/>
    <dgm:cxn modelId="{4ACC2E1C-D797-4441-B5E4-EA4F75B314EE}" type="presParOf" srcId="{AE0A5C6C-34E4-4AC9-AC78-F5A391A26BE6}" destId="{7C56EA8B-7E04-470D-B1E3-49E012B637CE}" srcOrd="1" destOrd="0" presId="urn:microsoft.com/office/officeart/2005/8/layout/hierarchy1"/>
    <dgm:cxn modelId="{B9E517FD-5917-4C92-83A0-9CE50C7E657C}" type="presParOf" srcId="{7C56EA8B-7E04-470D-B1E3-49E012B637CE}" destId="{2A98EAC9-6B3F-467E-8873-B2479224F2BC}" srcOrd="0" destOrd="0" presId="urn:microsoft.com/office/officeart/2005/8/layout/hierarchy1"/>
    <dgm:cxn modelId="{5C2C8320-6B2F-4B1E-845E-AD250AC613B3}" type="presParOf" srcId="{2A98EAC9-6B3F-467E-8873-B2479224F2BC}" destId="{5D107FF8-6284-4DFD-B574-E9A5DDBE182D}" srcOrd="0" destOrd="0" presId="urn:microsoft.com/office/officeart/2005/8/layout/hierarchy1"/>
    <dgm:cxn modelId="{800F8F3E-EC07-4E65-9477-E1451196C522}" type="presParOf" srcId="{2A98EAC9-6B3F-467E-8873-B2479224F2BC}" destId="{3B87B97B-A78C-453F-B62D-96AB6C919F5A}" srcOrd="1" destOrd="0" presId="urn:microsoft.com/office/officeart/2005/8/layout/hierarchy1"/>
    <dgm:cxn modelId="{87CA4798-90C9-423A-94F2-1535FD527449}" type="presParOf" srcId="{7C56EA8B-7E04-470D-B1E3-49E012B637CE}" destId="{CA3FF618-251D-4FCE-8A9E-B9F2D94B7F5E}" srcOrd="1" destOrd="0" presId="urn:microsoft.com/office/officeart/2005/8/layout/hierarchy1"/>
    <dgm:cxn modelId="{F66B4B97-40EA-4346-BA8D-F0CC993A040C}" type="presParOf" srcId="{CA3FF618-251D-4FCE-8A9E-B9F2D94B7F5E}" destId="{ED0838AE-7695-45EB-9848-B2AFD32688FB}" srcOrd="0" destOrd="0" presId="urn:microsoft.com/office/officeart/2005/8/layout/hierarchy1"/>
    <dgm:cxn modelId="{B4BD0BC8-A9CF-47D1-A4DE-950327BC45D9}" type="presParOf" srcId="{CA3FF618-251D-4FCE-8A9E-B9F2D94B7F5E}" destId="{6349B2D8-1F4D-40D1-9C34-86306039AEE1}" srcOrd="1" destOrd="0" presId="urn:microsoft.com/office/officeart/2005/8/layout/hierarchy1"/>
    <dgm:cxn modelId="{F779C9F2-AB62-46C2-8A29-263B65CE3E3F}" type="presParOf" srcId="{6349B2D8-1F4D-40D1-9C34-86306039AEE1}" destId="{72B74597-F8BE-458F-B323-27DFE4321085}" srcOrd="0" destOrd="0" presId="urn:microsoft.com/office/officeart/2005/8/layout/hierarchy1"/>
    <dgm:cxn modelId="{737508F9-4F7D-4813-B8A3-A5533E653321}" type="presParOf" srcId="{72B74597-F8BE-458F-B323-27DFE4321085}" destId="{45C2FDF0-4144-46A6-9057-C8096C6CB63C}" srcOrd="0" destOrd="0" presId="urn:microsoft.com/office/officeart/2005/8/layout/hierarchy1"/>
    <dgm:cxn modelId="{B46ED34C-0636-445E-BE2C-1A2AEC3D1C80}" type="presParOf" srcId="{72B74597-F8BE-458F-B323-27DFE4321085}" destId="{22289ACA-708A-4B09-8F19-44F6CE9287B1}" srcOrd="1" destOrd="0" presId="urn:microsoft.com/office/officeart/2005/8/layout/hierarchy1"/>
    <dgm:cxn modelId="{B0D02F3F-A849-414E-9AA1-016408F21101}" type="presParOf" srcId="{6349B2D8-1F4D-40D1-9C34-86306039AEE1}" destId="{61770EF5-6EF0-463A-9671-61D5628567AF}" srcOrd="1" destOrd="0" presId="urn:microsoft.com/office/officeart/2005/8/layout/hierarchy1"/>
    <dgm:cxn modelId="{AAA4449E-70BE-411B-8B5E-BF05F743BD42}" type="presParOf" srcId="{61770EF5-6EF0-463A-9671-61D5628567AF}" destId="{555C10F2-5B7D-4197-AE48-8FF5C6F03E07}" srcOrd="0" destOrd="0" presId="urn:microsoft.com/office/officeart/2005/8/layout/hierarchy1"/>
    <dgm:cxn modelId="{5FA4D1EB-7680-4298-B4C3-C2C03961D183}" type="presParOf" srcId="{61770EF5-6EF0-463A-9671-61D5628567AF}" destId="{3B12C0AB-C67F-43F9-8A49-2B8658A77FD8}" srcOrd="1" destOrd="0" presId="urn:microsoft.com/office/officeart/2005/8/layout/hierarchy1"/>
    <dgm:cxn modelId="{585A177D-91F9-43F0-9B20-BECDEDF86EE0}" type="presParOf" srcId="{3B12C0AB-C67F-43F9-8A49-2B8658A77FD8}" destId="{7511C3A8-8C19-4F11-B43D-7A40909FF11E}" srcOrd="0" destOrd="0" presId="urn:microsoft.com/office/officeart/2005/8/layout/hierarchy1"/>
    <dgm:cxn modelId="{57585B32-0987-49E1-BAB1-50FC9438F176}" type="presParOf" srcId="{7511C3A8-8C19-4F11-B43D-7A40909FF11E}" destId="{8EC1F858-FAF5-4A96-BFE6-B4A007F87272}" srcOrd="0" destOrd="0" presId="urn:microsoft.com/office/officeart/2005/8/layout/hierarchy1"/>
    <dgm:cxn modelId="{F0C909D2-3BE2-48E2-8AA2-6435E2451781}" type="presParOf" srcId="{7511C3A8-8C19-4F11-B43D-7A40909FF11E}" destId="{32AB11B3-A819-470F-A774-C8172682525B}" srcOrd="1" destOrd="0" presId="urn:microsoft.com/office/officeart/2005/8/layout/hierarchy1"/>
    <dgm:cxn modelId="{3A93520B-B9DA-450F-867A-C9DD8B08D1A8}" type="presParOf" srcId="{3B12C0AB-C67F-43F9-8A49-2B8658A77FD8}" destId="{00A2669A-7D3B-4A09-B4B1-1C7851CBCECE}" srcOrd="1" destOrd="0" presId="urn:microsoft.com/office/officeart/2005/8/layout/hierarchy1"/>
    <dgm:cxn modelId="{E3EDC2DB-D657-4A64-8765-4C5CBB5A6975}" type="presParOf" srcId="{CA3FF618-251D-4FCE-8A9E-B9F2D94B7F5E}" destId="{9AB6EED8-4C24-4C87-9F2B-63D4A822B286}" srcOrd="2" destOrd="0" presId="urn:microsoft.com/office/officeart/2005/8/layout/hierarchy1"/>
    <dgm:cxn modelId="{326015EF-B639-46D4-8F63-42B4606EEEDD}" type="presParOf" srcId="{CA3FF618-251D-4FCE-8A9E-B9F2D94B7F5E}" destId="{76B1C401-18C4-445A-A7B4-304C752EFB05}" srcOrd="3" destOrd="0" presId="urn:microsoft.com/office/officeart/2005/8/layout/hierarchy1"/>
    <dgm:cxn modelId="{1AD47BDB-4059-450E-AE26-15C632AEFC53}" type="presParOf" srcId="{76B1C401-18C4-445A-A7B4-304C752EFB05}" destId="{BF7517B3-8E54-4F06-9295-7E4B15029165}" srcOrd="0" destOrd="0" presId="urn:microsoft.com/office/officeart/2005/8/layout/hierarchy1"/>
    <dgm:cxn modelId="{02BD7206-1554-43D6-834C-E0BC6D2E840E}" type="presParOf" srcId="{BF7517B3-8E54-4F06-9295-7E4B15029165}" destId="{44D5C163-02E0-46CF-A805-A5AF384144C4}" srcOrd="0" destOrd="0" presId="urn:microsoft.com/office/officeart/2005/8/layout/hierarchy1"/>
    <dgm:cxn modelId="{9B08A570-EE1E-4835-8A33-63E7D0BA44DD}" type="presParOf" srcId="{BF7517B3-8E54-4F06-9295-7E4B15029165}" destId="{DAFA86A5-5568-4CFD-9B6D-8B0A59AAD690}" srcOrd="1" destOrd="0" presId="urn:microsoft.com/office/officeart/2005/8/layout/hierarchy1"/>
    <dgm:cxn modelId="{8A8B68C6-CCFD-4E65-AA36-23CEB53C8AAB}" type="presParOf" srcId="{76B1C401-18C4-445A-A7B4-304C752EFB05}" destId="{D60CF916-332C-4701-8CF1-3BE2835D322E}" srcOrd="1" destOrd="0" presId="urn:microsoft.com/office/officeart/2005/8/layout/hierarchy1"/>
    <dgm:cxn modelId="{15EDD855-7877-47B0-82D3-7FCA465E0571}" type="presParOf" srcId="{AE0A5C6C-34E4-4AC9-AC78-F5A391A26BE6}" destId="{2854EC51-105F-4360-8F81-F85B72C57B98}" srcOrd="2" destOrd="0" presId="urn:microsoft.com/office/officeart/2005/8/layout/hierarchy1"/>
    <dgm:cxn modelId="{50C39B67-10EB-4364-8005-E0BED4E59B68}" type="presParOf" srcId="{AE0A5C6C-34E4-4AC9-AC78-F5A391A26BE6}" destId="{5C6497CC-316E-4FD7-A4A3-35A8B804250D}" srcOrd="3" destOrd="0" presId="urn:microsoft.com/office/officeart/2005/8/layout/hierarchy1"/>
    <dgm:cxn modelId="{984AA5CF-5AD2-424F-9FA5-A350238DD905}" type="presParOf" srcId="{5C6497CC-316E-4FD7-A4A3-35A8B804250D}" destId="{FBF0857D-141B-4E0B-8411-D583F2215133}" srcOrd="0" destOrd="0" presId="urn:microsoft.com/office/officeart/2005/8/layout/hierarchy1"/>
    <dgm:cxn modelId="{CFEFFAEF-3D5D-4F8F-9D87-FBC4C4866E58}" type="presParOf" srcId="{FBF0857D-141B-4E0B-8411-D583F2215133}" destId="{BC5D4E36-2D56-4140-B817-D9DDECC30F08}" srcOrd="0" destOrd="0" presId="urn:microsoft.com/office/officeart/2005/8/layout/hierarchy1"/>
    <dgm:cxn modelId="{86824E15-3CF7-4618-8F18-5EA01FCEE764}" type="presParOf" srcId="{FBF0857D-141B-4E0B-8411-D583F2215133}" destId="{407C9C87-4B17-40F4-9286-9A1649480989}" srcOrd="1" destOrd="0" presId="urn:microsoft.com/office/officeart/2005/8/layout/hierarchy1"/>
    <dgm:cxn modelId="{8C6FE9E0-188B-4B4D-9B3A-E300DBBC8F2E}" type="presParOf" srcId="{5C6497CC-316E-4FD7-A4A3-35A8B804250D}" destId="{78B4EC40-A51F-4129-B8B6-21FB301FAA65}" srcOrd="1" destOrd="0" presId="urn:microsoft.com/office/officeart/2005/8/layout/hierarchy1"/>
    <dgm:cxn modelId="{FD10AAC5-96C0-4CD1-9012-9588BC635109}" type="presParOf" srcId="{CFAA9299-28B0-4977-B2D8-AC4CC699147A}" destId="{851C52A0-EFBC-488B-979A-353A891D597C}" srcOrd="2" destOrd="0" presId="urn:microsoft.com/office/officeart/2005/8/layout/hierarchy1"/>
    <dgm:cxn modelId="{67985689-8EF9-42B7-8A5F-AD691D4E5F9B}" type="presParOf" srcId="{CFAA9299-28B0-4977-B2D8-AC4CC699147A}" destId="{A25E3445-84C0-48F9-89AA-4F9B9E544687}" srcOrd="3" destOrd="0" presId="urn:microsoft.com/office/officeart/2005/8/layout/hierarchy1"/>
    <dgm:cxn modelId="{1FBD12AE-0345-4ECC-A522-7C9EAE98AAE4}" type="presParOf" srcId="{A25E3445-84C0-48F9-89AA-4F9B9E544687}" destId="{A6C4B853-DB4D-4AD4-8BA6-5D273BA4AB79}" srcOrd="0" destOrd="0" presId="urn:microsoft.com/office/officeart/2005/8/layout/hierarchy1"/>
    <dgm:cxn modelId="{DAF66195-5ED5-49EB-86E9-94B3751442FD}" type="presParOf" srcId="{A6C4B853-DB4D-4AD4-8BA6-5D273BA4AB79}" destId="{505A6FC7-CA54-4F33-A553-03F98F22A328}" srcOrd="0" destOrd="0" presId="urn:microsoft.com/office/officeart/2005/8/layout/hierarchy1"/>
    <dgm:cxn modelId="{53C29402-EE1D-48FE-ADF9-9C177449C3B3}" type="presParOf" srcId="{A6C4B853-DB4D-4AD4-8BA6-5D273BA4AB79}" destId="{E2FC8117-9AE7-4FAB-9618-FA91E2B35841}" srcOrd="1" destOrd="0" presId="urn:microsoft.com/office/officeart/2005/8/layout/hierarchy1"/>
    <dgm:cxn modelId="{3FFCB1B5-1D1D-4031-8E20-A4B665682875}" type="presParOf" srcId="{A25E3445-84C0-48F9-89AA-4F9B9E544687}" destId="{64CFBFE4-5991-4831-8FCD-09F151847889}" srcOrd="1" destOrd="0" presId="urn:microsoft.com/office/officeart/2005/8/layout/hierarchy1"/>
    <dgm:cxn modelId="{823E8742-CF7C-4429-83FA-ABBD19758F26}" type="presParOf" srcId="{64CFBFE4-5991-4831-8FCD-09F151847889}" destId="{944A87B8-B2F9-4E27-A561-23490C993063}" srcOrd="0" destOrd="0" presId="urn:microsoft.com/office/officeart/2005/8/layout/hierarchy1"/>
    <dgm:cxn modelId="{F2C99788-FB36-4112-B2B8-5B47A9856F58}" type="presParOf" srcId="{64CFBFE4-5991-4831-8FCD-09F151847889}" destId="{B715B001-A8A5-4077-BC89-3EA8FE4D116E}" srcOrd="1" destOrd="0" presId="urn:microsoft.com/office/officeart/2005/8/layout/hierarchy1"/>
    <dgm:cxn modelId="{5742CE2F-BFCF-436A-BA9A-CB1003F3E8D7}" type="presParOf" srcId="{B715B001-A8A5-4077-BC89-3EA8FE4D116E}" destId="{EA16388D-2660-47F1-928E-1509CA971AB8}" srcOrd="0" destOrd="0" presId="urn:microsoft.com/office/officeart/2005/8/layout/hierarchy1"/>
    <dgm:cxn modelId="{BA1E3855-93BA-4062-A866-98836DAAF1ED}" type="presParOf" srcId="{EA16388D-2660-47F1-928E-1509CA971AB8}" destId="{E9D1ED0D-82BE-4A54-AECD-1988BBE82393}" srcOrd="0" destOrd="0" presId="urn:microsoft.com/office/officeart/2005/8/layout/hierarchy1"/>
    <dgm:cxn modelId="{D58FC62D-CB61-4705-AB18-76E9536EC624}" type="presParOf" srcId="{EA16388D-2660-47F1-928E-1509CA971AB8}" destId="{3112A1B4-C753-46E7-B83B-CE839C0B2ACA}" srcOrd="1" destOrd="0" presId="urn:microsoft.com/office/officeart/2005/8/layout/hierarchy1"/>
    <dgm:cxn modelId="{06687960-BB3A-453C-A134-C95CF8EB331B}" type="presParOf" srcId="{B715B001-A8A5-4077-BC89-3EA8FE4D116E}" destId="{C9802DE8-584A-4C6A-954D-5B10214C27B1}"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60F9B9E-E205-41B8-BFF7-2D2B186B4DC9}"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fr-CA"/>
        </a:p>
      </dgm:t>
    </dgm:pt>
    <dgm:pt modelId="{22BAF455-9B4C-4ADB-91B5-071A6E74E318}">
      <dgm:prSet phldrT="[Texte]"/>
      <dgm:spPr/>
      <dgm:t>
        <a:bodyPr/>
        <a:lstStyle/>
        <a:p>
          <a:r>
            <a:rPr lang="fr-CA" dirty="0"/>
            <a:t>Parent Site</a:t>
          </a:r>
        </a:p>
      </dgm:t>
    </dgm:pt>
    <dgm:pt modelId="{7034959F-2FD1-402E-B308-6E7C65B49C0D}" type="parTrans" cxnId="{C8ECA0D6-64DA-469B-BA54-95DB6B5666CA}">
      <dgm:prSet/>
      <dgm:spPr/>
      <dgm:t>
        <a:bodyPr/>
        <a:lstStyle/>
        <a:p>
          <a:endParaRPr lang="fr-CA"/>
        </a:p>
      </dgm:t>
    </dgm:pt>
    <dgm:pt modelId="{4140953A-5BD1-462C-8C79-27353A26D207}" type="sibTrans" cxnId="{C8ECA0D6-64DA-469B-BA54-95DB6B5666CA}">
      <dgm:prSet/>
      <dgm:spPr/>
      <dgm:t>
        <a:bodyPr/>
        <a:lstStyle/>
        <a:p>
          <a:endParaRPr lang="fr-CA"/>
        </a:p>
      </dgm:t>
    </dgm:pt>
    <dgm:pt modelId="{63C27F2C-68D5-4CD3-A7D0-E44C4B0429F9}" type="asst">
      <dgm:prSet phldrT="[Texte]"/>
      <dgm:spPr/>
      <dgm:t>
        <a:bodyPr/>
        <a:lstStyle/>
        <a:p>
          <a:r>
            <a:rPr lang="fr-CA" dirty="0"/>
            <a:t>Subsite</a:t>
          </a:r>
        </a:p>
      </dgm:t>
    </dgm:pt>
    <dgm:pt modelId="{758027CC-665E-419C-B3B3-D2E9354DED80}" type="parTrans" cxnId="{CE05E844-A633-421A-BDDB-22C0FFC604DF}">
      <dgm:prSet/>
      <dgm:spPr/>
      <dgm:t>
        <a:bodyPr/>
        <a:lstStyle/>
        <a:p>
          <a:endParaRPr lang="fr-CA"/>
        </a:p>
      </dgm:t>
    </dgm:pt>
    <dgm:pt modelId="{C1801070-BB6B-4BFA-9F72-2C1F0A9B6A9E}" type="sibTrans" cxnId="{CE05E844-A633-421A-BDDB-22C0FFC604DF}">
      <dgm:prSet/>
      <dgm:spPr/>
      <dgm:t>
        <a:bodyPr/>
        <a:lstStyle/>
        <a:p>
          <a:endParaRPr lang="fr-CA"/>
        </a:p>
      </dgm:t>
    </dgm:pt>
    <dgm:pt modelId="{8352726C-4AE1-4B4A-9070-334F24A34841}" type="asst">
      <dgm:prSet/>
      <dgm:spPr/>
      <dgm:t>
        <a:bodyPr/>
        <a:lstStyle/>
        <a:p>
          <a:r>
            <a:rPr lang="fr-CA" dirty="0"/>
            <a:t>Subsite</a:t>
          </a:r>
        </a:p>
      </dgm:t>
    </dgm:pt>
    <dgm:pt modelId="{15C7B432-3239-41DF-8AC2-C8C285367CC2}" type="parTrans" cxnId="{B28D6288-85B2-4668-8C4A-1485A4869090}">
      <dgm:prSet/>
      <dgm:spPr/>
      <dgm:t>
        <a:bodyPr/>
        <a:lstStyle/>
        <a:p>
          <a:endParaRPr lang="fr-CA"/>
        </a:p>
      </dgm:t>
    </dgm:pt>
    <dgm:pt modelId="{7394EF08-5284-4CE4-AE0A-7E9DD318A8F7}" type="sibTrans" cxnId="{B28D6288-85B2-4668-8C4A-1485A4869090}">
      <dgm:prSet/>
      <dgm:spPr/>
      <dgm:t>
        <a:bodyPr/>
        <a:lstStyle/>
        <a:p>
          <a:endParaRPr lang="fr-CA"/>
        </a:p>
      </dgm:t>
    </dgm:pt>
    <dgm:pt modelId="{0300D53C-EDCA-4EF8-B335-C2DC2F38F141}">
      <dgm:prSet/>
      <dgm:spPr/>
      <dgm:t>
        <a:bodyPr/>
        <a:lstStyle/>
        <a:p>
          <a:r>
            <a:rPr lang="fr-CA" dirty="0"/>
            <a:t>Library</a:t>
          </a:r>
        </a:p>
      </dgm:t>
    </dgm:pt>
    <dgm:pt modelId="{CC174B00-3DD3-4C2B-BC77-16B8837493CC}" type="parTrans" cxnId="{E27DC0A7-2F64-4C1B-B698-1E97CD8882E3}">
      <dgm:prSet/>
      <dgm:spPr/>
      <dgm:t>
        <a:bodyPr/>
        <a:lstStyle/>
        <a:p>
          <a:endParaRPr lang="fr-CA"/>
        </a:p>
      </dgm:t>
    </dgm:pt>
    <dgm:pt modelId="{7EEF05E0-1203-49BB-97F5-3EEDCE53E4DF}" type="sibTrans" cxnId="{E27DC0A7-2F64-4C1B-B698-1E97CD8882E3}">
      <dgm:prSet/>
      <dgm:spPr/>
      <dgm:t>
        <a:bodyPr/>
        <a:lstStyle/>
        <a:p>
          <a:endParaRPr lang="fr-CA"/>
        </a:p>
      </dgm:t>
    </dgm:pt>
    <dgm:pt modelId="{1986C0E4-CF43-4780-98E6-4DF40E89355F}">
      <dgm:prSet/>
      <dgm:spPr/>
      <dgm:t>
        <a:bodyPr/>
        <a:lstStyle/>
        <a:p>
          <a:r>
            <a:rPr lang="fr-CA" dirty="0"/>
            <a:t>Folder</a:t>
          </a:r>
        </a:p>
      </dgm:t>
    </dgm:pt>
    <dgm:pt modelId="{61BF7266-1D69-4416-8157-2A52EE5E0D91}" type="parTrans" cxnId="{1200D41A-58F3-4F73-88FE-61259EE77DEC}">
      <dgm:prSet/>
      <dgm:spPr/>
      <dgm:t>
        <a:bodyPr/>
        <a:lstStyle/>
        <a:p>
          <a:endParaRPr lang="fr-CA"/>
        </a:p>
      </dgm:t>
    </dgm:pt>
    <dgm:pt modelId="{8CA42A74-BEC8-483C-9579-2B08228B3C39}" type="sibTrans" cxnId="{1200D41A-58F3-4F73-88FE-61259EE77DEC}">
      <dgm:prSet/>
      <dgm:spPr/>
      <dgm:t>
        <a:bodyPr/>
        <a:lstStyle/>
        <a:p>
          <a:endParaRPr lang="fr-CA"/>
        </a:p>
      </dgm:t>
    </dgm:pt>
    <dgm:pt modelId="{30ECE9CF-BF36-4C80-BCFC-BBF55413982A}">
      <dgm:prSet/>
      <dgm:spPr/>
      <dgm:t>
        <a:bodyPr/>
        <a:lstStyle/>
        <a:p>
          <a:r>
            <a:rPr lang="fr-CA" dirty="0"/>
            <a:t>Item</a:t>
          </a:r>
        </a:p>
      </dgm:t>
    </dgm:pt>
    <dgm:pt modelId="{CFC1B1D8-5330-4337-A02D-F9769C38A42A}" type="parTrans" cxnId="{4CE88219-4B42-43CF-94C6-21AE95177659}">
      <dgm:prSet/>
      <dgm:spPr/>
      <dgm:t>
        <a:bodyPr/>
        <a:lstStyle/>
        <a:p>
          <a:endParaRPr lang="fr-CA"/>
        </a:p>
      </dgm:t>
    </dgm:pt>
    <dgm:pt modelId="{31D593AC-9B06-44C5-A579-116F3283A247}" type="sibTrans" cxnId="{4CE88219-4B42-43CF-94C6-21AE95177659}">
      <dgm:prSet/>
      <dgm:spPr/>
      <dgm:t>
        <a:bodyPr/>
        <a:lstStyle/>
        <a:p>
          <a:endParaRPr lang="fr-CA"/>
        </a:p>
      </dgm:t>
    </dgm:pt>
    <dgm:pt modelId="{95CD842E-BB02-41E4-B2E7-F1EFC843DEF2}">
      <dgm:prSet/>
      <dgm:spPr/>
      <dgm:t>
        <a:bodyPr/>
        <a:lstStyle/>
        <a:p>
          <a:r>
            <a:rPr lang="fr-CA" dirty="0"/>
            <a:t>Subfolder</a:t>
          </a:r>
        </a:p>
      </dgm:t>
    </dgm:pt>
    <dgm:pt modelId="{6EC15C92-211C-42D0-8274-8B17BE95990C}" type="parTrans" cxnId="{8516FB8E-1117-43D6-9DB1-31DC6F84B745}">
      <dgm:prSet/>
      <dgm:spPr/>
      <dgm:t>
        <a:bodyPr/>
        <a:lstStyle/>
        <a:p>
          <a:endParaRPr lang="fr-CA"/>
        </a:p>
      </dgm:t>
    </dgm:pt>
    <dgm:pt modelId="{21151F57-B5F6-4E4F-AB7F-8CD7320798A9}" type="sibTrans" cxnId="{8516FB8E-1117-43D6-9DB1-31DC6F84B745}">
      <dgm:prSet/>
      <dgm:spPr/>
      <dgm:t>
        <a:bodyPr/>
        <a:lstStyle/>
        <a:p>
          <a:endParaRPr lang="fr-CA"/>
        </a:p>
      </dgm:t>
    </dgm:pt>
    <dgm:pt modelId="{E5D04A85-8556-4EFF-85F9-1FEA0D83F15B}">
      <dgm:prSet/>
      <dgm:spPr/>
      <dgm:t>
        <a:bodyPr/>
        <a:lstStyle/>
        <a:p>
          <a:r>
            <a:rPr lang="fr-CA" dirty="0"/>
            <a:t>Item</a:t>
          </a:r>
        </a:p>
      </dgm:t>
    </dgm:pt>
    <dgm:pt modelId="{5E2EF825-E4BF-4F5B-BA9E-1C61F29EC2F3}" type="parTrans" cxnId="{265CA6E1-F9FD-45BA-90BC-92EE09EFE436}">
      <dgm:prSet/>
      <dgm:spPr/>
      <dgm:t>
        <a:bodyPr/>
        <a:lstStyle/>
        <a:p>
          <a:endParaRPr lang="fr-CA"/>
        </a:p>
      </dgm:t>
    </dgm:pt>
    <dgm:pt modelId="{CAC08D3D-C703-453E-8000-3895C997C95B}" type="sibTrans" cxnId="{265CA6E1-F9FD-45BA-90BC-92EE09EFE436}">
      <dgm:prSet/>
      <dgm:spPr/>
      <dgm:t>
        <a:bodyPr/>
        <a:lstStyle/>
        <a:p>
          <a:endParaRPr lang="fr-CA"/>
        </a:p>
      </dgm:t>
    </dgm:pt>
    <dgm:pt modelId="{2AE15D07-736C-4568-A5DD-12FB18DCED03}">
      <dgm:prSet/>
      <dgm:spPr/>
      <dgm:t>
        <a:bodyPr/>
        <a:lstStyle/>
        <a:p>
          <a:r>
            <a:rPr lang="fr-CA" dirty="0"/>
            <a:t>Item</a:t>
          </a:r>
        </a:p>
      </dgm:t>
    </dgm:pt>
    <dgm:pt modelId="{EC8F6126-F977-40DF-B6D4-4B728E8E1A43}" type="parTrans" cxnId="{3C0E5C73-1F62-444C-9F47-2C444F91E909}">
      <dgm:prSet/>
      <dgm:spPr/>
      <dgm:t>
        <a:bodyPr/>
        <a:lstStyle/>
        <a:p>
          <a:endParaRPr lang="fr-CA"/>
        </a:p>
      </dgm:t>
    </dgm:pt>
    <dgm:pt modelId="{FC58C951-7BF1-4596-A851-BCD2A6A38ECA}" type="sibTrans" cxnId="{3C0E5C73-1F62-444C-9F47-2C444F91E909}">
      <dgm:prSet/>
      <dgm:spPr/>
      <dgm:t>
        <a:bodyPr/>
        <a:lstStyle/>
        <a:p>
          <a:endParaRPr lang="fr-CA"/>
        </a:p>
      </dgm:t>
    </dgm:pt>
    <dgm:pt modelId="{3555D303-4F23-42B3-A572-FB655A0E9BFC}">
      <dgm:prSet/>
      <dgm:spPr/>
      <dgm:t>
        <a:bodyPr/>
        <a:lstStyle/>
        <a:p>
          <a:r>
            <a:rPr lang="fr-CA" dirty="0"/>
            <a:t>List</a:t>
          </a:r>
        </a:p>
      </dgm:t>
    </dgm:pt>
    <dgm:pt modelId="{E8D84AE1-7989-4858-87AE-70FAB34A9E60}" type="parTrans" cxnId="{42A99C26-A8B5-4FED-BB50-4F3B1568BA37}">
      <dgm:prSet/>
      <dgm:spPr/>
      <dgm:t>
        <a:bodyPr/>
        <a:lstStyle/>
        <a:p>
          <a:endParaRPr lang="fr-CA"/>
        </a:p>
      </dgm:t>
    </dgm:pt>
    <dgm:pt modelId="{65FAE6C9-428D-49EF-9465-5D488C44F248}" type="sibTrans" cxnId="{42A99C26-A8B5-4FED-BB50-4F3B1568BA37}">
      <dgm:prSet/>
      <dgm:spPr/>
      <dgm:t>
        <a:bodyPr/>
        <a:lstStyle/>
        <a:p>
          <a:endParaRPr lang="fr-CA"/>
        </a:p>
      </dgm:t>
    </dgm:pt>
    <dgm:pt modelId="{E998241C-6F07-49E4-B090-1FA83CDBCFDF}" type="pres">
      <dgm:prSet presAssocID="{960F9B9E-E205-41B8-BFF7-2D2B186B4DC9}" presName="hierChild1" presStyleCnt="0">
        <dgm:presLayoutVars>
          <dgm:chPref val="1"/>
          <dgm:dir/>
          <dgm:animOne val="branch"/>
          <dgm:animLvl val="lvl"/>
          <dgm:resizeHandles/>
        </dgm:presLayoutVars>
      </dgm:prSet>
      <dgm:spPr/>
    </dgm:pt>
    <dgm:pt modelId="{FF52BA05-2C30-4606-9F39-8B6803450261}" type="pres">
      <dgm:prSet presAssocID="{22BAF455-9B4C-4ADB-91B5-071A6E74E318}" presName="hierRoot1" presStyleCnt="0"/>
      <dgm:spPr/>
    </dgm:pt>
    <dgm:pt modelId="{723622C1-007C-4607-B084-F582F49265C0}" type="pres">
      <dgm:prSet presAssocID="{22BAF455-9B4C-4ADB-91B5-071A6E74E318}" presName="composite" presStyleCnt="0"/>
      <dgm:spPr/>
    </dgm:pt>
    <dgm:pt modelId="{B831BC80-013F-49BC-B0E8-850FB7F13544}" type="pres">
      <dgm:prSet presAssocID="{22BAF455-9B4C-4ADB-91B5-071A6E74E318}" presName="background" presStyleLbl="node0" presStyleIdx="0" presStyleCnt="1"/>
      <dgm:spPr/>
    </dgm:pt>
    <dgm:pt modelId="{BD5BD65E-CAD8-4B9F-8C82-6025939C9C55}" type="pres">
      <dgm:prSet presAssocID="{22BAF455-9B4C-4ADB-91B5-071A6E74E318}" presName="text" presStyleLbl="fgAcc0" presStyleIdx="0" presStyleCnt="1">
        <dgm:presLayoutVars>
          <dgm:chPref val="3"/>
        </dgm:presLayoutVars>
      </dgm:prSet>
      <dgm:spPr/>
    </dgm:pt>
    <dgm:pt modelId="{CFAA9299-28B0-4977-B2D8-AC4CC699147A}" type="pres">
      <dgm:prSet presAssocID="{22BAF455-9B4C-4ADB-91B5-071A6E74E318}" presName="hierChild2" presStyleCnt="0"/>
      <dgm:spPr/>
    </dgm:pt>
    <dgm:pt modelId="{725BAD6F-6419-466D-9DAA-4F6192459305}" type="pres">
      <dgm:prSet presAssocID="{758027CC-665E-419C-B3B3-D2E9354DED80}" presName="Name10" presStyleLbl="parChTrans1D2" presStyleIdx="0" presStyleCnt="2"/>
      <dgm:spPr/>
    </dgm:pt>
    <dgm:pt modelId="{CB02DD26-E6F8-4372-8042-9F4B0D1FECAF}" type="pres">
      <dgm:prSet presAssocID="{63C27F2C-68D5-4CD3-A7D0-E44C4B0429F9}" presName="hierRoot2" presStyleCnt="0"/>
      <dgm:spPr/>
    </dgm:pt>
    <dgm:pt modelId="{F778BC50-8039-4863-8DA0-E99729A5E84A}" type="pres">
      <dgm:prSet presAssocID="{63C27F2C-68D5-4CD3-A7D0-E44C4B0429F9}" presName="composite2" presStyleCnt="0"/>
      <dgm:spPr/>
    </dgm:pt>
    <dgm:pt modelId="{49F5CE3A-B7AB-4356-B5FB-A6F54037DB69}" type="pres">
      <dgm:prSet presAssocID="{63C27F2C-68D5-4CD3-A7D0-E44C4B0429F9}" presName="background2" presStyleLbl="asst1" presStyleIdx="0" presStyleCnt="2"/>
      <dgm:spPr/>
    </dgm:pt>
    <dgm:pt modelId="{01AFD094-5819-40E6-B22C-D4E0A849C994}" type="pres">
      <dgm:prSet presAssocID="{63C27F2C-68D5-4CD3-A7D0-E44C4B0429F9}" presName="text2" presStyleLbl="fgAcc2" presStyleIdx="0" presStyleCnt="2">
        <dgm:presLayoutVars>
          <dgm:chPref val="3"/>
        </dgm:presLayoutVars>
      </dgm:prSet>
      <dgm:spPr/>
    </dgm:pt>
    <dgm:pt modelId="{8133E2E7-DFF6-4143-B5AC-2B8FEC50B262}" type="pres">
      <dgm:prSet presAssocID="{63C27F2C-68D5-4CD3-A7D0-E44C4B0429F9}" presName="hierChild3" presStyleCnt="0"/>
      <dgm:spPr/>
    </dgm:pt>
    <dgm:pt modelId="{CBC0963B-20B8-46CF-BF02-33716DF0818E}" type="pres">
      <dgm:prSet presAssocID="{CC174B00-3DD3-4C2B-BC77-16B8837493CC}" presName="Name17" presStyleLbl="parChTrans1D3" presStyleIdx="0" presStyleCnt="2"/>
      <dgm:spPr/>
    </dgm:pt>
    <dgm:pt modelId="{336BCBFC-07F2-44C9-993E-EEABF9830F2B}" type="pres">
      <dgm:prSet presAssocID="{0300D53C-EDCA-4EF8-B335-C2DC2F38F141}" presName="hierRoot3" presStyleCnt="0"/>
      <dgm:spPr/>
    </dgm:pt>
    <dgm:pt modelId="{F9E524A0-EA1F-4B66-8370-6E76FE7A5D6D}" type="pres">
      <dgm:prSet presAssocID="{0300D53C-EDCA-4EF8-B335-C2DC2F38F141}" presName="composite3" presStyleCnt="0"/>
      <dgm:spPr/>
    </dgm:pt>
    <dgm:pt modelId="{AAB9959D-7131-41D5-93F6-E67767172D3C}" type="pres">
      <dgm:prSet presAssocID="{0300D53C-EDCA-4EF8-B335-C2DC2F38F141}" presName="background3" presStyleLbl="node3" presStyleIdx="0" presStyleCnt="2"/>
      <dgm:spPr/>
    </dgm:pt>
    <dgm:pt modelId="{81C4B065-020B-472B-B6B8-D2F605B39A68}" type="pres">
      <dgm:prSet presAssocID="{0300D53C-EDCA-4EF8-B335-C2DC2F38F141}" presName="text3" presStyleLbl="fgAcc3" presStyleIdx="0" presStyleCnt="2">
        <dgm:presLayoutVars>
          <dgm:chPref val="3"/>
        </dgm:presLayoutVars>
      </dgm:prSet>
      <dgm:spPr/>
    </dgm:pt>
    <dgm:pt modelId="{AE0A5C6C-34E4-4AC9-AC78-F5A391A26BE6}" type="pres">
      <dgm:prSet presAssocID="{0300D53C-EDCA-4EF8-B335-C2DC2F38F141}" presName="hierChild4" presStyleCnt="0"/>
      <dgm:spPr/>
    </dgm:pt>
    <dgm:pt modelId="{CE75A06C-4C4F-4BCD-BDF9-76741C251D78}" type="pres">
      <dgm:prSet presAssocID="{61BF7266-1D69-4416-8157-2A52EE5E0D91}" presName="Name23" presStyleLbl="parChTrans1D4" presStyleIdx="0" presStyleCnt="5"/>
      <dgm:spPr/>
    </dgm:pt>
    <dgm:pt modelId="{7C56EA8B-7E04-470D-B1E3-49E012B637CE}" type="pres">
      <dgm:prSet presAssocID="{1986C0E4-CF43-4780-98E6-4DF40E89355F}" presName="hierRoot4" presStyleCnt="0"/>
      <dgm:spPr/>
    </dgm:pt>
    <dgm:pt modelId="{2A98EAC9-6B3F-467E-8873-B2479224F2BC}" type="pres">
      <dgm:prSet presAssocID="{1986C0E4-CF43-4780-98E6-4DF40E89355F}" presName="composite4" presStyleCnt="0"/>
      <dgm:spPr/>
    </dgm:pt>
    <dgm:pt modelId="{5D107FF8-6284-4DFD-B574-E9A5DDBE182D}" type="pres">
      <dgm:prSet presAssocID="{1986C0E4-CF43-4780-98E6-4DF40E89355F}" presName="background4" presStyleLbl="node4" presStyleIdx="0" presStyleCnt="5"/>
      <dgm:spPr/>
    </dgm:pt>
    <dgm:pt modelId="{3B87B97B-A78C-453F-B62D-96AB6C919F5A}" type="pres">
      <dgm:prSet presAssocID="{1986C0E4-CF43-4780-98E6-4DF40E89355F}" presName="text4" presStyleLbl="fgAcc4" presStyleIdx="0" presStyleCnt="5">
        <dgm:presLayoutVars>
          <dgm:chPref val="3"/>
        </dgm:presLayoutVars>
      </dgm:prSet>
      <dgm:spPr/>
    </dgm:pt>
    <dgm:pt modelId="{CA3FF618-251D-4FCE-8A9E-B9F2D94B7F5E}" type="pres">
      <dgm:prSet presAssocID="{1986C0E4-CF43-4780-98E6-4DF40E89355F}" presName="hierChild5" presStyleCnt="0"/>
      <dgm:spPr/>
    </dgm:pt>
    <dgm:pt modelId="{ED0838AE-7695-45EB-9848-B2AFD32688FB}" type="pres">
      <dgm:prSet presAssocID="{6EC15C92-211C-42D0-8274-8B17BE95990C}" presName="Name23" presStyleLbl="parChTrans1D4" presStyleIdx="1" presStyleCnt="5"/>
      <dgm:spPr/>
    </dgm:pt>
    <dgm:pt modelId="{6349B2D8-1F4D-40D1-9C34-86306039AEE1}" type="pres">
      <dgm:prSet presAssocID="{95CD842E-BB02-41E4-B2E7-F1EFC843DEF2}" presName="hierRoot4" presStyleCnt="0"/>
      <dgm:spPr/>
    </dgm:pt>
    <dgm:pt modelId="{72B74597-F8BE-458F-B323-27DFE4321085}" type="pres">
      <dgm:prSet presAssocID="{95CD842E-BB02-41E4-B2E7-F1EFC843DEF2}" presName="composite4" presStyleCnt="0"/>
      <dgm:spPr/>
    </dgm:pt>
    <dgm:pt modelId="{45C2FDF0-4144-46A6-9057-C8096C6CB63C}" type="pres">
      <dgm:prSet presAssocID="{95CD842E-BB02-41E4-B2E7-F1EFC843DEF2}" presName="background4" presStyleLbl="node4" presStyleIdx="1" presStyleCnt="5"/>
      <dgm:spPr/>
    </dgm:pt>
    <dgm:pt modelId="{22289ACA-708A-4B09-8F19-44F6CE9287B1}" type="pres">
      <dgm:prSet presAssocID="{95CD842E-BB02-41E4-B2E7-F1EFC843DEF2}" presName="text4" presStyleLbl="fgAcc4" presStyleIdx="1" presStyleCnt="5">
        <dgm:presLayoutVars>
          <dgm:chPref val="3"/>
        </dgm:presLayoutVars>
      </dgm:prSet>
      <dgm:spPr/>
    </dgm:pt>
    <dgm:pt modelId="{61770EF5-6EF0-463A-9671-61D5628567AF}" type="pres">
      <dgm:prSet presAssocID="{95CD842E-BB02-41E4-B2E7-F1EFC843DEF2}" presName="hierChild5" presStyleCnt="0"/>
      <dgm:spPr/>
    </dgm:pt>
    <dgm:pt modelId="{555C10F2-5B7D-4197-AE48-8FF5C6F03E07}" type="pres">
      <dgm:prSet presAssocID="{EC8F6126-F977-40DF-B6D4-4B728E8E1A43}" presName="Name23" presStyleLbl="parChTrans1D4" presStyleIdx="2" presStyleCnt="5"/>
      <dgm:spPr/>
    </dgm:pt>
    <dgm:pt modelId="{3B12C0AB-C67F-43F9-8A49-2B8658A77FD8}" type="pres">
      <dgm:prSet presAssocID="{2AE15D07-736C-4568-A5DD-12FB18DCED03}" presName="hierRoot4" presStyleCnt="0"/>
      <dgm:spPr/>
    </dgm:pt>
    <dgm:pt modelId="{7511C3A8-8C19-4F11-B43D-7A40909FF11E}" type="pres">
      <dgm:prSet presAssocID="{2AE15D07-736C-4568-A5DD-12FB18DCED03}" presName="composite4" presStyleCnt="0"/>
      <dgm:spPr/>
    </dgm:pt>
    <dgm:pt modelId="{8EC1F858-FAF5-4A96-BFE6-B4A007F87272}" type="pres">
      <dgm:prSet presAssocID="{2AE15D07-736C-4568-A5DD-12FB18DCED03}" presName="background4" presStyleLbl="node4" presStyleIdx="2" presStyleCnt="5"/>
      <dgm:spPr/>
    </dgm:pt>
    <dgm:pt modelId="{32AB11B3-A819-470F-A774-C8172682525B}" type="pres">
      <dgm:prSet presAssocID="{2AE15D07-736C-4568-A5DD-12FB18DCED03}" presName="text4" presStyleLbl="fgAcc4" presStyleIdx="2" presStyleCnt="5">
        <dgm:presLayoutVars>
          <dgm:chPref val="3"/>
        </dgm:presLayoutVars>
      </dgm:prSet>
      <dgm:spPr/>
    </dgm:pt>
    <dgm:pt modelId="{00A2669A-7D3B-4A09-B4B1-1C7851CBCECE}" type="pres">
      <dgm:prSet presAssocID="{2AE15D07-736C-4568-A5DD-12FB18DCED03}" presName="hierChild5" presStyleCnt="0"/>
      <dgm:spPr/>
    </dgm:pt>
    <dgm:pt modelId="{9AB6EED8-4C24-4C87-9F2B-63D4A822B286}" type="pres">
      <dgm:prSet presAssocID="{5E2EF825-E4BF-4F5B-BA9E-1C61F29EC2F3}" presName="Name23" presStyleLbl="parChTrans1D4" presStyleIdx="3" presStyleCnt="5"/>
      <dgm:spPr/>
    </dgm:pt>
    <dgm:pt modelId="{76B1C401-18C4-445A-A7B4-304C752EFB05}" type="pres">
      <dgm:prSet presAssocID="{E5D04A85-8556-4EFF-85F9-1FEA0D83F15B}" presName="hierRoot4" presStyleCnt="0"/>
      <dgm:spPr/>
    </dgm:pt>
    <dgm:pt modelId="{BF7517B3-8E54-4F06-9295-7E4B15029165}" type="pres">
      <dgm:prSet presAssocID="{E5D04A85-8556-4EFF-85F9-1FEA0D83F15B}" presName="composite4" presStyleCnt="0"/>
      <dgm:spPr/>
    </dgm:pt>
    <dgm:pt modelId="{44D5C163-02E0-46CF-A805-A5AF384144C4}" type="pres">
      <dgm:prSet presAssocID="{E5D04A85-8556-4EFF-85F9-1FEA0D83F15B}" presName="background4" presStyleLbl="node4" presStyleIdx="3" presStyleCnt="5"/>
      <dgm:spPr/>
    </dgm:pt>
    <dgm:pt modelId="{DAFA86A5-5568-4CFD-9B6D-8B0A59AAD690}" type="pres">
      <dgm:prSet presAssocID="{E5D04A85-8556-4EFF-85F9-1FEA0D83F15B}" presName="text4" presStyleLbl="fgAcc4" presStyleIdx="3" presStyleCnt="5">
        <dgm:presLayoutVars>
          <dgm:chPref val="3"/>
        </dgm:presLayoutVars>
      </dgm:prSet>
      <dgm:spPr/>
    </dgm:pt>
    <dgm:pt modelId="{D60CF916-332C-4701-8CF1-3BE2835D322E}" type="pres">
      <dgm:prSet presAssocID="{E5D04A85-8556-4EFF-85F9-1FEA0D83F15B}" presName="hierChild5" presStyleCnt="0"/>
      <dgm:spPr/>
    </dgm:pt>
    <dgm:pt modelId="{2854EC51-105F-4360-8F81-F85B72C57B98}" type="pres">
      <dgm:prSet presAssocID="{CFC1B1D8-5330-4337-A02D-F9769C38A42A}" presName="Name23" presStyleLbl="parChTrans1D4" presStyleIdx="4" presStyleCnt="5"/>
      <dgm:spPr/>
    </dgm:pt>
    <dgm:pt modelId="{5C6497CC-316E-4FD7-A4A3-35A8B804250D}" type="pres">
      <dgm:prSet presAssocID="{30ECE9CF-BF36-4C80-BCFC-BBF55413982A}" presName="hierRoot4" presStyleCnt="0"/>
      <dgm:spPr/>
    </dgm:pt>
    <dgm:pt modelId="{FBF0857D-141B-4E0B-8411-D583F2215133}" type="pres">
      <dgm:prSet presAssocID="{30ECE9CF-BF36-4C80-BCFC-BBF55413982A}" presName="composite4" presStyleCnt="0"/>
      <dgm:spPr/>
    </dgm:pt>
    <dgm:pt modelId="{BC5D4E36-2D56-4140-B817-D9DDECC30F08}" type="pres">
      <dgm:prSet presAssocID="{30ECE9CF-BF36-4C80-BCFC-BBF55413982A}" presName="background4" presStyleLbl="node4" presStyleIdx="4" presStyleCnt="5"/>
      <dgm:spPr/>
    </dgm:pt>
    <dgm:pt modelId="{407C9C87-4B17-40F4-9286-9A1649480989}" type="pres">
      <dgm:prSet presAssocID="{30ECE9CF-BF36-4C80-BCFC-BBF55413982A}" presName="text4" presStyleLbl="fgAcc4" presStyleIdx="4" presStyleCnt="5">
        <dgm:presLayoutVars>
          <dgm:chPref val="3"/>
        </dgm:presLayoutVars>
      </dgm:prSet>
      <dgm:spPr/>
    </dgm:pt>
    <dgm:pt modelId="{78B4EC40-A51F-4129-B8B6-21FB301FAA65}" type="pres">
      <dgm:prSet presAssocID="{30ECE9CF-BF36-4C80-BCFC-BBF55413982A}" presName="hierChild5" presStyleCnt="0"/>
      <dgm:spPr/>
    </dgm:pt>
    <dgm:pt modelId="{851C52A0-EFBC-488B-979A-353A891D597C}" type="pres">
      <dgm:prSet presAssocID="{15C7B432-3239-41DF-8AC2-C8C285367CC2}" presName="Name10" presStyleLbl="parChTrans1D2" presStyleIdx="1" presStyleCnt="2"/>
      <dgm:spPr/>
    </dgm:pt>
    <dgm:pt modelId="{A25E3445-84C0-48F9-89AA-4F9B9E544687}" type="pres">
      <dgm:prSet presAssocID="{8352726C-4AE1-4B4A-9070-334F24A34841}" presName="hierRoot2" presStyleCnt="0"/>
      <dgm:spPr/>
    </dgm:pt>
    <dgm:pt modelId="{A6C4B853-DB4D-4AD4-8BA6-5D273BA4AB79}" type="pres">
      <dgm:prSet presAssocID="{8352726C-4AE1-4B4A-9070-334F24A34841}" presName="composite2" presStyleCnt="0"/>
      <dgm:spPr/>
    </dgm:pt>
    <dgm:pt modelId="{505A6FC7-CA54-4F33-A553-03F98F22A328}" type="pres">
      <dgm:prSet presAssocID="{8352726C-4AE1-4B4A-9070-334F24A34841}" presName="background2" presStyleLbl="asst1" presStyleIdx="1" presStyleCnt="2"/>
      <dgm:spPr/>
    </dgm:pt>
    <dgm:pt modelId="{E2FC8117-9AE7-4FAB-9618-FA91E2B35841}" type="pres">
      <dgm:prSet presAssocID="{8352726C-4AE1-4B4A-9070-334F24A34841}" presName="text2" presStyleLbl="fgAcc2" presStyleIdx="1" presStyleCnt="2">
        <dgm:presLayoutVars>
          <dgm:chPref val="3"/>
        </dgm:presLayoutVars>
      </dgm:prSet>
      <dgm:spPr/>
    </dgm:pt>
    <dgm:pt modelId="{64CFBFE4-5991-4831-8FCD-09F151847889}" type="pres">
      <dgm:prSet presAssocID="{8352726C-4AE1-4B4A-9070-334F24A34841}" presName="hierChild3" presStyleCnt="0"/>
      <dgm:spPr/>
    </dgm:pt>
    <dgm:pt modelId="{944A87B8-B2F9-4E27-A561-23490C993063}" type="pres">
      <dgm:prSet presAssocID="{E8D84AE1-7989-4858-87AE-70FAB34A9E60}" presName="Name17" presStyleLbl="parChTrans1D3" presStyleIdx="1" presStyleCnt="2"/>
      <dgm:spPr/>
    </dgm:pt>
    <dgm:pt modelId="{B715B001-A8A5-4077-BC89-3EA8FE4D116E}" type="pres">
      <dgm:prSet presAssocID="{3555D303-4F23-42B3-A572-FB655A0E9BFC}" presName="hierRoot3" presStyleCnt="0"/>
      <dgm:spPr/>
    </dgm:pt>
    <dgm:pt modelId="{EA16388D-2660-47F1-928E-1509CA971AB8}" type="pres">
      <dgm:prSet presAssocID="{3555D303-4F23-42B3-A572-FB655A0E9BFC}" presName="composite3" presStyleCnt="0"/>
      <dgm:spPr/>
    </dgm:pt>
    <dgm:pt modelId="{E9D1ED0D-82BE-4A54-AECD-1988BBE82393}" type="pres">
      <dgm:prSet presAssocID="{3555D303-4F23-42B3-A572-FB655A0E9BFC}" presName="background3" presStyleLbl="node3" presStyleIdx="1" presStyleCnt="2"/>
      <dgm:spPr/>
    </dgm:pt>
    <dgm:pt modelId="{3112A1B4-C753-46E7-B83B-CE839C0B2ACA}" type="pres">
      <dgm:prSet presAssocID="{3555D303-4F23-42B3-A572-FB655A0E9BFC}" presName="text3" presStyleLbl="fgAcc3" presStyleIdx="1" presStyleCnt="2">
        <dgm:presLayoutVars>
          <dgm:chPref val="3"/>
        </dgm:presLayoutVars>
      </dgm:prSet>
      <dgm:spPr/>
    </dgm:pt>
    <dgm:pt modelId="{C9802DE8-584A-4C6A-954D-5B10214C27B1}" type="pres">
      <dgm:prSet presAssocID="{3555D303-4F23-42B3-A572-FB655A0E9BFC}" presName="hierChild4" presStyleCnt="0"/>
      <dgm:spPr/>
    </dgm:pt>
  </dgm:ptLst>
  <dgm:cxnLst>
    <dgm:cxn modelId="{5C8C9E06-8088-40C7-BD6A-977D261B0F5F}" type="presOf" srcId="{EC8F6126-F977-40DF-B6D4-4B728E8E1A43}" destId="{555C10F2-5B7D-4197-AE48-8FF5C6F03E07}" srcOrd="0" destOrd="0" presId="urn:microsoft.com/office/officeart/2005/8/layout/hierarchy1"/>
    <dgm:cxn modelId="{5722DA0A-0469-483D-A4FC-8DF091C80090}" type="presOf" srcId="{63C27F2C-68D5-4CD3-A7D0-E44C4B0429F9}" destId="{01AFD094-5819-40E6-B22C-D4E0A849C994}" srcOrd="0" destOrd="0" presId="urn:microsoft.com/office/officeart/2005/8/layout/hierarchy1"/>
    <dgm:cxn modelId="{CC76B511-3CD7-4430-861D-4D532A3DD1BD}" type="presOf" srcId="{15C7B432-3239-41DF-8AC2-C8C285367CC2}" destId="{851C52A0-EFBC-488B-979A-353A891D597C}" srcOrd="0" destOrd="0" presId="urn:microsoft.com/office/officeart/2005/8/layout/hierarchy1"/>
    <dgm:cxn modelId="{4CE88219-4B42-43CF-94C6-21AE95177659}" srcId="{0300D53C-EDCA-4EF8-B335-C2DC2F38F141}" destId="{30ECE9CF-BF36-4C80-BCFC-BBF55413982A}" srcOrd="1" destOrd="0" parTransId="{CFC1B1D8-5330-4337-A02D-F9769C38A42A}" sibTransId="{31D593AC-9B06-44C5-A579-116F3283A247}"/>
    <dgm:cxn modelId="{469C841A-BA81-4C59-9AAA-1A7252F995E0}" type="presOf" srcId="{1986C0E4-CF43-4780-98E6-4DF40E89355F}" destId="{3B87B97B-A78C-453F-B62D-96AB6C919F5A}" srcOrd="0" destOrd="0" presId="urn:microsoft.com/office/officeart/2005/8/layout/hierarchy1"/>
    <dgm:cxn modelId="{1200D41A-58F3-4F73-88FE-61259EE77DEC}" srcId="{0300D53C-EDCA-4EF8-B335-C2DC2F38F141}" destId="{1986C0E4-CF43-4780-98E6-4DF40E89355F}" srcOrd="0" destOrd="0" parTransId="{61BF7266-1D69-4416-8157-2A52EE5E0D91}" sibTransId="{8CA42A74-BEC8-483C-9579-2B08228B3C39}"/>
    <dgm:cxn modelId="{42A99C26-A8B5-4FED-BB50-4F3B1568BA37}" srcId="{8352726C-4AE1-4B4A-9070-334F24A34841}" destId="{3555D303-4F23-42B3-A572-FB655A0E9BFC}" srcOrd="0" destOrd="0" parTransId="{E8D84AE1-7989-4858-87AE-70FAB34A9E60}" sibTransId="{65FAE6C9-428D-49EF-9465-5D488C44F248}"/>
    <dgm:cxn modelId="{98319428-49A3-4751-AF5B-723A1FC957EB}" type="presOf" srcId="{95CD842E-BB02-41E4-B2E7-F1EFC843DEF2}" destId="{22289ACA-708A-4B09-8F19-44F6CE9287B1}" srcOrd="0" destOrd="0" presId="urn:microsoft.com/office/officeart/2005/8/layout/hierarchy1"/>
    <dgm:cxn modelId="{A90BC436-E6D3-43C5-980D-B94DD35EDD39}" type="presOf" srcId="{E8D84AE1-7989-4858-87AE-70FAB34A9E60}" destId="{944A87B8-B2F9-4E27-A561-23490C993063}" srcOrd="0" destOrd="0" presId="urn:microsoft.com/office/officeart/2005/8/layout/hierarchy1"/>
    <dgm:cxn modelId="{98F9CA3B-9202-4937-AC7D-F011C1844D1E}" type="presOf" srcId="{8352726C-4AE1-4B4A-9070-334F24A34841}" destId="{E2FC8117-9AE7-4FAB-9618-FA91E2B35841}" srcOrd="0" destOrd="0" presId="urn:microsoft.com/office/officeart/2005/8/layout/hierarchy1"/>
    <dgm:cxn modelId="{CE05E844-A633-421A-BDDB-22C0FFC604DF}" srcId="{22BAF455-9B4C-4ADB-91B5-071A6E74E318}" destId="{63C27F2C-68D5-4CD3-A7D0-E44C4B0429F9}" srcOrd="0" destOrd="0" parTransId="{758027CC-665E-419C-B3B3-D2E9354DED80}" sibTransId="{C1801070-BB6B-4BFA-9F72-2C1F0A9B6A9E}"/>
    <dgm:cxn modelId="{08F4266A-813E-426C-BBC9-A877A6BFC65F}" type="presOf" srcId="{E5D04A85-8556-4EFF-85F9-1FEA0D83F15B}" destId="{DAFA86A5-5568-4CFD-9B6D-8B0A59AAD690}" srcOrd="0" destOrd="0" presId="urn:microsoft.com/office/officeart/2005/8/layout/hierarchy1"/>
    <dgm:cxn modelId="{D9DCD44C-9487-4E92-9104-DB0D975F53B4}" type="presOf" srcId="{0300D53C-EDCA-4EF8-B335-C2DC2F38F141}" destId="{81C4B065-020B-472B-B6B8-D2F605B39A68}" srcOrd="0" destOrd="0" presId="urn:microsoft.com/office/officeart/2005/8/layout/hierarchy1"/>
    <dgm:cxn modelId="{3C0E5C73-1F62-444C-9F47-2C444F91E909}" srcId="{95CD842E-BB02-41E4-B2E7-F1EFC843DEF2}" destId="{2AE15D07-736C-4568-A5DD-12FB18DCED03}" srcOrd="0" destOrd="0" parTransId="{EC8F6126-F977-40DF-B6D4-4B728E8E1A43}" sibTransId="{FC58C951-7BF1-4596-A851-BCD2A6A38ECA}"/>
    <dgm:cxn modelId="{E0AD9553-7821-4CD0-8D47-172199CE5C1E}" type="presOf" srcId="{2AE15D07-736C-4568-A5DD-12FB18DCED03}" destId="{32AB11B3-A819-470F-A774-C8172682525B}" srcOrd="0" destOrd="0" presId="urn:microsoft.com/office/officeart/2005/8/layout/hierarchy1"/>
    <dgm:cxn modelId="{F1744A77-3C53-455E-98C0-085A8D2E7D67}" type="presOf" srcId="{30ECE9CF-BF36-4C80-BCFC-BBF55413982A}" destId="{407C9C87-4B17-40F4-9286-9A1649480989}" srcOrd="0" destOrd="0" presId="urn:microsoft.com/office/officeart/2005/8/layout/hierarchy1"/>
    <dgm:cxn modelId="{B28D6288-85B2-4668-8C4A-1485A4869090}" srcId="{22BAF455-9B4C-4ADB-91B5-071A6E74E318}" destId="{8352726C-4AE1-4B4A-9070-334F24A34841}" srcOrd="1" destOrd="0" parTransId="{15C7B432-3239-41DF-8AC2-C8C285367CC2}" sibTransId="{7394EF08-5284-4CE4-AE0A-7E9DD318A8F7}"/>
    <dgm:cxn modelId="{8516FB8E-1117-43D6-9DB1-31DC6F84B745}" srcId="{1986C0E4-CF43-4780-98E6-4DF40E89355F}" destId="{95CD842E-BB02-41E4-B2E7-F1EFC843DEF2}" srcOrd="0" destOrd="0" parTransId="{6EC15C92-211C-42D0-8274-8B17BE95990C}" sibTransId="{21151F57-B5F6-4E4F-AB7F-8CD7320798A9}"/>
    <dgm:cxn modelId="{3CA4A692-418C-41FD-BF81-2851D219ED15}" type="presOf" srcId="{22BAF455-9B4C-4ADB-91B5-071A6E74E318}" destId="{BD5BD65E-CAD8-4B9F-8C82-6025939C9C55}" srcOrd="0" destOrd="0" presId="urn:microsoft.com/office/officeart/2005/8/layout/hierarchy1"/>
    <dgm:cxn modelId="{7F0DED9A-47D0-49D2-8C8C-B1178CBEE6AB}" type="presOf" srcId="{61BF7266-1D69-4416-8157-2A52EE5E0D91}" destId="{CE75A06C-4C4F-4BCD-BDF9-76741C251D78}" srcOrd="0" destOrd="0" presId="urn:microsoft.com/office/officeart/2005/8/layout/hierarchy1"/>
    <dgm:cxn modelId="{7BA9809C-244F-4272-B357-664773A1B9E6}" type="presOf" srcId="{6EC15C92-211C-42D0-8274-8B17BE95990C}" destId="{ED0838AE-7695-45EB-9848-B2AFD32688FB}" srcOrd="0" destOrd="0" presId="urn:microsoft.com/office/officeart/2005/8/layout/hierarchy1"/>
    <dgm:cxn modelId="{E27DC0A7-2F64-4C1B-B698-1E97CD8882E3}" srcId="{63C27F2C-68D5-4CD3-A7D0-E44C4B0429F9}" destId="{0300D53C-EDCA-4EF8-B335-C2DC2F38F141}" srcOrd="0" destOrd="0" parTransId="{CC174B00-3DD3-4C2B-BC77-16B8837493CC}" sibTransId="{7EEF05E0-1203-49BB-97F5-3EEDCE53E4DF}"/>
    <dgm:cxn modelId="{9EB117B0-8AC1-421F-8988-BC028CB43844}" type="presOf" srcId="{3555D303-4F23-42B3-A572-FB655A0E9BFC}" destId="{3112A1B4-C753-46E7-B83B-CE839C0B2ACA}" srcOrd="0" destOrd="0" presId="urn:microsoft.com/office/officeart/2005/8/layout/hierarchy1"/>
    <dgm:cxn modelId="{49C1F3B7-402F-4B12-95CF-ED89C1D784F1}" type="presOf" srcId="{CC174B00-3DD3-4C2B-BC77-16B8837493CC}" destId="{CBC0963B-20B8-46CF-BF02-33716DF0818E}" srcOrd="0" destOrd="0" presId="urn:microsoft.com/office/officeart/2005/8/layout/hierarchy1"/>
    <dgm:cxn modelId="{5DE30CC9-17C8-4CC9-9CCD-2B1C031E8995}" type="presOf" srcId="{CFC1B1D8-5330-4337-A02D-F9769C38A42A}" destId="{2854EC51-105F-4360-8F81-F85B72C57B98}" srcOrd="0" destOrd="0" presId="urn:microsoft.com/office/officeart/2005/8/layout/hierarchy1"/>
    <dgm:cxn modelId="{7101DFCF-5E2C-4B42-A307-6F29F39CFA77}" type="presOf" srcId="{5E2EF825-E4BF-4F5B-BA9E-1C61F29EC2F3}" destId="{9AB6EED8-4C24-4C87-9F2B-63D4A822B286}" srcOrd="0" destOrd="0" presId="urn:microsoft.com/office/officeart/2005/8/layout/hierarchy1"/>
    <dgm:cxn modelId="{C8ECA0D6-64DA-469B-BA54-95DB6B5666CA}" srcId="{960F9B9E-E205-41B8-BFF7-2D2B186B4DC9}" destId="{22BAF455-9B4C-4ADB-91B5-071A6E74E318}" srcOrd="0" destOrd="0" parTransId="{7034959F-2FD1-402E-B308-6E7C65B49C0D}" sibTransId="{4140953A-5BD1-462C-8C79-27353A26D207}"/>
    <dgm:cxn modelId="{265CA6E1-F9FD-45BA-90BC-92EE09EFE436}" srcId="{1986C0E4-CF43-4780-98E6-4DF40E89355F}" destId="{E5D04A85-8556-4EFF-85F9-1FEA0D83F15B}" srcOrd="1" destOrd="0" parTransId="{5E2EF825-E4BF-4F5B-BA9E-1C61F29EC2F3}" sibTransId="{CAC08D3D-C703-453E-8000-3895C997C95B}"/>
    <dgm:cxn modelId="{BA4037E9-CF14-47F9-80DE-24ED3C158454}" type="presOf" srcId="{960F9B9E-E205-41B8-BFF7-2D2B186B4DC9}" destId="{E998241C-6F07-49E4-B090-1FA83CDBCFDF}" srcOrd="0" destOrd="0" presId="urn:microsoft.com/office/officeart/2005/8/layout/hierarchy1"/>
    <dgm:cxn modelId="{0B63F8FE-D346-4051-BA93-5FE789B799AB}" type="presOf" srcId="{758027CC-665E-419C-B3B3-D2E9354DED80}" destId="{725BAD6F-6419-466D-9DAA-4F6192459305}" srcOrd="0" destOrd="0" presId="urn:microsoft.com/office/officeart/2005/8/layout/hierarchy1"/>
    <dgm:cxn modelId="{AB1EAD8D-9612-4AE3-AFC1-E8BADD332B58}" type="presParOf" srcId="{E998241C-6F07-49E4-B090-1FA83CDBCFDF}" destId="{FF52BA05-2C30-4606-9F39-8B6803450261}" srcOrd="0" destOrd="0" presId="urn:microsoft.com/office/officeart/2005/8/layout/hierarchy1"/>
    <dgm:cxn modelId="{766A77BD-5A34-481B-B791-361F39B785CC}" type="presParOf" srcId="{FF52BA05-2C30-4606-9F39-8B6803450261}" destId="{723622C1-007C-4607-B084-F582F49265C0}" srcOrd="0" destOrd="0" presId="urn:microsoft.com/office/officeart/2005/8/layout/hierarchy1"/>
    <dgm:cxn modelId="{B9F7F370-31E4-41BF-A1DD-49F1F020B114}" type="presParOf" srcId="{723622C1-007C-4607-B084-F582F49265C0}" destId="{B831BC80-013F-49BC-B0E8-850FB7F13544}" srcOrd="0" destOrd="0" presId="urn:microsoft.com/office/officeart/2005/8/layout/hierarchy1"/>
    <dgm:cxn modelId="{2042A3B4-E7EB-427F-BFE3-9146182679D6}" type="presParOf" srcId="{723622C1-007C-4607-B084-F582F49265C0}" destId="{BD5BD65E-CAD8-4B9F-8C82-6025939C9C55}" srcOrd="1" destOrd="0" presId="urn:microsoft.com/office/officeart/2005/8/layout/hierarchy1"/>
    <dgm:cxn modelId="{86CE3156-163C-4FCB-B9D6-ABEE189D6A14}" type="presParOf" srcId="{FF52BA05-2C30-4606-9F39-8B6803450261}" destId="{CFAA9299-28B0-4977-B2D8-AC4CC699147A}" srcOrd="1" destOrd="0" presId="urn:microsoft.com/office/officeart/2005/8/layout/hierarchy1"/>
    <dgm:cxn modelId="{258990AD-E19C-4E3C-A5A8-9B0B7087F799}" type="presParOf" srcId="{CFAA9299-28B0-4977-B2D8-AC4CC699147A}" destId="{725BAD6F-6419-466D-9DAA-4F6192459305}" srcOrd="0" destOrd="0" presId="urn:microsoft.com/office/officeart/2005/8/layout/hierarchy1"/>
    <dgm:cxn modelId="{CAE43DC1-CE48-4377-9701-88C60CC8BCB6}" type="presParOf" srcId="{CFAA9299-28B0-4977-B2D8-AC4CC699147A}" destId="{CB02DD26-E6F8-4372-8042-9F4B0D1FECAF}" srcOrd="1" destOrd="0" presId="urn:microsoft.com/office/officeart/2005/8/layout/hierarchy1"/>
    <dgm:cxn modelId="{AC227565-9555-4C09-9FF7-7577BB289B93}" type="presParOf" srcId="{CB02DD26-E6F8-4372-8042-9F4B0D1FECAF}" destId="{F778BC50-8039-4863-8DA0-E99729A5E84A}" srcOrd="0" destOrd="0" presId="urn:microsoft.com/office/officeart/2005/8/layout/hierarchy1"/>
    <dgm:cxn modelId="{6D354749-0214-49BD-9053-CF23E7A4C140}" type="presParOf" srcId="{F778BC50-8039-4863-8DA0-E99729A5E84A}" destId="{49F5CE3A-B7AB-4356-B5FB-A6F54037DB69}" srcOrd="0" destOrd="0" presId="urn:microsoft.com/office/officeart/2005/8/layout/hierarchy1"/>
    <dgm:cxn modelId="{6FE8AEC5-FF52-4F44-B552-7CFD1E5DFDDC}" type="presParOf" srcId="{F778BC50-8039-4863-8DA0-E99729A5E84A}" destId="{01AFD094-5819-40E6-B22C-D4E0A849C994}" srcOrd="1" destOrd="0" presId="urn:microsoft.com/office/officeart/2005/8/layout/hierarchy1"/>
    <dgm:cxn modelId="{A4BE727E-C108-48F4-8E45-1C8448E6F704}" type="presParOf" srcId="{CB02DD26-E6F8-4372-8042-9F4B0D1FECAF}" destId="{8133E2E7-DFF6-4143-B5AC-2B8FEC50B262}" srcOrd="1" destOrd="0" presId="urn:microsoft.com/office/officeart/2005/8/layout/hierarchy1"/>
    <dgm:cxn modelId="{1BF4C95F-65D4-45D2-AAEB-CFF02F147757}" type="presParOf" srcId="{8133E2E7-DFF6-4143-B5AC-2B8FEC50B262}" destId="{CBC0963B-20B8-46CF-BF02-33716DF0818E}" srcOrd="0" destOrd="0" presId="urn:microsoft.com/office/officeart/2005/8/layout/hierarchy1"/>
    <dgm:cxn modelId="{11D02C59-92B9-40D9-800D-763BB9B05150}" type="presParOf" srcId="{8133E2E7-DFF6-4143-B5AC-2B8FEC50B262}" destId="{336BCBFC-07F2-44C9-993E-EEABF9830F2B}" srcOrd="1" destOrd="0" presId="urn:microsoft.com/office/officeart/2005/8/layout/hierarchy1"/>
    <dgm:cxn modelId="{7F43E8BB-AA0B-4B8C-9668-EA1061B246BC}" type="presParOf" srcId="{336BCBFC-07F2-44C9-993E-EEABF9830F2B}" destId="{F9E524A0-EA1F-4B66-8370-6E76FE7A5D6D}" srcOrd="0" destOrd="0" presId="urn:microsoft.com/office/officeart/2005/8/layout/hierarchy1"/>
    <dgm:cxn modelId="{1D850D88-237E-4202-AFF7-09353E764158}" type="presParOf" srcId="{F9E524A0-EA1F-4B66-8370-6E76FE7A5D6D}" destId="{AAB9959D-7131-41D5-93F6-E67767172D3C}" srcOrd="0" destOrd="0" presId="urn:microsoft.com/office/officeart/2005/8/layout/hierarchy1"/>
    <dgm:cxn modelId="{9A5C5E61-8D51-43EC-A2ED-B0F2B5F71735}" type="presParOf" srcId="{F9E524A0-EA1F-4B66-8370-6E76FE7A5D6D}" destId="{81C4B065-020B-472B-B6B8-D2F605B39A68}" srcOrd="1" destOrd="0" presId="urn:microsoft.com/office/officeart/2005/8/layout/hierarchy1"/>
    <dgm:cxn modelId="{E25082F3-3327-4807-9D30-0CB770E2B57E}" type="presParOf" srcId="{336BCBFC-07F2-44C9-993E-EEABF9830F2B}" destId="{AE0A5C6C-34E4-4AC9-AC78-F5A391A26BE6}" srcOrd="1" destOrd="0" presId="urn:microsoft.com/office/officeart/2005/8/layout/hierarchy1"/>
    <dgm:cxn modelId="{D6341E34-9D2D-430F-B7A1-68679E1698CF}" type="presParOf" srcId="{AE0A5C6C-34E4-4AC9-AC78-F5A391A26BE6}" destId="{CE75A06C-4C4F-4BCD-BDF9-76741C251D78}" srcOrd="0" destOrd="0" presId="urn:microsoft.com/office/officeart/2005/8/layout/hierarchy1"/>
    <dgm:cxn modelId="{4ACC2E1C-D797-4441-B5E4-EA4F75B314EE}" type="presParOf" srcId="{AE0A5C6C-34E4-4AC9-AC78-F5A391A26BE6}" destId="{7C56EA8B-7E04-470D-B1E3-49E012B637CE}" srcOrd="1" destOrd="0" presId="urn:microsoft.com/office/officeart/2005/8/layout/hierarchy1"/>
    <dgm:cxn modelId="{B9E517FD-5917-4C92-83A0-9CE50C7E657C}" type="presParOf" srcId="{7C56EA8B-7E04-470D-B1E3-49E012B637CE}" destId="{2A98EAC9-6B3F-467E-8873-B2479224F2BC}" srcOrd="0" destOrd="0" presId="urn:microsoft.com/office/officeart/2005/8/layout/hierarchy1"/>
    <dgm:cxn modelId="{5C2C8320-6B2F-4B1E-845E-AD250AC613B3}" type="presParOf" srcId="{2A98EAC9-6B3F-467E-8873-B2479224F2BC}" destId="{5D107FF8-6284-4DFD-B574-E9A5DDBE182D}" srcOrd="0" destOrd="0" presId="urn:microsoft.com/office/officeart/2005/8/layout/hierarchy1"/>
    <dgm:cxn modelId="{800F8F3E-EC07-4E65-9477-E1451196C522}" type="presParOf" srcId="{2A98EAC9-6B3F-467E-8873-B2479224F2BC}" destId="{3B87B97B-A78C-453F-B62D-96AB6C919F5A}" srcOrd="1" destOrd="0" presId="urn:microsoft.com/office/officeart/2005/8/layout/hierarchy1"/>
    <dgm:cxn modelId="{87CA4798-90C9-423A-94F2-1535FD527449}" type="presParOf" srcId="{7C56EA8B-7E04-470D-B1E3-49E012B637CE}" destId="{CA3FF618-251D-4FCE-8A9E-B9F2D94B7F5E}" srcOrd="1" destOrd="0" presId="urn:microsoft.com/office/officeart/2005/8/layout/hierarchy1"/>
    <dgm:cxn modelId="{F66B4B97-40EA-4346-BA8D-F0CC993A040C}" type="presParOf" srcId="{CA3FF618-251D-4FCE-8A9E-B9F2D94B7F5E}" destId="{ED0838AE-7695-45EB-9848-B2AFD32688FB}" srcOrd="0" destOrd="0" presId="urn:microsoft.com/office/officeart/2005/8/layout/hierarchy1"/>
    <dgm:cxn modelId="{B4BD0BC8-A9CF-47D1-A4DE-950327BC45D9}" type="presParOf" srcId="{CA3FF618-251D-4FCE-8A9E-B9F2D94B7F5E}" destId="{6349B2D8-1F4D-40D1-9C34-86306039AEE1}" srcOrd="1" destOrd="0" presId="urn:microsoft.com/office/officeart/2005/8/layout/hierarchy1"/>
    <dgm:cxn modelId="{F779C9F2-AB62-46C2-8A29-263B65CE3E3F}" type="presParOf" srcId="{6349B2D8-1F4D-40D1-9C34-86306039AEE1}" destId="{72B74597-F8BE-458F-B323-27DFE4321085}" srcOrd="0" destOrd="0" presId="urn:microsoft.com/office/officeart/2005/8/layout/hierarchy1"/>
    <dgm:cxn modelId="{737508F9-4F7D-4813-B8A3-A5533E653321}" type="presParOf" srcId="{72B74597-F8BE-458F-B323-27DFE4321085}" destId="{45C2FDF0-4144-46A6-9057-C8096C6CB63C}" srcOrd="0" destOrd="0" presId="urn:microsoft.com/office/officeart/2005/8/layout/hierarchy1"/>
    <dgm:cxn modelId="{B46ED34C-0636-445E-BE2C-1A2AEC3D1C80}" type="presParOf" srcId="{72B74597-F8BE-458F-B323-27DFE4321085}" destId="{22289ACA-708A-4B09-8F19-44F6CE9287B1}" srcOrd="1" destOrd="0" presId="urn:microsoft.com/office/officeart/2005/8/layout/hierarchy1"/>
    <dgm:cxn modelId="{B0D02F3F-A849-414E-9AA1-016408F21101}" type="presParOf" srcId="{6349B2D8-1F4D-40D1-9C34-86306039AEE1}" destId="{61770EF5-6EF0-463A-9671-61D5628567AF}" srcOrd="1" destOrd="0" presId="urn:microsoft.com/office/officeart/2005/8/layout/hierarchy1"/>
    <dgm:cxn modelId="{AAA4449E-70BE-411B-8B5E-BF05F743BD42}" type="presParOf" srcId="{61770EF5-6EF0-463A-9671-61D5628567AF}" destId="{555C10F2-5B7D-4197-AE48-8FF5C6F03E07}" srcOrd="0" destOrd="0" presId="urn:microsoft.com/office/officeart/2005/8/layout/hierarchy1"/>
    <dgm:cxn modelId="{5FA4D1EB-7680-4298-B4C3-C2C03961D183}" type="presParOf" srcId="{61770EF5-6EF0-463A-9671-61D5628567AF}" destId="{3B12C0AB-C67F-43F9-8A49-2B8658A77FD8}" srcOrd="1" destOrd="0" presId="urn:microsoft.com/office/officeart/2005/8/layout/hierarchy1"/>
    <dgm:cxn modelId="{585A177D-91F9-43F0-9B20-BECDEDF86EE0}" type="presParOf" srcId="{3B12C0AB-C67F-43F9-8A49-2B8658A77FD8}" destId="{7511C3A8-8C19-4F11-B43D-7A40909FF11E}" srcOrd="0" destOrd="0" presId="urn:microsoft.com/office/officeart/2005/8/layout/hierarchy1"/>
    <dgm:cxn modelId="{57585B32-0987-49E1-BAB1-50FC9438F176}" type="presParOf" srcId="{7511C3A8-8C19-4F11-B43D-7A40909FF11E}" destId="{8EC1F858-FAF5-4A96-BFE6-B4A007F87272}" srcOrd="0" destOrd="0" presId="urn:microsoft.com/office/officeart/2005/8/layout/hierarchy1"/>
    <dgm:cxn modelId="{F0C909D2-3BE2-48E2-8AA2-6435E2451781}" type="presParOf" srcId="{7511C3A8-8C19-4F11-B43D-7A40909FF11E}" destId="{32AB11B3-A819-470F-A774-C8172682525B}" srcOrd="1" destOrd="0" presId="urn:microsoft.com/office/officeart/2005/8/layout/hierarchy1"/>
    <dgm:cxn modelId="{3A93520B-B9DA-450F-867A-C9DD8B08D1A8}" type="presParOf" srcId="{3B12C0AB-C67F-43F9-8A49-2B8658A77FD8}" destId="{00A2669A-7D3B-4A09-B4B1-1C7851CBCECE}" srcOrd="1" destOrd="0" presId="urn:microsoft.com/office/officeart/2005/8/layout/hierarchy1"/>
    <dgm:cxn modelId="{E3EDC2DB-D657-4A64-8765-4C5CBB5A6975}" type="presParOf" srcId="{CA3FF618-251D-4FCE-8A9E-B9F2D94B7F5E}" destId="{9AB6EED8-4C24-4C87-9F2B-63D4A822B286}" srcOrd="2" destOrd="0" presId="urn:microsoft.com/office/officeart/2005/8/layout/hierarchy1"/>
    <dgm:cxn modelId="{326015EF-B639-46D4-8F63-42B4606EEEDD}" type="presParOf" srcId="{CA3FF618-251D-4FCE-8A9E-B9F2D94B7F5E}" destId="{76B1C401-18C4-445A-A7B4-304C752EFB05}" srcOrd="3" destOrd="0" presId="urn:microsoft.com/office/officeart/2005/8/layout/hierarchy1"/>
    <dgm:cxn modelId="{1AD47BDB-4059-450E-AE26-15C632AEFC53}" type="presParOf" srcId="{76B1C401-18C4-445A-A7B4-304C752EFB05}" destId="{BF7517B3-8E54-4F06-9295-7E4B15029165}" srcOrd="0" destOrd="0" presId="urn:microsoft.com/office/officeart/2005/8/layout/hierarchy1"/>
    <dgm:cxn modelId="{02BD7206-1554-43D6-834C-E0BC6D2E840E}" type="presParOf" srcId="{BF7517B3-8E54-4F06-9295-7E4B15029165}" destId="{44D5C163-02E0-46CF-A805-A5AF384144C4}" srcOrd="0" destOrd="0" presId="urn:microsoft.com/office/officeart/2005/8/layout/hierarchy1"/>
    <dgm:cxn modelId="{9B08A570-EE1E-4835-8A33-63E7D0BA44DD}" type="presParOf" srcId="{BF7517B3-8E54-4F06-9295-7E4B15029165}" destId="{DAFA86A5-5568-4CFD-9B6D-8B0A59AAD690}" srcOrd="1" destOrd="0" presId="urn:microsoft.com/office/officeart/2005/8/layout/hierarchy1"/>
    <dgm:cxn modelId="{8A8B68C6-CCFD-4E65-AA36-23CEB53C8AAB}" type="presParOf" srcId="{76B1C401-18C4-445A-A7B4-304C752EFB05}" destId="{D60CF916-332C-4701-8CF1-3BE2835D322E}" srcOrd="1" destOrd="0" presId="urn:microsoft.com/office/officeart/2005/8/layout/hierarchy1"/>
    <dgm:cxn modelId="{15EDD855-7877-47B0-82D3-7FCA465E0571}" type="presParOf" srcId="{AE0A5C6C-34E4-4AC9-AC78-F5A391A26BE6}" destId="{2854EC51-105F-4360-8F81-F85B72C57B98}" srcOrd="2" destOrd="0" presId="urn:microsoft.com/office/officeart/2005/8/layout/hierarchy1"/>
    <dgm:cxn modelId="{50C39B67-10EB-4364-8005-E0BED4E59B68}" type="presParOf" srcId="{AE0A5C6C-34E4-4AC9-AC78-F5A391A26BE6}" destId="{5C6497CC-316E-4FD7-A4A3-35A8B804250D}" srcOrd="3" destOrd="0" presId="urn:microsoft.com/office/officeart/2005/8/layout/hierarchy1"/>
    <dgm:cxn modelId="{984AA5CF-5AD2-424F-9FA5-A350238DD905}" type="presParOf" srcId="{5C6497CC-316E-4FD7-A4A3-35A8B804250D}" destId="{FBF0857D-141B-4E0B-8411-D583F2215133}" srcOrd="0" destOrd="0" presId="urn:microsoft.com/office/officeart/2005/8/layout/hierarchy1"/>
    <dgm:cxn modelId="{CFEFFAEF-3D5D-4F8F-9D87-FBC4C4866E58}" type="presParOf" srcId="{FBF0857D-141B-4E0B-8411-D583F2215133}" destId="{BC5D4E36-2D56-4140-B817-D9DDECC30F08}" srcOrd="0" destOrd="0" presId="urn:microsoft.com/office/officeart/2005/8/layout/hierarchy1"/>
    <dgm:cxn modelId="{86824E15-3CF7-4618-8F18-5EA01FCEE764}" type="presParOf" srcId="{FBF0857D-141B-4E0B-8411-D583F2215133}" destId="{407C9C87-4B17-40F4-9286-9A1649480989}" srcOrd="1" destOrd="0" presId="urn:microsoft.com/office/officeart/2005/8/layout/hierarchy1"/>
    <dgm:cxn modelId="{8C6FE9E0-188B-4B4D-9B3A-E300DBBC8F2E}" type="presParOf" srcId="{5C6497CC-316E-4FD7-A4A3-35A8B804250D}" destId="{78B4EC40-A51F-4129-B8B6-21FB301FAA65}" srcOrd="1" destOrd="0" presId="urn:microsoft.com/office/officeart/2005/8/layout/hierarchy1"/>
    <dgm:cxn modelId="{FD10AAC5-96C0-4CD1-9012-9588BC635109}" type="presParOf" srcId="{CFAA9299-28B0-4977-B2D8-AC4CC699147A}" destId="{851C52A0-EFBC-488B-979A-353A891D597C}" srcOrd="2" destOrd="0" presId="urn:microsoft.com/office/officeart/2005/8/layout/hierarchy1"/>
    <dgm:cxn modelId="{67985689-8EF9-42B7-8A5F-AD691D4E5F9B}" type="presParOf" srcId="{CFAA9299-28B0-4977-B2D8-AC4CC699147A}" destId="{A25E3445-84C0-48F9-89AA-4F9B9E544687}" srcOrd="3" destOrd="0" presId="urn:microsoft.com/office/officeart/2005/8/layout/hierarchy1"/>
    <dgm:cxn modelId="{1FBD12AE-0345-4ECC-A522-7C9EAE98AAE4}" type="presParOf" srcId="{A25E3445-84C0-48F9-89AA-4F9B9E544687}" destId="{A6C4B853-DB4D-4AD4-8BA6-5D273BA4AB79}" srcOrd="0" destOrd="0" presId="urn:microsoft.com/office/officeart/2005/8/layout/hierarchy1"/>
    <dgm:cxn modelId="{DAF66195-5ED5-49EB-86E9-94B3751442FD}" type="presParOf" srcId="{A6C4B853-DB4D-4AD4-8BA6-5D273BA4AB79}" destId="{505A6FC7-CA54-4F33-A553-03F98F22A328}" srcOrd="0" destOrd="0" presId="urn:microsoft.com/office/officeart/2005/8/layout/hierarchy1"/>
    <dgm:cxn modelId="{53C29402-EE1D-48FE-ADF9-9C177449C3B3}" type="presParOf" srcId="{A6C4B853-DB4D-4AD4-8BA6-5D273BA4AB79}" destId="{E2FC8117-9AE7-4FAB-9618-FA91E2B35841}" srcOrd="1" destOrd="0" presId="urn:microsoft.com/office/officeart/2005/8/layout/hierarchy1"/>
    <dgm:cxn modelId="{3FFCB1B5-1D1D-4031-8E20-A4B665682875}" type="presParOf" srcId="{A25E3445-84C0-48F9-89AA-4F9B9E544687}" destId="{64CFBFE4-5991-4831-8FCD-09F151847889}" srcOrd="1" destOrd="0" presId="urn:microsoft.com/office/officeart/2005/8/layout/hierarchy1"/>
    <dgm:cxn modelId="{823E8742-CF7C-4429-83FA-ABBD19758F26}" type="presParOf" srcId="{64CFBFE4-5991-4831-8FCD-09F151847889}" destId="{944A87B8-B2F9-4E27-A561-23490C993063}" srcOrd="0" destOrd="0" presId="urn:microsoft.com/office/officeart/2005/8/layout/hierarchy1"/>
    <dgm:cxn modelId="{F2C99788-FB36-4112-B2B8-5B47A9856F58}" type="presParOf" srcId="{64CFBFE4-5991-4831-8FCD-09F151847889}" destId="{B715B001-A8A5-4077-BC89-3EA8FE4D116E}" srcOrd="1" destOrd="0" presId="urn:microsoft.com/office/officeart/2005/8/layout/hierarchy1"/>
    <dgm:cxn modelId="{5742CE2F-BFCF-436A-BA9A-CB1003F3E8D7}" type="presParOf" srcId="{B715B001-A8A5-4077-BC89-3EA8FE4D116E}" destId="{EA16388D-2660-47F1-928E-1509CA971AB8}" srcOrd="0" destOrd="0" presId="urn:microsoft.com/office/officeart/2005/8/layout/hierarchy1"/>
    <dgm:cxn modelId="{BA1E3855-93BA-4062-A866-98836DAAF1ED}" type="presParOf" srcId="{EA16388D-2660-47F1-928E-1509CA971AB8}" destId="{E9D1ED0D-82BE-4A54-AECD-1988BBE82393}" srcOrd="0" destOrd="0" presId="urn:microsoft.com/office/officeart/2005/8/layout/hierarchy1"/>
    <dgm:cxn modelId="{D58FC62D-CB61-4705-AB18-76E9536EC624}" type="presParOf" srcId="{EA16388D-2660-47F1-928E-1509CA971AB8}" destId="{3112A1B4-C753-46E7-B83B-CE839C0B2ACA}" srcOrd="1" destOrd="0" presId="urn:microsoft.com/office/officeart/2005/8/layout/hierarchy1"/>
    <dgm:cxn modelId="{06687960-BB3A-453C-A134-C95CF8EB331B}" type="presParOf" srcId="{B715B001-A8A5-4077-BC89-3EA8FE4D116E}" destId="{C9802DE8-584A-4C6A-954D-5B10214C27B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A0584-5F48-4ECC-9941-F1889910AA77}">
      <dsp:nvSpPr>
        <dsp:cNvPr id="0" name=""/>
        <dsp:cNvSpPr/>
      </dsp:nvSpPr>
      <dsp:spPr>
        <a:xfrm>
          <a:off x="816188" y="261692"/>
          <a:ext cx="2231021" cy="2231021"/>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l" defTabSz="444500">
            <a:lnSpc>
              <a:spcPct val="90000"/>
            </a:lnSpc>
            <a:spcBef>
              <a:spcPct val="0"/>
            </a:spcBef>
            <a:spcAft>
              <a:spcPct val="35000"/>
            </a:spcAft>
            <a:buNone/>
          </a:pPr>
          <a:r>
            <a:rPr lang="fr-CA" sz="1000" kern="1200" dirty="0"/>
            <a:t>Members</a:t>
          </a:r>
        </a:p>
        <a:p>
          <a:pPr marL="57150" lvl="1" indent="-57150" algn="l" defTabSz="355600">
            <a:lnSpc>
              <a:spcPct val="90000"/>
            </a:lnSpc>
            <a:spcBef>
              <a:spcPct val="0"/>
            </a:spcBef>
            <a:spcAft>
              <a:spcPct val="15000"/>
            </a:spcAft>
            <a:buChar char="•"/>
          </a:pPr>
          <a:r>
            <a:rPr lang="fr-CA" sz="800" kern="1200" dirty="0"/>
            <a:t>Collaboration</a:t>
          </a:r>
        </a:p>
      </dsp:txBody>
      <dsp:txXfrm>
        <a:off x="2029173" y="673369"/>
        <a:ext cx="756953" cy="743673"/>
      </dsp:txXfrm>
    </dsp:sp>
    <dsp:sp modelId="{0DB8CEBD-1DD4-43DA-8FF8-26076A065043}">
      <dsp:nvSpPr>
        <dsp:cNvPr id="0" name=""/>
        <dsp:cNvSpPr/>
      </dsp:nvSpPr>
      <dsp:spPr>
        <a:xfrm>
          <a:off x="843211" y="245677"/>
          <a:ext cx="2231021" cy="2231021"/>
        </a:xfrm>
        <a:prstGeom prst="pie">
          <a:avLst>
            <a:gd name="adj1" fmla="val 1800000"/>
            <a:gd name="adj2" fmla="val 90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l" defTabSz="444500">
            <a:lnSpc>
              <a:spcPct val="90000"/>
            </a:lnSpc>
            <a:spcBef>
              <a:spcPct val="0"/>
            </a:spcBef>
            <a:spcAft>
              <a:spcPct val="35000"/>
            </a:spcAft>
            <a:buNone/>
          </a:pPr>
          <a:r>
            <a:rPr lang="fr-CA" sz="1000" kern="1200" dirty="0"/>
            <a:t>Visitors</a:t>
          </a:r>
        </a:p>
        <a:p>
          <a:pPr marL="57150" lvl="1" indent="-57150" algn="l" defTabSz="355600">
            <a:lnSpc>
              <a:spcPct val="90000"/>
            </a:lnSpc>
            <a:spcBef>
              <a:spcPct val="0"/>
            </a:spcBef>
            <a:spcAft>
              <a:spcPct val="15000"/>
            </a:spcAft>
            <a:buChar char="•"/>
          </a:pPr>
          <a:r>
            <a:rPr lang="fr-CA" sz="800" kern="1200" dirty="0"/>
            <a:t>Read-only </a:t>
          </a:r>
        </a:p>
      </dsp:txBody>
      <dsp:txXfrm>
        <a:off x="1454086" y="1653346"/>
        <a:ext cx="1009271" cy="690554"/>
      </dsp:txXfrm>
    </dsp:sp>
    <dsp:sp modelId="{F4B87972-673F-4B72-AF51-D82750764A5F}">
      <dsp:nvSpPr>
        <dsp:cNvPr id="0" name=""/>
        <dsp:cNvSpPr/>
      </dsp:nvSpPr>
      <dsp:spPr>
        <a:xfrm>
          <a:off x="843211" y="280950"/>
          <a:ext cx="2231021" cy="2231021"/>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l" defTabSz="444500">
            <a:lnSpc>
              <a:spcPct val="90000"/>
            </a:lnSpc>
            <a:spcBef>
              <a:spcPct val="0"/>
            </a:spcBef>
            <a:spcAft>
              <a:spcPct val="35000"/>
            </a:spcAft>
            <a:buNone/>
          </a:pPr>
          <a:r>
            <a:rPr lang="fr-CA" sz="1000" kern="1200" dirty="0"/>
            <a:t>Owners</a:t>
          </a:r>
        </a:p>
        <a:p>
          <a:pPr marL="57150" lvl="1" indent="-57150" algn="l" defTabSz="355600">
            <a:lnSpc>
              <a:spcPct val="90000"/>
            </a:lnSpc>
            <a:spcBef>
              <a:spcPct val="0"/>
            </a:spcBef>
            <a:spcAft>
              <a:spcPct val="15000"/>
            </a:spcAft>
            <a:buChar char="•"/>
          </a:pPr>
          <a:r>
            <a:rPr lang="fr-CA" sz="800" kern="1200" dirty="0"/>
            <a:t>Full Access</a:t>
          </a:r>
        </a:p>
      </dsp:txBody>
      <dsp:txXfrm>
        <a:off x="1082249" y="719186"/>
        <a:ext cx="756953" cy="743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A87B8-B2F9-4E27-A561-23490C993063}">
      <dsp:nvSpPr>
        <dsp:cNvPr id="0" name=""/>
        <dsp:cNvSpPr/>
      </dsp:nvSpPr>
      <dsp:spPr>
        <a:xfrm>
          <a:off x="4132981" y="1351662"/>
          <a:ext cx="91440" cy="251563"/>
        </a:xfrm>
        <a:custGeom>
          <a:avLst/>
          <a:gdLst/>
          <a:ahLst/>
          <a:cxnLst/>
          <a:rect l="0" t="0" r="0" b="0"/>
          <a:pathLst>
            <a:path>
              <a:moveTo>
                <a:pt x="45720" y="0"/>
              </a:moveTo>
              <a:lnTo>
                <a:pt x="45720" y="25156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C52A0-EFBC-488B-979A-353A891D597C}">
      <dsp:nvSpPr>
        <dsp:cNvPr id="0" name=""/>
        <dsp:cNvSpPr/>
      </dsp:nvSpPr>
      <dsp:spPr>
        <a:xfrm>
          <a:off x="3650105" y="550839"/>
          <a:ext cx="528595" cy="251563"/>
        </a:xfrm>
        <a:custGeom>
          <a:avLst/>
          <a:gdLst/>
          <a:ahLst/>
          <a:cxnLst/>
          <a:rect l="0" t="0" r="0" b="0"/>
          <a:pathLst>
            <a:path>
              <a:moveTo>
                <a:pt x="0" y="0"/>
              </a:moveTo>
              <a:lnTo>
                <a:pt x="0" y="171433"/>
              </a:lnTo>
              <a:lnTo>
                <a:pt x="528595" y="171433"/>
              </a:lnTo>
              <a:lnTo>
                <a:pt x="528595" y="2515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54EC51-105F-4360-8F81-F85B72C57B98}">
      <dsp:nvSpPr>
        <dsp:cNvPr id="0" name=""/>
        <dsp:cNvSpPr/>
      </dsp:nvSpPr>
      <dsp:spPr>
        <a:xfrm>
          <a:off x="3121509" y="2152485"/>
          <a:ext cx="528595" cy="251563"/>
        </a:xfrm>
        <a:custGeom>
          <a:avLst/>
          <a:gdLst/>
          <a:ahLst/>
          <a:cxnLst/>
          <a:rect l="0" t="0" r="0" b="0"/>
          <a:pathLst>
            <a:path>
              <a:moveTo>
                <a:pt x="0" y="0"/>
              </a:moveTo>
              <a:lnTo>
                <a:pt x="0" y="171433"/>
              </a:lnTo>
              <a:lnTo>
                <a:pt x="528595" y="171433"/>
              </a:lnTo>
              <a:lnTo>
                <a:pt x="528595"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6EED8-4C24-4C87-9F2B-63D4A822B286}">
      <dsp:nvSpPr>
        <dsp:cNvPr id="0" name=""/>
        <dsp:cNvSpPr/>
      </dsp:nvSpPr>
      <dsp:spPr>
        <a:xfrm>
          <a:off x="2592913" y="2953308"/>
          <a:ext cx="528595" cy="251563"/>
        </a:xfrm>
        <a:custGeom>
          <a:avLst/>
          <a:gdLst/>
          <a:ahLst/>
          <a:cxnLst/>
          <a:rect l="0" t="0" r="0" b="0"/>
          <a:pathLst>
            <a:path>
              <a:moveTo>
                <a:pt x="0" y="0"/>
              </a:moveTo>
              <a:lnTo>
                <a:pt x="0" y="171433"/>
              </a:lnTo>
              <a:lnTo>
                <a:pt x="528595" y="171433"/>
              </a:lnTo>
              <a:lnTo>
                <a:pt x="528595"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C10F2-5B7D-4197-AE48-8FF5C6F03E07}">
      <dsp:nvSpPr>
        <dsp:cNvPr id="0" name=""/>
        <dsp:cNvSpPr/>
      </dsp:nvSpPr>
      <dsp:spPr>
        <a:xfrm>
          <a:off x="2018597" y="3754131"/>
          <a:ext cx="91440" cy="251563"/>
        </a:xfrm>
        <a:custGeom>
          <a:avLst/>
          <a:gdLst/>
          <a:ahLst/>
          <a:cxnLst/>
          <a:rect l="0" t="0" r="0" b="0"/>
          <a:pathLst>
            <a:path>
              <a:moveTo>
                <a:pt x="45720" y="0"/>
              </a:moveTo>
              <a:lnTo>
                <a:pt x="45720"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838AE-7695-45EB-9848-B2AFD32688FB}">
      <dsp:nvSpPr>
        <dsp:cNvPr id="0" name=""/>
        <dsp:cNvSpPr/>
      </dsp:nvSpPr>
      <dsp:spPr>
        <a:xfrm>
          <a:off x="2064317" y="2953308"/>
          <a:ext cx="528595" cy="251563"/>
        </a:xfrm>
        <a:custGeom>
          <a:avLst/>
          <a:gdLst/>
          <a:ahLst/>
          <a:cxnLst/>
          <a:rect l="0" t="0" r="0" b="0"/>
          <a:pathLst>
            <a:path>
              <a:moveTo>
                <a:pt x="528595" y="0"/>
              </a:moveTo>
              <a:lnTo>
                <a:pt x="528595" y="171433"/>
              </a:lnTo>
              <a:lnTo>
                <a:pt x="0" y="171433"/>
              </a:lnTo>
              <a:lnTo>
                <a:pt x="0"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75A06C-4C4F-4BCD-BDF9-76741C251D78}">
      <dsp:nvSpPr>
        <dsp:cNvPr id="0" name=""/>
        <dsp:cNvSpPr/>
      </dsp:nvSpPr>
      <dsp:spPr>
        <a:xfrm>
          <a:off x="2592913" y="2152485"/>
          <a:ext cx="528595" cy="251563"/>
        </a:xfrm>
        <a:custGeom>
          <a:avLst/>
          <a:gdLst/>
          <a:ahLst/>
          <a:cxnLst/>
          <a:rect l="0" t="0" r="0" b="0"/>
          <a:pathLst>
            <a:path>
              <a:moveTo>
                <a:pt x="528595" y="0"/>
              </a:moveTo>
              <a:lnTo>
                <a:pt x="528595" y="171433"/>
              </a:lnTo>
              <a:lnTo>
                <a:pt x="0" y="171433"/>
              </a:lnTo>
              <a:lnTo>
                <a:pt x="0"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0963B-20B8-46CF-BF02-33716DF0818E}">
      <dsp:nvSpPr>
        <dsp:cNvPr id="0" name=""/>
        <dsp:cNvSpPr/>
      </dsp:nvSpPr>
      <dsp:spPr>
        <a:xfrm>
          <a:off x="3075789" y="1351662"/>
          <a:ext cx="91440" cy="251563"/>
        </a:xfrm>
        <a:custGeom>
          <a:avLst/>
          <a:gdLst/>
          <a:ahLst/>
          <a:cxnLst/>
          <a:rect l="0" t="0" r="0" b="0"/>
          <a:pathLst>
            <a:path>
              <a:moveTo>
                <a:pt x="45720" y="0"/>
              </a:moveTo>
              <a:lnTo>
                <a:pt x="45720" y="25156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BAD6F-6419-466D-9DAA-4F6192459305}">
      <dsp:nvSpPr>
        <dsp:cNvPr id="0" name=""/>
        <dsp:cNvSpPr/>
      </dsp:nvSpPr>
      <dsp:spPr>
        <a:xfrm>
          <a:off x="3121509" y="550839"/>
          <a:ext cx="528595" cy="251563"/>
        </a:xfrm>
        <a:custGeom>
          <a:avLst/>
          <a:gdLst/>
          <a:ahLst/>
          <a:cxnLst/>
          <a:rect l="0" t="0" r="0" b="0"/>
          <a:pathLst>
            <a:path>
              <a:moveTo>
                <a:pt x="528595" y="0"/>
              </a:moveTo>
              <a:lnTo>
                <a:pt x="528595" y="171433"/>
              </a:lnTo>
              <a:lnTo>
                <a:pt x="0" y="171433"/>
              </a:lnTo>
              <a:lnTo>
                <a:pt x="0" y="2515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31BC80-013F-49BC-B0E8-850FB7F13544}">
      <dsp:nvSpPr>
        <dsp:cNvPr id="0" name=""/>
        <dsp:cNvSpPr/>
      </dsp:nvSpPr>
      <dsp:spPr>
        <a:xfrm>
          <a:off x="3217618" y="1580"/>
          <a:ext cx="864975" cy="5492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BD65E-CAD8-4B9F-8C82-6025939C9C55}">
      <dsp:nvSpPr>
        <dsp:cNvPr id="0" name=""/>
        <dsp:cNvSpPr/>
      </dsp:nvSpPr>
      <dsp:spPr>
        <a:xfrm>
          <a:off x="3313726" y="92883"/>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Parent Site</a:t>
          </a:r>
        </a:p>
      </dsp:txBody>
      <dsp:txXfrm>
        <a:off x="3329813" y="108970"/>
        <a:ext cx="832801" cy="517085"/>
      </dsp:txXfrm>
    </dsp:sp>
    <dsp:sp modelId="{49F5CE3A-B7AB-4356-B5FB-A6F54037DB69}">
      <dsp:nvSpPr>
        <dsp:cNvPr id="0" name=""/>
        <dsp:cNvSpPr/>
      </dsp:nvSpPr>
      <dsp:spPr>
        <a:xfrm>
          <a:off x="2689022" y="802403"/>
          <a:ext cx="864975" cy="549259"/>
        </a:xfrm>
        <a:prstGeom prst="roundRect">
          <a:avLst>
            <a:gd name="adj" fmla="val 10000"/>
          </a:avLst>
        </a:prstGeom>
        <a:solidFill>
          <a:schemeClr val="accent4">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FD094-5819-40E6-B22C-D4E0A849C994}">
      <dsp:nvSpPr>
        <dsp:cNvPr id="0" name=""/>
        <dsp:cNvSpPr/>
      </dsp:nvSpPr>
      <dsp:spPr>
        <a:xfrm>
          <a:off x="2785130" y="893706"/>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Subsite</a:t>
          </a:r>
        </a:p>
      </dsp:txBody>
      <dsp:txXfrm>
        <a:off x="2801217" y="909793"/>
        <a:ext cx="832801" cy="517085"/>
      </dsp:txXfrm>
    </dsp:sp>
    <dsp:sp modelId="{AAB9959D-7131-41D5-93F6-E67767172D3C}">
      <dsp:nvSpPr>
        <dsp:cNvPr id="0" name=""/>
        <dsp:cNvSpPr/>
      </dsp:nvSpPr>
      <dsp:spPr>
        <a:xfrm>
          <a:off x="2689022" y="1603226"/>
          <a:ext cx="864975" cy="5492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4B065-020B-472B-B6B8-D2F605B39A68}">
      <dsp:nvSpPr>
        <dsp:cNvPr id="0" name=""/>
        <dsp:cNvSpPr/>
      </dsp:nvSpPr>
      <dsp:spPr>
        <a:xfrm>
          <a:off x="2785130" y="1694529"/>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Library</a:t>
          </a:r>
        </a:p>
      </dsp:txBody>
      <dsp:txXfrm>
        <a:off x="2801217" y="1710616"/>
        <a:ext cx="832801" cy="517085"/>
      </dsp:txXfrm>
    </dsp:sp>
    <dsp:sp modelId="{5D107FF8-6284-4DFD-B574-E9A5DDBE182D}">
      <dsp:nvSpPr>
        <dsp:cNvPr id="0" name=""/>
        <dsp:cNvSpPr/>
      </dsp:nvSpPr>
      <dsp:spPr>
        <a:xfrm>
          <a:off x="2160426" y="2404049"/>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7B97B-A78C-453F-B62D-96AB6C919F5A}">
      <dsp:nvSpPr>
        <dsp:cNvPr id="0" name=""/>
        <dsp:cNvSpPr/>
      </dsp:nvSpPr>
      <dsp:spPr>
        <a:xfrm>
          <a:off x="2256534" y="2495352"/>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Folder</a:t>
          </a:r>
        </a:p>
      </dsp:txBody>
      <dsp:txXfrm>
        <a:off x="2272621" y="2511439"/>
        <a:ext cx="832801" cy="517085"/>
      </dsp:txXfrm>
    </dsp:sp>
    <dsp:sp modelId="{45C2FDF0-4144-46A6-9057-C8096C6CB63C}">
      <dsp:nvSpPr>
        <dsp:cNvPr id="0" name=""/>
        <dsp:cNvSpPr/>
      </dsp:nvSpPr>
      <dsp:spPr>
        <a:xfrm>
          <a:off x="1631830" y="3204872"/>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89ACA-708A-4B09-8F19-44F6CE9287B1}">
      <dsp:nvSpPr>
        <dsp:cNvPr id="0" name=""/>
        <dsp:cNvSpPr/>
      </dsp:nvSpPr>
      <dsp:spPr>
        <a:xfrm>
          <a:off x="1727938" y="3296175"/>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Subfolder</a:t>
          </a:r>
        </a:p>
      </dsp:txBody>
      <dsp:txXfrm>
        <a:off x="1744025" y="3312262"/>
        <a:ext cx="832801" cy="517085"/>
      </dsp:txXfrm>
    </dsp:sp>
    <dsp:sp modelId="{8EC1F858-FAF5-4A96-BFE6-B4A007F87272}">
      <dsp:nvSpPr>
        <dsp:cNvPr id="0" name=""/>
        <dsp:cNvSpPr/>
      </dsp:nvSpPr>
      <dsp:spPr>
        <a:xfrm>
          <a:off x="1631830" y="4005695"/>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B11B3-A819-470F-A774-C8172682525B}">
      <dsp:nvSpPr>
        <dsp:cNvPr id="0" name=""/>
        <dsp:cNvSpPr/>
      </dsp:nvSpPr>
      <dsp:spPr>
        <a:xfrm>
          <a:off x="1727938" y="4096998"/>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Item</a:t>
          </a:r>
        </a:p>
      </dsp:txBody>
      <dsp:txXfrm>
        <a:off x="1744025" y="4113085"/>
        <a:ext cx="832801" cy="517085"/>
      </dsp:txXfrm>
    </dsp:sp>
    <dsp:sp modelId="{44D5C163-02E0-46CF-A805-A5AF384144C4}">
      <dsp:nvSpPr>
        <dsp:cNvPr id="0" name=""/>
        <dsp:cNvSpPr/>
      </dsp:nvSpPr>
      <dsp:spPr>
        <a:xfrm>
          <a:off x="2689022" y="3204872"/>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A86A5-5568-4CFD-9B6D-8B0A59AAD690}">
      <dsp:nvSpPr>
        <dsp:cNvPr id="0" name=""/>
        <dsp:cNvSpPr/>
      </dsp:nvSpPr>
      <dsp:spPr>
        <a:xfrm>
          <a:off x="2785130" y="3296175"/>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Item</a:t>
          </a:r>
        </a:p>
      </dsp:txBody>
      <dsp:txXfrm>
        <a:off x="2801217" y="3312262"/>
        <a:ext cx="832801" cy="517085"/>
      </dsp:txXfrm>
    </dsp:sp>
    <dsp:sp modelId="{BC5D4E36-2D56-4140-B817-D9DDECC30F08}">
      <dsp:nvSpPr>
        <dsp:cNvPr id="0" name=""/>
        <dsp:cNvSpPr/>
      </dsp:nvSpPr>
      <dsp:spPr>
        <a:xfrm>
          <a:off x="3217618" y="2404049"/>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C9C87-4B17-40F4-9286-9A1649480989}">
      <dsp:nvSpPr>
        <dsp:cNvPr id="0" name=""/>
        <dsp:cNvSpPr/>
      </dsp:nvSpPr>
      <dsp:spPr>
        <a:xfrm>
          <a:off x="3313726" y="2495352"/>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Item</a:t>
          </a:r>
        </a:p>
      </dsp:txBody>
      <dsp:txXfrm>
        <a:off x="3329813" y="2511439"/>
        <a:ext cx="832801" cy="517085"/>
      </dsp:txXfrm>
    </dsp:sp>
    <dsp:sp modelId="{505A6FC7-CA54-4F33-A553-03F98F22A328}">
      <dsp:nvSpPr>
        <dsp:cNvPr id="0" name=""/>
        <dsp:cNvSpPr/>
      </dsp:nvSpPr>
      <dsp:spPr>
        <a:xfrm>
          <a:off x="3746214" y="802403"/>
          <a:ext cx="864975" cy="549259"/>
        </a:xfrm>
        <a:prstGeom prst="roundRect">
          <a:avLst>
            <a:gd name="adj" fmla="val 10000"/>
          </a:avLst>
        </a:prstGeom>
        <a:solidFill>
          <a:schemeClr val="accent4">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C8117-9AE7-4FAB-9618-FA91E2B35841}">
      <dsp:nvSpPr>
        <dsp:cNvPr id="0" name=""/>
        <dsp:cNvSpPr/>
      </dsp:nvSpPr>
      <dsp:spPr>
        <a:xfrm>
          <a:off x="3842322" y="893706"/>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Subsite</a:t>
          </a:r>
        </a:p>
      </dsp:txBody>
      <dsp:txXfrm>
        <a:off x="3858409" y="909793"/>
        <a:ext cx="832801" cy="517085"/>
      </dsp:txXfrm>
    </dsp:sp>
    <dsp:sp modelId="{E9D1ED0D-82BE-4A54-AECD-1988BBE82393}">
      <dsp:nvSpPr>
        <dsp:cNvPr id="0" name=""/>
        <dsp:cNvSpPr/>
      </dsp:nvSpPr>
      <dsp:spPr>
        <a:xfrm>
          <a:off x="3746214" y="1603226"/>
          <a:ext cx="864975" cy="5492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2A1B4-C753-46E7-B83B-CE839C0B2ACA}">
      <dsp:nvSpPr>
        <dsp:cNvPr id="0" name=""/>
        <dsp:cNvSpPr/>
      </dsp:nvSpPr>
      <dsp:spPr>
        <a:xfrm>
          <a:off x="3842322" y="1694529"/>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List</a:t>
          </a:r>
        </a:p>
      </dsp:txBody>
      <dsp:txXfrm>
        <a:off x="3858409" y="1710616"/>
        <a:ext cx="832801" cy="517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A87B8-B2F9-4E27-A561-23490C993063}">
      <dsp:nvSpPr>
        <dsp:cNvPr id="0" name=""/>
        <dsp:cNvSpPr/>
      </dsp:nvSpPr>
      <dsp:spPr>
        <a:xfrm>
          <a:off x="4132981" y="1351662"/>
          <a:ext cx="91440" cy="251563"/>
        </a:xfrm>
        <a:custGeom>
          <a:avLst/>
          <a:gdLst/>
          <a:ahLst/>
          <a:cxnLst/>
          <a:rect l="0" t="0" r="0" b="0"/>
          <a:pathLst>
            <a:path>
              <a:moveTo>
                <a:pt x="45720" y="0"/>
              </a:moveTo>
              <a:lnTo>
                <a:pt x="45720" y="25156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C52A0-EFBC-488B-979A-353A891D597C}">
      <dsp:nvSpPr>
        <dsp:cNvPr id="0" name=""/>
        <dsp:cNvSpPr/>
      </dsp:nvSpPr>
      <dsp:spPr>
        <a:xfrm>
          <a:off x="3650105" y="550839"/>
          <a:ext cx="528595" cy="251563"/>
        </a:xfrm>
        <a:custGeom>
          <a:avLst/>
          <a:gdLst/>
          <a:ahLst/>
          <a:cxnLst/>
          <a:rect l="0" t="0" r="0" b="0"/>
          <a:pathLst>
            <a:path>
              <a:moveTo>
                <a:pt x="0" y="0"/>
              </a:moveTo>
              <a:lnTo>
                <a:pt x="0" y="171433"/>
              </a:lnTo>
              <a:lnTo>
                <a:pt x="528595" y="171433"/>
              </a:lnTo>
              <a:lnTo>
                <a:pt x="528595" y="2515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54EC51-105F-4360-8F81-F85B72C57B98}">
      <dsp:nvSpPr>
        <dsp:cNvPr id="0" name=""/>
        <dsp:cNvSpPr/>
      </dsp:nvSpPr>
      <dsp:spPr>
        <a:xfrm>
          <a:off x="3121509" y="2152485"/>
          <a:ext cx="528595" cy="251563"/>
        </a:xfrm>
        <a:custGeom>
          <a:avLst/>
          <a:gdLst/>
          <a:ahLst/>
          <a:cxnLst/>
          <a:rect l="0" t="0" r="0" b="0"/>
          <a:pathLst>
            <a:path>
              <a:moveTo>
                <a:pt x="0" y="0"/>
              </a:moveTo>
              <a:lnTo>
                <a:pt x="0" y="171433"/>
              </a:lnTo>
              <a:lnTo>
                <a:pt x="528595" y="171433"/>
              </a:lnTo>
              <a:lnTo>
                <a:pt x="528595"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6EED8-4C24-4C87-9F2B-63D4A822B286}">
      <dsp:nvSpPr>
        <dsp:cNvPr id="0" name=""/>
        <dsp:cNvSpPr/>
      </dsp:nvSpPr>
      <dsp:spPr>
        <a:xfrm>
          <a:off x="2592913" y="2953308"/>
          <a:ext cx="528595" cy="251563"/>
        </a:xfrm>
        <a:custGeom>
          <a:avLst/>
          <a:gdLst/>
          <a:ahLst/>
          <a:cxnLst/>
          <a:rect l="0" t="0" r="0" b="0"/>
          <a:pathLst>
            <a:path>
              <a:moveTo>
                <a:pt x="0" y="0"/>
              </a:moveTo>
              <a:lnTo>
                <a:pt x="0" y="171433"/>
              </a:lnTo>
              <a:lnTo>
                <a:pt x="528595" y="171433"/>
              </a:lnTo>
              <a:lnTo>
                <a:pt x="528595"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C10F2-5B7D-4197-AE48-8FF5C6F03E07}">
      <dsp:nvSpPr>
        <dsp:cNvPr id="0" name=""/>
        <dsp:cNvSpPr/>
      </dsp:nvSpPr>
      <dsp:spPr>
        <a:xfrm>
          <a:off x="2018597" y="3754131"/>
          <a:ext cx="91440" cy="251563"/>
        </a:xfrm>
        <a:custGeom>
          <a:avLst/>
          <a:gdLst/>
          <a:ahLst/>
          <a:cxnLst/>
          <a:rect l="0" t="0" r="0" b="0"/>
          <a:pathLst>
            <a:path>
              <a:moveTo>
                <a:pt x="45720" y="0"/>
              </a:moveTo>
              <a:lnTo>
                <a:pt x="45720"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838AE-7695-45EB-9848-B2AFD32688FB}">
      <dsp:nvSpPr>
        <dsp:cNvPr id="0" name=""/>
        <dsp:cNvSpPr/>
      </dsp:nvSpPr>
      <dsp:spPr>
        <a:xfrm>
          <a:off x="2064317" y="2953308"/>
          <a:ext cx="528595" cy="251563"/>
        </a:xfrm>
        <a:custGeom>
          <a:avLst/>
          <a:gdLst/>
          <a:ahLst/>
          <a:cxnLst/>
          <a:rect l="0" t="0" r="0" b="0"/>
          <a:pathLst>
            <a:path>
              <a:moveTo>
                <a:pt x="528595" y="0"/>
              </a:moveTo>
              <a:lnTo>
                <a:pt x="528595" y="171433"/>
              </a:lnTo>
              <a:lnTo>
                <a:pt x="0" y="171433"/>
              </a:lnTo>
              <a:lnTo>
                <a:pt x="0"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75A06C-4C4F-4BCD-BDF9-76741C251D78}">
      <dsp:nvSpPr>
        <dsp:cNvPr id="0" name=""/>
        <dsp:cNvSpPr/>
      </dsp:nvSpPr>
      <dsp:spPr>
        <a:xfrm>
          <a:off x="2592913" y="2152485"/>
          <a:ext cx="528595" cy="251563"/>
        </a:xfrm>
        <a:custGeom>
          <a:avLst/>
          <a:gdLst/>
          <a:ahLst/>
          <a:cxnLst/>
          <a:rect l="0" t="0" r="0" b="0"/>
          <a:pathLst>
            <a:path>
              <a:moveTo>
                <a:pt x="528595" y="0"/>
              </a:moveTo>
              <a:lnTo>
                <a:pt x="528595" y="171433"/>
              </a:lnTo>
              <a:lnTo>
                <a:pt x="0" y="171433"/>
              </a:lnTo>
              <a:lnTo>
                <a:pt x="0" y="2515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0963B-20B8-46CF-BF02-33716DF0818E}">
      <dsp:nvSpPr>
        <dsp:cNvPr id="0" name=""/>
        <dsp:cNvSpPr/>
      </dsp:nvSpPr>
      <dsp:spPr>
        <a:xfrm>
          <a:off x="3075789" y="1351662"/>
          <a:ext cx="91440" cy="251563"/>
        </a:xfrm>
        <a:custGeom>
          <a:avLst/>
          <a:gdLst/>
          <a:ahLst/>
          <a:cxnLst/>
          <a:rect l="0" t="0" r="0" b="0"/>
          <a:pathLst>
            <a:path>
              <a:moveTo>
                <a:pt x="45720" y="0"/>
              </a:moveTo>
              <a:lnTo>
                <a:pt x="45720" y="25156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BAD6F-6419-466D-9DAA-4F6192459305}">
      <dsp:nvSpPr>
        <dsp:cNvPr id="0" name=""/>
        <dsp:cNvSpPr/>
      </dsp:nvSpPr>
      <dsp:spPr>
        <a:xfrm>
          <a:off x="3121509" y="550839"/>
          <a:ext cx="528595" cy="251563"/>
        </a:xfrm>
        <a:custGeom>
          <a:avLst/>
          <a:gdLst/>
          <a:ahLst/>
          <a:cxnLst/>
          <a:rect l="0" t="0" r="0" b="0"/>
          <a:pathLst>
            <a:path>
              <a:moveTo>
                <a:pt x="528595" y="0"/>
              </a:moveTo>
              <a:lnTo>
                <a:pt x="528595" y="171433"/>
              </a:lnTo>
              <a:lnTo>
                <a:pt x="0" y="171433"/>
              </a:lnTo>
              <a:lnTo>
                <a:pt x="0" y="2515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31BC80-013F-49BC-B0E8-850FB7F13544}">
      <dsp:nvSpPr>
        <dsp:cNvPr id="0" name=""/>
        <dsp:cNvSpPr/>
      </dsp:nvSpPr>
      <dsp:spPr>
        <a:xfrm>
          <a:off x="3217618" y="1580"/>
          <a:ext cx="864975" cy="5492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BD65E-CAD8-4B9F-8C82-6025939C9C55}">
      <dsp:nvSpPr>
        <dsp:cNvPr id="0" name=""/>
        <dsp:cNvSpPr/>
      </dsp:nvSpPr>
      <dsp:spPr>
        <a:xfrm>
          <a:off x="3313726" y="92883"/>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Parent Site</a:t>
          </a:r>
        </a:p>
      </dsp:txBody>
      <dsp:txXfrm>
        <a:off x="3329813" y="108970"/>
        <a:ext cx="832801" cy="517085"/>
      </dsp:txXfrm>
    </dsp:sp>
    <dsp:sp modelId="{49F5CE3A-B7AB-4356-B5FB-A6F54037DB69}">
      <dsp:nvSpPr>
        <dsp:cNvPr id="0" name=""/>
        <dsp:cNvSpPr/>
      </dsp:nvSpPr>
      <dsp:spPr>
        <a:xfrm>
          <a:off x="2689022" y="802403"/>
          <a:ext cx="864975" cy="549259"/>
        </a:xfrm>
        <a:prstGeom prst="roundRect">
          <a:avLst>
            <a:gd name="adj" fmla="val 10000"/>
          </a:avLst>
        </a:prstGeom>
        <a:solidFill>
          <a:schemeClr val="accent4">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FD094-5819-40E6-B22C-D4E0A849C994}">
      <dsp:nvSpPr>
        <dsp:cNvPr id="0" name=""/>
        <dsp:cNvSpPr/>
      </dsp:nvSpPr>
      <dsp:spPr>
        <a:xfrm>
          <a:off x="2785130" y="893706"/>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Subsite</a:t>
          </a:r>
        </a:p>
      </dsp:txBody>
      <dsp:txXfrm>
        <a:off x="2801217" y="909793"/>
        <a:ext cx="832801" cy="517085"/>
      </dsp:txXfrm>
    </dsp:sp>
    <dsp:sp modelId="{AAB9959D-7131-41D5-93F6-E67767172D3C}">
      <dsp:nvSpPr>
        <dsp:cNvPr id="0" name=""/>
        <dsp:cNvSpPr/>
      </dsp:nvSpPr>
      <dsp:spPr>
        <a:xfrm>
          <a:off x="2689022" y="1603226"/>
          <a:ext cx="864975" cy="5492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4B065-020B-472B-B6B8-D2F605B39A68}">
      <dsp:nvSpPr>
        <dsp:cNvPr id="0" name=""/>
        <dsp:cNvSpPr/>
      </dsp:nvSpPr>
      <dsp:spPr>
        <a:xfrm>
          <a:off x="2785130" y="1694529"/>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Library</a:t>
          </a:r>
        </a:p>
      </dsp:txBody>
      <dsp:txXfrm>
        <a:off x="2801217" y="1710616"/>
        <a:ext cx="832801" cy="517085"/>
      </dsp:txXfrm>
    </dsp:sp>
    <dsp:sp modelId="{5D107FF8-6284-4DFD-B574-E9A5DDBE182D}">
      <dsp:nvSpPr>
        <dsp:cNvPr id="0" name=""/>
        <dsp:cNvSpPr/>
      </dsp:nvSpPr>
      <dsp:spPr>
        <a:xfrm>
          <a:off x="2160426" y="2404049"/>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7B97B-A78C-453F-B62D-96AB6C919F5A}">
      <dsp:nvSpPr>
        <dsp:cNvPr id="0" name=""/>
        <dsp:cNvSpPr/>
      </dsp:nvSpPr>
      <dsp:spPr>
        <a:xfrm>
          <a:off x="2256534" y="2495352"/>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Folder</a:t>
          </a:r>
        </a:p>
      </dsp:txBody>
      <dsp:txXfrm>
        <a:off x="2272621" y="2511439"/>
        <a:ext cx="832801" cy="517085"/>
      </dsp:txXfrm>
    </dsp:sp>
    <dsp:sp modelId="{45C2FDF0-4144-46A6-9057-C8096C6CB63C}">
      <dsp:nvSpPr>
        <dsp:cNvPr id="0" name=""/>
        <dsp:cNvSpPr/>
      </dsp:nvSpPr>
      <dsp:spPr>
        <a:xfrm>
          <a:off x="1631830" y="3204872"/>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89ACA-708A-4B09-8F19-44F6CE9287B1}">
      <dsp:nvSpPr>
        <dsp:cNvPr id="0" name=""/>
        <dsp:cNvSpPr/>
      </dsp:nvSpPr>
      <dsp:spPr>
        <a:xfrm>
          <a:off x="1727938" y="3296175"/>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Subfolder</a:t>
          </a:r>
        </a:p>
      </dsp:txBody>
      <dsp:txXfrm>
        <a:off x="1744025" y="3312262"/>
        <a:ext cx="832801" cy="517085"/>
      </dsp:txXfrm>
    </dsp:sp>
    <dsp:sp modelId="{8EC1F858-FAF5-4A96-BFE6-B4A007F87272}">
      <dsp:nvSpPr>
        <dsp:cNvPr id="0" name=""/>
        <dsp:cNvSpPr/>
      </dsp:nvSpPr>
      <dsp:spPr>
        <a:xfrm>
          <a:off x="1631830" y="4005695"/>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B11B3-A819-470F-A774-C8172682525B}">
      <dsp:nvSpPr>
        <dsp:cNvPr id="0" name=""/>
        <dsp:cNvSpPr/>
      </dsp:nvSpPr>
      <dsp:spPr>
        <a:xfrm>
          <a:off x="1727938" y="4096998"/>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Item</a:t>
          </a:r>
        </a:p>
      </dsp:txBody>
      <dsp:txXfrm>
        <a:off x="1744025" y="4113085"/>
        <a:ext cx="832801" cy="517085"/>
      </dsp:txXfrm>
    </dsp:sp>
    <dsp:sp modelId="{44D5C163-02E0-46CF-A805-A5AF384144C4}">
      <dsp:nvSpPr>
        <dsp:cNvPr id="0" name=""/>
        <dsp:cNvSpPr/>
      </dsp:nvSpPr>
      <dsp:spPr>
        <a:xfrm>
          <a:off x="2689022" y="3204872"/>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A86A5-5568-4CFD-9B6D-8B0A59AAD690}">
      <dsp:nvSpPr>
        <dsp:cNvPr id="0" name=""/>
        <dsp:cNvSpPr/>
      </dsp:nvSpPr>
      <dsp:spPr>
        <a:xfrm>
          <a:off x="2785130" y="3296175"/>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Item</a:t>
          </a:r>
        </a:p>
      </dsp:txBody>
      <dsp:txXfrm>
        <a:off x="2801217" y="3312262"/>
        <a:ext cx="832801" cy="517085"/>
      </dsp:txXfrm>
    </dsp:sp>
    <dsp:sp modelId="{BC5D4E36-2D56-4140-B817-D9DDECC30F08}">
      <dsp:nvSpPr>
        <dsp:cNvPr id="0" name=""/>
        <dsp:cNvSpPr/>
      </dsp:nvSpPr>
      <dsp:spPr>
        <a:xfrm>
          <a:off x="3217618" y="2404049"/>
          <a:ext cx="864975" cy="5492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C9C87-4B17-40F4-9286-9A1649480989}">
      <dsp:nvSpPr>
        <dsp:cNvPr id="0" name=""/>
        <dsp:cNvSpPr/>
      </dsp:nvSpPr>
      <dsp:spPr>
        <a:xfrm>
          <a:off x="3313726" y="2495352"/>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Item</a:t>
          </a:r>
        </a:p>
      </dsp:txBody>
      <dsp:txXfrm>
        <a:off x="3329813" y="2511439"/>
        <a:ext cx="832801" cy="517085"/>
      </dsp:txXfrm>
    </dsp:sp>
    <dsp:sp modelId="{505A6FC7-CA54-4F33-A553-03F98F22A328}">
      <dsp:nvSpPr>
        <dsp:cNvPr id="0" name=""/>
        <dsp:cNvSpPr/>
      </dsp:nvSpPr>
      <dsp:spPr>
        <a:xfrm>
          <a:off x="3746214" y="802403"/>
          <a:ext cx="864975" cy="549259"/>
        </a:xfrm>
        <a:prstGeom prst="roundRect">
          <a:avLst>
            <a:gd name="adj" fmla="val 10000"/>
          </a:avLst>
        </a:prstGeom>
        <a:solidFill>
          <a:schemeClr val="accent4">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C8117-9AE7-4FAB-9618-FA91E2B35841}">
      <dsp:nvSpPr>
        <dsp:cNvPr id="0" name=""/>
        <dsp:cNvSpPr/>
      </dsp:nvSpPr>
      <dsp:spPr>
        <a:xfrm>
          <a:off x="3842322" y="893706"/>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Subsite</a:t>
          </a:r>
        </a:p>
      </dsp:txBody>
      <dsp:txXfrm>
        <a:off x="3858409" y="909793"/>
        <a:ext cx="832801" cy="517085"/>
      </dsp:txXfrm>
    </dsp:sp>
    <dsp:sp modelId="{E9D1ED0D-82BE-4A54-AECD-1988BBE82393}">
      <dsp:nvSpPr>
        <dsp:cNvPr id="0" name=""/>
        <dsp:cNvSpPr/>
      </dsp:nvSpPr>
      <dsp:spPr>
        <a:xfrm>
          <a:off x="3746214" y="1603226"/>
          <a:ext cx="864975" cy="5492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2A1B4-C753-46E7-B83B-CE839C0B2ACA}">
      <dsp:nvSpPr>
        <dsp:cNvPr id="0" name=""/>
        <dsp:cNvSpPr/>
      </dsp:nvSpPr>
      <dsp:spPr>
        <a:xfrm>
          <a:off x="3842322" y="1694529"/>
          <a:ext cx="864975" cy="5492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dirty="0"/>
            <a:t>List</a:t>
          </a:r>
        </a:p>
      </dsp:txBody>
      <dsp:txXfrm>
        <a:off x="3858409" y="1710616"/>
        <a:ext cx="832801" cy="51708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8E0AE-0D96-4D45-9C0C-889D581EDEF7}" type="datetimeFigureOut">
              <a:rPr lang="en-US" smtClean="0"/>
              <a:t>1/15/2025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CCEA0-C524-4EDE-B16A-50AC426CBC1F}" type="slidenum">
              <a:rPr lang="en-US" smtClean="0"/>
              <a:t>‹#›</a:t>
            </a:fld>
            <a:endParaRPr lang="en-US"/>
          </a:p>
        </p:txBody>
      </p:sp>
    </p:spTree>
    <p:extLst>
      <p:ext uri="{BB962C8B-B14F-4D97-AF65-F5344CB8AC3E}">
        <p14:creationId xmlns:p14="http://schemas.microsoft.com/office/powerpoint/2010/main" val="120041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276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3645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8955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4294967295"/>
          </p:nvPr>
        </p:nvSpPr>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fld id="{3DEEB895-4DD2-49F1-A8B3-3DF019E47854}" type="slidenum">
              <a:rPr kumimoji="0" lang="fr-FR" altLang="fr-FR" sz="2000" b="0" i="0" u="none" strike="noStrike" kern="1200" cap="none" spc="0" normalizeH="0" baseline="0" noProof="0" smtClean="0">
                <a:ln>
                  <a:noFill/>
                </a:ln>
                <a:solidFill>
                  <a:srgbClr val="74808C"/>
                </a:solidFill>
                <a:effectLst/>
                <a:uLnTx/>
                <a:uFillTx/>
                <a:latin typeface="Poppins" charset="0"/>
                <a:cs typeface="Poppins" charset="0"/>
                <a:sym typeface="Poppins" charset="0"/>
              </a:rPr>
              <a:pPr marL="0" marR="0" lvl="0" indent="0" algn="l" defTabSz="825500" rtl="0" eaLnBrk="0" fontAlgn="base" latinLnBrk="0" hangingPunct="0">
                <a:lnSpc>
                  <a:spcPct val="100000"/>
                </a:lnSpc>
                <a:spcBef>
                  <a:spcPct val="0"/>
                </a:spcBef>
                <a:spcAft>
                  <a:spcPct val="0"/>
                </a:spcAft>
                <a:buClrTx/>
                <a:buSzTx/>
                <a:buFontTx/>
                <a:buNone/>
                <a:tabLst/>
                <a:defRPr/>
              </a:pPr>
              <a:t>18</a:t>
            </a:fld>
            <a:endParaRPr kumimoji="0" lang="fr-FR" altLang="fr-FR" sz="2000" b="0" i="0" u="none" strike="noStrike" kern="1200" cap="none" spc="0" normalizeH="0" baseline="0" noProof="0" dirty="0">
              <a:ln>
                <a:noFill/>
              </a:ln>
              <a:solidFill>
                <a:srgbClr val="74808C"/>
              </a:solidFill>
              <a:effectLst/>
              <a:uLnTx/>
              <a:uFillTx/>
              <a:latin typeface="Poppins" charset="0"/>
              <a:cs typeface="Poppins" charset="0"/>
              <a:sym typeface="Poppins" charset="0"/>
            </a:endParaRPr>
          </a:p>
        </p:txBody>
      </p:sp>
    </p:spTree>
    <p:extLst>
      <p:ext uri="{BB962C8B-B14F-4D97-AF65-F5344CB8AC3E}">
        <p14:creationId xmlns:p14="http://schemas.microsoft.com/office/powerpoint/2010/main" val="215651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857" y="864667"/>
            <a:ext cx="9752074" cy="1089025"/>
          </a:xfrm>
        </p:spPr>
        <p:txBody>
          <a:bodyPr/>
          <a:lstStyle>
            <a:lvl1pPr>
              <a:lnSpc>
                <a:spcPct val="100000"/>
              </a:lnSpc>
              <a:defRPr b="1" i="0">
                <a:solidFill>
                  <a:schemeClr val="bg1"/>
                </a:solidFill>
                <a:latin typeface="Montserrat Semi" charset="0"/>
                <a:ea typeface="Montserrat Semi" charset="0"/>
                <a:cs typeface="Montserrat Semi" charset="0"/>
              </a:defRPr>
            </a:lvl1pPr>
          </a:lstStyle>
          <a:p>
            <a:r>
              <a:rPr lang="en-US"/>
              <a:t>Click to edit Master title style</a:t>
            </a:r>
          </a:p>
        </p:txBody>
      </p:sp>
      <p:sp>
        <p:nvSpPr>
          <p:cNvPr id="3" name="Content Placeholder 2"/>
          <p:cNvSpPr>
            <a:spLocks noGrp="1"/>
          </p:cNvSpPr>
          <p:nvPr>
            <p:ph idx="1"/>
          </p:nvPr>
        </p:nvSpPr>
        <p:spPr>
          <a:xfrm>
            <a:off x="1135857" y="2060848"/>
            <a:ext cx="10238581" cy="3509963"/>
          </a:xfrm>
        </p:spPr>
        <p:txBody>
          <a:bodyPr/>
          <a:lstStyle>
            <a:lvl1pPr algn="just">
              <a:lnSpc>
                <a:spcPct val="180000"/>
              </a:lnSpc>
              <a:defRPr sz="1100"/>
            </a:lvl1pPr>
            <a:lvl2pPr algn="just">
              <a:lnSpc>
                <a:spcPct val="180000"/>
              </a:lnSpc>
              <a:defRPr sz="1100"/>
            </a:lvl2pPr>
            <a:lvl3pPr algn="just">
              <a:lnSpc>
                <a:spcPct val="180000"/>
              </a:lnSpc>
              <a:defRPr sz="1100"/>
            </a:lvl3pPr>
            <a:lvl4pPr algn="just">
              <a:lnSpc>
                <a:spcPct val="180000"/>
              </a:lnSpc>
              <a:defRPr sz="1100"/>
            </a:lvl4pPr>
            <a:lvl5pPr algn="just">
              <a:lnSpc>
                <a:spcPct val="180000"/>
              </a:lnSpc>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p:cNvSpPr>
          <p:nvPr userDrawn="1">
            <p:ph type="sldNum" sz="quarter" idx="10"/>
          </p:nvPr>
        </p:nvSpPr>
        <p:spPr>
          <a:xfrm>
            <a:off x="11244572" y="6173968"/>
            <a:ext cx="447675" cy="2413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Tree>
    <p:extLst>
      <p:ext uri="{BB962C8B-B14F-4D97-AF65-F5344CB8AC3E}">
        <p14:creationId xmlns:p14="http://schemas.microsoft.com/office/powerpoint/2010/main" val="241237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7" name="Rectangle 4"/>
          <p:cNvSpPr>
            <a:spLocks noGrp="1"/>
          </p:cNvSpPr>
          <p:nvPr userDrawn="1">
            <p:ph type="sldNum" sz="quarter" idx="10"/>
          </p:nvPr>
        </p:nvSpPr>
        <p:spPr>
          <a:xfrm>
            <a:off x="11244572" y="6173968"/>
            <a:ext cx="447675" cy="2413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
        <p:nvSpPr>
          <p:cNvPr id="5" name="Picture Placeholder 4"/>
          <p:cNvSpPr>
            <a:spLocks noGrp="1"/>
          </p:cNvSpPr>
          <p:nvPr>
            <p:ph type="pic" sz="quarter" idx="11"/>
          </p:nvPr>
        </p:nvSpPr>
        <p:spPr>
          <a:xfrm>
            <a:off x="730432" y="504141"/>
            <a:ext cx="2556669" cy="2555875"/>
          </a:xfrm>
          <a:solidFill>
            <a:schemeClr val="accent1"/>
          </a:solidFill>
        </p:spPr>
        <p:txBody>
          <a:bodyPr/>
          <a:lstStyle/>
          <a:p>
            <a:endParaRPr lang="en-US"/>
          </a:p>
        </p:txBody>
      </p:sp>
      <p:sp>
        <p:nvSpPr>
          <p:cNvPr id="10" name="Picture Placeholder 4"/>
          <p:cNvSpPr>
            <a:spLocks noGrp="1"/>
          </p:cNvSpPr>
          <p:nvPr>
            <p:ph type="pic" sz="quarter" idx="12"/>
          </p:nvPr>
        </p:nvSpPr>
        <p:spPr>
          <a:xfrm>
            <a:off x="3431704" y="504141"/>
            <a:ext cx="2556669" cy="2555875"/>
          </a:xfrm>
          <a:solidFill>
            <a:schemeClr val="accent1"/>
          </a:solidFill>
        </p:spPr>
        <p:txBody>
          <a:bodyPr/>
          <a:lstStyle/>
          <a:p>
            <a:endParaRPr lang="en-US"/>
          </a:p>
        </p:txBody>
      </p:sp>
      <p:sp>
        <p:nvSpPr>
          <p:cNvPr id="11" name="Picture Placeholder 4"/>
          <p:cNvSpPr>
            <a:spLocks noGrp="1"/>
          </p:cNvSpPr>
          <p:nvPr>
            <p:ph type="pic" sz="quarter" idx="13"/>
          </p:nvPr>
        </p:nvSpPr>
        <p:spPr>
          <a:xfrm>
            <a:off x="6132976" y="504141"/>
            <a:ext cx="2556669" cy="2555875"/>
          </a:xfrm>
          <a:solidFill>
            <a:schemeClr val="accent1"/>
          </a:solidFill>
        </p:spPr>
        <p:txBody>
          <a:bodyPr/>
          <a:lstStyle/>
          <a:p>
            <a:endParaRPr lang="en-US"/>
          </a:p>
        </p:txBody>
      </p:sp>
      <p:sp>
        <p:nvSpPr>
          <p:cNvPr id="12" name="Picture Placeholder 4"/>
          <p:cNvSpPr>
            <a:spLocks noGrp="1"/>
          </p:cNvSpPr>
          <p:nvPr>
            <p:ph type="pic" sz="quarter" idx="14"/>
          </p:nvPr>
        </p:nvSpPr>
        <p:spPr>
          <a:xfrm>
            <a:off x="8834249" y="504141"/>
            <a:ext cx="2556669" cy="2555875"/>
          </a:xfrm>
          <a:solidFill>
            <a:schemeClr val="accent1"/>
          </a:solidFill>
        </p:spPr>
        <p:txBody>
          <a:bodyPr/>
          <a:lstStyle/>
          <a:p>
            <a:endParaRPr lang="en-US"/>
          </a:p>
        </p:txBody>
      </p:sp>
      <p:sp>
        <p:nvSpPr>
          <p:cNvPr id="13" name="Picture Placeholder 4"/>
          <p:cNvSpPr>
            <a:spLocks noGrp="1"/>
          </p:cNvSpPr>
          <p:nvPr>
            <p:ph type="pic" sz="quarter" idx="15"/>
          </p:nvPr>
        </p:nvSpPr>
        <p:spPr>
          <a:xfrm>
            <a:off x="730432" y="3248980"/>
            <a:ext cx="2556669" cy="2555875"/>
          </a:xfrm>
          <a:solidFill>
            <a:schemeClr val="accent1"/>
          </a:solidFill>
        </p:spPr>
        <p:txBody>
          <a:bodyPr/>
          <a:lstStyle/>
          <a:p>
            <a:endParaRPr lang="en-US"/>
          </a:p>
        </p:txBody>
      </p:sp>
      <p:sp>
        <p:nvSpPr>
          <p:cNvPr id="14" name="Picture Placeholder 4"/>
          <p:cNvSpPr>
            <a:spLocks noGrp="1"/>
          </p:cNvSpPr>
          <p:nvPr>
            <p:ph type="pic" sz="quarter" idx="16"/>
          </p:nvPr>
        </p:nvSpPr>
        <p:spPr>
          <a:xfrm>
            <a:off x="3431704" y="3248980"/>
            <a:ext cx="2556669" cy="2555875"/>
          </a:xfrm>
          <a:solidFill>
            <a:schemeClr val="accent1"/>
          </a:solidFill>
        </p:spPr>
        <p:txBody>
          <a:bodyPr/>
          <a:lstStyle/>
          <a:p>
            <a:endParaRPr lang="en-US"/>
          </a:p>
        </p:txBody>
      </p:sp>
      <p:sp>
        <p:nvSpPr>
          <p:cNvPr id="15" name="Picture Placeholder 4"/>
          <p:cNvSpPr>
            <a:spLocks noGrp="1"/>
          </p:cNvSpPr>
          <p:nvPr>
            <p:ph type="pic" sz="quarter" idx="17"/>
          </p:nvPr>
        </p:nvSpPr>
        <p:spPr>
          <a:xfrm>
            <a:off x="6132976" y="3248980"/>
            <a:ext cx="2556669" cy="2555875"/>
          </a:xfrm>
          <a:solidFill>
            <a:schemeClr val="accent1"/>
          </a:solidFill>
        </p:spPr>
        <p:txBody>
          <a:bodyPr/>
          <a:lstStyle/>
          <a:p>
            <a:endParaRPr lang="en-US"/>
          </a:p>
        </p:txBody>
      </p:sp>
      <p:sp>
        <p:nvSpPr>
          <p:cNvPr id="16" name="Picture Placeholder 4"/>
          <p:cNvSpPr>
            <a:spLocks noGrp="1"/>
          </p:cNvSpPr>
          <p:nvPr>
            <p:ph type="pic" sz="quarter" idx="18"/>
          </p:nvPr>
        </p:nvSpPr>
        <p:spPr>
          <a:xfrm>
            <a:off x="8834249" y="3248980"/>
            <a:ext cx="2556669" cy="2555875"/>
          </a:xfrm>
          <a:solidFill>
            <a:schemeClr val="accent1"/>
          </a:solidFill>
        </p:spPr>
        <p:txBody>
          <a:bodyPr/>
          <a:lstStyle/>
          <a:p>
            <a:endParaRPr lang="en-US"/>
          </a:p>
        </p:txBody>
      </p:sp>
    </p:spTree>
    <p:extLst>
      <p:ext uri="{BB962C8B-B14F-4D97-AF65-F5344CB8AC3E}">
        <p14:creationId xmlns:p14="http://schemas.microsoft.com/office/powerpoint/2010/main" val="14391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30432" y="504141"/>
            <a:ext cx="2556669" cy="2555875"/>
          </a:xfrm>
          <a:solidFill>
            <a:schemeClr val="accent1"/>
          </a:solidFill>
        </p:spPr>
        <p:txBody>
          <a:bodyPr/>
          <a:lstStyle/>
          <a:p>
            <a:endParaRPr lang="en-US"/>
          </a:p>
        </p:txBody>
      </p:sp>
      <p:sp>
        <p:nvSpPr>
          <p:cNvPr id="10" name="Picture Placeholder 4"/>
          <p:cNvSpPr>
            <a:spLocks noGrp="1"/>
          </p:cNvSpPr>
          <p:nvPr>
            <p:ph type="pic" sz="quarter" idx="12"/>
          </p:nvPr>
        </p:nvSpPr>
        <p:spPr>
          <a:xfrm>
            <a:off x="3431704" y="504141"/>
            <a:ext cx="2556669" cy="2555875"/>
          </a:xfrm>
          <a:solidFill>
            <a:schemeClr val="accent1"/>
          </a:solidFill>
        </p:spPr>
        <p:txBody>
          <a:bodyPr/>
          <a:lstStyle/>
          <a:p>
            <a:endParaRPr lang="en-US"/>
          </a:p>
        </p:txBody>
      </p:sp>
      <p:sp>
        <p:nvSpPr>
          <p:cNvPr id="11" name="Picture Placeholder 4"/>
          <p:cNvSpPr>
            <a:spLocks noGrp="1"/>
          </p:cNvSpPr>
          <p:nvPr>
            <p:ph type="pic" sz="quarter" idx="13"/>
          </p:nvPr>
        </p:nvSpPr>
        <p:spPr>
          <a:xfrm>
            <a:off x="6132976" y="504141"/>
            <a:ext cx="2556669" cy="2555875"/>
          </a:xfrm>
          <a:solidFill>
            <a:schemeClr val="accent1"/>
          </a:solidFill>
        </p:spPr>
        <p:txBody>
          <a:bodyPr/>
          <a:lstStyle/>
          <a:p>
            <a:endParaRPr lang="en-US"/>
          </a:p>
        </p:txBody>
      </p:sp>
      <p:sp>
        <p:nvSpPr>
          <p:cNvPr id="12" name="Picture Placeholder 4"/>
          <p:cNvSpPr>
            <a:spLocks noGrp="1"/>
          </p:cNvSpPr>
          <p:nvPr>
            <p:ph type="pic" sz="quarter" idx="14"/>
          </p:nvPr>
        </p:nvSpPr>
        <p:spPr>
          <a:xfrm>
            <a:off x="8834249" y="504141"/>
            <a:ext cx="2556669" cy="2555875"/>
          </a:xfrm>
          <a:solidFill>
            <a:schemeClr val="accent1"/>
          </a:solidFill>
        </p:spPr>
        <p:txBody>
          <a:bodyPr/>
          <a:lstStyle/>
          <a:p>
            <a:endParaRPr lang="en-US"/>
          </a:p>
        </p:txBody>
      </p:sp>
      <p:sp>
        <p:nvSpPr>
          <p:cNvPr id="13" name="Picture Placeholder 4"/>
          <p:cNvSpPr>
            <a:spLocks noGrp="1"/>
          </p:cNvSpPr>
          <p:nvPr>
            <p:ph type="pic" sz="quarter" idx="15"/>
          </p:nvPr>
        </p:nvSpPr>
        <p:spPr>
          <a:xfrm>
            <a:off x="730432" y="3248980"/>
            <a:ext cx="2556669" cy="2555875"/>
          </a:xfrm>
          <a:solidFill>
            <a:schemeClr val="accent1"/>
          </a:solidFill>
        </p:spPr>
        <p:txBody>
          <a:bodyPr/>
          <a:lstStyle/>
          <a:p>
            <a:endParaRPr lang="en-US"/>
          </a:p>
        </p:txBody>
      </p:sp>
      <p:sp>
        <p:nvSpPr>
          <p:cNvPr id="14" name="Picture Placeholder 4"/>
          <p:cNvSpPr>
            <a:spLocks noGrp="1"/>
          </p:cNvSpPr>
          <p:nvPr>
            <p:ph type="pic" sz="quarter" idx="16"/>
          </p:nvPr>
        </p:nvSpPr>
        <p:spPr>
          <a:xfrm>
            <a:off x="3431704" y="3248980"/>
            <a:ext cx="2556669" cy="2555875"/>
          </a:xfrm>
          <a:solidFill>
            <a:schemeClr val="accent1"/>
          </a:solidFill>
        </p:spPr>
        <p:txBody>
          <a:bodyPr/>
          <a:lstStyle/>
          <a:p>
            <a:endParaRPr lang="en-US"/>
          </a:p>
        </p:txBody>
      </p:sp>
      <p:sp>
        <p:nvSpPr>
          <p:cNvPr id="15" name="Picture Placeholder 4"/>
          <p:cNvSpPr>
            <a:spLocks noGrp="1"/>
          </p:cNvSpPr>
          <p:nvPr>
            <p:ph type="pic" sz="quarter" idx="17"/>
          </p:nvPr>
        </p:nvSpPr>
        <p:spPr>
          <a:xfrm>
            <a:off x="6132976" y="3248980"/>
            <a:ext cx="2556669" cy="2555875"/>
          </a:xfrm>
          <a:solidFill>
            <a:schemeClr val="accent1"/>
          </a:solidFill>
        </p:spPr>
        <p:txBody>
          <a:bodyPr/>
          <a:lstStyle/>
          <a:p>
            <a:endParaRPr lang="en-US"/>
          </a:p>
        </p:txBody>
      </p:sp>
      <p:sp>
        <p:nvSpPr>
          <p:cNvPr id="16" name="Picture Placeholder 4"/>
          <p:cNvSpPr>
            <a:spLocks noGrp="1"/>
          </p:cNvSpPr>
          <p:nvPr>
            <p:ph type="pic" sz="quarter" idx="18"/>
          </p:nvPr>
        </p:nvSpPr>
        <p:spPr>
          <a:xfrm>
            <a:off x="8834249" y="3248980"/>
            <a:ext cx="2556669" cy="2555875"/>
          </a:xfrm>
          <a:solidFill>
            <a:schemeClr val="accent1"/>
          </a:solidFill>
        </p:spPr>
        <p:txBody>
          <a:bodyPr/>
          <a:lstStyle/>
          <a:p>
            <a:endParaRPr lang="en-US"/>
          </a:p>
        </p:txBody>
      </p:sp>
    </p:spTree>
    <p:extLst>
      <p:ext uri="{BB962C8B-B14F-4D97-AF65-F5344CB8AC3E}">
        <p14:creationId xmlns:p14="http://schemas.microsoft.com/office/powerpoint/2010/main" val="381733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9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39788" y="333376"/>
            <a:ext cx="9144000" cy="647700"/>
          </a:xfrm>
        </p:spPr>
        <p:txBody>
          <a:bodyPr>
            <a:normAutofit/>
          </a:bodyPr>
          <a:lstStyle>
            <a:lvl1pPr>
              <a:defRPr sz="3600"/>
            </a:lvl1pPr>
          </a:lstStyle>
          <a:p>
            <a:r>
              <a:rPr lang="fr-FR" dirty="0"/>
              <a:t>Modifiez le style du titre</a:t>
            </a:r>
            <a:endParaRPr lang="en-US" dirty="0"/>
          </a:p>
        </p:txBody>
      </p:sp>
      <p:sp>
        <p:nvSpPr>
          <p:cNvPr id="5" name="Slide Number Placeholder 4"/>
          <p:cNvSpPr>
            <a:spLocks noGrp="1"/>
          </p:cNvSpPr>
          <p:nvPr>
            <p:ph type="sldNum" sz="quarter" idx="12"/>
          </p:nvPr>
        </p:nvSpPr>
        <p:spPr/>
        <p:txBody>
          <a:bodyPr/>
          <a:lstStyle>
            <a:lvl1pPr algn="ctr">
              <a:defRPr/>
            </a:lvl1pPr>
          </a:lstStyle>
          <a:p>
            <a:pPr>
              <a:defRPr/>
            </a:pPr>
            <a:fld id="{D3D52E03-1911-4AD8-A1C0-E039C515BC0E}" type="slidenum">
              <a:rPr lang="fr-FR" altLang="fr-FR" smtClean="0"/>
              <a:pPr>
                <a:defRPr/>
              </a:pPr>
              <a:t>‹#›</a:t>
            </a:fld>
            <a:endParaRPr lang="fr-FR" altLang="fr-FR" dirty="0"/>
          </a:p>
        </p:txBody>
      </p:sp>
    </p:spTree>
    <p:extLst>
      <p:ext uri="{BB962C8B-B14F-4D97-AF65-F5344CB8AC3E}">
        <p14:creationId xmlns:p14="http://schemas.microsoft.com/office/powerpoint/2010/main" val="275212311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1060450" y="1139032"/>
            <a:ext cx="10313988"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1135857" y="2335212"/>
            <a:ext cx="10238581"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extLst>
      <p:ext uri="{BB962C8B-B14F-4D97-AF65-F5344CB8AC3E}">
        <p14:creationId xmlns:p14="http://schemas.microsoft.com/office/powerpoint/2010/main" val="7293022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2750" rtl="0" eaLnBrk="0" fontAlgn="base" hangingPunct="0">
        <a:spcBef>
          <a:spcPct val="0"/>
        </a:spcBef>
        <a:spcAft>
          <a:spcPct val="0"/>
        </a:spcAft>
        <a:defRPr sz="5000" b="1" i="0" kern="1200">
          <a:solidFill>
            <a:schemeClr val="bg1"/>
          </a:solidFill>
          <a:latin typeface="Montserrat Semi" charset="0"/>
          <a:ea typeface="Montserrat Semi" charset="0"/>
          <a:cs typeface="Montserrat Semi" charset="0"/>
          <a:sym typeface="Poppins Medium" charset="0"/>
        </a:defRPr>
      </a:lvl1pPr>
      <a:lvl2pPr algn="l" defTabSz="412750" rtl="0" eaLnBrk="0" fontAlgn="base" hangingPunct="0">
        <a:spcBef>
          <a:spcPct val="0"/>
        </a:spcBef>
        <a:spcAft>
          <a:spcPct val="0"/>
        </a:spcAft>
        <a:defRPr sz="5000" b="1">
          <a:solidFill>
            <a:srgbClr val="272D30"/>
          </a:solidFill>
          <a:latin typeface="Open Sans Semibold" charset="0"/>
          <a:ea typeface="Open Sans Semibold" charset="0"/>
          <a:cs typeface="Open Sans Semibold" charset="0"/>
          <a:sym typeface="Poppins Medium" charset="0"/>
        </a:defRPr>
      </a:lvl2pPr>
      <a:lvl3pPr algn="l" defTabSz="412750" rtl="0" eaLnBrk="0" fontAlgn="base" hangingPunct="0">
        <a:spcBef>
          <a:spcPct val="0"/>
        </a:spcBef>
        <a:spcAft>
          <a:spcPct val="0"/>
        </a:spcAft>
        <a:defRPr sz="5000" b="1">
          <a:solidFill>
            <a:srgbClr val="272D30"/>
          </a:solidFill>
          <a:latin typeface="Open Sans Semibold" charset="0"/>
          <a:ea typeface="Open Sans Semibold" charset="0"/>
          <a:cs typeface="Open Sans Semibold" charset="0"/>
          <a:sym typeface="Poppins Medium" charset="0"/>
        </a:defRPr>
      </a:lvl3pPr>
      <a:lvl4pPr algn="l" defTabSz="412750" rtl="0" eaLnBrk="0" fontAlgn="base" hangingPunct="0">
        <a:spcBef>
          <a:spcPct val="0"/>
        </a:spcBef>
        <a:spcAft>
          <a:spcPct val="0"/>
        </a:spcAft>
        <a:defRPr sz="5000" b="1">
          <a:solidFill>
            <a:srgbClr val="272D30"/>
          </a:solidFill>
          <a:latin typeface="Open Sans Semibold" charset="0"/>
          <a:ea typeface="Open Sans Semibold" charset="0"/>
          <a:cs typeface="Open Sans Semibold" charset="0"/>
          <a:sym typeface="Poppins Medium" charset="0"/>
        </a:defRPr>
      </a:lvl4pPr>
      <a:lvl5pPr algn="l" defTabSz="412750" rtl="0" eaLnBrk="0" fontAlgn="base" hangingPunct="0">
        <a:spcBef>
          <a:spcPct val="0"/>
        </a:spcBef>
        <a:spcAft>
          <a:spcPct val="0"/>
        </a:spcAft>
        <a:defRPr sz="5000" b="1">
          <a:solidFill>
            <a:srgbClr val="272D30"/>
          </a:solidFill>
          <a:latin typeface="Open Sans Semibold" charset="0"/>
          <a:ea typeface="Open Sans Semibold" charset="0"/>
          <a:cs typeface="Open Sans Semibold" charset="0"/>
          <a:sym typeface="Poppins Medium" charset="0"/>
        </a:defRPr>
      </a:lvl5pPr>
      <a:lvl6pPr marL="2286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6pPr>
      <a:lvl7pPr marL="4572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7pPr>
      <a:lvl8pPr marL="6858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8pPr>
      <a:lvl9pPr marL="9144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9pPr>
    </p:titleStyle>
    <p:bodyStyle>
      <a:lvl1pPr algn="l" defTabSz="412750" rtl="0" eaLnBrk="0" fontAlgn="base" hangingPunct="0">
        <a:lnSpc>
          <a:spcPct val="180000"/>
        </a:lnSpc>
        <a:spcBef>
          <a:spcPct val="0"/>
        </a:spcBef>
        <a:spcAft>
          <a:spcPct val="0"/>
        </a:spcAft>
        <a:defRPr sz="1100" kern="1200">
          <a:solidFill>
            <a:schemeClr val="bg2"/>
          </a:solidFill>
          <a:latin typeface="Open Sans" charset="0"/>
          <a:ea typeface="Open Sans" charset="0"/>
          <a:cs typeface="Open Sans" charset="0"/>
          <a:sym typeface="Poppins" charset="0"/>
        </a:defRPr>
      </a:lvl1pPr>
      <a:lvl2pPr indent="114300" algn="l" defTabSz="412750" rtl="0" eaLnBrk="0" fontAlgn="base" hangingPunct="0">
        <a:lnSpc>
          <a:spcPct val="180000"/>
        </a:lnSpc>
        <a:spcBef>
          <a:spcPct val="0"/>
        </a:spcBef>
        <a:spcAft>
          <a:spcPct val="0"/>
        </a:spcAft>
        <a:defRPr sz="1100" kern="1200">
          <a:solidFill>
            <a:schemeClr val="bg2"/>
          </a:solidFill>
          <a:latin typeface="Open Sans" charset="0"/>
          <a:ea typeface="Open Sans" charset="0"/>
          <a:cs typeface="Open Sans" charset="0"/>
          <a:sym typeface="Poppins" charset="0"/>
        </a:defRPr>
      </a:lvl2pPr>
      <a:lvl3pPr indent="228600" algn="l" defTabSz="412750" rtl="0" eaLnBrk="0" fontAlgn="base" hangingPunct="0">
        <a:lnSpc>
          <a:spcPct val="180000"/>
        </a:lnSpc>
        <a:spcBef>
          <a:spcPct val="0"/>
        </a:spcBef>
        <a:spcAft>
          <a:spcPct val="0"/>
        </a:spcAft>
        <a:defRPr sz="1100" kern="1200">
          <a:solidFill>
            <a:schemeClr val="bg2"/>
          </a:solidFill>
          <a:latin typeface="Open Sans" charset="0"/>
          <a:ea typeface="Open Sans" charset="0"/>
          <a:cs typeface="Open Sans" charset="0"/>
          <a:sym typeface="Poppins" charset="0"/>
        </a:defRPr>
      </a:lvl3pPr>
      <a:lvl4pPr indent="342900" algn="l" defTabSz="412750" rtl="0" eaLnBrk="0" fontAlgn="base" hangingPunct="0">
        <a:lnSpc>
          <a:spcPct val="180000"/>
        </a:lnSpc>
        <a:spcBef>
          <a:spcPct val="0"/>
        </a:spcBef>
        <a:spcAft>
          <a:spcPct val="0"/>
        </a:spcAft>
        <a:defRPr sz="1100" kern="1200">
          <a:solidFill>
            <a:schemeClr val="bg2"/>
          </a:solidFill>
          <a:latin typeface="Open Sans" charset="0"/>
          <a:ea typeface="Open Sans" charset="0"/>
          <a:cs typeface="Open Sans" charset="0"/>
          <a:sym typeface="Poppins" charset="0"/>
        </a:defRPr>
      </a:lvl4pPr>
      <a:lvl5pPr indent="457200" algn="l" defTabSz="412750" rtl="0" eaLnBrk="0" fontAlgn="base" hangingPunct="0">
        <a:lnSpc>
          <a:spcPct val="180000"/>
        </a:lnSpc>
        <a:spcBef>
          <a:spcPct val="0"/>
        </a:spcBef>
        <a:spcAft>
          <a:spcPct val="0"/>
        </a:spcAft>
        <a:defRPr sz="1100" kern="1200">
          <a:solidFill>
            <a:schemeClr val="bg2"/>
          </a:solidFill>
          <a:latin typeface="Open Sans" charset="0"/>
          <a:ea typeface="Open Sans" charset="0"/>
          <a:cs typeface="Open Sans" charset="0"/>
          <a:sym typeface="Poppins" charset="0"/>
        </a:defRPr>
      </a:lvl5pPr>
      <a:lvl6pPr marL="12573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s://support.office.com/fr-fr/article/cr%C3%A9er-un-site-de-communication-dans-sharepoint-online-7fb44b20-a72f-4d2c-9173-fc8f59ba50eb"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tmp"/><Relationship Id="rId1" Type="http://schemas.openxmlformats.org/officeDocument/2006/relationships/slideLayout" Target="../slideLayouts/slideLayout5.xml"/><Relationship Id="rId4" Type="http://schemas.openxmlformats.org/officeDocument/2006/relationships/image" Target="../media/image33.tmp"/></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4.tm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tm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p:cNvSpPr>
          <p:nvPr/>
        </p:nvSpPr>
        <p:spPr bwMode="auto">
          <a:xfrm>
            <a:off x="587375" y="3093114"/>
            <a:ext cx="5004569"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5000" b="1" dirty="0">
                <a:solidFill>
                  <a:srgbClr val="000000"/>
                </a:solidFill>
                <a:latin typeface="Montserrat Semi" charset="0"/>
                <a:ea typeface="Montserrat Semi" charset="0"/>
                <a:cs typeface="Montserrat Semi" charset="0"/>
                <a:sym typeface="Poppins Medium" charset="0"/>
              </a:rPr>
              <a:t>SharePoint Online</a:t>
            </a:r>
            <a:endParaRPr lang="x-none" altLang="x-none" sz="5000" b="1" dirty="0">
              <a:solidFill>
                <a:srgbClr val="000000"/>
              </a:solidFill>
              <a:latin typeface="Montserrat Semi" charset="0"/>
              <a:ea typeface="Montserrat Semi" charset="0"/>
              <a:cs typeface="Montserrat Semi" charset="0"/>
              <a:sym typeface="Poppins Medium" charset="0"/>
            </a:endParaRPr>
          </a:p>
        </p:txBody>
      </p:sp>
      <p:sp>
        <p:nvSpPr>
          <p:cNvPr id="3" name="Text Box 3"/>
          <p:cNvSpPr txBox="1">
            <a:spLocks/>
          </p:cNvSpPr>
          <p:nvPr/>
        </p:nvSpPr>
        <p:spPr bwMode="auto">
          <a:xfrm>
            <a:off x="1343443" y="4083392"/>
            <a:ext cx="3384315" cy="102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120000"/>
              </a:lnSpc>
              <a:spcBef>
                <a:spcPct val="0"/>
              </a:spcBef>
              <a:spcAft>
                <a:spcPct val="0"/>
              </a:spcAft>
              <a:defRPr/>
            </a:pPr>
            <a:r>
              <a:rPr lang="en-US" altLang="x-none" sz="1600" b="1" dirty="0">
                <a:solidFill>
                  <a:srgbClr val="000000"/>
                </a:solidFill>
                <a:latin typeface="Montserrat Semi" charset="0"/>
                <a:ea typeface="Montserrat Semi" charset="0"/>
                <a:cs typeface="Montserrat Semi" charset="0"/>
                <a:sym typeface="Poppins Medium" charset="0"/>
              </a:rPr>
              <a:t>Storing and Sharing Documents</a:t>
            </a:r>
            <a:endParaRPr lang="x-none" altLang="x-none" sz="1600" b="1" dirty="0">
              <a:solidFill>
                <a:srgbClr val="000000"/>
              </a:solidFill>
              <a:latin typeface="Montserrat Semi" charset="0"/>
              <a:ea typeface="Montserrat Semi" charset="0"/>
              <a:cs typeface="Montserrat Semi" charset="0"/>
              <a:sym typeface="Poppins Medium" charset="0"/>
            </a:endParaRPr>
          </a:p>
        </p:txBody>
      </p:sp>
      <p:pic>
        <p:nvPicPr>
          <p:cNvPr id="6" name="Espace réservé pour une image  5">
            <a:extLst>
              <a:ext uri="{FF2B5EF4-FFF2-40B4-BE49-F238E27FC236}">
                <a16:creationId xmlns:a16="http://schemas.microsoft.com/office/drawing/2014/main" id="{AFA83175-EE4B-4147-99AF-DD8A2E28C42D}"/>
              </a:ext>
            </a:extLst>
          </p:cNvPr>
          <p:cNvPicPr>
            <a:picLocks noGrp="1" noChangeAspect="1"/>
          </p:cNvPicPr>
          <p:nvPr>
            <p:ph type="pic" sz="quarter" idx="18"/>
          </p:nvPr>
        </p:nvPicPr>
        <p:blipFill>
          <a:blip r:embed="rId2"/>
          <a:srcRect l="22377" r="22377"/>
          <a:stretch>
            <a:fillRect/>
          </a:stretch>
        </p:blipFill>
        <p:spPr>
          <a:xfrm>
            <a:off x="6096000" y="548482"/>
            <a:ext cx="5508625" cy="5761038"/>
          </a:xfrm>
          <a:solidFill>
            <a:schemeClr val="accent1"/>
          </a:solidFill>
        </p:spPr>
      </p:pic>
    </p:spTree>
    <p:extLst>
      <p:ext uri="{BB962C8B-B14F-4D97-AF65-F5344CB8AC3E}">
        <p14:creationId xmlns:p14="http://schemas.microsoft.com/office/powerpoint/2010/main" val="2071674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age web, Police&#10;&#10;Description générée automatiquement">
            <a:extLst>
              <a:ext uri="{FF2B5EF4-FFF2-40B4-BE49-F238E27FC236}">
                <a16:creationId xmlns:a16="http://schemas.microsoft.com/office/drawing/2014/main" id="{7C6D8F8F-3401-DF23-701F-3A90CC268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092" y="4698262"/>
            <a:ext cx="3447555" cy="2007102"/>
          </a:xfrm>
          <a:prstGeom prst="rect">
            <a:avLst/>
          </a:prstGeom>
        </p:spPr>
      </p:pic>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10</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88640"/>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The </a:t>
            </a:r>
            <a:r>
              <a:rPr lang="en-US" altLang="x-none" sz="3600" b="1" dirty="0" err="1">
                <a:solidFill>
                  <a:srgbClr val="000000"/>
                </a:solidFill>
                <a:latin typeface="Montserrat Semi" charset="0"/>
                <a:ea typeface="Montserrat Semi" charset="0"/>
                <a:cs typeface="Montserrat Semi" charset="0"/>
                <a:sym typeface="Poppins Medium" charset="0"/>
              </a:rPr>
              <a:t>contents</a:t>
            </a:r>
            <a:r>
              <a:rPr lang="en-US" altLang="x-none" sz="3600" b="1" dirty="0">
                <a:solidFill>
                  <a:srgbClr val="000000"/>
                </a:solidFill>
                <a:latin typeface="Montserrat Semi" charset="0"/>
                <a:ea typeface="Montserrat Semi" charset="0"/>
                <a:cs typeface="Montserrat Semi" charset="0"/>
                <a:sym typeface="Poppins Medium" charset="0"/>
              </a:rPr>
              <a:t> of a SharePoint site</a:t>
            </a:r>
            <a:endParaRPr lang="x-none" altLang="x-none" sz="3600" b="1" dirty="0">
              <a:solidFill>
                <a:srgbClr val="000000"/>
              </a:solidFill>
              <a:latin typeface="Montserrat Semi" charset="0"/>
              <a:ea typeface="Montserrat Semi" charset="0"/>
              <a:cs typeface="Montserrat Semi" charset="0"/>
              <a:sym typeface="Poppins Medium" charset="0"/>
            </a:endParaRPr>
          </a:p>
        </p:txBody>
      </p:sp>
      <p:pic>
        <p:nvPicPr>
          <p:cNvPr id="6" name="Image 5" descr="Une image contenant capture d’écran, texte, logiciel, Police&#10;&#10;Description générée automatiquement">
            <a:extLst>
              <a:ext uri="{FF2B5EF4-FFF2-40B4-BE49-F238E27FC236}">
                <a16:creationId xmlns:a16="http://schemas.microsoft.com/office/drawing/2014/main" id="{A1CB37CF-7FFA-3339-27A8-DB8C584E9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4698263"/>
            <a:ext cx="2969241" cy="1526188"/>
          </a:xfrm>
          <a:prstGeom prst="rect">
            <a:avLst/>
          </a:prstGeom>
        </p:spPr>
      </p:pic>
      <p:sp>
        <p:nvSpPr>
          <p:cNvPr id="2" name="Rectangle 1"/>
          <p:cNvSpPr/>
          <p:nvPr/>
        </p:nvSpPr>
        <p:spPr bwMode="auto">
          <a:xfrm>
            <a:off x="448165" y="1080597"/>
            <a:ext cx="11660503" cy="3540969"/>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 SharePoint site can contain organized information in the items on the site. Many elements are available and here are the main ones: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Document libraries: true containers of information, there are some variants: image libraries, form libraries. </a:t>
            </a:r>
          </a:p>
          <a:p>
            <a:pPr defTabSz="412750" eaLnBrk="0" fontAlgn="base" hangingPunct="0">
              <a:lnSpc>
                <a:spcPct val="180000"/>
              </a:lnSpc>
              <a:spcBef>
                <a:spcPct val="0"/>
              </a:spcBef>
              <a:spcAft>
                <a:spcPct val="0"/>
              </a:spcAft>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     Libraries can easily replace the file shares that proliferate on servers.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SharePoint lists: Pre-existing or custom, you can think of a SharePoint list as an Excel table - or an Access table - with fields (columns) and records (the list items). SharePoint has many default lists (contacts, calendars, surveys, tasks...).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Web pages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Wiki pages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Discussion Forums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Apps...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endPar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lnSpc>
                <a:spcPct val="180000"/>
              </a:lnSpc>
              <a:spcBef>
                <a:spcPct val="0"/>
              </a:spcBef>
              <a:spcAft>
                <a:spcPct val="0"/>
              </a:spcAft>
              <a:defRPr/>
            </a:pPr>
            <a:r>
              <a:rPr lang="fr-FR" sz="11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Each item can be placed on a page of the site as Web Parts using online editing tools.</a:t>
            </a:r>
            <a:endParaRPr lang="en-US" sz="115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pic>
        <p:nvPicPr>
          <p:cNvPr id="10" name="Image 9" descr="Une image contenant texte, capture d’écran&#10;&#10;Description générée automatiquement">
            <a:extLst>
              <a:ext uri="{FF2B5EF4-FFF2-40B4-BE49-F238E27FC236}">
                <a16:creationId xmlns:a16="http://schemas.microsoft.com/office/drawing/2014/main" id="{7297E116-2AAD-3FB3-C3D2-53C8C9C15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258" y="4698262"/>
            <a:ext cx="2618269" cy="1716994"/>
          </a:xfrm>
          <a:prstGeom prst="rect">
            <a:avLst/>
          </a:prstGeom>
        </p:spPr>
      </p:pic>
      <p:pic>
        <p:nvPicPr>
          <p:cNvPr id="14" name="Image 13">
            <a:extLst>
              <a:ext uri="{FF2B5EF4-FFF2-40B4-BE49-F238E27FC236}">
                <a16:creationId xmlns:a16="http://schemas.microsoft.com/office/drawing/2014/main" id="{D8C2C43C-90D1-4696-89C6-DC4E9F3AE5FC}"/>
              </a:ext>
            </a:extLst>
          </p:cNvPr>
          <p:cNvPicPr>
            <a:picLocks noChangeAspect="1"/>
          </p:cNvPicPr>
          <p:nvPr/>
        </p:nvPicPr>
        <p:blipFill>
          <a:blip r:embed="rId5"/>
          <a:stretch>
            <a:fillRect/>
          </a:stretch>
        </p:blipFill>
        <p:spPr>
          <a:xfrm>
            <a:off x="6137631" y="4698262"/>
            <a:ext cx="2216359" cy="2007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23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11</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224644"/>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The </a:t>
            </a:r>
            <a:r>
              <a:rPr lang="en-US" altLang="x-none" sz="3600" b="1" dirty="0" err="1">
                <a:solidFill>
                  <a:srgbClr val="000000"/>
                </a:solidFill>
                <a:latin typeface="Montserrat Semi" charset="0"/>
                <a:ea typeface="Montserrat Semi" charset="0"/>
                <a:cs typeface="Montserrat Semi" charset="0"/>
                <a:sym typeface="Poppins Medium" charset="0"/>
              </a:rPr>
              <a:t>contents</a:t>
            </a:r>
            <a:r>
              <a:rPr lang="en-US" altLang="x-none" sz="3600" b="1" dirty="0">
                <a:solidFill>
                  <a:srgbClr val="000000"/>
                </a:solidFill>
                <a:latin typeface="Montserrat Semi" charset="0"/>
                <a:ea typeface="Montserrat Semi" charset="0"/>
                <a:cs typeface="Montserrat Semi" charset="0"/>
                <a:sym typeface="Poppins Medium" charset="0"/>
              </a:rPr>
              <a:t> of a SharePoint site</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448165" y="1080597"/>
            <a:ext cx="6979983" cy="4621906"/>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u="sng" dirty="0">
                <a:solidFill>
                  <a:srgbClr val="282828"/>
                </a:solidFill>
                <a:latin typeface="Roboto"/>
                <a:cs typeface="Poppins" charset="0"/>
                <a:sym typeface="Poppins" charset="0"/>
              </a:rPr>
              <a:t>Web Parts</a:t>
            </a:r>
          </a:p>
          <a:p>
            <a:pPr defTabSz="412750" eaLnBrk="0" fontAlgn="base" hangingPunct="0">
              <a:lnSpc>
                <a:spcPct val="180000"/>
              </a:lnSpc>
              <a:spcBef>
                <a:spcPct val="0"/>
              </a:spcBef>
              <a:spcAft>
                <a:spcPct val="0"/>
              </a:spcAft>
              <a:defRPr/>
            </a:pPr>
            <a:r>
              <a:rPr lang="fr-FR" sz="1100" dirty="0">
                <a:solidFill>
                  <a:srgbClr val="282828"/>
                </a:solidFill>
                <a:latin typeface="Roboto"/>
                <a:cs typeface="Poppins" charset="0"/>
                <a:sym typeface="Poppins" charset="0"/>
              </a:rPr>
              <a:t>Web Parts are SharePoint items that are placed on a Web page in the portal. A Web Part can display a document library, list, report, video, and so on in its zone.</a:t>
            </a:r>
          </a:p>
          <a:p>
            <a:pPr defTabSz="412750" eaLnBrk="0" fontAlgn="base" hangingPunct="0">
              <a:lnSpc>
                <a:spcPct val="180000"/>
              </a:lnSpc>
              <a:spcBef>
                <a:spcPct val="0"/>
              </a:spcBef>
              <a:spcAft>
                <a:spcPct val="0"/>
              </a:spcAft>
              <a:defRPr/>
            </a:pPr>
            <a:r>
              <a:rPr lang="fr-FR" sz="1100" dirty="0">
                <a:solidFill>
                  <a:srgbClr val="282828"/>
                </a:solidFill>
                <a:latin typeface="Roboto"/>
                <a:cs typeface="Poppins" charset="0"/>
                <a:sym typeface="Poppins" charset="0"/>
              </a:rPr>
              <a:t>All items in a site, some of which are available in the Quick Launch bar on the left, can be used as Web Parts. A Web Part has its own display characteristics (dimensions, sorting, filter...) independent of the display of the original item.</a:t>
            </a:r>
          </a:p>
          <a:p>
            <a:pPr defTabSz="412750" eaLnBrk="0" fontAlgn="base" hangingPunct="0">
              <a:lnSpc>
                <a:spcPct val="180000"/>
              </a:lnSpc>
              <a:spcBef>
                <a:spcPct val="0"/>
              </a:spcBef>
              <a:spcAft>
                <a:spcPct val="0"/>
              </a:spcAft>
              <a:defRPr/>
            </a:pPr>
            <a:r>
              <a:rPr lang="fr-FR" sz="1100" u="sng" dirty="0">
                <a:solidFill>
                  <a:srgbClr val="282828"/>
                </a:solidFill>
                <a:latin typeface="Roboto"/>
                <a:cs typeface="Poppins" charset="0"/>
                <a:sym typeface="Poppins" charset="0"/>
              </a:rPr>
              <a:t>The document library</a:t>
            </a:r>
          </a:p>
          <a:p>
            <a:pPr defTabSz="412750" eaLnBrk="0" fontAlgn="base" hangingPunct="0">
              <a:lnSpc>
                <a:spcPct val="180000"/>
              </a:lnSpc>
              <a:spcBef>
                <a:spcPct val="0"/>
              </a:spcBef>
              <a:spcAft>
                <a:spcPct val="0"/>
              </a:spcAft>
              <a:defRPr/>
            </a:pPr>
            <a:r>
              <a:rPr lang="fr-FR" sz="1100" dirty="0">
                <a:solidFill>
                  <a:srgbClr val="282828"/>
                </a:solidFill>
                <a:latin typeface="Roboto"/>
                <a:cs typeface="Poppins" charset="0"/>
                <a:sym typeface="Poppins" charset="0"/>
              </a:rPr>
              <a:t>A document library created on the site can be placed on the home page in a Web Part by using the </a:t>
            </a:r>
            <a:r>
              <a:rPr lang="fr-FR" sz="1100" b="1" dirty="0">
                <a:solidFill>
                  <a:srgbClr val="282828"/>
                </a:solidFill>
                <a:latin typeface="Roboto"/>
                <a:cs typeface="Poppins" charset="0"/>
                <a:sym typeface="Poppins" charset="0"/>
              </a:rPr>
              <a:t>Edit</a:t>
            </a:r>
            <a:r>
              <a:rPr lang="fr-FR" sz="1100" dirty="0">
                <a:solidFill>
                  <a:srgbClr val="282828"/>
                </a:solidFill>
                <a:latin typeface="Roboto"/>
                <a:cs typeface="Poppins" charset="0"/>
                <a:sym typeface="Poppins" charset="0"/>
              </a:rPr>
              <a:t> button and page editing mode. In addition, sorting in the default library view may differ from that in the Web Part.</a:t>
            </a:r>
          </a:p>
          <a:p>
            <a:pPr defTabSz="412750" eaLnBrk="0" fontAlgn="base" hangingPunct="0">
              <a:lnSpc>
                <a:spcPct val="180000"/>
              </a:lnSpc>
              <a:spcBef>
                <a:spcPct val="0"/>
              </a:spcBef>
              <a:spcAft>
                <a:spcPct val="0"/>
              </a:spcAft>
              <a:defRPr/>
            </a:pPr>
            <a:r>
              <a:rPr lang="fr-FR" sz="1100" u="sng" dirty="0">
                <a:solidFill>
                  <a:srgbClr val="282828"/>
                </a:solidFill>
                <a:latin typeface="Roboto"/>
                <a:cs typeface="Poppins" charset="0"/>
                <a:sym typeface="Poppins" charset="0"/>
              </a:rPr>
              <a:t>The Quick Launch link bar</a:t>
            </a:r>
          </a:p>
          <a:p>
            <a:pPr defTabSz="412750" eaLnBrk="0" fontAlgn="base" hangingPunct="0">
              <a:lnSpc>
                <a:spcPct val="180000"/>
              </a:lnSpc>
              <a:spcBef>
                <a:spcPct val="0"/>
              </a:spcBef>
              <a:spcAft>
                <a:spcPct val="0"/>
              </a:spcAft>
              <a:defRPr/>
            </a:pPr>
            <a:r>
              <a:rPr lang="fr-FR" sz="1100" dirty="0">
                <a:solidFill>
                  <a:srgbClr val="282828"/>
                </a:solidFill>
                <a:latin typeface="Roboto"/>
                <a:cs typeface="Poppins" charset="0"/>
                <a:sym typeface="Poppins" charset="0"/>
              </a:rPr>
              <a:t>The </a:t>
            </a:r>
            <a:r>
              <a:rPr lang="fr-FR" sz="1100" b="1" dirty="0">
                <a:solidFill>
                  <a:srgbClr val="282828"/>
                </a:solidFill>
                <a:latin typeface="Roboto"/>
                <a:cs typeface="Poppins" charset="0"/>
                <a:sym typeface="Poppins" charset="0"/>
              </a:rPr>
              <a:t>Quick Launch</a:t>
            </a:r>
            <a:r>
              <a:rPr lang="fr-FR" sz="1100" dirty="0">
                <a:solidFill>
                  <a:srgbClr val="282828"/>
                </a:solidFill>
                <a:latin typeface="Roboto"/>
                <a:cs typeface="Poppins" charset="0"/>
                <a:sym typeface="Poppins" charset="0"/>
              </a:rPr>
              <a:t> link bar groups all items in the site (libraries, lists, forums, and so on) by object type. We will see that the content and order of the Quick Launch bar are completely customizable. Similarly, you can use certain SharePoint items in Web Parts on a Web page without a link in the Quick Launch. The tabs at the top of the page (or top link bar) are used to distinguish a site from its subsites. When creating portal elements, creating subsites provides a well-siloed view of the information available on the portal.</a:t>
            </a:r>
          </a:p>
        </p:txBody>
      </p:sp>
      <p:pic>
        <p:nvPicPr>
          <p:cNvPr id="5" name="Image 4">
            <a:extLst>
              <a:ext uri="{FF2B5EF4-FFF2-40B4-BE49-F238E27FC236}">
                <a16:creationId xmlns:a16="http://schemas.microsoft.com/office/drawing/2014/main" id="{695ECFED-FF89-4B72-B0AC-E90D24D89B1D}"/>
              </a:ext>
            </a:extLst>
          </p:cNvPr>
          <p:cNvPicPr>
            <a:picLocks noChangeAspect="1"/>
          </p:cNvPicPr>
          <p:nvPr/>
        </p:nvPicPr>
        <p:blipFill>
          <a:blip r:embed="rId2"/>
          <a:stretch>
            <a:fillRect/>
          </a:stretch>
        </p:blipFill>
        <p:spPr>
          <a:xfrm>
            <a:off x="8157417" y="764779"/>
            <a:ext cx="3115421" cy="2664222"/>
          </a:xfrm>
          <a:prstGeom prst="rect">
            <a:avLst/>
          </a:prstGeom>
          <a:ln>
            <a:noFill/>
          </a:ln>
          <a:effectLst>
            <a:outerShdw blurRad="292100" dist="139700" dir="2700000" algn="tl" rotWithShape="0">
              <a:srgbClr val="333333">
                <a:alpha val="65000"/>
              </a:srgbClr>
            </a:outerShdw>
          </a:effectLst>
        </p:spPr>
      </p:pic>
      <p:pic>
        <p:nvPicPr>
          <p:cNvPr id="4" name="Image 3" descr="Une image contenant texte, capture d’écran, Police&#10;&#10;Description générée automatiquement">
            <a:extLst>
              <a:ext uri="{FF2B5EF4-FFF2-40B4-BE49-F238E27FC236}">
                <a16:creationId xmlns:a16="http://schemas.microsoft.com/office/drawing/2014/main" id="{EDD26840-CB29-BA46-C638-C2B3E8B7F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417" y="3624126"/>
            <a:ext cx="1719003" cy="3057250"/>
          </a:xfrm>
          <a:prstGeom prst="rect">
            <a:avLst/>
          </a:prstGeom>
        </p:spPr>
      </p:pic>
    </p:spTree>
    <p:extLst>
      <p:ext uri="{BB962C8B-B14F-4D97-AF65-F5344CB8AC3E}">
        <p14:creationId xmlns:p14="http://schemas.microsoft.com/office/powerpoint/2010/main" val="2949666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12</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224644"/>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The </a:t>
            </a:r>
            <a:r>
              <a:rPr lang="en-US" altLang="x-none" sz="3600" b="1" dirty="0" err="1">
                <a:solidFill>
                  <a:srgbClr val="000000"/>
                </a:solidFill>
                <a:latin typeface="Montserrat Semi" charset="0"/>
                <a:ea typeface="Montserrat Semi" charset="0"/>
                <a:cs typeface="Montserrat Semi" charset="0"/>
                <a:sym typeface="Poppins Medium" charset="0"/>
              </a:rPr>
              <a:t>contents</a:t>
            </a:r>
            <a:r>
              <a:rPr lang="en-US" altLang="x-none" sz="3600" b="1" dirty="0">
                <a:solidFill>
                  <a:srgbClr val="000000"/>
                </a:solidFill>
                <a:latin typeface="Montserrat Semi" charset="0"/>
                <a:ea typeface="Montserrat Semi" charset="0"/>
                <a:cs typeface="Montserrat Semi" charset="0"/>
                <a:sym typeface="Poppins Medium" charset="0"/>
              </a:rPr>
              <a:t> of a SharePoint site</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7" name="ZoneTexte 6">
            <a:extLst>
              <a:ext uri="{FF2B5EF4-FFF2-40B4-BE49-F238E27FC236}">
                <a16:creationId xmlns:a16="http://schemas.microsoft.com/office/drawing/2014/main" id="{322CD689-1C01-4491-A053-65B1C1F88251}"/>
              </a:ext>
            </a:extLst>
          </p:cNvPr>
          <p:cNvSpPr txBox="1"/>
          <p:nvPr/>
        </p:nvSpPr>
        <p:spPr>
          <a:xfrm>
            <a:off x="263352" y="1160748"/>
            <a:ext cx="11457161" cy="3404265"/>
          </a:xfrm>
          <a:prstGeom prst="rect">
            <a:avLst/>
          </a:prstGeom>
          <a:noFill/>
        </p:spPr>
        <p:txBody>
          <a:bodyPr wrap="square">
            <a:spAutoFit/>
          </a:bodyPr>
          <a:lstStyle/>
          <a:p>
            <a:pPr defTabSz="412750" eaLnBrk="0" fontAlgn="base" hangingPunct="0">
              <a:lnSpc>
                <a:spcPct val="180000"/>
              </a:lnSpc>
              <a:spcBef>
                <a:spcPct val="0"/>
              </a:spcBef>
              <a:spcAft>
                <a:spcPct val="0"/>
              </a:spcAft>
              <a:defRPr/>
            </a:pPr>
            <a:r>
              <a:rPr lang="fr-FR" sz="1100" u="sng" dirty="0">
                <a:solidFill>
                  <a:srgbClr val="282828"/>
                </a:solidFill>
                <a:latin typeface="Roboto"/>
                <a:cs typeface="Poppins" charset="0"/>
                <a:sym typeface="Poppins" charset="0"/>
              </a:rPr>
              <a:t>The top link bar</a:t>
            </a:r>
          </a:p>
          <a:p>
            <a:pPr defTabSz="412750" eaLnBrk="0" fontAlgn="base" hangingPunct="0">
              <a:lnSpc>
                <a:spcPct val="180000"/>
              </a:lnSpc>
              <a:spcBef>
                <a:spcPct val="0"/>
              </a:spcBef>
              <a:spcAft>
                <a:spcPct val="0"/>
              </a:spcAft>
              <a:defRPr/>
            </a:pPr>
            <a:r>
              <a:rPr lang="fr-FR" sz="1100" dirty="0">
                <a:solidFill>
                  <a:srgbClr val="282828"/>
                </a:solidFill>
                <a:latin typeface="Roboto"/>
                <a:cs typeface="Poppins" charset="0"/>
                <a:sym typeface="Poppins" charset="0"/>
              </a:rPr>
              <a:t>The tabs at the top of the page (or top link bar) are used to distinguish a site from its subsites. When creating portal elements, creating subsites provides a well-siloed view of the information available on the portal.</a:t>
            </a:r>
          </a:p>
          <a:p>
            <a:pPr defTabSz="412750" eaLnBrk="0" fontAlgn="base" hangingPunct="0">
              <a:lnSpc>
                <a:spcPct val="180000"/>
              </a:lnSpc>
              <a:spcBef>
                <a:spcPct val="0"/>
              </a:spcBef>
              <a:spcAft>
                <a:spcPct val="0"/>
              </a:spcAft>
              <a:defRPr/>
            </a:pPr>
            <a:r>
              <a:rPr lang="fr-FR" sz="1100" u="sng" dirty="0">
                <a:solidFill>
                  <a:srgbClr val="292829"/>
                </a:solidFill>
                <a:latin typeface="Open Sans" charset="0"/>
                <a:ea typeface="Open Sans" charset="0"/>
                <a:cs typeface="Open Sans" charset="0"/>
                <a:sym typeface="Poppins" charset="0"/>
              </a:rPr>
              <a:t>The Settings button</a:t>
            </a:r>
          </a:p>
          <a:p>
            <a:pPr defTabSz="412750" eaLnBrk="0" fontAlgn="base" hangingPunct="0">
              <a:lnSpc>
                <a:spcPct val="180000"/>
              </a:lnSpc>
              <a:spcBef>
                <a:spcPct val="0"/>
              </a:spcBef>
              <a:spcAft>
                <a:spcPct val="0"/>
              </a:spcAft>
              <a:defRPr/>
            </a:pPr>
            <a:r>
              <a:rPr lang="fr-FR" sz="1100" dirty="0">
                <a:solidFill>
                  <a:srgbClr val="292829"/>
                </a:solidFill>
                <a:latin typeface="Open Sans" charset="0"/>
                <a:ea typeface="Open Sans" charset="0"/>
                <a:cs typeface="Open Sans" charset="0"/>
                <a:sym typeface="Poppins" charset="0"/>
              </a:rPr>
              <a:t>Finally, note the Settings button at the top right of each portal page, to the left of the user button. This button is most commonly used by administrators. It allows:</a:t>
            </a:r>
          </a:p>
          <a:p>
            <a:pPr defTabSz="412750" eaLnBrk="0" fontAlgn="base" hangingPunct="0">
              <a:lnSpc>
                <a:spcPct val="180000"/>
              </a:lnSpc>
              <a:spcBef>
                <a:spcPct val="0"/>
              </a:spcBef>
              <a:spcAft>
                <a:spcPct val="0"/>
              </a:spcAft>
              <a:defRPr/>
            </a:pPr>
            <a:r>
              <a:rPr lang="fr-FR" sz="1100" dirty="0">
                <a:solidFill>
                  <a:srgbClr val="292829"/>
                </a:solidFill>
                <a:latin typeface="Open Sans" charset="0"/>
                <a:ea typeface="Open Sans" charset="0"/>
                <a:cs typeface="Open Sans" charset="0"/>
                <a:sym typeface="Poppins" charset="0"/>
              </a:rPr>
              <a:t>Change site permissions (Share With command)</a:t>
            </a:r>
          </a:p>
          <a:p>
            <a:pPr defTabSz="412750" eaLnBrk="0" fontAlgn="base" hangingPunct="0">
              <a:lnSpc>
                <a:spcPct val="180000"/>
              </a:lnSpc>
              <a:spcBef>
                <a:spcPct val="0"/>
              </a:spcBef>
              <a:spcAft>
                <a:spcPct val="0"/>
              </a:spcAft>
              <a:defRPr/>
            </a:pPr>
            <a:r>
              <a:rPr lang="fr-FR" sz="1100" dirty="0">
                <a:solidFill>
                  <a:srgbClr val="292829"/>
                </a:solidFill>
                <a:latin typeface="Open Sans" charset="0"/>
                <a:ea typeface="Open Sans" charset="0"/>
                <a:cs typeface="Open Sans" charset="0"/>
                <a:sym typeface="Poppins" charset="0"/>
              </a:rPr>
              <a:t>The creation of the elements of the site (subsites, libraries, lists...) via the </a:t>
            </a:r>
            <a:r>
              <a:rPr lang="fr-FR" sz="1100" b="1" dirty="0">
                <a:solidFill>
                  <a:srgbClr val="292829"/>
                </a:solidFill>
                <a:latin typeface="Open Sans" charset="0"/>
                <a:ea typeface="Open Sans" charset="0"/>
                <a:cs typeface="Open Sans" charset="0"/>
                <a:sym typeface="Poppins" charset="0"/>
              </a:rPr>
              <a:t>Add an application</a:t>
            </a:r>
            <a:r>
              <a:rPr lang="fr-FR" sz="1100" dirty="0">
                <a:solidFill>
                  <a:srgbClr val="292829"/>
                </a:solidFill>
                <a:latin typeface="Open Sans" charset="0"/>
                <a:ea typeface="Open Sans" charset="0"/>
                <a:cs typeface="Open Sans" charset="0"/>
                <a:sym typeface="Poppins" charset="0"/>
              </a:rPr>
              <a:t> command;</a:t>
            </a:r>
          </a:p>
          <a:p>
            <a:pPr defTabSz="412750" eaLnBrk="0" fontAlgn="base" hangingPunct="0">
              <a:lnSpc>
                <a:spcPct val="180000"/>
              </a:lnSpc>
              <a:spcBef>
                <a:spcPct val="0"/>
              </a:spcBef>
              <a:spcAft>
                <a:spcPct val="0"/>
              </a:spcAft>
              <a:defRPr/>
            </a:pPr>
            <a:r>
              <a:rPr lang="fr-FR" sz="1100" dirty="0">
                <a:solidFill>
                  <a:srgbClr val="292829"/>
                </a:solidFill>
                <a:latin typeface="Open Sans" charset="0"/>
                <a:ea typeface="Open Sans" charset="0"/>
                <a:cs typeface="Open Sans" charset="0"/>
                <a:sym typeface="Poppins" charset="0"/>
              </a:rPr>
              <a:t>Changing the order of the Web Parts to edit mode of the web pages of the portal (changing the order of the Web Parts, adding new Web Parts, removing Web Parts) using </a:t>
            </a:r>
            <a:r>
              <a:rPr lang="fr-FR" sz="1100" b="1" dirty="0">
                <a:solidFill>
                  <a:srgbClr val="292829"/>
                </a:solidFill>
                <a:latin typeface="Open Sans" charset="0"/>
                <a:ea typeface="Open Sans" charset="0"/>
                <a:cs typeface="Open Sans" charset="0"/>
                <a:sym typeface="Poppins" charset="0"/>
              </a:rPr>
              <a:t>the Edit Page</a:t>
            </a:r>
            <a:r>
              <a:rPr lang="fr-FR" sz="1100" dirty="0">
                <a:solidFill>
                  <a:srgbClr val="292829"/>
                </a:solidFill>
                <a:latin typeface="Open Sans" charset="0"/>
                <a:ea typeface="Open Sans" charset="0"/>
                <a:cs typeface="Open Sans" charset="0"/>
                <a:sym typeface="Poppins" charset="0"/>
              </a:rPr>
              <a:t> command;</a:t>
            </a:r>
          </a:p>
          <a:p>
            <a:pPr defTabSz="412750" eaLnBrk="0" fontAlgn="base" hangingPunct="0">
              <a:lnSpc>
                <a:spcPct val="180000"/>
              </a:lnSpc>
              <a:spcBef>
                <a:spcPct val="0"/>
              </a:spcBef>
              <a:spcAft>
                <a:spcPct val="0"/>
              </a:spcAft>
              <a:defRPr/>
            </a:pPr>
            <a:r>
              <a:rPr lang="fr-FR" sz="1100" dirty="0">
                <a:solidFill>
                  <a:srgbClr val="292829"/>
                </a:solidFill>
                <a:latin typeface="Open Sans" charset="0"/>
                <a:ea typeface="Open Sans" charset="0"/>
                <a:cs typeface="Open Sans" charset="0"/>
                <a:sym typeface="Poppins" charset="0"/>
              </a:rPr>
              <a:t>Access the Site and Site Collection Administration Settings page through the </a:t>
            </a:r>
            <a:r>
              <a:rPr lang="fr-FR" sz="1100" b="1" dirty="0">
                <a:solidFill>
                  <a:srgbClr val="292829"/>
                </a:solidFill>
                <a:latin typeface="Open Sans" charset="0"/>
                <a:ea typeface="Open Sans" charset="0"/>
                <a:cs typeface="Open Sans" charset="0"/>
                <a:sym typeface="Poppins" charset="0"/>
              </a:rPr>
              <a:t>Site Settings</a:t>
            </a:r>
            <a:r>
              <a:rPr lang="fr-FR" sz="1100" dirty="0">
                <a:solidFill>
                  <a:srgbClr val="292829"/>
                </a:solidFill>
                <a:latin typeface="Open Sans" charset="0"/>
                <a:ea typeface="Open Sans" charset="0"/>
                <a:cs typeface="Open Sans" charset="0"/>
                <a:sym typeface="Poppins" charset="0"/>
              </a:rPr>
              <a:t> command.</a:t>
            </a:r>
          </a:p>
          <a:p>
            <a:pPr defTabSz="412750" eaLnBrk="0" fontAlgn="base" hangingPunct="0">
              <a:lnSpc>
                <a:spcPct val="180000"/>
              </a:lnSpc>
              <a:spcBef>
                <a:spcPct val="0"/>
              </a:spcBef>
              <a:spcAft>
                <a:spcPct val="0"/>
              </a:spcAft>
              <a:defRPr/>
            </a:pPr>
            <a:r>
              <a:rPr lang="fr-FR" sz="1100" dirty="0">
                <a:solidFill>
                  <a:srgbClr val="292829"/>
                </a:solidFill>
                <a:latin typeface="Open Sans" charset="0"/>
                <a:ea typeface="Open Sans" charset="0"/>
                <a:cs typeface="Open Sans" charset="0"/>
                <a:sym typeface="Poppins" charset="0"/>
              </a:rPr>
              <a:t>Change the theme of a site using the </a:t>
            </a:r>
            <a:r>
              <a:rPr lang="fr-FR" sz="1100" b="1" dirty="0">
                <a:solidFill>
                  <a:srgbClr val="292829"/>
                </a:solidFill>
                <a:latin typeface="Open Sans" charset="0"/>
                <a:ea typeface="Open Sans" charset="0"/>
                <a:cs typeface="Open Sans" charset="0"/>
                <a:sym typeface="Poppins" charset="0"/>
              </a:rPr>
              <a:t>Change Appearance</a:t>
            </a:r>
            <a:r>
              <a:rPr lang="fr-FR" sz="1100" dirty="0">
                <a:solidFill>
                  <a:srgbClr val="292829"/>
                </a:solidFill>
                <a:latin typeface="Open Sans" charset="0"/>
                <a:ea typeface="Open Sans" charset="0"/>
                <a:cs typeface="Open Sans" charset="0"/>
                <a:sym typeface="Poppins" charset="0"/>
              </a:rPr>
              <a:t> command.</a:t>
            </a:r>
            <a:endParaRPr lang="en-US" sz="1100" dirty="0">
              <a:solidFill>
                <a:srgbClr val="292829"/>
              </a:solidFill>
              <a:latin typeface="Open Sans" charset="0"/>
              <a:ea typeface="Open Sans" charset="0"/>
              <a:cs typeface="Open Sans" charset="0"/>
              <a:sym typeface="Poppins" charset="0"/>
            </a:endParaRPr>
          </a:p>
        </p:txBody>
      </p:sp>
      <p:pic>
        <p:nvPicPr>
          <p:cNvPr id="6" name="Image 5" descr="Une image contenant capture d’écran, texte, logiciel, Page web&#10;&#10;Description générée automatiquement">
            <a:extLst>
              <a:ext uri="{FF2B5EF4-FFF2-40B4-BE49-F238E27FC236}">
                <a16:creationId xmlns:a16="http://schemas.microsoft.com/office/drawing/2014/main" id="{4462199F-4727-447E-D359-62BB8654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641" y="4172382"/>
            <a:ext cx="7397195" cy="2568988"/>
          </a:xfrm>
          <a:prstGeom prst="rect">
            <a:avLst/>
          </a:prstGeom>
        </p:spPr>
      </p:pic>
      <p:sp>
        <p:nvSpPr>
          <p:cNvPr id="2" name="Rectangle 1">
            <a:extLst>
              <a:ext uri="{FF2B5EF4-FFF2-40B4-BE49-F238E27FC236}">
                <a16:creationId xmlns:a16="http://schemas.microsoft.com/office/drawing/2014/main" id="{C049D4FE-70B8-48E7-A629-82A62497ABE5}"/>
              </a:ext>
            </a:extLst>
          </p:cNvPr>
          <p:cNvSpPr/>
          <p:nvPr/>
        </p:nvSpPr>
        <p:spPr bwMode="auto">
          <a:xfrm>
            <a:off x="2550641" y="4376937"/>
            <a:ext cx="1745159" cy="192360"/>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noFill/>
              <a:latin typeface="Poppins" charset="0"/>
              <a:ea typeface="Poppins" charset="0"/>
              <a:cs typeface="Poppins" charset="0"/>
              <a:sym typeface="Poppins" charset="0"/>
            </a:endParaRPr>
          </a:p>
        </p:txBody>
      </p:sp>
      <p:sp>
        <p:nvSpPr>
          <p:cNvPr id="3" name="Ellipse 2">
            <a:extLst>
              <a:ext uri="{FF2B5EF4-FFF2-40B4-BE49-F238E27FC236}">
                <a16:creationId xmlns:a16="http://schemas.microsoft.com/office/drawing/2014/main" id="{D4DC8302-6DFD-497A-A03B-B7F4A149EC43}"/>
              </a:ext>
            </a:extLst>
          </p:cNvPr>
          <p:cNvSpPr/>
          <p:nvPr/>
        </p:nvSpPr>
        <p:spPr bwMode="auto">
          <a:xfrm>
            <a:off x="9264352" y="4172381"/>
            <a:ext cx="216024" cy="270495"/>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Tree>
    <p:extLst>
      <p:ext uri="{BB962C8B-B14F-4D97-AF65-F5344CB8AC3E}">
        <p14:creationId xmlns:p14="http://schemas.microsoft.com/office/powerpoint/2010/main" val="3278533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fade">
                                      <p:cBhvr>
                                        <p:cTn id="3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13</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88640"/>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The </a:t>
            </a:r>
            <a:r>
              <a:rPr lang="en-US" altLang="x-none" sz="3600" b="1" dirty="0" err="1">
                <a:solidFill>
                  <a:srgbClr val="000000"/>
                </a:solidFill>
                <a:latin typeface="Montserrat Semi" charset="0"/>
                <a:ea typeface="Montserrat Semi" charset="0"/>
                <a:cs typeface="Montserrat Semi" charset="0"/>
                <a:sym typeface="Poppins Medium" charset="0"/>
              </a:rPr>
              <a:t>contents</a:t>
            </a:r>
            <a:r>
              <a:rPr lang="en-US" altLang="x-none" sz="3600" b="1" dirty="0">
                <a:solidFill>
                  <a:srgbClr val="000000"/>
                </a:solidFill>
                <a:latin typeface="Montserrat Semi" charset="0"/>
                <a:ea typeface="Montserrat Semi" charset="0"/>
                <a:cs typeface="Montserrat Semi" charset="0"/>
                <a:sym typeface="Poppins Medium" charset="0"/>
              </a:rPr>
              <a:t> of a SharePoint site</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9" name="ZoneTexte 8">
            <a:extLst>
              <a:ext uri="{FF2B5EF4-FFF2-40B4-BE49-F238E27FC236}">
                <a16:creationId xmlns:a16="http://schemas.microsoft.com/office/drawing/2014/main" id="{5C38750C-FEA7-4FEE-8FEA-50D0B0C7222A}"/>
              </a:ext>
            </a:extLst>
          </p:cNvPr>
          <p:cNvSpPr txBox="1">
            <a:spLocks/>
          </p:cNvSpPr>
          <p:nvPr/>
        </p:nvSpPr>
        <p:spPr>
          <a:xfrm>
            <a:off x="263352" y="1099893"/>
            <a:ext cx="11457161" cy="1778372"/>
          </a:xfrm>
          <a:prstGeom prst="rect">
            <a:avLst/>
          </a:prstGeom>
          <a:noFill/>
        </p:spPr>
        <p:txBody>
          <a:bodyPr wrap="square">
            <a:spAutoFit/>
          </a:bodyPr>
          <a:lstStyle/>
          <a:p>
            <a:pPr defTabSz="412750" eaLnBrk="0" fontAlgn="base" hangingPunct="0">
              <a:lnSpc>
                <a:spcPct val="180000"/>
              </a:lnSpc>
              <a:spcBef>
                <a:spcPct val="0"/>
              </a:spcBef>
              <a:spcAft>
                <a:spcPct val="0"/>
              </a:spcAft>
              <a:defRPr/>
            </a:pPr>
            <a:r>
              <a:rPr lang="fr-FR" sz="1250" u="sng"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Applications</a:t>
            </a:r>
          </a:p>
          <a:p>
            <a:pPr defTabSz="412750" eaLnBrk="0" fontAlgn="base" hangingPunct="0">
              <a:lnSpc>
                <a:spcPct val="180000"/>
              </a:lnSpc>
              <a:spcBef>
                <a:spcPct val="0"/>
              </a:spcBef>
              <a:spcAft>
                <a:spcPct val="0"/>
              </a:spcAft>
              <a:defRPr/>
            </a:pPr>
            <a:r>
              <a:rPr lang="fr-FR" sz="12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You can add applications to your SharePoint site, such as libraries, lists, calendars, discussion boards, and more.</a:t>
            </a:r>
          </a:p>
          <a:p>
            <a:pPr defTabSz="412750" eaLnBrk="0" fontAlgn="base" hangingPunct="0">
              <a:lnSpc>
                <a:spcPct val="180000"/>
              </a:lnSpc>
              <a:spcBef>
                <a:spcPct val="0"/>
              </a:spcBef>
              <a:spcAft>
                <a:spcPct val="0"/>
              </a:spcAft>
              <a:defRPr/>
            </a:pPr>
            <a:r>
              <a:rPr lang="fr-FR" sz="12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By extension, you note that, using the </a:t>
            </a:r>
            <a:r>
              <a:rPr lang="fr-FR" sz="1250" b="1"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Add Application</a:t>
            </a:r>
            <a:r>
              <a:rPr lang="fr-FR" sz="12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 command of the </a:t>
            </a:r>
            <a:r>
              <a:rPr lang="fr-FR" sz="1250" b="1"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Settings</a:t>
            </a:r>
            <a:r>
              <a:rPr lang="fr-FR" sz="12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 button, each library, custom list, or already parameterized object is called an application. </a:t>
            </a:r>
          </a:p>
          <a:p>
            <a:pPr defTabSz="412750" eaLnBrk="0" fontAlgn="base" hangingPunct="0">
              <a:lnSpc>
                <a:spcPct val="180000"/>
              </a:lnSpc>
              <a:spcBef>
                <a:spcPct val="0"/>
              </a:spcBef>
              <a:spcAft>
                <a:spcPct val="0"/>
              </a:spcAft>
              <a:defRPr/>
            </a:pPr>
            <a:r>
              <a:rPr lang="fr-FR" sz="12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a:t>
            </a:r>
            <a:r>
              <a:rPr lang="fr-FR" sz="1250" b="1"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Site Content</a:t>
            </a:r>
            <a:r>
              <a:rPr lang="fr-FR" sz="125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 link also allows you to add an object using the New button and the Add Application command.</a:t>
            </a:r>
          </a:p>
        </p:txBody>
      </p:sp>
      <p:pic>
        <p:nvPicPr>
          <p:cNvPr id="5" name="Image 4" descr="Une image contenant texte, capture d’écran, logiciel, Icône d’ordinateur&#10;&#10;Description générée automatiquement">
            <a:extLst>
              <a:ext uri="{FF2B5EF4-FFF2-40B4-BE49-F238E27FC236}">
                <a16:creationId xmlns:a16="http://schemas.microsoft.com/office/drawing/2014/main" id="{51F02AA1-FE2D-8215-83E6-FECEB56CF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27" y="2878265"/>
            <a:ext cx="10629230" cy="3346186"/>
          </a:xfrm>
          <a:prstGeom prst="rect">
            <a:avLst/>
          </a:prstGeom>
        </p:spPr>
      </p:pic>
      <p:sp>
        <p:nvSpPr>
          <p:cNvPr id="10" name="Rectangle 9">
            <a:extLst>
              <a:ext uri="{FF2B5EF4-FFF2-40B4-BE49-F238E27FC236}">
                <a16:creationId xmlns:a16="http://schemas.microsoft.com/office/drawing/2014/main" id="{32D94D50-82B9-4742-924B-59CC7D7BCF49}"/>
              </a:ext>
            </a:extLst>
          </p:cNvPr>
          <p:cNvSpPr/>
          <p:nvPr/>
        </p:nvSpPr>
        <p:spPr bwMode="auto">
          <a:xfrm>
            <a:off x="767408" y="4808984"/>
            <a:ext cx="1908212" cy="192360"/>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Tree>
    <p:extLst>
      <p:ext uri="{BB962C8B-B14F-4D97-AF65-F5344CB8AC3E}">
        <p14:creationId xmlns:p14="http://schemas.microsoft.com/office/powerpoint/2010/main" val="1918411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8EC78-9280-473B-B16B-6B9ADC856141}"/>
              </a:ext>
            </a:extLst>
          </p:cNvPr>
          <p:cNvSpPr>
            <a:spLocks noGrp="1"/>
          </p:cNvSpPr>
          <p:nvPr>
            <p:ph type="title"/>
          </p:nvPr>
        </p:nvSpPr>
        <p:spPr/>
        <p:txBody>
          <a:bodyPr>
            <a:normAutofit/>
          </a:bodyPr>
          <a:lstStyle/>
          <a:p>
            <a:r>
              <a:rPr lang="fr-FR" dirty="0"/>
              <a:t>Create a SharePoint site</a:t>
            </a:r>
          </a:p>
        </p:txBody>
      </p:sp>
      <p:sp>
        <p:nvSpPr>
          <p:cNvPr id="14" name="Espace réservé du numéro de diapositive 13">
            <a:extLst>
              <a:ext uri="{FF2B5EF4-FFF2-40B4-BE49-F238E27FC236}">
                <a16:creationId xmlns:a16="http://schemas.microsoft.com/office/drawing/2014/main" id="{557BB7B2-1242-4D68-A4BA-B05AF3D14BBB}"/>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14</a:t>
            </a:fld>
            <a:endParaRPr lang="fr-FR" altLang="fr-FR" sz="1000" dirty="0">
              <a:solidFill>
                <a:srgbClr val="74808C"/>
              </a:solidFill>
              <a:latin typeface="Poppins" charset="0"/>
              <a:cs typeface="Poppins" charset="0"/>
              <a:sym typeface="Poppins" charset="0"/>
            </a:endParaRPr>
          </a:p>
        </p:txBody>
      </p:sp>
      <p:sp>
        <p:nvSpPr>
          <p:cNvPr id="3" name="ZoneTexte 2">
            <a:extLst>
              <a:ext uri="{FF2B5EF4-FFF2-40B4-BE49-F238E27FC236}">
                <a16:creationId xmlns:a16="http://schemas.microsoft.com/office/drawing/2014/main" id="{AABD4E87-FFC6-4F3B-A979-FB2070C1BF53}"/>
              </a:ext>
            </a:extLst>
          </p:cNvPr>
          <p:cNvSpPr txBox="1"/>
          <p:nvPr/>
        </p:nvSpPr>
        <p:spPr>
          <a:xfrm>
            <a:off x="839788" y="1180542"/>
            <a:ext cx="5112568" cy="400110"/>
          </a:xfrm>
          <a:prstGeom prst="rect">
            <a:avLst/>
          </a:prstGeom>
          <a:noFill/>
        </p:spPr>
        <p:txBody>
          <a:bodyPr wrap="square" rtlCol="0">
            <a:spAutoFit/>
          </a:bodyPr>
          <a:lstStyle/>
          <a:p>
            <a:pPr defTabSz="412750" eaLnBrk="0" fontAlgn="base" hangingPunct="0">
              <a:spcBef>
                <a:spcPct val="0"/>
              </a:spcBef>
              <a:spcAft>
                <a:spcPct val="0"/>
              </a:spcAft>
            </a:pPr>
            <a:r>
              <a:rPr lang="fr-CA"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Team site or communication site?</a:t>
            </a:r>
          </a:p>
        </p:txBody>
      </p:sp>
      <p:sp>
        <p:nvSpPr>
          <p:cNvPr id="4" name="Rectangle 3">
            <a:extLst>
              <a:ext uri="{FF2B5EF4-FFF2-40B4-BE49-F238E27FC236}">
                <a16:creationId xmlns:a16="http://schemas.microsoft.com/office/drawing/2014/main" id="{E2E39EFE-8766-4017-8B80-00861C15EECD}"/>
              </a:ext>
            </a:extLst>
          </p:cNvPr>
          <p:cNvSpPr/>
          <p:nvPr/>
        </p:nvSpPr>
        <p:spPr>
          <a:xfrm>
            <a:off x="515566" y="4410978"/>
            <a:ext cx="11160868" cy="1708160"/>
          </a:xfrm>
          <a:prstGeom prst="rect">
            <a:avLst/>
          </a:prstGeom>
        </p:spPr>
        <p:txBody>
          <a:bodyPr wrap="square">
            <a:spAutoFit/>
          </a:bodyPr>
          <a:lstStyle/>
          <a:p>
            <a:pPr marL="285750" indent="-285750" defTabSz="412750" eaLnBrk="0" fontAlgn="base" hangingPunct="0">
              <a:spcBef>
                <a:spcPct val="0"/>
              </a:spcBef>
              <a:spcAft>
                <a:spcPct val="0"/>
              </a:spcAft>
              <a:buFont typeface="Arial" panose="020B0604020202020204" pitchFamily="34" charset="0"/>
              <a:buChar char="•"/>
            </a:pPr>
            <a:r>
              <a:rPr lang="fr-FR" sz="1750" dirty="0">
                <a:solidFill>
                  <a:srgbClr val="2F2F2F"/>
                </a:solidFill>
                <a:latin typeface="Open Sans" panose="020B0606030504020204" pitchFamily="34" charset="0"/>
                <a:ea typeface="Open Sans" panose="020B0606030504020204" pitchFamily="34" charset="0"/>
                <a:cs typeface="Open Sans" panose="020B0606030504020204" pitchFamily="34" charset="0"/>
                <a:sym typeface="Poppins" charset="0"/>
              </a:rPr>
              <a:t>You can use a team site to collaborate with your team members or even with outsiders. With a team site, all (or most) members can usually contribute to the content of the site. </a:t>
            </a:r>
          </a:p>
          <a:p>
            <a:pPr marL="285750" indent="-285750" defTabSz="412750" eaLnBrk="0" fontAlgn="base" hangingPunct="0">
              <a:spcBef>
                <a:spcPct val="0"/>
              </a:spcBef>
              <a:spcAft>
                <a:spcPct val="0"/>
              </a:spcAft>
              <a:buFont typeface="Arial" panose="020B0604020202020204" pitchFamily="34" charset="0"/>
              <a:buChar char="•"/>
            </a:pPr>
            <a:endParaRPr lang="fr-FR" sz="1750" dirty="0">
              <a:solidFill>
                <a:srgbClr val="2F2F2F"/>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285750" indent="-285750" defTabSz="412750" eaLnBrk="0" fontAlgn="base" hangingPunct="0">
              <a:spcBef>
                <a:spcPct val="0"/>
              </a:spcBef>
              <a:spcAft>
                <a:spcPct val="0"/>
              </a:spcAft>
              <a:buFont typeface="Arial" panose="020B0604020202020204" pitchFamily="34" charset="0"/>
              <a:buChar char="•"/>
            </a:pPr>
            <a:r>
              <a:rPr lang="fr-FR" sz="1750" dirty="0">
                <a:solidFill>
                  <a:srgbClr val="2F2F2F"/>
                </a:solidFill>
                <a:latin typeface="Open Sans" panose="020B0606030504020204" pitchFamily="34" charset="0"/>
                <a:ea typeface="Open Sans" panose="020B0606030504020204" pitchFamily="34" charset="0"/>
                <a:cs typeface="Open Sans" panose="020B0606030504020204" pitchFamily="34" charset="0"/>
                <a:sym typeface="Poppins" charset="0"/>
              </a:rPr>
              <a:t>If you simply want to disseminate information to a wide audience, it is recommended to use a </a:t>
            </a:r>
            <a:r>
              <a:rPr lang="fr-FR" sz="1750" dirty="0">
                <a:solidFill>
                  <a:srgbClr val="0067B8"/>
                </a:solidFill>
                <a:latin typeface="Open Sans" panose="020B0606030504020204" pitchFamily="34" charset="0"/>
                <a:ea typeface="Open Sans" panose="020B0606030504020204" pitchFamily="34" charset="0"/>
                <a:cs typeface="Open Sans" panose="020B0606030504020204" pitchFamily="34" charset="0"/>
                <a:sym typeface="Poppins" charset="0"/>
                <a:hlinkClick r:id="rId2"/>
              </a:rPr>
              <a:t>communication site</a:t>
            </a:r>
            <a:r>
              <a:rPr lang="fr-FR" sz="1750" dirty="0">
                <a:solidFill>
                  <a:srgbClr val="2F2F2F"/>
                </a:solidFill>
                <a:latin typeface="Open Sans" panose="020B0606030504020204" pitchFamily="34" charset="0"/>
                <a:ea typeface="Open Sans" panose="020B0606030504020204" pitchFamily="34" charset="0"/>
                <a:cs typeface="Open Sans" panose="020B0606030504020204" pitchFamily="34" charset="0"/>
                <a:sym typeface="Poppins" charset="0"/>
              </a:rPr>
              <a:t>. In this case, only a small group of members can usually contribute content used by a much larger audience.</a:t>
            </a:r>
            <a:endParaRPr lang="fr-CA" sz="1750" dirty="0">
              <a:solidFill>
                <a:srgbClr val="74808C"/>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pic>
        <p:nvPicPr>
          <p:cNvPr id="7" name="Image 6" descr="Une image contenant texte, capture d’écran, dessin humoristique, Publicité en ligne&#10;&#10;Description générée automatiquement">
            <a:extLst>
              <a:ext uri="{FF2B5EF4-FFF2-40B4-BE49-F238E27FC236}">
                <a16:creationId xmlns:a16="http://schemas.microsoft.com/office/drawing/2014/main" id="{772C1847-EC88-53E1-5EA1-66502452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114" y="1780117"/>
            <a:ext cx="5057775" cy="2466974"/>
          </a:xfrm>
          <a:prstGeom prst="rect">
            <a:avLst/>
          </a:prstGeom>
        </p:spPr>
      </p:pic>
    </p:spTree>
    <p:extLst>
      <p:ext uri="{BB962C8B-B14F-4D97-AF65-F5344CB8AC3E}">
        <p14:creationId xmlns:p14="http://schemas.microsoft.com/office/powerpoint/2010/main" val="984832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124D36-376E-4F56-8894-EEC8FB61B6D8}"/>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15</a:t>
            </a:fld>
            <a:endParaRPr lang="fr-FR" altLang="fr-FR" sz="1000" dirty="0">
              <a:solidFill>
                <a:srgbClr val="74808C"/>
              </a:solidFill>
              <a:latin typeface="Poppins" charset="0"/>
              <a:cs typeface="Poppins" charset="0"/>
              <a:sym typeface="Poppins" charset="0"/>
            </a:endParaRPr>
          </a:p>
        </p:txBody>
      </p:sp>
      <p:sp>
        <p:nvSpPr>
          <p:cNvPr id="4" name="Titre 1">
            <a:extLst>
              <a:ext uri="{FF2B5EF4-FFF2-40B4-BE49-F238E27FC236}">
                <a16:creationId xmlns:a16="http://schemas.microsoft.com/office/drawing/2014/main" id="{B0F6D3EC-0B2B-496F-A459-EB1662139075}"/>
              </a:ext>
            </a:extLst>
          </p:cNvPr>
          <p:cNvSpPr>
            <a:spLocks noGrp="1"/>
          </p:cNvSpPr>
          <p:nvPr>
            <p:ph type="title"/>
          </p:nvPr>
        </p:nvSpPr>
        <p:spPr>
          <a:xfrm>
            <a:off x="839788" y="333375"/>
            <a:ext cx="9144000" cy="647700"/>
          </a:xfrm>
        </p:spPr>
        <p:txBody>
          <a:bodyPr>
            <a:normAutofit/>
          </a:bodyPr>
          <a:lstStyle/>
          <a:p>
            <a:r>
              <a:rPr lang="fr-FR" dirty="0"/>
              <a:t>Create a SharePoint site</a:t>
            </a:r>
          </a:p>
        </p:txBody>
      </p:sp>
      <p:sp>
        <p:nvSpPr>
          <p:cNvPr id="5" name="TextBox 4">
            <a:extLst>
              <a:ext uri="{FF2B5EF4-FFF2-40B4-BE49-F238E27FC236}">
                <a16:creationId xmlns:a16="http://schemas.microsoft.com/office/drawing/2014/main" id="{896C6898-BA45-45FA-8C55-6957FAFA7A11}"/>
              </a:ext>
            </a:extLst>
          </p:cNvPr>
          <p:cNvSpPr txBox="1"/>
          <p:nvPr/>
        </p:nvSpPr>
        <p:spPr>
          <a:xfrm>
            <a:off x="335361" y="1124745"/>
            <a:ext cx="8064896" cy="5401479"/>
          </a:xfrm>
          <a:prstGeom prst="rect">
            <a:avLst/>
          </a:prstGeom>
          <a:noFill/>
        </p:spPr>
        <p:txBody>
          <a:bodyPr wrap="square" rtlCol="0">
            <a:spAutoFit/>
          </a:bodyPr>
          <a:lstStyle/>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From your SharePoint home page, click </a:t>
            </a:r>
            <a:r>
              <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Create Site</a:t>
            </a:r>
          </a:p>
          <a:p>
            <a:pPr defTabSz="412750" eaLnBrk="0" fontAlgn="base" hangingPunct="0">
              <a:spcBef>
                <a:spcPct val="0"/>
              </a:spcBef>
              <a:spcAft>
                <a:spcPct val="0"/>
              </a:spcAft>
            </a:pPr>
            <a:endPar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Choose the type of site: Team or Communication.</a:t>
            </a:r>
          </a:p>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Fill in the required fields</a:t>
            </a:r>
          </a:p>
          <a:p>
            <a:pPr defTabSz="412750" eaLnBrk="0" fontAlgn="base" hangingPunct="0">
              <a:spcBef>
                <a:spcPct val="0"/>
              </a:spcBef>
              <a:spcAft>
                <a:spcPct val="0"/>
              </a:spcAft>
            </a:pPr>
            <a:endPar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If the site is public, beware. This means that all company employees can access this site without prior approval. In addition, they will have a publisher’s right, meaning that they can potentially delete its content. </a:t>
            </a:r>
            <a:r>
              <a:rPr lang="fr-FR"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It's not very secure</a:t>
            </a: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t>
            </a:r>
          </a:p>
          <a:p>
            <a:pPr defTabSz="412750" eaLnBrk="0" fontAlgn="base" hangingPunct="0">
              <a:spcBef>
                <a:spcPct val="0"/>
              </a:spcBef>
              <a:spcAft>
                <a:spcPct val="0"/>
              </a:spcAft>
            </a:pPr>
            <a:endPar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endPar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For all your sites, except for exceptions, choose a private group. Only invited people will be able to see the content and as a member they will not be able to administer the site ( delete content...)</a:t>
            </a:r>
          </a:p>
          <a:p>
            <a:pPr defTabSz="412750" eaLnBrk="0" fontAlgn="base" hangingPunct="0">
              <a:spcBef>
                <a:spcPct val="0"/>
              </a:spcBef>
              <a:spcAft>
                <a:spcPct val="0"/>
              </a:spcAft>
            </a:pPr>
            <a:endParaRPr lang="fr-FR"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FR"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FR"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CA" sz="2000" b="1" dirty="0">
              <a:solidFill>
                <a:srgbClr val="74808C"/>
              </a:solidFill>
              <a:latin typeface="Poppins" charset="0"/>
              <a:cs typeface="Poppins" charset="0"/>
              <a:sym typeface="Poppins" charset="0"/>
            </a:endParaRPr>
          </a:p>
        </p:txBody>
      </p:sp>
      <p:pic>
        <p:nvPicPr>
          <p:cNvPr id="7" name="Picture 6">
            <a:extLst>
              <a:ext uri="{FF2B5EF4-FFF2-40B4-BE49-F238E27FC236}">
                <a16:creationId xmlns:a16="http://schemas.microsoft.com/office/drawing/2014/main" id="{2C9AB34D-5CE2-4A3A-B3AF-4E35DE2D4C72}"/>
              </a:ext>
            </a:extLst>
          </p:cNvPr>
          <p:cNvPicPr>
            <a:picLocks noChangeAspect="1"/>
          </p:cNvPicPr>
          <p:nvPr/>
        </p:nvPicPr>
        <p:blipFill>
          <a:blip r:embed="rId2"/>
          <a:stretch>
            <a:fillRect/>
          </a:stretch>
        </p:blipFill>
        <p:spPr>
          <a:xfrm>
            <a:off x="7124865" y="1124744"/>
            <a:ext cx="1498333" cy="347494"/>
          </a:xfrm>
          <a:prstGeom prst="rect">
            <a:avLst/>
          </a:prstGeom>
          <a:ln>
            <a:noFill/>
          </a:ln>
          <a:effectLst>
            <a:outerShdw blurRad="292100" dist="139700" dir="2700000" algn="tl" rotWithShape="0">
              <a:srgbClr val="333333">
                <a:alpha val="65000"/>
              </a:srgbClr>
            </a:outerShdw>
          </a:effectLst>
        </p:spPr>
      </p:pic>
      <p:pic>
        <p:nvPicPr>
          <p:cNvPr id="6" name="Image 5" descr="Une image contenant texte, capture d’écran, nombre, Police&#10;&#10;Description générée automatiquement">
            <a:extLst>
              <a:ext uri="{FF2B5EF4-FFF2-40B4-BE49-F238E27FC236}">
                <a16:creationId xmlns:a16="http://schemas.microsoft.com/office/drawing/2014/main" id="{32A59759-1365-22CE-31A5-8C6B40130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341" y="1298490"/>
            <a:ext cx="2911298" cy="4362757"/>
          </a:xfrm>
          <a:prstGeom prst="rect">
            <a:avLst/>
          </a:prstGeom>
        </p:spPr>
      </p:pic>
      <p:cxnSp>
        <p:nvCxnSpPr>
          <p:cNvPr id="9" name="Straight Arrow Connector 8">
            <a:extLst>
              <a:ext uri="{FF2B5EF4-FFF2-40B4-BE49-F238E27FC236}">
                <a16:creationId xmlns:a16="http://schemas.microsoft.com/office/drawing/2014/main" id="{9BC9C5E2-3B5E-489B-A3C4-E73BF5F1FAB2}"/>
              </a:ext>
            </a:extLst>
          </p:cNvPr>
          <p:cNvCxnSpPr>
            <a:cxnSpLocks/>
          </p:cNvCxnSpPr>
          <p:nvPr/>
        </p:nvCxnSpPr>
        <p:spPr>
          <a:xfrm>
            <a:off x="8038070" y="2694228"/>
            <a:ext cx="1021946" cy="14695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16437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124D36-376E-4F56-8894-EEC8FB61B6D8}"/>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16</a:t>
            </a:fld>
            <a:endParaRPr lang="fr-FR" altLang="fr-FR" sz="1000" dirty="0">
              <a:solidFill>
                <a:srgbClr val="74808C"/>
              </a:solidFill>
              <a:latin typeface="Poppins" charset="0"/>
              <a:cs typeface="Poppins" charset="0"/>
              <a:sym typeface="Poppins" charset="0"/>
            </a:endParaRPr>
          </a:p>
        </p:txBody>
      </p:sp>
      <p:sp>
        <p:nvSpPr>
          <p:cNvPr id="4" name="Titre 1">
            <a:extLst>
              <a:ext uri="{FF2B5EF4-FFF2-40B4-BE49-F238E27FC236}">
                <a16:creationId xmlns:a16="http://schemas.microsoft.com/office/drawing/2014/main" id="{B0F6D3EC-0B2B-496F-A459-EB1662139075}"/>
              </a:ext>
            </a:extLst>
          </p:cNvPr>
          <p:cNvSpPr>
            <a:spLocks noGrp="1"/>
          </p:cNvSpPr>
          <p:nvPr>
            <p:ph type="title"/>
          </p:nvPr>
        </p:nvSpPr>
        <p:spPr>
          <a:xfrm>
            <a:off x="839788" y="333375"/>
            <a:ext cx="9144000" cy="647700"/>
          </a:xfrm>
        </p:spPr>
        <p:txBody>
          <a:bodyPr>
            <a:normAutofit/>
          </a:bodyPr>
          <a:lstStyle/>
          <a:p>
            <a:r>
              <a:rPr lang="fr-FR" dirty="0"/>
              <a:t>Create a SharePoint site</a:t>
            </a:r>
          </a:p>
        </p:txBody>
      </p:sp>
      <p:sp>
        <p:nvSpPr>
          <p:cNvPr id="5" name="TextBox 4">
            <a:extLst>
              <a:ext uri="{FF2B5EF4-FFF2-40B4-BE49-F238E27FC236}">
                <a16:creationId xmlns:a16="http://schemas.microsoft.com/office/drawing/2014/main" id="{896C6898-BA45-45FA-8C55-6957FAFA7A11}"/>
              </a:ext>
            </a:extLst>
          </p:cNvPr>
          <p:cNvSpPr txBox="1"/>
          <p:nvPr/>
        </p:nvSpPr>
        <p:spPr>
          <a:xfrm>
            <a:off x="335361" y="1124745"/>
            <a:ext cx="11737303" cy="2785378"/>
          </a:xfrm>
          <a:prstGeom prst="rect">
            <a:avLst/>
          </a:prstGeom>
          <a:noFill/>
        </p:spPr>
        <p:txBody>
          <a:bodyPr wrap="square" rtlCol="0">
            <a:spAutoFit/>
          </a:bodyPr>
          <a:lstStyle/>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You can now or later add additional owners and members.</a:t>
            </a:r>
          </a:p>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Then validate the creation, your SharePoint site is ready!</a:t>
            </a:r>
          </a:p>
          <a:p>
            <a:pPr defTabSz="412750" eaLnBrk="0" fontAlgn="base" hangingPunct="0">
              <a:spcBef>
                <a:spcPct val="0"/>
              </a:spcBef>
              <a:spcAft>
                <a:spcPct val="0"/>
              </a:spcAft>
            </a:pPr>
            <a:endParaRPr lang="fr-CA" sz="2000" b="1"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CA" sz="2000" b="1"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FR"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FR"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FR"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CA" sz="2000" b="1" dirty="0">
              <a:solidFill>
                <a:srgbClr val="74808C"/>
              </a:solidFill>
              <a:latin typeface="Poppins" charset="0"/>
              <a:cs typeface="Poppins" charset="0"/>
              <a:sym typeface="Poppins" charset="0"/>
            </a:endParaRPr>
          </a:p>
        </p:txBody>
      </p:sp>
      <p:pic>
        <p:nvPicPr>
          <p:cNvPr id="9" name="Image 8" descr="Une image contenant capture d’écran, texte, logiciel, Page web&#10;&#10;Description générée automatiquement">
            <a:extLst>
              <a:ext uri="{FF2B5EF4-FFF2-40B4-BE49-F238E27FC236}">
                <a16:creationId xmlns:a16="http://schemas.microsoft.com/office/drawing/2014/main" id="{CA93BD05-6771-5230-E238-617C71AC4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1916833"/>
            <a:ext cx="11441862" cy="4219574"/>
          </a:xfrm>
          <a:prstGeom prst="rect">
            <a:avLst/>
          </a:prstGeom>
        </p:spPr>
      </p:pic>
    </p:spTree>
    <p:extLst>
      <p:ext uri="{BB962C8B-B14F-4D97-AF65-F5344CB8AC3E}">
        <p14:creationId xmlns:p14="http://schemas.microsoft.com/office/powerpoint/2010/main" val="427985647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8EC78-9280-473B-B16B-6B9ADC856141}"/>
              </a:ext>
            </a:extLst>
          </p:cNvPr>
          <p:cNvSpPr>
            <a:spLocks noGrp="1"/>
          </p:cNvSpPr>
          <p:nvPr>
            <p:ph type="title"/>
          </p:nvPr>
        </p:nvSpPr>
        <p:spPr/>
        <p:txBody>
          <a:bodyPr>
            <a:normAutofit/>
          </a:bodyPr>
          <a:lstStyle/>
          <a:p>
            <a:r>
              <a:rPr lang="fr-FR" dirty="0"/>
              <a:t>Customize a SharePoint site</a:t>
            </a:r>
          </a:p>
        </p:txBody>
      </p:sp>
      <p:sp>
        <p:nvSpPr>
          <p:cNvPr id="14" name="Espace réservé du numéro de diapositive 13">
            <a:extLst>
              <a:ext uri="{FF2B5EF4-FFF2-40B4-BE49-F238E27FC236}">
                <a16:creationId xmlns:a16="http://schemas.microsoft.com/office/drawing/2014/main" id="{557BB7B2-1242-4D68-A4BA-B05AF3D14BBB}"/>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17</a:t>
            </a:fld>
            <a:endParaRPr lang="fr-FR" altLang="fr-FR" sz="1000" dirty="0">
              <a:solidFill>
                <a:srgbClr val="74808C"/>
              </a:solidFill>
              <a:latin typeface="Poppins" charset="0"/>
              <a:cs typeface="Poppins" charset="0"/>
              <a:sym typeface="Poppins" charset="0"/>
            </a:endParaRPr>
          </a:p>
        </p:txBody>
      </p:sp>
      <p:sp>
        <p:nvSpPr>
          <p:cNvPr id="7" name="ZoneTexte 6">
            <a:extLst>
              <a:ext uri="{FF2B5EF4-FFF2-40B4-BE49-F238E27FC236}">
                <a16:creationId xmlns:a16="http://schemas.microsoft.com/office/drawing/2014/main" id="{5A3BBBAE-D093-4143-92B8-E4BE463DBAB5}"/>
              </a:ext>
            </a:extLst>
          </p:cNvPr>
          <p:cNvSpPr txBox="1"/>
          <p:nvPr/>
        </p:nvSpPr>
        <p:spPr>
          <a:xfrm>
            <a:off x="327694" y="2896601"/>
            <a:ext cx="6651426" cy="900246"/>
          </a:xfrm>
          <a:prstGeom prst="rect">
            <a:avLst/>
          </a:prstGeom>
          <a:noFill/>
        </p:spPr>
        <p:txBody>
          <a:bodyPr wrap="square" rtlCol="0">
            <a:spAutoFit/>
          </a:bodyPr>
          <a:lstStyle/>
          <a:p>
            <a:pPr defTabSz="412750" eaLnBrk="0" fontAlgn="base" hangingPunct="0">
              <a:spcBef>
                <a:spcPct val="0"/>
              </a:spcBef>
              <a:spcAft>
                <a:spcPct val="0"/>
              </a:spcAft>
            </a:pP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Create, edit, and customize sections and pages in your site using rich, dynamic layouts.</a:t>
            </a:r>
          </a:p>
          <a:p>
            <a:pPr defTabSz="412750" eaLnBrk="0" fontAlgn="base" hangingPunct="0">
              <a:spcBef>
                <a:spcPct val="0"/>
              </a:spcBef>
              <a:spcAft>
                <a:spcPct val="0"/>
              </a:spcAft>
            </a:pP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Add Web Parts</a:t>
            </a:r>
          </a:p>
        </p:txBody>
      </p:sp>
      <p:pic>
        <p:nvPicPr>
          <p:cNvPr id="5" name="Image 4" descr="Une image contenant texte, capture d’écran, nombre, Police&#10;&#10;Description générée automatiquement">
            <a:extLst>
              <a:ext uri="{FF2B5EF4-FFF2-40B4-BE49-F238E27FC236}">
                <a16:creationId xmlns:a16="http://schemas.microsoft.com/office/drawing/2014/main" id="{6101711F-8423-3E3B-C898-0E393FB32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120" y="2549411"/>
            <a:ext cx="4445472" cy="1570551"/>
          </a:xfrm>
          <a:prstGeom prst="rect">
            <a:avLst/>
          </a:prstGeom>
        </p:spPr>
      </p:pic>
      <p:sp>
        <p:nvSpPr>
          <p:cNvPr id="9" name="ZoneTexte 8">
            <a:extLst>
              <a:ext uri="{FF2B5EF4-FFF2-40B4-BE49-F238E27FC236}">
                <a16:creationId xmlns:a16="http://schemas.microsoft.com/office/drawing/2014/main" id="{75E76FDF-0740-400E-AF93-43FA7A857743}"/>
              </a:ext>
            </a:extLst>
          </p:cNvPr>
          <p:cNvSpPr txBox="1"/>
          <p:nvPr/>
        </p:nvSpPr>
        <p:spPr>
          <a:xfrm>
            <a:off x="327694" y="4667812"/>
            <a:ext cx="6651426" cy="630942"/>
          </a:xfrm>
          <a:prstGeom prst="rect">
            <a:avLst/>
          </a:prstGeom>
          <a:noFill/>
        </p:spPr>
        <p:txBody>
          <a:bodyPr wrap="square" rtlCol="0">
            <a:spAutoFit/>
          </a:bodyPr>
          <a:lstStyle/>
          <a:p>
            <a:pPr defTabSz="412750" eaLnBrk="0" fontAlgn="base" hangingPunct="0">
              <a:spcBef>
                <a:spcPct val="0"/>
              </a:spcBef>
              <a:spcAft>
                <a:spcPct val="0"/>
              </a:spcAft>
            </a:pP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Add and customize content: Libraries, lists, tasks, discussion board... </a:t>
            </a:r>
          </a:p>
        </p:txBody>
      </p:sp>
      <p:sp>
        <p:nvSpPr>
          <p:cNvPr id="11" name="ZoneTexte 10">
            <a:extLst>
              <a:ext uri="{FF2B5EF4-FFF2-40B4-BE49-F238E27FC236}">
                <a16:creationId xmlns:a16="http://schemas.microsoft.com/office/drawing/2014/main" id="{B6C2BC56-3450-4588-B006-C0B34F148F71}"/>
              </a:ext>
            </a:extLst>
          </p:cNvPr>
          <p:cNvSpPr txBox="1"/>
          <p:nvPr/>
        </p:nvSpPr>
        <p:spPr>
          <a:xfrm>
            <a:off x="327694" y="1273471"/>
            <a:ext cx="6651426" cy="361637"/>
          </a:xfrm>
          <a:prstGeom prst="rect">
            <a:avLst/>
          </a:prstGeom>
          <a:noFill/>
        </p:spPr>
        <p:txBody>
          <a:bodyPr wrap="square" rtlCol="0">
            <a:spAutoFit/>
          </a:bodyPr>
          <a:lstStyle/>
          <a:p>
            <a:pPr defTabSz="412750" eaLnBrk="0" fontAlgn="base" hangingPunct="0">
              <a:spcBef>
                <a:spcPct val="0"/>
              </a:spcBef>
              <a:spcAft>
                <a:spcPct val="0"/>
              </a:spcAft>
            </a:pPr>
            <a:r>
              <a:rPr lang="fr-FR"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Choose a theme and change the appearance</a:t>
            </a:r>
          </a:p>
        </p:txBody>
      </p:sp>
      <p:pic>
        <p:nvPicPr>
          <p:cNvPr id="10" name="Image 9">
            <a:extLst>
              <a:ext uri="{FF2B5EF4-FFF2-40B4-BE49-F238E27FC236}">
                <a16:creationId xmlns:a16="http://schemas.microsoft.com/office/drawing/2014/main" id="{43068308-6F5A-4D64-89AF-F025F206B29A}"/>
              </a:ext>
            </a:extLst>
          </p:cNvPr>
          <p:cNvPicPr>
            <a:picLocks noChangeAspect="1"/>
          </p:cNvPicPr>
          <p:nvPr/>
        </p:nvPicPr>
        <p:blipFill>
          <a:blip r:embed="rId3"/>
          <a:stretch>
            <a:fillRect/>
          </a:stretch>
        </p:blipFill>
        <p:spPr>
          <a:xfrm>
            <a:off x="5492432" y="980662"/>
            <a:ext cx="5773231" cy="1425880"/>
          </a:xfrm>
          <a:prstGeom prst="rect">
            <a:avLst/>
          </a:prstGeom>
        </p:spPr>
      </p:pic>
      <p:pic>
        <p:nvPicPr>
          <p:cNvPr id="15" name="Image 14" descr="Une image contenant texte, Police, Bleu électrique, capture d’écran&#10;&#10;Description générée automatiquement">
            <a:extLst>
              <a:ext uri="{FF2B5EF4-FFF2-40B4-BE49-F238E27FC236}">
                <a16:creationId xmlns:a16="http://schemas.microsoft.com/office/drawing/2014/main" id="{4A82588C-643C-9182-09B1-F3CCB9249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989" y="4513915"/>
            <a:ext cx="4580630" cy="1178792"/>
          </a:xfrm>
          <a:prstGeom prst="rect">
            <a:avLst/>
          </a:prstGeom>
        </p:spPr>
      </p:pic>
    </p:spTree>
    <p:extLst>
      <p:ext uri="{BB962C8B-B14F-4D97-AF65-F5344CB8AC3E}">
        <p14:creationId xmlns:p14="http://schemas.microsoft.com/office/powerpoint/2010/main" val="7003784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8EC78-9280-473B-B16B-6B9ADC856141}"/>
              </a:ext>
            </a:extLst>
          </p:cNvPr>
          <p:cNvSpPr>
            <a:spLocks noGrp="1"/>
          </p:cNvSpPr>
          <p:nvPr>
            <p:ph type="title"/>
          </p:nvPr>
        </p:nvSpPr>
        <p:spPr/>
        <p:txBody>
          <a:bodyPr>
            <a:normAutofit/>
          </a:bodyPr>
          <a:lstStyle/>
          <a:p>
            <a:r>
              <a:rPr lang="fr-FR" dirty="0"/>
              <a:t>Managing Access in SharePoint</a:t>
            </a:r>
          </a:p>
        </p:txBody>
      </p:sp>
      <p:sp>
        <p:nvSpPr>
          <p:cNvPr id="42" name="Espace réservé du numéro de diapositive 41">
            <a:extLst>
              <a:ext uri="{FF2B5EF4-FFF2-40B4-BE49-F238E27FC236}">
                <a16:creationId xmlns:a16="http://schemas.microsoft.com/office/drawing/2014/main" id="{2709B50D-0188-4B46-8996-03E985CE54F5}"/>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18</a:t>
            </a:fld>
            <a:endParaRPr lang="fr-FR" altLang="fr-FR" sz="1000" dirty="0">
              <a:solidFill>
                <a:srgbClr val="74808C"/>
              </a:solidFill>
              <a:latin typeface="Poppins" charset="0"/>
              <a:cs typeface="Poppins" charset="0"/>
              <a:sym typeface="Poppins" charset="0"/>
            </a:endParaRPr>
          </a:p>
        </p:txBody>
      </p:sp>
      <p:pic>
        <p:nvPicPr>
          <p:cNvPr id="4" name="Image 3" descr="Une image contenant texte, capture d’écran, Police, ligne&#10;&#10;Description générée automatiquement">
            <a:extLst>
              <a:ext uri="{FF2B5EF4-FFF2-40B4-BE49-F238E27FC236}">
                <a16:creationId xmlns:a16="http://schemas.microsoft.com/office/drawing/2014/main" id="{3C1B0791-7B5B-13DA-01D1-D208C9F24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11" y="4872481"/>
            <a:ext cx="7304938" cy="936107"/>
          </a:xfrm>
          <a:prstGeom prst="rect">
            <a:avLst/>
          </a:prstGeom>
        </p:spPr>
      </p:pic>
      <p:graphicFrame>
        <p:nvGraphicFramePr>
          <p:cNvPr id="52" name="Diagramme 51">
            <a:extLst>
              <a:ext uri="{FF2B5EF4-FFF2-40B4-BE49-F238E27FC236}">
                <a16:creationId xmlns:a16="http://schemas.microsoft.com/office/drawing/2014/main" id="{D72A7F4B-030F-4425-8526-417ECB5020BA}"/>
              </a:ext>
            </a:extLst>
          </p:cNvPr>
          <p:cNvGraphicFramePr/>
          <p:nvPr/>
        </p:nvGraphicFramePr>
        <p:xfrm>
          <a:off x="587107" y="1901489"/>
          <a:ext cx="4032448" cy="2655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3" name="Espace réservé du texte 2">
            <a:extLst>
              <a:ext uri="{FF2B5EF4-FFF2-40B4-BE49-F238E27FC236}">
                <a16:creationId xmlns:a16="http://schemas.microsoft.com/office/drawing/2014/main" id="{4E8DCA1B-7964-44C8-AA20-6D2B057666F1}"/>
              </a:ext>
            </a:extLst>
          </p:cNvPr>
          <p:cNvSpPr txBox="1">
            <a:spLocks/>
          </p:cNvSpPr>
          <p:nvPr/>
        </p:nvSpPr>
        <p:spPr>
          <a:xfrm>
            <a:off x="839788" y="981076"/>
            <a:ext cx="6923088" cy="428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fontAlgn="base">
              <a:spcBef>
                <a:spcPts val="500"/>
              </a:spcBef>
              <a:spcAft>
                <a:spcPct val="0"/>
              </a:spcAft>
              <a:buNone/>
            </a:pPr>
            <a:r>
              <a:rPr lang="fr-FR" sz="2000" dirty="0">
                <a:solidFill>
                  <a:srgbClr val="FDFCFF"/>
                </a:solidFill>
                <a:sym typeface="Poppins" charset="0"/>
              </a:rPr>
              <a:t>Manage Permissions</a:t>
            </a:r>
          </a:p>
        </p:txBody>
      </p:sp>
      <p:sp>
        <p:nvSpPr>
          <p:cNvPr id="55" name="ZoneTexte 54">
            <a:extLst>
              <a:ext uri="{FF2B5EF4-FFF2-40B4-BE49-F238E27FC236}">
                <a16:creationId xmlns:a16="http://schemas.microsoft.com/office/drawing/2014/main" id="{BC44EB93-04A0-42C7-B5F5-67A403BF119C}"/>
              </a:ext>
            </a:extLst>
          </p:cNvPr>
          <p:cNvSpPr txBox="1"/>
          <p:nvPr/>
        </p:nvSpPr>
        <p:spPr>
          <a:xfrm>
            <a:off x="304948" y="1409701"/>
            <a:ext cx="4329998" cy="553998"/>
          </a:xfrm>
          <a:prstGeom prst="rect">
            <a:avLst/>
          </a:prstGeom>
          <a:noFill/>
        </p:spPr>
        <p:txBody>
          <a:bodyPr wrap="square" rtlCol="0">
            <a:spAutoFit/>
          </a:bodyPr>
          <a:lstStyle/>
          <a:p>
            <a:pPr marL="285750" indent="-285750"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Create Permission Groups</a:t>
            </a:r>
          </a:p>
          <a:p>
            <a:pPr marL="285750" indent="-285750"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Customize permission levels</a:t>
            </a:r>
          </a:p>
        </p:txBody>
      </p:sp>
      <p:sp>
        <p:nvSpPr>
          <p:cNvPr id="56" name="ZoneTexte 55">
            <a:extLst>
              <a:ext uri="{FF2B5EF4-FFF2-40B4-BE49-F238E27FC236}">
                <a16:creationId xmlns:a16="http://schemas.microsoft.com/office/drawing/2014/main" id="{38BD4FF9-17FC-4641-8C93-34C75C0EC132}"/>
              </a:ext>
            </a:extLst>
          </p:cNvPr>
          <p:cNvSpPr txBox="1"/>
          <p:nvPr/>
        </p:nvSpPr>
        <p:spPr>
          <a:xfrm>
            <a:off x="5987988" y="1355383"/>
            <a:ext cx="6024760" cy="784830"/>
          </a:xfrm>
          <a:prstGeom prst="rect">
            <a:avLst/>
          </a:prstGeom>
          <a:noFill/>
        </p:spPr>
        <p:txBody>
          <a:bodyPr wrap="square" rtlCol="0">
            <a:spAutoFit/>
          </a:bodyPr>
          <a:lstStyle/>
          <a:p>
            <a:pPr marL="285750" indent="-285750"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Security is applied hierarchically and by inheritance</a:t>
            </a:r>
          </a:p>
          <a:p>
            <a:pPr marL="285750" indent="-285750"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This inheritance can be broken at the site, list, or library level to provide specific access</a:t>
            </a:r>
          </a:p>
        </p:txBody>
      </p:sp>
      <p:graphicFrame>
        <p:nvGraphicFramePr>
          <p:cNvPr id="57" name="Diagramme 56">
            <a:extLst>
              <a:ext uri="{FF2B5EF4-FFF2-40B4-BE49-F238E27FC236}">
                <a16:creationId xmlns:a16="http://schemas.microsoft.com/office/drawing/2014/main" id="{3D87F44C-019E-478F-958F-DD2362D3F0FF}"/>
              </a:ext>
            </a:extLst>
          </p:cNvPr>
          <p:cNvGraphicFramePr/>
          <p:nvPr/>
        </p:nvGraphicFramePr>
        <p:xfrm>
          <a:off x="6600056" y="2142846"/>
          <a:ext cx="6339128" cy="46478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241816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AsOne/>
      </p:bldGraphic>
      <p:bldP spid="55" grpId="0"/>
      <p:bldP spid="56" grpId="0"/>
      <p:bldGraphic spid="5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9BE9A-76A1-4751-8BEB-0BDA0636F766}"/>
              </a:ext>
            </a:extLst>
          </p:cNvPr>
          <p:cNvSpPr>
            <a:spLocks noGrp="1"/>
          </p:cNvSpPr>
          <p:nvPr>
            <p:ph type="title"/>
          </p:nvPr>
        </p:nvSpPr>
        <p:spPr/>
        <p:txBody>
          <a:bodyPr>
            <a:normAutofit/>
          </a:bodyPr>
          <a:lstStyle/>
          <a:p>
            <a:r>
              <a:rPr lang="fr-FR" dirty="0"/>
              <a:t>Managing </a:t>
            </a:r>
            <a:r>
              <a:rPr lang="fr-FR" dirty="0" err="1"/>
              <a:t>access</a:t>
            </a:r>
            <a:r>
              <a:rPr lang="fr-FR" dirty="0"/>
              <a:t> in SharePoint Online</a:t>
            </a:r>
          </a:p>
        </p:txBody>
      </p:sp>
      <p:sp>
        <p:nvSpPr>
          <p:cNvPr id="3" name="Espace réservé du texte 2">
            <a:extLst>
              <a:ext uri="{FF2B5EF4-FFF2-40B4-BE49-F238E27FC236}">
                <a16:creationId xmlns:a16="http://schemas.microsoft.com/office/drawing/2014/main" id="{FF6B35E0-0FA5-40B2-A15D-0E738B96525D}"/>
              </a:ext>
            </a:extLst>
          </p:cNvPr>
          <p:cNvSpPr>
            <a:spLocks noGrp="1"/>
          </p:cNvSpPr>
          <p:nvPr>
            <p:ph type="body" sz="quarter" idx="4294967295"/>
          </p:nvPr>
        </p:nvSpPr>
        <p:spPr>
          <a:xfrm>
            <a:off x="5293426" y="1268087"/>
            <a:ext cx="4176092" cy="4178066"/>
          </a:xfrm>
        </p:spPr>
        <p:txBody>
          <a:bodyPr>
            <a:normAutofit/>
          </a:bodyPr>
          <a:lstStyle/>
          <a:p>
            <a:r>
              <a:rPr lang="fr-FR" sz="2000" dirty="0"/>
              <a:t>You choose what you want to share:</a:t>
            </a:r>
          </a:p>
          <a:p>
            <a:r>
              <a:rPr lang="fr-FR" sz="2000" dirty="0"/>
              <a:t>The entire site</a:t>
            </a:r>
          </a:p>
          <a:p>
            <a:r>
              <a:rPr lang="fr-FR" sz="2000" dirty="0"/>
              <a:t>A library or list</a:t>
            </a:r>
          </a:p>
          <a:p>
            <a:r>
              <a:rPr lang="fr-FR" sz="2000" dirty="0"/>
              <a:t>A folder</a:t>
            </a:r>
          </a:p>
          <a:p>
            <a:r>
              <a:rPr lang="fr-FR" sz="2000" dirty="0"/>
              <a:t>A file</a:t>
            </a:r>
          </a:p>
        </p:txBody>
      </p:sp>
      <p:sp>
        <p:nvSpPr>
          <p:cNvPr id="4" name="Espace réservé du numéro de diapositive 3">
            <a:extLst>
              <a:ext uri="{FF2B5EF4-FFF2-40B4-BE49-F238E27FC236}">
                <a16:creationId xmlns:a16="http://schemas.microsoft.com/office/drawing/2014/main" id="{35EE1250-7B6E-4847-9BEC-4765E405D2AA}"/>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19</a:t>
            </a:fld>
            <a:endParaRPr lang="fr-FR" altLang="fr-FR" sz="1000" dirty="0">
              <a:solidFill>
                <a:srgbClr val="74808C"/>
              </a:solidFill>
              <a:latin typeface="Poppins" charset="0"/>
              <a:cs typeface="Poppins" charset="0"/>
              <a:sym typeface="Poppins" charset="0"/>
            </a:endParaRPr>
          </a:p>
        </p:txBody>
      </p:sp>
      <p:graphicFrame>
        <p:nvGraphicFramePr>
          <p:cNvPr id="33" name="Diagramme 32">
            <a:extLst>
              <a:ext uri="{FF2B5EF4-FFF2-40B4-BE49-F238E27FC236}">
                <a16:creationId xmlns:a16="http://schemas.microsoft.com/office/drawing/2014/main" id="{238F014E-1405-467C-AD00-43E1272D494C}"/>
              </a:ext>
            </a:extLst>
          </p:cNvPr>
          <p:cNvGraphicFramePr/>
          <p:nvPr/>
        </p:nvGraphicFramePr>
        <p:xfrm>
          <a:off x="6988287" y="1101822"/>
          <a:ext cx="6339128" cy="464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Espace réservé du texte 2">
            <a:extLst>
              <a:ext uri="{FF2B5EF4-FFF2-40B4-BE49-F238E27FC236}">
                <a16:creationId xmlns:a16="http://schemas.microsoft.com/office/drawing/2014/main" id="{89D59BBB-C23D-44C6-AA86-DEDBE80DEBFF}"/>
              </a:ext>
            </a:extLst>
          </p:cNvPr>
          <p:cNvSpPr txBox="1">
            <a:spLocks/>
          </p:cNvSpPr>
          <p:nvPr/>
        </p:nvSpPr>
        <p:spPr>
          <a:xfrm>
            <a:off x="458404" y="1196752"/>
            <a:ext cx="4176092" cy="525623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fontAlgn="base">
              <a:spcBef>
                <a:spcPts val="500"/>
              </a:spcBef>
              <a:spcAft>
                <a:spcPct val="0"/>
              </a:spcAft>
              <a:buNone/>
            </a:pP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You can share your site or site content with anyone!</a:t>
            </a:r>
          </a:p>
          <a:p>
            <a:pPr marL="114300" indent="-114300" defTabSz="457200" fontAlgn="base">
              <a:spcBef>
                <a:spcPts val="500"/>
              </a:spcBef>
              <a:spcAft>
                <a:spcPct val="0"/>
              </a:spcAft>
            </a:pP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Internal</a:t>
            </a:r>
          </a:p>
          <a:p>
            <a:pPr marL="114300" indent="-114300" defTabSz="457200" fontAlgn="base">
              <a:spcBef>
                <a:spcPts val="500"/>
              </a:spcBef>
              <a:spcAft>
                <a:spcPct val="0"/>
              </a:spcAft>
            </a:pP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External</a:t>
            </a:r>
          </a:p>
          <a:p>
            <a:pPr marL="114300" indent="-114300" defTabSz="457200" fontAlgn="base">
              <a:spcBef>
                <a:spcPts val="500"/>
              </a:spcBef>
              <a:spcAft>
                <a:spcPct val="0"/>
              </a:spcAft>
            </a:pPr>
            <a:endPar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0" indent="0" defTabSz="457200" fontAlgn="base">
              <a:spcBef>
                <a:spcPts val="500"/>
              </a:spcBef>
              <a:spcAft>
                <a:spcPct val="0"/>
              </a:spcAft>
              <a:buNone/>
            </a:pPr>
            <a:r>
              <a:rPr lang="fr-FR" sz="20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Sharing options:</a:t>
            </a:r>
          </a:p>
          <a:p>
            <a:pPr marL="114300" indent="-114300" defTabSz="457200" fontAlgn="base">
              <a:spcBef>
                <a:spcPts val="500"/>
              </a:spcBef>
              <a:spcAft>
                <a:spcPct val="0"/>
              </a:spcAft>
            </a:pPr>
            <a:r>
              <a:rPr lang="fr-FR" sz="2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Everyone </a:t>
            </a: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grants access to people who receive the link, whether they receive it directly from you or whether it has been transferred by a third party.</a:t>
            </a:r>
          </a:p>
          <a:p>
            <a:pPr marL="114300" indent="-114300" defTabSz="457200" fontAlgn="base">
              <a:spcBef>
                <a:spcPts val="500"/>
              </a:spcBef>
              <a:spcAft>
                <a:spcPct val="0"/>
              </a:spcAft>
            </a:pPr>
            <a:endPar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14300" indent="-114300" defTabSz="457200" fontAlgn="base">
              <a:spcBef>
                <a:spcPts val="500"/>
              </a:spcBef>
              <a:spcAft>
                <a:spcPct val="0"/>
              </a:spcAft>
            </a:pPr>
            <a:r>
              <a:rPr lang="fr-FR" sz="2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People who already have access </a:t>
            </a: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can be used by people who already have access to the document or folder. Use this option if you just want to send a link to someone who already has access.</a:t>
            </a:r>
          </a:p>
          <a:p>
            <a:pPr marL="114300" indent="-114300" defTabSz="457200" fontAlgn="base">
              <a:spcBef>
                <a:spcPts val="500"/>
              </a:spcBef>
              <a:spcAft>
                <a:spcPct val="0"/>
              </a:spcAft>
            </a:pPr>
            <a:endPar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14300" indent="-114300" defTabSz="457200" fontAlgn="base">
              <a:spcBef>
                <a:spcPts val="500"/>
              </a:spcBef>
              <a:spcAft>
                <a:spcPct val="0"/>
              </a:spcAft>
            </a:pPr>
            <a:r>
              <a:rPr lang="fr-FR" sz="2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Specific people</a:t>
            </a: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 grants access only to people you specify. If the link is transferred, only people who already have access to the item will be able to use the link.</a:t>
            </a:r>
          </a:p>
          <a:p>
            <a:pPr marL="114300" indent="-114300" defTabSz="457200" fontAlgn="base">
              <a:spcBef>
                <a:spcPts val="500"/>
              </a:spcBef>
              <a:spcAft>
                <a:spcPct val="0"/>
              </a:spcAft>
            </a:pPr>
            <a:endPar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14300" indent="-114300" defTabSz="457200" fontAlgn="base">
              <a:spcBef>
                <a:spcPts val="500"/>
              </a:spcBef>
              <a:spcAft>
                <a:spcPct val="0"/>
              </a:spcAft>
            </a:pP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By default, </a:t>
            </a:r>
            <a:r>
              <a:rPr lang="fr-FR" sz="2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Allow Editing</a:t>
            </a:r>
            <a:r>
              <a:rPr lang="fr-FR" sz="2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 is enabled. If you want users to be able to view only your files, clear the check box.</a:t>
            </a:r>
          </a:p>
        </p:txBody>
      </p:sp>
      <p:cxnSp>
        <p:nvCxnSpPr>
          <p:cNvPr id="36" name="Connecteur droit avec flèche 35">
            <a:extLst>
              <a:ext uri="{FF2B5EF4-FFF2-40B4-BE49-F238E27FC236}">
                <a16:creationId xmlns:a16="http://schemas.microsoft.com/office/drawing/2014/main" id="{12C7158D-D255-4606-8069-845C305F1631}"/>
              </a:ext>
            </a:extLst>
          </p:cNvPr>
          <p:cNvCxnSpPr>
            <a:cxnSpLocks/>
          </p:cNvCxnSpPr>
          <p:nvPr/>
        </p:nvCxnSpPr>
        <p:spPr>
          <a:xfrm flipV="1">
            <a:off x="7002993" y="1473323"/>
            <a:ext cx="3125456" cy="1240843"/>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2E7B2368-1241-40F5-8411-9A0732F20C85}"/>
              </a:ext>
            </a:extLst>
          </p:cNvPr>
          <p:cNvCxnSpPr>
            <a:cxnSpLocks/>
          </p:cNvCxnSpPr>
          <p:nvPr/>
        </p:nvCxnSpPr>
        <p:spPr>
          <a:xfrm flipV="1">
            <a:off x="6988287" y="2348880"/>
            <a:ext cx="2636105" cy="36274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75776BAE-F699-48F8-BC66-A9C94D72D44D}"/>
              </a:ext>
            </a:extLst>
          </p:cNvPr>
          <p:cNvCxnSpPr>
            <a:cxnSpLocks/>
          </p:cNvCxnSpPr>
          <p:nvPr/>
        </p:nvCxnSpPr>
        <p:spPr>
          <a:xfrm flipV="1">
            <a:off x="7123471" y="3156761"/>
            <a:ext cx="3725057" cy="78248"/>
          </a:xfrm>
          <a:prstGeom prst="straightConnector1">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Connecteur droit avec flèche 41">
            <a:extLst>
              <a:ext uri="{FF2B5EF4-FFF2-40B4-BE49-F238E27FC236}">
                <a16:creationId xmlns:a16="http://schemas.microsoft.com/office/drawing/2014/main" id="{5F42FAC4-55E2-4E88-86E6-085AF57C3EEE}"/>
              </a:ext>
            </a:extLst>
          </p:cNvPr>
          <p:cNvCxnSpPr>
            <a:cxnSpLocks/>
          </p:cNvCxnSpPr>
          <p:nvPr/>
        </p:nvCxnSpPr>
        <p:spPr>
          <a:xfrm flipV="1">
            <a:off x="7123471" y="2998637"/>
            <a:ext cx="2500921" cy="224603"/>
          </a:xfrm>
          <a:prstGeom prst="straightConnector1">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Connecteur droit avec flèche 44">
            <a:extLst>
              <a:ext uri="{FF2B5EF4-FFF2-40B4-BE49-F238E27FC236}">
                <a16:creationId xmlns:a16="http://schemas.microsoft.com/office/drawing/2014/main" id="{EBF4DDA8-E29D-4D4E-810C-5794A326C5EA}"/>
              </a:ext>
            </a:extLst>
          </p:cNvPr>
          <p:cNvCxnSpPr>
            <a:cxnSpLocks/>
          </p:cNvCxnSpPr>
          <p:nvPr/>
        </p:nvCxnSpPr>
        <p:spPr>
          <a:xfrm>
            <a:off x="6329357" y="3824871"/>
            <a:ext cx="2790979" cy="0"/>
          </a:xfrm>
          <a:prstGeom prst="straightConnector1">
            <a:avLst/>
          </a:prstGeom>
          <a:ln>
            <a:solidFill>
              <a:srgbClr val="FFC000"/>
            </a:solidFill>
            <a:tailEnd type="triangle"/>
          </a:ln>
        </p:spPr>
        <p:style>
          <a:lnRef idx="1">
            <a:schemeClr val="accent4"/>
          </a:lnRef>
          <a:fillRef idx="0">
            <a:schemeClr val="accent4"/>
          </a:fillRef>
          <a:effectRef idx="0">
            <a:schemeClr val="accent4"/>
          </a:effectRef>
          <a:fontRef idx="minor">
            <a:schemeClr val="tx1"/>
          </a:fontRef>
        </p:style>
      </p:cxnSp>
      <p:cxnSp>
        <p:nvCxnSpPr>
          <p:cNvPr id="47" name="Connecteur droit avec flèche 46">
            <a:extLst>
              <a:ext uri="{FF2B5EF4-FFF2-40B4-BE49-F238E27FC236}">
                <a16:creationId xmlns:a16="http://schemas.microsoft.com/office/drawing/2014/main" id="{DAF3918B-E096-4A6A-A62D-E556F931845F}"/>
              </a:ext>
            </a:extLst>
          </p:cNvPr>
          <p:cNvCxnSpPr>
            <a:cxnSpLocks/>
          </p:cNvCxnSpPr>
          <p:nvPr/>
        </p:nvCxnSpPr>
        <p:spPr>
          <a:xfrm>
            <a:off x="5973097" y="4468761"/>
            <a:ext cx="2556619" cy="845990"/>
          </a:xfrm>
          <a:prstGeom prst="straightConnector1">
            <a:avLst/>
          </a:prstGeom>
          <a:ln>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9" name="Connecteur droit avec flèche 18">
            <a:extLst>
              <a:ext uri="{FF2B5EF4-FFF2-40B4-BE49-F238E27FC236}">
                <a16:creationId xmlns:a16="http://schemas.microsoft.com/office/drawing/2014/main" id="{66F233E7-7FA8-4F93-A5F1-7657B1C2D008}"/>
              </a:ext>
            </a:extLst>
          </p:cNvPr>
          <p:cNvCxnSpPr>
            <a:cxnSpLocks/>
          </p:cNvCxnSpPr>
          <p:nvPr/>
        </p:nvCxnSpPr>
        <p:spPr>
          <a:xfrm flipV="1">
            <a:off x="7002993" y="1470784"/>
            <a:ext cx="3053448" cy="121522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060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33" grpId="0">
        <p:bldAsOne/>
      </p:bldGraphic>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2</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16632"/>
            <a:ext cx="4284415"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General Introduction</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1101000" y="764704"/>
            <a:ext cx="4526949" cy="4623060"/>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SharePoint Online, part of the Office 365 Portal, is a collaborative platform for creating dynamic team or communication sites, project sites, business units, or departments. On these sites, authorized users will be able to store, share and organize working documents with their colleagues or external partners and much more.</a:t>
            </a: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Unlike SharePoint Server, this service is hosted on the Microsoft Cloud. No physical servers or internal resources are required to use it. It works in conjunction with many of the other products in the Microsoft packages available with an Office 365 or Microsoft 365 license.</a:t>
            </a: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advantage is that you can work on your applications through a simple web browser. </a:t>
            </a: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Workflow applications, databases, libraries, lists, and a host of other Web Parts can be integrated into a secure environment. </a:t>
            </a:r>
            <a:endParaRPr lang="en-US" sz="1000" dirty="0">
              <a:solidFill>
                <a:srgbClr val="292829"/>
              </a:solidFill>
              <a:latin typeface="Open Sans" charset="0"/>
              <a:ea typeface="Open Sans" charset="0"/>
              <a:cs typeface="Open Sans" charset="0"/>
              <a:sym typeface="Poppins" charset="0"/>
            </a:endParaRPr>
          </a:p>
        </p:txBody>
      </p:sp>
      <p:sp>
        <p:nvSpPr>
          <p:cNvPr id="6" name="Rectangle 5"/>
          <p:cNvSpPr/>
          <p:nvPr/>
        </p:nvSpPr>
        <p:spPr bwMode="auto">
          <a:xfrm>
            <a:off x="6420036" y="764704"/>
            <a:ext cx="5216643" cy="5411481"/>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Every business faces collaboration needs for a variety of reasons: physical distancing, workflow (movement of data from one person to another or from one department to another), privacy, etc. </a:t>
            </a: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It’s interesting to consider implementing SharePoint if you’re aware of the following in your organization:</a:t>
            </a:r>
          </a:p>
          <a:p>
            <a:pPr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quality and regularity of the publication of information varies greatly. </a:t>
            </a:r>
          </a:p>
          <a:p>
            <a:pPr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capitalization of competences at enterprise level is slow or non-existent and know-how or knowledge bases are lost, as the contents of these competences have never been formalized. </a:t>
            </a:r>
          </a:p>
          <a:p>
            <a:pPr defTabSz="412750" eaLnBrk="0" fontAlgn="base" hangingPunct="0">
              <a:lnSpc>
                <a:spcPct val="15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Managers who have to publish information have to repeat their tasks several times and sometimes with different IT tools.</a:t>
            </a:r>
          </a:p>
          <a:p>
            <a:pPr defTabSz="412750" eaLnBrk="0" fontAlgn="base" hangingPunct="0">
              <a:lnSpc>
                <a:spcPct val="15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Communication is defective or non-existent (purchases, entry of equipment, communication of products, legal documents...).</a:t>
            </a:r>
          </a:p>
          <a:p>
            <a:pPr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circulation of information outside the enterprise resource planning system is very difficult and depends on the good will of the persons holding the information</a:t>
            </a:r>
          </a:p>
          <a:p>
            <a:pPr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If your business is facing these issues, SharePoint is highly recommended. However, SharePoint should not duplicate existing business software, it can complement it or even communicate with it (to extract data for example).</a:t>
            </a:r>
          </a:p>
          <a:p>
            <a:pPr defTabSz="412750" eaLnBrk="0" fontAlgn="base" hangingPunct="0">
              <a:lnSpc>
                <a:spcPct val="180000"/>
              </a:lnSpc>
              <a:spcBef>
                <a:spcPct val="0"/>
              </a:spcBef>
              <a:spcAft>
                <a:spcPct val="0"/>
              </a:spcAft>
              <a:defRPr/>
            </a:pPr>
            <a:endParaRPr lang="en-US" sz="1000" dirty="0">
              <a:solidFill>
                <a:srgbClr val="292829"/>
              </a:solidFill>
              <a:latin typeface="Open Sans" charset="0"/>
              <a:ea typeface="Open Sans" charset="0"/>
              <a:cs typeface="Open Sans" charset="0"/>
              <a:sym typeface="Poppins" charset="0"/>
            </a:endParaRPr>
          </a:p>
        </p:txBody>
      </p:sp>
      <p:sp>
        <p:nvSpPr>
          <p:cNvPr id="10" name="Text Box 3">
            <a:extLst>
              <a:ext uri="{FF2B5EF4-FFF2-40B4-BE49-F238E27FC236}">
                <a16:creationId xmlns:a16="http://schemas.microsoft.com/office/drawing/2014/main" id="{8129BB64-C2E6-44F6-A5BE-D5B171461268}"/>
              </a:ext>
            </a:extLst>
          </p:cNvPr>
          <p:cNvSpPr txBox="1">
            <a:spLocks/>
          </p:cNvSpPr>
          <p:nvPr/>
        </p:nvSpPr>
        <p:spPr bwMode="auto">
          <a:xfrm>
            <a:off x="6631298" y="44624"/>
            <a:ext cx="4284415"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The </a:t>
            </a:r>
            <a:r>
              <a:rPr lang="en-US" altLang="x-none" sz="3600" b="1" dirty="0" err="1">
                <a:solidFill>
                  <a:srgbClr val="000000"/>
                </a:solidFill>
                <a:latin typeface="Montserrat Semi" charset="0"/>
                <a:ea typeface="Montserrat Semi" charset="0"/>
                <a:cs typeface="Montserrat Semi" charset="0"/>
                <a:sym typeface="Poppins Medium" charset="0"/>
              </a:rPr>
              <a:t>stakes</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Tree>
    <p:extLst>
      <p:ext uri="{BB962C8B-B14F-4D97-AF65-F5344CB8AC3E}">
        <p14:creationId xmlns:p14="http://schemas.microsoft.com/office/powerpoint/2010/main" val="943858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9BE9A-76A1-4751-8BEB-0BDA0636F766}"/>
              </a:ext>
            </a:extLst>
          </p:cNvPr>
          <p:cNvSpPr>
            <a:spLocks noGrp="1"/>
          </p:cNvSpPr>
          <p:nvPr>
            <p:ph type="title"/>
          </p:nvPr>
        </p:nvSpPr>
        <p:spPr/>
        <p:txBody>
          <a:bodyPr>
            <a:normAutofit/>
          </a:bodyPr>
          <a:lstStyle/>
          <a:p>
            <a:r>
              <a:rPr lang="fr-FR" dirty="0"/>
              <a:t>Managing Access in SharePoint Online</a:t>
            </a:r>
          </a:p>
        </p:txBody>
      </p:sp>
      <p:sp>
        <p:nvSpPr>
          <p:cNvPr id="4" name="Espace réservé du numéro de diapositive 3">
            <a:extLst>
              <a:ext uri="{FF2B5EF4-FFF2-40B4-BE49-F238E27FC236}">
                <a16:creationId xmlns:a16="http://schemas.microsoft.com/office/drawing/2014/main" id="{35EE1250-7B6E-4847-9BEC-4765E405D2AA}"/>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20</a:t>
            </a:fld>
            <a:endParaRPr lang="fr-FR" altLang="fr-FR" sz="1000" dirty="0">
              <a:solidFill>
                <a:srgbClr val="74808C"/>
              </a:solidFill>
              <a:latin typeface="Poppins" charset="0"/>
              <a:cs typeface="Poppins" charset="0"/>
              <a:sym typeface="Poppins" charset="0"/>
            </a:endParaRPr>
          </a:p>
        </p:txBody>
      </p:sp>
      <p:sp>
        <p:nvSpPr>
          <p:cNvPr id="34" name="Espace réservé du texte 2">
            <a:extLst>
              <a:ext uri="{FF2B5EF4-FFF2-40B4-BE49-F238E27FC236}">
                <a16:creationId xmlns:a16="http://schemas.microsoft.com/office/drawing/2014/main" id="{89D59BBB-C23D-44C6-AA86-DEDBE80DEBFF}"/>
              </a:ext>
            </a:extLst>
          </p:cNvPr>
          <p:cNvSpPr txBox="1">
            <a:spLocks/>
          </p:cNvSpPr>
          <p:nvPr/>
        </p:nvSpPr>
        <p:spPr>
          <a:xfrm>
            <a:off x="804969" y="981076"/>
            <a:ext cx="10187575" cy="525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fontAlgn="base">
              <a:spcBef>
                <a:spcPts val="500"/>
              </a:spcBef>
              <a:spcAft>
                <a:spcPct val="0"/>
              </a:spcAft>
              <a:buNone/>
            </a:pPr>
            <a:endParaRPr lang="fr-FR" sz="2000" dirty="0">
              <a:solidFill>
                <a:srgbClr val="FDFCFF"/>
              </a:solidFill>
              <a:sym typeface="Poppins" charset="0"/>
            </a:endParaRPr>
          </a:p>
        </p:txBody>
      </p:sp>
      <p:pic>
        <p:nvPicPr>
          <p:cNvPr id="6" name="Image 5" descr="Une image contenant texte, capture d’écran, Police, nombre&#10;&#10;Description générée automatiquement">
            <a:extLst>
              <a:ext uri="{FF2B5EF4-FFF2-40B4-BE49-F238E27FC236}">
                <a16:creationId xmlns:a16="http://schemas.microsoft.com/office/drawing/2014/main" id="{1BCD05BD-51FD-DCDD-5FB3-704B70C8C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954" y="1235054"/>
            <a:ext cx="2941833" cy="4784121"/>
          </a:xfrm>
          <a:prstGeom prst="rect">
            <a:avLst/>
          </a:prstGeom>
        </p:spPr>
      </p:pic>
      <p:sp>
        <p:nvSpPr>
          <p:cNvPr id="5" name="TextBox 4">
            <a:extLst>
              <a:ext uri="{FF2B5EF4-FFF2-40B4-BE49-F238E27FC236}">
                <a16:creationId xmlns:a16="http://schemas.microsoft.com/office/drawing/2014/main" id="{F8103BF4-3914-422F-9960-1FA4CBA32F19}"/>
              </a:ext>
            </a:extLst>
          </p:cNvPr>
          <p:cNvSpPr txBox="1"/>
          <p:nvPr/>
        </p:nvSpPr>
        <p:spPr>
          <a:xfrm>
            <a:off x="33389" y="1220772"/>
            <a:ext cx="6422651" cy="4031873"/>
          </a:xfrm>
          <a:prstGeom prst="rect">
            <a:avLst/>
          </a:prstGeom>
          <a:noFill/>
        </p:spPr>
        <p:txBody>
          <a:bodyPr wrap="square" rtlCol="0">
            <a:spAutoFit/>
          </a:bodyPr>
          <a:lstStyle/>
          <a:p>
            <a:pPr defTabSz="412750" eaLnBrk="0" fontAlgn="base" hangingPunct="0">
              <a:spcBef>
                <a:spcPct val="0"/>
              </a:spcBef>
              <a:spcAft>
                <a:spcPct val="0"/>
              </a:spcAft>
            </a:pPr>
            <a:r>
              <a:rPr lang="fr-CA" sz="16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Share access to your SharePoint site</a:t>
            </a:r>
          </a:p>
          <a:p>
            <a:pPr defTabSz="412750" eaLnBrk="0" fontAlgn="base" hangingPunct="0">
              <a:spcBef>
                <a:spcPct val="0"/>
              </a:spcBef>
              <a:spcAft>
                <a:spcPct val="0"/>
              </a:spcAft>
            </a:pP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From the cogwheel under Site Permissions, you can find the </a:t>
            </a:r>
            <a:r>
              <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Invite Contacts</a:t>
            </a: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 button</a:t>
            </a:r>
          </a:p>
          <a:p>
            <a:pPr defTabSz="412750" eaLnBrk="0" fontAlgn="base" hangingPunct="0">
              <a:spcBef>
                <a:spcPct val="0"/>
              </a:spcBef>
              <a:spcAft>
                <a:spcPct val="0"/>
              </a:spcAft>
            </a:pPr>
            <a:endPar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If you choose</a:t>
            </a:r>
            <a:r>
              <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 Add members to this group</a:t>
            </a: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 the guest will have access to all resources in the Office 365 group ( SP site, Teams team, and so on)</a:t>
            </a:r>
          </a:p>
          <a:p>
            <a:pPr defTabSz="412750" eaLnBrk="0" fontAlgn="base" hangingPunct="0">
              <a:spcBef>
                <a:spcPct val="0"/>
              </a:spcBef>
              <a:spcAft>
                <a:spcPct val="0"/>
              </a:spcAft>
            </a:pP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If you only want to give access to the SP site, choose </a:t>
            </a:r>
            <a:r>
              <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Share this site only.</a:t>
            </a:r>
          </a:p>
          <a:p>
            <a:pPr defTabSz="412750" eaLnBrk="0" fontAlgn="base" hangingPunct="0">
              <a:spcBef>
                <a:spcPct val="0"/>
              </a:spcBef>
              <a:spcAft>
                <a:spcPct val="0"/>
              </a:spcAft>
            </a:pPr>
            <a:endPar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There are 3 default groups ( visitors, members, and owners), but you can create new groups with specific permission levels in </a:t>
            </a:r>
            <a:r>
              <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Advanced Permission Settings.</a:t>
            </a:r>
          </a:p>
          <a:p>
            <a:pPr defTabSz="412750" eaLnBrk="0" fontAlgn="base" hangingPunct="0">
              <a:spcBef>
                <a:spcPct val="0"/>
              </a:spcBef>
              <a:spcAft>
                <a:spcPct val="0"/>
              </a:spcAft>
            </a:pPr>
            <a:endPar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pP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Choose the permission level that you grant to your guest, and then click </a:t>
            </a:r>
            <a:r>
              <a:rPr lang="fr-CA" sz="1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Add</a:t>
            </a:r>
            <a:r>
              <a:rPr lang="fr-CA" sz="1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t>
            </a:r>
          </a:p>
        </p:txBody>
      </p:sp>
      <p:sp>
        <p:nvSpPr>
          <p:cNvPr id="9" name="Rectangle 8">
            <a:extLst>
              <a:ext uri="{FF2B5EF4-FFF2-40B4-BE49-F238E27FC236}">
                <a16:creationId xmlns:a16="http://schemas.microsoft.com/office/drawing/2014/main" id="{05304BDA-3854-41E5-84D4-D7D442DD8748}"/>
              </a:ext>
            </a:extLst>
          </p:cNvPr>
          <p:cNvSpPr/>
          <p:nvPr/>
        </p:nvSpPr>
        <p:spPr bwMode="auto">
          <a:xfrm>
            <a:off x="7140116" y="2882770"/>
            <a:ext cx="1980220" cy="192360"/>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
        <p:nvSpPr>
          <p:cNvPr id="11" name="Rectangle 10">
            <a:extLst>
              <a:ext uri="{FF2B5EF4-FFF2-40B4-BE49-F238E27FC236}">
                <a16:creationId xmlns:a16="http://schemas.microsoft.com/office/drawing/2014/main" id="{BD343841-31F3-43EC-9823-18AD04F6819D}"/>
              </a:ext>
            </a:extLst>
          </p:cNvPr>
          <p:cNvSpPr/>
          <p:nvPr/>
        </p:nvSpPr>
        <p:spPr bwMode="auto">
          <a:xfrm>
            <a:off x="7140116" y="3230057"/>
            <a:ext cx="1980220" cy="192360"/>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Tree>
    <p:extLst>
      <p:ext uri="{BB962C8B-B14F-4D97-AF65-F5344CB8AC3E}">
        <p14:creationId xmlns:p14="http://schemas.microsoft.com/office/powerpoint/2010/main" val="18871287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9BE9A-76A1-4751-8BEB-0BDA0636F766}"/>
              </a:ext>
            </a:extLst>
          </p:cNvPr>
          <p:cNvSpPr>
            <a:spLocks noGrp="1"/>
          </p:cNvSpPr>
          <p:nvPr>
            <p:ph type="title"/>
          </p:nvPr>
        </p:nvSpPr>
        <p:spPr/>
        <p:txBody>
          <a:bodyPr>
            <a:normAutofit/>
          </a:bodyPr>
          <a:lstStyle/>
          <a:p>
            <a:r>
              <a:rPr lang="fr-FR" dirty="0"/>
              <a:t>Managing Access in SharePoint Online</a:t>
            </a:r>
          </a:p>
        </p:txBody>
      </p:sp>
      <p:sp>
        <p:nvSpPr>
          <p:cNvPr id="4" name="Espace réservé du numéro de diapositive 3">
            <a:extLst>
              <a:ext uri="{FF2B5EF4-FFF2-40B4-BE49-F238E27FC236}">
                <a16:creationId xmlns:a16="http://schemas.microsoft.com/office/drawing/2014/main" id="{35EE1250-7B6E-4847-9BEC-4765E405D2AA}"/>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21</a:t>
            </a:fld>
            <a:endParaRPr lang="fr-FR" altLang="fr-FR" sz="1000" dirty="0">
              <a:solidFill>
                <a:srgbClr val="74808C"/>
              </a:solidFill>
              <a:latin typeface="Poppins" charset="0"/>
              <a:cs typeface="Poppins" charset="0"/>
              <a:sym typeface="Poppins" charset="0"/>
            </a:endParaRPr>
          </a:p>
        </p:txBody>
      </p:sp>
      <p:sp>
        <p:nvSpPr>
          <p:cNvPr id="34" name="Espace réservé du texte 2">
            <a:extLst>
              <a:ext uri="{FF2B5EF4-FFF2-40B4-BE49-F238E27FC236}">
                <a16:creationId xmlns:a16="http://schemas.microsoft.com/office/drawing/2014/main" id="{89D59BBB-C23D-44C6-AA86-DEDBE80DEBFF}"/>
              </a:ext>
            </a:extLst>
          </p:cNvPr>
          <p:cNvSpPr txBox="1">
            <a:spLocks/>
          </p:cNvSpPr>
          <p:nvPr/>
        </p:nvSpPr>
        <p:spPr>
          <a:xfrm>
            <a:off x="804969" y="981076"/>
            <a:ext cx="10187575" cy="525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fontAlgn="base">
              <a:spcBef>
                <a:spcPts val="500"/>
              </a:spcBef>
              <a:spcAft>
                <a:spcPct val="0"/>
              </a:spcAft>
              <a:buNone/>
            </a:pPr>
            <a:endParaRPr lang="fr-FR" sz="2000" dirty="0">
              <a:solidFill>
                <a:srgbClr val="FDFCFF"/>
              </a:solidFill>
              <a:sym typeface="Poppins" charset="0"/>
            </a:endParaRPr>
          </a:p>
        </p:txBody>
      </p:sp>
      <p:sp>
        <p:nvSpPr>
          <p:cNvPr id="5" name="TextBox 4">
            <a:extLst>
              <a:ext uri="{FF2B5EF4-FFF2-40B4-BE49-F238E27FC236}">
                <a16:creationId xmlns:a16="http://schemas.microsoft.com/office/drawing/2014/main" id="{F8103BF4-3914-422F-9960-1FA4CBA32F19}"/>
              </a:ext>
            </a:extLst>
          </p:cNvPr>
          <p:cNvSpPr txBox="1"/>
          <p:nvPr/>
        </p:nvSpPr>
        <p:spPr>
          <a:xfrm>
            <a:off x="23759" y="1196954"/>
            <a:ext cx="9950399" cy="3400931"/>
          </a:xfrm>
          <a:prstGeom prst="rect">
            <a:avLst/>
          </a:prstGeom>
          <a:noFill/>
        </p:spPr>
        <p:txBody>
          <a:bodyPr wrap="square" rtlCol="0">
            <a:spAutoFit/>
          </a:bodyPr>
          <a:lstStyle/>
          <a:p>
            <a:pPr defTabSz="412750" eaLnBrk="0" fontAlgn="base" hangingPunct="0">
              <a:spcBef>
                <a:spcPct val="0"/>
              </a:spcBef>
              <a:spcAft>
                <a:spcPct val="0"/>
              </a:spcAft>
            </a:pPr>
            <a:r>
              <a:rPr lang="fr-CA" sz="175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Share access to an SP library or list</a:t>
            </a:r>
          </a:p>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We do not wish to share the entire SP site but only give access to the document library of our site.</a:t>
            </a:r>
          </a:p>
          <a:p>
            <a:pPr defTabSz="412750" eaLnBrk="0" fontAlgn="base" hangingPunct="0">
              <a:spcBef>
                <a:spcPct val="0"/>
              </a:spcBef>
              <a:spcAft>
                <a:spcPct val="0"/>
              </a:spcAft>
            </a:pPr>
            <a:endPar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342900" indent="-342900" defTabSz="412750" eaLnBrk="0" fontAlgn="base" hangingPunct="0">
              <a:spcBef>
                <a:spcPct val="0"/>
              </a:spcBef>
              <a:spcAft>
                <a:spcPct val="0"/>
              </a:spcAft>
              <a:buFont typeface="+mj-lt"/>
              <a:buAutoNum type="arabicPeriod"/>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Start by creating your SharePoint group that will provide access to the targeted library.</a:t>
            </a:r>
          </a:p>
          <a:p>
            <a:pPr marL="342900" indent="-342900" defTabSz="412750" eaLnBrk="0" fontAlgn="base" hangingPunct="0">
              <a:spcBef>
                <a:spcPct val="0"/>
              </a:spcBef>
              <a:spcAft>
                <a:spcPct val="0"/>
              </a:spcAft>
              <a:buFont typeface="+mj-lt"/>
              <a:buAutoNum type="arabicPeriod"/>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Choose the permission level you want, validate, and then add the members to the group.</a:t>
            </a:r>
          </a:p>
          <a:p>
            <a:pPr marL="342900" indent="-342900" defTabSz="412750" eaLnBrk="0" fontAlgn="base" hangingPunct="0">
              <a:spcBef>
                <a:spcPct val="0"/>
              </a:spcBef>
              <a:spcAft>
                <a:spcPct val="0"/>
              </a:spcAft>
              <a:buFont typeface="+mj-lt"/>
              <a:buAutoNum type="arabicPeriod"/>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Then go to the library or targeted list.</a:t>
            </a:r>
          </a:p>
          <a:p>
            <a:pPr marL="342900" indent="-342900" defTabSz="412750" eaLnBrk="0" fontAlgn="base" hangingPunct="0">
              <a:spcBef>
                <a:spcPct val="0"/>
              </a:spcBef>
              <a:spcAft>
                <a:spcPct val="0"/>
              </a:spcAft>
              <a:buFont typeface="+mj-lt"/>
              <a:buAutoNum type="arabicPeriod"/>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Click the </a:t>
            </a:r>
            <a:r>
              <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gear wheel </a:t>
            </a: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and then click </a:t>
            </a:r>
            <a:r>
              <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Library Settings</a:t>
            </a:r>
          </a:p>
          <a:p>
            <a:pPr marL="342900" indent="-342900" defTabSz="412750" eaLnBrk="0" fontAlgn="base" hangingPunct="0">
              <a:spcBef>
                <a:spcPct val="0"/>
              </a:spcBef>
              <a:spcAft>
                <a:spcPct val="0"/>
              </a:spcAft>
              <a:buFont typeface="+mj-lt"/>
              <a:buAutoNum type="arabicPeriod"/>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Select </a:t>
            </a:r>
            <a:r>
              <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Permissions for Component: Document Library</a:t>
            </a:r>
          </a:p>
          <a:p>
            <a:pPr defTabSz="412750" eaLnBrk="0" fontAlgn="base" hangingPunct="0">
              <a:spcBef>
                <a:spcPct val="0"/>
              </a:spcBef>
              <a:spcAft>
                <a:spcPct val="0"/>
              </a:spcAft>
            </a:pPr>
            <a:r>
              <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You will be presented with the following screen:</a:t>
            </a:r>
          </a:p>
          <a:p>
            <a:pPr defTabSz="412750" eaLnBrk="0" fontAlgn="base" hangingPunct="0">
              <a:spcBef>
                <a:spcPct val="0"/>
              </a:spcBef>
              <a:spcAft>
                <a:spcPct val="0"/>
              </a:spcAft>
            </a:pPr>
            <a:endParaRPr lang="fr-CA" sz="2000" b="1" dirty="0">
              <a:solidFill>
                <a:srgbClr val="74808C"/>
              </a:solidFill>
              <a:latin typeface="Poppins" charset="0"/>
              <a:cs typeface="Poppins" charset="0"/>
              <a:sym typeface="Poppins" charset="0"/>
            </a:endParaRPr>
          </a:p>
          <a:p>
            <a:pPr defTabSz="412750" eaLnBrk="0" fontAlgn="base" hangingPunct="0">
              <a:spcBef>
                <a:spcPct val="0"/>
              </a:spcBef>
              <a:spcAft>
                <a:spcPct val="0"/>
              </a:spcAft>
            </a:pPr>
            <a:endParaRPr lang="fr-CA" sz="2000" b="1" dirty="0">
              <a:solidFill>
                <a:srgbClr val="74808C"/>
              </a:solidFill>
              <a:latin typeface="Poppins" charset="0"/>
              <a:cs typeface="Poppins" charset="0"/>
              <a:sym typeface="Poppins" charset="0"/>
            </a:endParaRPr>
          </a:p>
        </p:txBody>
      </p:sp>
      <p:pic>
        <p:nvPicPr>
          <p:cNvPr id="7" name="Image 6" descr="Une image contenant texte, capture d’écran, logiciel, Page web&#10;&#10;Description générée automatiquement">
            <a:extLst>
              <a:ext uri="{FF2B5EF4-FFF2-40B4-BE49-F238E27FC236}">
                <a16:creationId xmlns:a16="http://schemas.microsoft.com/office/drawing/2014/main" id="{0214B8DF-B949-1605-8663-C58F60101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646" y="4009701"/>
            <a:ext cx="9366708" cy="2443488"/>
          </a:xfrm>
          <a:prstGeom prst="rect">
            <a:avLst/>
          </a:prstGeom>
        </p:spPr>
      </p:pic>
    </p:spTree>
    <p:extLst>
      <p:ext uri="{BB962C8B-B14F-4D97-AF65-F5344CB8AC3E}">
        <p14:creationId xmlns:p14="http://schemas.microsoft.com/office/powerpoint/2010/main" val="29051520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51F87248-363B-6821-FE84-0E879EEF1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73" y="1916833"/>
            <a:ext cx="4389057" cy="1144971"/>
          </a:xfrm>
          <a:prstGeom prst="rect">
            <a:avLst/>
          </a:prstGeom>
        </p:spPr>
      </p:pic>
      <p:sp>
        <p:nvSpPr>
          <p:cNvPr id="2" name="Titre 1">
            <a:extLst>
              <a:ext uri="{FF2B5EF4-FFF2-40B4-BE49-F238E27FC236}">
                <a16:creationId xmlns:a16="http://schemas.microsoft.com/office/drawing/2014/main" id="{78B9BE9A-76A1-4751-8BEB-0BDA0636F766}"/>
              </a:ext>
            </a:extLst>
          </p:cNvPr>
          <p:cNvSpPr>
            <a:spLocks noGrp="1"/>
          </p:cNvSpPr>
          <p:nvPr>
            <p:ph type="title"/>
          </p:nvPr>
        </p:nvSpPr>
        <p:spPr/>
        <p:txBody>
          <a:bodyPr>
            <a:normAutofit/>
          </a:bodyPr>
          <a:lstStyle/>
          <a:p>
            <a:r>
              <a:rPr lang="fr-FR" dirty="0"/>
              <a:t>Managing Access in SharePoint Online</a:t>
            </a:r>
          </a:p>
        </p:txBody>
      </p:sp>
      <p:sp>
        <p:nvSpPr>
          <p:cNvPr id="4" name="Espace réservé du numéro de diapositive 3">
            <a:extLst>
              <a:ext uri="{FF2B5EF4-FFF2-40B4-BE49-F238E27FC236}">
                <a16:creationId xmlns:a16="http://schemas.microsoft.com/office/drawing/2014/main" id="{35EE1250-7B6E-4847-9BEC-4765E405D2AA}"/>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22</a:t>
            </a:fld>
            <a:endParaRPr lang="fr-FR" altLang="fr-FR" sz="1000" dirty="0">
              <a:solidFill>
                <a:srgbClr val="74808C"/>
              </a:solidFill>
              <a:latin typeface="Poppins" charset="0"/>
              <a:cs typeface="Poppins" charset="0"/>
              <a:sym typeface="Poppins" charset="0"/>
            </a:endParaRPr>
          </a:p>
        </p:txBody>
      </p:sp>
      <p:pic>
        <p:nvPicPr>
          <p:cNvPr id="12" name="Image 11" descr="Une image contenant texte, capture d’écran, logiciel, Page web&#10;&#10;Description générée automatiquement">
            <a:extLst>
              <a:ext uri="{FF2B5EF4-FFF2-40B4-BE49-F238E27FC236}">
                <a16:creationId xmlns:a16="http://schemas.microsoft.com/office/drawing/2014/main" id="{2A009677-5ADA-1004-65B8-75560FF93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591" y="4509120"/>
            <a:ext cx="7232815" cy="2015504"/>
          </a:xfrm>
          <a:prstGeom prst="rect">
            <a:avLst/>
          </a:prstGeom>
        </p:spPr>
      </p:pic>
      <p:sp>
        <p:nvSpPr>
          <p:cNvPr id="34" name="Espace réservé du texte 2">
            <a:extLst>
              <a:ext uri="{FF2B5EF4-FFF2-40B4-BE49-F238E27FC236}">
                <a16:creationId xmlns:a16="http://schemas.microsoft.com/office/drawing/2014/main" id="{89D59BBB-C23D-44C6-AA86-DEDBE80DEBFF}"/>
              </a:ext>
            </a:extLst>
          </p:cNvPr>
          <p:cNvSpPr txBox="1">
            <a:spLocks/>
          </p:cNvSpPr>
          <p:nvPr/>
        </p:nvSpPr>
        <p:spPr>
          <a:xfrm>
            <a:off x="804969" y="981076"/>
            <a:ext cx="10187575" cy="525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fontAlgn="base">
              <a:spcBef>
                <a:spcPts val="500"/>
              </a:spcBef>
              <a:spcAft>
                <a:spcPct val="0"/>
              </a:spcAft>
              <a:buNone/>
            </a:pPr>
            <a:endParaRPr lang="fr-FR" sz="2000" dirty="0">
              <a:solidFill>
                <a:srgbClr val="FDFCFF"/>
              </a:solidFill>
              <a:sym typeface="Poppins" charset="0"/>
            </a:endParaRPr>
          </a:p>
        </p:txBody>
      </p:sp>
      <p:sp>
        <p:nvSpPr>
          <p:cNvPr id="5" name="TextBox 4">
            <a:extLst>
              <a:ext uri="{FF2B5EF4-FFF2-40B4-BE49-F238E27FC236}">
                <a16:creationId xmlns:a16="http://schemas.microsoft.com/office/drawing/2014/main" id="{F8103BF4-3914-422F-9960-1FA4CBA32F19}"/>
              </a:ext>
            </a:extLst>
          </p:cNvPr>
          <p:cNvSpPr txBox="1"/>
          <p:nvPr/>
        </p:nvSpPr>
        <p:spPr>
          <a:xfrm>
            <a:off x="23758" y="1196954"/>
            <a:ext cx="11760874" cy="3016210"/>
          </a:xfrm>
          <a:prstGeom prst="rect">
            <a:avLst/>
          </a:prstGeom>
          <a:noFill/>
        </p:spPr>
        <p:txBody>
          <a:bodyPr wrap="square" rtlCol="0">
            <a:spAutoFit/>
          </a:bodyPr>
          <a:lstStyle/>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Click </a:t>
            </a:r>
            <a:r>
              <a:rPr lang="fr-CA" sz="175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Stop inheriting permissions </a:t>
            </a: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to create unique permissions.</a:t>
            </a:r>
          </a:p>
          <a:p>
            <a:pP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Now you see a ribbon saying, </a:t>
            </a:r>
            <a:r>
              <a:rPr lang="fr-CA" sz="175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This library has unique permissions.</a:t>
            </a:r>
          </a:p>
          <a:p>
            <a:pPr defTabSz="412750" eaLnBrk="0" fontAlgn="base" hangingPunct="0">
              <a:spcBef>
                <a:spcPct val="0"/>
              </a:spcBef>
              <a:spcAft>
                <a:spcPct val="0"/>
              </a:spcAft>
            </a:pPr>
            <a:endParaRPr lang="fr-CA" sz="2000" u="sng" dirty="0">
              <a:solidFill>
                <a:srgbClr val="000000"/>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000000"/>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000000"/>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000000"/>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000000"/>
              </a:solidFill>
              <a:latin typeface="Poppins" charset="0"/>
              <a:cs typeface="Poppins" charset="0"/>
              <a:sym typeface="Poppins" charset="0"/>
            </a:endParaRPr>
          </a:p>
          <a:p>
            <a:pPr defTabSz="412750" eaLnBrk="0" fontAlgn="base" hangingPunct="0">
              <a:spcBef>
                <a:spcPct val="0"/>
              </a:spcBef>
              <a:spcAft>
                <a:spcPct val="0"/>
              </a:spcAft>
            </a:pPr>
            <a:endParaRPr lang="fr-CA" sz="2000" dirty="0">
              <a:solidFill>
                <a:srgbClr val="000000"/>
              </a:solidFill>
              <a:latin typeface="Poppins" charset="0"/>
              <a:cs typeface="Poppins" charset="0"/>
              <a:sym typeface="Poppins" charset="0"/>
            </a:endParaRPr>
          </a:p>
          <a:p>
            <a:pPr algn="ctr" defTabSz="412750" eaLnBrk="0" fontAlgn="base" hangingPunct="0">
              <a:spcBef>
                <a:spcPct val="0"/>
              </a:spcBef>
              <a:spcAft>
                <a:spcPct val="0"/>
              </a:spcAft>
            </a:pPr>
            <a:r>
              <a:rPr lang="fr-CA" sz="17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You can now delete all SharePoint groups except the one you created for this library. Only members in this group will be able to access it.</a:t>
            </a:r>
          </a:p>
        </p:txBody>
      </p:sp>
      <p:sp>
        <p:nvSpPr>
          <p:cNvPr id="10" name="Ellipse 9">
            <a:extLst>
              <a:ext uri="{FF2B5EF4-FFF2-40B4-BE49-F238E27FC236}">
                <a16:creationId xmlns:a16="http://schemas.microsoft.com/office/drawing/2014/main" id="{D97A3477-1BCC-4584-B729-A938DC5A396F}"/>
              </a:ext>
            </a:extLst>
          </p:cNvPr>
          <p:cNvSpPr/>
          <p:nvPr/>
        </p:nvSpPr>
        <p:spPr bwMode="auto">
          <a:xfrm>
            <a:off x="3754024" y="6281725"/>
            <a:ext cx="181737" cy="270495"/>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
        <p:nvSpPr>
          <p:cNvPr id="13" name="Ellipse 12">
            <a:extLst>
              <a:ext uri="{FF2B5EF4-FFF2-40B4-BE49-F238E27FC236}">
                <a16:creationId xmlns:a16="http://schemas.microsoft.com/office/drawing/2014/main" id="{A60F65D9-95D2-4644-B959-E78103A2EDA0}"/>
              </a:ext>
            </a:extLst>
          </p:cNvPr>
          <p:cNvSpPr/>
          <p:nvPr/>
        </p:nvSpPr>
        <p:spPr bwMode="auto">
          <a:xfrm>
            <a:off x="3739355" y="5937573"/>
            <a:ext cx="181737" cy="270495"/>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
        <p:nvSpPr>
          <p:cNvPr id="14" name="Ellipse 13">
            <a:extLst>
              <a:ext uri="{FF2B5EF4-FFF2-40B4-BE49-F238E27FC236}">
                <a16:creationId xmlns:a16="http://schemas.microsoft.com/office/drawing/2014/main" id="{DDC34591-C777-485E-8682-41AB508ECB26}"/>
              </a:ext>
            </a:extLst>
          </p:cNvPr>
          <p:cNvSpPr/>
          <p:nvPr/>
        </p:nvSpPr>
        <p:spPr bwMode="auto">
          <a:xfrm>
            <a:off x="3754024" y="5787708"/>
            <a:ext cx="181737" cy="270495"/>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
        <p:nvSpPr>
          <p:cNvPr id="11" name="Ellipse 10">
            <a:extLst>
              <a:ext uri="{FF2B5EF4-FFF2-40B4-BE49-F238E27FC236}">
                <a16:creationId xmlns:a16="http://schemas.microsoft.com/office/drawing/2014/main" id="{F5FA2F55-307D-4944-9512-7639EA14F9C7}"/>
              </a:ext>
            </a:extLst>
          </p:cNvPr>
          <p:cNvSpPr/>
          <p:nvPr/>
        </p:nvSpPr>
        <p:spPr bwMode="auto">
          <a:xfrm>
            <a:off x="4115780" y="4805921"/>
            <a:ext cx="504056" cy="270495"/>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
        <p:nvSpPr>
          <p:cNvPr id="15" name="Rectangle 14">
            <a:extLst>
              <a:ext uri="{FF2B5EF4-FFF2-40B4-BE49-F238E27FC236}">
                <a16:creationId xmlns:a16="http://schemas.microsoft.com/office/drawing/2014/main" id="{614792E4-3FDD-4FE2-B2B1-BA44FF7BF2C7}"/>
              </a:ext>
            </a:extLst>
          </p:cNvPr>
          <p:cNvSpPr/>
          <p:nvPr/>
        </p:nvSpPr>
        <p:spPr bwMode="auto">
          <a:xfrm>
            <a:off x="4079776" y="1982670"/>
            <a:ext cx="360040" cy="192360"/>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Tree>
    <p:extLst>
      <p:ext uri="{BB962C8B-B14F-4D97-AF65-F5344CB8AC3E}">
        <p14:creationId xmlns:p14="http://schemas.microsoft.com/office/powerpoint/2010/main" val="28559615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fade">
                                      <p:cBhvr>
                                        <p:cTn id="20" dur="500"/>
                                        <p:tgtEl>
                                          <p:spTgt spid="5">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23</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52636"/>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err="1">
                <a:solidFill>
                  <a:srgbClr val="000000"/>
                </a:solidFill>
                <a:latin typeface="Montserrat Semi" charset="0"/>
                <a:ea typeface="Montserrat Semi" charset="0"/>
                <a:cs typeface="Montserrat Semi" charset="0"/>
                <a:sym typeface="Poppins Medium" charset="0"/>
              </a:rPr>
              <a:t>Architecture</a:t>
            </a:r>
            <a:r>
              <a:rPr lang="en-US" altLang="x-none" sz="3600" b="1" dirty="0">
                <a:solidFill>
                  <a:srgbClr val="000000"/>
                </a:solidFill>
                <a:latin typeface="Montserrat Semi" charset="0"/>
                <a:ea typeface="Montserrat Semi" charset="0"/>
                <a:cs typeface="Montserrat Semi" charset="0"/>
                <a:sym typeface="Poppins Medium" charset="0"/>
              </a:rPr>
              <a:t> in SharePoint</a:t>
            </a:r>
            <a:endParaRPr lang="x-none" altLang="x-none" sz="3600" b="1" dirty="0">
              <a:solidFill>
                <a:srgbClr val="000000"/>
              </a:solidFill>
              <a:latin typeface="Montserrat Semi" charset="0"/>
              <a:ea typeface="Montserrat Semi" charset="0"/>
              <a:cs typeface="Montserrat Semi" charset="0"/>
              <a:sym typeface="Poppins Medium" charset="0"/>
            </a:endParaRPr>
          </a:p>
        </p:txBody>
      </p:sp>
      <p:pic>
        <p:nvPicPr>
          <p:cNvPr id="4" name="Image 3" descr="Une image contenant diagramme, ligne, conception&#10;&#10;Description générée automatiquement">
            <a:extLst>
              <a:ext uri="{FF2B5EF4-FFF2-40B4-BE49-F238E27FC236}">
                <a16:creationId xmlns:a16="http://schemas.microsoft.com/office/drawing/2014/main" id="{DEA1992A-EFE8-F4B1-D93C-7942B9B05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97" y="4431922"/>
            <a:ext cx="5931403" cy="2273442"/>
          </a:xfrm>
          <a:prstGeom prst="rect">
            <a:avLst/>
          </a:prstGeom>
        </p:spPr>
      </p:pic>
      <p:sp>
        <p:nvSpPr>
          <p:cNvPr id="2" name="Rectangle 1"/>
          <p:cNvSpPr/>
          <p:nvPr/>
        </p:nvSpPr>
        <p:spPr bwMode="auto">
          <a:xfrm>
            <a:off x="448165" y="1159309"/>
            <a:ext cx="10724399" cy="661976"/>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site collection represents the content (data) of a SharePoint portal. A site collection contains a root site and subsites from the same path called management paths. The diagram below summarizes this architecture.</a:t>
            </a:r>
            <a:endParaRPr lang="en-US"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sp>
        <p:nvSpPr>
          <p:cNvPr id="12" name="ZoneTexte 11">
            <a:extLst>
              <a:ext uri="{FF2B5EF4-FFF2-40B4-BE49-F238E27FC236}">
                <a16:creationId xmlns:a16="http://schemas.microsoft.com/office/drawing/2014/main" id="{637E4EE4-7953-4343-8CB0-78063786E8C3}"/>
              </a:ext>
            </a:extLst>
          </p:cNvPr>
          <p:cNvSpPr txBox="1"/>
          <p:nvPr/>
        </p:nvSpPr>
        <p:spPr>
          <a:xfrm>
            <a:off x="451275" y="2968259"/>
            <a:ext cx="10821563" cy="1785104"/>
          </a:xfrm>
          <a:prstGeom prst="rect">
            <a:avLst/>
          </a:prstGeom>
          <a:noFill/>
        </p:spPr>
        <p:txBody>
          <a:bodyPr wrap="square">
            <a:spAutoFit/>
          </a:bodyPr>
          <a:lstStyle/>
          <a:p>
            <a:pPr defTabSz="412750" eaLnBrk="0" fontAlgn="base" hangingPunct="0">
              <a:lnSpc>
                <a:spcPct val="150000"/>
              </a:lnSpc>
              <a:spcBef>
                <a:spcPct val="0"/>
              </a:spcBef>
              <a:spcAft>
                <a:spcPct val="0"/>
              </a:spcAft>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Why create multiple site collections?</a:t>
            </a:r>
          </a:p>
          <a:p>
            <a:pPr defTabSz="412750" eaLnBrk="0" fontAlgn="base" hangingPunct="0">
              <a:lnSpc>
                <a:spcPct val="150000"/>
              </a:lnSpc>
              <a:spcBef>
                <a:spcPct val="0"/>
              </a:spcBef>
              <a:spcAft>
                <a:spcPct val="0"/>
              </a:spcAft>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 Examples include:</a:t>
            </a:r>
          </a:p>
          <a:p>
            <a:pPr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Organizational reasons: Each department of the enterprise uses information that other departments should not have access to or should be managed by different administrators.</a:t>
            </a:r>
          </a:p>
          <a:p>
            <a:pPr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navigation or content types must be siloed. </a:t>
            </a:r>
          </a:p>
          <a:p>
            <a:pPr defTabSz="412750" eaLnBrk="0" fontAlgn="base" hangingPunct="0">
              <a:lnSpc>
                <a:spcPct val="150000"/>
              </a:lnSpc>
              <a:spcBef>
                <a:spcPct val="0"/>
              </a:spcBef>
              <a:spcAft>
                <a:spcPct val="0"/>
              </a:spcAft>
              <a:buFont typeface="Arial" panose="020B0604020202020204" pitchFamily="34" charset="0"/>
              <a:buChar char="•"/>
            </a:pPr>
            <a:endPar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spcBef>
                <a:spcPct val="0"/>
              </a:spcBef>
              <a:spcAft>
                <a:spcPct val="0"/>
              </a:spcAft>
              <a:buFont typeface="Arial" panose="020B0604020202020204" pitchFamily="34" charset="0"/>
              <a:buChar char="•"/>
            </a:pPr>
            <a:endParaRPr lang="fr-FR" sz="1100" dirty="0">
              <a:solidFill>
                <a:srgbClr val="282828"/>
              </a:solidFill>
              <a:latin typeface="Roboto"/>
              <a:cs typeface="Poppins" charset="0"/>
              <a:sym typeface="Poppins" charset="0"/>
            </a:endParaRPr>
          </a:p>
        </p:txBody>
      </p:sp>
      <p:sp>
        <p:nvSpPr>
          <p:cNvPr id="14" name="ZoneTexte 13">
            <a:extLst>
              <a:ext uri="{FF2B5EF4-FFF2-40B4-BE49-F238E27FC236}">
                <a16:creationId xmlns:a16="http://schemas.microsoft.com/office/drawing/2014/main" id="{E24F2591-3FA3-4AA3-B56E-67B05338E07C}"/>
              </a:ext>
            </a:extLst>
          </p:cNvPr>
          <p:cNvSpPr txBox="1"/>
          <p:nvPr/>
        </p:nvSpPr>
        <p:spPr>
          <a:xfrm>
            <a:off x="448165" y="1989628"/>
            <a:ext cx="10724399" cy="827021"/>
          </a:xfrm>
          <a:prstGeom prst="rect">
            <a:avLst/>
          </a:prstGeom>
          <a:noFill/>
        </p:spPr>
        <p:txBody>
          <a:bodyPr wrap="square">
            <a:spAutoFit/>
          </a:bodyPr>
          <a:lstStyle/>
          <a:p>
            <a:pPr defTabSz="412750" eaLnBrk="0" fontAlgn="base" hangingPunct="0">
              <a:lnSpc>
                <a:spcPct val="150000"/>
              </a:lnSpc>
              <a:spcBef>
                <a:spcPct val="0"/>
              </a:spcBef>
              <a:spcAft>
                <a:spcPct val="0"/>
              </a:spcAft>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Each site collection contains a root site and, if necessary, one or more subsites, always for reasons of classification of the information published and exchanged. Each site contains a set of pages and applications in the SharePoint language that are libraries (of documents, images), lists, or applications available from the SharePoint Store.</a:t>
            </a:r>
          </a:p>
        </p:txBody>
      </p:sp>
      <p:sp>
        <p:nvSpPr>
          <p:cNvPr id="15" name="Rectangle 14">
            <a:extLst>
              <a:ext uri="{FF2B5EF4-FFF2-40B4-BE49-F238E27FC236}">
                <a16:creationId xmlns:a16="http://schemas.microsoft.com/office/drawing/2014/main" id="{FD1539CB-C923-401C-9812-F9E73AD07E25}"/>
              </a:ext>
            </a:extLst>
          </p:cNvPr>
          <p:cNvSpPr/>
          <p:nvPr/>
        </p:nvSpPr>
        <p:spPr bwMode="auto">
          <a:xfrm>
            <a:off x="448165" y="692696"/>
            <a:ext cx="4675727" cy="429541"/>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400" b="1"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Site collections</a:t>
            </a:r>
            <a:endParaRPr lang="en-US" sz="1400" b="1"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spTree>
    <p:extLst>
      <p:ext uri="{BB962C8B-B14F-4D97-AF65-F5344CB8AC3E}">
        <p14:creationId xmlns:p14="http://schemas.microsoft.com/office/powerpoint/2010/main" val="3164054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24</a:t>
            </a:fld>
            <a:endParaRPr lang="x-none" altLang="x-none" sz="1000" dirty="0">
              <a:solidFill>
                <a:srgbClr val="9B9A9C"/>
              </a:solidFill>
              <a:latin typeface="Montserrat" charset="0"/>
              <a:ea typeface="Montserrat" charset="0"/>
              <a:cs typeface="Montserrat" charset="0"/>
            </a:endParaRPr>
          </a:p>
        </p:txBody>
      </p:sp>
      <p:grpSp>
        <p:nvGrpSpPr>
          <p:cNvPr id="3" name="Group 2"/>
          <p:cNvGrpSpPr/>
          <p:nvPr/>
        </p:nvGrpSpPr>
        <p:grpSpPr>
          <a:xfrm>
            <a:off x="473650" y="188640"/>
            <a:ext cx="9032211" cy="1069470"/>
            <a:chOff x="1472455" y="3710296"/>
            <a:chExt cx="18064422" cy="2138940"/>
          </a:xfrm>
        </p:grpSpPr>
        <p:sp>
          <p:nvSpPr>
            <p:cNvPr id="8" name="Text Box 3"/>
            <p:cNvSpPr txBox="1">
              <a:spLocks/>
            </p:cNvSpPr>
            <p:nvPr/>
          </p:nvSpPr>
          <p:spPr bwMode="auto">
            <a:xfrm>
              <a:off x="2759075" y="3710296"/>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err="1">
                  <a:solidFill>
                    <a:srgbClr val="000000"/>
                  </a:solidFill>
                  <a:latin typeface="Montserrat Semi" charset="0"/>
                  <a:ea typeface="Montserrat Semi" charset="0"/>
                  <a:cs typeface="Montserrat Semi" charset="0"/>
                  <a:sym typeface="Poppins Medium" charset="0"/>
                </a:rPr>
                <a:t>Architecture</a:t>
              </a:r>
              <a:r>
                <a:rPr lang="en-US" altLang="x-none" sz="3600" b="1" dirty="0">
                  <a:solidFill>
                    <a:srgbClr val="000000"/>
                  </a:solidFill>
                  <a:latin typeface="Montserrat Semi" charset="0"/>
                  <a:ea typeface="Montserrat Semi" charset="0"/>
                  <a:cs typeface="Montserrat Semi" charset="0"/>
                  <a:sym typeface="Poppins Medium" charset="0"/>
                </a:rPr>
                <a:t> in SharePoint</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1472455" y="4990154"/>
              <a:ext cx="9351454" cy="859082"/>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400" b="1"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Hubs</a:t>
              </a:r>
              <a:endParaRPr lang="en-US" sz="1400" b="1"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grpSp>
      <p:sp>
        <p:nvSpPr>
          <p:cNvPr id="11" name="ZoneTexte 10">
            <a:extLst>
              <a:ext uri="{FF2B5EF4-FFF2-40B4-BE49-F238E27FC236}">
                <a16:creationId xmlns:a16="http://schemas.microsoft.com/office/drawing/2014/main" id="{C6FF9A5A-A2E6-4F97-90B3-98CFBB003929}"/>
              </a:ext>
            </a:extLst>
          </p:cNvPr>
          <p:cNvSpPr txBox="1"/>
          <p:nvPr/>
        </p:nvSpPr>
        <p:spPr>
          <a:xfrm>
            <a:off x="472265" y="1448780"/>
            <a:ext cx="6883875" cy="5887509"/>
          </a:xfrm>
          <a:prstGeom prst="rect">
            <a:avLst/>
          </a:prstGeom>
          <a:noFill/>
        </p:spPr>
        <p:txBody>
          <a:bodyPr wrap="square">
            <a:spAutoFit/>
          </a:bodyPr>
          <a:lstStyle/>
          <a:p>
            <a:pPr defTabSz="412750" eaLnBrk="0" fontAlgn="base" hangingPunct="0">
              <a:lnSpc>
                <a:spcPct val="150000"/>
              </a:lnSpc>
              <a:spcBef>
                <a:spcPct val="0"/>
              </a:spcBef>
              <a:spcAft>
                <a:spcPct val="0"/>
              </a:spcAft>
            </a:pPr>
            <a:r>
              <a:rPr lang="fr-F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SharePoint hub sites help you meet the needs of your organization by connecting and organizing site collections by project, department, region, and so on.</a:t>
            </a:r>
          </a:p>
          <a:p>
            <a:pPr defTabSz="412750" eaLnBrk="0" fontAlgn="base" hangingPunct="0">
              <a:lnSpc>
                <a:spcPct val="150000"/>
              </a:lnSpc>
              <a:spcBef>
                <a:spcPct val="0"/>
              </a:spcBef>
              <a:spcAft>
                <a:spcPct val="0"/>
              </a:spcAft>
            </a:pPr>
            <a:endParaRPr lang="fr-F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lnSpc>
                <a:spcPct val="150000"/>
              </a:lnSpc>
              <a:spcBef>
                <a:spcPct val="0"/>
              </a:spcBef>
              <a:spcAft>
                <a:spcPct val="0"/>
              </a:spcAft>
            </a:pPr>
            <a:r>
              <a:rPr lang="fr-F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This makes it possible:</a:t>
            </a: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discover related content such as news and other site activities</a:t>
            </a: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apply common navigation and appearance to all associated sites</a:t>
            </a: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FR"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search all related sites</a:t>
            </a:r>
          </a:p>
          <a:p>
            <a:pPr defTabSz="412750" eaLnBrk="0" fontAlgn="base" hangingPunct="0">
              <a:lnSpc>
                <a:spcPct val="150000"/>
              </a:lnSpc>
              <a:spcBef>
                <a:spcPct val="0"/>
              </a:spcBef>
              <a:spcAft>
                <a:spcPct val="0"/>
              </a:spcAft>
            </a:pPr>
            <a:endParaRPr lang="fr-CA" sz="11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lnSpc>
                <a:spcPct val="150000"/>
              </a:lnSpc>
              <a:spcBef>
                <a:spcPct val="0"/>
              </a:spcBef>
              <a:spcAft>
                <a:spcPct val="0"/>
              </a:spcAft>
            </a:pPr>
            <a:r>
              <a:rPr lang="fr-CA" sz="11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Some examples:</a:t>
            </a: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CA"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It is possible to bring all our project SharePoint sites under a Projects Hub.</a:t>
            </a: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CA"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It is possible to bring all our department SharePoint sites under a Departments Hub.</a:t>
            </a:r>
          </a:p>
          <a:p>
            <a:pPr marL="142875" indent="-142875" defTabSz="412750" eaLnBrk="0" fontAlgn="base" hangingPunct="0">
              <a:lnSpc>
                <a:spcPct val="150000"/>
              </a:lnSpc>
              <a:spcBef>
                <a:spcPct val="0"/>
              </a:spcBef>
              <a:spcAft>
                <a:spcPct val="0"/>
              </a:spcAft>
              <a:buFont typeface="Arial" panose="020B0604020202020204" pitchFamily="34" charset="0"/>
              <a:buChar char="•"/>
            </a:pPr>
            <a:endParaRPr lang="fr-CA"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CA"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For a small business, you can envisage a single Enterprise Hub (acting as the company’s home page) to access the various departments and projects of the company.</a:t>
            </a:r>
          </a:p>
          <a:p>
            <a:pPr marL="142875" indent="-142875" defTabSz="412750" eaLnBrk="0" fontAlgn="base" hangingPunct="0">
              <a:lnSpc>
                <a:spcPct val="150000"/>
              </a:lnSpc>
              <a:spcBef>
                <a:spcPct val="0"/>
              </a:spcBef>
              <a:spcAft>
                <a:spcPct val="0"/>
              </a:spcAft>
              <a:buFont typeface="Arial" panose="020B0604020202020204" pitchFamily="34" charset="0"/>
              <a:buChar char="•"/>
            </a:pPr>
            <a:endParaRPr lang="fr-CA"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42875" indent="-142875" defTabSz="412750" eaLnBrk="0" fontAlgn="base" hangingPunct="0">
              <a:lnSpc>
                <a:spcPct val="150000"/>
              </a:lnSpc>
              <a:spcBef>
                <a:spcPct val="0"/>
              </a:spcBef>
              <a:spcAft>
                <a:spcPct val="0"/>
              </a:spcAft>
              <a:buFont typeface="Arial" panose="020B0604020202020204" pitchFamily="34" charset="0"/>
              <a:buChar char="•"/>
            </a:pPr>
            <a:r>
              <a:rPr lang="fr-CA" sz="11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rPr>
              <a:t>Hub benefits:</a:t>
            </a:r>
          </a:p>
          <a:p>
            <a:pPr marL="142875" indent="-142875" defTabSz="228600">
              <a:lnSpc>
                <a:spcPct val="150000"/>
              </a:lnSpc>
              <a:buFont typeface="Arial" panose="020B0604020202020204" pitchFamily="34" charset="0"/>
              <a:buChar char="•"/>
              <a:defRPr/>
            </a:pPr>
            <a:r>
              <a:rPr lang="fr-CA" sz="11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Poppins" charset="0"/>
              </a:rPr>
              <a:t>Common navigation on all Hub sites</a:t>
            </a:r>
          </a:p>
          <a:p>
            <a:pPr marL="142875" indent="-142875" defTabSz="228600">
              <a:lnSpc>
                <a:spcPct val="150000"/>
              </a:lnSpc>
              <a:buFont typeface="Arial" panose="020B0604020202020204" pitchFamily="34" charset="0"/>
              <a:buChar char="•"/>
              <a:defRPr/>
            </a:pPr>
            <a:r>
              <a:rPr lang="fr-CA" sz="11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Poppins" charset="0"/>
              </a:rPr>
              <a:t>Unified search across all Hub sites</a:t>
            </a:r>
          </a:p>
          <a:p>
            <a:pPr marL="142875" indent="-142875" defTabSz="228600">
              <a:lnSpc>
                <a:spcPct val="150000"/>
              </a:lnSpc>
              <a:buFont typeface="Arial" panose="020B0604020202020204" pitchFamily="34" charset="0"/>
              <a:buChar char="•"/>
              <a:defRPr/>
            </a:pPr>
            <a:r>
              <a:rPr lang="fr-CA" sz="11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Poppins" charset="0"/>
              </a:rPr>
              <a:t>Change the appearance of all your sites in 1 click ( toothed wheel)</a:t>
            </a:r>
          </a:p>
          <a:p>
            <a:pPr marL="142875" indent="-142875" defTabSz="228600">
              <a:lnSpc>
                <a:spcPct val="150000"/>
              </a:lnSpc>
              <a:buFont typeface="Arial" panose="020B0604020202020204" pitchFamily="34" charset="0"/>
              <a:buChar char="•"/>
              <a:defRPr/>
            </a:pPr>
            <a:r>
              <a:rPr lang="fr-CA" sz="11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Poppins" charset="0"/>
              </a:rPr>
              <a:t>Check the events and news of all the Hub sites from your homepage</a:t>
            </a:r>
          </a:p>
          <a:p>
            <a:pPr marL="142875" indent="-142875" defTabSz="412750" eaLnBrk="0" fontAlgn="base" hangingPunct="0">
              <a:lnSpc>
                <a:spcPct val="150000"/>
              </a:lnSpc>
              <a:spcBef>
                <a:spcPct val="0"/>
              </a:spcBef>
              <a:spcAft>
                <a:spcPct val="0"/>
              </a:spcAft>
              <a:buFont typeface="Arial" panose="020B0604020202020204" pitchFamily="34" charset="0"/>
              <a:buChar char="•"/>
            </a:pPr>
            <a:endParaRPr lang="fr-CA" sz="11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42875" indent="-142875" defTabSz="412750" eaLnBrk="0" fontAlgn="base" hangingPunct="0">
              <a:lnSpc>
                <a:spcPct val="150000"/>
              </a:lnSpc>
              <a:spcBef>
                <a:spcPct val="0"/>
              </a:spcBef>
              <a:spcAft>
                <a:spcPct val="0"/>
              </a:spcAft>
              <a:buFont typeface="Arial" panose="020B0604020202020204" pitchFamily="34" charset="0"/>
              <a:buChar char="•"/>
            </a:pPr>
            <a:endParaRPr lang="fr-CA" sz="1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lnSpc>
                <a:spcPct val="150000"/>
              </a:lnSpc>
              <a:spcBef>
                <a:spcPct val="0"/>
              </a:spcBef>
              <a:spcAft>
                <a:spcPct val="0"/>
              </a:spcAft>
            </a:pPr>
            <a:endParaRPr lang="fr-FR" sz="1000" dirty="0">
              <a:solidFill>
                <a:srgbClr val="74808C"/>
              </a:solidFill>
              <a:latin typeface="Poppins" charset="0"/>
              <a:cs typeface="Poppins" charset="0"/>
              <a:sym typeface="Poppins" charset="0"/>
            </a:endParaRPr>
          </a:p>
        </p:txBody>
      </p:sp>
      <p:pic>
        <p:nvPicPr>
          <p:cNvPr id="6" name="Image 5">
            <a:extLst>
              <a:ext uri="{FF2B5EF4-FFF2-40B4-BE49-F238E27FC236}">
                <a16:creationId xmlns:a16="http://schemas.microsoft.com/office/drawing/2014/main" id="{9C51D48B-56ED-4B19-9028-8C3DD3D4F368}"/>
              </a:ext>
            </a:extLst>
          </p:cNvPr>
          <p:cNvPicPr>
            <a:picLocks noChangeAspect="1"/>
          </p:cNvPicPr>
          <p:nvPr/>
        </p:nvPicPr>
        <p:blipFill rotWithShape="1">
          <a:blip r:embed="rId2"/>
          <a:srcRect l="3393"/>
          <a:stretch/>
        </p:blipFill>
        <p:spPr>
          <a:xfrm>
            <a:off x="6852084" y="2529716"/>
            <a:ext cx="5124824" cy="28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63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500"/>
                                        <p:tgtEl>
                                          <p:spTgt spid="1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500"/>
                                        <p:tgtEl>
                                          <p:spTgt spid="1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1" end="11"/>
                                            </p:txEl>
                                          </p:spTgt>
                                        </p:tgtEl>
                                        <p:attrNameLst>
                                          <p:attrName>style.visibility</p:attrName>
                                        </p:attrNameLst>
                                      </p:cBhvr>
                                      <p:to>
                                        <p:strVal val="visible"/>
                                      </p:to>
                                    </p:set>
                                    <p:animEffect transition="in" filter="fade">
                                      <p:cBhvr>
                                        <p:cTn id="41" dur="500"/>
                                        <p:tgtEl>
                                          <p:spTgt spid="11">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13" end="13"/>
                                            </p:txEl>
                                          </p:spTgt>
                                        </p:tgtEl>
                                        <p:attrNameLst>
                                          <p:attrName>style.visibility</p:attrName>
                                        </p:attrNameLst>
                                      </p:cBhvr>
                                      <p:to>
                                        <p:strVal val="visible"/>
                                      </p:to>
                                    </p:set>
                                    <p:animEffect transition="in" filter="fade">
                                      <p:cBhvr>
                                        <p:cTn id="46" dur="500"/>
                                        <p:tgtEl>
                                          <p:spTgt spid="11">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xEl>
                                              <p:pRg st="14" end="14"/>
                                            </p:txEl>
                                          </p:spTgt>
                                        </p:tgtEl>
                                        <p:attrNameLst>
                                          <p:attrName>style.visibility</p:attrName>
                                        </p:attrNameLst>
                                      </p:cBhvr>
                                      <p:to>
                                        <p:strVal val="visible"/>
                                      </p:to>
                                    </p:set>
                                    <p:animEffect transition="in" filter="fade">
                                      <p:cBhvr>
                                        <p:cTn id="49" dur="500"/>
                                        <p:tgtEl>
                                          <p:spTgt spid="11">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xEl>
                                              <p:pRg st="15" end="15"/>
                                            </p:txEl>
                                          </p:spTgt>
                                        </p:tgtEl>
                                        <p:attrNameLst>
                                          <p:attrName>style.visibility</p:attrName>
                                        </p:attrNameLst>
                                      </p:cBhvr>
                                      <p:to>
                                        <p:strVal val="visible"/>
                                      </p:to>
                                    </p:set>
                                    <p:animEffect transition="in" filter="fade">
                                      <p:cBhvr>
                                        <p:cTn id="52" dur="500"/>
                                        <p:tgtEl>
                                          <p:spTgt spid="11">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animEffect transition="in" filter="fade">
                                      <p:cBhvr>
                                        <p:cTn id="55" dur="500"/>
                                        <p:tgtEl>
                                          <p:spTgt spid="11">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17" end="17"/>
                                            </p:txEl>
                                          </p:spTgt>
                                        </p:tgtEl>
                                        <p:attrNameLst>
                                          <p:attrName>style.visibility</p:attrName>
                                        </p:attrNameLst>
                                      </p:cBhvr>
                                      <p:to>
                                        <p:strVal val="visible"/>
                                      </p:to>
                                    </p:set>
                                    <p:animEffect transition="in" filter="fade">
                                      <p:cBhvr>
                                        <p:cTn id="58"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3</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8620"/>
            <a:ext cx="9865065"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err="1">
                <a:solidFill>
                  <a:srgbClr val="000000"/>
                </a:solidFill>
                <a:latin typeface="Montserrat Semi" charset="0"/>
                <a:ea typeface="Montserrat Semi" charset="0"/>
                <a:cs typeface="Montserrat Semi" charset="0"/>
                <a:sym typeface="Poppins Medium" charset="0"/>
              </a:rPr>
              <a:t>Preparing</a:t>
            </a:r>
            <a:r>
              <a:rPr lang="en-US" altLang="x-none" sz="3600" b="1" dirty="0">
                <a:solidFill>
                  <a:srgbClr val="000000"/>
                </a:solidFill>
                <a:latin typeface="Montserrat Semi" charset="0"/>
                <a:ea typeface="Montserrat Semi" charset="0"/>
                <a:cs typeface="Montserrat Semi" charset="0"/>
                <a:sym typeface="Poppins Medium" charset="0"/>
              </a:rPr>
              <a:t> for </a:t>
            </a:r>
            <a:r>
              <a:rPr lang="en-US" altLang="x-none" sz="3600" b="1" dirty="0" err="1">
                <a:solidFill>
                  <a:srgbClr val="000000"/>
                </a:solidFill>
                <a:latin typeface="Montserrat Semi" charset="0"/>
                <a:ea typeface="Montserrat Semi" charset="0"/>
                <a:cs typeface="Montserrat Semi" charset="0"/>
                <a:sym typeface="Poppins Medium" charset="0"/>
              </a:rPr>
              <a:t>your</a:t>
            </a:r>
            <a:r>
              <a:rPr lang="en-US" altLang="x-none" sz="3600" b="1" dirty="0">
                <a:solidFill>
                  <a:srgbClr val="000000"/>
                </a:solidFill>
                <a:latin typeface="Montserrat Semi" charset="0"/>
                <a:ea typeface="Montserrat Semi" charset="0"/>
                <a:cs typeface="Montserrat Semi" charset="0"/>
                <a:sym typeface="Poppins Medium" charset="0"/>
              </a:rPr>
              <a:t> SharePoint </a:t>
            </a:r>
            <a:r>
              <a:rPr lang="en-US" altLang="x-none" sz="3600" b="1" dirty="0" err="1">
                <a:solidFill>
                  <a:srgbClr val="000000"/>
                </a:solidFill>
                <a:latin typeface="Montserrat Semi" charset="0"/>
                <a:ea typeface="Montserrat Semi" charset="0"/>
                <a:cs typeface="Montserrat Semi" charset="0"/>
                <a:sym typeface="Poppins Medium" charset="0"/>
              </a:rPr>
              <a:t>implementation</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11" name="Rectangle 10">
            <a:extLst>
              <a:ext uri="{FF2B5EF4-FFF2-40B4-BE49-F238E27FC236}">
                <a16:creationId xmlns:a16="http://schemas.microsoft.com/office/drawing/2014/main" id="{30281068-46D5-4E53-8271-ACAD0DF597E6}"/>
              </a:ext>
            </a:extLst>
          </p:cNvPr>
          <p:cNvSpPr/>
          <p:nvPr/>
        </p:nvSpPr>
        <p:spPr bwMode="auto">
          <a:xfrm>
            <a:off x="477641" y="584684"/>
            <a:ext cx="11342995" cy="3708964"/>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tool can be built as a knowledge base for the company. It is important that everyone adhere to this principle of capitalization and sharing of powers. The phases of learning and explaining needed for habit change should be incorporated. These actions will be phased in long after the project has been implemented, as change takes time.</a:t>
            </a:r>
            <a:endParaRPr lang="en-US"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lnSpc>
                <a:spcPct val="180000"/>
              </a:lnSpc>
              <a:spcBef>
                <a:spcPct val="0"/>
              </a:spcBef>
              <a:spcAft>
                <a:spcPct val="0"/>
              </a:spcAft>
              <a:defRPr/>
            </a:pPr>
            <a:endPar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As you prepare for your implementation, it is a good idea to integrate the authoring of training materials by user type and a schedule of training sessions for each user.</a:t>
            </a:r>
          </a:p>
          <a:p>
            <a:pPr defTabSz="412750" eaLnBrk="0" fontAlgn="base" hangingPunct="0">
              <a:lnSpc>
                <a:spcPct val="180000"/>
              </a:lnSpc>
              <a:spcBef>
                <a:spcPct val="0"/>
              </a:spcBef>
              <a:spcAft>
                <a:spcPct val="0"/>
              </a:spcAft>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User interest must be raised:</a:t>
            </a:r>
            <a:endPar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endParaRP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From the beginning of the reflection phase, the project manager or team can rely on key users, even within a limited scope, who will be able to promote the tool in the company, participate in the evolution of the models, measure successes and failures and will be a good support for functional choices and the detection of the brakes to the adoption of such a tool.</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Training for all users will be essential to ensure that everyone uses all the functionality of the tool at their level of authorization. </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Through a progressive transfer of skills by population types (project team to key users to collaborators).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Highlight the benefits to users in the course of their workday.</a:t>
            </a:r>
            <a:endParaRPr lang="en-US"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pic>
        <p:nvPicPr>
          <p:cNvPr id="6" name="Image 5">
            <a:extLst>
              <a:ext uri="{FF2B5EF4-FFF2-40B4-BE49-F238E27FC236}">
                <a16:creationId xmlns:a16="http://schemas.microsoft.com/office/drawing/2014/main" id="{9EFD7346-7B23-4720-B1DF-D9A65C15E192}"/>
              </a:ext>
            </a:extLst>
          </p:cNvPr>
          <p:cNvPicPr>
            <a:picLocks noChangeAspect="1"/>
          </p:cNvPicPr>
          <p:nvPr/>
        </p:nvPicPr>
        <p:blipFill>
          <a:blip r:embed="rId2"/>
          <a:stretch>
            <a:fillRect/>
          </a:stretch>
        </p:blipFill>
        <p:spPr>
          <a:xfrm>
            <a:off x="2891644" y="4665994"/>
            <a:ext cx="3014128" cy="1974555"/>
          </a:xfrm>
          <a:prstGeom prst="rect">
            <a:avLst/>
          </a:prstGeom>
        </p:spPr>
      </p:pic>
      <p:pic>
        <p:nvPicPr>
          <p:cNvPr id="13" name="Image 12" descr="Une image contenant intérieur, portable, table, guichet&#10;&#10;Description générée automatiquement">
            <a:extLst>
              <a:ext uri="{FF2B5EF4-FFF2-40B4-BE49-F238E27FC236}">
                <a16:creationId xmlns:a16="http://schemas.microsoft.com/office/drawing/2014/main" id="{155286DD-65D5-4066-ACEC-C5E701F99E71}"/>
              </a:ext>
            </a:extLst>
          </p:cNvPr>
          <p:cNvPicPr>
            <a:picLocks noChangeAspect="1"/>
          </p:cNvPicPr>
          <p:nvPr/>
        </p:nvPicPr>
        <p:blipFill>
          <a:blip r:embed="rId3"/>
          <a:stretch>
            <a:fillRect/>
          </a:stretch>
        </p:blipFill>
        <p:spPr>
          <a:xfrm>
            <a:off x="6492044" y="4665994"/>
            <a:ext cx="2965345" cy="1974555"/>
          </a:xfrm>
          <a:prstGeom prst="rect">
            <a:avLst/>
          </a:prstGeom>
        </p:spPr>
      </p:pic>
    </p:spTree>
    <p:extLst>
      <p:ext uri="{BB962C8B-B14F-4D97-AF65-F5344CB8AC3E}">
        <p14:creationId xmlns:p14="http://schemas.microsoft.com/office/powerpoint/2010/main" val="3149699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fade">
                                      <p:cBhvr>
                                        <p:cTn id="25" dur="500"/>
                                        <p:tgtEl>
                                          <p:spTgt spid="1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5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281068-46D5-4E53-8271-ACAD0DF597E6}"/>
              </a:ext>
            </a:extLst>
          </p:cNvPr>
          <p:cNvSpPr/>
          <p:nvPr/>
        </p:nvSpPr>
        <p:spPr bwMode="auto">
          <a:xfrm>
            <a:off x="5879976" y="1143166"/>
            <a:ext cx="4418906" cy="3099566"/>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In the context of a simple platform for an SME, the notion of governance may be less present; SharePoint will then be used for a single use, of the intranet type, with a single farm, probably composed of a single server and a single site collection...</a:t>
            </a: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In the case of a larger company where the product will be used for collaboration needs with partners (extranet) or public sites, governance will be involved in the project and the life of the product at all times.</a:t>
            </a:r>
          </a:p>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Four main phases can be identified for governance:</a:t>
            </a:r>
          </a:p>
          <a:p>
            <a:pPr defTabSz="412750" eaLnBrk="0" fontAlgn="base" hangingPunct="0">
              <a:lnSpc>
                <a:spcPct val="180000"/>
              </a:lnSpc>
              <a:spcBef>
                <a:spcPct val="0"/>
              </a:spcBef>
              <a:spcAft>
                <a:spcPct val="0"/>
              </a:spcAft>
              <a:defRPr/>
            </a:pPr>
            <a:endParaRPr lang="en-US"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4</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260648"/>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Training, </a:t>
            </a:r>
            <a:r>
              <a:rPr lang="en-US" altLang="x-none" sz="3600" b="1" dirty="0" err="1">
                <a:solidFill>
                  <a:srgbClr val="000000"/>
                </a:solidFill>
                <a:latin typeface="Montserrat Semi" charset="0"/>
                <a:ea typeface="Montserrat Semi" charset="0"/>
                <a:cs typeface="Montserrat Semi" charset="0"/>
                <a:sym typeface="Poppins Medium" charset="0"/>
              </a:rPr>
              <a:t>change</a:t>
            </a:r>
            <a:r>
              <a:rPr lang="en-US" altLang="x-none" sz="3600" b="1" dirty="0">
                <a:solidFill>
                  <a:srgbClr val="000000"/>
                </a:solidFill>
                <a:latin typeface="Montserrat Semi" charset="0"/>
                <a:ea typeface="Montserrat Semi" charset="0"/>
                <a:cs typeface="Montserrat Semi" charset="0"/>
                <a:sym typeface="Poppins Medium" charset="0"/>
              </a:rPr>
              <a:t> and </a:t>
            </a:r>
            <a:r>
              <a:rPr lang="en-US" altLang="x-none" sz="3600" b="1" dirty="0" err="1">
                <a:solidFill>
                  <a:srgbClr val="000000"/>
                </a:solidFill>
                <a:latin typeface="Montserrat Semi" charset="0"/>
                <a:ea typeface="Montserrat Semi" charset="0"/>
                <a:cs typeface="Montserrat Semi" charset="0"/>
                <a:sym typeface="Poppins Medium" charset="0"/>
              </a:rPr>
              <a:t>governance</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1101000" y="1143166"/>
            <a:ext cx="4418906" cy="4927759"/>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Write materials using the hierarchy of permission levels you set up earlier:</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 simple visitor will have his support of a few pages.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 user with larger rights will have a medium of one or two dozen pages.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 person with advanced rights (managing list fields, </a:t>
            </a:r>
            <a:r>
              <a:rPr lang="fr-FR" sz="1100" dirty="0" err="1">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versioning</a:t>
            </a: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 creating libraries) will have more support, etc.</a:t>
            </a:r>
          </a:p>
          <a:p>
            <a:pPr defTabSz="412750" eaLnBrk="0" fontAlgn="base" hangingPunct="0">
              <a:lnSpc>
                <a:spcPct val="180000"/>
              </a:lnSpc>
              <a:spcBef>
                <a:spcPct val="0"/>
              </a:spcBef>
              <a:spcAft>
                <a:spcPct val="0"/>
              </a:spcAft>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This phase is an essential element that will allow management to raise awareness of the tool throughout the company, but also to provoke other reflections of users to make the portal live.</a:t>
            </a:r>
          </a:p>
          <a:p>
            <a:pPr defTabSz="412750" eaLnBrk="0" fontAlgn="base" hangingPunct="0">
              <a:lnSpc>
                <a:spcPct val="180000"/>
              </a:lnSpc>
              <a:spcBef>
                <a:spcPct val="0"/>
              </a:spcBef>
              <a:spcAft>
                <a:spcPct val="0"/>
              </a:spcAft>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Governance is a set of policies and methods that best manage the lifecycle of an application.</a:t>
            </a:r>
          </a:p>
          <a:p>
            <a:pPr defTabSz="412750" eaLnBrk="0" fontAlgn="base" hangingPunct="0">
              <a:lnSpc>
                <a:spcPct val="180000"/>
              </a:lnSpc>
              <a:spcBef>
                <a:spcPct val="0"/>
              </a:spcBef>
              <a:spcAft>
                <a:spcPct val="0"/>
              </a:spcAft>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Applied to enterprise computing in general, and not just to a tool like SharePoint, it is about defining a set of rules, procedures, roles that control the use of a system to achieve a goal or help the company achieve its goals.</a:t>
            </a:r>
            <a:endParaRPr lang="en-US"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grpSp>
        <p:nvGrpSpPr>
          <p:cNvPr id="16" name="Groupe 15">
            <a:extLst>
              <a:ext uri="{FF2B5EF4-FFF2-40B4-BE49-F238E27FC236}">
                <a16:creationId xmlns:a16="http://schemas.microsoft.com/office/drawing/2014/main" id="{8CF965C0-0D91-87F6-EF65-6AF899AD49BB}"/>
              </a:ext>
            </a:extLst>
          </p:cNvPr>
          <p:cNvGrpSpPr/>
          <p:nvPr/>
        </p:nvGrpSpPr>
        <p:grpSpPr>
          <a:xfrm>
            <a:off x="5519906" y="4098121"/>
            <a:ext cx="6528620" cy="1972804"/>
            <a:chOff x="11765150" y="8822206"/>
            <a:chExt cx="11818087" cy="2570114"/>
          </a:xfrm>
        </p:grpSpPr>
        <p:sp>
          <p:nvSpPr>
            <p:cNvPr id="17" name="Forme libre : forme 16">
              <a:extLst>
                <a:ext uri="{FF2B5EF4-FFF2-40B4-BE49-F238E27FC236}">
                  <a16:creationId xmlns:a16="http://schemas.microsoft.com/office/drawing/2014/main" id="{A7FA8764-4C3F-EC1A-3BE3-400B41294C2C}"/>
                </a:ext>
              </a:extLst>
            </p:cNvPr>
            <p:cNvSpPr/>
            <p:nvPr/>
          </p:nvSpPr>
          <p:spPr>
            <a:xfrm>
              <a:off x="11765150" y="8822206"/>
              <a:ext cx="2272710" cy="2570114"/>
            </a:xfrm>
            <a:custGeom>
              <a:avLst/>
              <a:gdLst>
                <a:gd name="connsiteX0" fmla="*/ 0 w 2272709"/>
                <a:gd name="connsiteY0" fmla="*/ 227271 h 2570114"/>
                <a:gd name="connsiteX1" fmla="*/ 227271 w 2272709"/>
                <a:gd name="connsiteY1" fmla="*/ 0 h 2570114"/>
                <a:gd name="connsiteX2" fmla="*/ 2045438 w 2272709"/>
                <a:gd name="connsiteY2" fmla="*/ 0 h 2570114"/>
                <a:gd name="connsiteX3" fmla="*/ 2272709 w 2272709"/>
                <a:gd name="connsiteY3" fmla="*/ 227271 h 2570114"/>
                <a:gd name="connsiteX4" fmla="*/ 2272709 w 2272709"/>
                <a:gd name="connsiteY4" fmla="*/ 2342843 h 2570114"/>
                <a:gd name="connsiteX5" fmla="*/ 2045438 w 2272709"/>
                <a:gd name="connsiteY5" fmla="*/ 2570114 h 2570114"/>
                <a:gd name="connsiteX6" fmla="*/ 227271 w 2272709"/>
                <a:gd name="connsiteY6" fmla="*/ 2570114 h 2570114"/>
                <a:gd name="connsiteX7" fmla="*/ 0 w 2272709"/>
                <a:gd name="connsiteY7" fmla="*/ 2342843 h 2570114"/>
                <a:gd name="connsiteX8" fmla="*/ 0 w 2272709"/>
                <a:gd name="connsiteY8" fmla="*/ 227271 h 25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570114">
                  <a:moveTo>
                    <a:pt x="0" y="227271"/>
                  </a:moveTo>
                  <a:cubicBezTo>
                    <a:pt x="0" y="101753"/>
                    <a:pt x="101753" y="0"/>
                    <a:pt x="227271" y="0"/>
                  </a:cubicBezTo>
                  <a:lnTo>
                    <a:pt x="2045438" y="0"/>
                  </a:lnTo>
                  <a:cubicBezTo>
                    <a:pt x="2170956" y="0"/>
                    <a:pt x="2272709" y="101753"/>
                    <a:pt x="2272709" y="227271"/>
                  </a:cubicBezTo>
                  <a:lnTo>
                    <a:pt x="2272709" y="2342843"/>
                  </a:lnTo>
                  <a:cubicBezTo>
                    <a:pt x="2272709" y="2468361"/>
                    <a:pt x="2170956" y="2570114"/>
                    <a:pt x="2045438" y="2570114"/>
                  </a:cubicBezTo>
                  <a:lnTo>
                    <a:pt x="227271" y="2570114"/>
                  </a:lnTo>
                  <a:cubicBezTo>
                    <a:pt x="101753" y="2570114"/>
                    <a:pt x="0" y="2468361"/>
                    <a:pt x="0" y="2342843"/>
                  </a:cubicBezTo>
                  <a:lnTo>
                    <a:pt x="0" y="227271"/>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1815" tIns="161815" rIns="161815" bIns="161815" numCol="1" spcCol="1270" anchor="ctr" anchorCtr="0">
              <a:noAutofit/>
            </a:bodyPr>
            <a:lstStyle/>
            <a:p>
              <a:pPr marL="0" lvl="0" indent="0" algn="ctr" defTabSz="1111250">
                <a:lnSpc>
                  <a:spcPct val="90000"/>
                </a:lnSpc>
                <a:spcBef>
                  <a:spcPct val="0"/>
                </a:spcBef>
                <a:spcAft>
                  <a:spcPct val="35000"/>
                </a:spcAft>
                <a:buNone/>
              </a:pPr>
              <a:r>
                <a:rPr lang="fr-FR" kern="1200" dirty="0"/>
                <a:t>Plan</a:t>
              </a:r>
              <a:br>
                <a:rPr lang="fr-FR" kern="1200" dirty="0"/>
              </a:br>
              <a:r>
                <a:rPr lang="en-US" sz="1200" kern="1200" dirty="0"/>
                <a:t>Define application usage and management rules, define expectations and requirements</a:t>
              </a:r>
              <a:endParaRPr lang="fr-FR" sz="1200" kern="1200" dirty="0"/>
            </a:p>
          </p:txBody>
        </p:sp>
        <p:sp>
          <p:nvSpPr>
            <p:cNvPr id="18" name="Forme libre : forme 17">
              <a:extLst>
                <a:ext uri="{FF2B5EF4-FFF2-40B4-BE49-F238E27FC236}">
                  <a16:creationId xmlns:a16="http://schemas.microsoft.com/office/drawing/2014/main" id="{130DC722-B540-D8B9-3B89-D178EDA8DFBA}"/>
                </a:ext>
              </a:extLst>
            </p:cNvPr>
            <p:cNvSpPr/>
            <p:nvPr/>
          </p:nvSpPr>
          <p:spPr>
            <a:xfrm>
              <a:off x="14265130" y="9825447"/>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kern="1200"/>
            </a:p>
          </p:txBody>
        </p:sp>
        <p:sp>
          <p:nvSpPr>
            <p:cNvPr id="19" name="Forme libre : forme 18">
              <a:extLst>
                <a:ext uri="{FF2B5EF4-FFF2-40B4-BE49-F238E27FC236}">
                  <a16:creationId xmlns:a16="http://schemas.microsoft.com/office/drawing/2014/main" id="{4314BB41-2A29-FA13-C01A-1653E0184BEC}"/>
                </a:ext>
              </a:extLst>
            </p:cNvPr>
            <p:cNvSpPr/>
            <p:nvPr/>
          </p:nvSpPr>
          <p:spPr>
            <a:xfrm>
              <a:off x="14946940" y="8822206"/>
              <a:ext cx="2472711" cy="2570114"/>
            </a:xfrm>
            <a:custGeom>
              <a:avLst/>
              <a:gdLst>
                <a:gd name="connsiteX0" fmla="*/ 0 w 2272709"/>
                <a:gd name="connsiteY0" fmla="*/ 227271 h 2570114"/>
                <a:gd name="connsiteX1" fmla="*/ 227271 w 2272709"/>
                <a:gd name="connsiteY1" fmla="*/ 0 h 2570114"/>
                <a:gd name="connsiteX2" fmla="*/ 2045438 w 2272709"/>
                <a:gd name="connsiteY2" fmla="*/ 0 h 2570114"/>
                <a:gd name="connsiteX3" fmla="*/ 2272709 w 2272709"/>
                <a:gd name="connsiteY3" fmla="*/ 227271 h 2570114"/>
                <a:gd name="connsiteX4" fmla="*/ 2272709 w 2272709"/>
                <a:gd name="connsiteY4" fmla="*/ 2342843 h 2570114"/>
                <a:gd name="connsiteX5" fmla="*/ 2045438 w 2272709"/>
                <a:gd name="connsiteY5" fmla="*/ 2570114 h 2570114"/>
                <a:gd name="connsiteX6" fmla="*/ 227271 w 2272709"/>
                <a:gd name="connsiteY6" fmla="*/ 2570114 h 2570114"/>
                <a:gd name="connsiteX7" fmla="*/ 0 w 2272709"/>
                <a:gd name="connsiteY7" fmla="*/ 2342843 h 2570114"/>
                <a:gd name="connsiteX8" fmla="*/ 0 w 2272709"/>
                <a:gd name="connsiteY8" fmla="*/ 227271 h 25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570114">
                  <a:moveTo>
                    <a:pt x="0" y="227271"/>
                  </a:moveTo>
                  <a:cubicBezTo>
                    <a:pt x="0" y="101753"/>
                    <a:pt x="101753" y="0"/>
                    <a:pt x="227271" y="0"/>
                  </a:cubicBezTo>
                  <a:lnTo>
                    <a:pt x="2045438" y="0"/>
                  </a:lnTo>
                  <a:cubicBezTo>
                    <a:pt x="2170956" y="0"/>
                    <a:pt x="2272709" y="101753"/>
                    <a:pt x="2272709" y="227271"/>
                  </a:cubicBezTo>
                  <a:lnTo>
                    <a:pt x="2272709" y="2342843"/>
                  </a:lnTo>
                  <a:cubicBezTo>
                    <a:pt x="2272709" y="2468361"/>
                    <a:pt x="2170956" y="2570114"/>
                    <a:pt x="2045438" y="2570114"/>
                  </a:cubicBezTo>
                  <a:lnTo>
                    <a:pt x="227271" y="2570114"/>
                  </a:lnTo>
                  <a:cubicBezTo>
                    <a:pt x="101753" y="2570114"/>
                    <a:pt x="0" y="2468361"/>
                    <a:pt x="0" y="2342843"/>
                  </a:cubicBezTo>
                  <a:lnTo>
                    <a:pt x="0" y="227271"/>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1815" tIns="161815" rIns="161815" bIns="161815" numCol="1" spcCol="1270" anchor="ctr" anchorCtr="0">
              <a:noAutofit/>
            </a:bodyPr>
            <a:lstStyle/>
            <a:p>
              <a:pPr marL="0" lvl="0" indent="0" algn="ctr" defTabSz="1111250">
                <a:lnSpc>
                  <a:spcPct val="90000"/>
                </a:lnSpc>
                <a:spcBef>
                  <a:spcPct val="0"/>
                </a:spcBef>
                <a:spcAft>
                  <a:spcPct val="35000"/>
                </a:spcAft>
                <a:buNone/>
              </a:pPr>
              <a:r>
                <a:rPr lang="fr-FR" kern="1200" dirty="0" err="1"/>
                <a:t>Deploy</a:t>
              </a:r>
              <a:br>
                <a:rPr lang="fr-FR" sz="1200" kern="1200" dirty="0"/>
              </a:br>
              <a:r>
                <a:rPr lang="en-US" sz="1200" kern="1200" dirty="0"/>
                <a:t>Set up the platform, designate roles and responsibilities</a:t>
              </a:r>
              <a:endParaRPr lang="fr-FR" sz="1200" kern="1200" dirty="0"/>
            </a:p>
          </p:txBody>
        </p:sp>
        <p:sp>
          <p:nvSpPr>
            <p:cNvPr id="20" name="Forme libre : forme 19">
              <a:extLst>
                <a:ext uri="{FF2B5EF4-FFF2-40B4-BE49-F238E27FC236}">
                  <a16:creationId xmlns:a16="http://schemas.microsoft.com/office/drawing/2014/main" id="{3CC7198C-1638-E687-D014-942F37FFBE0C}"/>
                </a:ext>
              </a:extLst>
            </p:cNvPr>
            <p:cNvSpPr/>
            <p:nvPr/>
          </p:nvSpPr>
          <p:spPr>
            <a:xfrm>
              <a:off x="17533286" y="9839879"/>
              <a:ext cx="481815"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kern="1200"/>
            </a:p>
          </p:txBody>
        </p:sp>
        <p:sp>
          <p:nvSpPr>
            <p:cNvPr id="21" name="Forme libre : forme 20">
              <a:extLst>
                <a:ext uri="{FF2B5EF4-FFF2-40B4-BE49-F238E27FC236}">
                  <a16:creationId xmlns:a16="http://schemas.microsoft.com/office/drawing/2014/main" id="{FADE071B-8547-4395-E778-7A60FCA121B3}"/>
                </a:ext>
              </a:extLst>
            </p:cNvPr>
            <p:cNvSpPr/>
            <p:nvPr/>
          </p:nvSpPr>
          <p:spPr>
            <a:xfrm>
              <a:off x="18128736" y="8822206"/>
              <a:ext cx="2272709" cy="2570114"/>
            </a:xfrm>
            <a:custGeom>
              <a:avLst/>
              <a:gdLst>
                <a:gd name="connsiteX0" fmla="*/ 0 w 2272709"/>
                <a:gd name="connsiteY0" fmla="*/ 227271 h 2570114"/>
                <a:gd name="connsiteX1" fmla="*/ 227271 w 2272709"/>
                <a:gd name="connsiteY1" fmla="*/ 0 h 2570114"/>
                <a:gd name="connsiteX2" fmla="*/ 2045438 w 2272709"/>
                <a:gd name="connsiteY2" fmla="*/ 0 h 2570114"/>
                <a:gd name="connsiteX3" fmla="*/ 2272709 w 2272709"/>
                <a:gd name="connsiteY3" fmla="*/ 227271 h 2570114"/>
                <a:gd name="connsiteX4" fmla="*/ 2272709 w 2272709"/>
                <a:gd name="connsiteY4" fmla="*/ 2342843 h 2570114"/>
                <a:gd name="connsiteX5" fmla="*/ 2045438 w 2272709"/>
                <a:gd name="connsiteY5" fmla="*/ 2570114 h 2570114"/>
                <a:gd name="connsiteX6" fmla="*/ 227271 w 2272709"/>
                <a:gd name="connsiteY6" fmla="*/ 2570114 h 2570114"/>
                <a:gd name="connsiteX7" fmla="*/ 0 w 2272709"/>
                <a:gd name="connsiteY7" fmla="*/ 2342843 h 2570114"/>
                <a:gd name="connsiteX8" fmla="*/ 0 w 2272709"/>
                <a:gd name="connsiteY8" fmla="*/ 227271 h 25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570114">
                  <a:moveTo>
                    <a:pt x="0" y="227271"/>
                  </a:moveTo>
                  <a:cubicBezTo>
                    <a:pt x="0" y="101753"/>
                    <a:pt x="101753" y="0"/>
                    <a:pt x="227271" y="0"/>
                  </a:cubicBezTo>
                  <a:lnTo>
                    <a:pt x="2045438" y="0"/>
                  </a:lnTo>
                  <a:cubicBezTo>
                    <a:pt x="2170956" y="0"/>
                    <a:pt x="2272709" y="101753"/>
                    <a:pt x="2272709" y="227271"/>
                  </a:cubicBezTo>
                  <a:lnTo>
                    <a:pt x="2272709" y="2342843"/>
                  </a:lnTo>
                  <a:cubicBezTo>
                    <a:pt x="2272709" y="2468361"/>
                    <a:pt x="2170956" y="2570114"/>
                    <a:pt x="2045438" y="2570114"/>
                  </a:cubicBezTo>
                  <a:lnTo>
                    <a:pt x="227271" y="2570114"/>
                  </a:lnTo>
                  <a:cubicBezTo>
                    <a:pt x="101753" y="2570114"/>
                    <a:pt x="0" y="2468361"/>
                    <a:pt x="0" y="2342843"/>
                  </a:cubicBezTo>
                  <a:lnTo>
                    <a:pt x="0" y="227271"/>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1815" tIns="161815" rIns="161815" bIns="161815" numCol="1" spcCol="1270" anchor="ctr" anchorCtr="0">
              <a:noAutofit/>
            </a:bodyPr>
            <a:lstStyle/>
            <a:p>
              <a:pPr marL="0" lvl="0" indent="0" algn="ctr" defTabSz="1111250">
                <a:lnSpc>
                  <a:spcPct val="90000"/>
                </a:lnSpc>
                <a:spcBef>
                  <a:spcPct val="0"/>
                </a:spcBef>
                <a:spcAft>
                  <a:spcPct val="35000"/>
                </a:spcAft>
                <a:buNone/>
              </a:pPr>
              <a:r>
                <a:rPr lang="en-US" sz="1200" kern="1200" dirty="0"/>
                <a:t>Verify</a:t>
              </a:r>
            </a:p>
            <a:p>
              <a:pPr marL="0" lvl="0" indent="0" algn="ctr" defTabSz="1111250">
                <a:lnSpc>
                  <a:spcPct val="90000"/>
                </a:lnSpc>
                <a:spcBef>
                  <a:spcPct val="0"/>
                </a:spcBef>
                <a:spcAft>
                  <a:spcPct val="35000"/>
                </a:spcAft>
                <a:buNone/>
              </a:pPr>
              <a:r>
                <a:rPr lang="en-US" sz="1200" kern="1200" dirty="0"/>
                <a:t>Verify user adoption, manage change in working methods, audit procedures and their effectiveness.</a:t>
              </a:r>
              <a:endParaRPr lang="fr-FR" sz="1000" kern="1200" dirty="0"/>
            </a:p>
          </p:txBody>
        </p:sp>
        <p:sp>
          <p:nvSpPr>
            <p:cNvPr id="22" name="Forme libre : forme 21">
              <a:extLst>
                <a:ext uri="{FF2B5EF4-FFF2-40B4-BE49-F238E27FC236}">
                  <a16:creationId xmlns:a16="http://schemas.microsoft.com/office/drawing/2014/main" id="{30C765F3-41AB-A681-81AC-3C64A8F0258A}"/>
                </a:ext>
              </a:extLst>
            </p:cNvPr>
            <p:cNvSpPr/>
            <p:nvPr/>
          </p:nvSpPr>
          <p:spPr>
            <a:xfrm>
              <a:off x="20628716" y="9825447"/>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kern="1200"/>
            </a:p>
          </p:txBody>
        </p:sp>
        <p:sp>
          <p:nvSpPr>
            <p:cNvPr id="23" name="Forme libre : forme 22">
              <a:extLst>
                <a:ext uri="{FF2B5EF4-FFF2-40B4-BE49-F238E27FC236}">
                  <a16:creationId xmlns:a16="http://schemas.microsoft.com/office/drawing/2014/main" id="{9AC16BD8-0DDC-1782-F0DA-9AC5BA9C12C7}"/>
                </a:ext>
              </a:extLst>
            </p:cNvPr>
            <p:cNvSpPr/>
            <p:nvPr/>
          </p:nvSpPr>
          <p:spPr>
            <a:xfrm>
              <a:off x="21310528" y="8822206"/>
              <a:ext cx="2272709" cy="2570114"/>
            </a:xfrm>
            <a:custGeom>
              <a:avLst/>
              <a:gdLst>
                <a:gd name="connsiteX0" fmla="*/ 0 w 2272709"/>
                <a:gd name="connsiteY0" fmla="*/ 227271 h 2570114"/>
                <a:gd name="connsiteX1" fmla="*/ 227271 w 2272709"/>
                <a:gd name="connsiteY1" fmla="*/ 0 h 2570114"/>
                <a:gd name="connsiteX2" fmla="*/ 2045438 w 2272709"/>
                <a:gd name="connsiteY2" fmla="*/ 0 h 2570114"/>
                <a:gd name="connsiteX3" fmla="*/ 2272709 w 2272709"/>
                <a:gd name="connsiteY3" fmla="*/ 227271 h 2570114"/>
                <a:gd name="connsiteX4" fmla="*/ 2272709 w 2272709"/>
                <a:gd name="connsiteY4" fmla="*/ 2342843 h 2570114"/>
                <a:gd name="connsiteX5" fmla="*/ 2045438 w 2272709"/>
                <a:gd name="connsiteY5" fmla="*/ 2570114 h 2570114"/>
                <a:gd name="connsiteX6" fmla="*/ 227271 w 2272709"/>
                <a:gd name="connsiteY6" fmla="*/ 2570114 h 2570114"/>
                <a:gd name="connsiteX7" fmla="*/ 0 w 2272709"/>
                <a:gd name="connsiteY7" fmla="*/ 2342843 h 2570114"/>
                <a:gd name="connsiteX8" fmla="*/ 0 w 2272709"/>
                <a:gd name="connsiteY8" fmla="*/ 227271 h 25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570114">
                  <a:moveTo>
                    <a:pt x="0" y="227271"/>
                  </a:moveTo>
                  <a:cubicBezTo>
                    <a:pt x="0" y="101753"/>
                    <a:pt x="101753" y="0"/>
                    <a:pt x="227271" y="0"/>
                  </a:cubicBezTo>
                  <a:lnTo>
                    <a:pt x="2045438" y="0"/>
                  </a:lnTo>
                  <a:cubicBezTo>
                    <a:pt x="2170956" y="0"/>
                    <a:pt x="2272709" y="101753"/>
                    <a:pt x="2272709" y="227271"/>
                  </a:cubicBezTo>
                  <a:lnTo>
                    <a:pt x="2272709" y="2342843"/>
                  </a:lnTo>
                  <a:cubicBezTo>
                    <a:pt x="2272709" y="2468361"/>
                    <a:pt x="2170956" y="2570114"/>
                    <a:pt x="2045438" y="2570114"/>
                  </a:cubicBezTo>
                  <a:lnTo>
                    <a:pt x="227271" y="2570114"/>
                  </a:lnTo>
                  <a:cubicBezTo>
                    <a:pt x="101753" y="2570114"/>
                    <a:pt x="0" y="2468361"/>
                    <a:pt x="0" y="2342843"/>
                  </a:cubicBezTo>
                  <a:lnTo>
                    <a:pt x="0" y="227271"/>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1815" tIns="161815" rIns="161815" bIns="161815" numCol="1" spcCol="1270" anchor="ctr" anchorCtr="0">
              <a:noAutofit/>
            </a:bodyPr>
            <a:lstStyle/>
            <a:p>
              <a:pPr marL="0" lvl="0" indent="0" algn="ctr" defTabSz="1111250">
                <a:lnSpc>
                  <a:spcPct val="90000"/>
                </a:lnSpc>
                <a:spcBef>
                  <a:spcPct val="0"/>
                </a:spcBef>
                <a:spcAft>
                  <a:spcPct val="35000"/>
                </a:spcAft>
                <a:buNone/>
              </a:pPr>
              <a:r>
                <a:rPr lang="fr-FR" kern="1200" dirty="0"/>
                <a:t>Correct</a:t>
              </a:r>
              <a:br>
                <a:rPr lang="fr-FR" sz="1600" kern="1200" dirty="0"/>
              </a:br>
              <a:r>
                <a:rPr lang="en-US" sz="1200" kern="1200" dirty="0"/>
                <a:t>Correct the errors and weaknesses of the first versions and start the cycle again.</a:t>
              </a:r>
              <a:endParaRPr lang="fr-FR" sz="1200" kern="1200" dirty="0"/>
            </a:p>
          </p:txBody>
        </p:sp>
      </p:grpSp>
    </p:spTree>
    <p:extLst>
      <p:ext uri="{BB962C8B-B14F-4D97-AF65-F5344CB8AC3E}">
        <p14:creationId xmlns:p14="http://schemas.microsoft.com/office/powerpoint/2010/main" val="216684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fade">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fade">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5</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260648"/>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err="1">
                <a:solidFill>
                  <a:srgbClr val="000000"/>
                </a:solidFill>
                <a:latin typeface="Montserrat Semi" charset="0"/>
                <a:ea typeface="Montserrat Semi" charset="0"/>
                <a:cs typeface="Montserrat Semi" charset="0"/>
                <a:sym typeface="Poppins Medium" charset="0"/>
              </a:rPr>
              <a:t>Use</a:t>
            </a:r>
            <a:r>
              <a:rPr lang="en-US" altLang="x-none" sz="3600" b="1" dirty="0">
                <a:solidFill>
                  <a:srgbClr val="000000"/>
                </a:solidFill>
                <a:latin typeface="Montserrat Semi" charset="0"/>
                <a:ea typeface="Montserrat Semi" charset="0"/>
                <a:cs typeface="Montserrat Semi" charset="0"/>
                <a:sym typeface="Poppins Medium" charset="0"/>
              </a:rPr>
              <a:t> SharePoint to </a:t>
            </a:r>
            <a:r>
              <a:rPr lang="en-US" altLang="x-none" sz="3600" b="1" dirty="0" err="1">
                <a:solidFill>
                  <a:srgbClr val="000000"/>
                </a:solidFill>
                <a:latin typeface="Montserrat Semi" charset="0"/>
                <a:ea typeface="Montserrat Semi" charset="0"/>
                <a:cs typeface="Montserrat Semi" charset="0"/>
                <a:sym typeface="Poppins Medium" charset="0"/>
              </a:rPr>
              <a:t>create</a:t>
            </a:r>
            <a:r>
              <a:rPr lang="en-US" altLang="x-none" sz="3600" b="1" dirty="0">
                <a:solidFill>
                  <a:srgbClr val="000000"/>
                </a:solidFill>
                <a:latin typeface="Montserrat Semi" charset="0"/>
                <a:ea typeface="Montserrat Semi" charset="0"/>
                <a:cs typeface="Montserrat Semi" charset="0"/>
                <a:sym typeface="Poppins Medium" charset="0"/>
              </a:rPr>
              <a:t> an intranet</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1101000" y="1143166"/>
            <a:ext cx="4418906" cy="4318362"/>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An intranet is an application that is presented as a website for users of a private organization, as opposed to an Internet site</a:t>
            </a: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a:t>
            </a:r>
          </a:p>
          <a:p>
            <a:pPr defTabSz="412750" eaLnBrk="0" fontAlgn="base" hangingPunct="0">
              <a:lnSpc>
                <a:spcPct val="180000"/>
              </a:lnSpc>
              <a:spcBef>
                <a:spcPct val="0"/>
              </a:spcBef>
              <a:spcAft>
                <a:spcPct val="0"/>
              </a:spcAft>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The application is accessible from any device and with a simple browser by each user with an account in the company directory. The intranet is a private space, but not a personal one. Storage space and tools should be used as part of the work. This type of application is responsible for federating contributors in the enterprise.</a:t>
            </a:r>
          </a:p>
          <a:p>
            <a:pPr defTabSz="412750" eaLnBrk="0" fontAlgn="base" hangingPunct="0">
              <a:lnSpc>
                <a:spcPct val="180000"/>
              </a:lnSpc>
              <a:spcBef>
                <a:spcPct val="0"/>
              </a:spcBef>
              <a:spcAft>
                <a:spcPct val="0"/>
              </a:spcAft>
              <a:defRPr/>
            </a:pPr>
            <a:r>
              <a:rPr lang="fr-FR"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rPr>
              <a:t>However, the SharePoint range has "social networking" features to not only store personal profiles, but also offer dedicated content storage spaces for users. Because of its availability in software as a service (SaaS) mode, SharePoint Online extends this strict usage beyond the company’s boundaries with scenarios for sharing content to external users.</a:t>
            </a:r>
            <a:endParaRPr lang="en-US" sz="1100" dirty="0">
              <a:solidFill>
                <a:srgbClr val="292829"/>
              </a:solidFill>
              <a:latin typeface="Open Sans" panose="020B0606030504020204" pitchFamily="34" charset="0"/>
              <a:ea typeface="Open Sans" panose="020B0606030504020204" pitchFamily="34" charset="0"/>
              <a:cs typeface="Open Sans" panose="020B0606030504020204" pitchFamily="34" charset="0"/>
              <a:sym typeface="Poppins" charset="0"/>
            </a:endParaRPr>
          </a:p>
        </p:txBody>
      </p:sp>
      <p:sp>
        <p:nvSpPr>
          <p:cNvPr id="12" name="Rectangle 11">
            <a:extLst>
              <a:ext uri="{FF2B5EF4-FFF2-40B4-BE49-F238E27FC236}">
                <a16:creationId xmlns:a16="http://schemas.microsoft.com/office/drawing/2014/main" id="{37B9698B-3542-4B5D-9F17-88DE0B85B3CE}"/>
              </a:ext>
            </a:extLst>
          </p:cNvPr>
          <p:cNvSpPr/>
          <p:nvPr/>
        </p:nvSpPr>
        <p:spPr bwMode="auto">
          <a:xfrm>
            <a:off x="5951984" y="1146614"/>
            <a:ext cx="4418906" cy="3403111"/>
          </a:xfrm>
          <a:prstGeom prst="rect">
            <a:avLst/>
          </a:prstGeom>
        </p:spPr>
        <p:txBody>
          <a:bodyPr wrap="square">
            <a:spAutoFit/>
          </a:bodyPr>
          <a:lstStyle/>
          <a:p>
            <a:pPr defTabSz="412750" eaLnBrk="0" fontAlgn="base" hangingPunct="0">
              <a:lnSpc>
                <a:spcPct val="180000"/>
              </a:lnSpc>
              <a:spcBef>
                <a:spcPct val="0"/>
              </a:spcBef>
              <a:spcAft>
                <a:spcPct val="0"/>
              </a:spcAft>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The main functional areas of SharePoint are:</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Collaboration.</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Personal and team productivity.</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Enterprise content management.</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Workflows and interoperability with management applications.</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Access to knowledge: searching for content, people (providing correct information to those who need it).</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Company social networks (profiles, data labeling, etc.).</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r>
              <a:rPr lang="fr-FR" sz="1100" dirty="0">
                <a:solidFill>
                  <a:srgbClr val="282828"/>
                </a:solidFill>
                <a:latin typeface="Open Sans" panose="020B0606030504020204" pitchFamily="34" charset="0"/>
                <a:ea typeface="Open Sans" panose="020B0606030504020204" pitchFamily="34" charset="0"/>
                <a:cs typeface="Open Sans" panose="020B0606030504020204" pitchFamily="34" charset="0"/>
                <a:sym typeface="Poppins" charset="0"/>
              </a:rPr>
              <a:t>Decision-making.</a:t>
            </a:r>
          </a:p>
          <a:p>
            <a:pPr marL="171450" indent="-171450" defTabSz="412750" eaLnBrk="0" fontAlgn="base" hangingPunct="0">
              <a:lnSpc>
                <a:spcPct val="180000"/>
              </a:lnSpc>
              <a:spcBef>
                <a:spcPct val="0"/>
              </a:spcBef>
              <a:spcAft>
                <a:spcPct val="0"/>
              </a:spcAft>
              <a:buFont typeface="Arial" panose="020B0604020202020204" pitchFamily="34" charset="0"/>
              <a:buChar char="•"/>
              <a:defRPr/>
            </a:pPr>
            <a:endParaRPr lang="fr-FR" sz="1100" dirty="0">
              <a:solidFill>
                <a:srgbClr val="282828"/>
              </a:solidFill>
              <a:latin typeface="Roboto"/>
              <a:ea typeface="Open Sans" charset="0"/>
              <a:cs typeface="Open Sans" charset="0"/>
              <a:sym typeface="Poppins" charset="0"/>
            </a:endParaRPr>
          </a:p>
        </p:txBody>
      </p:sp>
      <p:pic>
        <p:nvPicPr>
          <p:cNvPr id="5" name="Image 4">
            <a:extLst>
              <a:ext uri="{FF2B5EF4-FFF2-40B4-BE49-F238E27FC236}">
                <a16:creationId xmlns:a16="http://schemas.microsoft.com/office/drawing/2014/main" id="{BACB160B-812F-4740-9B18-26EC008D88E0}"/>
              </a:ext>
            </a:extLst>
          </p:cNvPr>
          <p:cNvPicPr>
            <a:picLocks noChangeAspect="1"/>
          </p:cNvPicPr>
          <p:nvPr/>
        </p:nvPicPr>
        <p:blipFill>
          <a:blip r:embed="rId2"/>
          <a:stretch>
            <a:fillRect/>
          </a:stretch>
        </p:blipFill>
        <p:spPr>
          <a:xfrm>
            <a:off x="7644172" y="4726159"/>
            <a:ext cx="2048458" cy="1970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1683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6</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88640"/>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err="1">
                <a:solidFill>
                  <a:srgbClr val="000000"/>
                </a:solidFill>
                <a:latin typeface="Montserrat Semi" charset="0"/>
                <a:ea typeface="Montserrat Semi" charset="0"/>
                <a:cs typeface="Montserrat Semi" charset="0"/>
                <a:sym typeface="Poppins Medium" charset="0"/>
              </a:rPr>
              <a:t>Use</a:t>
            </a:r>
            <a:r>
              <a:rPr lang="en-US" altLang="x-none" sz="3600" b="1" dirty="0">
                <a:solidFill>
                  <a:srgbClr val="000000"/>
                </a:solidFill>
                <a:latin typeface="Montserrat Semi" charset="0"/>
                <a:ea typeface="Montserrat Semi" charset="0"/>
                <a:cs typeface="Montserrat Semi" charset="0"/>
                <a:sym typeface="Poppins Medium" charset="0"/>
              </a:rPr>
              <a:t> SharePoint to </a:t>
            </a:r>
            <a:r>
              <a:rPr lang="en-US" altLang="x-none" sz="3600" b="1" dirty="0" err="1">
                <a:solidFill>
                  <a:srgbClr val="000000"/>
                </a:solidFill>
                <a:latin typeface="Montserrat Semi" charset="0"/>
                <a:ea typeface="Montserrat Semi" charset="0"/>
                <a:cs typeface="Montserrat Semi" charset="0"/>
                <a:sym typeface="Poppins Medium" charset="0"/>
              </a:rPr>
              <a:t>create</a:t>
            </a:r>
            <a:r>
              <a:rPr lang="en-US" altLang="x-none" sz="3600" b="1" dirty="0">
                <a:solidFill>
                  <a:srgbClr val="000000"/>
                </a:solidFill>
                <a:latin typeface="Montserrat Semi" charset="0"/>
                <a:ea typeface="Montserrat Semi" charset="0"/>
                <a:cs typeface="Montserrat Semi" charset="0"/>
                <a:sym typeface="Poppins Medium" charset="0"/>
              </a:rPr>
              <a:t> an intranet</a:t>
            </a:r>
            <a:endParaRPr lang="x-none" altLang="x-none" sz="36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407368" y="996624"/>
            <a:ext cx="6579176" cy="5777544"/>
          </a:xfrm>
          <a:prstGeom prst="rect">
            <a:avLst/>
          </a:prstGeom>
        </p:spPr>
        <p:txBody>
          <a:bodyPr wrap="square">
            <a:spAutoFit/>
          </a:bodyPr>
          <a:lstStyle/>
          <a:p>
            <a:pPr defTabSz="412750" eaLnBrk="0" fontAlgn="base" hangingPunct="0">
              <a:lnSpc>
                <a:spcPct val="200000"/>
              </a:lnSpc>
              <a:spcBef>
                <a:spcPct val="0"/>
              </a:spcBef>
              <a:spcAft>
                <a:spcPct val="0"/>
              </a:spcAft>
              <a:defRPr/>
            </a:pPr>
            <a:r>
              <a:rPr lang="fr-FR" sz="1250" dirty="0">
                <a:solidFill>
                  <a:srgbClr val="292829"/>
                </a:solidFill>
                <a:latin typeface="Open Sans" charset="0"/>
                <a:ea typeface="Open Sans" charset="0"/>
                <a:cs typeface="Open Sans" charset="0"/>
                <a:sym typeface="Poppins" charset="0"/>
              </a:rPr>
              <a:t>A SharePoint solution has many advantages, including:</a:t>
            </a:r>
          </a:p>
          <a:p>
            <a:pPr defTabSz="412750" eaLnBrk="0" fontAlgn="base" hangingPunct="0">
              <a:lnSpc>
                <a:spcPct val="200000"/>
              </a:lnSpc>
              <a:spcBef>
                <a:spcPct val="0"/>
              </a:spcBef>
              <a:spcAft>
                <a:spcPct val="0"/>
              </a:spcAft>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r>
              <a:rPr lang="fr-FR" sz="1250" dirty="0">
                <a:solidFill>
                  <a:srgbClr val="292829"/>
                </a:solidFill>
                <a:latin typeface="Open Sans" charset="0"/>
                <a:ea typeface="Open Sans" charset="0"/>
                <a:cs typeface="Open Sans" charset="0"/>
                <a:sym typeface="Poppins" charset="0"/>
              </a:rPr>
              <a:t>Library-based document management capabilities (metadata and document type management)</a:t>
            </a: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defTabSz="412750" eaLnBrk="0" fontAlgn="base" hangingPunct="0">
              <a:lnSpc>
                <a:spcPct val="200000"/>
              </a:lnSpc>
              <a:spcBef>
                <a:spcPct val="0"/>
              </a:spcBef>
              <a:spcAft>
                <a:spcPct val="0"/>
              </a:spcAft>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r>
              <a:rPr lang="fr-FR" sz="1250" dirty="0">
                <a:solidFill>
                  <a:srgbClr val="292829"/>
                </a:solidFill>
                <a:latin typeface="Open Sans" charset="0"/>
                <a:ea typeface="Open Sans" charset="0"/>
                <a:cs typeface="Open Sans" charset="0"/>
                <a:sym typeface="Poppins" charset="0"/>
              </a:rPr>
              <a:t>Wiki page libraries allow business data to be gathered quickly and unstructured in an easily editable format.</a:t>
            </a: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r>
              <a:rPr lang="fr-FR" sz="1250" dirty="0">
                <a:solidFill>
                  <a:srgbClr val="292829"/>
                </a:solidFill>
                <a:latin typeface="Open Sans" charset="0"/>
                <a:ea typeface="Open Sans" charset="0"/>
                <a:cs typeface="Open Sans" charset="0"/>
                <a:sym typeface="Poppins" charset="0"/>
              </a:rPr>
              <a:t>Developing solutions or apps enables the company to implement management solutions in record time ( Power Apps)</a:t>
            </a:r>
          </a:p>
        </p:txBody>
      </p:sp>
      <p:pic>
        <p:nvPicPr>
          <p:cNvPr id="5" name="Image 4">
            <a:extLst>
              <a:ext uri="{FF2B5EF4-FFF2-40B4-BE49-F238E27FC236}">
                <a16:creationId xmlns:a16="http://schemas.microsoft.com/office/drawing/2014/main" id="{9C26F300-4F01-4D3C-B8F6-3E3A84FCA16A}"/>
              </a:ext>
            </a:extLst>
          </p:cNvPr>
          <p:cNvPicPr>
            <a:picLocks noChangeAspect="1"/>
          </p:cNvPicPr>
          <p:nvPr/>
        </p:nvPicPr>
        <p:blipFill>
          <a:blip r:embed="rId3"/>
          <a:stretch>
            <a:fillRect/>
          </a:stretch>
        </p:blipFill>
        <p:spPr>
          <a:xfrm>
            <a:off x="7644172" y="2912177"/>
            <a:ext cx="3268626" cy="1528412"/>
          </a:xfrm>
          <a:prstGeom prst="rect">
            <a:avLst/>
          </a:prstGeom>
          <a:ln>
            <a:noFill/>
          </a:ln>
          <a:effectLst>
            <a:outerShdw blurRad="292100" dist="139700" dir="2700000" algn="tl" rotWithShape="0">
              <a:srgbClr val="333333">
                <a:alpha val="65000"/>
              </a:srgbClr>
            </a:outerShdw>
          </a:effectLst>
        </p:spPr>
      </p:pic>
      <p:pic>
        <p:nvPicPr>
          <p:cNvPr id="7" name="Image 6" descr="Une image contenant texte, équipement électronique, ordinateur&#10;&#10;Description générée automatiquement">
            <a:extLst>
              <a:ext uri="{FF2B5EF4-FFF2-40B4-BE49-F238E27FC236}">
                <a16:creationId xmlns:a16="http://schemas.microsoft.com/office/drawing/2014/main" id="{0C43E0DF-B3FA-4B8D-883B-D66BD3DBF17A}"/>
              </a:ext>
            </a:extLst>
          </p:cNvPr>
          <p:cNvPicPr>
            <a:picLocks noChangeAspect="1"/>
          </p:cNvPicPr>
          <p:nvPr/>
        </p:nvPicPr>
        <p:blipFill>
          <a:blip r:embed="rId4"/>
          <a:stretch>
            <a:fillRect/>
          </a:stretch>
        </p:blipFill>
        <p:spPr>
          <a:xfrm>
            <a:off x="7654889" y="1303182"/>
            <a:ext cx="1764196" cy="1286616"/>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E004CA5B-8113-461A-A0F9-17F409221BCB}"/>
              </a:ext>
            </a:extLst>
          </p:cNvPr>
          <p:cNvPicPr>
            <a:picLocks noChangeAspect="1"/>
          </p:cNvPicPr>
          <p:nvPr/>
        </p:nvPicPr>
        <p:blipFill>
          <a:blip r:embed="rId5"/>
          <a:stretch>
            <a:fillRect/>
          </a:stretch>
        </p:blipFill>
        <p:spPr>
          <a:xfrm>
            <a:off x="7644172" y="4530604"/>
            <a:ext cx="2861494" cy="2184105"/>
          </a:xfrm>
          <a:prstGeom prst="rect">
            <a:avLst/>
          </a:prstGeom>
          <a:ln>
            <a:noFill/>
          </a:ln>
          <a:effectLst>
            <a:outerShdw blurRad="292100" dist="139700" dir="2700000" algn="tl" rotWithShape="0">
              <a:srgbClr val="333333">
                <a:alpha val="65000"/>
              </a:srgbClr>
            </a:outerShdw>
          </a:effectLst>
        </p:spPr>
      </p:pic>
      <p:pic>
        <p:nvPicPr>
          <p:cNvPr id="4" name="Image 3" descr="Une image contenant texte, capture d’écran, Page web&#10;&#10;Description générée automatiquement">
            <a:extLst>
              <a:ext uri="{FF2B5EF4-FFF2-40B4-BE49-F238E27FC236}">
                <a16:creationId xmlns:a16="http://schemas.microsoft.com/office/drawing/2014/main" id="{52DAE7E5-4A66-B9A9-38B3-D54153CBC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4173" y="2912178"/>
            <a:ext cx="3268626" cy="1528412"/>
          </a:xfrm>
          <a:prstGeom prst="rect">
            <a:avLst/>
          </a:prstGeom>
        </p:spPr>
      </p:pic>
    </p:spTree>
    <p:extLst>
      <p:ext uri="{BB962C8B-B14F-4D97-AF65-F5344CB8AC3E}">
        <p14:creationId xmlns:p14="http://schemas.microsoft.com/office/powerpoint/2010/main" val="2653824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7</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88640"/>
            <a:ext cx="8388901"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err="1">
                <a:solidFill>
                  <a:srgbClr val="000000"/>
                </a:solidFill>
                <a:latin typeface="Montserrat Semi" charset="0"/>
                <a:ea typeface="Montserrat Semi" charset="0"/>
                <a:cs typeface="Montserrat Semi" charset="0"/>
                <a:sym typeface="Poppins Medium" charset="0"/>
              </a:rPr>
              <a:t>Use</a:t>
            </a:r>
            <a:r>
              <a:rPr lang="en-US" altLang="x-none" sz="3600" b="1" dirty="0">
                <a:solidFill>
                  <a:srgbClr val="000000"/>
                </a:solidFill>
                <a:latin typeface="Montserrat Semi" charset="0"/>
                <a:ea typeface="Montserrat Semi" charset="0"/>
                <a:cs typeface="Montserrat Semi" charset="0"/>
                <a:sym typeface="Poppins Medium" charset="0"/>
              </a:rPr>
              <a:t> SharePoint to </a:t>
            </a:r>
            <a:r>
              <a:rPr lang="en-US" altLang="x-none" sz="3600" b="1" dirty="0" err="1">
                <a:solidFill>
                  <a:srgbClr val="000000"/>
                </a:solidFill>
                <a:latin typeface="Montserrat Semi" charset="0"/>
                <a:ea typeface="Montserrat Semi" charset="0"/>
                <a:cs typeface="Montserrat Semi" charset="0"/>
                <a:sym typeface="Poppins Medium" charset="0"/>
              </a:rPr>
              <a:t>create</a:t>
            </a:r>
            <a:r>
              <a:rPr lang="en-US" altLang="x-none" sz="3600" b="1" dirty="0">
                <a:solidFill>
                  <a:srgbClr val="000000"/>
                </a:solidFill>
                <a:latin typeface="Montserrat Semi" charset="0"/>
                <a:ea typeface="Montserrat Semi" charset="0"/>
                <a:cs typeface="Montserrat Semi" charset="0"/>
                <a:sym typeface="Poppins Medium" charset="0"/>
              </a:rPr>
              <a:t> an intranet</a:t>
            </a:r>
            <a:endParaRPr lang="x-none" altLang="x-none" sz="3600" b="1" dirty="0">
              <a:solidFill>
                <a:srgbClr val="000000"/>
              </a:solidFill>
              <a:latin typeface="Montserrat Semi" charset="0"/>
              <a:ea typeface="Montserrat Semi" charset="0"/>
              <a:cs typeface="Montserrat Semi" charset="0"/>
              <a:sym typeface="Poppins Medium" charset="0"/>
            </a:endParaRPr>
          </a:p>
        </p:txBody>
      </p:sp>
      <p:pic>
        <p:nvPicPr>
          <p:cNvPr id="6" name="Image 5">
            <a:extLst>
              <a:ext uri="{FF2B5EF4-FFF2-40B4-BE49-F238E27FC236}">
                <a16:creationId xmlns:a16="http://schemas.microsoft.com/office/drawing/2014/main" id="{B8C7A531-F97B-4FA2-BBA8-AB7929809884}"/>
              </a:ext>
            </a:extLst>
          </p:cNvPr>
          <p:cNvPicPr>
            <a:picLocks noChangeAspect="1"/>
          </p:cNvPicPr>
          <p:nvPr/>
        </p:nvPicPr>
        <p:blipFill>
          <a:blip r:embed="rId3"/>
          <a:stretch>
            <a:fillRect/>
          </a:stretch>
        </p:blipFill>
        <p:spPr>
          <a:xfrm>
            <a:off x="7284132" y="4365104"/>
            <a:ext cx="1904738" cy="2415429"/>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F5D58FC2-8CFE-4744-92C9-33931EE18F32}"/>
              </a:ext>
            </a:extLst>
          </p:cNvPr>
          <p:cNvPicPr>
            <a:picLocks noChangeAspect="1"/>
          </p:cNvPicPr>
          <p:nvPr/>
        </p:nvPicPr>
        <p:blipFill>
          <a:blip r:embed="rId4"/>
          <a:stretch>
            <a:fillRect/>
          </a:stretch>
        </p:blipFill>
        <p:spPr>
          <a:xfrm>
            <a:off x="7284132" y="2702719"/>
            <a:ext cx="3409950" cy="1452563"/>
          </a:xfrm>
          <a:prstGeom prst="rect">
            <a:avLst/>
          </a:prstGeom>
          <a:ln>
            <a:noFill/>
          </a:ln>
          <a:effectLst>
            <a:outerShdw blurRad="292100" dist="139700" dir="2700000" algn="tl" rotWithShape="0">
              <a:srgbClr val="333333">
                <a:alpha val="65000"/>
              </a:srgbClr>
            </a:outerShdw>
          </a:effectLst>
        </p:spPr>
      </p:pic>
      <p:sp>
        <p:nvSpPr>
          <p:cNvPr id="14" name="ZoneTexte 13">
            <a:extLst>
              <a:ext uri="{FF2B5EF4-FFF2-40B4-BE49-F238E27FC236}">
                <a16:creationId xmlns:a16="http://schemas.microsoft.com/office/drawing/2014/main" id="{4004890B-3C89-4288-B5EC-B30BDE3F47DD}"/>
              </a:ext>
            </a:extLst>
          </p:cNvPr>
          <p:cNvSpPr txBox="1"/>
          <p:nvPr/>
        </p:nvSpPr>
        <p:spPr>
          <a:xfrm>
            <a:off x="479376" y="1088740"/>
            <a:ext cx="6336704" cy="4761881"/>
          </a:xfrm>
          <a:prstGeom prst="rect">
            <a:avLst/>
          </a:prstGeom>
          <a:noFill/>
        </p:spPr>
        <p:txBody>
          <a:bodyPr wrap="square">
            <a:spAutoFit/>
          </a:bodyPr>
          <a:lstStyle/>
          <a:p>
            <a:pPr marL="171450" indent="-171450" defTabSz="412750" eaLnBrk="0" fontAlgn="base" hangingPunct="0">
              <a:lnSpc>
                <a:spcPct val="200000"/>
              </a:lnSpc>
              <a:spcBef>
                <a:spcPct val="0"/>
              </a:spcBef>
              <a:spcAft>
                <a:spcPct val="0"/>
              </a:spcAft>
              <a:buFont typeface="Arial" panose="020B0604020202020204" pitchFamily="34" charset="0"/>
              <a:buChar char="•"/>
              <a:defRPr/>
            </a:pPr>
            <a:r>
              <a:rPr lang="fr-FR" sz="1250" dirty="0">
                <a:solidFill>
                  <a:srgbClr val="292829"/>
                </a:solidFill>
                <a:latin typeface="Open Sans" charset="0"/>
                <a:ea typeface="Open Sans" charset="0"/>
                <a:cs typeface="Open Sans" charset="0"/>
                <a:sym typeface="Poppins" charset="0"/>
              </a:rPr>
              <a:t>Extensive integration of Microsoft Office Suite software makes collaboration between people a reality every day</a:t>
            </a: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r>
              <a:rPr lang="fr-FR" sz="1250" dirty="0">
                <a:solidFill>
                  <a:srgbClr val="292829"/>
                </a:solidFill>
                <a:latin typeface="Open Sans" charset="0"/>
                <a:ea typeface="Open Sans" charset="0"/>
                <a:cs typeface="Open Sans" charset="0"/>
                <a:sym typeface="Poppins" charset="0"/>
              </a:rPr>
              <a:t>Pre-existing SharePoint lists allow you to manage team schedules, create highly targeted sites, surveys, small project management...</a:t>
            </a: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10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endParaRPr lang="fr-FR" sz="1250" dirty="0">
              <a:solidFill>
                <a:srgbClr val="292829"/>
              </a:solidFill>
              <a:latin typeface="Open Sans" charset="0"/>
              <a:ea typeface="Open Sans" charset="0"/>
              <a:cs typeface="Open Sans" charset="0"/>
              <a:sym typeface="Poppins" charset="0"/>
            </a:endParaRPr>
          </a:p>
          <a:p>
            <a:pPr marL="171450" indent="-171450" defTabSz="412750" eaLnBrk="0" fontAlgn="base" hangingPunct="0">
              <a:lnSpc>
                <a:spcPct val="200000"/>
              </a:lnSpc>
              <a:spcBef>
                <a:spcPct val="0"/>
              </a:spcBef>
              <a:spcAft>
                <a:spcPct val="0"/>
              </a:spcAft>
              <a:buFont typeface="Arial" panose="020B0604020202020204" pitchFamily="34" charset="0"/>
              <a:buChar char="•"/>
              <a:defRPr/>
            </a:pPr>
            <a:r>
              <a:rPr lang="fr-FR" sz="1250" dirty="0">
                <a:solidFill>
                  <a:srgbClr val="292829"/>
                </a:solidFill>
                <a:latin typeface="Open Sans" charset="0"/>
                <a:ea typeface="Open Sans" charset="0"/>
                <a:cs typeface="Open Sans" charset="0"/>
                <a:sym typeface="Poppins" charset="0"/>
              </a:rPr>
              <a:t>Workflows can be integrated to track business processes in information flow and processing (Power Automate)</a:t>
            </a:r>
            <a:endParaRPr lang="en-US" sz="1250" dirty="0">
              <a:solidFill>
                <a:srgbClr val="292829"/>
              </a:solidFill>
              <a:latin typeface="Open Sans" charset="0"/>
              <a:ea typeface="Open Sans" charset="0"/>
              <a:cs typeface="Open Sans" charset="0"/>
              <a:sym typeface="Poppins" charset="0"/>
            </a:endParaRPr>
          </a:p>
        </p:txBody>
      </p:sp>
      <p:pic>
        <p:nvPicPr>
          <p:cNvPr id="15" name="Image 14">
            <a:extLst>
              <a:ext uri="{FF2B5EF4-FFF2-40B4-BE49-F238E27FC236}">
                <a16:creationId xmlns:a16="http://schemas.microsoft.com/office/drawing/2014/main" id="{6619E7B8-2F6D-4054-8A3B-D06ED47DFD88}"/>
              </a:ext>
            </a:extLst>
          </p:cNvPr>
          <p:cNvPicPr>
            <a:picLocks noChangeAspect="1"/>
          </p:cNvPicPr>
          <p:nvPr/>
        </p:nvPicPr>
        <p:blipFill>
          <a:blip r:embed="rId5"/>
          <a:stretch>
            <a:fillRect/>
          </a:stretch>
        </p:blipFill>
        <p:spPr>
          <a:xfrm>
            <a:off x="7356140" y="962039"/>
            <a:ext cx="2286000"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589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500"/>
                                        <p:tgtEl>
                                          <p:spTgt spid="1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animEffect transition="in" filter="fade">
                                      <p:cBhvr>
                                        <p:cTn id="23" dur="500"/>
                                        <p:tgtEl>
                                          <p:spTgt spid="14">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11272838" y="6224451"/>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50DB6F24-78AF-B74A-8CA2-6EFA4B1A3171}" type="slidenum">
              <a:rPr lang="x-none" altLang="x-none" sz="1000">
                <a:solidFill>
                  <a:srgbClr val="9B9A9C"/>
                </a:solidFill>
                <a:latin typeface="Montserrat" charset="0"/>
                <a:ea typeface="Montserrat" charset="0"/>
                <a:cs typeface="Montserrat" charset="0"/>
              </a:rPr>
              <a:pPr algn="ctr" defTabSz="412750" fontAlgn="base" hangingPunct="0">
                <a:spcBef>
                  <a:spcPct val="0"/>
                </a:spcBef>
                <a:spcAft>
                  <a:spcPct val="0"/>
                </a:spcAft>
                <a:defRPr/>
              </a:pPr>
              <a:t>8</a:t>
            </a:fld>
            <a:endParaRPr lang="x-none" altLang="x-none" sz="1000"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1091475" y="188640"/>
            <a:ext cx="1018136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3600" b="1" dirty="0">
                <a:solidFill>
                  <a:srgbClr val="000000"/>
                </a:solidFill>
                <a:latin typeface="Montserrat Semi" charset="0"/>
                <a:ea typeface="Montserrat Semi" charset="0"/>
                <a:cs typeface="Montserrat Semi" charset="0"/>
                <a:sym typeface="Poppins Medium" charset="0"/>
              </a:rPr>
              <a:t>OneDrive Vs SharePoint and Teams </a:t>
            </a:r>
            <a:r>
              <a:rPr lang="en-US" altLang="x-none" sz="3600" b="1" dirty="0" err="1">
                <a:solidFill>
                  <a:srgbClr val="000000"/>
                </a:solidFill>
                <a:latin typeface="Montserrat Semi" charset="0"/>
                <a:ea typeface="Montserrat Semi" charset="0"/>
                <a:cs typeface="Montserrat Semi" charset="0"/>
                <a:sym typeface="Poppins Medium" charset="0"/>
              </a:rPr>
              <a:t>Positioning</a:t>
            </a:r>
            <a:endParaRPr lang="x-none" altLang="x-none" sz="3600" b="1" dirty="0">
              <a:solidFill>
                <a:srgbClr val="000000"/>
              </a:solidFill>
              <a:latin typeface="Montserrat Semi" charset="0"/>
              <a:ea typeface="Montserrat Semi" charset="0"/>
              <a:cs typeface="Montserrat Semi" charset="0"/>
              <a:sym typeface="Poppins Medium" charset="0"/>
            </a:endParaRPr>
          </a:p>
        </p:txBody>
      </p:sp>
      <p:pic>
        <p:nvPicPr>
          <p:cNvPr id="9" name="Image 8">
            <a:extLst>
              <a:ext uri="{FF2B5EF4-FFF2-40B4-BE49-F238E27FC236}">
                <a16:creationId xmlns:a16="http://schemas.microsoft.com/office/drawing/2014/main" id="{604CEC00-75B8-43AE-ACA2-82052E135B20}"/>
              </a:ext>
            </a:extLst>
          </p:cNvPr>
          <p:cNvPicPr>
            <a:picLocks noChangeAspect="1"/>
          </p:cNvPicPr>
          <p:nvPr/>
        </p:nvPicPr>
        <p:blipFill rotWithShape="1">
          <a:blip r:embed="rId3">
            <a:extLst>
              <a:ext uri="{28A0092B-C50C-407E-A947-70E740481C1C}">
                <a14:useLocalDpi xmlns:a14="http://schemas.microsoft.com/office/drawing/2010/main" val="0"/>
              </a:ext>
            </a:extLst>
          </a:blip>
          <a:srcRect l="5444" t="5882" r="9897"/>
          <a:stretch/>
        </p:blipFill>
        <p:spPr>
          <a:xfrm>
            <a:off x="731404" y="1197459"/>
            <a:ext cx="4140460" cy="1979301"/>
          </a:xfrm>
          <a:prstGeom prst="rect">
            <a:avLst/>
          </a:prstGeom>
        </p:spPr>
      </p:pic>
      <p:sp>
        <p:nvSpPr>
          <p:cNvPr id="10" name="ZoneTexte 9">
            <a:extLst>
              <a:ext uri="{FF2B5EF4-FFF2-40B4-BE49-F238E27FC236}">
                <a16:creationId xmlns:a16="http://schemas.microsoft.com/office/drawing/2014/main" id="{8CED4072-FFDD-4BB8-A6F5-5C8FB75DD9BC}"/>
              </a:ext>
            </a:extLst>
          </p:cNvPr>
          <p:cNvSpPr txBox="1"/>
          <p:nvPr/>
        </p:nvSpPr>
        <p:spPr>
          <a:xfrm>
            <a:off x="1808998" y="5251197"/>
            <a:ext cx="2664296" cy="1169551"/>
          </a:xfrm>
          <a:prstGeom prst="rect">
            <a:avLst/>
          </a:prstGeom>
          <a:noFill/>
        </p:spPr>
        <p:txBody>
          <a:bodyPr wrap="square" rtlCol="0">
            <a:spAutoFit/>
          </a:bodyPr>
          <a:lstStyle/>
          <a:p>
            <a:pPr marL="142875" indent="-142875"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Poppins" charset="0"/>
                <a:cs typeface="Poppins" charset="0"/>
                <a:sym typeface="Poppins" charset="0"/>
              </a:rPr>
              <a:t>Online private document storage platform</a:t>
            </a:r>
          </a:p>
          <a:p>
            <a:pPr marL="142875" indent="-142875"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Poppins" charset="0"/>
                <a:cs typeface="Poppins" charset="0"/>
                <a:sym typeface="Poppins" charset="0"/>
              </a:rPr>
              <a:t>Tool: document library</a:t>
            </a:r>
          </a:p>
          <a:p>
            <a:pPr defTabSz="412750" eaLnBrk="0" fontAlgn="base" hangingPunct="0">
              <a:spcBef>
                <a:spcPct val="0"/>
              </a:spcBef>
              <a:spcAft>
                <a:spcPct val="0"/>
              </a:spcAft>
            </a:pPr>
            <a:endParaRPr lang="fr-CA" sz="1000" dirty="0">
              <a:solidFill>
                <a:srgbClr val="74808C"/>
              </a:solidFill>
              <a:latin typeface="Poppins" charset="0"/>
              <a:cs typeface="Poppins" charset="0"/>
              <a:sym typeface="Poppins" charset="0"/>
            </a:endParaRPr>
          </a:p>
        </p:txBody>
      </p:sp>
      <p:sp>
        <p:nvSpPr>
          <p:cNvPr id="11" name="ZoneTexte 10">
            <a:extLst>
              <a:ext uri="{FF2B5EF4-FFF2-40B4-BE49-F238E27FC236}">
                <a16:creationId xmlns:a16="http://schemas.microsoft.com/office/drawing/2014/main" id="{D8A45B35-D9E4-4D7D-B434-1C7676E5118A}"/>
              </a:ext>
            </a:extLst>
          </p:cNvPr>
          <p:cNvSpPr txBox="1"/>
          <p:nvPr/>
        </p:nvSpPr>
        <p:spPr>
          <a:xfrm>
            <a:off x="1802474" y="3792704"/>
            <a:ext cx="3060341" cy="1169551"/>
          </a:xfrm>
          <a:prstGeom prst="rect">
            <a:avLst/>
          </a:prstGeom>
          <a:noFill/>
        </p:spPr>
        <p:txBody>
          <a:bodyPr wrap="square" rtlCol="0">
            <a:spAutoFit/>
          </a:bodyPr>
          <a:lstStyle/>
          <a:p>
            <a:pPr marL="142875" indent="-142875"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Poppins" charset="0"/>
                <a:cs typeface="Poppins" charset="0"/>
                <a:sym typeface="Poppins" charset="0"/>
              </a:rPr>
              <a:t>Online Collaboration Tool</a:t>
            </a:r>
          </a:p>
          <a:p>
            <a:pPr marL="142875" indent="-142875"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Poppins" charset="0"/>
                <a:cs typeface="Poppins" charset="0"/>
                <a:sym typeface="Poppins" charset="0"/>
              </a:rPr>
              <a:t>A business portal</a:t>
            </a:r>
          </a:p>
          <a:p>
            <a:pPr marL="142875" indent="-142875" defTabSz="412750" eaLnBrk="0" fontAlgn="base" hangingPunct="0">
              <a:spcBef>
                <a:spcPct val="0"/>
              </a:spcBef>
              <a:spcAft>
                <a:spcPct val="0"/>
              </a:spcAft>
              <a:buFont typeface="Arial" panose="020B0604020202020204" pitchFamily="34" charset="0"/>
              <a:buChar char="•"/>
            </a:pPr>
            <a:r>
              <a:rPr lang="fr-CA" sz="1500" dirty="0">
                <a:solidFill>
                  <a:srgbClr val="000000"/>
                </a:solidFill>
                <a:latin typeface="Poppins" charset="0"/>
                <a:cs typeface="Poppins" charset="0"/>
                <a:sym typeface="Poppins" charset="0"/>
              </a:rPr>
              <a:t>Tools: document libraries, calendars, task list</a:t>
            </a:r>
            <a:r>
              <a:rPr lang="fr-CA" sz="1500" dirty="0">
                <a:solidFill>
                  <a:srgbClr val="74808C"/>
                </a:solidFill>
                <a:latin typeface="Poppins" charset="0"/>
                <a:cs typeface="Poppins" charset="0"/>
                <a:sym typeface="Poppins" charset="0"/>
              </a:rPr>
              <a:t>...</a:t>
            </a:r>
          </a:p>
          <a:p>
            <a:pPr defTabSz="412750" eaLnBrk="0" fontAlgn="base" hangingPunct="0">
              <a:spcBef>
                <a:spcPct val="0"/>
              </a:spcBef>
              <a:spcAft>
                <a:spcPct val="0"/>
              </a:spcAft>
            </a:pPr>
            <a:endParaRPr lang="fr-CA" sz="1000" dirty="0">
              <a:solidFill>
                <a:srgbClr val="74808C"/>
              </a:solidFill>
              <a:latin typeface="Poppins" charset="0"/>
              <a:cs typeface="Poppins" charset="0"/>
              <a:sym typeface="Poppins" charset="0"/>
            </a:endParaRPr>
          </a:p>
        </p:txBody>
      </p:sp>
      <p:pic>
        <p:nvPicPr>
          <p:cNvPr id="12" name="Image 11">
            <a:extLst>
              <a:ext uri="{FF2B5EF4-FFF2-40B4-BE49-F238E27FC236}">
                <a16:creationId xmlns:a16="http://schemas.microsoft.com/office/drawing/2014/main" id="{1221B557-8D95-4D49-A65A-8D8C7822C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91" y="5255042"/>
            <a:ext cx="1071070" cy="594139"/>
          </a:xfrm>
          <a:prstGeom prst="rect">
            <a:avLst/>
          </a:prstGeom>
        </p:spPr>
      </p:pic>
      <p:pic>
        <p:nvPicPr>
          <p:cNvPr id="16" name="Image 15">
            <a:extLst>
              <a:ext uri="{FF2B5EF4-FFF2-40B4-BE49-F238E27FC236}">
                <a16:creationId xmlns:a16="http://schemas.microsoft.com/office/drawing/2014/main" id="{763F017E-3980-44C4-81DF-16928480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15" y="3730699"/>
            <a:ext cx="1467379" cy="569067"/>
          </a:xfrm>
          <a:prstGeom prst="rect">
            <a:avLst/>
          </a:prstGeom>
        </p:spPr>
      </p:pic>
      <p:sp>
        <p:nvSpPr>
          <p:cNvPr id="22" name="ZoneTexte 21">
            <a:extLst>
              <a:ext uri="{FF2B5EF4-FFF2-40B4-BE49-F238E27FC236}">
                <a16:creationId xmlns:a16="http://schemas.microsoft.com/office/drawing/2014/main" id="{D277F38B-0378-4EE4-AEE4-D9D0AF0C6302}"/>
              </a:ext>
            </a:extLst>
          </p:cNvPr>
          <p:cNvSpPr txBox="1"/>
          <p:nvPr/>
        </p:nvSpPr>
        <p:spPr>
          <a:xfrm>
            <a:off x="627113" y="4193134"/>
            <a:ext cx="928724" cy="361637"/>
          </a:xfrm>
          <a:prstGeom prst="rect">
            <a:avLst/>
          </a:prstGeom>
          <a:noFill/>
        </p:spPr>
        <p:txBody>
          <a:bodyPr wrap="square" rtlCol="0">
            <a:spAutoFit/>
          </a:bodyPr>
          <a:lstStyle/>
          <a:p>
            <a:pPr defTabSz="412750" eaLnBrk="0" fontAlgn="base" hangingPunct="0">
              <a:spcBef>
                <a:spcPct val="0"/>
              </a:spcBef>
              <a:spcAft>
                <a:spcPct val="0"/>
              </a:spcAft>
            </a:pPr>
            <a:r>
              <a:rPr lang="fr-FR" sz="1750" b="1" dirty="0">
                <a:solidFill>
                  <a:srgbClr val="5558AF"/>
                </a:solidFill>
                <a:latin typeface="Segoe UI" panose="020B0502040204020203" pitchFamily="34" charset="0"/>
                <a:cs typeface="Segoe UI" panose="020B0502040204020203" pitchFamily="34" charset="0"/>
                <a:sym typeface="Poppins" charset="0"/>
              </a:rPr>
              <a:t>Teams</a:t>
            </a:r>
          </a:p>
        </p:txBody>
      </p:sp>
      <p:pic>
        <p:nvPicPr>
          <p:cNvPr id="20" name="Image 19">
            <a:extLst>
              <a:ext uri="{FF2B5EF4-FFF2-40B4-BE49-F238E27FC236}">
                <a16:creationId xmlns:a16="http://schemas.microsoft.com/office/drawing/2014/main" id="{1B161802-BA02-42E1-B0C7-EC3165812E84}"/>
              </a:ext>
            </a:extLst>
          </p:cNvPr>
          <p:cNvPicPr>
            <a:picLocks noChangeAspect="1"/>
          </p:cNvPicPr>
          <p:nvPr/>
        </p:nvPicPr>
        <p:blipFill rotWithShape="1">
          <a:blip r:embed="rId6"/>
          <a:srcRect b="37228"/>
          <a:stretch/>
        </p:blipFill>
        <p:spPr>
          <a:xfrm>
            <a:off x="6253327" y="1197459"/>
            <a:ext cx="5648163" cy="2927310"/>
          </a:xfrm>
          <a:prstGeom prst="rect">
            <a:avLst/>
          </a:prstGeom>
        </p:spPr>
      </p:pic>
      <p:sp>
        <p:nvSpPr>
          <p:cNvPr id="6" name="Rectangle 5">
            <a:extLst>
              <a:ext uri="{FF2B5EF4-FFF2-40B4-BE49-F238E27FC236}">
                <a16:creationId xmlns:a16="http://schemas.microsoft.com/office/drawing/2014/main" id="{9E507959-FBD5-51B8-2B02-9D3A8987149D}"/>
              </a:ext>
            </a:extLst>
          </p:cNvPr>
          <p:cNvSpPr/>
          <p:nvPr/>
        </p:nvSpPr>
        <p:spPr bwMode="auto">
          <a:xfrm>
            <a:off x="6405034" y="4193134"/>
            <a:ext cx="2627348" cy="1800493"/>
          </a:xfrm>
          <a:prstGeom prst="rect">
            <a:avLst/>
          </a:prstGeom>
          <a:no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Poppins" charset="0"/>
                <a:ea typeface="Poppins" charset="0"/>
                <a:cs typeface="Poppins" charset="0"/>
                <a:sym typeface="Poppins" charset="0"/>
              </a:rPr>
              <a:t>Store business documents for your own use in OneDrive for Business. You can search and edit your documents or share them with specific people. And you can synchronize them on your computer or device.</a:t>
            </a:r>
          </a:p>
        </p:txBody>
      </p:sp>
      <p:sp>
        <p:nvSpPr>
          <p:cNvPr id="7" name="Rectangle 6">
            <a:extLst>
              <a:ext uri="{FF2B5EF4-FFF2-40B4-BE49-F238E27FC236}">
                <a16:creationId xmlns:a16="http://schemas.microsoft.com/office/drawing/2014/main" id="{6435425A-D3AF-0C58-2D23-985E3418BEAC}"/>
              </a:ext>
            </a:extLst>
          </p:cNvPr>
          <p:cNvSpPr/>
          <p:nvPr/>
        </p:nvSpPr>
        <p:spPr bwMode="auto">
          <a:xfrm>
            <a:off x="9274142" y="4196652"/>
            <a:ext cx="2627348" cy="1800493"/>
          </a:xfrm>
          <a:prstGeom prst="rect">
            <a:avLst/>
          </a:prstGeom>
          <a:no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Poppins" charset="0"/>
                <a:ea typeface="Poppins" charset="0"/>
                <a:cs typeface="Poppins" charset="0"/>
                <a:sym typeface="Poppins" charset="0"/>
              </a:rPr>
              <a:t>Store documents for a team in a team site. For example, store team plans updated by all, or meeting agendas. All team members can find and edit documents from their own computers or devices.</a:t>
            </a:r>
          </a:p>
        </p:txBody>
      </p:sp>
    </p:spTree>
    <p:extLst>
      <p:ext uri="{BB962C8B-B14F-4D97-AF65-F5344CB8AC3E}">
        <p14:creationId xmlns:p14="http://schemas.microsoft.com/office/powerpoint/2010/main" val="1163909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45D2C-85EC-43BA-8DEF-415A096C01C7}"/>
              </a:ext>
            </a:extLst>
          </p:cNvPr>
          <p:cNvSpPr>
            <a:spLocks noGrp="1"/>
          </p:cNvSpPr>
          <p:nvPr>
            <p:ph type="title"/>
          </p:nvPr>
        </p:nvSpPr>
        <p:spPr/>
        <p:txBody>
          <a:bodyPr>
            <a:normAutofit/>
          </a:bodyPr>
          <a:lstStyle/>
          <a:p>
            <a:r>
              <a:rPr lang="fr-FR" dirty="0"/>
              <a:t>SharePoint nesting in Office 365</a:t>
            </a:r>
          </a:p>
        </p:txBody>
      </p:sp>
      <p:sp>
        <p:nvSpPr>
          <p:cNvPr id="22" name="Espace réservé du numéro de diapositive 21">
            <a:extLst>
              <a:ext uri="{FF2B5EF4-FFF2-40B4-BE49-F238E27FC236}">
                <a16:creationId xmlns:a16="http://schemas.microsoft.com/office/drawing/2014/main" id="{AFE8F6C2-6007-4C27-B06D-DCBC749D20B4}"/>
              </a:ext>
            </a:extLst>
          </p:cNvPr>
          <p:cNvSpPr>
            <a:spLocks noGrp="1"/>
          </p:cNvSpPr>
          <p:nvPr>
            <p:ph type="sldNum" sz="quarter" idx="12"/>
          </p:nvPr>
        </p:nvSpPr>
        <p:spPr/>
        <p:txBody>
          <a:bodyPr/>
          <a:lstStyle/>
          <a:p>
            <a:pPr defTabSz="412750" eaLnBrk="0" fontAlgn="base" hangingPunct="0">
              <a:spcBef>
                <a:spcPct val="0"/>
              </a:spcBef>
              <a:spcAft>
                <a:spcPct val="0"/>
              </a:spcAft>
              <a:defRPr/>
            </a:pPr>
            <a:fld id="{D3D52E03-1911-4AD8-A1C0-E039C515BC0E}" type="slidenum">
              <a:rPr lang="fr-FR" altLang="fr-FR" sz="1000">
                <a:solidFill>
                  <a:srgbClr val="74808C"/>
                </a:solidFill>
                <a:latin typeface="Poppins" charset="0"/>
                <a:cs typeface="Poppins" charset="0"/>
                <a:sym typeface="Poppins" charset="0"/>
              </a:rPr>
              <a:pPr defTabSz="412750" eaLnBrk="0" fontAlgn="base" hangingPunct="0">
                <a:spcBef>
                  <a:spcPct val="0"/>
                </a:spcBef>
                <a:spcAft>
                  <a:spcPct val="0"/>
                </a:spcAft>
                <a:defRPr/>
              </a:pPr>
              <a:t>9</a:t>
            </a:fld>
            <a:endParaRPr lang="fr-FR" altLang="fr-FR" sz="1000" dirty="0">
              <a:solidFill>
                <a:srgbClr val="74808C"/>
              </a:solidFill>
              <a:latin typeface="Poppins" charset="0"/>
              <a:cs typeface="Poppins" charset="0"/>
              <a:sym typeface="Poppins" charset="0"/>
            </a:endParaRPr>
          </a:p>
        </p:txBody>
      </p:sp>
      <p:pic>
        <p:nvPicPr>
          <p:cNvPr id="9" name="Image 8" descr="Une image contenant texte, capture d’écran, nombre, Police&#10;&#10;Description générée automatiquement">
            <a:extLst>
              <a:ext uri="{FF2B5EF4-FFF2-40B4-BE49-F238E27FC236}">
                <a16:creationId xmlns:a16="http://schemas.microsoft.com/office/drawing/2014/main" id="{502981DC-645E-E13C-19E6-96E182BB5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68" y="1649766"/>
            <a:ext cx="7637157" cy="4310672"/>
          </a:xfrm>
          <a:prstGeom prst="rect">
            <a:avLst/>
          </a:prstGeom>
        </p:spPr>
      </p:pic>
      <p:sp>
        <p:nvSpPr>
          <p:cNvPr id="37" name="Espace réservé du texte 18">
            <a:extLst>
              <a:ext uri="{FF2B5EF4-FFF2-40B4-BE49-F238E27FC236}">
                <a16:creationId xmlns:a16="http://schemas.microsoft.com/office/drawing/2014/main" id="{7931E894-989E-4BD2-8F61-A47C2F6AFC3D}"/>
              </a:ext>
            </a:extLst>
          </p:cNvPr>
          <p:cNvSpPr txBox="1">
            <a:spLocks/>
          </p:cNvSpPr>
          <p:nvPr/>
        </p:nvSpPr>
        <p:spPr>
          <a:xfrm>
            <a:off x="839788" y="991942"/>
            <a:ext cx="6923088" cy="428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inotype"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fontAlgn="base">
              <a:spcBef>
                <a:spcPts val="500"/>
              </a:spcBef>
              <a:spcAft>
                <a:spcPct val="0"/>
              </a:spcAft>
              <a:buNone/>
            </a:pPr>
            <a:r>
              <a:rPr lang="fr-FR" sz="2000" dirty="0">
                <a:solidFill>
                  <a:srgbClr val="FDFCFF"/>
                </a:solidFill>
                <a:sym typeface="Poppins" charset="0"/>
              </a:rPr>
              <a:t>Save your files to SharePoint from your desktop applications</a:t>
            </a:r>
          </a:p>
        </p:txBody>
      </p:sp>
      <p:pic>
        <p:nvPicPr>
          <p:cNvPr id="12" name="Image 11" descr="Une image contenant texte, capture d’écran, Système d’exploitation, logiciel&#10;&#10;Description générée automatiquement">
            <a:extLst>
              <a:ext uri="{FF2B5EF4-FFF2-40B4-BE49-F238E27FC236}">
                <a16:creationId xmlns:a16="http://schemas.microsoft.com/office/drawing/2014/main" id="{5B246505-D9E5-1B21-D1AE-F3EECDAB3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621" y="1655420"/>
            <a:ext cx="5753903" cy="4305018"/>
          </a:xfrm>
          <a:prstGeom prst="rect">
            <a:avLst/>
          </a:prstGeom>
        </p:spPr>
      </p:pic>
      <p:sp>
        <p:nvSpPr>
          <p:cNvPr id="5" name="Ellipse 4">
            <a:extLst>
              <a:ext uri="{FF2B5EF4-FFF2-40B4-BE49-F238E27FC236}">
                <a16:creationId xmlns:a16="http://schemas.microsoft.com/office/drawing/2014/main" id="{580F1570-F516-4CD7-8EAD-1C0CD05CC08D}"/>
              </a:ext>
            </a:extLst>
          </p:cNvPr>
          <p:cNvSpPr/>
          <p:nvPr/>
        </p:nvSpPr>
        <p:spPr bwMode="auto">
          <a:xfrm>
            <a:off x="6096000" y="3805102"/>
            <a:ext cx="2484276" cy="270495"/>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latin typeface="Poppins" charset="0"/>
              <a:ea typeface="Poppins" charset="0"/>
              <a:cs typeface="Poppins" charset="0"/>
              <a:sym typeface="Poppins" charset="0"/>
            </a:endParaRPr>
          </a:p>
        </p:txBody>
      </p:sp>
    </p:spTree>
    <p:extLst>
      <p:ext uri="{BB962C8B-B14F-4D97-AF65-F5344CB8AC3E}">
        <p14:creationId xmlns:p14="http://schemas.microsoft.com/office/powerpoint/2010/main" val="137237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Blue">
      <a:dk1>
        <a:srgbClr val="292729"/>
      </a:dk1>
      <a:lt1>
        <a:srgbClr val="FDFCFF"/>
      </a:lt1>
      <a:dk2>
        <a:srgbClr val="000000"/>
      </a:dk2>
      <a:lt2>
        <a:srgbClr val="FEFFFF"/>
      </a:lt2>
      <a:accent1>
        <a:srgbClr val="F0F4F7"/>
      </a:accent1>
      <a:accent2>
        <a:srgbClr val="C3CBD0"/>
      </a:accent2>
      <a:accent3>
        <a:srgbClr val="406FFD"/>
      </a:accent3>
      <a:accent4>
        <a:srgbClr val="406FFD"/>
      </a:accent4>
      <a:accent5>
        <a:srgbClr val="406FFD"/>
      </a:accent5>
      <a:accent6>
        <a:srgbClr val="406FFD"/>
      </a:accent6>
      <a:hlink>
        <a:srgbClr val="406FFD"/>
      </a:hlink>
      <a:folHlink>
        <a:srgbClr val="3661D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3162</Words>
  <Application>Microsoft Office PowerPoint</Application>
  <PresentationFormat>Widescreen</PresentationFormat>
  <Paragraphs>287</Paragraphs>
  <Slides>24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Montserrat</vt:lpstr>
      <vt:lpstr>Montserrat Semi</vt:lpstr>
      <vt:lpstr>Open Sans</vt:lpstr>
      <vt:lpstr>Open Sans Semibold</vt:lpstr>
      <vt:lpstr>Poppins</vt:lpstr>
      <vt:lpstr>Poppins Medium</vt:lpstr>
      <vt:lpstr>Roboto</vt:lpstr>
      <vt:lpstr>Segoe UI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SharePoint nesting in Office 365</vt:lpstr>
      <vt:lpstr>PowerPoint Presentation</vt:lpstr>
      <vt:lpstr>PowerPoint Presentation</vt:lpstr>
      <vt:lpstr>PowerPoint Presentation</vt:lpstr>
      <vt:lpstr>PowerPoint Presentation</vt:lpstr>
      <vt:lpstr>Create a SharePoint site</vt:lpstr>
      <vt:lpstr>Create a SharePoint site</vt:lpstr>
      <vt:lpstr>Create a SharePoint site</vt:lpstr>
      <vt:lpstr>Customize a SharePoint site</vt:lpstr>
      <vt:lpstr>Managing Access in SharePoint</vt:lpstr>
      <vt:lpstr>Managing access in SharePoint Online</vt:lpstr>
      <vt:lpstr>Managing Access in SharePoint Online</vt:lpstr>
      <vt:lpstr>Managing Access in SharePoint Online</vt:lpstr>
      <vt:lpstr>Managing Access in SharePoint Online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Bactorah Preety</dc:creator>
  <cp:lastModifiedBy>Vikrant Bhasin</cp:lastModifiedBy>
  <cp:revision>4</cp:revision>
  <dcterms:created xsi:type="dcterms:W3CDTF">2023-12-04T09:32:47Z</dcterms:created>
  <dcterms:modified xsi:type="dcterms:W3CDTF">2025-01-15T14:20:13Z</dcterms:modified>
</cp:coreProperties>
</file>