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3"/>
  </p:notesMasterIdLst>
  <p:sldIdLst>
    <p:sldId id="256" r:id="rId2"/>
    <p:sldId id="257" r:id="rId3"/>
    <p:sldId id="258" r:id="rId4"/>
    <p:sldId id="259" r:id="rId5"/>
    <p:sldId id="266" r:id="rId6"/>
    <p:sldId id="261" r:id="rId7"/>
    <p:sldId id="262" r:id="rId8"/>
    <p:sldId id="263" r:id="rId9"/>
    <p:sldId id="264" r:id="rId10"/>
    <p:sldId id="265"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CE682-9ABB-4968-85DA-BC43486F43FF}" v="35" dt="2024-07-03T23:26:25.200"/>
    <p1510:client id="{DF6C7822-CA62-47B5-A493-E2522C0A6F79}" v="66" dt="2024-07-03T23:04:21.5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krant Bhasin" userId="20ffbeb2466cf876" providerId="LiveId" clId="{77DCE682-9ABB-4968-85DA-BC43486F43FF}"/>
    <pc:docChg chg="custSel addSld modSld">
      <pc:chgData name="Vikrant Bhasin" userId="20ffbeb2466cf876" providerId="LiveId" clId="{77DCE682-9ABB-4968-85DA-BC43486F43FF}" dt="2024-07-03T23:27:02.441" v="603" actId="20577"/>
      <pc:docMkLst>
        <pc:docMk/>
      </pc:docMkLst>
      <pc:sldChg chg="modSp">
        <pc:chgData name="Vikrant Bhasin" userId="20ffbeb2466cf876" providerId="LiveId" clId="{77DCE682-9ABB-4968-85DA-BC43486F43FF}" dt="2024-07-03T23:13:23.029" v="19" actId="20577"/>
        <pc:sldMkLst>
          <pc:docMk/>
          <pc:sldMk cId="3208033882" sldId="256"/>
        </pc:sldMkLst>
        <pc:spChg chg="mod">
          <ac:chgData name="Vikrant Bhasin" userId="20ffbeb2466cf876" providerId="LiveId" clId="{77DCE682-9ABB-4968-85DA-BC43486F43FF}" dt="2024-07-03T23:13:23.029" v="19" actId="20577"/>
          <ac:spMkLst>
            <pc:docMk/>
            <pc:sldMk cId="3208033882" sldId="256"/>
            <ac:spMk id="2" creationId="{F44E9B77-12BC-76D3-B5F8-BBC578E5841B}"/>
          </ac:spMkLst>
        </pc:spChg>
      </pc:sldChg>
      <pc:sldChg chg="modTransition">
        <pc:chgData name="Vikrant Bhasin" userId="20ffbeb2466cf876" providerId="LiveId" clId="{77DCE682-9ABB-4968-85DA-BC43486F43FF}" dt="2024-07-03T23:26:25.200" v="599"/>
        <pc:sldMkLst>
          <pc:docMk/>
          <pc:sldMk cId="1094362503" sldId="257"/>
        </pc:sldMkLst>
      </pc:sldChg>
      <pc:sldChg chg="modTransition">
        <pc:chgData name="Vikrant Bhasin" userId="20ffbeb2466cf876" providerId="LiveId" clId="{77DCE682-9ABB-4968-85DA-BC43486F43FF}" dt="2024-07-03T23:26:13.104" v="597"/>
        <pc:sldMkLst>
          <pc:docMk/>
          <pc:sldMk cId="1707949233" sldId="258"/>
        </pc:sldMkLst>
      </pc:sldChg>
      <pc:sldChg chg="modTransition">
        <pc:chgData name="Vikrant Bhasin" userId="20ffbeb2466cf876" providerId="LiveId" clId="{77DCE682-9ABB-4968-85DA-BC43486F43FF}" dt="2024-07-03T23:24:59.431" v="589"/>
        <pc:sldMkLst>
          <pc:docMk/>
          <pc:sldMk cId="3625932909" sldId="259"/>
        </pc:sldMkLst>
      </pc:sldChg>
      <pc:sldChg chg="modTransition">
        <pc:chgData name="Vikrant Bhasin" userId="20ffbeb2466cf876" providerId="LiveId" clId="{77DCE682-9ABB-4968-85DA-BC43486F43FF}" dt="2024-07-03T23:25:21.422" v="595"/>
        <pc:sldMkLst>
          <pc:docMk/>
          <pc:sldMk cId="1956882600" sldId="260"/>
        </pc:sldMkLst>
      </pc:sldChg>
      <pc:sldChg chg="modTransition">
        <pc:chgData name="Vikrant Bhasin" userId="20ffbeb2466cf876" providerId="LiveId" clId="{77DCE682-9ABB-4968-85DA-BC43486F43FF}" dt="2024-07-03T23:25:08.208" v="590"/>
        <pc:sldMkLst>
          <pc:docMk/>
          <pc:sldMk cId="2242757997" sldId="261"/>
        </pc:sldMkLst>
      </pc:sldChg>
      <pc:sldChg chg="modTransition">
        <pc:chgData name="Vikrant Bhasin" userId="20ffbeb2466cf876" providerId="LiveId" clId="{77DCE682-9ABB-4968-85DA-BC43486F43FF}" dt="2024-07-03T23:25:11.167" v="591"/>
        <pc:sldMkLst>
          <pc:docMk/>
          <pc:sldMk cId="3167372139" sldId="262"/>
        </pc:sldMkLst>
      </pc:sldChg>
      <pc:sldChg chg="modTransition">
        <pc:chgData name="Vikrant Bhasin" userId="20ffbeb2466cf876" providerId="LiveId" clId="{77DCE682-9ABB-4968-85DA-BC43486F43FF}" dt="2024-07-03T23:25:17.143" v="592"/>
        <pc:sldMkLst>
          <pc:docMk/>
          <pc:sldMk cId="174050325" sldId="263"/>
        </pc:sldMkLst>
      </pc:sldChg>
      <pc:sldChg chg="modTransition">
        <pc:chgData name="Vikrant Bhasin" userId="20ffbeb2466cf876" providerId="LiveId" clId="{77DCE682-9ABB-4968-85DA-BC43486F43FF}" dt="2024-07-03T23:25:18.995" v="593"/>
        <pc:sldMkLst>
          <pc:docMk/>
          <pc:sldMk cId="1266416107" sldId="264"/>
        </pc:sldMkLst>
      </pc:sldChg>
      <pc:sldChg chg="modTransition">
        <pc:chgData name="Vikrant Bhasin" userId="20ffbeb2466cf876" providerId="LiveId" clId="{77DCE682-9ABB-4968-85DA-BC43486F43FF}" dt="2024-07-03T23:25:20.242" v="594"/>
        <pc:sldMkLst>
          <pc:docMk/>
          <pc:sldMk cId="1428749780" sldId="265"/>
        </pc:sldMkLst>
      </pc:sldChg>
      <pc:sldChg chg="addSp modSp new mod modTransition setBg">
        <pc:chgData name="Vikrant Bhasin" userId="20ffbeb2466cf876" providerId="LiveId" clId="{77DCE682-9ABB-4968-85DA-BC43486F43FF}" dt="2024-07-03T23:27:02.441" v="603" actId="20577"/>
        <pc:sldMkLst>
          <pc:docMk/>
          <pc:sldMk cId="164507205" sldId="266"/>
        </pc:sldMkLst>
        <pc:spChg chg="mod">
          <ac:chgData name="Vikrant Bhasin" userId="20ffbeb2466cf876" providerId="LiveId" clId="{77DCE682-9ABB-4968-85DA-BC43486F43FF}" dt="2024-07-03T23:27:02.441" v="603" actId="20577"/>
          <ac:spMkLst>
            <pc:docMk/>
            <pc:sldMk cId="164507205" sldId="266"/>
            <ac:spMk id="2" creationId="{5DCFE939-24C4-943A-598E-03322827AA73}"/>
          </ac:spMkLst>
        </pc:spChg>
        <pc:spChg chg="mod">
          <ac:chgData name="Vikrant Bhasin" userId="20ffbeb2466cf876" providerId="LiveId" clId="{77DCE682-9ABB-4968-85DA-BC43486F43FF}" dt="2024-07-03T23:24:37.660" v="584" actId="26606"/>
          <ac:spMkLst>
            <pc:docMk/>
            <pc:sldMk cId="164507205" sldId="266"/>
            <ac:spMk id="3" creationId="{BD2A62B2-67C1-4AEA-D944-179E6CBA5EC3}"/>
          </ac:spMkLst>
        </pc:spChg>
        <pc:spChg chg="add">
          <ac:chgData name="Vikrant Bhasin" userId="20ffbeb2466cf876" providerId="LiveId" clId="{77DCE682-9ABB-4968-85DA-BC43486F43FF}" dt="2024-07-03T23:24:37.660" v="584" actId="26606"/>
          <ac:spMkLst>
            <pc:docMk/>
            <pc:sldMk cId="164507205" sldId="266"/>
            <ac:spMk id="10" creationId="{3D5FBB81-B61B-416A-8F5D-A8DDF62530F1}"/>
          </ac:spMkLst>
        </pc:spChg>
        <pc:spChg chg="add">
          <ac:chgData name="Vikrant Bhasin" userId="20ffbeb2466cf876" providerId="LiveId" clId="{77DCE682-9ABB-4968-85DA-BC43486F43FF}" dt="2024-07-03T23:24:37.660" v="584" actId="26606"/>
          <ac:spMkLst>
            <pc:docMk/>
            <pc:sldMk cId="164507205" sldId="266"/>
            <ac:spMk id="12" creationId="{40C0D7D4-D83D-4C58-87D1-955F0A9173D7}"/>
          </ac:spMkLst>
        </pc:spChg>
        <pc:spChg chg="add">
          <ac:chgData name="Vikrant Bhasin" userId="20ffbeb2466cf876" providerId="LiveId" clId="{77DCE682-9ABB-4968-85DA-BC43486F43FF}" dt="2024-07-03T23:24:37.660" v="584" actId="26606"/>
          <ac:spMkLst>
            <pc:docMk/>
            <pc:sldMk cId="164507205" sldId="266"/>
            <ac:spMk id="14" creationId="{15F9A324-404E-4C5D-AFF0-C5D0D84182B0}"/>
          </ac:spMkLst>
        </pc:spChg>
        <pc:spChg chg="add">
          <ac:chgData name="Vikrant Bhasin" userId="20ffbeb2466cf876" providerId="LiveId" clId="{77DCE682-9ABB-4968-85DA-BC43486F43FF}" dt="2024-07-03T23:24:37.660" v="584" actId="26606"/>
          <ac:spMkLst>
            <pc:docMk/>
            <pc:sldMk cId="164507205" sldId="266"/>
            <ac:spMk id="16" creationId="{AC4CE3C4-3600-4353-9FE1-B32D06BEF02B}"/>
          </ac:spMkLst>
        </pc:spChg>
        <pc:picChg chg="add">
          <ac:chgData name="Vikrant Bhasin" userId="20ffbeb2466cf876" providerId="LiveId" clId="{77DCE682-9ABB-4968-85DA-BC43486F43FF}" dt="2024-07-03T23:24:37.660" v="584" actId="26606"/>
          <ac:picMkLst>
            <pc:docMk/>
            <pc:sldMk cId="164507205" sldId="266"/>
            <ac:picMk id="7" creationId="{15FEDD7F-7B2D-0D12-2E18-5D4C5A476183}"/>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BB7BEC-41DB-423E-BA7A-656ADF9327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62A4A1C-4B39-49FE-85B4-9D20DC8DB350}">
      <dgm:prSet/>
      <dgm:spPr/>
      <dgm:t>
        <a:bodyPr/>
        <a:lstStyle/>
        <a:p>
          <a:r>
            <a:rPr lang="en-CA" dirty="0"/>
            <a:t>Learn how to chat with AI, and how Copilot works with the office 365 Suite</a:t>
          </a:r>
          <a:endParaRPr lang="en-US" dirty="0"/>
        </a:p>
      </dgm:t>
    </dgm:pt>
    <dgm:pt modelId="{64970D78-B5CC-40DC-9249-B37201DB5E43}" type="parTrans" cxnId="{BE392446-11F2-4BF5-9B6B-C2014D6D3D40}">
      <dgm:prSet/>
      <dgm:spPr/>
      <dgm:t>
        <a:bodyPr/>
        <a:lstStyle/>
        <a:p>
          <a:endParaRPr lang="en-US"/>
        </a:p>
      </dgm:t>
    </dgm:pt>
    <dgm:pt modelId="{1EA4FBD4-C1C5-4E2D-87DC-4BDBCFF4B7C1}" type="sibTrans" cxnId="{BE392446-11F2-4BF5-9B6B-C2014D6D3D40}">
      <dgm:prSet/>
      <dgm:spPr/>
      <dgm:t>
        <a:bodyPr/>
        <a:lstStyle/>
        <a:p>
          <a:endParaRPr lang="en-US"/>
        </a:p>
      </dgm:t>
    </dgm:pt>
    <dgm:pt modelId="{AEA6F86A-C8B0-4226-9098-9EE7A5A4AA6E}">
      <dgm:prSet/>
      <dgm:spPr/>
      <dgm:t>
        <a:bodyPr/>
        <a:lstStyle/>
        <a:p>
          <a:r>
            <a:rPr lang="en-CA" dirty="0"/>
            <a:t>Using Copilot Pro in Word, Excel, PowerPoint, and Outlook</a:t>
          </a:r>
          <a:endParaRPr lang="en-US" dirty="0"/>
        </a:p>
      </dgm:t>
    </dgm:pt>
    <dgm:pt modelId="{E63CDCB6-109D-4373-89A2-191825A0300B}" type="parTrans" cxnId="{02AE4F8C-954A-41B5-949D-E1941FAD3C16}">
      <dgm:prSet/>
      <dgm:spPr/>
      <dgm:t>
        <a:bodyPr/>
        <a:lstStyle/>
        <a:p>
          <a:endParaRPr lang="en-US"/>
        </a:p>
      </dgm:t>
    </dgm:pt>
    <dgm:pt modelId="{C7DBB93E-0EF0-48FD-BE09-39CBDDB951FF}" type="sibTrans" cxnId="{02AE4F8C-954A-41B5-949D-E1941FAD3C16}">
      <dgm:prSet/>
      <dgm:spPr/>
      <dgm:t>
        <a:bodyPr/>
        <a:lstStyle/>
        <a:p>
          <a:endParaRPr lang="en-US"/>
        </a:p>
      </dgm:t>
    </dgm:pt>
    <dgm:pt modelId="{C9E64CDF-497D-40EA-969B-67D71E837898}">
      <dgm:prSet/>
      <dgm:spPr/>
      <dgm:t>
        <a:bodyPr/>
        <a:lstStyle/>
        <a:p>
          <a:r>
            <a:rPr lang="en-CA" dirty="0"/>
            <a:t>Understanding the interaction between Copilot and ChatGPT</a:t>
          </a:r>
          <a:endParaRPr lang="en-US" dirty="0"/>
        </a:p>
      </dgm:t>
    </dgm:pt>
    <dgm:pt modelId="{07B05F74-DF48-4D16-83CB-D7D59A1A03F0}" type="parTrans" cxnId="{38C85A6A-7129-4A6D-B85E-22DCA4D12BB4}">
      <dgm:prSet/>
      <dgm:spPr/>
      <dgm:t>
        <a:bodyPr/>
        <a:lstStyle/>
        <a:p>
          <a:endParaRPr lang="en-US"/>
        </a:p>
      </dgm:t>
    </dgm:pt>
    <dgm:pt modelId="{7885BEAD-CD04-4F2E-8181-A4CF321274D9}" type="sibTrans" cxnId="{38C85A6A-7129-4A6D-B85E-22DCA4D12BB4}">
      <dgm:prSet/>
      <dgm:spPr/>
      <dgm:t>
        <a:bodyPr/>
        <a:lstStyle/>
        <a:p>
          <a:endParaRPr lang="en-US"/>
        </a:p>
      </dgm:t>
    </dgm:pt>
    <dgm:pt modelId="{B2725C90-DE6A-4579-91E9-814395EA002A}" type="pres">
      <dgm:prSet presAssocID="{C7BB7BEC-41DB-423E-BA7A-656ADF93275E}" presName="linear" presStyleCnt="0">
        <dgm:presLayoutVars>
          <dgm:animLvl val="lvl"/>
          <dgm:resizeHandles val="exact"/>
        </dgm:presLayoutVars>
      </dgm:prSet>
      <dgm:spPr/>
    </dgm:pt>
    <dgm:pt modelId="{9C9E3096-8FF8-457A-84B6-1AFB3438A363}" type="pres">
      <dgm:prSet presAssocID="{062A4A1C-4B39-49FE-85B4-9D20DC8DB350}" presName="parentText" presStyleLbl="node1" presStyleIdx="0" presStyleCnt="3">
        <dgm:presLayoutVars>
          <dgm:chMax val="0"/>
          <dgm:bulletEnabled val="1"/>
        </dgm:presLayoutVars>
      </dgm:prSet>
      <dgm:spPr/>
    </dgm:pt>
    <dgm:pt modelId="{00938E80-CB70-40FA-BE9A-73BC715CA991}" type="pres">
      <dgm:prSet presAssocID="{1EA4FBD4-C1C5-4E2D-87DC-4BDBCFF4B7C1}" presName="spacer" presStyleCnt="0"/>
      <dgm:spPr/>
    </dgm:pt>
    <dgm:pt modelId="{D8FB8956-21B5-42E8-B077-79234428B819}" type="pres">
      <dgm:prSet presAssocID="{AEA6F86A-C8B0-4226-9098-9EE7A5A4AA6E}" presName="parentText" presStyleLbl="node1" presStyleIdx="1" presStyleCnt="3">
        <dgm:presLayoutVars>
          <dgm:chMax val="0"/>
          <dgm:bulletEnabled val="1"/>
        </dgm:presLayoutVars>
      </dgm:prSet>
      <dgm:spPr/>
    </dgm:pt>
    <dgm:pt modelId="{EBE64A61-C2A6-4D41-B699-E992E6EC4A14}" type="pres">
      <dgm:prSet presAssocID="{C7DBB93E-0EF0-48FD-BE09-39CBDDB951FF}" presName="spacer" presStyleCnt="0"/>
      <dgm:spPr/>
    </dgm:pt>
    <dgm:pt modelId="{C3D27003-3AF6-4A19-95A5-F036BCFDBC5A}" type="pres">
      <dgm:prSet presAssocID="{C9E64CDF-497D-40EA-969B-67D71E837898}" presName="parentText" presStyleLbl="node1" presStyleIdx="2" presStyleCnt="3">
        <dgm:presLayoutVars>
          <dgm:chMax val="0"/>
          <dgm:bulletEnabled val="1"/>
        </dgm:presLayoutVars>
      </dgm:prSet>
      <dgm:spPr/>
    </dgm:pt>
  </dgm:ptLst>
  <dgm:cxnLst>
    <dgm:cxn modelId="{03C10E1F-6A5A-4C0E-99EF-B9FFD3E7C9A0}" type="presOf" srcId="{062A4A1C-4B39-49FE-85B4-9D20DC8DB350}" destId="{9C9E3096-8FF8-457A-84B6-1AFB3438A363}" srcOrd="0" destOrd="0" presId="urn:microsoft.com/office/officeart/2005/8/layout/vList2"/>
    <dgm:cxn modelId="{BE392446-11F2-4BF5-9B6B-C2014D6D3D40}" srcId="{C7BB7BEC-41DB-423E-BA7A-656ADF93275E}" destId="{062A4A1C-4B39-49FE-85B4-9D20DC8DB350}" srcOrd="0" destOrd="0" parTransId="{64970D78-B5CC-40DC-9249-B37201DB5E43}" sibTransId="{1EA4FBD4-C1C5-4E2D-87DC-4BDBCFF4B7C1}"/>
    <dgm:cxn modelId="{38C85A6A-7129-4A6D-B85E-22DCA4D12BB4}" srcId="{C7BB7BEC-41DB-423E-BA7A-656ADF93275E}" destId="{C9E64CDF-497D-40EA-969B-67D71E837898}" srcOrd="2" destOrd="0" parTransId="{07B05F74-DF48-4D16-83CB-D7D59A1A03F0}" sibTransId="{7885BEAD-CD04-4F2E-8181-A4CF321274D9}"/>
    <dgm:cxn modelId="{02AE4F8C-954A-41B5-949D-E1941FAD3C16}" srcId="{C7BB7BEC-41DB-423E-BA7A-656ADF93275E}" destId="{AEA6F86A-C8B0-4226-9098-9EE7A5A4AA6E}" srcOrd="1" destOrd="0" parTransId="{E63CDCB6-109D-4373-89A2-191825A0300B}" sibTransId="{C7DBB93E-0EF0-48FD-BE09-39CBDDB951FF}"/>
    <dgm:cxn modelId="{046DAB9B-8A34-43CC-B0F5-D768F547B9EB}" type="presOf" srcId="{AEA6F86A-C8B0-4226-9098-9EE7A5A4AA6E}" destId="{D8FB8956-21B5-42E8-B077-79234428B819}" srcOrd="0" destOrd="0" presId="urn:microsoft.com/office/officeart/2005/8/layout/vList2"/>
    <dgm:cxn modelId="{D5EA0DC0-7DCD-45E1-AF7D-CFA6474370AD}" type="presOf" srcId="{C7BB7BEC-41DB-423E-BA7A-656ADF93275E}" destId="{B2725C90-DE6A-4579-91E9-814395EA002A}" srcOrd="0" destOrd="0" presId="urn:microsoft.com/office/officeart/2005/8/layout/vList2"/>
    <dgm:cxn modelId="{FF3567E3-505E-4575-80A6-0DFAD1A99E88}" type="presOf" srcId="{C9E64CDF-497D-40EA-969B-67D71E837898}" destId="{C3D27003-3AF6-4A19-95A5-F036BCFDBC5A}" srcOrd="0" destOrd="0" presId="urn:microsoft.com/office/officeart/2005/8/layout/vList2"/>
    <dgm:cxn modelId="{A92AFB12-856F-41FC-B7C4-C6C82D4977F7}" type="presParOf" srcId="{B2725C90-DE6A-4579-91E9-814395EA002A}" destId="{9C9E3096-8FF8-457A-84B6-1AFB3438A363}" srcOrd="0" destOrd="0" presId="urn:microsoft.com/office/officeart/2005/8/layout/vList2"/>
    <dgm:cxn modelId="{ED2BDD4A-1808-4EDD-8E9B-4411C77145F9}" type="presParOf" srcId="{B2725C90-DE6A-4579-91E9-814395EA002A}" destId="{00938E80-CB70-40FA-BE9A-73BC715CA991}" srcOrd="1" destOrd="0" presId="urn:microsoft.com/office/officeart/2005/8/layout/vList2"/>
    <dgm:cxn modelId="{693EE927-C0FA-4422-BBBE-F1684E2AA823}" type="presParOf" srcId="{B2725C90-DE6A-4579-91E9-814395EA002A}" destId="{D8FB8956-21B5-42E8-B077-79234428B819}" srcOrd="2" destOrd="0" presId="urn:microsoft.com/office/officeart/2005/8/layout/vList2"/>
    <dgm:cxn modelId="{D0B35590-50DA-4C94-A4DF-EA4149AED323}" type="presParOf" srcId="{B2725C90-DE6A-4579-91E9-814395EA002A}" destId="{EBE64A61-C2A6-4D41-B699-E992E6EC4A14}" srcOrd="3" destOrd="0" presId="urn:microsoft.com/office/officeart/2005/8/layout/vList2"/>
    <dgm:cxn modelId="{CA15EE2A-34BA-4033-8FC1-9EA2AE1FFD38}" type="presParOf" srcId="{B2725C90-DE6A-4579-91E9-814395EA002A}" destId="{C3D27003-3AF6-4A19-95A5-F036BCFDBC5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A765E7-6808-48FC-B4C8-239FCB78B27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762D51B-16AE-4BF6-BBC0-34C94D594E18}">
      <dgm:prSet/>
      <dgm:spPr/>
      <dgm:t>
        <a:bodyPr/>
        <a:lstStyle/>
        <a:p>
          <a:pPr>
            <a:lnSpc>
              <a:spcPct val="100000"/>
            </a:lnSpc>
          </a:pPr>
          <a:r>
            <a:rPr lang="en-US" b="0" baseline="0"/>
            <a:t>Use Copilot in Word, Excel, PowerPoint, OneNote, and Outlook</a:t>
          </a:r>
          <a:endParaRPr lang="en-US"/>
        </a:p>
      </dgm:t>
    </dgm:pt>
    <dgm:pt modelId="{9CB54B05-2761-4470-9CD8-CB7441B75107}" type="parTrans" cxnId="{3EA68EFD-3827-4727-AABC-A2BF34B4D711}">
      <dgm:prSet/>
      <dgm:spPr/>
      <dgm:t>
        <a:bodyPr/>
        <a:lstStyle/>
        <a:p>
          <a:endParaRPr lang="en-US"/>
        </a:p>
      </dgm:t>
    </dgm:pt>
    <dgm:pt modelId="{0E900769-14A8-4E20-AA76-927491E51EB6}" type="sibTrans" cxnId="{3EA68EFD-3827-4727-AABC-A2BF34B4D711}">
      <dgm:prSet/>
      <dgm:spPr/>
      <dgm:t>
        <a:bodyPr/>
        <a:lstStyle/>
        <a:p>
          <a:endParaRPr lang="en-US"/>
        </a:p>
      </dgm:t>
    </dgm:pt>
    <dgm:pt modelId="{76823FB4-6504-4D91-AA3E-AEE64824E996}">
      <dgm:prSet/>
      <dgm:spPr/>
      <dgm:t>
        <a:bodyPr/>
        <a:lstStyle/>
        <a:p>
          <a:pPr>
            <a:lnSpc>
              <a:spcPct val="100000"/>
            </a:lnSpc>
          </a:pPr>
          <a:r>
            <a:rPr lang="en-US" b="0" baseline="0"/>
            <a:t>Compile data in less time with generated formulas, summarized data, and visuals</a:t>
          </a:r>
          <a:endParaRPr lang="en-US"/>
        </a:p>
      </dgm:t>
    </dgm:pt>
    <dgm:pt modelId="{212509CE-C80E-449C-8367-CDEB8092B61D}" type="parTrans" cxnId="{28E11546-64F7-4CBD-877E-EB67051DE50C}">
      <dgm:prSet/>
      <dgm:spPr/>
      <dgm:t>
        <a:bodyPr/>
        <a:lstStyle/>
        <a:p>
          <a:endParaRPr lang="en-US"/>
        </a:p>
      </dgm:t>
    </dgm:pt>
    <dgm:pt modelId="{FF2965D9-83AB-4874-8503-BED3FADB2ABA}" type="sibTrans" cxnId="{28E11546-64F7-4CBD-877E-EB67051DE50C}">
      <dgm:prSet/>
      <dgm:spPr/>
      <dgm:t>
        <a:bodyPr/>
        <a:lstStyle/>
        <a:p>
          <a:endParaRPr lang="en-US"/>
        </a:p>
      </dgm:t>
    </dgm:pt>
    <dgm:pt modelId="{5B917E67-3E10-439A-913A-EA37F7D84CC2}">
      <dgm:prSet/>
      <dgm:spPr/>
      <dgm:t>
        <a:bodyPr/>
        <a:lstStyle/>
        <a:p>
          <a:pPr>
            <a:lnSpc>
              <a:spcPct val="100000"/>
            </a:lnSpc>
          </a:pPr>
          <a:r>
            <a:rPr lang="en-US" b="0" baseline="0"/>
            <a:t>Chat GPT4 – Consistent and reliable, can be personalized, and multilingual</a:t>
          </a:r>
          <a:endParaRPr lang="en-US"/>
        </a:p>
      </dgm:t>
    </dgm:pt>
    <dgm:pt modelId="{879D597A-0246-4A66-96F6-E000B3A9C22B}" type="parTrans" cxnId="{8475F45F-D95A-4067-9695-40317FD27A5D}">
      <dgm:prSet/>
      <dgm:spPr/>
      <dgm:t>
        <a:bodyPr/>
        <a:lstStyle/>
        <a:p>
          <a:endParaRPr lang="en-US"/>
        </a:p>
      </dgm:t>
    </dgm:pt>
    <dgm:pt modelId="{57A82BD7-23E9-4957-A313-47517103A204}" type="sibTrans" cxnId="{8475F45F-D95A-4067-9695-40317FD27A5D}">
      <dgm:prSet/>
      <dgm:spPr/>
      <dgm:t>
        <a:bodyPr/>
        <a:lstStyle/>
        <a:p>
          <a:endParaRPr lang="en-US"/>
        </a:p>
      </dgm:t>
    </dgm:pt>
    <dgm:pt modelId="{CE488569-BA0A-4781-971D-B9DA5019CC69}" type="pres">
      <dgm:prSet presAssocID="{63A765E7-6808-48FC-B4C8-239FCB78B27A}" presName="root" presStyleCnt="0">
        <dgm:presLayoutVars>
          <dgm:dir/>
          <dgm:resizeHandles val="exact"/>
        </dgm:presLayoutVars>
      </dgm:prSet>
      <dgm:spPr/>
    </dgm:pt>
    <dgm:pt modelId="{24EA4DCF-CBA5-4D28-A455-D2814B656152}" type="pres">
      <dgm:prSet presAssocID="{8762D51B-16AE-4BF6-BBC0-34C94D594E18}" presName="compNode" presStyleCnt="0"/>
      <dgm:spPr/>
    </dgm:pt>
    <dgm:pt modelId="{257938EF-4FA8-4B01-B497-FD5DB0B4742D}" type="pres">
      <dgm:prSet presAssocID="{8762D51B-16AE-4BF6-BBC0-34C94D594E18}" presName="bgRect" presStyleLbl="bgShp" presStyleIdx="0" presStyleCnt="3"/>
      <dgm:spPr/>
    </dgm:pt>
    <dgm:pt modelId="{8CE30061-45D1-4FE6-8D4E-D836F64106BA}" type="pres">
      <dgm:prSet presAssocID="{8762D51B-16AE-4BF6-BBC0-34C94D594E1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3E30A4F8-9189-4680-9A2D-EA38EA069B61}" type="pres">
      <dgm:prSet presAssocID="{8762D51B-16AE-4BF6-BBC0-34C94D594E18}" presName="spaceRect" presStyleCnt="0"/>
      <dgm:spPr/>
    </dgm:pt>
    <dgm:pt modelId="{F7BE61C2-DC9F-4077-9741-106E0E4EE5FD}" type="pres">
      <dgm:prSet presAssocID="{8762D51B-16AE-4BF6-BBC0-34C94D594E18}" presName="parTx" presStyleLbl="revTx" presStyleIdx="0" presStyleCnt="3">
        <dgm:presLayoutVars>
          <dgm:chMax val="0"/>
          <dgm:chPref val="0"/>
        </dgm:presLayoutVars>
      </dgm:prSet>
      <dgm:spPr/>
    </dgm:pt>
    <dgm:pt modelId="{2C8A6368-D093-484A-8F5C-DC6737A0A0A5}" type="pres">
      <dgm:prSet presAssocID="{0E900769-14A8-4E20-AA76-927491E51EB6}" presName="sibTrans" presStyleCnt="0"/>
      <dgm:spPr/>
    </dgm:pt>
    <dgm:pt modelId="{24B0258A-8720-46B7-A9BD-5A0C9FBE8F04}" type="pres">
      <dgm:prSet presAssocID="{76823FB4-6504-4D91-AA3E-AEE64824E996}" presName="compNode" presStyleCnt="0"/>
      <dgm:spPr/>
    </dgm:pt>
    <dgm:pt modelId="{FCBF0C22-7810-45D9-BA64-5BFEE46EBD40}" type="pres">
      <dgm:prSet presAssocID="{76823FB4-6504-4D91-AA3E-AEE64824E996}" presName="bgRect" presStyleLbl="bgShp" presStyleIdx="1" presStyleCnt="3"/>
      <dgm:spPr/>
    </dgm:pt>
    <dgm:pt modelId="{D1AACD6C-1B92-4C97-9184-A916FBA10030}" type="pres">
      <dgm:prSet presAssocID="{76823FB4-6504-4D91-AA3E-AEE64824E9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atistics"/>
        </a:ext>
      </dgm:extLst>
    </dgm:pt>
    <dgm:pt modelId="{6ADA8A0C-8129-4A96-A333-90C55131C62A}" type="pres">
      <dgm:prSet presAssocID="{76823FB4-6504-4D91-AA3E-AEE64824E996}" presName="spaceRect" presStyleCnt="0"/>
      <dgm:spPr/>
    </dgm:pt>
    <dgm:pt modelId="{233433C2-89DF-4B3C-B26E-80215C9E927E}" type="pres">
      <dgm:prSet presAssocID="{76823FB4-6504-4D91-AA3E-AEE64824E996}" presName="parTx" presStyleLbl="revTx" presStyleIdx="1" presStyleCnt="3">
        <dgm:presLayoutVars>
          <dgm:chMax val="0"/>
          <dgm:chPref val="0"/>
        </dgm:presLayoutVars>
      </dgm:prSet>
      <dgm:spPr/>
    </dgm:pt>
    <dgm:pt modelId="{74C8D14A-EFC8-4B16-91E5-F364FAB98286}" type="pres">
      <dgm:prSet presAssocID="{FF2965D9-83AB-4874-8503-BED3FADB2ABA}" presName="sibTrans" presStyleCnt="0"/>
      <dgm:spPr/>
    </dgm:pt>
    <dgm:pt modelId="{AC334DC9-7A6E-4ABE-A6FA-1B1C09782645}" type="pres">
      <dgm:prSet presAssocID="{5B917E67-3E10-439A-913A-EA37F7D84CC2}" presName="compNode" presStyleCnt="0"/>
      <dgm:spPr/>
    </dgm:pt>
    <dgm:pt modelId="{EDB76BFF-3999-4F18-B464-7586ABA91B68}" type="pres">
      <dgm:prSet presAssocID="{5B917E67-3E10-439A-913A-EA37F7D84CC2}" presName="bgRect" presStyleLbl="bgShp" presStyleIdx="2" presStyleCnt="3"/>
      <dgm:spPr/>
    </dgm:pt>
    <dgm:pt modelId="{D199095E-3C71-490F-9CB3-41A9EE3E8245}" type="pres">
      <dgm:prSet presAssocID="{5B917E67-3E10-439A-913A-EA37F7D84C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Bubble"/>
        </a:ext>
      </dgm:extLst>
    </dgm:pt>
    <dgm:pt modelId="{E672AADC-27D9-4781-BD6B-C3E65D9072D1}" type="pres">
      <dgm:prSet presAssocID="{5B917E67-3E10-439A-913A-EA37F7D84CC2}" presName="spaceRect" presStyleCnt="0"/>
      <dgm:spPr/>
    </dgm:pt>
    <dgm:pt modelId="{9457B454-A79E-4A2B-B2CA-430B20C6A62E}" type="pres">
      <dgm:prSet presAssocID="{5B917E67-3E10-439A-913A-EA37F7D84CC2}" presName="parTx" presStyleLbl="revTx" presStyleIdx="2" presStyleCnt="3">
        <dgm:presLayoutVars>
          <dgm:chMax val="0"/>
          <dgm:chPref val="0"/>
        </dgm:presLayoutVars>
      </dgm:prSet>
      <dgm:spPr/>
    </dgm:pt>
  </dgm:ptLst>
  <dgm:cxnLst>
    <dgm:cxn modelId="{0E6B0A16-CDA0-4438-8CD9-F64B6F594FED}" type="presOf" srcId="{5B917E67-3E10-439A-913A-EA37F7D84CC2}" destId="{9457B454-A79E-4A2B-B2CA-430B20C6A62E}" srcOrd="0" destOrd="0" presId="urn:microsoft.com/office/officeart/2018/2/layout/IconVerticalSolidList"/>
    <dgm:cxn modelId="{8475F45F-D95A-4067-9695-40317FD27A5D}" srcId="{63A765E7-6808-48FC-B4C8-239FCB78B27A}" destId="{5B917E67-3E10-439A-913A-EA37F7D84CC2}" srcOrd="2" destOrd="0" parTransId="{879D597A-0246-4A66-96F6-E000B3A9C22B}" sibTransId="{57A82BD7-23E9-4957-A313-47517103A204}"/>
    <dgm:cxn modelId="{28E11546-64F7-4CBD-877E-EB67051DE50C}" srcId="{63A765E7-6808-48FC-B4C8-239FCB78B27A}" destId="{76823FB4-6504-4D91-AA3E-AEE64824E996}" srcOrd="1" destOrd="0" parTransId="{212509CE-C80E-449C-8367-CDEB8092B61D}" sibTransId="{FF2965D9-83AB-4874-8503-BED3FADB2ABA}"/>
    <dgm:cxn modelId="{07696DB2-5937-4C78-814E-9BC2965086CF}" type="presOf" srcId="{76823FB4-6504-4D91-AA3E-AEE64824E996}" destId="{233433C2-89DF-4B3C-B26E-80215C9E927E}" srcOrd="0" destOrd="0" presId="urn:microsoft.com/office/officeart/2018/2/layout/IconVerticalSolidList"/>
    <dgm:cxn modelId="{3F00B1C3-3943-4F36-ADC6-0943289547DD}" type="presOf" srcId="{63A765E7-6808-48FC-B4C8-239FCB78B27A}" destId="{CE488569-BA0A-4781-971D-B9DA5019CC69}" srcOrd="0" destOrd="0" presId="urn:microsoft.com/office/officeart/2018/2/layout/IconVerticalSolidList"/>
    <dgm:cxn modelId="{11612DD9-1D28-4BE5-AF12-F10B4D6C0561}" type="presOf" srcId="{8762D51B-16AE-4BF6-BBC0-34C94D594E18}" destId="{F7BE61C2-DC9F-4077-9741-106E0E4EE5FD}" srcOrd="0" destOrd="0" presId="urn:microsoft.com/office/officeart/2018/2/layout/IconVerticalSolidList"/>
    <dgm:cxn modelId="{3EA68EFD-3827-4727-AABC-A2BF34B4D711}" srcId="{63A765E7-6808-48FC-B4C8-239FCB78B27A}" destId="{8762D51B-16AE-4BF6-BBC0-34C94D594E18}" srcOrd="0" destOrd="0" parTransId="{9CB54B05-2761-4470-9CD8-CB7441B75107}" sibTransId="{0E900769-14A8-4E20-AA76-927491E51EB6}"/>
    <dgm:cxn modelId="{AD7D976D-0264-4AD3-B8C7-6AA071DCF978}" type="presParOf" srcId="{CE488569-BA0A-4781-971D-B9DA5019CC69}" destId="{24EA4DCF-CBA5-4D28-A455-D2814B656152}" srcOrd="0" destOrd="0" presId="urn:microsoft.com/office/officeart/2018/2/layout/IconVerticalSolidList"/>
    <dgm:cxn modelId="{AD416758-C4B1-4ED7-B108-4F2690D203E6}" type="presParOf" srcId="{24EA4DCF-CBA5-4D28-A455-D2814B656152}" destId="{257938EF-4FA8-4B01-B497-FD5DB0B4742D}" srcOrd="0" destOrd="0" presId="urn:microsoft.com/office/officeart/2018/2/layout/IconVerticalSolidList"/>
    <dgm:cxn modelId="{79887ACA-F5D8-451E-A8DF-3051A2CEB24B}" type="presParOf" srcId="{24EA4DCF-CBA5-4D28-A455-D2814B656152}" destId="{8CE30061-45D1-4FE6-8D4E-D836F64106BA}" srcOrd="1" destOrd="0" presId="urn:microsoft.com/office/officeart/2018/2/layout/IconVerticalSolidList"/>
    <dgm:cxn modelId="{ABFF5955-C16D-47EE-8F0B-03A23ED8A6DF}" type="presParOf" srcId="{24EA4DCF-CBA5-4D28-A455-D2814B656152}" destId="{3E30A4F8-9189-4680-9A2D-EA38EA069B61}" srcOrd="2" destOrd="0" presId="urn:microsoft.com/office/officeart/2018/2/layout/IconVerticalSolidList"/>
    <dgm:cxn modelId="{C3AED724-89C0-44CE-BD7B-6BAD3F55E601}" type="presParOf" srcId="{24EA4DCF-CBA5-4D28-A455-D2814B656152}" destId="{F7BE61C2-DC9F-4077-9741-106E0E4EE5FD}" srcOrd="3" destOrd="0" presId="urn:microsoft.com/office/officeart/2018/2/layout/IconVerticalSolidList"/>
    <dgm:cxn modelId="{03CC0DBC-8971-4541-9761-FBE22A9B4B04}" type="presParOf" srcId="{CE488569-BA0A-4781-971D-B9DA5019CC69}" destId="{2C8A6368-D093-484A-8F5C-DC6737A0A0A5}" srcOrd="1" destOrd="0" presId="urn:microsoft.com/office/officeart/2018/2/layout/IconVerticalSolidList"/>
    <dgm:cxn modelId="{53B8C323-5B64-4940-BB21-1AB06A2AE539}" type="presParOf" srcId="{CE488569-BA0A-4781-971D-B9DA5019CC69}" destId="{24B0258A-8720-46B7-A9BD-5A0C9FBE8F04}" srcOrd="2" destOrd="0" presId="urn:microsoft.com/office/officeart/2018/2/layout/IconVerticalSolidList"/>
    <dgm:cxn modelId="{20150D97-497B-4473-9363-9E0758311FDA}" type="presParOf" srcId="{24B0258A-8720-46B7-A9BD-5A0C9FBE8F04}" destId="{FCBF0C22-7810-45D9-BA64-5BFEE46EBD40}" srcOrd="0" destOrd="0" presId="urn:microsoft.com/office/officeart/2018/2/layout/IconVerticalSolidList"/>
    <dgm:cxn modelId="{42E2A38B-FCF7-4AB4-BF77-61D0E195438E}" type="presParOf" srcId="{24B0258A-8720-46B7-A9BD-5A0C9FBE8F04}" destId="{D1AACD6C-1B92-4C97-9184-A916FBA10030}" srcOrd="1" destOrd="0" presId="urn:microsoft.com/office/officeart/2018/2/layout/IconVerticalSolidList"/>
    <dgm:cxn modelId="{F2283FF4-0D90-4B9F-8C70-A298563BF74E}" type="presParOf" srcId="{24B0258A-8720-46B7-A9BD-5A0C9FBE8F04}" destId="{6ADA8A0C-8129-4A96-A333-90C55131C62A}" srcOrd="2" destOrd="0" presId="urn:microsoft.com/office/officeart/2018/2/layout/IconVerticalSolidList"/>
    <dgm:cxn modelId="{F7D6B3A1-EE45-43CD-A4AC-0288AEE2E596}" type="presParOf" srcId="{24B0258A-8720-46B7-A9BD-5A0C9FBE8F04}" destId="{233433C2-89DF-4B3C-B26E-80215C9E927E}" srcOrd="3" destOrd="0" presId="urn:microsoft.com/office/officeart/2018/2/layout/IconVerticalSolidList"/>
    <dgm:cxn modelId="{9EFDB801-64A2-4D02-8114-BA452B41F627}" type="presParOf" srcId="{CE488569-BA0A-4781-971D-B9DA5019CC69}" destId="{74C8D14A-EFC8-4B16-91E5-F364FAB98286}" srcOrd="3" destOrd="0" presId="urn:microsoft.com/office/officeart/2018/2/layout/IconVerticalSolidList"/>
    <dgm:cxn modelId="{25A39EBB-805A-49E0-8215-EB3A98C1283F}" type="presParOf" srcId="{CE488569-BA0A-4781-971D-B9DA5019CC69}" destId="{AC334DC9-7A6E-4ABE-A6FA-1B1C09782645}" srcOrd="4" destOrd="0" presId="urn:microsoft.com/office/officeart/2018/2/layout/IconVerticalSolidList"/>
    <dgm:cxn modelId="{6510A751-0037-4804-BC5F-B7A397AA03AF}" type="presParOf" srcId="{AC334DC9-7A6E-4ABE-A6FA-1B1C09782645}" destId="{EDB76BFF-3999-4F18-B464-7586ABA91B68}" srcOrd="0" destOrd="0" presId="urn:microsoft.com/office/officeart/2018/2/layout/IconVerticalSolidList"/>
    <dgm:cxn modelId="{A9BA2DE1-1B0E-4711-A0AA-237B71D29428}" type="presParOf" srcId="{AC334DC9-7A6E-4ABE-A6FA-1B1C09782645}" destId="{D199095E-3C71-490F-9CB3-41A9EE3E8245}" srcOrd="1" destOrd="0" presId="urn:microsoft.com/office/officeart/2018/2/layout/IconVerticalSolidList"/>
    <dgm:cxn modelId="{95B0C5A1-DC0A-4A6E-BC1C-B76AA1D2B027}" type="presParOf" srcId="{AC334DC9-7A6E-4ABE-A6FA-1B1C09782645}" destId="{E672AADC-27D9-4781-BD6B-C3E65D9072D1}" srcOrd="2" destOrd="0" presId="urn:microsoft.com/office/officeart/2018/2/layout/IconVerticalSolidList"/>
    <dgm:cxn modelId="{F4015CF3-7CE6-469E-B341-0BE8B505B1C9}" type="presParOf" srcId="{AC334DC9-7A6E-4ABE-A6FA-1B1C09782645}" destId="{9457B454-A79E-4A2B-B2CA-430B20C6A62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5394A-F8A3-44BE-869B-550D4EECBDB8}" type="doc">
      <dgm:prSet loTypeId="urn:microsoft.com/office/officeart/2016/7/layout/BasicLinearProcessNumbered" loCatId="process" qsTypeId="urn:microsoft.com/office/officeart/2005/8/quickstyle/simple2" qsCatId="simple" csTypeId="urn:microsoft.com/office/officeart/2005/8/colors/accent1_2" csCatId="accent1"/>
      <dgm:spPr/>
      <dgm:t>
        <a:bodyPr/>
        <a:lstStyle/>
        <a:p>
          <a:endParaRPr lang="en-US"/>
        </a:p>
      </dgm:t>
    </dgm:pt>
    <dgm:pt modelId="{A17F9E5A-3945-4018-899C-EE651D843895}">
      <dgm:prSet/>
      <dgm:spPr/>
      <dgm:t>
        <a:bodyPr/>
        <a:lstStyle/>
        <a:p>
          <a:r>
            <a:rPr lang="en-CA" b="0" baseline="0"/>
            <a:t>Improve your browsing experience by utilizing the sidebar feature within the Microsoft Edge browser</a:t>
          </a:r>
          <a:endParaRPr lang="en-US"/>
        </a:p>
      </dgm:t>
    </dgm:pt>
    <dgm:pt modelId="{E011FD15-7ED9-4C0E-96EE-663C5877DC08}" type="parTrans" cxnId="{19803C85-F3EA-45DC-B2ED-D1935A97B4D5}">
      <dgm:prSet/>
      <dgm:spPr/>
      <dgm:t>
        <a:bodyPr/>
        <a:lstStyle/>
        <a:p>
          <a:endParaRPr lang="en-US"/>
        </a:p>
      </dgm:t>
    </dgm:pt>
    <dgm:pt modelId="{D62685AA-2A0E-4FE0-B73C-F2F86DE944B0}" type="sibTrans" cxnId="{19803C85-F3EA-45DC-B2ED-D1935A97B4D5}">
      <dgm:prSet phldrT="1"/>
      <dgm:spPr/>
      <dgm:t>
        <a:bodyPr/>
        <a:lstStyle/>
        <a:p>
          <a:r>
            <a:rPr lang="en-US"/>
            <a:t>1</a:t>
          </a:r>
        </a:p>
      </dgm:t>
    </dgm:pt>
    <dgm:pt modelId="{7971F0F6-BE86-4D63-A50E-C42E987D4702}">
      <dgm:prSet/>
      <dgm:spPr/>
      <dgm:t>
        <a:bodyPr/>
        <a:lstStyle/>
        <a:p>
          <a:r>
            <a:rPr lang="en-CA" b="0" baseline="0"/>
            <a:t>Get specific answers by using the “screenshot” icon in the sidebar search bar</a:t>
          </a:r>
          <a:endParaRPr lang="en-US"/>
        </a:p>
      </dgm:t>
    </dgm:pt>
    <dgm:pt modelId="{03A9F04D-2E0C-4EC2-A632-5E6402443965}" type="parTrans" cxnId="{0D98B751-85FE-47B6-B086-11A467DB5A38}">
      <dgm:prSet/>
      <dgm:spPr/>
      <dgm:t>
        <a:bodyPr/>
        <a:lstStyle/>
        <a:p>
          <a:endParaRPr lang="en-US"/>
        </a:p>
      </dgm:t>
    </dgm:pt>
    <dgm:pt modelId="{9B3E4C9B-FE02-4328-AA25-8144166F1E6E}" type="sibTrans" cxnId="{0D98B751-85FE-47B6-B086-11A467DB5A38}">
      <dgm:prSet phldrT="2"/>
      <dgm:spPr/>
      <dgm:t>
        <a:bodyPr/>
        <a:lstStyle/>
        <a:p>
          <a:r>
            <a:rPr lang="en-US"/>
            <a:t>2</a:t>
          </a:r>
        </a:p>
      </dgm:t>
    </dgm:pt>
    <dgm:pt modelId="{CBAE71E0-DEA2-447E-A59C-EE4962E3173E}">
      <dgm:prSet/>
      <dgm:spPr/>
      <dgm:t>
        <a:bodyPr/>
        <a:lstStyle/>
        <a:p>
          <a:r>
            <a:rPr lang="en-CA" b="0" baseline="0"/>
            <a:t>Direct Copilot’s answer in edge by using the “add image” addition</a:t>
          </a:r>
          <a:endParaRPr lang="en-US"/>
        </a:p>
      </dgm:t>
    </dgm:pt>
    <dgm:pt modelId="{CFBEF403-E5A7-4724-A671-505CC245A3F3}" type="parTrans" cxnId="{41AE53AB-6B00-4553-BF1B-51542A4403EB}">
      <dgm:prSet/>
      <dgm:spPr/>
      <dgm:t>
        <a:bodyPr/>
        <a:lstStyle/>
        <a:p>
          <a:endParaRPr lang="en-US"/>
        </a:p>
      </dgm:t>
    </dgm:pt>
    <dgm:pt modelId="{171CD3BD-F402-4C83-97D1-D27085A11892}" type="sibTrans" cxnId="{41AE53AB-6B00-4553-BF1B-51542A4403EB}">
      <dgm:prSet phldrT="3"/>
      <dgm:spPr/>
      <dgm:t>
        <a:bodyPr/>
        <a:lstStyle/>
        <a:p>
          <a:r>
            <a:rPr lang="en-US"/>
            <a:t>3</a:t>
          </a:r>
        </a:p>
      </dgm:t>
    </dgm:pt>
    <dgm:pt modelId="{1009A1B4-94C8-42B2-BCB2-032D4FB94792}">
      <dgm:prSet/>
      <dgm:spPr/>
      <dgm:t>
        <a:bodyPr/>
        <a:lstStyle/>
        <a:p>
          <a:r>
            <a:rPr lang="en-CA" b="0" baseline="0" dirty="0"/>
            <a:t>Copilot can respond to requests that pertain to documents, webpages opened in your current edge tab, and more!</a:t>
          </a:r>
          <a:endParaRPr lang="en-US" dirty="0"/>
        </a:p>
      </dgm:t>
    </dgm:pt>
    <dgm:pt modelId="{C1B0F422-9C6B-400B-AC7D-268D1B08755C}" type="parTrans" cxnId="{DADEC7E2-5E81-4C2B-A0FB-712D3057FE26}">
      <dgm:prSet/>
      <dgm:spPr/>
      <dgm:t>
        <a:bodyPr/>
        <a:lstStyle/>
        <a:p>
          <a:endParaRPr lang="en-US"/>
        </a:p>
      </dgm:t>
    </dgm:pt>
    <dgm:pt modelId="{86F41D62-0488-4E2C-9544-FD329DC18FFB}" type="sibTrans" cxnId="{DADEC7E2-5E81-4C2B-A0FB-712D3057FE26}">
      <dgm:prSet phldrT="4"/>
      <dgm:spPr/>
      <dgm:t>
        <a:bodyPr/>
        <a:lstStyle/>
        <a:p>
          <a:r>
            <a:rPr lang="en-US"/>
            <a:t>4</a:t>
          </a:r>
        </a:p>
      </dgm:t>
    </dgm:pt>
    <dgm:pt modelId="{4D92138D-59AB-4603-A6D0-293C1462ED9C}" type="pres">
      <dgm:prSet presAssocID="{DA65394A-F8A3-44BE-869B-550D4EECBDB8}" presName="Name0" presStyleCnt="0">
        <dgm:presLayoutVars>
          <dgm:animLvl val="lvl"/>
          <dgm:resizeHandles val="exact"/>
        </dgm:presLayoutVars>
      </dgm:prSet>
      <dgm:spPr/>
    </dgm:pt>
    <dgm:pt modelId="{EEE2A14F-A415-4923-A83C-0A23C996C617}" type="pres">
      <dgm:prSet presAssocID="{A17F9E5A-3945-4018-899C-EE651D843895}" presName="compositeNode" presStyleCnt="0">
        <dgm:presLayoutVars>
          <dgm:bulletEnabled val="1"/>
        </dgm:presLayoutVars>
      </dgm:prSet>
      <dgm:spPr/>
    </dgm:pt>
    <dgm:pt modelId="{C0023AEB-4081-43EB-B414-A27EDB3D3BAE}" type="pres">
      <dgm:prSet presAssocID="{A17F9E5A-3945-4018-899C-EE651D843895}" presName="bgRect" presStyleLbl="bgAccFollowNode1" presStyleIdx="0" presStyleCnt="4"/>
      <dgm:spPr/>
    </dgm:pt>
    <dgm:pt modelId="{8DF7D6B9-A477-4D9C-A2C8-0DBECF44E40B}" type="pres">
      <dgm:prSet presAssocID="{D62685AA-2A0E-4FE0-B73C-F2F86DE944B0}" presName="sibTransNodeCircle" presStyleLbl="alignNode1" presStyleIdx="0" presStyleCnt="8">
        <dgm:presLayoutVars>
          <dgm:chMax val="0"/>
          <dgm:bulletEnabled/>
        </dgm:presLayoutVars>
      </dgm:prSet>
      <dgm:spPr/>
    </dgm:pt>
    <dgm:pt modelId="{EAF24D65-6868-4ADC-8880-16A7F6827A4B}" type="pres">
      <dgm:prSet presAssocID="{A17F9E5A-3945-4018-899C-EE651D843895}" presName="bottomLine" presStyleLbl="alignNode1" presStyleIdx="1" presStyleCnt="8">
        <dgm:presLayoutVars/>
      </dgm:prSet>
      <dgm:spPr/>
    </dgm:pt>
    <dgm:pt modelId="{44FBBF97-A3F8-4CDE-B833-3FAC97EA0012}" type="pres">
      <dgm:prSet presAssocID="{A17F9E5A-3945-4018-899C-EE651D843895}" presName="nodeText" presStyleLbl="bgAccFollowNode1" presStyleIdx="0" presStyleCnt="4">
        <dgm:presLayoutVars>
          <dgm:bulletEnabled val="1"/>
        </dgm:presLayoutVars>
      </dgm:prSet>
      <dgm:spPr/>
    </dgm:pt>
    <dgm:pt modelId="{7F035865-F6D9-4841-B472-E84BA52B4F09}" type="pres">
      <dgm:prSet presAssocID="{D62685AA-2A0E-4FE0-B73C-F2F86DE944B0}" presName="sibTrans" presStyleCnt="0"/>
      <dgm:spPr/>
    </dgm:pt>
    <dgm:pt modelId="{65B8F620-2F24-4FEB-BB06-272BF9520A6C}" type="pres">
      <dgm:prSet presAssocID="{7971F0F6-BE86-4D63-A50E-C42E987D4702}" presName="compositeNode" presStyleCnt="0">
        <dgm:presLayoutVars>
          <dgm:bulletEnabled val="1"/>
        </dgm:presLayoutVars>
      </dgm:prSet>
      <dgm:spPr/>
    </dgm:pt>
    <dgm:pt modelId="{0BB3CD9F-DADE-4F4A-A5E2-61EDC358D5DE}" type="pres">
      <dgm:prSet presAssocID="{7971F0F6-BE86-4D63-A50E-C42E987D4702}" presName="bgRect" presStyleLbl="bgAccFollowNode1" presStyleIdx="1" presStyleCnt="4"/>
      <dgm:spPr/>
    </dgm:pt>
    <dgm:pt modelId="{FF755C96-9BD1-4F9A-A1BC-9000B132CE03}" type="pres">
      <dgm:prSet presAssocID="{9B3E4C9B-FE02-4328-AA25-8144166F1E6E}" presName="sibTransNodeCircle" presStyleLbl="alignNode1" presStyleIdx="2" presStyleCnt="8">
        <dgm:presLayoutVars>
          <dgm:chMax val="0"/>
          <dgm:bulletEnabled/>
        </dgm:presLayoutVars>
      </dgm:prSet>
      <dgm:spPr/>
    </dgm:pt>
    <dgm:pt modelId="{01F99693-3613-4729-89DC-B9226BA4B60B}" type="pres">
      <dgm:prSet presAssocID="{7971F0F6-BE86-4D63-A50E-C42E987D4702}" presName="bottomLine" presStyleLbl="alignNode1" presStyleIdx="3" presStyleCnt="8">
        <dgm:presLayoutVars/>
      </dgm:prSet>
      <dgm:spPr/>
    </dgm:pt>
    <dgm:pt modelId="{F6EBD844-E69A-4B7C-94B8-53D31E4E4924}" type="pres">
      <dgm:prSet presAssocID="{7971F0F6-BE86-4D63-A50E-C42E987D4702}" presName="nodeText" presStyleLbl="bgAccFollowNode1" presStyleIdx="1" presStyleCnt="4">
        <dgm:presLayoutVars>
          <dgm:bulletEnabled val="1"/>
        </dgm:presLayoutVars>
      </dgm:prSet>
      <dgm:spPr/>
    </dgm:pt>
    <dgm:pt modelId="{66449287-5441-4B2B-8C8A-F987F201A4D8}" type="pres">
      <dgm:prSet presAssocID="{9B3E4C9B-FE02-4328-AA25-8144166F1E6E}" presName="sibTrans" presStyleCnt="0"/>
      <dgm:spPr/>
    </dgm:pt>
    <dgm:pt modelId="{D8A39453-6A46-4A2B-B979-EBB08CAAA54B}" type="pres">
      <dgm:prSet presAssocID="{CBAE71E0-DEA2-447E-A59C-EE4962E3173E}" presName="compositeNode" presStyleCnt="0">
        <dgm:presLayoutVars>
          <dgm:bulletEnabled val="1"/>
        </dgm:presLayoutVars>
      </dgm:prSet>
      <dgm:spPr/>
    </dgm:pt>
    <dgm:pt modelId="{679D6411-8CD4-486D-A47A-B5379F1E45A7}" type="pres">
      <dgm:prSet presAssocID="{CBAE71E0-DEA2-447E-A59C-EE4962E3173E}" presName="bgRect" presStyleLbl="bgAccFollowNode1" presStyleIdx="2" presStyleCnt="4"/>
      <dgm:spPr/>
    </dgm:pt>
    <dgm:pt modelId="{78CBDAE3-1BF5-4257-B6FA-F086FB018692}" type="pres">
      <dgm:prSet presAssocID="{171CD3BD-F402-4C83-97D1-D27085A11892}" presName="sibTransNodeCircle" presStyleLbl="alignNode1" presStyleIdx="4" presStyleCnt="8">
        <dgm:presLayoutVars>
          <dgm:chMax val="0"/>
          <dgm:bulletEnabled/>
        </dgm:presLayoutVars>
      </dgm:prSet>
      <dgm:spPr/>
    </dgm:pt>
    <dgm:pt modelId="{CC8B50CB-1564-40A2-B81D-287FD6238B6F}" type="pres">
      <dgm:prSet presAssocID="{CBAE71E0-DEA2-447E-A59C-EE4962E3173E}" presName="bottomLine" presStyleLbl="alignNode1" presStyleIdx="5" presStyleCnt="8">
        <dgm:presLayoutVars/>
      </dgm:prSet>
      <dgm:spPr/>
    </dgm:pt>
    <dgm:pt modelId="{5449FE25-8023-4F44-A5D2-DD289FA472B3}" type="pres">
      <dgm:prSet presAssocID="{CBAE71E0-DEA2-447E-A59C-EE4962E3173E}" presName="nodeText" presStyleLbl="bgAccFollowNode1" presStyleIdx="2" presStyleCnt="4">
        <dgm:presLayoutVars>
          <dgm:bulletEnabled val="1"/>
        </dgm:presLayoutVars>
      </dgm:prSet>
      <dgm:spPr/>
    </dgm:pt>
    <dgm:pt modelId="{BB9C8D12-E092-46FE-BE99-D6D2D92A6066}" type="pres">
      <dgm:prSet presAssocID="{171CD3BD-F402-4C83-97D1-D27085A11892}" presName="sibTrans" presStyleCnt="0"/>
      <dgm:spPr/>
    </dgm:pt>
    <dgm:pt modelId="{0D644479-F965-4C8F-9D46-464142AB2378}" type="pres">
      <dgm:prSet presAssocID="{1009A1B4-94C8-42B2-BCB2-032D4FB94792}" presName="compositeNode" presStyleCnt="0">
        <dgm:presLayoutVars>
          <dgm:bulletEnabled val="1"/>
        </dgm:presLayoutVars>
      </dgm:prSet>
      <dgm:spPr/>
    </dgm:pt>
    <dgm:pt modelId="{4E701588-FEBF-4381-8E9D-9BCB0618FA76}" type="pres">
      <dgm:prSet presAssocID="{1009A1B4-94C8-42B2-BCB2-032D4FB94792}" presName="bgRect" presStyleLbl="bgAccFollowNode1" presStyleIdx="3" presStyleCnt="4"/>
      <dgm:spPr/>
    </dgm:pt>
    <dgm:pt modelId="{DD85DEBD-22F4-44BF-8383-9BC499311689}" type="pres">
      <dgm:prSet presAssocID="{86F41D62-0488-4E2C-9544-FD329DC18FFB}" presName="sibTransNodeCircle" presStyleLbl="alignNode1" presStyleIdx="6" presStyleCnt="8">
        <dgm:presLayoutVars>
          <dgm:chMax val="0"/>
          <dgm:bulletEnabled/>
        </dgm:presLayoutVars>
      </dgm:prSet>
      <dgm:spPr/>
    </dgm:pt>
    <dgm:pt modelId="{160E916A-14C9-4A25-8B29-24F1C199E89F}" type="pres">
      <dgm:prSet presAssocID="{1009A1B4-94C8-42B2-BCB2-032D4FB94792}" presName="bottomLine" presStyleLbl="alignNode1" presStyleIdx="7" presStyleCnt="8">
        <dgm:presLayoutVars/>
      </dgm:prSet>
      <dgm:spPr/>
    </dgm:pt>
    <dgm:pt modelId="{2AEA59B5-A6CF-41FE-95B2-DA4870F74A16}" type="pres">
      <dgm:prSet presAssocID="{1009A1B4-94C8-42B2-BCB2-032D4FB94792}" presName="nodeText" presStyleLbl="bgAccFollowNode1" presStyleIdx="3" presStyleCnt="4">
        <dgm:presLayoutVars>
          <dgm:bulletEnabled val="1"/>
        </dgm:presLayoutVars>
      </dgm:prSet>
      <dgm:spPr/>
    </dgm:pt>
  </dgm:ptLst>
  <dgm:cxnLst>
    <dgm:cxn modelId="{FD635509-A4D8-4004-8CE0-7AD66C640381}" type="presOf" srcId="{CBAE71E0-DEA2-447E-A59C-EE4962E3173E}" destId="{679D6411-8CD4-486D-A47A-B5379F1E45A7}" srcOrd="0" destOrd="0" presId="urn:microsoft.com/office/officeart/2016/7/layout/BasicLinearProcessNumbered"/>
    <dgm:cxn modelId="{1003E522-A5CB-4EA3-B580-7A3ACEE9BA99}" type="presOf" srcId="{A17F9E5A-3945-4018-899C-EE651D843895}" destId="{44FBBF97-A3F8-4CDE-B833-3FAC97EA0012}" srcOrd="1" destOrd="0" presId="urn:microsoft.com/office/officeart/2016/7/layout/BasicLinearProcessNumbered"/>
    <dgm:cxn modelId="{C8FFA433-8124-408A-BDBB-66E9BB455CD7}" type="presOf" srcId="{171CD3BD-F402-4C83-97D1-D27085A11892}" destId="{78CBDAE3-1BF5-4257-B6FA-F086FB018692}" srcOrd="0" destOrd="0" presId="urn:microsoft.com/office/officeart/2016/7/layout/BasicLinearProcessNumbered"/>
    <dgm:cxn modelId="{7E205D40-9B96-42BD-8A62-420A8F4CEA45}" type="presOf" srcId="{1009A1B4-94C8-42B2-BCB2-032D4FB94792}" destId="{2AEA59B5-A6CF-41FE-95B2-DA4870F74A16}" srcOrd="1" destOrd="0" presId="urn:microsoft.com/office/officeart/2016/7/layout/BasicLinearProcessNumbered"/>
    <dgm:cxn modelId="{B8193E42-55EF-49E9-84AC-85BBF02BC607}" type="presOf" srcId="{86F41D62-0488-4E2C-9544-FD329DC18FFB}" destId="{DD85DEBD-22F4-44BF-8383-9BC499311689}" srcOrd="0" destOrd="0" presId="urn:microsoft.com/office/officeart/2016/7/layout/BasicLinearProcessNumbered"/>
    <dgm:cxn modelId="{C67BF24A-55A1-4841-B401-824A6C814002}" type="presOf" srcId="{CBAE71E0-DEA2-447E-A59C-EE4962E3173E}" destId="{5449FE25-8023-4F44-A5D2-DD289FA472B3}" srcOrd="1" destOrd="0" presId="urn:microsoft.com/office/officeart/2016/7/layout/BasicLinearProcessNumbered"/>
    <dgm:cxn modelId="{0D98B751-85FE-47B6-B086-11A467DB5A38}" srcId="{DA65394A-F8A3-44BE-869B-550D4EECBDB8}" destId="{7971F0F6-BE86-4D63-A50E-C42E987D4702}" srcOrd="1" destOrd="0" parTransId="{03A9F04D-2E0C-4EC2-A632-5E6402443965}" sibTransId="{9B3E4C9B-FE02-4328-AA25-8144166F1E6E}"/>
    <dgm:cxn modelId="{60A99277-4BDE-4479-B2E0-DF2C90FAD420}" type="presOf" srcId="{9B3E4C9B-FE02-4328-AA25-8144166F1E6E}" destId="{FF755C96-9BD1-4F9A-A1BC-9000B132CE03}" srcOrd="0" destOrd="0" presId="urn:microsoft.com/office/officeart/2016/7/layout/BasicLinearProcessNumbered"/>
    <dgm:cxn modelId="{19803C85-F3EA-45DC-B2ED-D1935A97B4D5}" srcId="{DA65394A-F8A3-44BE-869B-550D4EECBDB8}" destId="{A17F9E5A-3945-4018-899C-EE651D843895}" srcOrd="0" destOrd="0" parTransId="{E011FD15-7ED9-4C0E-96EE-663C5877DC08}" sibTransId="{D62685AA-2A0E-4FE0-B73C-F2F86DE944B0}"/>
    <dgm:cxn modelId="{DB94BC88-85F3-4500-BA19-EA709447FF72}" type="presOf" srcId="{1009A1B4-94C8-42B2-BCB2-032D4FB94792}" destId="{4E701588-FEBF-4381-8E9D-9BCB0618FA76}" srcOrd="0" destOrd="0" presId="urn:microsoft.com/office/officeart/2016/7/layout/BasicLinearProcessNumbered"/>
    <dgm:cxn modelId="{57F5C791-B958-4251-9B32-88D90A130A8A}" type="presOf" srcId="{7971F0F6-BE86-4D63-A50E-C42E987D4702}" destId="{F6EBD844-E69A-4B7C-94B8-53D31E4E4924}" srcOrd="1" destOrd="0" presId="urn:microsoft.com/office/officeart/2016/7/layout/BasicLinearProcessNumbered"/>
    <dgm:cxn modelId="{734E909E-7536-44B2-B922-FEB242862A79}" type="presOf" srcId="{7971F0F6-BE86-4D63-A50E-C42E987D4702}" destId="{0BB3CD9F-DADE-4F4A-A5E2-61EDC358D5DE}" srcOrd="0" destOrd="0" presId="urn:microsoft.com/office/officeart/2016/7/layout/BasicLinearProcessNumbered"/>
    <dgm:cxn modelId="{A6510AA7-6BE7-4B31-A28F-FD204D091A5E}" type="presOf" srcId="{A17F9E5A-3945-4018-899C-EE651D843895}" destId="{C0023AEB-4081-43EB-B414-A27EDB3D3BAE}" srcOrd="0" destOrd="0" presId="urn:microsoft.com/office/officeart/2016/7/layout/BasicLinearProcessNumbered"/>
    <dgm:cxn modelId="{41AE53AB-6B00-4553-BF1B-51542A4403EB}" srcId="{DA65394A-F8A3-44BE-869B-550D4EECBDB8}" destId="{CBAE71E0-DEA2-447E-A59C-EE4962E3173E}" srcOrd="2" destOrd="0" parTransId="{CFBEF403-E5A7-4724-A671-505CC245A3F3}" sibTransId="{171CD3BD-F402-4C83-97D1-D27085A11892}"/>
    <dgm:cxn modelId="{5FDDDBDE-0C4B-44A6-ACA4-B86902BA4B9B}" type="presOf" srcId="{D62685AA-2A0E-4FE0-B73C-F2F86DE944B0}" destId="{8DF7D6B9-A477-4D9C-A2C8-0DBECF44E40B}" srcOrd="0" destOrd="0" presId="urn:microsoft.com/office/officeart/2016/7/layout/BasicLinearProcessNumbered"/>
    <dgm:cxn modelId="{A62B61E0-5494-485E-8BD3-47E82B224C9C}" type="presOf" srcId="{DA65394A-F8A3-44BE-869B-550D4EECBDB8}" destId="{4D92138D-59AB-4603-A6D0-293C1462ED9C}" srcOrd="0" destOrd="0" presId="urn:microsoft.com/office/officeart/2016/7/layout/BasicLinearProcessNumbered"/>
    <dgm:cxn modelId="{DADEC7E2-5E81-4C2B-A0FB-712D3057FE26}" srcId="{DA65394A-F8A3-44BE-869B-550D4EECBDB8}" destId="{1009A1B4-94C8-42B2-BCB2-032D4FB94792}" srcOrd="3" destOrd="0" parTransId="{C1B0F422-9C6B-400B-AC7D-268D1B08755C}" sibTransId="{86F41D62-0488-4E2C-9544-FD329DC18FFB}"/>
    <dgm:cxn modelId="{99F3F7C6-52F0-4BE0-A10D-47962F5AC1F2}" type="presParOf" srcId="{4D92138D-59AB-4603-A6D0-293C1462ED9C}" destId="{EEE2A14F-A415-4923-A83C-0A23C996C617}" srcOrd="0" destOrd="0" presId="urn:microsoft.com/office/officeart/2016/7/layout/BasicLinearProcessNumbered"/>
    <dgm:cxn modelId="{CF19F60E-B831-49EB-8F42-5F7B0D4AF389}" type="presParOf" srcId="{EEE2A14F-A415-4923-A83C-0A23C996C617}" destId="{C0023AEB-4081-43EB-B414-A27EDB3D3BAE}" srcOrd="0" destOrd="0" presId="urn:microsoft.com/office/officeart/2016/7/layout/BasicLinearProcessNumbered"/>
    <dgm:cxn modelId="{9CCA1A3C-5FC5-4149-813F-AD5844090108}" type="presParOf" srcId="{EEE2A14F-A415-4923-A83C-0A23C996C617}" destId="{8DF7D6B9-A477-4D9C-A2C8-0DBECF44E40B}" srcOrd="1" destOrd="0" presId="urn:microsoft.com/office/officeart/2016/7/layout/BasicLinearProcessNumbered"/>
    <dgm:cxn modelId="{23A4036E-4A65-42DD-8D40-840D588B4E24}" type="presParOf" srcId="{EEE2A14F-A415-4923-A83C-0A23C996C617}" destId="{EAF24D65-6868-4ADC-8880-16A7F6827A4B}" srcOrd="2" destOrd="0" presId="urn:microsoft.com/office/officeart/2016/7/layout/BasicLinearProcessNumbered"/>
    <dgm:cxn modelId="{2FC1D6F4-7E11-4C06-B9EB-68AE5F314EAD}" type="presParOf" srcId="{EEE2A14F-A415-4923-A83C-0A23C996C617}" destId="{44FBBF97-A3F8-4CDE-B833-3FAC97EA0012}" srcOrd="3" destOrd="0" presId="urn:microsoft.com/office/officeart/2016/7/layout/BasicLinearProcessNumbered"/>
    <dgm:cxn modelId="{63EDE379-C443-4DC3-9EE1-59D727C5FCAC}" type="presParOf" srcId="{4D92138D-59AB-4603-A6D0-293C1462ED9C}" destId="{7F035865-F6D9-4841-B472-E84BA52B4F09}" srcOrd="1" destOrd="0" presId="urn:microsoft.com/office/officeart/2016/7/layout/BasicLinearProcessNumbered"/>
    <dgm:cxn modelId="{3ADD342F-7C18-4E8E-BCFF-B94FADDCF71A}" type="presParOf" srcId="{4D92138D-59AB-4603-A6D0-293C1462ED9C}" destId="{65B8F620-2F24-4FEB-BB06-272BF9520A6C}" srcOrd="2" destOrd="0" presId="urn:microsoft.com/office/officeart/2016/7/layout/BasicLinearProcessNumbered"/>
    <dgm:cxn modelId="{F7368D6F-92BF-4C85-B181-35FE6ED992BC}" type="presParOf" srcId="{65B8F620-2F24-4FEB-BB06-272BF9520A6C}" destId="{0BB3CD9F-DADE-4F4A-A5E2-61EDC358D5DE}" srcOrd="0" destOrd="0" presId="urn:microsoft.com/office/officeart/2016/7/layout/BasicLinearProcessNumbered"/>
    <dgm:cxn modelId="{F646C21F-6274-4B0D-A716-4B38E450F2B4}" type="presParOf" srcId="{65B8F620-2F24-4FEB-BB06-272BF9520A6C}" destId="{FF755C96-9BD1-4F9A-A1BC-9000B132CE03}" srcOrd="1" destOrd="0" presId="urn:microsoft.com/office/officeart/2016/7/layout/BasicLinearProcessNumbered"/>
    <dgm:cxn modelId="{A38DAF36-872B-4CF7-8D17-68CB58319520}" type="presParOf" srcId="{65B8F620-2F24-4FEB-BB06-272BF9520A6C}" destId="{01F99693-3613-4729-89DC-B9226BA4B60B}" srcOrd="2" destOrd="0" presId="urn:microsoft.com/office/officeart/2016/7/layout/BasicLinearProcessNumbered"/>
    <dgm:cxn modelId="{D7689BC1-994A-48FD-AFD5-48A5C309947F}" type="presParOf" srcId="{65B8F620-2F24-4FEB-BB06-272BF9520A6C}" destId="{F6EBD844-E69A-4B7C-94B8-53D31E4E4924}" srcOrd="3" destOrd="0" presId="urn:microsoft.com/office/officeart/2016/7/layout/BasicLinearProcessNumbered"/>
    <dgm:cxn modelId="{A0138DD5-9865-46DB-982B-7AA8B8826F6A}" type="presParOf" srcId="{4D92138D-59AB-4603-A6D0-293C1462ED9C}" destId="{66449287-5441-4B2B-8C8A-F987F201A4D8}" srcOrd="3" destOrd="0" presId="urn:microsoft.com/office/officeart/2016/7/layout/BasicLinearProcessNumbered"/>
    <dgm:cxn modelId="{137B6889-8982-4213-89EB-DA48DBC26894}" type="presParOf" srcId="{4D92138D-59AB-4603-A6D0-293C1462ED9C}" destId="{D8A39453-6A46-4A2B-B979-EBB08CAAA54B}" srcOrd="4" destOrd="0" presId="urn:microsoft.com/office/officeart/2016/7/layout/BasicLinearProcessNumbered"/>
    <dgm:cxn modelId="{345E849D-50F9-462A-9748-D179DC4CB268}" type="presParOf" srcId="{D8A39453-6A46-4A2B-B979-EBB08CAAA54B}" destId="{679D6411-8CD4-486D-A47A-B5379F1E45A7}" srcOrd="0" destOrd="0" presId="urn:microsoft.com/office/officeart/2016/7/layout/BasicLinearProcessNumbered"/>
    <dgm:cxn modelId="{6928C695-EBBF-4CFA-9FA3-D5DB567E05CC}" type="presParOf" srcId="{D8A39453-6A46-4A2B-B979-EBB08CAAA54B}" destId="{78CBDAE3-1BF5-4257-B6FA-F086FB018692}" srcOrd="1" destOrd="0" presId="urn:microsoft.com/office/officeart/2016/7/layout/BasicLinearProcessNumbered"/>
    <dgm:cxn modelId="{3DE8001C-65B6-4E94-8C50-0B7A1398D430}" type="presParOf" srcId="{D8A39453-6A46-4A2B-B979-EBB08CAAA54B}" destId="{CC8B50CB-1564-40A2-B81D-287FD6238B6F}" srcOrd="2" destOrd="0" presId="urn:microsoft.com/office/officeart/2016/7/layout/BasicLinearProcessNumbered"/>
    <dgm:cxn modelId="{322A181C-5135-4FED-A6EA-E9ABD16C8D75}" type="presParOf" srcId="{D8A39453-6A46-4A2B-B979-EBB08CAAA54B}" destId="{5449FE25-8023-4F44-A5D2-DD289FA472B3}" srcOrd="3" destOrd="0" presId="urn:microsoft.com/office/officeart/2016/7/layout/BasicLinearProcessNumbered"/>
    <dgm:cxn modelId="{94B93722-FEF0-4C5D-9BA0-800DAC9EFF7B}" type="presParOf" srcId="{4D92138D-59AB-4603-A6D0-293C1462ED9C}" destId="{BB9C8D12-E092-46FE-BE99-D6D2D92A6066}" srcOrd="5" destOrd="0" presId="urn:microsoft.com/office/officeart/2016/7/layout/BasicLinearProcessNumbered"/>
    <dgm:cxn modelId="{E9CB8BAB-0F23-4AC5-B996-7D9B3C48F26C}" type="presParOf" srcId="{4D92138D-59AB-4603-A6D0-293C1462ED9C}" destId="{0D644479-F965-4C8F-9D46-464142AB2378}" srcOrd="6" destOrd="0" presId="urn:microsoft.com/office/officeart/2016/7/layout/BasicLinearProcessNumbered"/>
    <dgm:cxn modelId="{ABE4551F-CE82-4D2A-8413-551B19CF826B}" type="presParOf" srcId="{0D644479-F965-4C8F-9D46-464142AB2378}" destId="{4E701588-FEBF-4381-8E9D-9BCB0618FA76}" srcOrd="0" destOrd="0" presId="urn:microsoft.com/office/officeart/2016/7/layout/BasicLinearProcessNumbered"/>
    <dgm:cxn modelId="{8CB04E05-AD65-411C-B2C5-FA8A6A3FA4DE}" type="presParOf" srcId="{0D644479-F965-4C8F-9D46-464142AB2378}" destId="{DD85DEBD-22F4-44BF-8383-9BC499311689}" srcOrd="1" destOrd="0" presId="urn:microsoft.com/office/officeart/2016/7/layout/BasicLinearProcessNumbered"/>
    <dgm:cxn modelId="{2742CAEE-C93D-45A6-A8B1-2CBDD08DB659}" type="presParOf" srcId="{0D644479-F965-4C8F-9D46-464142AB2378}" destId="{160E916A-14C9-4A25-8B29-24F1C199E89F}" srcOrd="2" destOrd="0" presId="urn:microsoft.com/office/officeart/2016/7/layout/BasicLinearProcessNumbered"/>
    <dgm:cxn modelId="{968625BF-9B75-4187-A641-53A8E32ED5A1}" type="presParOf" srcId="{0D644479-F965-4C8F-9D46-464142AB2378}" destId="{2AEA59B5-A6CF-41FE-95B2-DA4870F74A16}"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DF6BD9-083A-4863-BF56-339CEB3D2F4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BE367A1-5D9C-4C51-BDD8-1AEA39C3691E}">
      <dgm:prSet/>
      <dgm:spPr/>
      <dgm:t>
        <a:bodyPr/>
        <a:lstStyle/>
        <a:p>
          <a:r>
            <a:rPr lang="en-CA" b="0" baseline="0" dirty="0"/>
            <a:t>Draft with Copilot in Microsoft Word and discover Copilot’s flawless writing capabilities</a:t>
          </a:r>
          <a:endParaRPr lang="en-US" dirty="0"/>
        </a:p>
      </dgm:t>
    </dgm:pt>
    <dgm:pt modelId="{DB96FFFC-CBD7-41E7-9403-C36BCBE2344A}" type="parTrans" cxnId="{488F9C28-0AC6-460B-971F-8063168718DB}">
      <dgm:prSet/>
      <dgm:spPr/>
      <dgm:t>
        <a:bodyPr/>
        <a:lstStyle/>
        <a:p>
          <a:endParaRPr lang="en-US"/>
        </a:p>
      </dgm:t>
    </dgm:pt>
    <dgm:pt modelId="{D8785C68-E06E-4005-A39A-C3F9E5F23181}" type="sibTrans" cxnId="{488F9C28-0AC6-460B-971F-8063168718DB}">
      <dgm:prSet/>
      <dgm:spPr/>
      <dgm:t>
        <a:bodyPr/>
        <a:lstStyle/>
        <a:p>
          <a:endParaRPr lang="en-US"/>
        </a:p>
      </dgm:t>
    </dgm:pt>
    <dgm:pt modelId="{F2FD7E6D-8C93-4E91-8C63-2ED0E94C5882}">
      <dgm:prSet/>
      <dgm:spPr/>
      <dgm:t>
        <a:bodyPr/>
        <a:lstStyle/>
        <a:p>
          <a:r>
            <a:rPr lang="en-CA" b="0" baseline="0"/>
            <a:t>Ask for any type of document to be written, and watch Copilot take care of the rest</a:t>
          </a:r>
          <a:endParaRPr lang="en-US"/>
        </a:p>
      </dgm:t>
    </dgm:pt>
    <dgm:pt modelId="{3A607530-5490-4C28-9271-07A7E512C539}" type="parTrans" cxnId="{55BA1CB1-5D07-480C-A921-BB7762364163}">
      <dgm:prSet/>
      <dgm:spPr/>
      <dgm:t>
        <a:bodyPr/>
        <a:lstStyle/>
        <a:p>
          <a:endParaRPr lang="en-US"/>
        </a:p>
      </dgm:t>
    </dgm:pt>
    <dgm:pt modelId="{EF038B24-478E-4F13-8680-E398521F28A9}" type="sibTrans" cxnId="{55BA1CB1-5D07-480C-A921-BB7762364163}">
      <dgm:prSet/>
      <dgm:spPr/>
      <dgm:t>
        <a:bodyPr/>
        <a:lstStyle/>
        <a:p>
          <a:endParaRPr lang="en-US"/>
        </a:p>
      </dgm:t>
    </dgm:pt>
    <dgm:pt modelId="{8954E01E-FB2F-41AF-AF91-5CFC332A1EFA}">
      <dgm:prSet/>
      <dgm:spPr/>
      <dgm:t>
        <a:bodyPr/>
        <a:lstStyle/>
        <a:p>
          <a:r>
            <a:rPr lang="en-CA" b="0" baseline="0"/>
            <a:t>Whether you want to create a resume template, summarize a document, or create a paragraph about time-management, the rest will be covered by Copilot in seconds!</a:t>
          </a:r>
          <a:endParaRPr lang="en-US"/>
        </a:p>
      </dgm:t>
    </dgm:pt>
    <dgm:pt modelId="{59D24BEC-9711-49F2-9116-F42D99BFC87F}" type="parTrans" cxnId="{B3A174AB-8074-4199-9005-6F05AF5B51D8}">
      <dgm:prSet/>
      <dgm:spPr/>
      <dgm:t>
        <a:bodyPr/>
        <a:lstStyle/>
        <a:p>
          <a:endParaRPr lang="en-US"/>
        </a:p>
      </dgm:t>
    </dgm:pt>
    <dgm:pt modelId="{DAC46AF0-38B2-4FE0-8EDD-E0C7558D36DC}" type="sibTrans" cxnId="{B3A174AB-8074-4199-9005-6F05AF5B51D8}">
      <dgm:prSet/>
      <dgm:spPr/>
      <dgm:t>
        <a:bodyPr/>
        <a:lstStyle/>
        <a:p>
          <a:endParaRPr lang="en-US"/>
        </a:p>
      </dgm:t>
    </dgm:pt>
    <dgm:pt modelId="{66C329B9-41CB-4035-B976-5C93B9DD4A5F}" type="pres">
      <dgm:prSet presAssocID="{9CDF6BD9-083A-4863-BF56-339CEB3D2F46}" presName="linear" presStyleCnt="0">
        <dgm:presLayoutVars>
          <dgm:animLvl val="lvl"/>
          <dgm:resizeHandles val="exact"/>
        </dgm:presLayoutVars>
      </dgm:prSet>
      <dgm:spPr/>
    </dgm:pt>
    <dgm:pt modelId="{ADF912E5-5AC9-422A-BAC5-46929C143C0D}" type="pres">
      <dgm:prSet presAssocID="{3BE367A1-5D9C-4C51-BDD8-1AEA39C3691E}" presName="parentText" presStyleLbl="node1" presStyleIdx="0" presStyleCnt="3">
        <dgm:presLayoutVars>
          <dgm:chMax val="0"/>
          <dgm:bulletEnabled val="1"/>
        </dgm:presLayoutVars>
      </dgm:prSet>
      <dgm:spPr/>
    </dgm:pt>
    <dgm:pt modelId="{56E33DE9-B351-48A0-9E52-27A3AE32AA74}" type="pres">
      <dgm:prSet presAssocID="{D8785C68-E06E-4005-A39A-C3F9E5F23181}" presName="spacer" presStyleCnt="0"/>
      <dgm:spPr/>
    </dgm:pt>
    <dgm:pt modelId="{2CA5F7B7-53FE-4901-B40E-20B783C1BD25}" type="pres">
      <dgm:prSet presAssocID="{F2FD7E6D-8C93-4E91-8C63-2ED0E94C5882}" presName="parentText" presStyleLbl="node1" presStyleIdx="1" presStyleCnt="3">
        <dgm:presLayoutVars>
          <dgm:chMax val="0"/>
          <dgm:bulletEnabled val="1"/>
        </dgm:presLayoutVars>
      </dgm:prSet>
      <dgm:spPr/>
    </dgm:pt>
    <dgm:pt modelId="{8E1EFA84-7CFC-418F-B80C-515C6E064E04}" type="pres">
      <dgm:prSet presAssocID="{EF038B24-478E-4F13-8680-E398521F28A9}" presName="spacer" presStyleCnt="0"/>
      <dgm:spPr/>
    </dgm:pt>
    <dgm:pt modelId="{37A82FC3-AFAE-4682-9C2D-C2DEE9F594CE}" type="pres">
      <dgm:prSet presAssocID="{8954E01E-FB2F-41AF-AF91-5CFC332A1EFA}" presName="parentText" presStyleLbl="node1" presStyleIdx="2" presStyleCnt="3">
        <dgm:presLayoutVars>
          <dgm:chMax val="0"/>
          <dgm:bulletEnabled val="1"/>
        </dgm:presLayoutVars>
      </dgm:prSet>
      <dgm:spPr/>
    </dgm:pt>
  </dgm:ptLst>
  <dgm:cxnLst>
    <dgm:cxn modelId="{C59F7005-9B59-45F3-AA3A-6688D1C37BF5}" type="presOf" srcId="{8954E01E-FB2F-41AF-AF91-5CFC332A1EFA}" destId="{37A82FC3-AFAE-4682-9C2D-C2DEE9F594CE}" srcOrd="0" destOrd="0" presId="urn:microsoft.com/office/officeart/2005/8/layout/vList2"/>
    <dgm:cxn modelId="{488F9C28-0AC6-460B-971F-8063168718DB}" srcId="{9CDF6BD9-083A-4863-BF56-339CEB3D2F46}" destId="{3BE367A1-5D9C-4C51-BDD8-1AEA39C3691E}" srcOrd="0" destOrd="0" parTransId="{DB96FFFC-CBD7-41E7-9403-C36BCBE2344A}" sibTransId="{D8785C68-E06E-4005-A39A-C3F9E5F23181}"/>
    <dgm:cxn modelId="{A624BE4A-91F2-47D7-9910-ED312AC1D36F}" type="presOf" srcId="{9CDF6BD9-083A-4863-BF56-339CEB3D2F46}" destId="{66C329B9-41CB-4035-B976-5C93B9DD4A5F}" srcOrd="0" destOrd="0" presId="urn:microsoft.com/office/officeart/2005/8/layout/vList2"/>
    <dgm:cxn modelId="{4CF4C54F-87C1-4991-AF97-1B21CCB0B1EA}" type="presOf" srcId="{3BE367A1-5D9C-4C51-BDD8-1AEA39C3691E}" destId="{ADF912E5-5AC9-422A-BAC5-46929C143C0D}" srcOrd="0" destOrd="0" presId="urn:microsoft.com/office/officeart/2005/8/layout/vList2"/>
    <dgm:cxn modelId="{B3A174AB-8074-4199-9005-6F05AF5B51D8}" srcId="{9CDF6BD9-083A-4863-BF56-339CEB3D2F46}" destId="{8954E01E-FB2F-41AF-AF91-5CFC332A1EFA}" srcOrd="2" destOrd="0" parTransId="{59D24BEC-9711-49F2-9116-F42D99BFC87F}" sibTransId="{DAC46AF0-38B2-4FE0-8EDD-E0C7558D36DC}"/>
    <dgm:cxn modelId="{55BA1CB1-5D07-480C-A921-BB7762364163}" srcId="{9CDF6BD9-083A-4863-BF56-339CEB3D2F46}" destId="{F2FD7E6D-8C93-4E91-8C63-2ED0E94C5882}" srcOrd="1" destOrd="0" parTransId="{3A607530-5490-4C28-9271-07A7E512C539}" sibTransId="{EF038B24-478E-4F13-8680-E398521F28A9}"/>
    <dgm:cxn modelId="{5B92F7D3-3F97-4ADE-BC56-1A3B9262056F}" type="presOf" srcId="{F2FD7E6D-8C93-4E91-8C63-2ED0E94C5882}" destId="{2CA5F7B7-53FE-4901-B40E-20B783C1BD25}" srcOrd="0" destOrd="0" presId="urn:microsoft.com/office/officeart/2005/8/layout/vList2"/>
    <dgm:cxn modelId="{B45BE30E-D879-42F3-889F-D102BCF8AAD8}" type="presParOf" srcId="{66C329B9-41CB-4035-B976-5C93B9DD4A5F}" destId="{ADF912E5-5AC9-422A-BAC5-46929C143C0D}" srcOrd="0" destOrd="0" presId="urn:microsoft.com/office/officeart/2005/8/layout/vList2"/>
    <dgm:cxn modelId="{EC30B187-2AE4-4335-8616-66BE6555E561}" type="presParOf" srcId="{66C329B9-41CB-4035-B976-5C93B9DD4A5F}" destId="{56E33DE9-B351-48A0-9E52-27A3AE32AA74}" srcOrd="1" destOrd="0" presId="urn:microsoft.com/office/officeart/2005/8/layout/vList2"/>
    <dgm:cxn modelId="{E3E62D39-0BA8-468B-A058-DAE49B472A59}" type="presParOf" srcId="{66C329B9-41CB-4035-B976-5C93B9DD4A5F}" destId="{2CA5F7B7-53FE-4901-B40E-20B783C1BD25}" srcOrd="2" destOrd="0" presId="urn:microsoft.com/office/officeart/2005/8/layout/vList2"/>
    <dgm:cxn modelId="{DC28A154-2006-4BA2-A5D2-F6A0D2E5F9EF}" type="presParOf" srcId="{66C329B9-41CB-4035-B976-5C93B9DD4A5F}" destId="{8E1EFA84-7CFC-418F-B80C-515C6E064E04}" srcOrd="3" destOrd="0" presId="urn:microsoft.com/office/officeart/2005/8/layout/vList2"/>
    <dgm:cxn modelId="{A4682B13-62C9-4DFA-BC2D-419329923AB4}" type="presParOf" srcId="{66C329B9-41CB-4035-B976-5C93B9DD4A5F}" destId="{37A82FC3-AFAE-4682-9C2D-C2DEE9F594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059430-E02B-4293-A515-0897916839A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9C7A427-EBD3-4497-91B5-4CEBBEA7A5AC}">
      <dgm:prSet/>
      <dgm:spPr/>
      <dgm:t>
        <a:bodyPr/>
        <a:lstStyle/>
        <a:p>
          <a:r>
            <a:rPr lang="en-CA" b="0" baseline="0"/>
            <a:t>Take advantage of the AI driven command system within Copilot in PowerPoint and take charge of the content you want within a minute!</a:t>
          </a:r>
          <a:endParaRPr lang="en-US"/>
        </a:p>
      </dgm:t>
    </dgm:pt>
    <dgm:pt modelId="{48D117A8-1A45-4991-B0EE-2CDD57B04526}" type="parTrans" cxnId="{65511646-81FB-40CA-B101-267FAC877211}">
      <dgm:prSet/>
      <dgm:spPr/>
      <dgm:t>
        <a:bodyPr/>
        <a:lstStyle/>
        <a:p>
          <a:endParaRPr lang="en-US"/>
        </a:p>
      </dgm:t>
    </dgm:pt>
    <dgm:pt modelId="{1616E0AE-79DD-4401-971F-B9A705E427AE}" type="sibTrans" cxnId="{65511646-81FB-40CA-B101-267FAC877211}">
      <dgm:prSet/>
      <dgm:spPr/>
      <dgm:t>
        <a:bodyPr/>
        <a:lstStyle/>
        <a:p>
          <a:endParaRPr lang="en-US"/>
        </a:p>
      </dgm:t>
    </dgm:pt>
    <dgm:pt modelId="{1CC33D79-A9FC-46A2-B8C7-E2390F7FDA72}">
      <dgm:prSet/>
      <dgm:spPr/>
      <dgm:t>
        <a:bodyPr/>
        <a:lstStyle/>
        <a:p>
          <a:r>
            <a:rPr lang="en-CA" b="0" baseline="0"/>
            <a:t>Use different prompts, and see how easy it becomes to personalize the way you create a PowerPoint</a:t>
          </a:r>
          <a:endParaRPr lang="en-US"/>
        </a:p>
      </dgm:t>
    </dgm:pt>
    <dgm:pt modelId="{A79318ED-2CFA-4331-99EF-9D86C2D4BEF1}" type="parTrans" cxnId="{56CCF507-0E16-4703-8986-5DD838160855}">
      <dgm:prSet/>
      <dgm:spPr/>
      <dgm:t>
        <a:bodyPr/>
        <a:lstStyle/>
        <a:p>
          <a:endParaRPr lang="en-US"/>
        </a:p>
      </dgm:t>
    </dgm:pt>
    <dgm:pt modelId="{95063ACA-935B-49D7-BD97-A2E44B6B06A4}" type="sibTrans" cxnId="{56CCF507-0E16-4703-8986-5DD838160855}">
      <dgm:prSet/>
      <dgm:spPr/>
      <dgm:t>
        <a:bodyPr/>
        <a:lstStyle/>
        <a:p>
          <a:endParaRPr lang="en-US"/>
        </a:p>
      </dgm:t>
    </dgm:pt>
    <dgm:pt modelId="{7167F2DE-DAE9-453E-AB9E-417181C417D5}">
      <dgm:prSet/>
      <dgm:spPr/>
      <dgm:t>
        <a:bodyPr/>
        <a:lstStyle/>
        <a:p>
          <a:r>
            <a:rPr lang="en-CA" b="0" baseline="0"/>
            <a:t>Create, Understand, Edit and Ask your way to the most complete presentation using the chat system built within Copilot for PowerPoint</a:t>
          </a:r>
          <a:endParaRPr lang="en-US"/>
        </a:p>
      </dgm:t>
    </dgm:pt>
    <dgm:pt modelId="{E2FBC291-B7A1-4B0A-8DF6-22C9C54B2F6A}" type="parTrans" cxnId="{8AA49924-4247-49A5-B4AC-6565888F5170}">
      <dgm:prSet/>
      <dgm:spPr/>
      <dgm:t>
        <a:bodyPr/>
        <a:lstStyle/>
        <a:p>
          <a:endParaRPr lang="en-US"/>
        </a:p>
      </dgm:t>
    </dgm:pt>
    <dgm:pt modelId="{E42087CA-4E8E-4522-BDA9-728DCC24B787}" type="sibTrans" cxnId="{8AA49924-4247-49A5-B4AC-6565888F5170}">
      <dgm:prSet/>
      <dgm:spPr/>
      <dgm:t>
        <a:bodyPr/>
        <a:lstStyle/>
        <a:p>
          <a:endParaRPr lang="en-US"/>
        </a:p>
      </dgm:t>
    </dgm:pt>
    <dgm:pt modelId="{18D79275-7D54-4039-8612-7B4591CC426F}" type="pres">
      <dgm:prSet presAssocID="{23059430-E02B-4293-A515-0897916839A7}" presName="root" presStyleCnt="0">
        <dgm:presLayoutVars>
          <dgm:dir/>
          <dgm:resizeHandles val="exact"/>
        </dgm:presLayoutVars>
      </dgm:prSet>
      <dgm:spPr/>
    </dgm:pt>
    <dgm:pt modelId="{DA2A009B-FEF0-47A8-BB94-3E89129B2153}" type="pres">
      <dgm:prSet presAssocID="{99C7A427-EBD3-4497-91B5-4CEBBEA7A5AC}" presName="compNode" presStyleCnt="0"/>
      <dgm:spPr/>
    </dgm:pt>
    <dgm:pt modelId="{2D101DBA-B116-4586-90F7-BB5DA171B590}" type="pres">
      <dgm:prSet presAssocID="{99C7A427-EBD3-4497-91B5-4CEBBEA7A5A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AAFF8B4C-E443-4222-8848-693AAD5C7122}" type="pres">
      <dgm:prSet presAssocID="{99C7A427-EBD3-4497-91B5-4CEBBEA7A5AC}" presName="spaceRect" presStyleCnt="0"/>
      <dgm:spPr/>
    </dgm:pt>
    <dgm:pt modelId="{C82A5A7E-EBD0-4EAF-A2E0-F66C5661082C}" type="pres">
      <dgm:prSet presAssocID="{99C7A427-EBD3-4497-91B5-4CEBBEA7A5AC}" presName="textRect" presStyleLbl="revTx" presStyleIdx="0" presStyleCnt="3">
        <dgm:presLayoutVars>
          <dgm:chMax val="1"/>
          <dgm:chPref val="1"/>
        </dgm:presLayoutVars>
      </dgm:prSet>
      <dgm:spPr/>
    </dgm:pt>
    <dgm:pt modelId="{669E15F5-458A-46D2-8711-0AEA9793C4B8}" type="pres">
      <dgm:prSet presAssocID="{1616E0AE-79DD-4401-971F-B9A705E427AE}" presName="sibTrans" presStyleCnt="0"/>
      <dgm:spPr/>
    </dgm:pt>
    <dgm:pt modelId="{40D07280-6138-4442-A21A-6B7FA2A7D547}" type="pres">
      <dgm:prSet presAssocID="{1CC33D79-A9FC-46A2-B8C7-E2390F7FDA72}" presName="compNode" presStyleCnt="0"/>
      <dgm:spPr/>
    </dgm:pt>
    <dgm:pt modelId="{227F32BE-6FC3-4B52-8AB4-A5BE12C095C1}" type="pres">
      <dgm:prSet presAssocID="{1CC33D79-A9FC-46A2-B8C7-E2390F7FDA7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ncil"/>
        </a:ext>
      </dgm:extLst>
    </dgm:pt>
    <dgm:pt modelId="{FAB3759C-2A55-4222-9D48-16C77EDA8E3E}" type="pres">
      <dgm:prSet presAssocID="{1CC33D79-A9FC-46A2-B8C7-E2390F7FDA72}" presName="spaceRect" presStyleCnt="0"/>
      <dgm:spPr/>
    </dgm:pt>
    <dgm:pt modelId="{803EB0B3-640C-4CB4-BD2B-87B5B3AC92FC}" type="pres">
      <dgm:prSet presAssocID="{1CC33D79-A9FC-46A2-B8C7-E2390F7FDA72}" presName="textRect" presStyleLbl="revTx" presStyleIdx="1" presStyleCnt="3">
        <dgm:presLayoutVars>
          <dgm:chMax val="1"/>
          <dgm:chPref val="1"/>
        </dgm:presLayoutVars>
      </dgm:prSet>
      <dgm:spPr/>
    </dgm:pt>
    <dgm:pt modelId="{A1E20FE1-35FB-466C-94D9-223F01A3B0B4}" type="pres">
      <dgm:prSet presAssocID="{95063ACA-935B-49D7-BD97-A2E44B6B06A4}" presName="sibTrans" presStyleCnt="0"/>
      <dgm:spPr/>
    </dgm:pt>
    <dgm:pt modelId="{D8B0FDA2-2A02-46B5-83BF-AF47A3A8D27B}" type="pres">
      <dgm:prSet presAssocID="{7167F2DE-DAE9-453E-AB9E-417181C417D5}" presName="compNode" presStyleCnt="0"/>
      <dgm:spPr/>
    </dgm:pt>
    <dgm:pt modelId="{E2F91466-8DBB-4555-9F16-AC29E5523E54}" type="pres">
      <dgm:prSet presAssocID="{7167F2DE-DAE9-453E-AB9E-417181C417D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Bubble"/>
        </a:ext>
      </dgm:extLst>
    </dgm:pt>
    <dgm:pt modelId="{F70055C6-1FC8-4B43-A130-9762709EE83E}" type="pres">
      <dgm:prSet presAssocID="{7167F2DE-DAE9-453E-AB9E-417181C417D5}" presName="spaceRect" presStyleCnt="0"/>
      <dgm:spPr/>
    </dgm:pt>
    <dgm:pt modelId="{315000A8-3DDA-46B4-AEA3-31F4709F735D}" type="pres">
      <dgm:prSet presAssocID="{7167F2DE-DAE9-453E-AB9E-417181C417D5}" presName="textRect" presStyleLbl="revTx" presStyleIdx="2" presStyleCnt="3">
        <dgm:presLayoutVars>
          <dgm:chMax val="1"/>
          <dgm:chPref val="1"/>
        </dgm:presLayoutVars>
      </dgm:prSet>
      <dgm:spPr/>
    </dgm:pt>
  </dgm:ptLst>
  <dgm:cxnLst>
    <dgm:cxn modelId="{56CCF507-0E16-4703-8986-5DD838160855}" srcId="{23059430-E02B-4293-A515-0897916839A7}" destId="{1CC33D79-A9FC-46A2-B8C7-E2390F7FDA72}" srcOrd="1" destOrd="0" parTransId="{A79318ED-2CFA-4331-99EF-9D86C2D4BEF1}" sibTransId="{95063ACA-935B-49D7-BD97-A2E44B6B06A4}"/>
    <dgm:cxn modelId="{8AA49924-4247-49A5-B4AC-6565888F5170}" srcId="{23059430-E02B-4293-A515-0897916839A7}" destId="{7167F2DE-DAE9-453E-AB9E-417181C417D5}" srcOrd="2" destOrd="0" parTransId="{E2FBC291-B7A1-4B0A-8DF6-22C9C54B2F6A}" sibTransId="{E42087CA-4E8E-4522-BDA9-728DCC24B787}"/>
    <dgm:cxn modelId="{65511646-81FB-40CA-B101-267FAC877211}" srcId="{23059430-E02B-4293-A515-0897916839A7}" destId="{99C7A427-EBD3-4497-91B5-4CEBBEA7A5AC}" srcOrd="0" destOrd="0" parTransId="{48D117A8-1A45-4991-B0EE-2CDD57B04526}" sibTransId="{1616E0AE-79DD-4401-971F-B9A705E427AE}"/>
    <dgm:cxn modelId="{6549DA72-D7A6-43F5-BBCA-72316CE2D7D8}" type="presOf" srcId="{99C7A427-EBD3-4497-91B5-4CEBBEA7A5AC}" destId="{C82A5A7E-EBD0-4EAF-A2E0-F66C5661082C}" srcOrd="0" destOrd="0" presId="urn:microsoft.com/office/officeart/2018/2/layout/IconLabelList"/>
    <dgm:cxn modelId="{B9B8F6AC-EE6B-4BF9-9106-02DDC91B5D13}" type="presOf" srcId="{23059430-E02B-4293-A515-0897916839A7}" destId="{18D79275-7D54-4039-8612-7B4591CC426F}" srcOrd="0" destOrd="0" presId="urn:microsoft.com/office/officeart/2018/2/layout/IconLabelList"/>
    <dgm:cxn modelId="{5571C2D9-2CFD-4CC8-9900-848D050CCA8F}" type="presOf" srcId="{7167F2DE-DAE9-453E-AB9E-417181C417D5}" destId="{315000A8-3DDA-46B4-AEA3-31F4709F735D}" srcOrd="0" destOrd="0" presId="urn:microsoft.com/office/officeart/2018/2/layout/IconLabelList"/>
    <dgm:cxn modelId="{EDCC4FDB-1AE8-401D-B9CD-31FED7F698DD}" type="presOf" srcId="{1CC33D79-A9FC-46A2-B8C7-E2390F7FDA72}" destId="{803EB0B3-640C-4CB4-BD2B-87B5B3AC92FC}" srcOrd="0" destOrd="0" presId="urn:microsoft.com/office/officeart/2018/2/layout/IconLabelList"/>
    <dgm:cxn modelId="{014FE738-CC90-416E-8251-EE60EF63C739}" type="presParOf" srcId="{18D79275-7D54-4039-8612-7B4591CC426F}" destId="{DA2A009B-FEF0-47A8-BB94-3E89129B2153}" srcOrd="0" destOrd="0" presId="urn:microsoft.com/office/officeart/2018/2/layout/IconLabelList"/>
    <dgm:cxn modelId="{8771D579-1908-4991-BD8F-782656D35455}" type="presParOf" srcId="{DA2A009B-FEF0-47A8-BB94-3E89129B2153}" destId="{2D101DBA-B116-4586-90F7-BB5DA171B590}" srcOrd="0" destOrd="0" presId="urn:microsoft.com/office/officeart/2018/2/layout/IconLabelList"/>
    <dgm:cxn modelId="{AECF15A5-F5FA-4283-A781-9F3F4EFD633F}" type="presParOf" srcId="{DA2A009B-FEF0-47A8-BB94-3E89129B2153}" destId="{AAFF8B4C-E443-4222-8848-693AAD5C7122}" srcOrd="1" destOrd="0" presId="urn:microsoft.com/office/officeart/2018/2/layout/IconLabelList"/>
    <dgm:cxn modelId="{5EDE6AF6-21DA-440A-9701-93F97BFADEB6}" type="presParOf" srcId="{DA2A009B-FEF0-47A8-BB94-3E89129B2153}" destId="{C82A5A7E-EBD0-4EAF-A2E0-F66C5661082C}" srcOrd="2" destOrd="0" presId="urn:microsoft.com/office/officeart/2018/2/layout/IconLabelList"/>
    <dgm:cxn modelId="{0BAD9A59-8294-4CF3-88C4-6945D5A132B7}" type="presParOf" srcId="{18D79275-7D54-4039-8612-7B4591CC426F}" destId="{669E15F5-458A-46D2-8711-0AEA9793C4B8}" srcOrd="1" destOrd="0" presId="urn:microsoft.com/office/officeart/2018/2/layout/IconLabelList"/>
    <dgm:cxn modelId="{26B451A7-5057-41B5-8FA3-C51DD7618F3B}" type="presParOf" srcId="{18D79275-7D54-4039-8612-7B4591CC426F}" destId="{40D07280-6138-4442-A21A-6B7FA2A7D547}" srcOrd="2" destOrd="0" presId="urn:microsoft.com/office/officeart/2018/2/layout/IconLabelList"/>
    <dgm:cxn modelId="{A42E2689-CF84-4071-B107-FFA8BD47975D}" type="presParOf" srcId="{40D07280-6138-4442-A21A-6B7FA2A7D547}" destId="{227F32BE-6FC3-4B52-8AB4-A5BE12C095C1}" srcOrd="0" destOrd="0" presId="urn:microsoft.com/office/officeart/2018/2/layout/IconLabelList"/>
    <dgm:cxn modelId="{1F9B944B-A075-4709-A8C7-B3BF06EE1A43}" type="presParOf" srcId="{40D07280-6138-4442-A21A-6B7FA2A7D547}" destId="{FAB3759C-2A55-4222-9D48-16C77EDA8E3E}" srcOrd="1" destOrd="0" presId="urn:microsoft.com/office/officeart/2018/2/layout/IconLabelList"/>
    <dgm:cxn modelId="{0CA27BE6-D421-4074-BCC2-E1CDC4B947B1}" type="presParOf" srcId="{40D07280-6138-4442-A21A-6B7FA2A7D547}" destId="{803EB0B3-640C-4CB4-BD2B-87B5B3AC92FC}" srcOrd="2" destOrd="0" presId="urn:microsoft.com/office/officeart/2018/2/layout/IconLabelList"/>
    <dgm:cxn modelId="{DB2041EA-F9AC-4464-AA15-ABA9ACF7DB57}" type="presParOf" srcId="{18D79275-7D54-4039-8612-7B4591CC426F}" destId="{A1E20FE1-35FB-466C-94D9-223F01A3B0B4}" srcOrd="3" destOrd="0" presId="urn:microsoft.com/office/officeart/2018/2/layout/IconLabelList"/>
    <dgm:cxn modelId="{66C14F9F-0EB4-4F32-9B73-1C50B2CDB521}" type="presParOf" srcId="{18D79275-7D54-4039-8612-7B4591CC426F}" destId="{D8B0FDA2-2A02-46B5-83BF-AF47A3A8D27B}" srcOrd="4" destOrd="0" presId="urn:microsoft.com/office/officeart/2018/2/layout/IconLabelList"/>
    <dgm:cxn modelId="{AB518DD6-F9C0-4D10-8553-C84311440659}" type="presParOf" srcId="{D8B0FDA2-2A02-46B5-83BF-AF47A3A8D27B}" destId="{E2F91466-8DBB-4555-9F16-AC29E5523E54}" srcOrd="0" destOrd="0" presId="urn:microsoft.com/office/officeart/2018/2/layout/IconLabelList"/>
    <dgm:cxn modelId="{5A71823A-5893-4555-A1F9-F43FE08F20F2}" type="presParOf" srcId="{D8B0FDA2-2A02-46B5-83BF-AF47A3A8D27B}" destId="{F70055C6-1FC8-4B43-A130-9762709EE83E}" srcOrd="1" destOrd="0" presId="urn:microsoft.com/office/officeart/2018/2/layout/IconLabelList"/>
    <dgm:cxn modelId="{2663D85F-7ECA-4991-8965-FE3BF9CD3E09}" type="presParOf" srcId="{D8B0FDA2-2A02-46B5-83BF-AF47A3A8D27B}" destId="{315000A8-3DDA-46B4-AEA3-31F4709F735D}"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0A6FFE-72AD-49A6-AA90-16D4C7D2D7F1}"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846C6FBD-6B69-4AB8-86E3-455741EF144A}">
      <dgm:prSet/>
      <dgm:spPr/>
      <dgm:t>
        <a:bodyPr/>
        <a:lstStyle/>
        <a:p>
          <a:r>
            <a:rPr lang="en-CA" b="0" baseline="0" dirty="0"/>
            <a:t>Explore how Copilot Pro can simplify the way you input formulas, conditional formatting, and data validation prompts</a:t>
          </a:r>
          <a:endParaRPr lang="en-US" dirty="0"/>
        </a:p>
      </dgm:t>
    </dgm:pt>
    <dgm:pt modelId="{3E2C91D0-A71C-4B73-9AE6-78352447AC71}" type="parTrans" cxnId="{1B3764A9-75C3-4F10-BBB6-F8283A6C07AC}">
      <dgm:prSet/>
      <dgm:spPr/>
      <dgm:t>
        <a:bodyPr/>
        <a:lstStyle/>
        <a:p>
          <a:endParaRPr lang="en-US"/>
        </a:p>
      </dgm:t>
    </dgm:pt>
    <dgm:pt modelId="{07BF78E2-45D1-424E-A6F0-9CEEDEA81B99}" type="sibTrans" cxnId="{1B3764A9-75C3-4F10-BBB6-F8283A6C07AC}">
      <dgm:prSet/>
      <dgm:spPr/>
      <dgm:t>
        <a:bodyPr/>
        <a:lstStyle/>
        <a:p>
          <a:endParaRPr lang="en-US"/>
        </a:p>
      </dgm:t>
    </dgm:pt>
    <dgm:pt modelId="{7A1F0303-39BB-4F62-9B7D-D02BED5C179E}">
      <dgm:prSet/>
      <dgm:spPr/>
      <dgm:t>
        <a:bodyPr/>
        <a:lstStyle/>
        <a:p>
          <a:r>
            <a:rPr lang="en-CA" b="0" baseline="0"/>
            <a:t>Visualize data with Copilot commands in Excel</a:t>
          </a:r>
          <a:endParaRPr lang="en-US"/>
        </a:p>
      </dgm:t>
    </dgm:pt>
    <dgm:pt modelId="{BA834E91-D69C-4449-9264-FB87F55792F4}" type="parTrans" cxnId="{AE13C0C5-147F-4807-A9A5-B6C1EAD7577D}">
      <dgm:prSet/>
      <dgm:spPr/>
      <dgm:t>
        <a:bodyPr/>
        <a:lstStyle/>
        <a:p>
          <a:endParaRPr lang="en-US"/>
        </a:p>
      </dgm:t>
    </dgm:pt>
    <dgm:pt modelId="{992FEA84-3234-4BB1-BEAA-84197FAD1984}" type="sibTrans" cxnId="{AE13C0C5-147F-4807-A9A5-B6C1EAD7577D}">
      <dgm:prSet/>
      <dgm:spPr/>
      <dgm:t>
        <a:bodyPr/>
        <a:lstStyle/>
        <a:p>
          <a:endParaRPr lang="en-US"/>
        </a:p>
      </dgm:t>
    </dgm:pt>
    <dgm:pt modelId="{1F4767D0-06EF-4EC3-AA7A-D7C88C848005}">
      <dgm:prSet/>
      <dgm:spPr/>
      <dgm:t>
        <a:bodyPr/>
        <a:lstStyle/>
        <a:p>
          <a:r>
            <a:rPr lang="en-CA" b="0" baseline="0"/>
            <a:t>Generate formula columns, show insights in PivotTables and charts, and highlight interesting portions of data</a:t>
          </a:r>
          <a:endParaRPr lang="en-US"/>
        </a:p>
      </dgm:t>
    </dgm:pt>
    <dgm:pt modelId="{9EE86CA8-E294-4DDD-A542-97C5B6F14DD4}" type="parTrans" cxnId="{024C8F6B-8E37-4600-A651-8F183A9E5F3D}">
      <dgm:prSet/>
      <dgm:spPr/>
      <dgm:t>
        <a:bodyPr/>
        <a:lstStyle/>
        <a:p>
          <a:endParaRPr lang="en-US"/>
        </a:p>
      </dgm:t>
    </dgm:pt>
    <dgm:pt modelId="{BAF0F401-5E0A-4B4A-941B-DD0692C808A4}" type="sibTrans" cxnId="{024C8F6B-8E37-4600-A651-8F183A9E5F3D}">
      <dgm:prSet/>
      <dgm:spPr/>
      <dgm:t>
        <a:bodyPr/>
        <a:lstStyle/>
        <a:p>
          <a:endParaRPr lang="en-US"/>
        </a:p>
      </dgm:t>
    </dgm:pt>
    <dgm:pt modelId="{3E69F6EE-53B7-4567-8556-2EB7683F2A2B}" type="pres">
      <dgm:prSet presAssocID="{4C0A6FFE-72AD-49A6-AA90-16D4C7D2D7F1}" presName="Name0" presStyleCnt="0">
        <dgm:presLayoutVars>
          <dgm:dir/>
          <dgm:resizeHandles val="exact"/>
        </dgm:presLayoutVars>
      </dgm:prSet>
      <dgm:spPr/>
    </dgm:pt>
    <dgm:pt modelId="{F432FC06-98A5-4D32-A9CD-005B8CB5A62E}" type="pres">
      <dgm:prSet presAssocID="{846C6FBD-6B69-4AB8-86E3-455741EF144A}" presName="node" presStyleLbl="node1" presStyleIdx="0" presStyleCnt="3">
        <dgm:presLayoutVars>
          <dgm:bulletEnabled val="1"/>
        </dgm:presLayoutVars>
      </dgm:prSet>
      <dgm:spPr/>
    </dgm:pt>
    <dgm:pt modelId="{F62E588D-5B9F-47AC-BF5F-C27D7922DE20}" type="pres">
      <dgm:prSet presAssocID="{07BF78E2-45D1-424E-A6F0-9CEEDEA81B99}" presName="sibTrans" presStyleLbl="sibTrans1D1" presStyleIdx="0" presStyleCnt="2"/>
      <dgm:spPr/>
    </dgm:pt>
    <dgm:pt modelId="{1782A7F8-1ACA-4408-BE8F-6678DD6F15D9}" type="pres">
      <dgm:prSet presAssocID="{07BF78E2-45D1-424E-A6F0-9CEEDEA81B99}" presName="connectorText" presStyleLbl="sibTrans1D1" presStyleIdx="0" presStyleCnt="2"/>
      <dgm:spPr/>
    </dgm:pt>
    <dgm:pt modelId="{AB11A163-401E-48D5-B968-60B2E4D50C25}" type="pres">
      <dgm:prSet presAssocID="{7A1F0303-39BB-4F62-9B7D-D02BED5C179E}" presName="node" presStyleLbl="node1" presStyleIdx="1" presStyleCnt="3">
        <dgm:presLayoutVars>
          <dgm:bulletEnabled val="1"/>
        </dgm:presLayoutVars>
      </dgm:prSet>
      <dgm:spPr/>
    </dgm:pt>
    <dgm:pt modelId="{AD682AD6-AA23-4437-BFE0-96579DAF4FFD}" type="pres">
      <dgm:prSet presAssocID="{992FEA84-3234-4BB1-BEAA-84197FAD1984}" presName="sibTrans" presStyleLbl="sibTrans1D1" presStyleIdx="1" presStyleCnt="2"/>
      <dgm:spPr/>
    </dgm:pt>
    <dgm:pt modelId="{65FEFFB3-1FFF-4C50-AA30-26AB6F3EFAE6}" type="pres">
      <dgm:prSet presAssocID="{992FEA84-3234-4BB1-BEAA-84197FAD1984}" presName="connectorText" presStyleLbl="sibTrans1D1" presStyleIdx="1" presStyleCnt="2"/>
      <dgm:spPr/>
    </dgm:pt>
    <dgm:pt modelId="{290E79E9-22B1-468F-A8AA-510A14D48E71}" type="pres">
      <dgm:prSet presAssocID="{1F4767D0-06EF-4EC3-AA7A-D7C88C848005}" presName="node" presStyleLbl="node1" presStyleIdx="2" presStyleCnt="3">
        <dgm:presLayoutVars>
          <dgm:bulletEnabled val="1"/>
        </dgm:presLayoutVars>
      </dgm:prSet>
      <dgm:spPr/>
    </dgm:pt>
  </dgm:ptLst>
  <dgm:cxnLst>
    <dgm:cxn modelId="{EB4DF607-282E-42D1-9E0C-EAF2B0EB0286}" type="presOf" srcId="{846C6FBD-6B69-4AB8-86E3-455741EF144A}" destId="{F432FC06-98A5-4D32-A9CD-005B8CB5A62E}" srcOrd="0" destOrd="0" presId="urn:microsoft.com/office/officeart/2016/7/layout/RepeatingBendingProcessNew"/>
    <dgm:cxn modelId="{58FF9618-5CDE-4A76-A367-86B9AEA5B473}" type="presOf" srcId="{992FEA84-3234-4BB1-BEAA-84197FAD1984}" destId="{65FEFFB3-1FFF-4C50-AA30-26AB6F3EFAE6}" srcOrd="1" destOrd="0" presId="urn:microsoft.com/office/officeart/2016/7/layout/RepeatingBendingProcessNew"/>
    <dgm:cxn modelId="{510E561C-EA15-4BD1-A5CD-7A4A68904421}" type="presOf" srcId="{4C0A6FFE-72AD-49A6-AA90-16D4C7D2D7F1}" destId="{3E69F6EE-53B7-4567-8556-2EB7683F2A2B}" srcOrd="0" destOrd="0" presId="urn:microsoft.com/office/officeart/2016/7/layout/RepeatingBendingProcessNew"/>
    <dgm:cxn modelId="{D17F5827-529E-46B4-832F-1E660438EB9D}" type="presOf" srcId="{992FEA84-3234-4BB1-BEAA-84197FAD1984}" destId="{AD682AD6-AA23-4437-BFE0-96579DAF4FFD}" srcOrd="0" destOrd="0" presId="urn:microsoft.com/office/officeart/2016/7/layout/RepeatingBendingProcessNew"/>
    <dgm:cxn modelId="{BF4FB52A-E322-4A32-91F2-DBCE23DFC03C}" type="presOf" srcId="{07BF78E2-45D1-424E-A6F0-9CEEDEA81B99}" destId="{F62E588D-5B9F-47AC-BF5F-C27D7922DE20}" srcOrd="0" destOrd="0" presId="urn:microsoft.com/office/officeart/2016/7/layout/RepeatingBendingProcessNew"/>
    <dgm:cxn modelId="{FF534F32-9F26-4E26-9D73-D1397EA4A173}" type="presOf" srcId="{07BF78E2-45D1-424E-A6F0-9CEEDEA81B99}" destId="{1782A7F8-1ACA-4408-BE8F-6678DD6F15D9}" srcOrd="1" destOrd="0" presId="urn:microsoft.com/office/officeart/2016/7/layout/RepeatingBendingProcessNew"/>
    <dgm:cxn modelId="{B1B2D144-D1B2-46FC-BCC7-529AF618066F}" type="presOf" srcId="{1F4767D0-06EF-4EC3-AA7A-D7C88C848005}" destId="{290E79E9-22B1-468F-A8AA-510A14D48E71}" srcOrd="0" destOrd="0" presId="urn:microsoft.com/office/officeart/2016/7/layout/RepeatingBendingProcessNew"/>
    <dgm:cxn modelId="{024C8F6B-8E37-4600-A651-8F183A9E5F3D}" srcId="{4C0A6FFE-72AD-49A6-AA90-16D4C7D2D7F1}" destId="{1F4767D0-06EF-4EC3-AA7A-D7C88C848005}" srcOrd="2" destOrd="0" parTransId="{9EE86CA8-E294-4DDD-A542-97C5B6F14DD4}" sibTransId="{BAF0F401-5E0A-4B4A-941B-DD0692C808A4}"/>
    <dgm:cxn modelId="{1B3764A9-75C3-4F10-BBB6-F8283A6C07AC}" srcId="{4C0A6FFE-72AD-49A6-AA90-16D4C7D2D7F1}" destId="{846C6FBD-6B69-4AB8-86E3-455741EF144A}" srcOrd="0" destOrd="0" parTransId="{3E2C91D0-A71C-4B73-9AE6-78352447AC71}" sibTransId="{07BF78E2-45D1-424E-A6F0-9CEEDEA81B99}"/>
    <dgm:cxn modelId="{AE13C0C5-147F-4807-A9A5-B6C1EAD7577D}" srcId="{4C0A6FFE-72AD-49A6-AA90-16D4C7D2D7F1}" destId="{7A1F0303-39BB-4F62-9B7D-D02BED5C179E}" srcOrd="1" destOrd="0" parTransId="{BA834E91-D69C-4449-9264-FB87F55792F4}" sibTransId="{992FEA84-3234-4BB1-BEAA-84197FAD1984}"/>
    <dgm:cxn modelId="{A29635E8-3673-41D7-80A4-048C7A4286CA}" type="presOf" srcId="{7A1F0303-39BB-4F62-9B7D-D02BED5C179E}" destId="{AB11A163-401E-48D5-B968-60B2E4D50C25}" srcOrd="0" destOrd="0" presId="urn:microsoft.com/office/officeart/2016/7/layout/RepeatingBendingProcessNew"/>
    <dgm:cxn modelId="{D1EBFB2B-18FA-49B3-B9D7-24EF9B927DFF}" type="presParOf" srcId="{3E69F6EE-53B7-4567-8556-2EB7683F2A2B}" destId="{F432FC06-98A5-4D32-A9CD-005B8CB5A62E}" srcOrd="0" destOrd="0" presId="urn:microsoft.com/office/officeart/2016/7/layout/RepeatingBendingProcessNew"/>
    <dgm:cxn modelId="{8D6FE0A6-D919-4909-B35F-C7844700A037}" type="presParOf" srcId="{3E69F6EE-53B7-4567-8556-2EB7683F2A2B}" destId="{F62E588D-5B9F-47AC-BF5F-C27D7922DE20}" srcOrd="1" destOrd="0" presId="urn:microsoft.com/office/officeart/2016/7/layout/RepeatingBendingProcessNew"/>
    <dgm:cxn modelId="{97FB0F7A-3B06-44CC-B393-6B3D23B9B868}" type="presParOf" srcId="{F62E588D-5B9F-47AC-BF5F-C27D7922DE20}" destId="{1782A7F8-1ACA-4408-BE8F-6678DD6F15D9}" srcOrd="0" destOrd="0" presId="urn:microsoft.com/office/officeart/2016/7/layout/RepeatingBendingProcessNew"/>
    <dgm:cxn modelId="{1D2DA783-2D61-4885-B5F0-E67B473DDCA7}" type="presParOf" srcId="{3E69F6EE-53B7-4567-8556-2EB7683F2A2B}" destId="{AB11A163-401E-48D5-B968-60B2E4D50C25}" srcOrd="2" destOrd="0" presId="urn:microsoft.com/office/officeart/2016/7/layout/RepeatingBendingProcessNew"/>
    <dgm:cxn modelId="{034C4F35-CCB3-4C0D-906F-FF9F1B73D390}" type="presParOf" srcId="{3E69F6EE-53B7-4567-8556-2EB7683F2A2B}" destId="{AD682AD6-AA23-4437-BFE0-96579DAF4FFD}" srcOrd="3" destOrd="0" presId="urn:microsoft.com/office/officeart/2016/7/layout/RepeatingBendingProcessNew"/>
    <dgm:cxn modelId="{913EB70B-8D7A-4A86-B879-6A1D897A1D68}" type="presParOf" srcId="{AD682AD6-AA23-4437-BFE0-96579DAF4FFD}" destId="{65FEFFB3-1FFF-4C50-AA30-26AB6F3EFAE6}" srcOrd="0" destOrd="0" presId="urn:microsoft.com/office/officeart/2016/7/layout/RepeatingBendingProcessNew"/>
    <dgm:cxn modelId="{79C9078F-5CCE-48EC-91D9-F65615262A35}" type="presParOf" srcId="{3E69F6EE-53B7-4567-8556-2EB7683F2A2B}" destId="{290E79E9-22B1-468F-A8AA-510A14D48E71}"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4668BE-C273-4FA7-9775-49C97A26D3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D516F00-3C58-4F22-BDDA-825FAB76C5E8}">
      <dgm:prSet/>
      <dgm:spPr/>
      <dgm:t>
        <a:bodyPr/>
        <a:lstStyle/>
        <a:p>
          <a:pPr>
            <a:lnSpc>
              <a:spcPct val="100000"/>
            </a:lnSpc>
          </a:pPr>
          <a:r>
            <a:rPr lang="en-CA" b="0" baseline="0"/>
            <a:t>Fast and efficient writing</a:t>
          </a:r>
          <a:endParaRPr lang="en-US"/>
        </a:p>
      </dgm:t>
    </dgm:pt>
    <dgm:pt modelId="{37F2FC2F-8C7B-4239-8758-D9F2C0BC339C}" type="parTrans" cxnId="{6DF03C95-1943-474D-A75C-729EC5536319}">
      <dgm:prSet/>
      <dgm:spPr/>
      <dgm:t>
        <a:bodyPr/>
        <a:lstStyle/>
        <a:p>
          <a:endParaRPr lang="en-US"/>
        </a:p>
      </dgm:t>
    </dgm:pt>
    <dgm:pt modelId="{38E3A124-B03D-4742-9685-8C766A81B597}" type="sibTrans" cxnId="{6DF03C95-1943-474D-A75C-729EC5536319}">
      <dgm:prSet/>
      <dgm:spPr/>
      <dgm:t>
        <a:bodyPr/>
        <a:lstStyle/>
        <a:p>
          <a:endParaRPr lang="en-US"/>
        </a:p>
      </dgm:t>
    </dgm:pt>
    <dgm:pt modelId="{96BE5E62-473C-4D05-A6B7-70EA7D45115D}">
      <dgm:prSet/>
      <dgm:spPr/>
      <dgm:t>
        <a:bodyPr/>
        <a:lstStyle/>
        <a:p>
          <a:pPr>
            <a:lnSpc>
              <a:spcPct val="100000"/>
            </a:lnSpc>
          </a:pPr>
          <a:r>
            <a:rPr lang="en-CA" b="0" baseline="0"/>
            <a:t>Correction, improvement, and suggestions throughout Copilot in Outlook</a:t>
          </a:r>
          <a:endParaRPr lang="en-US"/>
        </a:p>
      </dgm:t>
    </dgm:pt>
    <dgm:pt modelId="{44C52776-0FDD-427C-A58A-E4A10561BB12}" type="parTrans" cxnId="{DE5C8BF5-9CED-457E-BE45-030D3D7420ED}">
      <dgm:prSet/>
      <dgm:spPr/>
      <dgm:t>
        <a:bodyPr/>
        <a:lstStyle/>
        <a:p>
          <a:endParaRPr lang="en-US"/>
        </a:p>
      </dgm:t>
    </dgm:pt>
    <dgm:pt modelId="{11C33A94-8796-4389-8CC8-D6FC767D4914}" type="sibTrans" cxnId="{DE5C8BF5-9CED-457E-BE45-030D3D7420ED}">
      <dgm:prSet/>
      <dgm:spPr/>
      <dgm:t>
        <a:bodyPr/>
        <a:lstStyle/>
        <a:p>
          <a:endParaRPr lang="en-US"/>
        </a:p>
      </dgm:t>
    </dgm:pt>
    <dgm:pt modelId="{9F0AD23F-51B8-49D1-AA4A-71CC7A373E57}">
      <dgm:prSet/>
      <dgm:spPr/>
      <dgm:t>
        <a:bodyPr/>
        <a:lstStyle/>
        <a:p>
          <a:pPr>
            <a:lnSpc>
              <a:spcPct val="100000"/>
            </a:lnSpc>
          </a:pPr>
          <a:r>
            <a:rPr lang="en-CA" b="0" baseline="0"/>
            <a:t>“Out of office”, “Temporary Leave” emails have never been so simple and effortless</a:t>
          </a:r>
          <a:endParaRPr lang="en-US"/>
        </a:p>
      </dgm:t>
    </dgm:pt>
    <dgm:pt modelId="{9888BA9C-BFDB-40D6-9626-41DA1A6E15CF}" type="parTrans" cxnId="{DCEB1803-D963-43A5-A90F-1616E5E62BAC}">
      <dgm:prSet/>
      <dgm:spPr/>
      <dgm:t>
        <a:bodyPr/>
        <a:lstStyle/>
        <a:p>
          <a:endParaRPr lang="en-US"/>
        </a:p>
      </dgm:t>
    </dgm:pt>
    <dgm:pt modelId="{BFA9DD32-9915-4F8E-B27A-307A6C49BD8A}" type="sibTrans" cxnId="{DCEB1803-D963-43A5-A90F-1616E5E62BAC}">
      <dgm:prSet/>
      <dgm:spPr/>
      <dgm:t>
        <a:bodyPr/>
        <a:lstStyle/>
        <a:p>
          <a:endParaRPr lang="en-US"/>
        </a:p>
      </dgm:t>
    </dgm:pt>
    <dgm:pt modelId="{3B16FBD5-BC40-4B31-8DB5-2E30DB70C743}" type="pres">
      <dgm:prSet presAssocID="{C34668BE-C273-4FA7-9775-49C97A26D317}" presName="root" presStyleCnt="0">
        <dgm:presLayoutVars>
          <dgm:dir/>
          <dgm:resizeHandles val="exact"/>
        </dgm:presLayoutVars>
      </dgm:prSet>
      <dgm:spPr/>
    </dgm:pt>
    <dgm:pt modelId="{1D4479C0-220D-401C-BEE4-DFBF4D51C891}" type="pres">
      <dgm:prSet presAssocID="{8D516F00-3C58-4F22-BDDA-825FAB76C5E8}" presName="compNode" presStyleCnt="0"/>
      <dgm:spPr/>
    </dgm:pt>
    <dgm:pt modelId="{EAD5C9CD-485C-4097-A2EA-E2FBDB4F132E}" type="pres">
      <dgm:prSet presAssocID="{8D516F00-3C58-4F22-BDDA-825FAB76C5E8}" presName="bgRect" presStyleLbl="bgShp" presStyleIdx="0" presStyleCnt="3"/>
      <dgm:spPr/>
    </dgm:pt>
    <dgm:pt modelId="{0B2F1799-874C-4D43-A771-E93E94B18E41}" type="pres">
      <dgm:prSet presAssocID="{8D516F00-3C58-4F22-BDDA-825FAB76C5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A914329C-CC08-4F03-92D2-9CC888708267}" type="pres">
      <dgm:prSet presAssocID="{8D516F00-3C58-4F22-BDDA-825FAB76C5E8}" presName="spaceRect" presStyleCnt="0"/>
      <dgm:spPr/>
    </dgm:pt>
    <dgm:pt modelId="{2A5643F2-1FDB-49A8-9398-1F05DE04F4FA}" type="pres">
      <dgm:prSet presAssocID="{8D516F00-3C58-4F22-BDDA-825FAB76C5E8}" presName="parTx" presStyleLbl="revTx" presStyleIdx="0" presStyleCnt="3">
        <dgm:presLayoutVars>
          <dgm:chMax val="0"/>
          <dgm:chPref val="0"/>
        </dgm:presLayoutVars>
      </dgm:prSet>
      <dgm:spPr/>
    </dgm:pt>
    <dgm:pt modelId="{AEAC8ED1-08AF-42A7-9391-E6841DE7DD50}" type="pres">
      <dgm:prSet presAssocID="{38E3A124-B03D-4742-9685-8C766A81B597}" presName="sibTrans" presStyleCnt="0"/>
      <dgm:spPr/>
    </dgm:pt>
    <dgm:pt modelId="{3E64D95F-1EB3-4ED5-A68C-9C54415A11C5}" type="pres">
      <dgm:prSet presAssocID="{96BE5E62-473C-4D05-A6B7-70EA7D45115D}" presName="compNode" presStyleCnt="0"/>
      <dgm:spPr/>
    </dgm:pt>
    <dgm:pt modelId="{5731ADE9-7563-459C-B9C1-017A98FDB4C5}" type="pres">
      <dgm:prSet presAssocID="{96BE5E62-473C-4D05-A6B7-70EA7D45115D}" presName="bgRect" presStyleLbl="bgShp" presStyleIdx="1" presStyleCnt="3"/>
      <dgm:spPr/>
    </dgm:pt>
    <dgm:pt modelId="{B8D80C2F-B24F-4793-A445-3D23745A3807}" type="pres">
      <dgm:prSet presAssocID="{96BE5E62-473C-4D05-A6B7-70EA7D4511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ells"/>
        </a:ext>
      </dgm:extLst>
    </dgm:pt>
    <dgm:pt modelId="{91297E27-D348-41BE-AB09-1256658BEDAE}" type="pres">
      <dgm:prSet presAssocID="{96BE5E62-473C-4D05-A6B7-70EA7D45115D}" presName="spaceRect" presStyleCnt="0"/>
      <dgm:spPr/>
    </dgm:pt>
    <dgm:pt modelId="{8B4F980B-F58B-4FC0-8D07-DCD52A7D653E}" type="pres">
      <dgm:prSet presAssocID="{96BE5E62-473C-4D05-A6B7-70EA7D45115D}" presName="parTx" presStyleLbl="revTx" presStyleIdx="1" presStyleCnt="3">
        <dgm:presLayoutVars>
          <dgm:chMax val="0"/>
          <dgm:chPref val="0"/>
        </dgm:presLayoutVars>
      </dgm:prSet>
      <dgm:spPr/>
    </dgm:pt>
    <dgm:pt modelId="{0AE16A29-594A-41C0-A553-02EE45F02CC6}" type="pres">
      <dgm:prSet presAssocID="{11C33A94-8796-4389-8CC8-D6FC767D4914}" presName="sibTrans" presStyleCnt="0"/>
      <dgm:spPr/>
    </dgm:pt>
    <dgm:pt modelId="{8204685E-3472-41D8-8BE9-EAC015397DCA}" type="pres">
      <dgm:prSet presAssocID="{9F0AD23F-51B8-49D1-AA4A-71CC7A373E57}" presName="compNode" presStyleCnt="0"/>
      <dgm:spPr/>
    </dgm:pt>
    <dgm:pt modelId="{EDEF44E8-33B8-4610-8E9C-9C9652FBE59F}" type="pres">
      <dgm:prSet presAssocID="{9F0AD23F-51B8-49D1-AA4A-71CC7A373E57}" presName="bgRect" presStyleLbl="bgShp" presStyleIdx="2" presStyleCnt="3"/>
      <dgm:spPr/>
    </dgm:pt>
    <dgm:pt modelId="{C7DDA9E8-84A6-4293-95A2-B912313826FA}" type="pres">
      <dgm:prSet presAssocID="{9F0AD23F-51B8-49D1-AA4A-71CC7A373E5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nd"/>
        </a:ext>
      </dgm:extLst>
    </dgm:pt>
    <dgm:pt modelId="{FC8E250D-5CC5-49A4-BE01-1A1DECBF7984}" type="pres">
      <dgm:prSet presAssocID="{9F0AD23F-51B8-49D1-AA4A-71CC7A373E57}" presName="spaceRect" presStyleCnt="0"/>
      <dgm:spPr/>
    </dgm:pt>
    <dgm:pt modelId="{E2514970-DE17-40F8-851C-3B886877A7AF}" type="pres">
      <dgm:prSet presAssocID="{9F0AD23F-51B8-49D1-AA4A-71CC7A373E57}" presName="parTx" presStyleLbl="revTx" presStyleIdx="2" presStyleCnt="3">
        <dgm:presLayoutVars>
          <dgm:chMax val="0"/>
          <dgm:chPref val="0"/>
        </dgm:presLayoutVars>
      </dgm:prSet>
      <dgm:spPr/>
    </dgm:pt>
  </dgm:ptLst>
  <dgm:cxnLst>
    <dgm:cxn modelId="{DCEB1803-D963-43A5-A90F-1616E5E62BAC}" srcId="{C34668BE-C273-4FA7-9775-49C97A26D317}" destId="{9F0AD23F-51B8-49D1-AA4A-71CC7A373E57}" srcOrd="2" destOrd="0" parTransId="{9888BA9C-BFDB-40D6-9626-41DA1A6E15CF}" sibTransId="{BFA9DD32-9915-4F8E-B27A-307A6C49BD8A}"/>
    <dgm:cxn modelId="{FD61F02E-DE6A-4DBF-8D10-4458CC66C156}" type="presOf" srcId="{C34668BE-C273-4FA7-9775-49C97A26D317}" destId="{3B16FBD5-BC40-4B31-8DB5-2E30DB70C743}" srcOrd="0" destOrd="0" presId="urn:microsoft.com/office/officeart/2018/2/layout/IconVerticalSolidList"/>
    <dgm:cxn modelId="{6DF03C95-1943-474D-A75C-729EC5536319}" srcId="{C34668BE-C273-4FA7-9775-49C97A26D317}" destId="{8D516F00-3C58-4F22-BDDA-825FAB76C5E8}" srcOrd="0" destOrd="0" parTransId="{37F2FC2F-8C7B-4239-8758-D9F2C0BC339C}" sibTransId="{38E3A124-B03D-4742-9685-8C766A81B597}"/>
    <dgm:cxn modelId="{ED0B779C-2F7B-42F9-BBDD-11F0F2F6E453}" type="presOf" srcId="{96BE5E62-473C-4D05-A6B7-70EA7D45115D}" destId="{8B4F980B-F58B-4FC0-8D07-DCD52A7D653E}" srcOrd="0" destOrd="0" presId="urn:microsoft.com/office/officeart/2018/2/layout/IconVerticalSolidList"/>
    <dgm:cxn modelId="{65B98DAA-2E7E-4D52-9AE2-32EC8CB67639}" type="presOf" srcId="{9F0AD23F-51B8-49D1-AA4A-71CC7A373E57}" destId="{E2514970-DE17-40F8-851C-3B886877A7AF}" srcOrd="0" destOrd="0" presId="urn:microsoft.com/office/officeart/2018/2/layout/IconVerticalSolidList"/>
    <dgm:cxn modelId="{ED945AB7-2FEC-407A-8DE6-82F456CC7EC7}" type="presOf" srcId="{8D516F00-3C58-4F22-BDDA-825FAB76C5E8}" destId="{2A5643F2-1FDB-49A8-9398-1F05DE04F4FA}" srcOrd="0" destOrd="0" presId="urn:microsoft.com/office/officeart/2018/2/layout/IconVerticalSolidList"/>
    <dgm:cxn modelId="{DE5C8BF5-9CED-457E-BE45-030D3D7420ED}" srcId="{C34668BE-C273-4FA7-9775-49C97A26D317}" destId="{96BE5E62-473C-4D05-A6B7-70EA7D45115D}" srcOrd="1" destOrd="0" parTransId="{44C52776-0FDD-427C-A58A-E4A10561BB12}" sibTransId="{11C33A94-8796-4389-8CC8-D6FC767D4914}"/>
    <dgm:cxn modelId="{D13ABCFA-4356-48EA-8150-D9F38986FCEF}" type="presParOf" srcId="{3B16FBD5-BC40-4B31-8DB5-2E30DB70C743}" destId="{1D4479C0-220D-401C-BEE4-DFBF4D51C891}" srcOrd="0" destOrd="0" presId="urn:microsoft.com/office/officeart/2018/2/layout/IconVerticalSolidList"/>
    <dgm:cxn modelId="{9A5A228C-58E0-41B4-B16D-F30EF08C3AA9}" type="presParOf" srcId="{1D4479C0-220D-401C-BEE4-DFBF4D51C891}" destId="{EAD5C9CD-485C-4097-A2EA-E2FBDB4F132E}" srcOrd="0" destOrd="0" presId="urn:microsoft.com/office/officeart/2018/2/layout/IconVerticalSolidList"/>
    <dgm:cxn modelId="{81E686D6-BADD-468D-9831-6F86298981B0}" type="presParOf" srcId="{1D4479C0-220D-401C-BEE4-DFBF4D51C891}" destId="{0B2F1799-874C-4D43-A771-E93E94B18E41}" srcOrd="1" destOrd="0" presId="urn:microsoft.com/office/officeart/2018/2/layout/IconVerticalSolidList"/>
    <dgm:cxn modelId="{38836F75-6A02-4312-92E3-A4C0D604385D}" type="presParOf" srcId="{1D4479C0-220D-401C-BEE4-DFBF4D51C891}" destId="{A914329C-CC08-4F03-92D2-9CC888708267}" srcOrd="2" destOrd="0" presId="urn:microsoft.com/office/officeart/2018/2/layout/IconVerticalSolidList"/>
    <dgm:cxn modelId="{C223B615-9B9E-4EC9-8E4E-09A67D12C810}" type="presParOf" srcId="{1D4479C0-220D-401C-BEE4-DFBF4D51C891}" destId="{2A5643F2-1FDB-49A8-9398-1F05DE04F4FA}" srcOrd="3" destOrd="0" presId="urn:microsoft.com/office/officeart/2018/2/layout/IconVerticalSolidList"/>
    <dgm:cxn modelId="{B32B4609-AA27-451C-B485-4096FC69EF4C}" type="presParOf" srcId="{3B16FBD5-BC40-4B31-8DB5-2E30DB70C743}" destId="{AEAC8ED1-08AF-42A7-9391-E6841DE7DD50}" srcOrd="1" destOrd="0" presId="urn:microsoft.com/office/officeart/2018/2/layout/IconVerticalSolidList"/>
    <dgm:cxn modelId="{756955A8-04D4-4EB4-B3EE-6D3947D7C738}" type="presParOf" srcId="{3B16FBD5-BC40-4B31-8DB5-2E30DB70C743}" destId="{3E64D95F-1EB3-4ED5-A68C-9C54415A11C5}" srcOrd="2" destOrd="0" presId="urn:microsoft.com/office/officeart/2018/2/layout/IconVerticalSolidList"/>
    <dgm:cxn modelId="{E489F83D-335E-4D6E-A1E2-CAFDB7CB2418}" type="presParOf" srcId="{3E64D95F-1EB3-4ED5-A68C-9C54415A11C5}" destId="{5731ADE9-7563-459C-B9C1-017A98FDB4C5}" srcOrd="0" destOrd="0" presId="urn:microsoft.com/office/officeart/2018/2/layout/IconVerticalSolidList"/>
    <dgm:cxn modelId="{8B04E5A7-B6CA-43ED-A620-23DA48429368}" type="presParOf" srcId="{3E64D95F-1EB3-4ED5-A68C-9C54415A11C5}" destId="{B8D80C2F-B24F-4793-A445-3D23745A3807}" srcOrd="1" destOrd="0" presId="urn:microsoft.com/office/officeart/2018/2/layout/IconVerticalSolidList"/>
    <dgm:cxn modelId="{A72E195A-49C2-4B0D-A870-95C1D8597F19}" type="presParOf" srcId="{3E64D95F-1EB3-4ED5-A68C-9C54415A11C5}" destId="{91297E27-D348-41BE-AB09-1256658BEDAE}" srcOrd="2" destOrd="0" presId="urn:microsoft.com/office/officeart/2018/2/layout/IconVerticalSolidList"/>
    <dgm:cxn modelId="{99860862-6196-4DE8-BC2F-F9F5D10DF588}" type="presParOf" srcId="{3E64D95F-1EB3-4ED5-A68C-9C54415A11C5}" destId="{8B4F980B-F58B-4FC0-8D07-DCD52A7D653E}" srcOrd="3" destOrd="0" presId="urn:microsoft.com/office/officeart/2018/2/layout/IconVerticalSolidList"/>
    <dgm:cxn modelId="{D53810F3-8410-40A4-87F3-5B2E5AD621D5}" type="presParOf" srcId="{3B16FBD5-BC40-4B31-8DB5-2E30DB70C743}" destId="{0AE16A29-594A-41C0-A553-02EE45F02CC6}" srcOrd="3" destOrd="0" presId="urn:microsoft.com/office/officeart/2018/2/layout/IconVerticalSolidList"/>
    <dgm:cxn modelId="{87CFC134-1FBD-467B-ACBD-33544E41EE92}" type="presParOf" srcId="{3B16FBD5-BC40-4B31-8DB5-2E30DB70C743}" destId="{8204685E-3472-41D8-8BE9-EAC015397DCA}" srcOrd="4" destOrd="0" presId="urn:microsoft.com/office/officeart/2018/2/layout/IconVerticalSolidList"/>
    <dgm:cxn modelId="{FA5C8251-255A-430E-BB59-9085B70787A6}" type="presParOf" srcId="{8204685E-3472-41D8-8BE9-EAC015397DCA}" destId="{EDEF44E8-33B8-4610-8E9C-9C9652FBE59F}" srcOrd="0" destOrd="0" presId="urn:microsoft.com/office/officeart/2018/2/layout/IconVerticalSolidList"/>
    <dgm:cxn modelId="{DDC743F3-5079-4CD2-AF66-4DDDE1612EB6}" type="presParOf" srcId="{8204685E-3472-41D8-8BE9-EAC015397DCA}" destId="{C7DDA9E8-84A6-4293-95A2-B912313826FA}" srcOrd="1" destOrd="0" presId="urn:microsoft.com/office/officeart/2018/2/layout/IconVerticalSolidList"/>
    <dgm:cxn modelId="{888F39AE-5177-49FD-B919-7C73B5804E15}" type="presParOf" srcId="{8204685E-3472-41D8-8BE9-EAC015397DCA}" destId="{FC8E250D-5CC5-49A4-BE01-1A1DECBF7984}" srcOrd="2" destOrd="0" presId="urn:microsoft.com/office/officeart/2018/2/layout/IconVerticalSolidList"/>
    <dgm:cxn modelId="{CAEA2E5B-4130-4393-8D98-F6EDD0CC98D7}" type="presParOf" srcId="{8204685E-3472-41D8-8BE9-EAC015397DCA}" destId="{E2514970-DE17-40F8-851C-3B886877A7A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613B21-18BF-404B-A3EB-6C7BD09D92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AF43B1A-796A-456D-9878-E05A1CE0A99B}">
      <dgm:prSet/>
      <dgm:spPr/>
      <dgm:t>
        <a:bodyPr/>
        <a:lstStyle/>
        <a:p>
          <a:pPr>
            <a:lnSpc>
              <a:spcPct val="100000"/>
            </a:lnSpc>
          </a:pPr>
          <a:r>
            <a:rPr lang="en-CA"/>
            <a:t>Focusing on visual design within Copilot</a:t>
          </a:r>
          <a:endParaRPr lang="en-US"/>
        </a:p>
      </dgm:t>
    </dgm:pt>
    <dgm:pt modelId="{F5B2AD35-78F9-4C41-9A60-EFD08AEEC88D}" type="parTrans" cxnId="{55810633-83F7-48F6-AA4E-E221618F5B9C}">
      <dgm:prSet/>
      <dgm:spPr/>
      <dgm:t>
        <a:bodyPr/>
        <a:lstStyle/>
        <a:p>
          <a:endParaRPr lang="en-US"/>
        </a:p>
      </dgm:t>
    </dgm:pt>
    <dgm:pt modelId="{5BC7D444-743A-445F-B0F8-4A11A5E3BC5D}" type="sibTrans" cxnId="{55810633-83F7-48F6-AA4E-E221618F5B9C}">
      <dgm:prSet/>
      <dgm:spPr/>
      <dgm:t>
        <a:bodyPr/>
        <a:lstStyle/>
        <a:p>
          <a:endParaRPr lang="en-US"/>
        </a:p>
      </dgm:t>
    </dgm:pt>
    <dgm:pt modelId="{5B0C4556-A576-4FF7-9371-09609142C1DA}">
      <dgm:prSet/>
      <dgm:spPr/>
      <dgm:t>
        <a:bodyPr/>
        <a:lstStyle/>
        <a:p>
          <a:pPr>
            <a:lnSpc>
              <a:spcPct val="100000"/>
            </a:lnSpc>
          </a:pPr>
          <a:r>
            <a:rPr lang="en-CA"/>
            <a:t>Generate Visuals using Microsoft Edge </a:t>
          </a:r>
          <a:endParaRPr lang="en-US"/>
        </a:p>
      </dgm:t>
    </dgm:pt>
    <dgm:pt modelId="{6B20709F-EAF4-49B0-AA21-5ECA646C7ED6}" type="parTrans" cxnId="{C0A34D6B-22AB-4020-A735-5B2830314D1C}">
      <dgm:prSet/>
      <dgm:spPr/>
      <dgm:t>
        <a:bodyPr/>
        <a:lstStyle/>
        <a:p>
          <a:endParaRPr lang="en-US"/>
        </a:p>
      </dgm:t>
    </dgm:pt>
    <dgm:pt modelId="{F1629054-4D6C-4F24-83C9-E5139437C99D}" type="sibTrans" cxnId="{C0A34D6B-22AB-4020-A735-5B2830314D1C}">
      <dgm:prSet/>
      <dgm:spPr/>
      <dgm:t>
        <a:bodyPr/>
        <a:lstStyle/>
        <a:p>
          <a:endParaRPr lang="en-US"/>
        </a:p>
      </dgm:t>
    </dgm:pt>
    <dgm:pt modelId="{572413E6-1EA5-4204-8879-1BF2139A3EEF}">
      <dgm:prSet/>
      <dgm:spPr/>
      <dgm:t>
        <a:bodyPr/>
        <a:lstStyle/>
        <a:p>
          <a:pPr>
            <a:lnSpc>
              <a:spcPct val="100000"/>
            </a:lnSpc>
          </a:pPr>
          <a:r>
            <a:rPr lang="en-CA"/>
            <a:t>Customize logos with Chat GPT Designer </a:t>
          </a:r>
          <a:endParaRPr lang="en-US"/>
        </a:p>
      </dgm:t>
    </dgm:pt>
    <dgm:pt modelId="{D743B458-079A-46BB-B030-41053B8B3AA3}" type="parTrans" cxnId="{B6A84396-3A6F-4562-8CE5-C390FDF64949}">
      <dgm:prSet/>
      <dgm:spPr/>
      <dgm:t>
        <a:bodyPr/>
        <a:lstStyle/>
        <a:p>
          <a:endParaRPr lang="en-US"/>
        </a:p>
      </dgm:t>
    </dgm:pt>
    <dgm:pt modelId="{D2353E00-4A5B-4FE1-B434-1A6D7587A49B}" type="sibTrans" cxnId="{B6A84396-3A6F-4562-8CE5-C390FDF64949}">
      <dgm:prSet/>
      <dgm:spPr/>
      <dgm:t>
        <a:bodyPr/>
        <a:lstStyle/>
        <a:p>
          <a:endParaRPr lang="en-US"/>
        </a:p>
      </dgm:t>
    </dgm:pt>
    <dgm:pt modelId="{B851928D-8D86-4E16-86C8-ED5DA67B9AB8}">
      <dgm:prSet/>
      <dgm:spPr/>
      <dgm:t>
        <a:bodyPr/>
        <a:lstStyle/>
        <a:p>
          <a:pPr>
            <a:lnSpc>
              <a:spcPct val="100000"/>
            </a:lnSpc>
          </a:pPr>
          <a:r>
            <a:rPr lang="en-CA"/>
            <a:t>Create a PowerPoint presentation with AI-generated content and images</a:t>
          </a:r>
          <a:endParaRPr lang="en-US"/>
        </a:p>
      </dgm:t>
    </dgm:pt>
    <dgm:pt modelId="{857ADB4B-F7F6-4C27-8F27-39BCEC384781}" type="parTrans" cxnId="{A77A5367-94B1-43C0-BA38-CCED5BAEEEAA}">
      <dgm:prSet/>
      <dgm:spPr/>
      <dgm:t>
        <a:bodyPr/>
        <a:lstStyle/>
        <a:p>
          <a:endParaRPr lang="en-US"/>
        </a:p>
      </dgm:t>
    </dgm:pt>
    <dgm:pt modelId="{E1E8DAFB-8B15-4AA2-B1A2-4571794A1BFD}" type="sibTrans" cxnId="{A77A5367-94B1-43C0-BA38-CCED5BAEEEAA}">
      <dgm:prSet/>
      <dgm:spPr/>
      <dgm:t>
        <a:bodyPr/>
        <a:lstStyle/>
        <a:p>
          <a:endParaRPr lang="en-US"/>
        </a:p>
      </dgm:t>
    </dgm:pt>
    <dgm:pt modelId="{79E7CF3B-A3FD-4435-A5BE-33ED03A5203F}" type="pres">
      <dgm:prSet presAssocID="{D6613B21-18BF-404B-A3EB-6C7BD09D92F8}" presName="root" presStyleCnt="0">
        <dgm:presLayoutVars>
          <dgm:dir/>
          <dgm:resizeHandles val="exact"/>
        </dgm:presLayoutVars>
      </dgm:prSet>
      <dgm:spPr/>
    </dgm:pt>
    <dgm:pt modelId="{7E3957F3-5FF2-465E-ABEE-DCAA0E0348E8}" type="pres">
      <dgm:prSet presAssocID="{CAF43B1A-796A-456D-9878-E05A1CE0A99B}" presName="compNode" presStyleCnt="0"/>
      <dgm:spPr/>
    </dgm:pt>
    <dgm:pt modelId="{3BCCAF32-83D5-480B-9255-CCE842248973}" type="pres">
      <dgm:prSet presAssocID="{CAF43B1A-796A-456D-9878-E05A1CE0A99B}" presName="bgRect" presStyleLbl="bgShp" presStyleIdx="0" presStyleCnt="4"/>
      <dgm:spPr/>
    </dgm:pt>
    <dgm:pt modelId="{1C816600-AFBB-4FC7-8E24-71C008F10C29}" type="pres">
      <dgm:prSet presAssocID="{CAF43B1A-796A-456D-9878-E05A1CE0A99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ye"/>
        </a:ext>
      </dgm:extLst>
    </dgm:pt>
    <dgm:pt modelId="{C0F347E1-73DA-4EA8-A2B8-A5BF58FBA153}" type="pres">
      <dgm:prSet presAssocID="{CAF43B1A-796A-456D-9878-E05A1CE0A99B}" presName="spaceRect" presStyleCnt="0"/>
      <dgm:spPr/>
    </dgm:pt>
    <dgm:pt modelId="{E93183E8-620F-4D3E-B6A1-4A2A7C30042F}" type="pres">
      <dgm:prSet presAssocID="{CAF43B1A-796A-456D-9878-E05A1CE0A99B}" presName="parTx" presStyleLbl="revTx" presStyleIdx="0" presStyleCnt="4">
        <dgm:presLayoutVars>
          <dgm:chMax val="0"/>
          <dgm:chPref val="0"/>
        </dgm:presLayoutVars>
      </dgm:prSet>
      <dgm:spPr/>
    </dgm:pt>
    <dgm:pt modelId="{481D38D6-28A7-4B40-9CCB-48A4DAEC4730}" type="pres">
      <dgm:prSet presAssocID="{5BC7D444-743A-445F-B0F8-4A11A5E3BC5D}" presName="sibTrans" presStyleCnt="0"/>
      <dgm:spPr/>
    </dgm:pt>
    <dgm:pt modelId="{164A9B97-AFB8-41AC-86E0-A9F8D0472D38}" type="pres">
      <dgm:prSet presAssocID="{5B0C4556-A576-4FF7-9371-09609142C1DA}" presName="compNode" presStyleCnt="0"/>
      <dgm:spPr/>
    </dgm:pt>
    <dgm:pt modelId="{6841B56E-6161-487E-8C85-77213419A266}" type="pres">
      <dgm:prSet presAssocID="{5B0C4556-A576-4FF7-9371-09609142C1DA}" presName="bgRect" presStyleLbl="bgShp" presStyleIdx="1" presStyleCnt="4"/>
      <dgm:spPr/>
    </dgm:pt>
    <dgm:pt modelId="{7E6421F2-9467-4FAE-A80F-B62A66A890EB}" type="pres">
      <dgm:prSet presAssocID="{5B0C4556-A576-4FF7-9371-09609142C1D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itor"/>
        </a:ext>
      </dgm:extLst>
    </dgm:pt>
    <dgm:pt modelId="{5A0BAD58-6CBA-4817-A605-D0EAAA6196A4}" type="pres">
      <dgm:prSet presAssocID="{5B0C4556-A576-4FF7-9371-09609142C1DA}" presName="spaceRect" presStyleCnt="0"/>
      <dgm:spPr/>
    </dgm:pt>
    <dgm:pt modelId="{788D2761-3B3D-4386-A0FE-8C44300AE03B}" type="pres">
      <dgm:prSet presAssocID="{5B0C4556-A576-4FF7-9371-09609142C1DA}" presName="parTx" presStyleLbl="revTx" presStyleIdx="1" presStyleCnt="4">
        <dgm:presLayoutVars>
          <dgm:chMax val="0"/>
          <dgm:chPref val="0"/>
        </dgm:presLayoutVars>
      </dgm:prSet>
      <dgm:spPr/>
    </dgm:pt>
    <dgm:pt modelId="{898C2058-30BF-41C7-8DCF-91E7FACBED75}" type="pres">
      <dgm:prSet presAssocID="{F1629054-4D6C-4F24-83C9-E5139437C99D}" presName="sibTrans" presStyleCnt="0"/>
      <dgm:spPr/>
    </dgm:pt>
    <dgm:pt modelId="{75B6059E-6D11-439B-BFB5-95C911861843}" type="pres">
      <dgm:prSet presAssocID="{572413E6-1EA5-4204-8879-1BF2139A3EEF}" presName="compNode" presStyleCnt="0"/>
      <dgm:spPr/>
    </dgm:pt>
    <dgm:pt modelId="{69F794AD-7D54-4D73-B20A-F990B81A9938}" type="pres">
      <dgm:prSet presAssocID="{572413E6-1EA5-4204-8879-1BF2139A3EEF}" presName="bgRect" presStyleLbl="bgShp" presStyleIdx="2" presStyleCnt="4"/>
      <dgm:spPr/>
    </dgm:pt>
    <dgm:pt modelId="{4C080E2D-594A-4CDF-B5C9-5079A7232AA4}" type="pres">
      <dgm:prSet presAssocID="{572413E6-1EA5-4204-8879-1BF2139A3EE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
        </a:ext>
      </dgm:extLst>
    </dgm:pt>
    <dgm:pt modelId="{48BD418D-4467-4D0E-8B88-5E0755C0FCEC}" type="pres">
      <dgm:prSet presAssocID="{572413E6-1EA5-4204-8879-1BF2139A3EEF}" presName="spaceRect" presStyleCnt="0"/>
      <dgm:spPr/>
    </dgm:pt>
    <dgm:pt modelId="{31DD76CB-3C83-4646-984E-2E19DED78C9C}" type="pres">
      <dgm:prSet presAssocID="{572413E6-1EA5-4204-8879-1BF2139A3EEF}" presName="parTx" presStyleLbl="revTx" presStyleIdx="2" presStyleCnt="4">
        <dgm:presLayoutVars>
          <dgm:chMax val="0"/>
          <dgm:chPref val="0"/>
        </dgm:presLayoutVars>
      </dgm:prSet>
      <dgm:spPr/>
    </dgm:pt>
    <dgm:pt modelId="{A0CB27A1-76BE-4534-A99E-E2749E8EA838}" type="pres">
      <dgm:prSet presAssocID="{D2353E00-4A5B-4FE1-B434-1A6D7587A49B}" presName="sibTrans" presStyleCnt="0"/>
      <dgm:spPr/>
    </dgm:pt>
    <dgm:pt modelId="{98F44F8C-5074-41B3-ADEE-D2B3C405CB5F}" type="pres">
      <dgm:prSet presAssocID="{B851928D-8D86-4E16-86C8-ED5DA67B9AB8}" presName="compNode" presStyleCnt="0"/>
      <dgm:spPr/>
    </dgm:pt>
    <dgm:pt modelId="{31A67754-7979-4ADB-8F23-630C0FD071C0}" type="pres">
      <dgm:prSet presAssocID="{B851928D-8D86-4E16-86C8-ED5DA67B9AB8}" presName="bgRect" presStyleLbl="bgShp" presStyleIdx="3" presStyleCnt="4"/>
      <dgm:spPr/>
    </dgm:pt>
    <dgm:pt modelId="{6C8882D9-6E3C-4A8F-B5C0-CA55666F84FA}" type="pres">
      <dgm:prSet presAssocID="{B851928D-8D86-4E16-86C8-ED5DA67B9A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D2DB23F2-D3B3-449A-BCB5-C05DB7C8CC0E}" type="pres">
      <dgm:prSet presAssocID="{B851928D-8D86-4E16-86C8-ED5DA67B9AB8}" presName="spaceRect" presStyleCnt="0"/>
      <dgm:spPr/>
    </dgm:pt>
    <dgm:pt modelId="{548670F3-0D00-486E-AA44-184F3EE62075}" type="pres">
      <dgm:prSet presAssocID="{B851928D-8D86-4E16-86C8-ED5DA67B9AB8}" presName="parTx" presStyleLbl="revTx" presStyleIdx="3" presStyleCnt="4">
        <dgm:presLayoutVars>
          <dgm:chMax val="0"/>
          <dgm:chPref val="0"/>
        </dgm:presLayoutVars>
      </dgm:prSet>
      <dgm:spPr/>
    </dgm:pt>
  </dgm:ptLst>
  <dgm:cxnLst>
    <dgm:cxn modelId="{F3AC4E0C-7CCA-4019-9353-6EBA02A73CAC}" type="presOf" srcId="{5B0C4556-A576-4FF7-9371-09609142C1DA}" destId="{788D2761-3B3D-4386-A0FE-8C44300AE03B}" srcOrd="0" destOrd="0" presId="urn:microsoft.com/office/officeart/2018/2/layout/IconVerticalSolidList"/>
    <dgm:cxn modelId="{CC508830-A919-425F-99A0-2F597651D1CC}" type="presOf" srcId="{572413E6-1EA5-4204-8879-1BF2139A3EEF}" destId="{31DD76CB-3C83-4646-984E-2E19DED78C9C}" srcOrd="0" destOrd="0" presId="urn:microsoft.com/office/officeart/2018/2/layout/IconVerticalSolidList"/>
    <dgm:cxn modelId="{55810633-83F7-48F6-AA4E-E221618F5B9C}" srcId="{D6613B21-18BF-404B-A3EB-6C7BD09D92F8}" destId="{CAF43B1A-796A-456D-9878-E05A1CE0A99B}" srcOrd="0" destOrd="0" parTransId="{F5B2AD35-78F9-4C41-9A60-EFD08AEEC88D}" sibTransId="{5BC7D444-743A-445F-B0F8-4A11A5E3BC5D}"/>
    <dgm:cxn modelId="{A77A5367-94B1-43C0-BA38-CCED5BAEEEAA}" srcId="{D6613B21-18BF-404B-A3EB-6C7BD09D92F8}" destId="{B851928D-8D86-4E16-86C8-ED5DA67B9AB8}" srcOrd="3" destOrd="0" parTransId="{857ADB4B-F7F6-4C27-8F27-39BCEC384781}" sibTransId="{E1E8DAFB-8B15-4AA2-B1A2-4571794A1BFD}"/>
    <dgm:cxn modelId="{C0A34D6B-22AB-4020-A735-5B2830314D1C}" srcId="{D6613B21-18BF-404B-A3EB-6C7BD09D92F8}" destId="{5B0C4556-A576-4FF7-9371-09609142C1DA}" srcOrd="1" destOrd="0" parTransId="{6B20709F-EAF4-49B0-AA21-5ECA646C7ED6}" sibTransId="{F1629054-4D6C-4F24-83C9-E5139437C99D}"/>
    <dgm:cxn modelId="{F94F2775-1BA0-41C6-AC0E-BF567BDE95D0}" type="presOf" srcId="{B851928D-8D86-4E16-86C8-ED5DA67B9AB8}" destId="{548670F3-0D00-486E-AA44-184F3EE62075}" srcOrd="0" destOrd="0" presId="urn:microsoft.com/office/officeart/2018/2/layout/IconVerticalSolidList"/>
    <dgm:cxn modelId="{B6A84396-3A6F-4562-8CE5-C390FDF64949}" srcId="{D6613B21-18BF-404B-A3EB-6C7BD09D92F8}" destId="{572413E6-1EA5-4204-8879-1BF2139A3EEF}" srcOrd="2" destOrd="0" parTransId="{D743B458-079A-46BB-B030-41053B8B3AA3}" sibTransId="{D2353E00-4A5B-4FE1-B434-1A6D7587A49B}"/>
    <dgm:cxn modelId="{A32D29A7-BCBC-4895-9245-DD3C32990D69}" type="presOf" srcId="{D6613B21-18BF-404B-A3EB-6C7BD09D92F8}" destId="{79E7CF3B-A3FD-4435-A5BE-33ED03A5203F}" srcOrd="0" destOrd="0" presId="urn:microsoft.com/office/officeart/2018/2/layout/IconVerticalSolidList"/>
    <dgm:cxn modelId="{FCA84FF9-24F3-4340-995B-4817C257AD3A}" type="presOf" srcId="{CAF43B1A-796A-456D-9878-E05A1CE0A99B}" destId="{E93183E8-620F-4D3E-B6A1-4A2A7C30042F}" srcOrd="0" destOrd="0" presId="urn:microsoft.com/office/officeart/2018/2/layout/IconVerticalSolidList"/>
    <dgm:cxn modelId="{DC8BC6F6-8673-450E-8CFD-7EE9BF41B589}" type="presParOf" srcId="{79E7CF3B-A3FD-4435-A5BE-33ED03A5203F}" destId="{7E3957F3-5FF2-465E-ABEE-DCAA0E0348E8}" srcOrd="0" destOrd="0" presId="urn:microsoft.com/office/officeart/2018/2/layout/IconVerticalSolidList"/>
    <dgm:cxn modelId="{9D0EC9C3-4F71-4FF7-B65B-71A4F2545D8F}" type="presParOf" srcId="{7E3957F3-5FF2-465E-ABEE-DCAA0E0348E8}" destId="{3BCCAF32-83D5-480B-9255-CCE842248973}" srcOrd="0" destOrd="0" presId="urn:microsoft.com/office/officeart/2018/2/layout/IconVerticalSolidList"/>
    <dgm:cxn modelId="{7E87D20E-5A67-4906-9CB4-8B9CF7B98844}" type="presParOf" srcId="{7E3957F3-5FF2-465E-ABEE-DCAA0E0348E8}" destId="{1C816600-AFBB-4FC7-8E24-71C008F10C29}" srcOrd="1" destOrd="0" presId="urn:microsoft.com/office/officeart/2018/2/layout/IconVerticalSolidList"/>
    <dgm:cxn modelId="{74A4C750-A334-4A01-B82B-B71F2DA7EFD0}" type="presParOf" srcId="{7E3957F3-5FF2-465E-ABEE-DCAA0E0348E8}" destId="{C0F347E1-73DA-4EA8-A2B8-A5BF58FBA153}" srcOrd="2" destOrd="0" presId="urn:microsoft.com/office/officeart/2018/2/layout/IconVerticalSolidList"/>
    <dgm:cxn modelId="{4DA0B7DE-B29F-4676-8FD2-FA8DE3CB21A8}" type="presParOf" srcId="{7E3957F3-5FF2-465E-ABEE-DCAA0E0348E8}" destId="{E93183E8-620F-4D3E-B6A1-4A2A7C30042F}" srcOrd="3" destOrd="0" presId="urn:microsoft.com/office/officeart/2018/2/layout/IconVerticalSolidList"/>
    <dgm:cxn modelId="{AEF33F9A-D35C-4860-9DB6-7B3AE5E17344}" type="presParOf" srcId="{79E7CF3B-A3FD-4435-A5BE-33ED03A5203F}" destId="{481D38D6-28A7-4B40-9CCB-48A4DAEC4730}" srcOrd="1" destOrd="0" presId="urn:microsoft.com/office/officeart/2018/2/layout/IconVerticalSolidList"/>
    <dgm:cxn modelId="{E7EF2259-86FA-42D1-983A-1EE450E46FF1}" type="presParOf" srcId="{79E7CF3B-A3FD-4435-A5BE-33ED03A5203F}" destId="{164A9B97-AFB8-41AC-86E0-A9F8D0472D38}" srcOrd="2" destOrd="0" presId="urn:microsoft.com/office/officeart/2018/2/layout/IconVerticalSolidList"/>
    <dgm:cxn modelId="{0BD3CEBD-FA8C-45CD-86C3-2B5EDBF51671}" type="presParOf" srcId="{164A9B97-AFB8-41AC-86E0-A9F8D0472D38}" destId="{6841B56E-6161-487E-8C85-77213419A266}" srcOrd="0" destOrd="0" presId="urn:microsoft.com/office/officeart/2018/2/layout/IconVerticalSolidList"/>
    <dgm:cxn modelId="{6D5F0402-9B27-49DB-8878-44ACB4B13341}" type="presParOf" srcId="{164A9B97-AFB8-41AC-86E0-A9F8D0472D38}" destId="{7E6421F2-9467-4FAE-A80F-B62A66A890EB}" srcOrd="1" destOrd="0" presId="urn:microsoft.com/office/officeart/2018/2/layout/IconVerticalSolidList"/>
    <dgm:cxn modelId="{FE4D8161-092B-47CD-B21F-B6419DF41265}" type="presParOf" srcId="{164A9B97-AFB8-41AC-86E0-A9F8D0472D38}" destId="{5A0BAD58-6CBA-4817-A605-D0EAAA6196A4}" srcOrd="2" destOrd="0" presId="urn:microsoft.com/office/officeart/2018/2/layout/IconVerticalSolidList"/>
    <dgm:cxn modelId="{FA3CF7CB-FCDA-4364-BD3F-EC87DDC1375E}" type="presParOf" srcId="{164A9B97-AFB8-41AC-86E0-A9F8D0472D38}" destId="{788D2761-3B3D-4386-A0FE-8C44300AE03B}" srcOrd="3" destOrd="0" presId="urn:microsoft.com/office/officeart/2018/2/layout/IconVerticalSolidList"/>
    <dgm:cxn modelId="{0BC77B6B-F8D2-4D06-8CE7-AB1C720733E0}" type="presParOf" srcId="{79E7CF3B-A3FD-4435-A5BE-33ED03A5203F}" destId="{898C2058-30BF-41C7-8DCF-91E7FACBED75}" srcOrd="3" destOrd="0" presId="urn:microsoft.com/office/officeart/2018/2/layout/IconVerticalSolidList"/>
    <dgm:cxn modelId="{D1C703B3-6FFB-4910-947A-76162B286DBC}" type="presParOf" srcId="{79E7CF3B-A3FD-4435-A5BE-33ED03A5203F}" destId="{75B6059E-6D11-439B-BFB5-95C911861843}" srcOrd="4" destOrd="0" presId="urn:microsoft.com/office/officeart/2018/2/layout/IconVerticalSolidList"/>
    <dgm:cxn modelId="{30477A9C-F281-41EB-BAA0-8870BC5B8583}" type="presParOf" srcId="{75B6059E-6D11-439B-BFB5-95C911861843}" destId="{69F794AD-7D54-4D73-B20A-F990B81A9938}" srcOrd="0" destOrd="0" presId="urn:microsoft.com/office/officeart/2018/2/layout/IconVerticalSolidList"/>
    <dgm:cxn modelId="{817C10D8-BAD3-4B97-B514-FD5458E6351A}" type="presParOf" srcId="{75B6059E-6D11-439B-BFB5-95C911861843}" destId="{4C080E2D-594A-4CDF-B5C9-5079A7232AA4}" srcOrd="1" destOrd="0" presId="urn:microsoft.com/office/officeart/2018/2/layout/IconVerticalSolidList"/>
    <dgm:cxn modelId="{5D9124BA-133E-497E-94EA-57D72849B800}" type="presParOf" srcId="{75B6059E-6D11-439B-BFB5-95C911861843}" destId="{48BD418D-4467-4D0E-8B88-5E0755C0FCEC}" srcOrd="2" destOrd="0" presId="urn:microsoft.com/office/officeart/2018/2/layout/IconVerticalSolidList"/>
    <dgm:cxn modelId="{006EBB47-E00E-4386-865F-A5B94C526CFD}" type="presParOf" srcId="{75B6059E-6D11-439B-BFB5-95C911861843}" destId="{31DD76CB-3C83-4646-984E-2E19DED78C9C}" srcOrd="3" destOrd="0" presId="urn:microsoft.com/office/officeart/2018/2/layout/IconVerticalSolidList"/>
    <dgm:cxn modelId="{9A091412-B127-4B98-87B3-0634009E5785}" type="presParOf" srcId="{79E7CF3B-A3FD-4435-A5BE-33ED03A5203F}" destId="{A0CB27A1-76BE-4534-A99E-E2749E8EA838}" srcOrd="5" destOrd="0" presId="urn:microsoft.com/office/officeart/2018/2/layout/IconVerticalSolidList"/>
    <dgm:cxn modelId="{48296349-B415-45F9-BDCE-63E9B38AE640}" type="presParOf" srcId="{79E7CF3B-A3FD-4435-A5BE-33ED03A5203F}" destId="{98F44F8C-5074-41B3-ADEE-D2B3C405CB5F}" srcOrd="6" destOrd="0" presId="urn:microsoft.com/office/officeart/2018/2/layout/IconVerticalSolidList"/>
    <dgm:cxn modelId="{98613B17-D916-4B6B-9F8F-26F4FDD3A9BB}" type="presParOf" srcId="{98F44F8C-5074-41B3-ADEE-D2B3C405CB5F}" destId="{31A67754-7979-4ADB-8F23-630C0FD071C0}" srcOrd="0" destOrd="0" presId="urn:microsoft.com/office/officeart/2018/2/layout/IconVerticalSolidList"/>
    <dgm:cxn modelId="{4EAD5C1F-1695-4864-B0DE-FF1C7129C3E4}" type="presParOf" srcId="{98F44F8C-5074-41B3-ADEE-D2B3C405CB5F}" destId="{6C8882D9-6E3C-4A8F-B5C0-CA55666F84FA}" srcOrd="1" destOrd="0" presId="urn:microsoft.com/office/officeart/2018/2/layout/IconVerticalSolidList"/>
    <dgm:cxn modelId="{387527BA-E00C-4C93-9219-2430F0291600}" type="presParOf" srcId="{98F44F8C-5074-41B3-ADEE-D2B3C405CB5F}" destId="{D2DB23F2-D3B3-449A-BCB5-C05DB7C8CC0E}" srcOrd="2" destOrd="0" presId="urn:microsoft.com/office/officeart/2018/2/layout/IconVerticalSolidList"/>
    <dgm:cxn modelId="{87297DF6-9E3B-42AB-B4F1-18049DF9FA46}" type="presParOf" srcId="{98F44F8C-5074-41B3-ADEE-D2B3C405CB5F}" destId="{548670F3-0D00-486E-AA44-184F3EE6207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E3096-8FF8-457A-84B6-1AFB3438A363}">
      <dsp:nvSpPr>
        <dsp:cNvPr id="0" name=""/>
        <dsp:cNvSpPr/>
      </dsp:nvSpPr>
      <dsp:spPr>
        <a:xfrm>
          <a:off x="0" y="756750"/>
          <a:ext cx="5076826" cy="1133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Learn how to chat with AI, and how Copilot works with the office 365 Suite</a:t>
          </a:r>
          <a:endParaRPr lang="en-US" sz="1900" kern="1200" dirty="0"/>
        </a:p>
      </dsp:txBody>
      <dsp:txXfrm>
        <a:off x="55344" y="812094"/>
        <a:ext cx="4966138" cy="1023042"/>
      </dsp:txXfrm>
    </dsp:sp>
    <dsp:sp modelId="{D8FB8956-21B5-42E8-B077-79234428B819}">
      <dsp:nvSpPr>
        <dsp:cNvPr id="0" name=""/>
        <dsp:cNvSpPr/>
      </dsp:nvSpPr>
      <dsp:spPr>
        <a:xfrm>
          <a:off x="0" y="1945200"/>
          <a:ext cx="5076826" cy="1133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Using Copilot Pro in Word, Excel, PowerPoint, and Outlook</a:t>
          </a:r>
          <a:endParaRPr lang="en-US" sz="1900" kern="1200" dirty="0"/>
        </a:p>
      </dsp:txBody>
      <dsp:txXfrm>
        <a:off x="55344" y="2000544"/>
        <a:ext cx="4966138" cy="1023042"/>
      </dsp:txXfrm>
    </dsp:sp>
    <dsp:sp modelId="{C3D27003-3AF6-4A19-95A5-F036BCFDBC5A}">
      <dsp:nvSpPr>
        <dsp:cNvPr id="0" name=""/>
        <dsp:cNvSpPr/>
      </dsp:nvSpPr>
      <dsp:spPr>
        <a:xfrm>
          <a:off x="0" y="3133650"/>
          <a:ext cx="5076826" cy="1133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CA" sz="1900" kern="1200" dirty="0"/>
            <a:t>Understanding the interaction between Copilot and ChatGPT</a:t>
          </a:r>
          <a:endParaRPr lang="en-US" sz="1900" kern="1200" dirty="0"/>
        </a:p>
      </dsp:txBody>
      <dsp:txXfrm>
        <a:off x="55344" y="3188994"/>
        <a:ext cx="4966138" cy="1023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938EF-4FA8-4B01-B497-FD5DB0B4742D}">
      <dsp:nvSpPr>
        <dsp:cNvPr id="0" name=""/>
        <dsp:cNvSpPr/>
      </dsp:nvSpPr>
      <dsp:spPr>
        <a:xfrm>
          <a:off x="0" y="389"/>
          <a:ext cx="7340048" cy="910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30061-45D1-4FE6-8D4E-D836F64106BA}">
      <dsp:nvSpPr>
        <dsp:cNvPr id="0" name=""/>
        <dsp:cNvSpPr/>
      </dsp:nvSpPr>
      <dsp:spPr>
        <a:xfrm>
          <a:off x="275573" y="205361"/>
          <a:ext cx="501042" cy="5010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BE61C2-DC9F-4077-9741-106E0E4EE5FD}">
      <dsp:nvSpPr>
        <dsp:cNvPr id="0" name=""/>
        <dsp:cNvSpPr/>
      </dsp:nvSpPr>
      <dsp:spPr>
        <a:xfrm>
          <a:off x="1052189" y="389"/>
          <a:ext cx="6287858" cy="91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13" tIns="96413" rIns="96413" bIns="96413" numCol="1" spcCol="1270" anchor="ctr" anchorCtr="0">
          <a:noAutofit/>
        </a:bodyPr>
        <a:lstStyle/>
        <a:p>
          <a:pPr marL="0" lvl="0" indent="0" algn="l" defTabSz="622300">
            <a:lnSpc>
              <a:spcPct val="100000"/>
            </a:lnSpc>
            <a:spcBef>
              <a:spcPct val="0"/>
            </a:spcBef>
            <a:spcAft>
              <a:spcPct val="35000"/>
            </a:spcAft>
            <a:buNone/>
          </a:pPr>
          <a:r>
            <a:rPr lang="en-US" sz="1400" b="0" kern="1200" baseline="0"/>
            <a:t>Use Copilot in Word, Excel, PowerPoint, OneNote, and Outlook</a:t>
          </a:r>
          <a:endParaRPr lang="en-US" sz="1400" kern="1200"/>
        </a:p>
      </dsp:txBody>
      <dsp:txXfrm>
        <a:off x="1052189" y="389"/>
        <a:ext cx="6287858" cy="910986"/>
      </dsp:txXfrm>
    </dsp:sp>
    <dsp:sp modelId="{FCBF0C22-7810-45D9-BA64-5BFEE46EBD40}">
      <dsp:nvSpPr>
        <dsp:cNvPr id="0" name=""/>
        <dsp:cNvSpPr/>
      </dsp:nvSpPr>
      <dsp:spPr>
        <a:xfrm>
          <a:off x="0" y="1139123"/>
          <a:ext cx="7340048" cy="910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AACD6C-1B92-4C97-9184-A916FBA10030}">
      <dsp:nvSpPr>
        <dsp:cNvPr id="0" name=""/>
        <dsp:cNvSpPr/>
      </dsp:nvSpPr>
      <dsp:spPr>
        <a:xfrm>
          <a:off x="275573" y="1344095"/>
          <a:ext cx="501042" cy="5010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433C2-89DF-4B3C-B26E-80215C9E927E}">
      <dsp:nvSpPr>
        <dsp:cNvPr id="0" name=""/>
        <dsp:cNvSpPr/>
      </dsp:nvSpPr>
      <dsp:spPr>
        <a:xfrm>
          <a:off x="1052189" y="1139123"/>
          <a:ext cx="6287858" cy="91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13" tIns="96413" rIns="96413" bIns="96413" numCol="1" spcCol="1270" anchor="ctr" anchorCtr="0">
          <a:noAutofit/>
        </a:bodyPr>
        <a:lstStyle/>
        <a:p>
          <a:pPr marL="0" lvl="0" indent="0" algn="l" defTabSz="622300">
            <a:lnSpc>
              <a:spcPct val="100000"/>
            </a:lnSpc>
            <a:spcBef>
              <a:spcPct val="0"/>
            </a:spcBef>
            <a:spcAft>
              <a:spcPct val="35000"/>
            </a:spcAft>
            <a:buNone/>
          </a:pPr>
          <a:r>
            <a:rPr lang="en-US" sz="1400" b="0" kern="1200" baseline="0"/>
            <a:t>Compile data in less time with generated formulas, summarized data, and visuals</a:t>
          </a:r>
          <a:endParaRPr lang="en-US" sz="1400" kern="1200"/>
        </a:p>
      </dsp:txBody>
      <dsp:txXfrm>
        <a:off x="1052189" y="1139123"/>
        <a:ext cx="6287858" cy="910986"/>
      </dsp:txXfrm>
    </dsp:sp>
    <dsp:sp modelId="{EDB76BFF-3999-4F18-B464-7586ABA91B68}">
      <dsp:nvSpPr>
        <dsp:cNvPr id="0" name=""/>
        <dsp:cNvSpPr/>
      </dsp:nvSpPr>
      <dsp:spPr>
        <a:xfrm>
          <a:off x="0" y="2277856"/>
          <a:ext cx="7340048" cy="9109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99095E-3C71-490F-9CB3-41A9EE3E8245}">
      <dsp:nvSpPr>
        <dsp:cNvPr id="0" name=""/>
        <dsp:cNvSpPr/>
      </dsp:nvSpPr>
      <dsp:spPr>
        <a:xfrm>
          <a:off x="275573" y="2482828"/>
          <a:ext cx="501042" cy="50104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57B454-A79E-4A2B-B2CA-430B20C6A62E}">
      <dsp:nvSpPr>
        <dsp:cNvPr id="0" name=""/>
        <dsp:cNvSpPr/>
      </dsp:nvSpPr>
      <dsp:spPr>
        <a:xfrm>
          <a:off x="1052189" y="2277856"/>
          <a:ext cx="6287858" cy="91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413" tIns="96413" rIns="96413" bIns="96413" numCol="1" spcCol="1270" anchor="ctr" anchorCtr="0">
          <a:noAutofit/>
        </a:bodyPr>
        <a:lstStyle/>
        <a:p>
          <a:pPr marL="0" lvl="0" indent="0" algn="l" defTabSz="622300">
            <a:lnSpc>
              <a:spcPct val="100000"/>
            </a:lnSpc>
            <a:spcBef>
              <a:spcPct val="0"/>
            </a:spcBef>
            <a:spcAft>
              <a:spcPct val="35000"/>
            </a:spcAft>
            <a:buNone/>
          </a:pPr>
          <a:r>
            <a:rPr lang="en-US" sz="1400" b="0" kern="1200" baseline="0"/>
            <a:t>Chat GPT4 – Consistent and reliable, can be personalized, and multilingual</a:t>
          </a:r>
          <a:endParaRPr lang="en-US" sz="1400" kern="1200"/>
        </a:p>
      </dsp:txBody>
      <dsp:txXfrm>
        <a:off x="1052189" y="2277856"/>
        <a:ext cx="6287858" cy="9109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23AEB-4081-43EB-B414-A27EDB3D3BAE}">
      <dsp:nvSpPr>
        <dsp:cNvPr id="0" name=""/>
        <dsp:cNvSpPr/>
      </dsp:nvSpPr>
      <dsp:spPr>
        <a:xfrm>
          <a:off x="2458" y="57949"/>
          <a:ext cx="1950476" cy="2730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067" tIns="330200" rIns="152067" bIns="330200" numCol="1" spcCol="1270" anchor="t" anchorCtr="0">
          <a:noAutofit/>
        </a:bodyPr>
        <a:lstStyle/>
        <a:p>
          <a:pPr marL="0" lvl="0" indent="0" algn="l" defTabSz="488950">
            <a:lnSpc>
              <a:spcPct val="90000"/>
            </a:lnSpc>
            <a:spcBef>
              <a:spcPct val="0"/>
            </a:spcBef>
            <a:spcAft>
              <a:spcPct val="35000"/>
            </a:spcAft>
            <a:buNone/>
          </a:pPr>
          <a:r>
            <a:rPr lang="en-CA" sz="1100" b="0" kern="1200" baseline="0"/>
            <a:t>Improve your browsing experience by utilizing the sidebar feature within the Microsoft Edge browser</a:t>
          </a:r>
          <a:endParaRPr lang="en-US" sz="1100" kern="1200"/>
        </a:p>
      </dsp:txBody>
      <dsp:txXfrm>
        <a:off x="2458" y="1095603"/>
        <a:ext cx="1950476" cy="1638400"/>
      </dsp:txXfrm>
    </dsp:sp>
    <dsp:sp modelId="{8DF7D6B9-A477-4D9C-A2C8-0DBECF44E40B}">
      <dsp:nvSpPr>
        <dsp:cNvPr id="0" name=""/>
        <dsp:cNvSpPr/>
      </dsp:nvSpPr>
      <dsp:spPr>
        <a:xfrm>
          <a:off x="568096" y="331016"/>
          <a:ext cx="819200" cy="81920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868" tIns="12700" rIns="63868" bIns="12700" numCol="1" spcCol="1270" anchor="ctr" anchorCtr="0">
          <a:noAutofit/>
        </a:bodyPr>
        <a:lstStyle/>
        <a:p>
          <a:pPr marL="0" lvl="0" indent="0" algn="ctr" defTabSz="1066800">
            <a:lnSpc>
              <a:spcPct val="90000"/>
            </a:lnSpc>
            <a:spcBef>
              <a:spcPct val="0"/>
            </a:spcBef>
            <a:spcAft>
              <a:spcPct val="35000"/>
            </a:spcAft>
            <a:buNone/>
          </a:pPr>
          <a:r>
            <a:rPr lang="en-US" sz="2400" kern="1200"/>
            <a:t>1</a:t>
          </a:r>
        </a:p>
      </dsp:txBody>
      <dsp:txXfrm>
        <a:off x="688065" y="450985"/>
        <a:ext cx="579262" cy="579262"/>
      </dsp:txXfrm>
    </dsp:sp>
    <dsp:sp modelId="{EAF24D65-6868-4ADC-8880-16A7F6827A4B}">
      <dsp:nvSpPr>
        <dsp:cNvPr id="0" name=""/>
        <dsp:cNvSpPr/>
      </dsp:nvSpPr>
      <dsp:spPr>
        <a:xfrm>
          <a:off x="2458" y="2788545"/>
          <a:ext cx="195047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BB3CD9F-DADE-4F4A-A5E2-61EDC358D5DE}">
      <dsp:nvSpPr>
        <dsp:cNvPr id="0" name=""/>
        <dsp:cNvSpPr/>
      </dsp:nvSpPr>
      <dsp:spPr>
        <a:xfrm>
          <a:off x="2147982" y="57949"/>
          <a:ext cx="1950476" cy="2730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067" tIns="330200" rIns="152067" bIns="330200" numCol="1" spcCol="1270" anchor="t" anchorCtr="0">
          <a:noAutofit/>
        </a:bodyPr>
        <a:lstStyle/>
        <a:p>
          <a:pPr marL="0" lvl="0" indent="0" algn="l" defTabSz="488950">
            <a:lnSpc>
              <a:spcPct val="90000"/>
            </a:lnSpc>
            <a:spcBef>
              <a:spcPct val="0"/>
            </a:spcBef>
            <a:spcAft>
              <a:spcPct val="35000"/>
            </a:spcAft>
            <a:buNone/>
          </a:pPr>
          <a:r>
            <a:rPr lang="en-CA" sz="1100" b="0" kern="1200" baseline="0"/>
            <a:t>Get specific answers by using the “screenshot” icon in the sidebar search bar</a:t>
          </a:r>
          <a:endParaRPr lang="en-US" sz="1100" kern="1200"/>
        </a:p>
      </dsp:txBody>
      <dsp:txXfrm>
        <a:off x="2147982" y="1095603"/>
        <a:ext cx="1950476" cy="1638400"/>
      </dsp:txXfrm>
    </dsp:sp>
    <dsp:sp modelId="{FF755C96-9BD1-4F9A-A1BC-9000B132CE03}">
      <dsp:nvSpPr>
        <dsp:cNvPr id="0" name=""/>
        <dsp:cNvSpPr/>
      </dsp:nvSpPr>
      <dsp:spPr>
        <a:xfrm>
          <a:off x="2713621" y="331016"/>
          <a:ext cx="819200" cy="81920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868" tIns="12700" rIns="63868" bIns="12700" numCol="1" spcCol="1270" anchor="ctr" anchorCtr="0">
          <a:noAutofit/>
        </a:bodyPr>
        <a:lstStyle/>
        <a:p>
          <a:pPr marL="0" lvl="0" indent="0" algn="ctr" defTabSz="1066800">
            <a:lnSpc>
              <a:spcPct val="90000"/>
            </a:lnSpc>
            <a:spcBef>
              <a:spcPct val="0"/>
            </a:spcBef>
            <a:spcAft>
              <a:spcPct val="35000"/>
            </a:spcAft>
            <a:buNone/>
          </a:pPr>
          <a:r>
            <a:rPr lang="en-US" sz="2400" kern="1200"/>
            <a:t>2</a:t>
          </a:r>
        </a:p>
      </dsp:txBody>
      <dsp:txXfrm>
        <a:off x="2833590" y="450985"/>
        <a:ext cx="579262" cy="579262"/>
      </dsp:txXfrm>
    </dsp:sp>
    <dsp:sp modelId="{01F99693-3613-4729-89DC-B9226BA4B60B}">
      <dsp:nvSpPr>
        <dsp:cNvPr id="0" name=""/>
        <dsp:cNvSpPr/>
      </dsp:nvSpPr>
      <dsp:spPr>
        <a:xfrm>
          <a:off x="2147982" y="2788545"/>
          <a:ext cx="195047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79D6411-8CD4-486D-A47A-B5379F1E45A7}">
      <dsp:nvSpPr>
        <dsp:cNvPr id="0" name=""/>
        <dsp:cNvSpPr/>
      </dsp:nvSpPr>
      <dsp:spPr>
        <a:xfrm>
          <a:off x="4293507" y="57949"/>
          <a:ext cx="1950476" cy="2730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067" tIns="330200" rIns="152067" bIns="330200" numCol="1" spcCol="1270" anchor="t" anchorCtr="0">
          <a:noAutofit/>
        </a:bodyPr>
        <a:lstStyle/>
        <a:p>
          <a:pPr marL="0" lvl="0" indent="0" algn="l" defTabSz="488950">
            <a:lnSpc>
              <a:spcPct val="90000"/>
            </a:lnSpc>
            <a:spcBef>
              <a:spcPct val="0"/>
            </a:spcBef>
            <a:spcAft>
              <a:spcPct val="35000"/>
            </a:spcAft>
            <a:buNone/>
          </a:pPr>
          <a:r>
            <a:rPr lang="en-CA" sz="1100" b="0" kern="1200" baseline="0"/>
            <a:t>Direct Copilot’s answer in edge by using the “add image” addition</a:t>
          </a:r>
          <a:endParaRPr lang="en-US" sz="1100" kern="1200"/>
        </a:p>
      </dsp:txBody>
      <dsp:txXfrm>
        <a:off x="4293507" y="1095603"/>
        <a:ext cx="1950476" cy="1638400"/>
      </dsp:txXfrm>
    </dsp:sp>
    <dsp:sp modelId="{78CBDAE3-1BF5-4257-B6FA-F086FB018692}">
      <dsp:nvSpPr>
        <dsp:cNvPr id="0" name=""/>
        <dsp:cNvSpPr/>
      </dsp:nvSpPr>
      <dsp:spPr>
        <a:xfrm>
          <a:off x="4859145" y="331016"/>
          <a:ext cx="819200" cy="81920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868" tIns="12700" rIns="63868" bIns="12700" numCol="1" spcCol="1270" anchor="ctr" anchorCtr="0">
          <a:noAutofit/>
        </a:bodyPr>
        <a:lstStyle/>
        <a:p>
          <a:pPr marL="0" lvl="0" indent="0" algn="ctr" defTabSz="1066800">
            <a:lnSpc>
              <a:spcPct val="90000"/>
            </a:lnSpc>
            <a:spcBef>
              <a:spcPct val="0"/>
            </a:spcBef>
            <a:spcAft>
              <a:spcPct val="35000"/>
            </a:spcAft>
            <a:buNone/>
          </a:pPr>
          <a:r>
            <a:rPr lang="en-US" sz="2400" kern="1200"/>
            <a:t>3</a:t>
          </a:r>
        </a:p>
      </dsp:txBody>
      <dsp:txXfrm>
        <a:off x="4979114" y="450985"/>
        <a:ext cx="579262" cy="579262"/>
      </dsp:txXfrm>
    </dsp:sp>
    <dsp:sp modelId="{CC8B50CB-1564-40A2-B81D-287FD6238B6F}">
      <dsp:nvSpPr>
        <dsp:cNvPr id="0" name=""/>
        <dsp:cNvSpPr/>
      </dsp:nvSpPr>
      <dsp:spPr>
        <a:xfrm>
          <a:off x="4293507" y="2788545"/>
          <a:ext cx="195047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E701588-FEBF-4381-8E9D-9BCB0618FA76}">
      <dsp:nvSpPr>
        <dsp:cNvPr id="0" name=""/>
        <dsp:cNvSpPr/>
      </dsp:nvSpPr>
      <dsp:spPr>
        <a:xfrm>
          <a:off x="6439031" y="57949"/>
          <a:ext cx="1950476" cy="273066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067" tIns="330200" rIns="152067" bIns="330200" numCol="1" spcCol="1270" anchor="t" anchorCtr="0">
          <a:noAutofit/>
        </a:bodyPr>
        <a:lstStyle/>
        <a:p>
          <a:pPr marL="0" lvl="0" indent="0" algn="l" defTabSz="488950">
            <a:lnSpc>
              <a:spcPct val="90000"/>
            </a:lnSpc>
            <a:spcBef>
              <a:spcPct val="0"/>
            </a:spcBef>
            <a:spcAft>
              <a:spcPct val="35000"/>
            </a:spcAft>
            <a:buNone/>
          </a:pPr>
          <a:r>
            <a:rPr lang="en-CA" sz="1100" b="0" kern="1200" baseline="0" dirty="0"/>
            <a:t>Copilot can respond to requests that pertain to documents, webpages opened in your current edge tab, and more!</a:t>
          </a:r>
          <a:endParaRPr lang="en-US" sz="1100" kern="1200" dirty="0"/>
        </a:p>
      </dsp:txBody>
      <dsp:txXfrm>
        <a:off x="6439031" y="1095603"/>
        <a:ext cx="1950476" cy="1638400"/>
      </dsp:txXfrm>
    </dsp:sp>
    <dsp:sp modelId="{DD85DEBD-22F4-44BF-8383-9BC499311689}">
      <dsp:nvSpPr>
        <dsp:cNvPr id="0" name=""/>
        <dsp:cNvSpPr/>
      </dsp:nvSpPr>
      <dsp:spPr>
        <a:xfrm>
          <a:off x="7004669" y="331016"/>
          <a:ext cx="819200" cy="81920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63868" tIns="12700" rIns="63868" bIns="12700" numCol="1" spcCol="1270" anchor="ctr" anchorCtr="0">
          <a:noAutofit/>
        </a:bodyPr>
        <a:lstStyle/>
        <a:p>
          <a:pPr marL="0" lvl="0" indent="0" algn="ctr" defTabSz="1066800">
            <a:lnSpc>
              <a:spcPct val="90000"/>
            </a:lnSpc>
            <a:spcBef>
              <a:spcPct val="0"/>
            </a:spcBef>
            <a:spcAft>
              <a:spcPct val="35000"/>
            </a:spcAft>
            <a:buNone/>
          </a:pPr>
          <a:r>
            <a:rPr lang="en-US" sz="2400" kern="1200"/>
            <a:t>4</a:t>
          </a:r>
        </a:p>
      </dsp:txBody>
      <dsp:txXfrm>
        <a:off x="7124638" y="450985"/>
        <a:ext cx="579262" cy="579262"/>
      </dsp:txXfrm>
    </dsp:sp>
    <dsp:sp modelId="{160E916A-14C9-4A25-8B29-24F1C199E89F}">
      <dsp:nvSpPr>
        <dsp:cNvPr id="0" name=""/>
        <dsp:cNvSpPr/>
      </dsp:nvSpPr>
      <dsp:spPr>
        <a:xfrm>
          <a:off x="6439031" y="2788545"/>
          <a:ext cx="195047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912E5-5AC9-422A-BAC5-46929C143C0D}">
      <dsp:nvSpPr>
        <dsp:cNvPr id="0" name=""/>
        <dsp:cNvSpPr/>
      </dsp:nvSpPr>
      <dsp:spPr>
        <a:xfrm>
          <a:off x="0" y="95926"/>
          <a:ext cx="5031485" cy="162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b="0" kern="1200" baseline="0" dirty="0"/>
            <a:t>Draft with Copilot in Microsoft Word and discover Copilot’s flawless writing capabilities</a:t>
          </a:r>
          <a:endParaRPr lang="en-US" sz="1500" kern="1200" dirty="0"/>
        </a:p>
      </dsp:txBody>
      <dsp:txXfrm>
        <a:off x="79193" y="175119"/>
        <a:ext cx="4873099" cy="1463892"/>
      </dsp:txXfrm>
    </dsp:sp>
    <dsp:sp modelId="{2CA5F7B7-53FE-4901-B40E-20B783C1BD25}">
      <dsp:nvSpPr>
        <dsp:cNvPr id="0" name=""/>
        <dsp:cNvSpPr/>
      </dsp:nvSpPr>
      <dsp:spPr>
        <a:xfrm>
          <a:off x="0" y="1761404"/>
          <a:ext cx="5031485" cy="162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b="0" kern="1200" baseline="0"/>
            <a:t>Ask for any type of document to be written, and watch Copilot take care of the rest</a:t>
          </a:r>
          <a:endParaRPr lang="en-US" sz="1500" kern="1200"/>
        </a:p>
      </dsp:txBody>
      <dsp:txXfrm>
        <a:off x="79193" y="1840597"/>
        <a:ext cx="4873099" cy="1463892"/>
      </dsp:txXfrm>
    </dsp:sp>
    <dsp:sp modelId="{37A82FC3-AFAE-4682-9C2D-C2DEE9F594CE}">
      <dsp:nvSpPr>
        <dsp:cNvPr id="0" name=""/>
        <dsp:cNvSpPr/>
      </dsp:nvSpPr>
      <dsp:spPr>
        <a:xfrm>
          <a:off x="0" y="3426883"/>
          <a:ext cx="5031485" cy="16222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CA" sz="1500" b="0" kern="1200" baseline="0"/>
            <a:t>Whether you want to create a resume template, summarize a document, or create a paragraph about time-management, the rest will be covered by Copilot in seconds!</a:t>
          </a:r>
          <a:endParaRPr lang="en-US" sz="1500" kern="1200"/>
        </a:p>
      </dsp:txBody>
      <dsp:txXfrm>
        <a:off x="79193" y="3506076"/>
        <a:ext cx="4873099" cy="14638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01DBA-B116-4586-90F7-BB5DA171B590}">
      <dsp:nvSpPr>
        <dsp:cNvPr id="0" name=""/>
        <dsp:cNvSpPr/>
      </dsp:nvSpPr>
      <dsp:spPr>
        <a:xfrm>
          <a:off x="949947" y="412952"/>
          <a:ext cx="1104019" cy="11040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2A5A7E-EBD0-4EAF-A2E0-F66C5661082C}">
      <dsp:nvSpPr>
        <dsp:cNvPr id="0" name=""/>
        <dsp:cNvSpPr/>
      </dsp:nvSpPr>
      <dsp:spPr>
        <a:xfrm>
          <a:off x="275269" y="1886668"/>
          <a:ext cx="2453376"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b="0" kern="1200" baseline="0"/>
            <a:t>Take advantage of the AI driven command system within Copilot in PowerPoint and take charge of the content you want within a minute!</a:t>
          </a:r>
          <a:endParaRPr lang="en-US" sz="1100" kern="1200"/>
        </a:p>
      </dsp:txBody>
      <dsp:txXfrm>
        <a:off x="275269" y="1886668"/>
        <a:ext cx="2453376" cy="990000"/>
      </dsp:txXfrm>
    </dsp:sp>
    <dsp:sp modelId="{227F32BE-6FC3-4B52-8AB4-A5BE12C095C1}">
      <dsp:nvSpPr>
        <dsp:cNvPr id="0" name=""/>
        <dsp:cNvSpPr/>
      </dsp:nvSpPr>
      <dsp:spPr>
        <a:xfrm>
          <a:off x="3832665" y="412952"/>
          <a:ext cx="1104019" cy="11040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3EB0B3-640C-4CB4-BD2B-87B5B3AC92FC}">
      <dsp:nvSpPr>
        <dsp:cNvPr id="0" name=""/>
        <dsp:cNvSpPr/>
      </dsp:nvSpPr>
      <dsp:spPr>
        <a:xfrm>
          <a:off x="3157986" y="1886668"/>
          <a:ext cx="2453376"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b="0" kern="1200" baseline="0"/>
            <a:t>Use different prompts, and see how easy it becomes to personalize the way you create a PowerPoint</a:t>
          </a:r>
          <a:endParaRPr lang="en-US" sz="1100" kern="1200"/>
        </a:p>
      </dsp:txBody>
      <dsp:txXfrm>
        <a:off x="3157986" y="1886668"/>
        <a:ext cx="2453376" cy="990000"/>
      </dsp:txXfrm>
    </dsp:sp>
    <dsp:sp modelId="{E2F91466-8DBB-4555-9F16-AC29E5523E54}">
      <dsp:nvSpPr>
        <dsp:cNvPr id="0" name=""/>
        <dsp:cNvSpPr/>
      </dsp:nvSpPr>
      <dsp:spPr>
        <a:xfrm>
          <a:off x="6715382" y="412952"/>
          <a:ext cx="1104019" cy="11040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5000A8-3DDA-46B4-AEA3-31F4709F735D}">
      <dsp:nvSpPr>
        <dsp:cNvPr id="0" name=""/>
        <dsp:cNvSpPr/>
      </dsp:nvSpPr>
      <dsp:spPr>
        <a:xfrm>
          <a:off x="6040704" y="1886668"/>
          <a:ext cx="2453376" cy="99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CA" sz="1100" b="0" kern="1200" baseline="0"/>
            <a:t>Create, Understand, Edit and Ask your way to the most complete presentation using the chat system built within Copilot for PowerPoint</a:t>
          </a:r>
          <a:endParaRPr lang="en-US" sz="1100" kern="1200"/>
        </a:p>
      </dsp:txBody>
      <dsp:txXfrm>
        <a:off x="6040704" y="1886668"/>
        <a:ext cx="2453376" cy="99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2E588D-5B9F-47AC-BF5F-C27D7922DE20}">
      <dsp:nvSpPr>
        <dsp:cNvPr id="0" name=""/>
        <dsp:cNvSpPr/>
      </dsp:nvSpPr>
      <dsp:spPr>
        <a:xfrm>
          <a:off x="2428065" y="1377563"/>
          <a:ext cx="525848" cy="91440"/>
        </a:xfrm>
        <a:custGeom>
          <a:avLst/>
          <a:gdLst/>
          <a:ahLst/>
          <a:cxnLst/>
          <a:rect l="0" t="0" r="0" b="0"/>
          <a:pathLst>
            <a:path>
              <a:moveTo>
                <a:pt x="0" y="45720"/>
              </a:moveTo>
              <a:lnTo>
                <a:pt x="52584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77077" y="1420498"/>
        <a:ext cx="27822" cy="5569"/>
      </dsp:txXfrm>
    </dsp:sp>
    <dsp:sp modelId="{F432FC06-98A5-4D32-A9CD-005B8CB5A62E}">
      <dsp:nvSpPr>
        <dsp:cNvPr id="0" name=""/>
        <dsp:cNvSpPr/>
      </dsp:nvSpPr>
      <dsp:spPr>
        <a:xfrm>
          <a:off x="10524" y="697481"/>
          <a:ext cx="2419340" cy="14516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550" tIns="124439" rIns="118550" bIns="124439" numCol="1" spcCol="1270" anchor="ctr" anchorCtr="0">
          <a:noAutofit/>
        </a:bodyPr>
        <a:lstStyle/>
        <a:p>
          <a:pPr marL="0" lvl="0" indent="0" algn="ctr" defTabSz="533400">
            <a:lnSpc>
              <a:spcPct val="90000"/>
            </a:lnSpc>
            <a:spcBef>
              <a:spcPct val="0"/>
            </a:spcBef>
            <a:spcAft>
              <a:spcPct val="35000"/>
            </a:spcAft>
            <a:buNone/>
          </a:pPr>
          <a:r>
            <a:rPr lang="en-CA" sz="1200" b="0" kern="1200" baseline="0" dirty="0"/>
            <a:t>Explore how Copilot Pro can simplify the way you input formulas, conditional formatting, and data validation prompts</a:t>
          </a:r>
          <a:endParaRPr lang="en-US" sz="1200" kern="1200" dirty="0"/>
        </a:p>
      </dsp:txBody>
      <dsp:txXfrm>
        <a:off x="10524" y="697481"/>
        <a:ext cx="2419340" cy="1451604"/>
      </dsp:txXfrm>
    </dsp:sp>
    <dsp:sp modelId="{AD682AD6-AA23-4437-BFE0-96579DAF4FFD}">
      <dsp:nvSpPr>
        <dsp:cNvPr id="0" name=""/>
        <dsp:cNvSpPr/>
      </dsp:nvSpPr>
      <dsp:spPr>
        <a:xfrm>
          <a:off x="5403853" y="1377563"/>
          <a:ext cx="525848" cy="91440"/>
        </a:xfrm>
        <a:custGeom>
          <a:avLst/>
          <a:gdLst/>
          <a:ahLst/>
          <a:cxnLst/>
          <a:rect l="0" t="0" r="0" b="0"/>
          <a:pathLst>
            <a:path>
              <a:moveTo>
                <a:pt x="0" y="45720"/>
              </a:moveTo>
              <a:lnTo>
                <a:pt x="52584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52866" y="1420498"/>
        <a:ext cx="27822" cy="5569"/>
      </dsp:txXfrm>
    </dsp:sp>
    <dsp:sp modelId="{AB11A163-401E-48D5-B968-60B2E4D50C25}">
      <dsp:nvSpPr>
        <dsp:cNvPr id="0" name=""/>
        <dsp:cNvSpPr/>
      </dsp:nvSpPr>
      <dsp:spPr>
        <a:xfrm>
          <a:off x="2986313" y="697481"/>
          <a:ext cx="2419340" cy="14516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550" tIns="124439" rIns="118550" bIns="124439" numCol="1" spcCol="1270" anchor="ctr" anchorCtr="0">
          <a:noAutofit/>
        </a:bodyPr>
        <a:lstStyle/>
        <a:p>
          <a:pPr marL="0" lvl="0" indent="0" algn="ctr" defTabSz="533400">
            <a:lnSpc>
              <a:spcPct val="90000"/>
            </a:lnSpc>
            <a:spcBef>
              <a:spcPct val="0"/>
            </a:spcBef>
            <a:spcAft>
              <a:spcPct val="35000"/>
            </a:spcAft>
            <a:buNone/>
          </a:pPr>
          <a:r>
            <a:rPr lang="en-CA" sz="1200" b="0" kern="1200" baseline="0"/>
            <a:t>Visualize data with Copilot commands in Excel</a:t>
          </a:r>
          <a:endParaRPr lang="en-US" sz="1200" kern="1200"/>
        </a:p>
      </dsp:txBody>
      <dsp:txXfrm>
        <a:off x="2986313" y="697481"/>
        <a:ext cx="2419340" cy="1451604"/>
      </dsp:txXfrm>
    </dsp:sp>
    <dsp:sp modelId="{290E79E9-22B1-468F-A8AA-510A14D48E71}">
      <dsp:nvSpPr>
        <dsp:cNvPr id="0" name=""/>
        <dsp:cNvSpPr/>
      </dsp:nvSpPr>
      <dsp:spPr>
        <a:xfrm>
          <a:off x="5962101" y="697481"/>
          <a:ext cx="2419340" cy="14516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550" tIns="124439" rIns="118550" bIns="124439" numCol="1" spcCol="1270" anchor="ctr" anchorCtr="0">
          <a:noAutofit/>
        </a:bodyPr>
        <a:lstStyle/>
        <a:p>
          <a:pPr marL="0" lvl="0" indent="0" algn="ctr" defTabSz="533400">
            <a:lnSpc>
              <a:spcPct val="90000"/>
            </a:lnSpc>
            <a:spcBef>
              <a:spcPct val="0"/>
            </a:spcBef>
            <a:spcAft>
              <a:spcPct val="35000"/>
            </a:spcAft>
            <a:buNone/>
          </a:pPr>
          <a:r>
            <a:rPr lang="en-CA" sz="1200" b="0" kern="1200" baseline="0"/>
            <a:t>Generate formula columns, show insights in PivotTables and charts, and highlight interesting portions of data</a:t>
          </a:r>
          <a:endParaRPr lang="en-US" sz="1200" kern="1200"/>
        </a:p>
      </dsp:txBody>
      <dsp:txXfrm>
        <a:off x="5962101" y="697481"/>
        <a:ext cx="2419340" cy="14516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5C9CD-485C-4097-A2EA-E2FBDB4F132E}">
      <dsp:nvSpPr>
        <dsp:cNvPr id="0" name=""/>
        <dsp:cNvSpPr/>
      </dsp:nvSpPr>
      <dsp:spPr>
        <a:xfrm>
          <a:off x="0" y="445"/>
          <a:ext cx="5197655" cy="10429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2F1799-874C-4D43-A771-E93E94B18E41}">
      <dsp:nvSpPr>
        <dsp:cNvPr id="0" name=""/>
        <dsp:cNvSpPr/>
      </dsp:nvSpPr>
      <dsp:spPr>
        <a:xfrm>
          <a:off x="315495" y="235111"/>
          <a:ext cx="573627" cy="573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5643F2-1FDB-49A8-9398-1F05DE04F4FA}">
      <dsp:nvSpPr>
        <dsp:cNvPr id="0" name=""/>
        <dsp:cNvSpPr/>
      </dsp:nvSpPr>
      <dsp:spPr>
        <a:xfrm>
          <a:off x="1204618" y="445"/>
          <a:ext cx="3993036" cy="104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80" tIns="110380" rIns="110380" bIns="110380" numCol="1" spcCol="1270" anchor="ctr" anchorCtr="0">
          <a:noAutofit/>
        </a:bodyPr>
        <a:lstStyle/>
        <a:p>
          <a:pPr marL="0" lvl="0" indent="0" algn="l" defTabSz="622300">
            <a:lnSpc>
              <a:spcPct val="100000"/>
            </a:lnSpc>
            <a:spcBef>
              <a:spcPct val="0"/>
            </a:spcBef>
            <a:spcAft>
              <a:spcPct val="35000"/>
            </a:spcAft>
            <a:buNone/>
          </a:pPr>
          <a:r>
            <a:rPr lang="en-CA" sz="1400" b="0" kern="1200" baseline="0"/>
            <a:t>Fast and efficient writing</a:t>
          </a:r>
          <a:endParaRPr lang="en-US" sz="1400" kern="1200"/>
        </a:p>
      </dsp:txBody>
      <dsp:txXfrm>
        <a:off x="1204618" y="445"/>
        <a:ext cx="3993036" cy="1042959"/>
      </dsp:txXfrm>
    </dsp:sp>
    <dsp:sp modelId="{5731ADE9-7563-459C-B9C1-017A98FDB4C5}">
      <dsp:nvSpPr>
        <dsp:cNvPr id="0" name=""/>
        <dsp:cNvSpPr/>
      </dsp:nvSpPr>
      <dsp:spPr>
        <a:xfrm>
          <a:off x="0" y="1304145"/>
          <a:ext cx="5197655" cy="10429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D80C2F-B24F-4793-A445-3D23745A3807}">
      <dsp:nvSpPr>
        <dsp:cNvPr id="0" name=""/>
        <dsp:cNvSpPr/>
      </dsp:nvSpPr>
      <dsp:spPr>
        <a:xfrm>
          <a:off x="315495" y="1538811"/>
          <a:ext cx="573627" cy="573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4F980B-F58B-4FC0-8D07-DCD52A7D653E}">
      <dsp:nvSpPr>
        <dsp:cNvPr id="0" name=""/>
        <dsp:cNvSpPr/>
      </dsp:nvSpPr>
      <dsp:spPr>
        <a:xfrm>
          <a:off x="1204618" y="1304145"/>
          <a:ext cx="3993036" cy="104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80" tIns="110380" rIns="110380" bIns="110380" numCol="1" spcCol="1270" anchor="ctr" anchorCtr="0">
          <a:noAutofit/>
        </a:bodyPr>
        <a:lstStyle/>
        <a:p>
          <a:pPr marL="0" lvl="0" indent="0" algn="l" defTabSz="622300">
            <a:lnSpc>
              <a:spcPct val="100000"/>
            </a:lnSpc>
            <a:spcBef>
              <a:spcPct val="0"/>
            </a:spcBef>
            <a:spcAft>
              <a:spcPct val="35000"/>
            </a:spcAft>
            <a:buNone/>
          </a:pPr>
          <a:r>
            <a:rPr lang="en-CA" sz="1400" b="0" kern="1200" baseline="0"/>
            <a:t>Correction, improvement, and suggestions throughout Copilot in Outlook</a:t>
          </a:r>
          <a:endParaRPr lang="en-US" sz="1400" kern="1200"/>
        </a:p>
      </dsp:txBody>
      <dsp:txXfrm>
        <a:off x="1204618" y="1304145"/>
        <a:ext cx="3993036" cy="1042959"/>
      </dsp:txXfrm>
    </dsp:sp>
    <dsp:sp modelId="{EDEF44E8-33B8-4610-8E9C-9C9652FBE59F}">
      <dsp:nvSpPr>
        <dsp:cNvPr id="0" name=""/>
        <dsp:cNvSpPr/>
      </dsp:nvSpPr>
      <dsp:spPr>
        <a:xfrm>
          <a:off x="0" y="2607844"/>
          <a:ext cx="5197655" cy="104295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DDA9E8-84A6-4293-95A2-B912313826FA}">
      <dsp:nvSpPr>
        <dsp:cNvPr id="0" name=""/>
        <dsp:cNvSpPr/>
      </dsp:nvSpPr>
      <dsp:spPr>
        <a:xfrm>
          <a:off x="315495" y="2842510"/>
          <a:ext cx="573627" cy="573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514970-DE17-40F8-851C-3B886877A7AF}">
      <dsp:nvSpPr>
        <dsp:cNvPr id="0" name=""/>
        <dsp:cNvSpPr/>
      </dsp:nvSpPr>
      <dsp:spPr>
        <a:xfrm>
          <a:off x="1204618" y="2607844"/>
          <a:ext cx="3993036" cy="104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380" tIns="110380" rIns="110380" bIns="110380" numCol="1" spcCol="1270" anchor="ctr" anchorCtr="0">
          <a:noAutofit/>
        </a:bodyPr>
        <a:lstStyle/>
        <a:p>
          <a:pPr marL="0" lvl="0" indent="0" algn="l" defTabSz="622300">
            <a:lnSpc>
              <a:spcPct val="100000"/>
            </a:lnSpc>
            <a:spcBef>
              <a:spcPct val="0"/>
            </a:spcBef>
            <a:spcAft>
              <a:spcPct val="35000"/>
            </a:spcAft>
            <a:buNone/>
          </a:pPr>
          <a:r>
            <a:rPr lang="en-CA" sz="1400" b="0" kern="1200" baseline="0"/>
            <a:t>“Out of office”, “Temporary Leave” emails have never been so simple and effortless</a:t>
          </a:r>
          <a:endParaRPr lang="en-US" sz="1400" kern="1200"/>
        </a:p>
      </dsp:txBody>
      <dsp:txXfrm>
        <a:off x="1204618" y="2607844"/>
        <a:ext cx="3993036" cy="10429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CAF32-83D5-480B-9255-CCE842248973}">
      <dsp:nvSpPr>
        <dsp:cNvPr id="0" name=""/>
        <dsp:cNvSpPr/>
      </dsp:nvSpPr>
      <dsp:spPr>
        <a:xfrm>
          <a:off x="0" y="1323"/>
          <a:ext cx="7340048" cy="670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16600-AFBB-4FC7-8E24-71C008F10C29}">
      <dsp:nvSpPr>
        <dsp:cNvPr id="0" name=""/>
        <dsp:cNvSpPr/>
      </dsp:nvSpPr>
      <dsp:spPr>
        <a:xfrm>
          <a:off x="202935" y="152267"/>
          <a:ext cx="368973" cy="3689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183E8-620F-4D3E-B6A1-4A2A7C30042F}">
      <dsp:nvSpPr>
        <dsp:cNvPr id="0" name=""/>
        <dsp:cNvSpPr/>
      </dsp:nvSpPr>
      <dsp:spPr>
        <a:xfrm>
          <a:off x="774843" y="1323"/>
          <a:ext cx="6565204" cy="67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99" tIns="70999" rIns="70999" bIns="70999" numCol="1" spcCol="1270" anchor="ctr" anchorCtr="0">
          <a:noAutofit/>
        </a:bodyPr>
        <a:lstStyle/>
        <a:p>
          <a:pPr marL="0" lvl="0" indent="0" algn="l" defTabSz="622300">
            <a:lnSpc>
              <a:spcPct val="100000"/>
            </a:lnSpc>
            <a:spcBef>
              <a:spcPct val="0"/>
            </a:spcBef>
            <a:spcAft>
              <a:spcPct val="35000"/>
            </a:spcAft>
            <a:buNone/>
          </a:pPr>
          <a:r>
            <a:rPr lang="en-CA" sz="1400" kern="1200"/>
            <a:t>Focusing on visual design within Copilot</a:t>
          </a:r>
          <a:endParaRPr lang="en-US" sz="1400" kern="1200"/>
        </a:p>
      </dsp:txBody>
      <dsp:txXfrm>
        <a:off x="774843" y="1323"/>
        <a:ext cx="6565204" cy="670860"/>
      </dsp:txXfrm>
    </dsp:sp>
    <dsp:sp modelId="{6841B56E-6161-487E-8C85-77213419A266}">
      <dsp:nvSpPr>
        <dsp:cNvPr id="0" name=""/>
        <dsp:cNvSpPr/>
      </dsp:nvSpPr>
      <dsp:spPr>
        <a:xfrm>
          <a:off x="0" y="839898"/>
          <a:ext cx="7340048" cy="670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6421F2-9467-4FAE-A80F-B62A66A890EB}">
      <dsp:nvSpPr>
        <dsp:cNvPr id="0" name=""/>
        <dsp:cNvSpPr/>
      </dsp:nvSpPr>
      <dsp:spPr>
        <a:xfrm>
          <a:off x="202935" y="990842"/>
          <a:ext cx="368973" cy="3689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D2761-3B3D-4386-A0FE-8C44300AE03B}">
      <dsp:nvSpPr>
        <dsp:cNvPr id="0" name=""/>
        <dsp:cNvSpPr/>
      </dsp:nvSpPr>
      <dsp:spPr>
        <a:xfrm>
          <a:off x="774843" y="839898"/>
          <a:ext cx="6565204" cy="67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99" tIns="70999" rIns="70999" bIns="70999" numCol="1" spcCol="1270" anchor="ctr" anchorCtr="0">
          <a:noAutofit/>
        </a:bodyPr>
        <a:lstStyle/>
        <a:p>
          <a:pPr marL="0" lvl="0" indent="0" algn="l" defTabSz="622300">
            <a:lnSpc>
              <a:spcPct val="100000"/>
            </a:lnSpc>
            <a:spcBef>
              <a:spcPct val="0"/>
            </a:spcBef>
            <a:spcAft>
              <a:spcPct val="35000"/>
            </a:spcAft>
            <a:buNone/>
          </a:pPr>
          <a:r>
            <a:rPr lang="en-CA" sz="1400" kern="1200"/>
            <a:t>Generate Visuals using Microsoft Edge </a:t>
          </a:r>
          <a:endParaRPr lang="en-US" sz="1400" kern="1200"/>
        </a:p>
      </dsp:txBody>
      <dsp:txXfrm>
        <a:off x="774843" y="839898"/>
        <a:ext cx="6565204" cy="670860"/>
      </dsp:txXfrm>
    </dsp:sp>
    <dsp:sp modelId="{69F794AD-7D54-4D73-B20A-F990B81A9938}">
      <dsp:nvSpPr>
        <dsp:cNvPr id="0" name=""/>
        <dsp:cNvSpPr/>
      </dsp:nvSpPr>
      <dsp:spPr>
        <a:xfrm>
          <a:off x="0" y="1678474"/>
          <a:ext cx="7340048" cy="670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080E2D-594A-4CDF-B5C9-5079A7232AA4}">
      <dsp:nvSpPr>
        <dsp:cNvPr id="0" name=""/>
        <dsp:cNvSpPr/>
      </dsp:nvSpPr>
      <dsp:spPr>
        <a:xfrm>
          <a:off x="202935" y="1829417"/>
          <a:ext cx="368973" cy="36897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DD76CB-3C83-4646-984E-2E19DED78C9C}">
      <dsp:nvSpPr>
        <dsp:cNvPr id="0" name=""/>
        <dsp:cNvSpPr/>
      </dsp:nvSpPr>
      <dsp:spPr>
        <a:xfrm>
          <a:off x="774843" y="1678474"/>
          <a:ext cx="6565204" cy="67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99" tIns="70999" rIns="70999" bIns="70999" numCol="1" spcCol="1270" anchor="ctr" anchorCtr="0">
          <a:noAutofit/>
        </a:bodyPr>
        <a:lstStyle/>
        <a:p>
          <a:pPr marL="0" lvl="0" indent="0" algn="l" defTabSz="622300">
            <a:lnSpc>
              <a:spcPct val="100000"/>
            </a:lnSpc>
            <a:spcBef>
              <a:spcPct val="0"/>
            </a:spcBef>
            <a:spcAft>
              <a:spcPct val="35000"/>
            </a:spcAft>
            <a:buNone/>
          </a:pPr>
          <a:r>
            <a:rPr lang="en-CA" sz="1400" kern="1200"/>
            <a:t>Customize logos with Chat GPT Designer </a:t>
          </a:r>
          <a:endParaRPr lang="en-US" sz="1400" kern="1200"/>
        </a:p>
      </dsp:txBody>
      <dsp:txXfrm>
        <a:off x="774843" y="1678474"/>
        <a:ext cx="6565204" cy="670860"/>
      </dsp:txXfrm>
    </dsp:sp>
    <dsp:sp modelId="{31A67754-7979-4ADB-8F23-630C0FD071C0}">
      <dsp:nvSpPr>
        <dsp:cNvPr id="0" name=""/>
        <dsp:cNvSpPr/>
      </dsp:nvSpPr>
      <dsp:spPr>
        <a:xfrm>
          <a:off x="0" y="2517049"/>
          <a:ext cx="7340048" cy="670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8882D9-6E3C-4A8F-B5C0-CA55666F84FA}">
      <dsp:nvSpPr>
        <dsp:cNvPr id="0" name=""/>
        <dsp:cNvSpPr/>
      </dsp:nvSpPr>
      <dsp:spPr>
        <a:xfrm>
          <a:off x="202935" y="2667992"/>
          <a:ext cx="368973" cy="36897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8670F3-0D00-486E-AA44-184F3EE62075}">
      <dsp:nvSpPr>
        <dsp:cNvPr id="0" name=""/>
        <dsp:cNvSpPr/>
      </dsp:nvSpPr>
      <dsp:spPr>
        <a:xfrm>
          <a:off x="774843" y="2517049"/>
          <a:ext cx="6565204" cy="6708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999" tIns="70999" rIns="70999" bIns="70999" numCol="1" spcCol="1270" anchor="ctr" anchorCtr="0">
          <a:noAutofit/>
        </a:bodyPr>
        <a:lstStyle/>
        <a:p>
          <a:pPr marL="0" lvl="0" indent="0" algn="l" defTabSz="622300">
            <a:lnSpc>
              <a:spcPct val="100000"/>
            </a:lnSpc>
            <a:spcBef>
              <a:spcPct val="0"/>
            </a:spcBef>
            <a:spcAft>
              <a:spcPct val="35000"/>
            </a:spcAft>
            <a:buNone/>
          </a:pPr>
          <a:r>
            <a:rPr lang="en-CA" sz="1400" kern="1200"/>
            <a:t>Create a PowerPoint presentation with AI-generated content and images</a:t>
          </a:r>
          <a:endParaRPr lang="en-US" sz="1400" kern="1200"/>
        </a:p>
      </dsp:txBody>
      <dsp:txXfrm>
        <a:off x="774843" y="2517049"/>
        <a:ext cx="6565204" cy="6708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B792F-38D1-4664-945F-E7199F326C1E}" type="datetimeFigureOut">
              <a:rPr lang="en-CA" smtClean="0"/>
              <a:t>2024-07-04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3488D-965B-4F01-914B-B173DB09C559}" type="slidenum">
              <a:rPr lang="en-CA" smtClean="0"/>
              <a:t>‹#›</a:t>
            </a:fld>
            <a:endParaRPr lang="en-CA"/>
          </a:p>
        </p:txBody>
      </p:sp>
    </p:spTree>
    <p:extLst>
      <p:ext uri="{BB962C8B-B14F-4D97-AF65-F5344CB8AC3E}">
        <p14:creationId xmlns:p14="http://schemas.microsoft.com/office/powerpoint/2010/main" val="1262597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6C3488D-965B-4F01-914B-B173DB09C559}" type="slidenum">
              <a:rPr lang="en-CA" smtClean="0"/>
              <a:t>1</a:t>
            </a:fld>
            <a:endParaRPr lang="en-CA"/>
          </a:p>
        </p:txBody>
      </p:sp>
    </p:spTree>
    <p:extLst>
      <p:ext uri="{BB962C8B-B14F-4D97-AF65-F5344CB8AC3E}">
        <p14:creationId xmlns:p14="http://schemas.microsoft.com/office/powerpoint/2010/main" val="994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6C3488D-965B-4F01-914B-B173DB09C559}" type="slidenum">
              <a:rPr lang="en-CA" smtClean="0"/>
              <a:t>6</a:t>
            </a:fld>
            <a:endParaRPr lang="en-CA"/>
          </a:p>
        </p:txBody>
      </p:sp>
    </p:spTree>
    <p:extLst>
      <p:ext uri="{BB962C8B-B14F-4D97-AF65-F5344CB8AC3E}">
        <p14:creationId xmlns:p14="http://schemas.microsoft.com/office/powerpoint/2010/main" val="4216209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fld id="{12241623-A064-4BED-B073-BA4D61433402}" type="datetime1">
              <a:rPr lang="en-US" smtClean="0"/>
              <a:t>7/4/2024</a:t>
            </a:fld>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796684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fld id="{6F86ED0C-1DA7-41F0-94CF-6218B1FEDFF1}" type="datetime1">
              <a:rPr lang="en-US" smtClean="0"/>
              <a:t>7/4/2024</a:t>
            </a:fld>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77098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ECF02AB-6034-4B88-BC5A-7C17CB0EF809}" type="datetime1">
              <a:rPr lang="en-US" smtClean="0"/>
              <a:t>7/4/2024</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921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fld id="{22F3E5F3-28EE-488F-BD53-B744C06C3DEC}" type="datetime1">
              <a:rPr lang="en-US" smtClean="0"/>
              <a:t>7/4/2024</a:t>
            </a:fld>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78410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fld id="{E72EB70D-CD01-44DA-83B3-8FEB3383D307}" type="datetime1">
              <a:rPr lang="en-US" smtClean="0"/>
              <a:t>7/4/2024</a:t>
            </a:fld>
            <a:endParaRPr lang="en-US" dirty="0"/>
          </a:p>
        </p:txBody>
      </p:sp>
    </p:spTree>
    <p:extLst>
      <p:ext uri="{BB962C8B-B14F-4D97-AF65-F5344CB8AC3E}">
        <p14:creationId xmlns:p14="http://schemas.microsoft.com/office/powerpoint/2010/main" val="124923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fld id="{D0158CFD-9357-46BE-A189-D637A67C8730}" type="datetime1">
              <a:rPr lang="en-US" smtClean="0"/>
              <a:t>7/4/2024</a:t>
            </a:fld>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12737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fld id="{7B4742EE-B331-4632-BD10-A82FED6B6FC0}" type="datetime1">
              <a:rPr lang="en-US" smtClean="0"/>
              <a:t>7/4/2024</a:t>
            </a:fld>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565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7/4/2024</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386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fld id="{ADBD1799-ACB5-4CB2-86A2-5C574F1C8706}" type="datetime1">
              <a:rPr lang="en-US" smtClean="0"/>
              <a:t>7/4/2024</a:t>
            </a:fld>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3670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fld id="{ED5DD0D6-7A82-473E-879B-C6ECD6CCCFEC}" type="datetime1">
              <a:rPr lang="en-US" smtClean="0"/>
              <a:t>7/4/2024</a:t>
            </a:fld>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3990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fld id="{D4605E03-BC17-41A7-854C-DFAB672737DC}" type="datetime1">
              <a:rPr lang="en-US" smtClean="0"/>
              <a:t>7/4/2024</a:t>
            </a:fld>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3079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fld id="{C4408324-A84C-4A45-93B6-78D079CCE772}" type="datetime1">
              <a:rPr lang="en-US" smtClean="0"/>
              <a:t>7/4/2024</a:t>
            </a:fld>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pPr algn="l"/>
            <a:fld id="{FAEF9944-A4F6-4C59-AEBD-678D6480B8EA}" type="slidenum">
              <a:rPr lang="en-US" smtClean="0"/>
              <a:pPr algn="l"/>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746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hf sldNum="0" hdr="0" ftr="0" dt="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4.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7" name="Rectangle 266">
            <a:extLst>
              <a:ext uri="{FF2B5EF4-FFF2-40B4-BE49-F238E27FC236}">
                <a16:creationId xmlns:a16="http://schemas.microsoft.com/office/drawing/2014/main" id="{0DBF1ABE-8590-450D-BB49-BDDCCF3EE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63" name="Picture 262">
            <a:extLst>
              <a:ext uri="{FF2B5EF4-FFF2-40B4-BE49-F238E27FC236}">
                <a16:creationId xmlns:a16="http://schemas.microsoft.com/office/drawing/2014/main" id="{603E94C1-9D8A-C67E-34F6-2474288DD194}"/>
              </a:ext>
            </a:extLst>
          </p:cNvPr>
          <p:cNvPicPr>
            <a:picLocks noChangeAspect="1"/>
          </p:cNvPicPr>
          <p:nvPr/>
        </p:nvPicPr>
        <p:blipFill rotWithShape="1">
          <a:blip r:embed="rId3"/>
          <a:srcRect r="2" b="10733"/>
          <a:stretch/>
        </p:blipFill>
        <p:spPr>
          <a:xfrm>
            <a:off x="4487333" y="10"/>
            <a:ext cx="7704667" cy="6877868"/>
          </a:xfrm>
          <a:custGeom>
            <a:avLst/>
            <a:gdLst/>
            <a:ahLst/>
            <a:cxnLst/>
            <a:rect l="l" t="t" r="r" b="b"/>
            <a:pathLst>
              <a:path w="7704667" h="6877878">
                <a:moveTo>
                  <a:pt x="0" y="0"/>
                </a:moveTo>
                <a:lnTo>
                  <a:pt x="7704667" y="0"/>
                </a:lnTo>
                <a:lnTo>
                  <a:pt x="7704667" y="6877878"/>
                </a:lnTo>
                <a:lnTo>
                  <a:pt x="0" y="6877878"/>
                </a:lnTo>
                <a:lnTo>
                  <a:pt x="0" y="6867939"/>
                </a:lnTo>
                <a:lnTo>
                  <a:pt x="146217" y="6867939"/>
                </a:lnTo>
                <a:lnTo>
                  <a:pt x="252811" y="6795007"/>
                </a:lnTo>
                <a:cubicBezTo>
                  <a:pt x="428996" y="6667346"/>
                  <a:pt x="601946" y="6529451"/>
                  <a:pt x="776494" y="6388681"/>
                </a:cubicBezTo>
                <a:cubicBezTo>
                  <a:pt x="1734992" y="5615677"/>
                  <a:pt x="2676361" y="4981124"/>
                  <a:pt x="2676361" y="3631852"/>
                </a:cubicBezTo>
                <a:cubicBezTo>
                  <a:pt x="2676361" y="2101350"/>
                  <a:pt x="2094814" y="761014"/>
                  <a:pt x="1053668" y="20384"/>
                </a:cubicBezTo>
                <a:lnTo>
                  <a:pt x="1038069" y="9939"/>
                </a:lnTo>
                <a:lnTo>
                  <a:pt x="0" y="9939"/>
                </a:lnTo>
                <a:close/>
              </a:path>
            </a:pathLst>
          </a:custGeom>
        </p:spPr>
      </p:pic>
      <p:sp>
        <p:nvSpPr>
          <p:cNvPr id="269" name="Freeform: Shape 268">
            <a:extLst>
              <a:ext uri="{FF2B5EF4-FFF2-40B4-BE49-F238E27FC236}">
                <a16:creationId xmlns:a16="http://schemas.microsoft.com/office/drawing/2014/main" id="{DCD36D47-40B7-494B-B249-3CBA333DE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71" name="Freeform: Shape 270">
            <a:extLst>
              <a:ext uri="{FF2B5EF4-FFF2-40B4-BE49-F238E27FC236}">
                <a16:creationId xmlns:a16="http://schemas.microsoft.com/office/drawing/2014/main" id="{03AD0D1C-F8BA-4CD1-BC4D-BE1823F3EB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7283242" cy="6858000"/>
          </a:xfrm>
          <a:custGeom>
            <a:avLst/>
            <a:gdLst>
              <a:gd name="connsiteX0" fmla="*/ 0 w 7163694"/>
              <a:gd name="connsiteY0" fmla="*/ 0 h 6858000"/>
              <a:gd name="connsiteX1" fmla="*/ 5525402 w 7163694"/>
              <a:gd name="connsiteY1" fmla="*/ 0 h 6858000"/>
              <a:gd name="connsiteX2" fmla="*/ 5541001 w 7163694"/>
              <a:gd name="connsiteY2" fmla="*/ 10445 h 6858000"/>
              <a:gd name="connsiteX3" fmla="*/ 7163694 w 7163694"/>
              <a:gd name="connsiteY3" fmla="*/ 3621913 h 6858000"/>
              <a:gd name="connsiteX4" fmla="*/ 5263827 w 7163694"/>
              <a:gd name="connsiteY4" fmla="*/ 6378742 h 6858000"/>
              <a:gd name="connsiteX5" fmla="*/ 4740144 w 7163694"/>
              <a:gd name="connsiteY5" fmla="*/ 6785068 h 6858000"/>
              <a:gd name="connsiteX6" fmla="*/ 4633550 w 7163694"/>
              <a:gd name="connsiteY6" fmla="*/ 6858000 h 6858000"/>
              <a:gd name="connsiteX7" fmla="*/ 0 w 7163694"/>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3694" h="6858000">
                <a:moveTo>
                  <a:pt x="0" y="0"/>
                </a:moveTo>
                <a:lnTo>
                  <a:pt x="5525402" y="0"/>
                </a:lnTo>
                <a:lnTo>
                  <a:pt x="5541001" y="10445"/>
                </a:lnTo>
                <a:cubicBezTo>
                  <a:pt x="6582147" y="751075"/>
                  <a:pt x="7163694" y="2091411"/>
                  <a:pt x="7163694" y="3621913"/>
                </a:cubicBezTo>
                <a:cubicBezTo>
                  <a:pt x="7163694" y="4971185"/>
                  <a:pt x="6222325" y="5605738"/>
                  <a:pt x="5263827" y="6378742"/>
                </a:cubicBezTo>
                <a:cubicBezTo>
                  <a:pt x="5089279" y="6519512"/>
                  <a:pt x="4916329" y="6657407"/>
                  <a:pt x="4740144" y="6785068"/>
                </a:cubicBezTo>
                <a:lnTo>
                  <a:pt x="46335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73" name="Freeform: Shape 272">
            <a:extLst>
              <a:ext uri="{FF2B5EF4-FFF2-40B4-BE49-F238E27FC236}">
                <a16:creationId xmlns:a16="http://schemas.microsoft.com/office/drawing/2014/main" id="{FBA7E51E-7B6A-4A79-8F84-47C845C7A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98368"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F44E9B77-12BC-76D3-B5F8-BBC578E5841B}"/>
              </a:ext>
            </a:extLst>
          </p:cNvPr>
          <p:cNvSpPr>
            <a:spLocks noGrp="1"/>
          </p:cNvSpPr>
          <p:nvPr>
            <p:ph type="ctrTitle"/>
          </p:nvPr>
        </p:nvSpPr>
        <p:spPr>
          <a:xfrm>
            <a:off x="1180531" y="1346268"/>
            <a:ext cx="5274860" cy="3066706"/>
          </a:xfrm>
        </p:spPr>
        <p:txBody>
          <a:bodyPr anchor="b">
            <a:normAutofit/>
          </a:bodyPr>
          <a:lstStyle/>
          <a:p>
            <a:r>
              <a:rPr lang="en-CA" sz="6000"/>
              <a:t>Microsoft Copilot Pro</a:t>
            </a:r>
          </a:p>
        </p:txBody>
      </p:sp>
    </p:spTree>
    <p:extLst>
      <p:ext uri="{BB962C8B-B14F-4D97-AF65-F5344CB8AC3E}">
        <p14:creationId xmlns:p14="http://schemas.microsoft.com/office/powerpoint/2010/main" val="320803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C302F8B1-6491-20A1-40A9-4ECE4162ACCB}"/>
              </a:ext>
            </a:extLst>
          </p:cNvPr>
          <p:cNvSpPr>
            <a:spLocks noGrp="1"/>
          </p:cNvSpPr>
          <p:nvPr>
            <p:ph type="title"/>
          </p:nvPr>
        </p:nvSpPr>
        <p:spPr>
          <a:xfrm>
            <a:off x="6194738" y="442913"/>
            <a:ext cx="5197655" cy="1639888"/>
          </a:xfrm>
        </p:spPr>
        <p:txBody>
          <a:bodyPr anchor="b">
            <a:normAutofit/>
          </a:bodyPr>
          <a:lstStyle/>
          <a:p>
            <a:r>
              <a:rPr lang="en-CA" dirty="0"/>
              <a:t>Increasing efficiency in Outlook</a:t>
            </a:r>
          </a:p>
        </p:txBody>
      </p:sp>
      <p:grpSp>
        <p:nvGrpSpPr>
          <p:cNvPr id="56" name="Group 55">
            <a:extLst>
              <a:ext uri="{FF2B5EF4-FFF2-40B4-BE49-F238E27FC236}">
                <a16:creationId xmlns:a16="http://schemas.microsoft.com/office/drawing/2014/main" id="{57E5BCCD-DB23-4AD8-B850-9154AAE91E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0"/>
            <a:ext cx="5566001" cy="6858000"/>
            <a:chOff x="6505773" y="0"/>
            <a:chExt cx="5566001" cy="6858000"/>
          </a:xfrm>
        </p:grpSpPr>
        <p:sp>
          <p:nvSpPr>
            <p:cNvPr id="57" name="Freeform: Shape 56">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865823"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50577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9" name="Freeform: Shape 58">
              <a:extLst>
                <a:ext uri="{FF2B5EF4-FFF2-40B4-BE49-F238E27FC236}">
                  <a16:creationId xmlns:a16="http://schemas.microsoft.com/office/drawing/2014/main" id="{55C54A75-E44A-4147-B9D0-FF46CFD316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6719069"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aphicFrame>
        <p:nvGraphicFramePr>
          <p:cNvPr id="60" name="Content Placeholder 2">
            <a:extLst>
              <a:ext uri="{FF2B5EF4-FFF2-40B4-BE49-F238E27FC236}">
                <a16:creationId xmlns:a16="http://schemas.microsoft.com/office/drawing/2014/main" id="{0C0F6D02-A68B-90E4-C7EE-A133A3D0B58B}"/>
              </a:ext>
            </a:extLst>
          </p:cNvPr>
          <p:cNvGraphicFramePr>
            <a:graphicFrameLocks noGrp="1"/>
          </p:cNvGraphicFramePr>
          <p:nvPr>
            <p:ph idx="1"/>
          </p:nvPr>
        </p:nvGraphicFramePr>
        <p:xfrm>
          <a:off x="6194738" y="2312988"/>
          <a:ext cx="5197655" cy="365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0" descr="Close up of person typing">
            <a:extLst>
              <a:ext uri="{FF2B5EF4-FFF2-40B4-BE49-F238E27FC236}">
                <a16:creationId xmlns:a16="http://schemas.microsoft.com/office/drawing/2014/main" id="{F2022BCB-CC60-EB54-FC37-4DED4F870B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510" y="1768971"/>
            <a:ext cx="4272786" cy="284794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428749780"/>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0CE40DC-5723-449B-A365-A61D8C262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0" name="Freeform: Shape 39">
            <a:extLst>
              <a:ext uri="{FF2B5EF4-FFF2-40B4-BE49-F238E27FC236}">
                <a16:creationId xmlns:a16="http://schemas.microsoft.com/office/drawing/2014/main" id="{28207E96-6DFF-4119-B2EA-3299067D2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2598" y="0"/>
            <a:ext cx="10189600" cy="6858000"/>
          </a:xfrm>
          <a:custGeom>
            <a:avLst/>
            <a:gdLst>
              <a:gd name="connsiteX0" fmla="*/ 8513625 w 10189600"/>
              <a:gd name="connsiteY0" fmla="*/ 0 h 6858000"/>
              <a:gd name="connsiteX1" fmla="*/ 1434689 w 10189600"/>
              <a:gd name="connsiteY1" fmla="*/ 0 h 6858000"/>
              <a:gd name="connsiteX2" fmla="*/ 1271976 w 10189600"/>
              <a:gd name="connsiteY2" fmla="*/ 160651 h 6858000"/>
              <a:gd name="connsiteX3" fmla="*/ 0 w 10189600"/>
              <a:gd name="connsiteY3" fmla="*/ 3879329 h 6858000"/>
              <a:gd name="connsiteX4" fmla="*/ 1565101 w 10189600"/>
              <a:gd name="connsiteY4" fmla="*/ 6659296 h 6858000"/>
              <a:gd name="connsiteX5" fmla="*/ 1789426 w 10189600"/>
              <a:gd name="connsiteY5" fmla="*/ 6858000 h 6858000"/>
              <a:gd name="connsiteX6" fmla="*/ 8868328 w 10189600"/>
              <a:gd name="connsiteY6" fmla="*/ 6858000 h 6858000"/>
              <a:gd name="connsiteX7" fmla="*/ 8925683 w 10189600"/>
              <a:gd name="connsiteY7" fmla="*/ 6804604 h 6858000"/>
              <a:gd name="connsiteX8" fmla="*/ 10189600 w 10189600"/>
              <a:gd name="connsiteY8" fmla="*/ 4217082 h 6858000"/>
              <a:gd name="connsiteX9" fmla="*/ 8536469 w 10189600"/>
              <a:gd name="connsiteY9" fmla="*/ 174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9600" h="6858000">
                <a:moveTo>
                  <a:pt x="8513625" y="0"/>
                </a:moveTo>
                <a:lnTo>
                  <a:pt x="1434689" y="0"/>
                </a:lnTo>
                <a:lnTo>
                  <a:pt x="1271976" y="160651"/>
                </a:lnTo>
                <a:cubicBezTo>
                  <a:pt x="451613" y="1030749"/>
                  <a:pt x="0" y="2373165"/>
                  <a:pt x="0" y="3879329"/>
                </a:cubicBezTo>
                <a:cubicBezTo>
                  <a:pt x="0" y="5207145"/>
                  <a:pt x="731040" y="5919527"/>
                  <a:pt x="1565101" y="6659296"/>
                </a:cubicBezTo>
                <a:lnTo>
                  <a:pt x="1789426" y="6858000"/>
                </a:lnTo>
                <a:lnTo>
                  <a:pt x="8868328" y="6858000"/>
                </a:lnTo>
                <a:lnTo>
                  <a:pt x="8925683" y="6804604"/>
                </a:lnTo>
                <a:cubicBezTo>
                  <a:pt x="9627437" y="6132444"/>
                  <a:pt x="10189600" y="5418356"/>
                  <a:pt x="10189600" y="4217082"/>
                </a:cubicBezTo>
                <a:cubicBezTo>
                  <a:pt x="10189600" y="2437327"/>
                  <a:pt x="9597144" y="878708"/>
                  <a:pt x="8536469" y="17461"/>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9E223C86-12C5-4A60-A21A-D7FC75EFC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7813"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2" name="Freeform: Shape 41">
            <a:extLst>
              <a:ext uri="{FF2B5EF4-FFF2-40B4-BE49-F238E27FC236}">
                <a16:creationId xmlns:a16="http://schemas.microsoft.com/office/drawing/2014/main" id="{FA573AF0-3C0B-4895-A7A6-F41B03211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5"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62442AC3-A9B0-4865-8A8A-1504FFC6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4283"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44" name="Freeform: Shape 43">
            <a:extLst>
              <a:ext uri="{FF2B5EF4-FFF2-40B4-BE49-F238E27FC236}">
                <a16:creationId xmlns:a16="http://schemas.microsoft.com/office/drawing/2014/main" id="{68451DCE-129E-43B6-BA50-3C8339E46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89577"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3E3DC08-49DF-18E6-9722-3E419AC8D7C6}"/>
              </a:ext>
            </a:extLst>
          </p:cNvPr>
          <p:cNvSpPr>
            <a:spLocks noGrp="1"/>
          </p:cNvSpPr>
          <p:nvPr>
            <p:ph type="title"/>
          </p:nvPr>
        </p:nvSpPr>
        <p:spPr>
          <a:xfrm>
            <a:off x="2245932" y="893763"/>
            <a:ext cx="7340048" cy="1651054"/>
          </a:xfrm>
        </p:spPr>
        <p:txBody>
          <a:bodyPr anchor="b">
            <a:normAutofit/>
          </a:bodyPr>
          <a:lstStyle/>
          <a:p>
            <a:r>
              <a:rPr lang="en-CA"/>
              <a:t>Copilot and Visual Design </a:t>
            </a:r>
            <a:endParaRPr lang="en-CA" sz="1050" dirty="0"/>
          </a:p>
        </p:txBody>
      </p:sp>
      <p:graphicFrame>
        <p:nvGraphicFramePr>
          <p:cNvPr id="21" name="Content Placeholder 2">
            <a:extLst>
              <a:ext uri="{FF2B5EF4-FFF2-40B4-BE49-F238E27FC236}">
                <a16:creationId xmlns:a16="http://schemas.microsoft.com/office/drawing/2014/main" id="{8B3A2C69-5841-4954-6B01-1B75E86D8ADD}"/>
              </a:ext>
            </a:extLst>
          </p:cNvPr>
          <p:cNvGraphicFramePr>
            <a:graphicFrameLocks noGrp="1"/>
          </p:cNvGraphicFramePr>
          <p:nvPr>
            <p:ph idx="1"/>
            <p:extLst>
              <p:ext uri="{D42A27DB-BD31-4B8C-83A1-F6EECF244321}">
                <p14:modId xmlns:p14="http://schemas.microsoft.com/office/powerpoint/2010/main" val="2676004060"/>
              </p:ext>
            </p:extLst>
          </p:nvPr>
        </p:nvGraphicFramePr>
        <p:xfrm>
          <a:off x="2245932" y="2775004"/>
          <a:ext cx="7340048" cy="318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688260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14302F-E955-47D0-A56B-D1D1A6953B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73" y="-9274"/>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nvGrpSpPr>
          <p:cNvPr id="11" name="Group 10">
            <a:extLst>
              <a:ext uri="{FF2B5EF4-FFF2-40B4-BE49-F238E27FC236}">
                <a16:creationId xmlns:a16="http://schemas.microsoft.com/office/drawing/2014/main" id="{DC310F6C-D8CB-4984-9F9B-BA18C171928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2079" y="1033741"/>
            <a:ext cx="4908132" cy="4613915"/>
            <a:chOff x="659679" y="950330"/>
            <a:chExt cx="4908132" cy="4613915"/>
          </a:xfrm>
        </p:grpSpPr>
        <p:sp>
          <p:nvSpPr>
            <p:cNvPr id="12" name="Freeform: Shape 11">
              <a:extLst>
                <a:ext uri="{FF2B5EF4-FFF2-40B4-BE49-F238E27FC236}">
                  <a16:creationId xmlns:a16="http://schemas.microsoft.com/office/drawing/2014/main" id="{6750E550-BE93-4743-8659-1531F86CB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16216" y="1107426"/>
              <a:ext cx="4619072" cy="4342182"/>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BE626DC7-F0FE-49A7-AA4C-A8DB1F7EBA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864593" y="1253260"/>
              <a:ext cx="4488025" cy="4074679"/>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EBB781F-78E5-4C66-811C-9FF8B5D501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1300000" flipH="1">
              <a:off x="659679" y="950330"/>
              <a:ext cx="4908132" cy="4613915"/>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86F0B598-E735-557A-70A5-3013D9FB8BA0}"/>
              </a:ext>
            </a:extLst>
          </p:cNvPr>
          <p:cNvSpPr>
            <a:spLocks noGrp="1"/>
          </p:cNvSpPr>
          <p:nvPr>
            <p:ph type="title"/>
          </p:nvPr>
        </p:nvSpPr>
        <p:spPr>
          <a:xfrm>
            <a:off x="1829849" y="1899904"/>
            <a:ext cx="3312116" cy="2934031"/>
          </a:xfrm>
        </p:spPr>
        <p:txBody>
          <a:bodyPr anchor="ctr">
            <a:normAutofit/>
          </a:bodyPr>
          <a:lstStyle/>
          <a:p>
            <a:r>
              <a:rPr lang="en-CA" dirty="0"/>
              <a:t>Agenda </a:t>
            </a:r>
            <a:br>
              <a:rPr lang="en-CA" dirty="0"/>
            </a:br>
            <a:endParaRPr lang="en-CA" sz="1100" dirty="0"/>
          </a:p>
        </p:txBody>
      </p:sp>
      <p:graphicFrame>
        <p:nvGraphicFramePr>
          <p:cNvPr id="5" name="Content Placeholder 2">
            <a:extLst>
              <a:ext uri="{FF2B5EF4-FFF2-40B4-BE49-F238E27FC236}">
                <a16:creationId xmlns:a16="http://schemas.microsoft.com/office/drawing/2014/main" id="{90B81746-DCC1-2589-3284-F3210B38DED7}"/>
              </a:ext>
            </a:extLst>
          </p:cNvPr>
          <p:cNvGraphicFramePr>
            <a:graphicFrameLocks noGrp="1"/>
          </p:cNvGraphicFramePr>
          <p:nvPr>
            <p:ph idx="1"/>
            <p:extLst>
              <p:ext uri="{D42A27DB-BD31-4B8C-83A1-F6EECF244321}">
                <p14:modId xmlns:p14="http://schemas.microsoft.com/office/powerpoint/2010/main" val="2751381983"/>
              </p:ext>
            </p:extLst>
          </p:nvPr>
        </p:nvGraphicFramePr>
        <p:xfrm>
          <a:off x="6095999" y="940107"/>
          <a:ext cx="5076826" cy="5024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43625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1" name="Freeform: Shape 40">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820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3" name="Freeform: Shape 42">
            <a:extLst>
              <a:ext uri="{FF2B5EF4-FFF2-40B4-BE49-F238E27FC236}">
                <a16:creationId xmlns:a16="http://schemas.microsoft.com/office/drawing/2014/main" id="{AC4CE3C4-3600-4353-9FE1-B32D06BEF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B8705AFC-DE82-3788-1C93-1A1FC044D56C}"/>
              </a:ext>
            </a:extLst>
          </p:cNvPr>
          <p:cNvSpPr>
            <a:spLocks noGrp="1"/>
          </p:cNvSpPr>
          <p:nvPr>
            <p:ph type="title"/>
          </p:nvPr>
        </p:nvSpPr>
        <p:spPr>
          <a:xfrm>
            <a:off x="992518" y="442913"/>
            <a:ext cx="5185645" cy="1639888"/>
          </a:xfrm>
        </p:spPr>
        <p:txBody>
          <a:bodyPr anchor="b">
            <a:normAutofit/>
          </a:bodyPr>
          <a:lstStyle/>
          <a:p>
            <a:r>
              <a:rPr lang="en-CA" dirty="0"/>
              <a:t>What is Copilot?</a:t>
            </a:r>
          </a:p>
        </p:txBody>
      </p:sp>
      <p:sp>
        <p:nvSpPr>
          <p:cNvPr id="3" name="Content Placeholder 2">
            <a:extLst>
              <a:ext uri="{FF2B5EF4-FFF2-40B4-BE49-F238E27FC236}">
                <a16:creationId xmlns:a16="http://schemas.microsoft.com/office/drawing/2014/main" id="{FC3AE71B-D3CB-4C76-94F8-A83077BEDEA5}"/>
              </a:ext>
            </a:extLst>
          </p:cNvPr>
          <p:cNvSpPr>
            <a:spLocks noGrp="1"/>
          </p:cNvSpPr>
          <p:nvPr>
            <p:ph idx="1"/>
          </p:nvPr>
        </p:nvSpPr>
        <p:spPr>
          <a:xfrm>
            <a:off x="992519" y="2312988"/>
            <a:ext cx="5296964" cy="3651250"/>
          </a:xfrm>
        </p:spPr>
        <p:txBody>
          <a:bodyPr>
            <a:normAutofit/>
          </a:bodyPr>
          <a:lstStyle/>
          <a:p>
            <a:pPr>
              <a:lnSpc>
                <a:spcPct val="130000"/>
              </a:lnSpc>
            </a:pPr>
            <a:r>
              <a:rPr lang="en-US" sz="1500" b="0" i="0" dirty="0">
                <a:effectLst/>
                <a:highlight>
                  <a:srgbClr val="FFFFFF"/>
                </a:highlight>
                <a:latin typeface="Arial" panose="020B0604020202020204" pitchFamily="34" charset="0"/>
              </a:rPr>
              <a:t>Microsoft Copilot is an artificial intelligence (AI)-powered tool that is primarily created to support Microsoft 365 users with automation features for Word, Excel, PowerPoint, Outlook and Teams. It also works with the Bing search engine and Windows operating system.</a:t>
            </a:r>
          </a:p>
          <a:p>
            <a:pPr>
              <a:lnSpc>
                <a:spcPct val="130000"/>
              </a:lnSpc>
            </a:pPr>
            <a:r>
              <a:rPr lang="en-US" sz="1500" b="0" i="0" dirty="0">
                <a:effectLst/>
                <a:highlight>
                  <a:srgbClr val="FFFFFF"/>
                </a:highlight>
                <a:latin typeface="Arial" panose="020B0604020202020204" pitchFamily="34" charset="0"/>
              </a:rPr>
              <a:t>Copilot offers suggestions, automates tasks, and the end goal is to make users more efficient and productive.</a:t>
            </a:r>
            <a:endParaRPr lang="en-CA" sz="1500" dirty="0"/>
          </a:p>
        </p:txBody>
      </p:sp>
      <p:pic>
        <p:nvPicPr>
          <p:cNvPr id="34" name="Graphic 33" descr="Robot">
            <a:extLst>
              <a:ext uri="{FF2B5EF4-FFF2-40B4-BE49-F238E27FC236}">
                <a16:creationId xmlns:a16="http://schemas.microsoft.com/office/drawing/2014/main" id="{42E18945-21C4-0A83-0B9B-012C778A24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7967" y="1934660"/>
            <a:ext cx="2988679" cy="2988679"/>
          </a:xfrm>
          <a:prstGeom prst="rect">
            <a:avLst/>
          </a:prstGeom>
        </p:spPr>
      </p:pic>
    </p:spTree>
    <p:extLst>
      <p:ext uri="{BB962C8B-B14F-4D97-AF65-F5344CB8AC3E}">
        <p14:creationId xmlns:p14="http://schemas.microsoft.com/office/powerpoint/2010/main" val="170794923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2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0CE40DC-5723-449B-A365-A61D8C262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28207E96-6DFF-4119-B2EA-3299067D2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2598" y="0"/>
            <a:ext cx="10189600" cy="6858000"/>
          </a:xfrm>
          <a:custGeom>
            <a:avLst/>
            <a:gdLst>
              <a:gd name="connsiteX0" fmla="*/ 8513625 w 10189600"/>
              <a:gd name="connsiteY0" fmla="*/ 0 h 6858000"/>
              <a:gd name="connsiteX1" fmla="*/ 1434689 w 10189600"/>
              <a:gd name="connsiteY1" fmla="*/ 0 h 6858000"/>
              <a:gd name="connsiteX2" fmla="*/ 1271976 w 10189600"/>
              <a:gd name="connsiteY2" fmla="*/ 160651 h 6858000"/>
              <a:gd name="connsiteX3" fmla="*/ 0 w 10189600"/>
              <a:gd name="connsiteY3" fmla="*/ 3879329 h 6858000"/>
              <a:gd name="connsiteX4" fmla="*/ 1565101 w 10189600"/>
              <a:gd name="connsiteY4" fmla="*/ 6659296 h 6858000"/>
              <a:gd name="connsiteX5" fmla="*/ 1789426 w 10189600"/>
              <a:gd name="connsiteY5" fmla="*/ 6858000 h 6858000"/>
              <a:gd name="connsiteX6" fmla="*/ 8868328 w 10189600"/>
              <a:gd name="connsiteY6" fmla="*/ 6858000 h 6858000"/>
              <a:gd name="connsiteX7" fmla="*/ 8925683 w 10189600"/>
              <a:gd name="connsiteY7" fmla="*/ 6804604 h 6858000"/>
              <a:gd name="connsiteX8" fmla="*/ 10189600 w 10189600"/>
              <a:gd name="connsiteY8" fmla="*/ 4217082 h 6858000"/>
              <a:gd name="connsiteX9" fmla="*/ 8536469 w 10189600"/>
              <a:gd name="connsiteY9" fmla="*/ 174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89600" h="6858000">
                <a:moveTo>
                  <a:pt x="8513625" y="0"/>
                </a:moveTo>
                <a:lnTo>
                  <a:pt x="1434689" y="0"/>
                </a:lnTo>
                <a:lnTo>
                  <a:pt x="1271976" y="160651"/>
                </a:lnTo>
                <a:cubicBezTo>
                  <a:pt x="451613" y="1030749"/>
                  <a:pt x="0" y="2373165"/>
                  <a:pt x="0" y="3879329"/>
                </a:cubicBezTo>
                <a:cubicBezTo>
                  <a:pt x="0" y="5207145"/>
                  <a:pt x="731040" y="5919527"/>
                  <a:pt x="1565101" y="6659296"/>
                </a:cubicBezTo>
                <a:lnTo>
                  <a:pt x="1789426" y="6858000"/>
                </a:lnTo>
                <a:lnTo>
                  <a:pt x="8868328" y="6858000"/>
                </a:lnTo>
                <a:lnTo>
                  <a:pt x="8925683" y="6804604"/>
                </a:lnTo>
                <a:cubicBezTo>
                  <a:pt x="9627437" y="6132444"/>
                  <a:pt x="10189600" y="5418356"/>
                  <a:pt x="10189600" y="4217082"/>
                </a:cubicBezTo>
                <a:cubicBezTo>
                  <a:pt x="10189600" y="2437327"/>
                  <a:pt x="9597144" y="878708"/>
                  <a:pt x="8536469" y="17461"/>
                </a:cubicBez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9E223C86-12C5-4A60-A21A-D7FC75EFC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57813" y="0"/>
            <a:ext cx="1323453" cy="6858000"/>
          </a:xfrm>
          <a:custGeom>
            <a:avLst/>
            <a:gdLst>
              <a:gd name="connsiteX0" fmla="*/ 28443 w 1323453"/>
              <a:gd name="connsiteY0" fmla="*/ 0 h 6858000"/>
              <a:gd name="connsiteX1" fmla="*/ 10519 w 1323453"/>
              <a:gd name="connsiteY1" fmla="*/ 0 h 6858000"/>
              <a:gd name="connsiteX2" fmla="*/ 37377 w 1323453"/>
              <a:gd name="connsiteY2" fmla="*/ 27367 h 6858000"/>
              <a:gd name="connsiteX3" fmla="*/ 1297455 w 1323453"/>
              <a:gd name="connsiteY3" fmla="*/ 4282319 h 6858000"/>
              <a:gd name="connsiteX4" fmla="*/ 248584 w 1323453"/>
              <a:gd name="connsiteY4" fmla="*/ 6615157 h 6858000"/>
              <a:gd name="connsiteX5" fmla="*/ 0 w 1323453"/>
              <a:gd name="connsiteY5" fmla="*/ 6858000 h 6858000"/>
              <a:gd name="connsiteX6" fmla="*/ 19869 w 1323453"/>
              <a:gd name="connsiteY6" fmla="*/ 6858000 h 6858000"/>
              <a:gd name="connsiteX7" fmla="*/ 267461 w 1323453"/>
              <a:gd name="connsiteY7" fmla="*/ 6616128 h 6858000"/>
              <a:gd name="connsiteX8" fmla="*/ 1316330 w 1323453"/>
              <a:gd name="connsiteY8" fmla="*/ 4283289 h 6858000"/>
              <a:gd name="connsiteX9" fmla="*/ 56253 w 1323453"/>
              <a:gd name="connsiteY9" fmla="*/ 2833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453" h="6858000">
                <a:moveTo>
                  <a:pt x="28443" y="0"/>
                </a:moveTo>
                <a:lnTo>
                  <a:pt x="10519" y="0"/>
                </a:lnTo>
                <a:lnTo>
                  <a:pt x="37377" y="27367"/>
                </a:lnTo>
                <a:cubicBezTo>
                  <a:pt x="919519" y="995374"/>
                  <a:pt x="1367465" y="2551123"/>
                  <a:pt x="1297455" y="4282319"/>
                </a:cubicBezTo>
                <a:cubicBezTo>
                  <a:pt x="1254252" y="5350659"/>
                  <a:pt x="821705" y="6026831"/>
                  <a:pt x="248584" y="6615157"/>
                </a:cubicBezTo>
                <a:lnTo>
                  <a:pt x="0" y="6858000"/>
                </a:lnTo>
                <a:lnTo>
                  <a:pt x="19869" y="6858000"/>
                </a:lnTo>
                <a:lnTo>
                  <a:pt x="267461" y="6616128"/>
                </a:lnTo>
                <a:cubicBezTo>
                  <a:pt x="840581" y="6027802"/>
                  <a:pt x="1273128" y="5351630"/>
                  <a:pt x="1316330" y="4283289"/>
                </a:cubicBezTo>
                <a:cubicBezTo>
                  <a:pt x="1386340" y="2552094"/>
                  <a:pt x="938396" y="996343"/>
                  <a:pt x="56253" y="2833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4" name="Freeform: Shape 33">
            <a:extLst>
              <a:ext uri="{FF2B5EF4-FFF2-40B4-BE49-F238E27FC236}">
                <a16:creationId xmlns:a16="http://schemas.microsoft.com/office/drawing/2014/main" id="{FA573AF0-3C0B-4895-A7A6-F41B03211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45" y="0"/>
            <a:ext cx="1561993" cy="6858000"/>
          </a:xfrm>
          <a:custGeom>
            <a:avLst/>
            <a:gdLst>
              <a:gd name="connsiteX0" fmla="*/ 1544228 w 1561993"/>
              <a:gd name="connsiteY0" fmla="*/ 0 h 6858000"/>
              <a:gd name="connsiteX1" fmla="*/ 1561993 w 1561993"/>
              <a:gd name="connsiteY1" fmla="*/ 0 h 6858000"/>
              <a:gd name="connsiteX2" fmla="*/ 1540943 w 1561993"/>
              <a:gd name="connsiteY2" fmla="*/ 17040 h 6858000"/>
              <a:gd name="connsiteX3" fmla="*/ 17765 w 1561993"/>
              <a:gd name="connsiteY3" fmla="*/ 4115040 h 6858000"/>
              <a:gd name="connsiteX4" fmla="*/ 1142901 w 1561993"/>
              <a:gd name="connsiteY4" fmla="*/ 6599739 h 6858000"/>
              <a:gd name="connsiteX5" fmla="*/ 1403744 w 1561993"/>
              <a:gd name="connsiteY5" fmla="*/ 6858000 h 6858000"/>
              <a:gd name="connsiteX6" fmla="*/ 1385980 w 1561993"/>
              <a:gd name="connsiteY6" fmla="*/ 6858000 h 6858000"/>
              <a:gd name="connsiteX7" fmla="*/ 1125137 w 1561993"/>
              <a:gd name="connsiteY7" fmla="*/ 6599739 h 6858000"/>
              <a:gd name="connsiteX8" fmla="*/ 0 w 1561993"/>
              <a:gd name="connsiteY8" fmla="*/ 4115040 h 6858000"/>
              <a:gd name="connsiteX9" fmla="*/ 1523178 w 1561993"/>
              <a:gd name="connsiteY9" fmla="*/ 170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1993" h="6858000">
                <a:moveTo>
                  <a:pt x="1544228" y="0"/>
                </a:moveTo>
                <a:lnTo>
                  <a:pt x="1561993" y="0"/>
                </a:lnTo>
                <a:lnTo>
                  <a:pt x="1540943" y="17040"/>
                </a:lnTo>
                <a:cubicBezTo>
                  <a:pt x="563647" y="857447"/>
                  <a:pt x="17765" y="2378351"/>
                  <a:pt x="17765" y="4115040"/>
                </a:cubicBezTo>
                <a:cubicBezTo>
                  <a:pt x="17765" y="5263323"/>
                  <a:pt x="514810" y="5955416"/>
                  <a:pt x="1142901" y="6599739"/>
                </a:cubicBezTo>
                <a:lnTo>
                  <a:pt x="1403744" y="6858000"/>
                </a:lnTo>
                <a:lnTo>
                  <a:pt x="1385980" y="6858000"/>
                </a:lnTo>
                <a:lnTo>
                  <a:pt x="1125137" y="6599739"/>
                </a:lnTo>
                <a:cubicBezTo>
                  <a:pt x="497046" y="5955416"/>
                  <a:pt x="0" y="5263323"/>
                  <a:pt x="0" y="4115040"/>
                </a:cubicBezTo>
                <a:cubicBezTo>
                  <a:pt x="0" y="2378351"/>
                  <a:pt x="545882" y="857447"/>
                  <a:pt x="1523178" y="1704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62442AC3-A9B0-4865-8A8A-1504FFC6E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34283" y="0"/>
            <a:ext cx="1904278" cy="6858000"/>
          </a:xfrm>
          <a:custGeom>
            <a:avLst/>
            <a:gdLst>
              <a:gd name="connsiteX0" fmla="*/ 624262 w 1775065"/>
              <a:gd name="connsiteY0" fmla="*/ 0 h 6858000"/>
              <a:gd name="connsiteX1" fmla="*/ 642233 w 1775065"/>
              <a:gd name="connsiteY1" fmla="*/ 0 h 6858000"/>
              <a:gd name="connsiteX2" fmla="*/ 673003 w 1775065"/>
              <a:gd name="connsiteY2" fmla="*/ 35111 h 6858000"/>
              <a:gd name="connsiteX3" fmla="*/ 1767974 w 1775065"/>
              <a:gd name="connsiteY3" fmla="*/ 3968278 h 6858000"/>
              <a:gd name="connsiteX4" fmla="*/ 115603 w 1775065"/>
              <a:gd name="connsiteY4" fmla="*/ 6776131 h 6858000"/>
              <a:gd name="connsiteX5" fmla="*/ 19890 w 1775065"/>
              <a:gd name="connsiteY5" fmla="*/ 6858000 h 6858000"/>
              <a:gd name="connsiteX6" fmla="*/ 0 w 1775065"/>
              <a:gd name="connsiteY6" fmla="*/ 6858000 h 6858000"/>
              <a:gd name="connsiteX7" fmla="*/ 96809 w 1775065"/>
              <a:gd name="connsiteY7" fmla="*/ 6775193 h 6858000"/>
              <a:gd name="connsiteX8" fmla="*/ 1749182 w 1775065"/>
              <a:gd name="connsiteY8" fmla="*/ 3967340 h 6858000"/>
              <a:gd name="connsiteX9" fmla="*/ 654209 w 1775065"/>
              <a:gd name="connsiteY9" fmla="*/ 341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5065" h="6858000">
                <a:moveTo>
                  <a:pt x="624262" y="0"/>
                </a:moveTo>
                <a:lnTo>
                  <a:pt x="642233" y="0"/>
                </a:lnTo>
                <a:lnTo>
                  <a:pt x="673003" y="35111"/>
                </a:lnTo>
                <a:cubicBezTo>
                  <a:pt x="1445427" y="977982"/>
                  <a:pt x="1833320" y="2398562"/>
                  <a:pt x="1767974" y="3968278"/>
                </a:cubicBezTo>
                <a:cubicBezTo>
                  <a:pt x="1710622" y="5345972"/>
                  <a:pt x="964135" y="6049363"/>
                  <a:pt x="115603" y="6776131"/>
                </a:cubicBezTo>
                <a:lnTo>
                  <a:pt x="19890" y="6858000"/>
                </a:lnTo>
                <a:lnTo>
                  <a:pt x="0" y="6858000"/>
                </a:lnTo>
                <a:lnTo>
                  <a:pt x="96809" y="6775193"/>
                </a:lnTo>
                <a:cubicBezTo>
                  <a:pt x="945341" y="6048424"/>
                  <a:pt x="1691828" y="5345034"/>
                  <a:pt x="1749182" y="3967340"/>
                </a:cubicBezTo>
                <a:cubicBezTo>
                  <a:pt x="1814528" y="2397623"/>
                  <a:pt x="1426634" y="977044"/>
                  <a:pt x="654209" y="34172"/>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68451DCE-129E-43B6-BA50-3C8339E46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89577" y="0"/>
            <a:ext cx="1825312" cy="6858000"/>
          </a:xfrm>
          <a:custGeom>
            <a:avLst/>
            <a:gdLst>
              <a:gd name="connsiteX0" fmla="*/ 516683 w 1825312"/>
              <a:gd name="connsiteY0" fmla="*/ 0 h 6858000"/>
              <a:gd name="connsiteX1" fmla="*/ 541088 w 1825312"/>
              <a:gd name="connsiteY1" fmla="*/ 0 h 6858000"/>
              <a:gd name="connsiteX2" fmla="*/ 626170 w 1825312"/>
              <a:gd name="connsiteY2" fmla="*/ 99144 h 6858000"/>
              <a:gd name="connsiteX3" fmla="*/ 1825312 w 1825312"/>
              <a:gd name="connsiteY3" fmla="*/ 3859833 h 6858000"/>
              <a:gd name="connsiteX4" fmla="*/ 279633 w 1825312"/>
              <a:gd name="connsiteY4" fmla="*/ 6651338 h 6858000"/>
              <a:gd name="connsiteX5" fmla="*/ 24403 w 1825312"/>
              <a:gd name="connsiteY5" fmla="*/ 6858000 h 6858000"/>
              <a:gd name="connsiteX6" fmla="*/ 0 w 1825312"/>
              <a:gd name="connsiteY6" fmla="*/ 6858000 h 6858000"/>
              <a:gd name="connsiteX7" fmla="*/ 255230 w 1825312"/>
              <a:gd name="connsiteY7" fmla="*/ 6651338 h 6858000"/>
              <a:gd name="connsiteX8" fmla="*/ 1800907 w 1825312"/>
              <a:gd name="connsiteY8" fmla="*/ 3859833 h 6858000"/>
              <a:gd name="connsiteX9" fmla="*/ 601765 w 1825312"/>
              <a:gd name="connsiteY9" fmla="*/ 991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5312" h="6858000">
                <a:moveTo>
                  <a:pt x="516683" y="0"/>
                </a:moveTo>
                <a:lnTo>
                  <a:pt x="541088" y="0"/>
                </a:lnTo>
                <a:lnTo>
                  <a:pt x="626170" y="99144"/>
                </a:lnTo>
                <a:cubicBezTo>
                  <a:pt x="1403484" y="1069501"/>
                  <a:pt x="1825312" y="2396484"/>
                  <a:pt x="1825312" y="3859833"/>
                </a:cubicBezTo>
                <a:cubicBezTo>
                  <a:pt x="1825312" y="5149904"/>
                  <a:pt x="1142485" y="5927455"/>
                  <a:pt x="279633" y="6651338"/>
                </a:cubicBezTo>
                <a:lnTo>
                  <a:pt x="24403" y="6858000"/>
                </a:lnTo>
                <a:lnTo>
                  <a:pt x="0" y="6858000"/>
                </a:lnTo>
                <a:lnTo>
                  <a:pt x="255230" y="6651338"/>
                </a:lnTo>
                <a:cubicBezTo>
                  <a:pt x="1118082" y="5927455"/>
                  <a:pt x="1800907" y="5149904"/>
                  <a:pt x="1800907" y="3859833"/>
                </a:cubicBezTo>
                <a:cubicBezTo>
                  <a:pt x="1800907" y="2396484"/>
                  <a:pt x="1379079" y="1069501"/>
                  <a:pt x="601765" y="9914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77836A-17A7-A7C0-8682-EF0F853007C5}"/>
              </a:ext>
            </a:extLst>
          </p:cNvPr>
          <p:cNvSpPr>
            <a:spLocks noGrp="1"/>
          </p:cNvSpPr>
          <p:nvPr>
            <p:ph type="title"/>
          </p:nvPr>
        </p:nvSpPr>
        <p:spPr>
          <a:xfrm>
            <a:off x="2245932" y="893763"/>
            <a:ext cx="7340048" cy="1651054"/>
          </a:xfrm>
        </p:spPr>
        <p:txBody>
          <a:bodyPr anchor="b">
            <a:normAutofit/>
          </a:bodyPr>
          <a:lstStyle/>
          <a:p>
            <a:r>
              <a:rPr lang="en-CA"/>
              <a:t>Benefits of Copilot Pro and ChatGPT4</a:t>
            </a:r>
          </a:p>
        </p:txBody>
      </p:sp>
      <p:graphicFrame>
        <p:nvGraphicFramePr>
          <p:cNvPr id="40" name="Content Placeholder 7">
            <a:extLst>
              <a:ext uri="{FF2B5EF4-FFF2-40B4-BE49-F238E27FC236}">
                <a16:creationId xmlns:a16="http://schemas.microsoft.com/office/drawing/2014/main" id="{7341EF88-372E-3B37-BA87-4C0E898297DA}"/>
              </a:ext>
            </a:extLst>
          </p:cNvPr>
          <p:cNvGraphicFramePr>
            <a:graphicFrameLocks noGrp="1"/>
          </p:cNvGraphicFramePr>
          <p:nvPr>
            <p:ph idx="1"/>
          </p:nvPr>
        </p:nvGraphicFramePr>
        <p:xfrm>
          <a:off x="2245932" y="2775004"/>
          <a:ext cx="7340048" cy="3189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593290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D5FBB81-B61B-416A-8F5D-A8DDF62530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40C0D7D4-D83D-4C58-87D1-955F0A9173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76051" cy="6858000"/>
          </a:xfrm>
          <a:custGeom>
            <a:avLst/>
            <a:gdLst>
              <a:gd name="connsiteX0" fmla="*/ 0 w 7476051"/>
              <a:gd name="connsiteY0" fmla="*/ 0 h 6858000"/>
              <a:gd name="connsiteX1" fmla="*/ 5853028 w 7476051"/>
              <a:gd name="connsiteY1" fmla="*/ 0 h 6858000"/>
              <a:gd name="connsiteX2" fmla="*/ 5875152 w 7476051"/>
              <a:gd name="connsiteY2" fmla="*/ 14997 h 6858000"/>
              <a:gd name="connsiteX3" fmla="*/ 7476051 w 7476051"/>
              <a:gd name="connsiteY3" fmla="*/ 3621656 h 6858000"/>
              <a:gd name="connsiteX4" fmla="*/ 5601702 w 7476051"/>
              <a:gd name="connsiteY4" fmla="*/ 6374814 h 6858000"/>
              <a:gd name="connsiteX5" fmla="*/ 5085053 w 7476051"/>
              <a:gd name="connsiteY5" fmla="*/ 6780599 h 6858000"/>
              <a:gd name="connsiteX6" fmla="*/ 4973297 w 7476051"/>
              <a:gd name="connsiteY6" fmla="*/ 6858000 h 6858000"/>
              <a:gd name="connsiteX7" fmla="*/ 0 w 747605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6051" h="6858000">
                <a:moveTo>
                  <a:pt x="0" y="0"/>
                </a:moveTo>
                <a:lnTo>
                  <a:pt x="5853028" y="0"/>
                </a:lnTo>
                <a:lnTo>
                  <a:pt x="5875152" y="14997"/>
                </a:lnTo>
                <a:cubicBezTo>
                  <a:pt x="6902315" y="754641"/>
                  <a:pt x="7476051" y="2093192"/>
                  <a:pt x="7476051" y="3621656"/>
                </a:cubicBezTo>
                <a:cubicBezTo>
                  <a:pt x="7476051" y="4969131"/>
                  <a:pt x="6547326" y="5602839"/>
                  <a:pt x="5601702" y="6374814"/>
                </a:cubicBezTo>
                <a:cubicBezTo>
                  <a:pt x="5429499" y="6515397"/>
                  <a:pt x="5258871" y="6653108"/>
                  <a:pt x="5085053" y="6780599"/>
                </a:cubicBezTo>
                <a:lnTo>
                  <a:pt x="4973297"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4" name="Freeform: Shape 13">
            <a:extLst>
              <a:ext uri="{FF2B5EF4-FFF2-40B4-BE49-F238E27FC236}">
                <a16:creationId xmlns:a16="http://schemas.microsoft.com/office/drawing/2014/main" id="{15F9A324-404E-4C5D-AFF0-C5D0D841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8204" y="-1"/>
            <a:ext cx="2535264" cy="6858001"/>
          </a:xfrm>
          <a:custGeom>
            <a:avLst/>
            <a:gdLst>
              <a:gd name="connsiteX0" fmla="*/ 1218585 w 2535264"/>
              <a:gd name="connsiteY0" fmla="*/ 0 h 6858001"/>
              <a:gd name="connsiteX1" fmla="*/ 1236561 w 2535264"/>
              <a:gd name="connsiteY1" fmla="*/ 0 h 6858001"/>
              <a:gd name="connsiteX2" fmla="*/ 1264452 w 2535264"/>
              <a:gd name="connsiteY2" fmla="*/ 24550 h 6858001"/>
              <a:gd name="connsiteX3" fmla="*/ 2528121 w 2535264"/>
              <a:gd name="connsiteY3" fmla="*/ 3710502 h 6858001"/>
              <a:gd name="connsiteX4" fmla="*/ 492890 w 2535264"/>
              <a:gd name="connsiteY4" fmla="*/ 6507511 h 6858001"/>
              <a:gd name="connsiteX5" fmla="*/ 221418 w 2535264"/>
              <a:gd name="connsiteY5" fmla="*/ 6713387 h 6858001"/>
              <a:gd name="connsiteX6" fmla="*/ 20100 w 2535264"/>
              <a:gd name="connsiteY6" fmla="*/ 6858001 h 6858001"/>
              <a:gd name="connsiteX7" fmla="*/ 0 w 2535264"/>
              <a:gd name="connsiteY7" fmla="*/ 6858001 h 6858001"/>
              <a:gd name="connsiteX8" fmla="*/ 202488 w 2535264"/>
              <a:gd name="connsiteY8" fmla="*/ 6712547 h 6858001"/>
              <a:gd name="connsiteX9" fmla="*/ 473961 w 2535264"/>
              <a:gd name="connsiteY9" fmla="*/ 6506670 h 6858001"/>
              <a:gd name="connsiteX10" fmla="*/ 2509192 w 2535264"/>
              <a:gd name="connsiteY10" fmla="*/ 3709662 h 6858001"/>
              <a:gd name="connsiteX11" fmla="*/ 1245521 w 2535264"/>
              <a:gd name="connsiteY11" fmla="*/ 2370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5264" h="6858001">
                <a:moveTo>
                  <a:pt x="1218585" y="0"/>
                </a:moveTo>
                <a:lnTo>
                  <a:pt x="1236561" y="0"/>
                </a:lnTo>
                <a:lnTo>
                  <a:pt x="1264452" y="24550"/>
                </a:lnTo>
                <a:cubicBezTo>
                  <a:pt x="2149109" y="863108"/>
                  <a:pt x="2598329" y="2210814"/>
                  <a:pt x="2528121" y="3710502"/>
                </a:cubicBezTo>
                <a:cubicBezTo>
                  <a:pt x="2462100" y="5120751"/>
                  <a:pt x="1489450" y="5742158"/>
                  <a:pt x="492890" y="6507511"/>
                </a:cubicBezTo>
                <a:cubicBezTo>
                  <a:pt x="402151" y="6577199"/>
                  <a:pt x="311847" y="6646154"/>
                  <a:pt x="221418" y="6713387"/>
                </a:cubicBezTo>
                <a:lnTo>
                  <a:pt x="20100" y="6858001"/>
                </a:lnTo>
                <a:lnTo>
                  <a:pt x="0" y="6858001"/>
                </a:lnTo>
                <a:lnTo>
                  <a:pt x="202488" y="6712547"/>
                </a:lnTo>
                <a:cubicBezTo>
                  <a:pt x="292917" y="6645314"/>
                  <a:pt x="383222" y="6576359"/>
                  <a:pt x="473961" y="6506670"/>
                </a:cubicBezTo>
                <a:cubicBezTo>
                  <a:pt x="1470520" y="5741317"/>
                  <a:pt x="2443170" y="5119911"/>
                  <a:pt x="2509192" y="3709662"/>
                </a:cubicBezTo>
                <a:cubicBezTo>
                  <a:pt x="2579400" y="2209973"/>
                  <a:pt x="2130178" y="862268"/>
                  <a:pt x="1245521" y="2370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6" name="Freeform: Shape 15">
            <a:extLst>
              <a:ext uri="{FF2B5EF4-FFF2-40B4-BE49-F238E27FC236}">
                <a16:creationId xmlns:a16="http://schemas.microsoft.com/office/drawing/2014/main" id="{AC4CE3C4-3600-4353-9FE1-B32D06BEF0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5DCFE939-24C4-943A-598E-03322827AA73}"/>
              </a:ext>
            </a:extLst>
          </p:cNvPr>
          <p:cNvSpPr>
            <a:spLocks noGrp="1"/>
          </p:cNvSpPr>
          <p:nvPr>
            <p:ph type="title"/>
          </p:nvPr>
        </p:nvSpPr>
        <p:spPr>
          <a:xfrm>
            <a:off x="992518" y="442913"/>
            <a:ext cx="5185645" cy="1639888"/>
          </a:xfrm>
        </p:spPr>
        <p:txBody>
          <a:bodyPr anchor="b">
            <a:normAutofit/>
          </a:bodyPr>
          <a:lstStyle/>
          <a:p>
            <a:r>
              <a:rPr lang="en-CA" dirty="0"/>
              <a:t>Gaining access to Copilot Pro</a:t>
            </a:r>
          </a:p>
        </p:txBody>
      </p:sp>
      <p:sp>
        <p:nvSpPr>
          <p:cNvPr id="3" name="Content Placeholder 2">
            <a:extLst>
              <a:ext uri="{FF2B5EF4-FFF2-40B4-BE49-F238E27FC236}">
                <a16:creationId xmlns:a16="http://schemas.microsoft.com/office/drawing/2014/main" id="{BD2A62B2-67C1-4AEA-D944-179E6CBA5EC3}"/>
              </a:ext>
            </a:extLst>
          </p:cNvPr>
          <p:cNvSpPr>
            <a:spLocks noGrp="1"/>
          </p:cNvSpPr>
          <p:nvPr>
            <p:ph idx="1"/>
          </p:nvPr>
        </p:nvSpPr>
        <p:spPr>
          <a:xfrm>
            <a:off x="992519" y="2312988"/>
            <a:ext cx="5296964" cy="3651250"/>
          </a:xfrm>
        </p:spPr>
        <p:txBody>
          <a:bodyPr>
            <a:normAutofit/>
          </a:bodyPr>
          <a:lstStyle/>
          <a:p>
            <a:pPr marL="285750" indent="-285750">
              <a:lnSpc>
                <a:spcPct val="130000"/>
              </a:lnSpc>
              <a:buFont typeface="Wingdings" panose="05000000000000000000" pitchFamily="2" charset="2"/>
              <a:buChar char="Ø"/>
            </a:pPr>
            <a:r>
              <a:rPr lang="en-CA" sz="1300" dirty="0"/>
              <a:t>Copilot Pro is available in multiple Office 365 applications, including Word, Excel, PowerPoint, and Outlook</a:t>
            </a:r>
          </a:p>
          <a:p>
            <a:pPr marL="285750" indent="-285750">
              <a:lnSpc>
                <a:spcPct val="130000"/>
              </a:lnSpc>
              <a:buFont typeface="Wingdings" panose="05000000000000000000" pitchFamily="2" charset="2"/>
              <a:buChar char="Ø"/>
            </a:pPr>
            <a:r>
              <a:rPr lang="en-CA" sz="1300" dirty="0"/>
              <a:t>You can also access Copilot directly from your desktop, and take full advantage of the available futures</a:t>
            </a:r>
          </a:p>
          <a:p>
            <a:pPr marL="285750" indent="-285750">
              <a:lnSpc>
                <a:spcPct val="130000"/>
              </a:lnSpc>
              <a:buFont typeface="Wingdings" panose="05000000000000000000" pitchFamily="2" charset="2"/>
              <a:buChar char="Ø"/>
            </a:pPr>
            <a:r>
              <a:rPr lang="en-CA" sz="1300" dirty="0"/>
              <a:t>When you launch the Microsoft Edge browser, Copilot will also be accessible with the icon being visible right by your address bar</a:t>
            </a:r>
          </a:p>
          <a:p>
            <a:pPr marL="285750" indent="-285750">
              <a:lnSpc>
                <a:spcPct val="130000"/>
              </a:lnSpc>
              <a:buFont typeface="Wingdings" panose="05000000000000000000" pitchFamily="2" charset="2"/>
              <a:buChar char="Ø"/>
            </a:pPr>
            <a:r>
              <a:rPr lang="en-CA" sz="1300" dirty="0"/>
              <a:t>Bing, and Microsoft Start homepages on your Edge browser offer the Copilot feature as well</a:t>
            </a:r>
          </a:p>
        </p:txBody>
      </p:sp>
      <p:pic>
        <p:nvPicPr>
          <p:cNvPr id="7" name="Graphic 6" descr="Server">
            <a:extLst>
              <a:ext uri="{FF2B5EF4-FFF2-40B4-BE49-F238E27FC236}">
                <a16:creationId xmlns:a16="http://schemas.microsoft.com/office/drawing/2014/main" id="{15FEDD7F-7B2D-0D12-2E18-5D4C5A4761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7967" y="1934660"/>
            <a:ext cx="2988679" cy="2988679"/>
          </a:xfrm>
          <a:prstGeom prst="rect">
            <a:avLst/>
          </a:prstGeom>
        </p:spPr>
      </p:pic>
    </p:spTree>
    <p:extLst>
      <p:ext uri="{BB962C8B-B14F-4D97-AF65-F5344CB8AC3E}">
        <p14:creationId xmlns:p14="http://schemas.microsoft.com/office/powerpoint/2010/main" val="16450720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5" name="Freeform: Shape 64">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2BE5D8-ABBA-B9A3-E37E-78F5A8104B47}"/>
              </a:ext>
            </a:extLst>
          </p:cNvPr>
          <p:cNvSpPr>
            <a:spLocks noGrp="1"/>
          </p:cNvSpPr>
          <p:nvPr>
            <p:ph type="title"/>
          </p:nvPr>
        </p:nvSpPr>
        <p:spPr>
          <a:xfrm>
            <a:off x="1920875" y="442913"/>
            <a:ext cx="8391967" cy="1344612"/>
          </a:xfrm>
        </p:spPr>
        <p:txBody>
          <a:bodyPr anchor="b">
            <a:normAutofit/>
          </a:bodyPr>
          <a:lstStyle/>
          <a:p>
            <a:r>
              <a:rPr lang="en-CA" dirty="0"/>
              <a:t>Copilot with Microsoft Edge</a:t>
            </a:r>
          </a:p>
        </p:txBody>
      </p:sp>
      <p:sp>
        <p:nvSpPr>
          <p:cNvPr id="66" name="Freeform: Shape 65">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7" name="Freeform: Shape 66">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25" name="Content Placeholder 2">
            <a:extLst>
              <a:ext uri="{FF2B5EF4-FFF2-40B4-BE49-F238E27FC236}">
                <a16:creationId xmlns:a16="http://schemas.microsoft.com/office/drawing/2014/main" id="{2B8F5763-B0D6-E8DC-91E7-C05D799887C0}"/>
              </a:ext>
            </a:extLst>
          </p:cNvPr>
          <p:cNvGraphicFramePr>
            <a:graphicFrameLocks noGrp="1"/>
          </p:cNvGraphicFramePr>
          <p:nvPr>
            <p:ph idx="1"/>
            <p:extLst>
              <p:ext uri="{D42A27DB-BD31-4B8C-83A1-F6EECF244321}">
                <p14:modId xmlns:p14="http://schemas.microsoft.com/office/powerpoint/2010/main" val="870784230"/>
              </p:ext>
            </p:extLst>
          </p:nvPr>
        </p:nvGraphicFramePr>
        <p:xfrm>
          <a:off x="1920875" y="2107096"/>
          <a:ext cx="8391967" cy="2846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275799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3" name="Rectangle 82">
            <a:extLst>
              <a:ext uri="{FF2B5EF4-FFF2-40B4-BE49-F238E27FC236}">
                <a16:creationId xmlns:a16="http://schemas.microsoft.com/office/drawing/2014/main" id="{47FC6A8B-34F9-40FB-AA2D-E34168F52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8B53BC3-DE88-DF4C-552D-A3C50A8BDFE9}"/>
              </a:ext>
            </a:extLst>
          </p:cNvPr>
          <p:cNvSpPr>
            <a:spLocks noGrp="1"/>
          </p:cNvSpPr>
          <p:nvPr>
            <p:ph type="title"/>
          </p:nvPr>
        </p:nvSpPr>
        <p:spPr>
          <a:xfrm>
            <a:off x="1188340" y="1105232"/>
            <a:ext cx="3013545" cy="4277802"/>
          </a:xfrm>
        </p:spPr>
        <p:txBody>
          <a:bodyPr anchor="ctr">
            <a:normAutofit/>
          </a:bodyPr>
          <a:lstStyle/>
          <a:p>
            <a:r>
              <a:rPr lang="en-CA"/>
              <a:t>Copilot using Microsoft Word</a:t>
            </a:r>
            <a:endParaRPr lang="en-CA" dirty="0"/>
          </a:p>
        </p:txBody>
      </p:sp>
      <p:grpSp>
        <p:nvGrpSpPr>
          <p:cNvPr id="84" name="Group 83">
            <a:extLst>
              <a:ext uri="{FF2B5EF4-FFF2-40B4-BE49-F238E27FC236}">
                <a16:creationId xmlns:a16="http://schemas.microsoft.com/office/drawing/2014/main" id="{D4D684F8-91BF-481C-A965-722756A383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308533" y="0"/>
            <a:ext cx="7883467" cy="6858000"/>
            <a:chOff x="0" y="0"/>
            <a:chExt cx="7883467" cy="6858000"/>
          </a:xfrm>
        </p:grpSpPr>
        <p:sp>
          <p:nvSpPr>
            <p:cNvPr id="74" name="Freeform: Shape 73">
              <a:extLst>
                <a:ext uri="{FF2B5EF4-FFF2-40B4-BE49-F238E27FC236}">
                  <a16:creationId xmlns:a16="http://schemas.microsoft.com/office/drawing/2014/main" id="{05DF7B3C-29EF-4ADC-BFDC-C3A038AC43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7475746" cy="6858000"/>
            </a:xfrm>
            <a:custGeom>
              <a:avLst/>
              <a:gdLst>
                <a:gd name="connsiteX0" fmla="*/ 0 w 7475746"/>
                <a:gd name="connsiteY0" fmla="*/ 0 h 6858000"/>
                <a:gd name="connsiteX1" fmla="*/ 5859459 w 7475746"/>
                <a:gd name="connsiteY1" fmla="*/ 0 h 6858000"/>
                <a:gd name="connsiteX2" fmla="*/ 5874848 w 7475746"/>
                <a:gd name="connsiteY2" fmla="*/ 10445 h 6858000"/>
                <a:gd name="connsiteX3" fmla="*/ 7475746 w 7475746"/>
                <a:gd name="connsiteY3" fmla="*/ 3621913 h 6858000"/>
                <a:gd name="connsiteX4" fmla="*/ 5601397 w 7475746"/>
                <a:gd name="connsiteY4" fmla="*/ 6378742 h 6858000"/>
                <a:gd name="connsiteX5" fmla="*/ 5084748 w 7475746"/>
                <a:gd name="connsiteY5" fmla="*/ 6785068 h 6858000"/>
                <a:gd name="connsiteX6" fmla="*/ 4979585 w 7475746"/>
                <a:gd name="connsiteY6" fmla="*/ 6858000 h 6858000"/>
                <a:gd name="connsiteX7" fmla="*/ 0 w 74757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75746" h="6858000">
                  <a:moveTo>
                    <a:pt x="0" y="0"/>
                  </a:moveTo>
                  <a:lnTo>
                    <a:pt x="5859459" y="0"/>
                  </a:lnTo>
                  <a:lnTo>
                    <a:pt x="5874848" y="10445"/>
                  </a:lnTo>
                  <a:cubicBezTo>
                    <a:pt x="6902010" y="751075"/>
                    <a:pt x="7475746" y="2091411"/>
                    <a:pt x="7475746" y="3621913"/>
                  </a:cubicBezTo>
                  <a:cubicBezTo>
                    <a:pt x="7475746" y="4971185"/>
                    <a:pt x="6547021" y="5605738"/>
                    <a:pt x="5601397" y="6378742"/>
                  </a:cubicBezTo>
                  <a:cubicBezTo>
                    <a:pt x="5429193" y="6519512"/>
                    <a:pt x="5258566" y="6657407"/>
                    <a:pt x="5084748" y="6785068"/>
                  </a:cubicBezTo>
                  <a:lnTo>
                    <a:pt x="4979585" y="6858000"/>
                  </a:lnTo>
                  <a:lnTo>
                    <a:pt x="0" y="68580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Shape 74">
              <a:extLst>
                <a:ext uri="{FF2B5EF4-FFF2-40B4-BE49-F238E27FC236}">
                  <a16:creationId xmlns:a16="http://schemas.microsoft.com/office/drawing/2014/main" id="{20289037-6999-491E-AA63-CC1C3CBBF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353744"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6" name="Freeform: Shape 75">
              <a:extLst>
                <a:ext uri="{FF2B5EF4-FFF2-40B4-BE49-F238E27FC236}">
                  <a16:creationId xmlns:a16="http://schemas.microsoft.com/office/drawing/2014/main" id="{497CF6DF-9FF9-4D10-B338-0BEFC0AA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3737"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graphicFrame>
        <p:nvGraphicFramePr>
          <p:cNvPr id="85" name="Content Placeholder 2">
            <a:extLst>
              <a:ext uri="{FF2B5EF4-FFF2-40B4-BE49-F238E27FC236}">
                <a16:creationId xmlns:a16="http://schemas.microsoft.com/office/drawing/2014/main" id="{8D0F70E9-6297-7EEE-80A6-AB4CE5B4ECCB}"/>
              </a:ext>
            </a:extLst>
          </p:cNvPr>
          <p:cNvGraphicFramePr>
            <a:graphicFrameLocks noGrp="1"/>
          </p:cNvGraphicFramePr>
          <p:nvPr>
            <p:ph idx="1"/>
            <p:extLst>
              <p:ext uri="{D42A27DB-BD31-4B8C-83A1-F6EECF244321}">
                <p14:modId xmlns:p14="http://schemas.microsoft.com/office/powerpoint/2010/main" val="252424856"/>
              </p:ext>
            </p:extLst>
          </p:nvPr>
        </p:nvGraphicFramePr>
        <p:xfrm>
          <a:off x="5972174" y="819150"/>
          <a:ext cx="5031485" cy="5145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37213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0ACA6C3-F2FA-4894-85C1-9FA605104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76922BA5-6683-4195-97C3-F3D2A0BB1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26626" y="-5026319"/>
            <a:ext cx="2138900" cy="12191541"/>
          </a:xfrm>
          <a:custGeom>
            <a:avLst/>
            <a:gdLst>
              <a:gd name="connsiteX0" fmla="*/ 0 w 2382867"/>
              <a:gd name="connsiteY0" fmla="*/ 12191541 h 12191541"/>
              <a:gd name="connsiteX1" fmla="*/ 0 w 2382867"/>
              <a:gd name="connsiteY1" fmla="*/ 0 h 12191541"/>
              <a:gd name="connsiteX2" fmla="*/ 1758230 w 2382867"/>
              <a:gd name="connsiteY2" fmla="*/ 0 h 12191541"/>
              <a:gd name="connsiteX3" fmla="*/ 1849759 w 2382867"/>
              <a:gd name="connsiteY3" fmla="*/ 405062 h 12191541"/>
              <a:gd name="connsiteX4" fmla="*/ 2382867 w 2382867"/>
              <a:gd name="connsiteY4" fmla="*/ 6524518 h 12191541"/>
              <a:gd name="connsiteX5" fmla="*/ 1334945 w 2382867"/>
              <a:gd name="connsiteY5" fmla="*/ 12017007 h 12191541"/>
              <a:gd name="connsiteX6" fmla="*/ 1268170 w 2382867"/>
              <a:gd name="connsiteY6" fmla="*/ 12191541 h 121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2867" h="12191541">
                <a:moveTo>
                  <a:pt x="0" y="12191541"/>
                </a:moveTo>
                <a:lnTo>
                  <a:pt x="0" y="0"/>
                </a:lnTo>
                <a:lnTo>
                  <a:pt x="1758230" y="0"/>
                </a:lnTo>
                <a:lnTo>
                  <a:pt x="1849759" y="405062"/>
                </a:lnTo>
                <a:cubicBezTo>
                  <a:pt x="2196195" y="2048010"/>
                  <a:pt x="2382867" y="4186399"/>
                  <a:pt x="2382867" y="6524518"/>
                </a:cubicBezTo>
                <a:cubicBezTo>
                  <a:pt x="2382867" y="9147937"/>
                  <a:pt x="1893395" y="10555417"/>
                  <a:pt x="1334945" y="12017007"/>
                </a:cubicBezTo>
                <a:lnTo>
                  <a:pt x="1268170" y="12191541"/>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59169C9-0DBE-4B66-9C16-22A64324A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27211" y="-4339476"/>
            <a:ext cx="1137882" cy="12191694"/>
          </a:xfrm>
          <a:custGeom>
            <a:avLst/>
            <a:gdLst>
              <a:gd name="connsiteX0" fmla="*/ 0 w 1240954"/>
              <a:gd name="connsiteY0" fmla="*/ 12191694 h 12191694"/>
              <a:gd name="connsiteX1" fmla="*/ 72823 w 1240954"/>
              <a:gd name="connsiteY1" fmla="*/ 12017158 h 12191694"/>
              <a:gd name="connsiteX2" fmla="*/ 1215669 w 1240954"/>
              <a:gd name="connsiteY2" fmla="*/ 6524669 h 12191694"/>
              <a:gd name="connsiteX3" fmla="*/ 634271 w 1240954"/>
              <a:gd name="connsiteY3" fmla="*/ 405211 h 12191694"/>
              <a:gd name="connsiteX4" fmla="*/ 534414 w 1240954"/>
              <a:gd name="connsiteY4" fmla="*/ 0 h 12191694"/>
              <a:gd name="connsiteX5" fmla="*/ 559698 w 1240954"/>
              <a:gd name="connsiteY5" fmla="*/ 0 h 12191694"/>
              <a:gd name="connsiteX6" fmla="*/ 659555 w 1240954"/>
              <a:gd name="connsiteY6" fmla="*/ 405211 h 12191694"/>
              <a:gd name="connsiteX7" fmla="*/ 1240954 w 1240954"/>
              <a:gd name="connsiteY7" fmla="*/ 6524669 h 12191694"/>
              <a:gd name="connsiteX8" fmla="*/ 98108 w 1240954"/>
              <a:gd name="connsiteY8" fmla="*/ 12017158 h 12191694"/>
              <a:gd name="connsiteX9" fmla="*/ 25285 w 1240954"/>
              <a:gd name="connsiteY9" fmla="*/ 12191694 h 12191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0954" h="12191694">
                <a:moveTo>
                  <a:pt x="0" y="12191694"/>
                </a:moveTo>
                <a:lnTo>
                  <a:pt x="72823" y="12017158"/>
                </a:lnTo>
                <a:cubicBezTo>
                  <a:pt x="681859" y="10555569"/>
                  <a:pt x="1215669" y="9148088"/>
                  <a:pt x="1215669" y="6524669"/>
                </a:cubicBezTo>
                <a:cubicBezTo>
                  <a:pt x="1215670" y="4186551"/>
                  <a:pt x="1012087" y="2048160"/>
                  <a:pt x="634271" y="405211"/>
                </a:cubicBezTo>
                <a:lnTo>
                  <a:pt x="534414" y="0"/>
                </a:lnTo>
                <a:lnTo>
                  <a:pt x="559698" y="0"/>
                </a:lnTo>
                <a:lnTo>
                  <a:pt x="659555" y="405211"/>
                </a:lnTo>
                <a:cubicBezTo>
                  <a:pt x="1037372" y="2048160"/>
                  <a:pt x="1240954" y="4186551"/>
                  <a:pt x="1240954" y="6524669"/>
                </a:cubicBezTo>
                <a:cubicBezTo>
                  <a:pt x="1240954" y="9148088"/>
                  <a:pt x="707144" y="10555569"/>
                  <a:pt x="98108" y="12017158"/>
                </a:cubicBezTo>
                <a:lnTo>
                  <a:pt x="25285" y="12191694"/>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CF28D67C-8236-54A9-8288-28DDDD109CD0}"/>
              </a:ext>
            </a:extLst>
          </p:cNvPr>
          <p:cNvSpPr>
            <a:spLocks noGrp="1"/>
          </p:cNvSpPr>
          <p:nvPr>
            <p:ph type="title"/>
          </p:nvPr>
        </p:nvSpPr>
        <p:spPr>
          <a:xfrm>
            <a:off x="1217944" y="543687"/>
            <a:ext cx="9756112" cy="1046868"/>
          </a:xfrm>
        </p:spPr>
        <p:txBody>
          <a:bodyPr anchor="ctr">
            <a:normAutofit/>
          </a:bodyPr>
          <a:lstStyle/>
          <a:p>
            <a:pPr algn="ctr"/>
            <a:r>
              <a:rPr lang="en-CA" dirty="0"/>
              <a:t>Integrate Copilot and PowerPoint</a:t>
            </a:r>
            <a:endParaRPr lang="en-CA"/>
          </a:p>
        </p:txBody>
      </p:sp>
      <p:sp>
        <p:nvSpPr>
          <p:cNvPr id="34" name="Freeform: Shape 33">
            <a:extLst>
              <a:ext uri="{FF2B5EF4-FFF2-40B4-BE49-F238E27FC236}">
                <a16:creationId xmlns:a16="http://schemas.microsoft.com/office/drawing/2014/main" id="{F0457BB4-CED7-4065-8959-D6B51491B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90529" y="-4583452"/>
            <a:ext cx="1011248" cy="12191695"/>
          </a:xfrm>
          <a:custGeom>
            <a:avLst/>
            <a:gdLst>
              <a:gd name="connsiteX0" fmla="*/ 0 w 1102849"/>
              <a:gd name="connsiteY0" fmla="*/ 12191695 h 12191695"/>
              <a:gd name="connsiteX1" fmla="*/ 65312 w 1102849"/>
              <a:gd name="connsiteY1" fmla="*/ 12017158 h 12191695"/>
              <a:gd name="connsiteX2" fmla="*/ 1090278 w 1102849"/>
              <a:gd name="connsiteY2" fmla="*/ 6524670 h 12191695"/>
              <a:gd name="connsiteX3" fmla="*/ 568848 w 1102849"/>
              <a:gd name="connsiteY3" fmla="*/ 405211 h 12191695"/>
              <a:gd name="connsiteX4" fmla="*/ 479291 w 1102849"/>
              <a:gd name="connsiteY4" fmla="*/ 0 h 12191695"/>
              <a:gd name="connsiteX5" fmla="*/ 491862 w 1102849"/>
              <a:gd name="connsiteY5" fmla="*/ 0 h 12191695"/>
              <a:gd name="connsiteX6" fmla="*/ 581419 w 1102849"/>
              <a:gd name="connsiteY6" fmla="*/ 405211 h 12191695"/>
              <a:gd name="connsiteX7" fmla="*/ 1102849 w 1102849"/>
              <a:gd name="connsiteY7" fmla="*/ 6524670 h 12191695"/>
              <a:gd name="connsiteX8" fmla="*/ 77883 w 1102849"/>
              <a:gd name="connsiteY8" fmla="*/ 12017158 h 12191695"/>
              <a:gd name="connsiteX9" fmla="*/ 12571 w 1102849"/>
              <a:gd name="connsiteY9"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2849" h="12191695">
                <a:moveTo>
                  <a:pt x="0" y="12191695"/>
                </a:moveTo>
                <a:lnTo>
                  <a:pt x="65312" y="12017158"/>
                </a:lnTo>
                <a:cubicBezTo>
                  <a:pt x="611528" y="10555569"/>
                  <a:pt x="1090278" y="9148088"/>
                  <a:pt x="1090278" y="6524670"/>
                </a:cubicBezTo>
                <a:cubicBezTo>
                  <a:pt x="1090278" y="4186551"/>
                  <a:pt x="907694" y="2048159"/>
                  <a:pt x="568848" y="405211"/>
                </a:cubicBezTo>
                <a:lnTo>
                  <a:pt x="479291" y="0"/>
                </a:lnTo>
                <a:lnTo>
                  <a:pt x="491862" y="0"/>
                </a:lnTo>
                <a:lnTo>
                  <a:pt x="581419" y="405211"/>
                </a:lnTo>
                <a:cubicBezTo>
                  <a:pt x="920265" y="2048159"/>
                  <a:pt x="1102849" y="4186551"/>
                  <a:pt x="1102849" y="6524670"/>
                </a:cubicBezTo>
                <a:cubicBezTo>
                  <a:pt x="1102849" y="9148088"/>
                  <a:pt x="624099" y="10555569"/>
                  <a:pt x="77883" y="12017158"/>
                </a:cubicBezTo>
                <a:lnTo>
                  <a:pt x="12571" y="12191695"/>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aphicFrame>
        <p:nvGraphicFramePr>
          <p:cNvPr id="24" name="Content Placeholder 2">
            <a:extLst>
              <a:ext uri="{FF2B5EF4-FFF2-40B4-BE49-F238E27FC236}">
                <a16:creationId xmlns:a16="http://schemas.microsoft.com/office/drawing/2014/main" id="{AE98DBD6-60AA-1F54-4AC0-18044607EC2F}"/>
              </a:ext>
            </a:extLst>
          </p:cNvPr>
          <p:cNvGraphicFramePr>
            <a:graphicFrameLocks noGrp="1"/>
          </p:cNvGraphicFramePr>
          <p:nvPr>
            <p:ph idx="1"/>
            <p:extLst>
              <p:ext uri="{D42A27DB-BD31-4B8C-83A1-F6EECF244321}">
                <p14:modId xmlns:p14="http://schemas.microsoft.com/office/powerpoint/2010/main" val="3067509256"/>
              </p:ext>
            </p:extLst>
          </p:nvPr>
        </p:nvGraphicFramePr>
        <p:xfrm>
          <a:off x="1920875" y="2812010"/>
          <a:ext cx="8769350" cy="3289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050325"/>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93B4D24-F4A8-4141-A20A-E0575D199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55A741C2-AB82-4BF5-9324-5D0B56A3D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08FCB5F-DFED-DD7E-EC9C-4CBF9C4350D0}"/>
              </a:ext>
            </a:extLst>
          </p:cNvPr>
          <p:cNvSpPr>
            <a:spLocks noGrp="1"/>
          </p:cNvSpPr>
          <p:nvPr>
            <p:ph type="title"/>
          </p:nvPr>
        </p:nvSpPr>
        <p:spPr>
          <a:xfrm>
            <a:off x="1920875" y="442913"/>
            <a:ext cx="8391967" cy="1344612"/>
          </a:xfrm>
        </p:spPr>
        <p:txBody>
          <a:bodyPr anchor="b">
            <a:normAutofit/>
          </a:bodyPr>
          <a:lstStyle/>
          <a:p>
            <a:pPr>
              <a:lnSpc>
                <a:spcPct val="120000"/>
              </a:lnSpc>
            </a:pPr>
            <a:r>
              <a:rPr lang="en-CA" sz="3000"/>
              <a:t>Simplify the way you analyze Excel data</a:t>
            </a:r>
          </a:p>
        </p:txBody>
      </p:sp>
      <p:sp>
        <p:nvSpPr>
          <p:cNvPr id="23" name="Freeform: Shape 22">
            <a:extLst>
              <a:ext uri="{FF2B5EF4-FFF2-40B4-BE49-F238E27FC236}">
                <a16:creationId xmlns:a16="http://schemas.microsoft.com/office/drawing/2014/main" id="{DCD46807-BF17-4E5D-90A8-A062604C0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823926DB-76C8-474A-B5FB-F43C59E3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aphicFrame>
        <p:nvGraphicFramePr>
          <p:cNvPr id="32" name="Content Placeholder 2">
            <a:extLst>
              <a:ext uri="{FF2B5EF4-FFF2-40B4-BE49-F238E27FC236}">
                <a16:creationId xmlns:a16="http://schemas.microsoft.com/office/drawing/2014/main" id="{5837443F-DA00-6A6A-D4AE-9E356BD67A33}"/>
              </a:ext>
            </a:extLst>
          </p:cNvPr>
          <p:cNvGraphicFramePr>
            <a:graphicFrameLocks noGrp="1"/>
          </p:cNvGraphicFramePr>
          <p:nvPr>
            <p:ph idx="1"/>
          </p:nvPr>
        </p:nvGraphicFramePr>
        <p:xfrm>
          <a:off x="1920875" y="2107096"/>
          <a:ext cx="8391967" cy="2846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6416107"/>
      </p:ext>
    </p:extLst>
  </p:cSld>
  <p:clrMapOvr>
    <a:masterClrMapping/>
  </p:clrMapOvr>
  <p:transition spd="slow">
    <p:wipe/>
  </p:transition>
</p:sld>
</file>

<file path=ppt/theme/theme1.xml><?xml version="1.0" encoding="utf-8"?>
<a:theme xmlns:a="http://schemas.openxmlformats.org/drawingml/2006/main" name="SketchLinesVTI">
  <a:themeElements>
    <a:clrScheme name="AnalogousFromRegularSeedRightStep">
      <a:dk1>
        <a:srgbClr val="000000"/>
      </a:dk1>
      <a:lt1>
        <a:srgbClr val="FFFFFF"/>
      </a:lt1>
      <a:dk2>
        <a:srgbClr val="1B252F"/>
      </a:dk2>
      <a:lt2>
        <a:srgbClr val="F3F0F1"/>
      </a:lt2>
      <a:accent1>
        <a:srgbClr val="20B59F"/>
      </a:accent1>
      <a:accent2>
        <a:srgbClr val="17A1D5"/>
      </a:accent2>
      <a:accent3>
        <a:srgbClr val="2964E7"/>
      </a:accent3>
      <a:accent4>
        <a:srgbClr val="4432DA"/>
      </a:accent4>
      <a:accent5>
        <a:srgbClr val="8C29E7"/>
      </a:accent5>
      <a:accent6>
        <a:srgbClr val="C917D5"/>
      </a:accent6>
      <a:hlink>
        <a:srgbClr val="BF3F52"/>
      </a:hlink>
      <a:folHlink>
        <a:srgbClr val="7F7F7F"/>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677</TotalTime>
  <Words>555</Words>
  <Application>Microsoft Office PowerPoint</Application>
  <PresentationFormat>Widescreen</PresentationFormat>
  <Paragraphs>45</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Meiryo</vt:lpstr>
      <vt:lpstr>Aptos</vt:lpstr>
      <vt:lpstr>Arial</vt:lpstr>
      <vt:lpstr>Corbel</vt:lpstr>
      <vt:lpstr>Wingdings</vt:lpstr>
      <vt:lpstr>SketchLinesVTI</vt:lpstr>
      <vt:lpstr>Microsoft Copilot Pro</vt:lpstr>
      <vt:lpstr>Agenda  </vt:lpstr>
      <vt:lpstr>What is Copilot?</vt:lpstr>
      <vt:lpstr>Benefits of Copilot Pro and ChatGPT4</vt:lpstr>
      <vt:lpstr>Gaining access to Copilot Pro</vt:lpstr>
      <vt:lpstr>Copilot with Microsoft Edge</vt:lpstr>
      <vt:lpstr>Copilot using Microsoft Word</vt:lpstr>
      <vt:lpstr>Integrate Copilot and PowerPoint</vt:lpstr>
      <vt:lpstr>Simplify the way you analyze Excel data</vt:lpstr>
      <vt:lpstr>Increasing efficiency in Outlook</vt:lpstr>
      <vt:lpstr>Copilot and Visual Design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Vikrant Bhasin</dc:creator>
  <cp:lastModifiedBy>Vikrant Bhasin</cp:lastModifiedBy>
  <cp:revision>2</cp:revision>
  <dcterms:created xsi:type="dcterms:W3CDTF">2024-06-15T17:45:01Z</dcterms:created>
  <dcterms:modified xsi:type="dcterms:W3CDTF">2024-07-03T23:27:10Z</dcterms:modified>
</cp:coreProperties>
</file>