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11263F-CC5E-482C-AA52-AD1FF738BF51}" v="14" dt="2024-08-26T15:14:38.9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rant Bhasin" userId="20ffbeb2466cf876" providerId="LiveId" clId="{9511263F-CC5E-482C-AA52-AD1FF738BF51}"/>
    <pc:docChg chg="custSel modSld">
      <pc:chgData name="Vikrant Bhasin" userId="20ffbeb2466cf876" providerId="LiveId" clId="{9511263F-CC5E-482C-AA52-AD1FF738BF51}" dt="2024-08-26T15:23:32.517" v="395" actId="20577"/>
      <pc:docMkLst>
        <pc:docMk/>
      </pc:docMkLst>
      <pc:sldChg chg="modTransition">
        <pc:chgData name="Vikrant Bhasin" userId="20ffbeb2466cf876" providerId="LiveId" clId="{9511263F-CC5E-482C-AA52-AD1FF738BF51}" dt="2024-08-26T15:13:54.431" v="0"/>
        <pc:sldMkLst>
          <pc:docMk/>
          <pc:sldMk cId="3323522478" sldId="256"/>
        </pc:sldMkLst>
      </pc:sldChg>
      <pc:sldChg chg="modTransition">
        <pc:chgData name="Vikrant Bhasin" userId="20ffbeb2466cf876" providerId="LiveId" clId="{9511263F-CC5E-482C-AA52-AD1FF738BF51}" dt="2024-08-26T15:13:59.802" v="2"/>
        <pc:sldMkLst>
          <pc:docMk/>
          <pc:sldMk cId="2755211788" sldId="257"/>
        </pc:sldMkLst>
      </pc:sldChg>
      <pc:sldChg chg="modSp mod modTransition">
        <pc:chgData name="Vikrant Bhasin" userId="20ffbeb2466cf876" providerId="LiveId" clId="{9511263F-CC5E-482C-AA52-AD1FF738BF51}" dt="2024-08-26T15:23:32.517" v="395" actId="20577"/>
        <pc:sldMkLst>
          <pc:docMk/>
          <pc:sldMk cId="71645985" sldId="258"/>
        </pc:sldMkLst>
        <pc:spChg chg="mod">
          <ac:chgData name="Vikrant Bhasin" userId="20ffbeb2466cf876" providerId="LiveId" clId="{9511263F-CC5E-482C-AA52-AD1FF738BF51}" dt="2024-08-26T15:23:32.517" v="395" actId="20577"/>
          <ac:spMkLst>
            <pc:docMk/>
            <pc:sldMk cId="71645985" sldId="258"/>
            <ac:spMk id="3" creationId="{00F51865-ED7E-4C27-F932-27E85329AB61}"/>
          </ac:spMkLst>
        </pc:spChg>
      </pc:sldChg>
      <pc:sldChg chg="modTransition">
        <pc:chgData name="Vikrant Bhasin" userId="20ffbeb2466cf876" providerId="LiveId" clId="{9511263F-CC5E-482C-AA52-AD1FF738BF51}" dt="2024-08-26T15:14:38.907" v="13"/>
        <pc:sldMkLst>
          <pc:docMk/>
          <pc:sldMk cId="2867607241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8/26/2024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2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5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4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7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5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4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8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6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6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4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FD23066-E0E4-4A0C-B554-B9F2A9191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D2E6F5-4096-40AF-B31C-B6FBEEFFB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0" y="1371600"/>
            <a:ext cx="3390900" cy="41148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CF1063-8B06-1CF9-0CEC-2A068B1A4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8179" y="1777217"/>
            <a:ext cx="2541564" cy="2108983"/>
          </a:xfrm>
        </p:spPr>
        <p:txBody>
          <a:bodyPr>
            <a:normAutofit/>
          </a:bodyPr>
          <a:lstStyle/>
          <a:p>
            <a:r>
              <a:rPr lang="en-US" sz="2700">
                <a:solidFill>
                  <a:schemeClr val="bg2"/>
                </a:solidFill>
              </a:rPr>
              <a:t>Microsoft Copilot (Free Version)</a:t>
            </a:r>
            <a:endParaRPr lang="en-CA" sz="2700">
              <a:solidFill>
                <a:schemeClr val="bg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878416-4497-AE47-D6F9-7C2080B58B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0665" y="4114800"/>
            <a:ext cx="2579077" cy="1076178"/>
          </a:xfrm>
        </p:spPr>
        <p:txBody>
          <a:bodyPr>
            <a:normAutofit/>
          </a:bodyPr>
          <a:lstStyle/>
          <a:p>
            <a:endParaRPr lang="en-CA" sz="200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B888D1-D6C6-866E-333E-599B67ACBD3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036" r="25629" b="-1"/>
          <a:stretch/>
        </p:blipFill>
        <p:spPr>
          <a:xfrm>
            <a:off x="6096001" y="10"/>
            <a:ext cx="60960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522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BC959F-CAB6-4E23-81DE-E0BBF2B7E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4DEED-5E0F-4E41-A445-58C14864C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767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08E848-9B22-B15F-607A-1CEBE17DC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71600"/>
            <a:ext cx="2742028" cy="411480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What is copilot?</a:t>
            </a:r>
            <a:endParaRPr lang="en-CA" dirty="0">
              <a:solidFill>
                <a:schemeClr val="bg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2500" y="685800"/>
            <a:ext cx="6743700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C4C83-6E22-0190-F6D2-1F9E7A0E5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0963" y="1270591"/>
            <a:ext cx="5631357" cy="4364666"/>
          </a:xfrm>
        </p:spPr>
        <p:txBody>
          <a:bodyPr anchor="ctr">
            <a:normAutofit/>
          </a:bodyPr>
          <a:lstStyle/>
          <a:p>
            <a:r>
              <a:rPr lang="en-US" sz="2000" dirty="0"/>
              <a:t>Free AI service that brings ChatGPT to the forefront.</a:t>
            </a:r>
          </a:p>
          <a:p>
            <a:r>
              <a:rPr lang="en-US" sz="2000" dirty="0"/>
              <a:t>Copilot aids with searching the web, creating content, generating images, and answering complex questions or queries. 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755211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CFF5BC-471B-2346-8DDC-DABCC8F0B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010097"/>
            <a:ext cx="9486901" cy="1010088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Benefits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51865-ED7E-4C27-F932-27E85329A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06257"/>
            <a:ext cx="9486901" cy="3540642"/>
          </a:xfrm>
        </p:spPr>
        <p:txBody>
          <a:bodyPr>
            <a:normAutofit/>
          </a:bodyPr>
          <a:lstStyle/>
          <a:p>
            <a:r>
              <a:rPr lang="en-US" dirty="0"/>
              <a:t>Copilot gives you free access to AI </a:t>
            </a:r>
          </a:p>
          <a:p>
            <a:r>
              <a:rPr lang="en-US" dirty="0"/>
              <a:t>Access includes the web, mobile, Windows, MacOS, </a:t>
            </a:r>
            <a:r>
              <a:rPr lang="en-US"/>
              <a:t>and IPadOS</a:t>
            </a:r>
            <a:endParaRPr lang="en-US" dirty="0"/>
          </a:p>
          <a:p>
            <a:r>
              <a:rPr lang="en-US" dirty="0"/>
              <a:t>Create AI images with 15 boosts per day with Designer</a:t>
            </a:r>
          </a:p>
          <a:p>
            <a:r>
              <a:rPr lang="en-US" dirty="0"/>
              <a:t>Support for Plug-ins and GPTs</a:t>
            </a:r>
          </a:p>
          <a:p>
            <a:r>
              <a:rPr lang="en-US" dirty="0"/>
              <a:t>Utilizes text, voice, and images in conversational search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16459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E39F3D-BA88-8DC8-EBA1-3D15E0A9D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010097"/>
            <a:ext cx="9486901" cy="1010088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Copilot vs Copilot Pro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7B658-C2B5-73C3-C1B0-C02CFDA45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06257"/>
            <a:ext cx="9486901" cy="3540642"/>
          </a:xfrm>
        </p:spPr>
        <p:txBody>
          <a:bodyPr>
            <a:normAutofit/>
          </a:bodyPr>
          <a:lstStyle/>
          <a:p>
            <a:r>
              <a:rPr lang="en-US" dirty="0"/>
              <a:t>Copilot Pro gives you access to AI in Office 365 (Excel, PowerPoint, Word, and more)</a:t>
            </a:r>
          </a:p>
          <a:p>
            <a:r>
              <a:rPr lang="en-US" dirty="0"/>
              <a:t>The free version is cost effective</a:t>
            </a:r>
          </a:p>
          <a:p>
            <a:r>
              <a:rPr lang="en-US" dirty="0"/>
              <a:t>Copilot Pro provides priority access during peak times</a:t>
            </a:r>
          </a:p>
          <a:p>
            <a:r>
              <a:rPr lang="en-US" dirty="0"/>
              <a:t>Copilot Free will still give you access to the AI capabilities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67607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lassicFrameVTI">
  <a:themeElements>
    <a:clrScheme name="AnalogousFromDarkSeedLeftStep">
      <a:dk1>
        <a:srgbClr val="000000"/>
      </a:dk1>
      <a:lt1>
        <a:srgbClr val="FFFFFF"/>
      </a:lt1>
      <a:dk2>
        <a:srgbClr val="1B2831"/>
      </a:dk2>
      <a:lt2>
        <a:srgbClr val="F0F3F1"/>
      </a:lt2>
      <a:accent1>
        <a:srgbClr val="E729C8"/>
      </a:accent1>
      <a:accent2>
        <a:srgbClr val="A517D5"/>
      </a:accent2>
      <a:accent3>
        <a:srgbClr val="6829E7"/>
      </a:accent3>
      <a:accent4>
        <a:srgbClr val="303FD9"/>
      </a:accent4>
      <a:accent5>
        <a:srgbClr val="2988E7"/>
      </a:accent5>
      <a:accent6>
        <a:srgbClr val="16BECC"/>
      </a:accent6>
      <a:hlink>
        <a:srgbClr val="3F6ABF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135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Goudy Old Style</vt:lpstr>
      <vt:lpstr>ClassicFrameVTI</vt:lpstr>
      <vt:lpstr>Microsoft Copilot (Free Version)</vt:lpstr>
      <vt:lpstr>What is copilot?</vt:lpstr>
      <vt:lpstr>Benefits</vt:lpstr>
      <vt:lpstr>Copilot vs Copilot Pro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Vikrant Bhasin</dc:creator>
  <cp:lastModifiedBy>Vikrant Bhasin</cp:lastModifiedBy>
  <cp:revision>1</cp:revision>
  <dcterms:created xsi:type="dcterms:W3CDTF">2024-08-26T15:04:13Z</dcterms:created>
  <dcterms:modified xsi:type="dcterms:W3CDTF">2024-08-26T15:23:39Z</dcterms:modified>
</cp:coreProperties>
</file>