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B436DB-6267-4B67-A97E-2EDD6F73CC18}" v="4" dt="2024-09-16T14:37:59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krant Bhasin" userId="20ffbeb2466cf876" providerId="LiveId" clId="{5AB436DB-6267-4B67-A97E-2EDD6F73CC18}"/>
    <pc:docChg chg="undo custSel addSld modSld">
      <pc:chgData name="Vikrant Bhasin" userId="20ffbeb2466cf876" providerId="LiveId" clId="{5AB436DB-6267-4B67-A97E-2EDD6F73CC18}" dt="2024-09-16T14:38:38.927" v="567" actId="21"/>
      <pc:docMkLst>
        <pc:docMk/>
      </pc:docMkLst>
      <pc:sldChg chg="delSp mod">
        <pc:chgData name="Vikrant Bhasin" userId="20ffbeb2466cf876" providerId="LiveId" clId="{5AB436DB-6267-4B67-A97E-2EDD6F73CC18}" dt="2024-09-16T14:38:38.927" v="567" actId="21"/>
        <pc:sldMkLst>
          <pc:docMk/>
          <pc:sldMk cId="2799604510" sldId="256"/>
        </pc:sldMkLst>
        <pc:spChg chg="del">
          <ac:chgData name="Vikrant Bhasin" userId="20ffbeb2466cf876" providerId="LiveId" clId="{5AB436DB-6267-4B67-A97E-2EDD6F73CC18}" dt="2024-09-16T14:38:38.927" v="567" actId="21"/>
          <ac:spMkLst>
            <pc:docMk/>
            <pc:sldMk cId="2799604510" sldId="256"/>
            <ac:spMk id="3" creationId="{3155A952-2B1F-385F-9996-34F9D5AB9227}"/>
          </ac:spMkLst>
        </pc:spChg>
      </pc:sldChg>
      <pc:sldChg chg="modTransition">
        <pc:chgData name="Vikrant Bhasin" userId="20ffbeb2466cf876" providerId="LiveId" clId="{5AB436DB-6267-4B67-A97E-2EDD6F73CC18}" dt="2024-09-16T14:37:50.921" v="563"/>
        <pc:sldMkLst>
          <pc:docMk/>
          <pc:sldMk cId="934775419" sldId="257"/>
        </pc:sldMkLst>
      </pc:sldChg>
      <pc:sldChg chg="addSp delSp modSp new mod modTransition setBg">
        <pc:chgData name="Vikrant Bhasin" userId="20ffbeb2466cf876" providerId="LiveId" clId="{5AB436DB-6267-4B67-A97E-2EDD6F73CC18}" dt="2024-09-16T14:37:54.687" v="564"/>
        <pc:sldMkLst>
          <pc:docMk/>
          <pc:sldMk cId="4081707391" sldId="258"/>
        </pc:sldMkLst>
        <pc:spChg chg="mod">
          <ac:chgData name="Vikrant Bhasin" userId="20ffbeb2466cf876" providerId="LiveId" clId="{5AB436DB-6267-4B67-A97E-2EDD6F73CC18}" dt="2024-09-16T14:36:57.591" v="562" actId="26606"/>
          <ac:spMkLst>
            <pc:docMk/>
            <pc:sldMk cId="4081707391" sldId="258"/>
            <ac:spMk id="2" creationId="{E8385B05-569A-2379-41FA-B557E55B7058}"/>
          </ac:spMkLst>
        </pc:spChg>
        <pc:spChg chg="del mod">
          <ac:chgData name="Vikrant Bhasin" userId="20ffbeb2466cf876" providerId="LiveId" clId="{5AB436DB-6267-4B67-A97E-2EDD6F73CC18}" dt="2024-09-16T14:36:57.591" v="562" actId="26606"/>
          <ac:spMkLst>
            <pc:docMk/>
            <pc:sldMk cId="4081707391" sldId="258"/>
            <ac:spMk id="3" creationId="{18EFD5E3-96F3-959F-CBC5-9015D12E50E1}"/>
          </ac:spMkLst>
        </pc:spChg>
        <pc:spChg chg="add del">
          <ac:chgData name="Vikrant Bhasin" userId="20ffbeb2466cf876" providerId="LiveId" clId="{5AB436DB-6267-4B67-A97E-2EDD6F73CC18}" dt="2024-09-16T14:24:45.931" v="2" actId="26606"/>
          <ac:spMkLst>
            <pc:docMk/>
            <pc:sldMk cId="4081707391" sldId="258"/>
            <ac:spMk id="8" creationId="{4DA718D0-4865-4629-8134-44F68D41D574}"/>
          </ac:spMkLst>
        </pc:spChg>
        <pc:spChg chg="add del">
          <ac:chgData name="Vikrant Bhasin" userId="20ffbeb2466cf876" providerId="LiveId" clId="{5AB436DB-6267-4B67-A97E-2EDD6F73CC18}" dt="2024-09-16T14:24:45.931" v="2" actId="26606"/>
          <ac:spMkLst>
            <pc:docMk/>
            <pc:sldMk cId="4081707391" sldId="258"/>
            <ac:spMk id="14" creationId="{CBC4F608-B4B8-48C3-9572-C0F061B1CD99}"/>
          </ac:spMkLst>
        </pc:spChg>
        <pc:spChg chg="add del">
          <ac:chgData name="Vikrant Bhasin" userId="20ffbeb2466cf876" providerId="LiveId" clId="{5AB436DB-6267-4B67-A97E-2EDD6F73CC18}" dt="2024-09-16T14:24:55.624" v="3" actId="26606"/>
          <ac:spMkLst>
            <pc:docMk/>
            <pc:sldMk cId="4081707391" sldId="258"/>
            <ac:spMk id="19" creationId="{B6CDA21F-E7AF-4C75-8395-33F58D5B0E45}"/>
          </ac:spMkLst>
        </pc:spChg>
        <pc:spChg chg="add del">
          <ac:chgData name="Vikrant Bhasin" userId="20ffbeb2466cf876" providerId="LiveId" clId="{5AB436DB-6267-4B67-A97E-2EDD6F73CC18}" dt="2024-09-16T14:24:55.624" v="3" actId="26606"/>
          <ac:spMkLst>
            <pc:docMk/>
            <pc:sldMk cId="4081707391" sldId="258"/>
            <ac:spMk id="26" creationId="{D5B0017B-2ECA-49AF-B397-DC140825DF8D}"/>
          </ac:spMkLst>
        </pc:spChg>
        <pc:spChg chg="add del">
          <ac:chgData name="Vikrant Bhasin" userId="20ffbeb2466cf876" providerId="LiveId" clId="{5AB436DB-6267-4B67-A97E-2EDD6F73CC18}" dt="2024-09-16T14:36:57.591" v="562" actId="26606"/>
          <ac:spMkLst>
            <pc:docMk/>
            <pc:sldMk cId="4081707391" sldId="258"/>
            <ac:spMk id="33" creationId="{4DA718D0-4865-4629-8134-44F68D41D574}"/>
          </ac:spMkLst>
        </pc:spChg>
        <pc:spChg chg="add del">
          <ac:chgData name="Vikrant Bhasin" userId="20ffbeb2466cf876" providerId="LiveId" clId="{5AB436DB-6267-4B67-A97E-2EDD6F73CC18}" dt="2024-09-16T14:36:57.591" v="562" actId="26606"/>
          <ac:spMkLst>
            <pc:docMk/>
            <pc:sldMk cId="4081707391" sldId="258"/>
            <ac:spMk id="39" creationId="{CBC4F608-B4B8-48C3-9572-C0F061B1CD99}"/>
          </ac:spMkLst>
        </pc:spChg>
        <pc:spChg chg="add">
          <ac:chgData name="Vikrant Bhasin" userId="20ffbeb2466cf876" providerId="LiveId" clId="{5AB436DB-6267-4B67-A97E-2EDD6F73CC18}" dt="2024-09-16T14:36:57.591" v="562" actId="26606"/>
          <ac:spMkLst>
            <pc:docMk/>
            <pc:sldMk cId="4081707391" sldId="258"/>
            <ac:spMk id="45" creationId="{345A976A-8DE3-4B67-B94B-2044FDD12899}"/>
          </ac:spMkLst>
        </pc:spChg>
        <pc:spChg chg="add">
          <ac:chgData name="Vikrant Bhasin" userId="20ffbeb2466cf876" providerId="LiveId" clId="{5AB436DB-6267-4B67-A97E-2EDD6F73CC18}" dt="2024-09-16T14:36:57.591" v="562" actId="26606"/>
          <ac:spMkLst>
            <pc:docMk/>
            <pc:sldMk cId="4081707391" sldId="258"/>
            <ac:spMk id="47" creationId="{6EAAA1B9-2DDB-49C9-A037-A523D2F13C15}"/>
          </ac:spMkLst>
        </pc:spChg>
        <pc:grpChg chg="add del">
          <ac:chgData name="Vikrant Bhasin" userId="20ffbeb2466cf876" providerId="LiveId" clId="{5AB436DB-6267-4B67-A97E-2EDD6F73CC18}" dt="2024-09-16T14:24:45.931" v="2" actId="26606"/>
          <ac:grpSpMkLst>
            <pc:docMk/>
            <pc:sldMk cId="4081707391" sldId="258"/>
            <ac:grpSpMk id="10" creationId="{65167ED7-6315-43AB-B1B6-C326D5FD8F84}"/>
          </ac:grpSpMkLst>
        </pc:grpChg>
        <pc:grpChg chg="add del">
          <ac:chgData name="Vikrant Bhasin" userId="20ffbeb2466cf876" providerId="LiveId" clId="{5AB436DB-6267-4B67-A97E-2EDD6F73CC18}" dt="2024-09-16T14:24:55.624" v="3" actId="26606"/>
          <ac:grpSpMkLst>
            <pc:docMk/>
            <pc:sldMk cId="4081707391" sldId="258"/>
            <ac:grpSpMk id="21" creationId="{AE1C45F0-260A-458C-96ED-C1F6D2151219}"/>
          </ac:grpSpMkLst>
        </pc:grpChg>
        <pc:grpChg chg="add del">
          <ac:chgData name="Vikrant Bhasin" userId="20ffbeb2466cf876" providerId="LiveId" clId="{5AB436DB-6267-4B67-A97E-2EDD6F73CC18}" dt="2024-09-16T14:36:57.591" v="562" actId="26606"/>
          <ac:grpSpMkLst>
            <pc:docMk/>
            <pc:sldMk cId="4081707391" sldId="258"/>
            <ac:grpSpMk id="35" creationId="{65167ED7-6315-43AB-B1B6-C326D5FD8F84}"/>
          </ac:grpSpMkLst>
        </pc:grpChg>
        <pc:grpChg chg="add">
          <ac:chgData name="Vikrant Bhasin" userId="20ffbeb2466cf876" providerId="LiveId" clId="{5AB436DB-6267-4B67-A97E-2EDD6F73CC18}" dt="2024-09-16T14:36:57.591" v="562" actId="26606"/>
          <ac:grpSpMkLst>
            <pc:docMk/>
            <pc:sldMk cId="4081707391" sldId="258"/>
            <ac:grpSpMk id="49" creationId="{B441F8D5-EBCE-4FB9-91A9-3425971C1F99}"/>
          </ac:grpSpMkLst>
        </pc:grpChg>
        <pc:grpChg chg="add">
          <ac:chgData name="Vikrant Bhasin" userId="20ffbeb2466cf876" providerId="LiveId" clId="{5AB436DB-6267-4B67-A97E-2EDD6F73CC18}" dt="2024-09-16T14:36:57.591" v="562" actId="26606"/>
          <ac:grpSpMkLst>
            <pc:docMk/>
            <pc:sldMk cId="4081707391" sldId="258"/>
            <ac:grpSpMk id="55" creationId="{08701F99-7E4C-4B92-A4B5-307CDFB7A4DE}"/>
          </ac:grpSpMkLst>
        </pc:grpChg>
        <pc:graphicFrameChg chg="add">
          <ac:chgData name="Vikrant Bhasin" userId="20ffbeb2466cf876" providerId="LiveId" clId="{5AB436DB-6267-4B67-A97E-2EDD6F73CC18}" dt="2024-09-16T14:36:57.591" v="562" actId="26606"/>
          <ac:graphicFrameMkLst>
            <pc:docMk/>
            <pc:sldMk cId="4081707391" sldId="258"/>
            <ac:graphicFrameMk id="41" creationId="{F97D630B-B423-2F3B-049D-5DB858BDE390}"/>
          </ac:graphicFrameMkLst>
        </pc:graphicFrameChg>
        <pc:cxnChg chg="add del">
          <ac:chgData name="Vikrant Bhasin" userId="20ffbeb2466cf876" providerId="LiveId" clId="{5AB436DB-6267-4B67-A97E-2EDD6F73CC18}" dt="2024-09-16T14:24:55.624" v="3" actId="26606"/>
          <ac:cxnSpMkLst>
            <pc:docMk/>
            <pc:sldMk cId="4081707391" sldId="258"/>
            <ac:cxnSpMk id="28" creationId="{6CF1BAF6-AD41-4082-B212-8A1F9A2E8779}"/>
          </ac:cxnSpMkLst>
        </pc:cxnChg>
      </pc:sldChg>
      <pc:sldChg chg="addSp delSp modSp new mod modTransition setBg">
        <pc:chgData name="Vikrant Bhasin" userId="20ffbeb2466cf876" providerId="LiveId" clId="{5AB436DB-6267-4B67-A97E-2EDD6F73CC18}" dt="2024-09-16T14:37:57.623" v="565"/>
        <pc:sldMkLst>
          <pc:docMk/>
          <pc:sldMk cId="1030054243" sldId="259"/>
        </pc:sldMkLst>
        <pc:spChg chg="mod">
          <ac:chgData name="Vikrant Bhasin" userId="20ffbeb2466cf876" providerId="LiveId" clId="{5AB436DB-6267-4B67-A97E-2EDD6F73CC18}" dt="2024-09-16T14:32:32.536" v="94" actId="20577"/>
          <ac:spMkLst>
            <pc:docMk/>
            <pc:sldMk cId="1030054243" sldId="259"/>
            <ac:spMk id="2" creationId="{C704D29D-9FB6-74C8-8688-CA484E43F824}"/>
          </ac:spMkLst>
        </pc:spChg>
        <pc:spChg chg="mod">
          <ac:chgData name="Vikrant Bhasin" userId="20ffbeb2466cf876" providerId="LiveId" clId="{5AB436DB-6267-4B67-A97E-2EDD6F73CC18}" dt="2024-09-16T14:36:15.916" v="560" actId="20577"/>
          <ac:spMkLst>
            <pc:docMk/>
            <pc:sldMk cId="1030054243" sldId="259"/>
            <ac:spMk id="3" creationId="{80B42690-AD94-0E2B-EEFD-1906989924A5}"/>
          </ac:spMkLst>
        </pc:spChg>
        <pc:spChg chg="add del">
          <ac:chgData name="Vikrant Bhasin" userId="20ffbeb2466cf876" providerId="LiveId" clId="{5AB436DB-6267-4B67-A97E-2EDD6F73CC18}" dt="2024-09-16T14:32:12.242" v="83" actId="26606"/>
          <ac:spMkLst>
            <pc:docMk/>
            <pc:sldMk cId="1030054243" sldId="259"/>
            <ac:spMk id="8" creationId="{B6CDA21F-E7AF-4C75-8395-33F58D5B0E45}"/>
          </ac:spMkLst>
        </pc:spChg>
        <pc:spChg chg="add">
          <ac:chgData name="Vikrant Bhasin" userId="20ffbeb2466cf876" providerId="LiveId" clId="{5AB436DB-6267-4B67-A97E-2EDD6F73CC18}" dt="2024-09-16T14:32:12.242" v="84" actId="26606"/>
          <ac:spMkLst>
            <pc:docMk/>
            <pc:sldMk cId="1030054243" sldId="259"/>
            <ac:spMk id="14" creationId="{CBC4F608-B4B8-48C3-9572-C0F061B1CD99}"/>
          </ac:spMkLst>
        </pc:spChg>
        <pc:spChg chg="add del">
          <ac:chgData name="Vikrant Bhasin" userId="20ffbeb2466cf876" providerId="LiveId" clId="{5AB436DB-6267-4B67-A97E-2EDD6F73CC18}" dt="2024-09-16T14:32:12.242" v="83" actId="26606"/>
          <ac:spMkLst>
            <pc:docMk/>
            <pc:sldMk cId="1030054243" sldId="259"/>
            <ac:spMk id="15" creationId="{D5B0017B-2ECA-49AF-B397-DC140825DF8D}"/>
          </ac:spMkLst>
        </pc:spChg>
        <pc:spChg chg="add">
          <ac:chgData name="Vikrant Bhasin" userId="20ffbeb2466cf876" providerId="LiveId" clId="{5AB436DB-6267-4B67-A97E-2EDD6F73CC18}" dt="2024-09-16T14:32:12.242" v="84" actId="26606"/>
          <ac:spMkLst>
            <pc:docMk/>
            <pc:sldMk cId="1030054243" sldId="259"/>
            <ac:spMk id="19" creationId="{4DA718D0-4865-4629-8134-44F68D41D574}"/>
          </ac:spMkLst>
        </pc:spChg>
        <pc:grpChg chg="add del">
          <ac:chgData name="Vikrant Bhasin" userId="20ffbeb2466cf876" providerId="LiveId" clId="{5AB436DB-6267-4B67-A97E-2EDD6F73CC18}" dt="2024-09-16T14:32:12.242" v="83" actId="26606"/>
          <ac:grpSpMkLst>
            <pc:docMk/>
            <pc:sldMk cId="1030054243" sldId="259"/>
            <ac:grpSpMk id="10" creationId="{AE1C45F0-260A-458C-96ED-C1F6D2151219}"/>
          </ac:grpSpMkLst>
        </pc:grpChg>
        <pc:grpChg chg="add">
          <ac:chgData name="Vikrant Bhasin" userId="20ffbeb2466cf876" providerId="LiveId" clId="{5AB436DB-6267-4B67-A97E-2EDD6F73CC18}" dt="2024-09-16T14:32:12.242" v="84" actId="26606"/>
          <ac:grpSpMkLst>
            <pc:docMk/>
            <pc:sldMk cId="1030054243" sldId="259"/>
            <ac:grpSpMk id="20" creationId="{65167ED7-6315-43AB-B1B6-C326D5FD8F84}"/>
          </ac:grpSpMkLst>
        </pc:grpChg>
        <pc:cxnChg chg="add del">
          <ac:chgData name="Vikrant Bhasin" userId="20ffbeb2466cf876" providerId="LiveId" clId="{5AB436DB-6267-4B67-A97E-2EDD6F73CC18}" dt="2024-09-16T14:32:12.242" v="83" actId="26606"/>
          <ac:cxnSpMkLst>
            <pc:docMk/>
            <pc:sldMk cId="1030054243" sldId="259"/>
            <ac:cxnSpMk id="17" creationId="{6CF1BAF6-AD41-4082-B212-8A1F9A2E8779}"/>
          </ac:cxnSpMkLst>
        </pc:cxnChg>
      </pc:sldChg>
      <pc:sldChg chg="addSp delSp modSp new mod modTransition setBg">
        <pc:chgData name="Vikrant Bhasin" userId="20ffbeb2466cf876" providerId="LiveId" clId="{5AB436DB-6267-4B67-A97E-2EDD6F73CC18}" dt="2024-09-16T14:37:59.844" v="566"/>
        <pc:sldMkLst>
          <pc:docMk/>
          <pc:sldMk cId="1829143230" sldId="260"/>
        </pc:sldMkLst>
        <pc:spChg chg="mod">
          <ac:chgData name="Vikrant Bhasin" userId="20ffbeb2466cf876" providerId="LiveId" clId="{5AB436DB-6267-4B67-A97E-2EDD6F73CC18}" dt="2024-09-16T14:36:34.107" v="561" actId="26606"/>
          <ac:spMkLst>
            <pc:docMk/>
            <pc:sldMk cId="1829143230" sldId="260"/>
            <ac:spMk id="2" creationId="{385DAD0F-27AC-718E-CEFB-F5ABD8912D16}"/>
          </ac:spMkLst>
        </pc:spChg>
        <pc:spChg chg="del mod">
          <ac:chgData name="Vikrant Bhasin" userId="20ffbeb2466cf876" providerId="LiveId" clId="{5AB436DB-6267-4B67-A97E-2EDD6F73CC18}" dt="2024-09-16T14:36:34.107" v="561" actId="26606"/>
          <ac:spMkLst>
            <pc:docMk/>
            <pc:sldMk cId="1829143230" sldId="260"/>
            <ac:spMk id="3" creationId="{9243F69F-E942-C90B-E846-CC460DD55C10}"/>
          </ac:spMkLst>
        </pc:spChg>
        <pc:spChg chg="add del">
          <ac:chgData name="Vikrant Bhasin" userId="20ffbeb2466cf876" providerId="LiveId" clId="{5AB436DB-6267-4B67-A97E-2EDD6F73CC18}" dt="2024-09-16T14:36:34.107" v="561" actId="26606"/>
          <ac:spMkLst>
            <pc:docMk/>
            <pc:sldMk cId="1829143230" sldId="260"/>
            <ac:spMk id="8" creationId="{4DA718D0-4865-4629-8134-44F68D41D574}"/>
          </ac:spMkLst>
        </pc:spChg>
        <pc:spChg chg="add del">
          <ac:chgData name="Vikrant Bhasin" userId="20ffbeb2466cf876" providerId="LiveId" clId="{5AB436DB-6267-4B67-A97E-2EDD6F73CC18}" dt="2024-09-16T14:36:34.107" v="561" actId="26606"/>
          <ac:spMkLst>
            <pc:docMk/>
            <pc:sldMk cId="1829143230" sldId="260"/>
            <ac:spMk id="14" creationId="{CBC4F608-B4B8-48C3-9572-C0F061B1CD99}"/>
          </ac:spMkLst>
        </pc:spChg>
        <pc:spChg chg="add">
          <ac:chgData name="Vikrant Bhasin" userId="20ffbeb2466cf876" providerId="LiveId" clId="{5AB436DB-6267-4B67-A97E-2EDD6F73CC18}" dt="2024-09-16T14:36:34.107" v="561" actId="26606"/>
          <ac:spMkLst>
            <pc:docMk/>
            <pc:sldMk cId="1829143230" sldId="260"/>
            <ac:spMk id="20" creationId="{345A976A-8DE3-4B67-B94B-2044FDD12899}"/>
          </ac:spMkLst>
        </pc:spChg>
        <pc:spChg chg="add">
          <ac:chgData name="Vikrant Bhasin" userId="20ffbeb2466cf876" providerId="LiveId" clId="{5AB436DB-6267-4B67-A97E-2EDD6F73CC18}" dt="2024-09-16T14:36:34.107" v="561" actId="26606"/>
          <ac:spMkLst>
            <pc:docMk/>
            <pc:sldMk cId="1829143230" sldId="260"/>
            <ac:spMk id="22" creationId="{6EAAA1B9-2DDB-49C9-A037-A523D2F13C15}"/>
          </ac:spMkLst>
        </pc:spChg>
        <pc:grpChg chg="add del">
          <ac:chgData name="Vikrant Bhasin" userId="20ffbeb2466cf876" providerId="LiveId" clId="{5AB436DB-6267-4B67-A97E-2EDD6F73CC18}" dt="2024-09-16T14:36:34.107" v="561" actId="26606"/>
          <ac:grpSpMkLst>
            <pc:docMk/>
            <pc:sldMk cId="1829143230" sldId="260"/>
            <ac:grpSpMk id="10" creationId="{65167ED7-6315-43AB-B1B6-C326D5FD8F84}"/>
          </ac:grpSpMkLst>
        </pc:grpChg>
        <pc:grpChg chg="add">
          <ac:chgData name="Vikrant Bhasin" userId="20ffbeb2466cf876" providerId="LiveId" clId="{5AB436DB-6267-4B67-A97E-2EDD6F73CC18}" dt="2024-09-16T14:36:34.107" v="561" actId="26606"/>
          <ac:grpSpMkLst>
            <pc:docMk/>
            <pc:sldMk cId="1829143230" sldId="260"/>
            <ac:grpSpMk id="24" creationId="{B441F8D5-EBCE-4FB9-91A9-3425971C1F99}"/>
          </ac:grpSpMkLst>
        </pc:grpChg>
        <pc:grpChg chg="add">
          <ac:chgData name="Vikrant Bhasin" userId="20ffbeb2466cf876" providerId="LiveId" clId="{5AB436DB-6267-4B67-A97E-2EDD6F73CC18}" dt="2024-09-16T14:36:34.107" v="561" actId="26606"/>
          <ac:grpSpMkLst>
            <pc:docMk/>
            <pc:sldMk cId="1829143230" sldId="260"/>
            <ac:grpSpMk id="30" creationId="{08701F99-7E4C-4B92-A4B5-307CDFB7A4DE}"/>
          </ac:grpSpMkLst>
        </pc:grpChg>
        <pc:graphicFrameChg chg="add">
          <ac:chgData name="Vikrant Bhasin" userId="20ffbeb2466cf876" providerId="LiveId" clId="{5AB436DB-6267-4B67-A97E-2EDD6F73CC18}" dt="2024-09-16T14:36:34.107" v="561" actId="26606"/>
          <ac:graphicFrameMkLst>
            <pc:docMk/>
            <pc:sldMk cId="1829143230" sldId="260"/>
            <ac:graphicFrameMk id="16" creationId="{1EDE497E-8B81-6B3C-AC48-917A0326F488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CBE4E3-AF40-400D-B155-AE1579722DA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A697DB8-5D35-41A0-A11F-8E2F206E7ADF}">
      <dgm:prSet/>
      <dgm:spPr/>
      <dgm:t>
        <a:bodyPr/>
        <a:lstStyle/>
        <a:p>
          <a:pPr>
            <a:defRPr cap="all"/>
          </a:pPr>
          <a:r>
            <a:rPr lang="en-US"/>
            <a:t>Manage Notebooks </a:t>
          </a:r>
        </a:p>
      </dgm:t>
    </dgm:pt>
    <dgm:pt modelId="{7D0B9A0C-791A-4C07-BF29-461F182CA145}" type="parTrans" cxnId="{6D379C7A-0846-4F7B-BD19-71D57E9135C1}">
      <dgm:prSet/>
      <dgm:spPr/>
      <dgm:t>
        <a:bodyPr/>
        <a:lstStyle/>
        <a:p>
          <a:endParaRPr lang="en-US"/>
        </a:p>
      </dgm:t>
    </dgm:pt>
    <dgm:pt modelId="{3B535458-B23A-43F2-8434-34D7DC2D32E5}" type="sibTrans" cxnId="{6D379C7A-0846-4F7B-BD19-71D57E9135C1}">
      <dgm:prSet/>
      <dgm:spPr/>
      <dgm:t>
        <a:bodyPr/>
        <a:lstStyle/>
        <a:p>
          <a:endParaRPr lang="en-US"/>
        </a:p>
      </dgm:t>
    </dgm:pt>
    <dgm:pt modelId="{C55933AA-4A9E-48F4-9429-B013A2C1E7B0}">
      <dgm:prSet/>
      <dgm:spPr/>
      <dgm:t>
        <a:bodyPr/>
        <a:lstStyle/>
        <a:p>
          <a:pPr>
            <a:defRPr cap="all"/>
          </a:pPr>
          <a:r>
            <a:rPr lang="en-US"/>
            <a:t>Manage Sections </a:t>
          </a:r>
        </a:p>
      </dgm:t>
    </dgm:pt>
    <dgm:pt modelId="{9A32F781-CBCD-43ED-A0DF-BB9CF181ACB6}" type="parTrans" cxnId="{3D96410A-7CF7-4375-8FE9-0DA6BE5D9E21}">
      <dgm:prSet/>
      <dgm:spPr/>
      <dgm:t>
        <a:bodyPr/>
        <a:lstStyle/>
        <a:p>
          <a:endParaRPr lang="en-US"/>
        </a:p>
      </dgm:t>
    </dgm:pt>
    <dgm:pt modelId="{75B29A4B-80A2-4FBC-985C-07ABD2149741}" type="sibTrans" cxnId="{3D96410A-7CF7-4375-8FE9-0DA6BE5D9E21}">
      <dgm:prSet/>
      <dgm:spPr/>
      <dgm:t>
        <a:bodyPr/>
        <a:lstStyle/>
        <a:p>
          <a:endParaRPr lang="en-US"/>
        </a:p>
      </dgm:t>
    </dgm:pt>
    <dgm:pt modelId="{15726245-9E56-4D2A-A3F7-05A7C385D314}">
      <dgm:prSet/>
      <dgm:spPr/>
      <dgm:t>
        <a:bodyPr/>
        <a:lstStyle/>
        <a:p>
          <a:pPr>
            <a:defRPr cap="all"/>
          </a:pPr>
          <a:r>
            <a:rPr lang="en-US"/>
            <a:t>Manage Pages</a:t>
          </a:r>
        </a:p>
      </dgm:t>
    </dgm:pt>
    <dgm:pt modelId="{183326A4-EB85-49A3-9125-5B4FFE6439A7}" type="parTrans" cxnId="{8979BCD5-2028-460A-8D24-241186650F88}">
      <dgm:prSet/>
      <dgm:spPr/>
      <dgm:t>
        <a:bodyPr/>
        <a:lstStyle/>
        <a:p>
          <a:endParaRPr lang="en-US"/>
        </a:p>
      </dgm:t>
    </dgm:pt>
    <dgm:pt modelId="{D609BDEA-CE93-4F8B-8C8B-271B8A5BEABB}" type="sibTrans" cxnId="{8979BCD5-2028-460A-8D24-241186650F88}">
      <dgm:prSet/>
      <dgm:spPr/>
      <dgm:t>
        <a:bodyPr/>
        <a:lstStyle/>
        <a:p>
          <a:endParaRPr lang="en-US"/>
        </a:p>
      </dgm:t>
    </dgm:pt>
    <dgm:pt modelId="{CEF4268C-B190-4C2A-B2B1-AE33E68FA217}" type="pres">
      <dgm:prSet presAssocID="{6CCBE4E3-AF40-400D-B155-AE1579722DA5}" presName="root" presStyleCnt="0">
        <dgm:presLayoutVars>
          <dgm:dir/>
          <dgm:resizeHandles val="exact"/>
        </dgm:presLayoutVars>
      </dgm:prSet>
      <dgm:spPr/>
    </dgm:pt>
    <dgm:pt modelId="{4279BA75-2AB9-487B-8903-19E20CF76000}" type="pres">
      <dgm:prSet presAssocID="{7A697DB8-5D35-41A0-A11F-8E2F206E7ADF}" presName="compNode" presStyleCnt="0"/>
      <dgm:spPr/>
    </dgm:pt>
    <dgm:pt modelId="{314A51C9-1204-41CD-B6B2-8717280169C3}" type="pres">
      <dgm:prSet presAssocID="{7A697DB8-5D35-41A0-A11F-8E2F206E7ADF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8C8EF50-6E16-4A79-B137-C50ED4221C69}" type="pres">
      <dgm:prSet presAssocID="{7A697DB8-5D35-41A0-A11F-8E2F206E7AD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0B78A49B-5010-42E1-BE6D-6A63D7C8AF16}" type="pres">
      <dgm:prSet presAssocID="{7A697DB8-5D35-41A0-A11F-8E2F206E7ADF}" presName="spaceRect" presStyleCnt="0"/>
      <dgm:spPr/>
    </dgm:pt>
    <dgm:pt modelId="{A4ED4AC1-5411-4AF3-8B33-8E253C024514}" type="pres">
      <dgm:prSet presAssocID="{7A697DB8-5D35-41A0-A11F-8E2F206E7ADF}" presName="textRect" presStyleLbl="revTx" presStyleIdx="0" presStyleCnt="3">
        <dgm:presLayoutVars>
          <dgm:chMax val="1"/>
          <dgm:chPref val="1"/>
        </dgm:presLayoutVars>
      </dgm:prSet>
      <dgm:spPr/>
    </dgm:pt>
    <dgm:pt modelId="{40D6DF50-888E-4032-B2E2-23264A476458}" type="pres">
      <dgm:prSet presAssocID="{3B535458-B23A-43F2-8434-34D7DC2D32E5}" presName="sibTrans" presStyleCnt="0"/>
      <dgm:spPr/>
    </dgm:pt>
    <dgm:pt modelId="{E30F3193-5CC7-4E91-8F8D-F1BCB97C97AC}" type="pres">
      <dgm:prSet presAssocID="{C55933AA-4A9E-48F4-9429-B013A2C1E7B0}" presName="compNode" presStyleCnt="0"/>
      <dgm:spPr/>
    </dgm:pt>
    <dgm:pt modelId="{ABA0C087-6301-430C-B3E6-ACFFACE84E9B}" type="pres">
      <dgm:prSet presAssocID="{C55933AA-4A9E-48F4-9429-B013A2C1E7B0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B997F07-17CA-4810-A1B5-0B3E697EC3D2}" type="pres">
      <dgm:prSet presAssocID="{C55933AA-4A9E-48F4-9429-B013A2C1E7B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F247347-02E8-462D-8B0C-89C0ED5C1321}" type="pres">
      <dgm:prSet presAssocID="{C55933AA-4A9E-48F4-9429-B013A2C1E7B0}" presName="spaceRect" presStyleCnt="0"/>
      <dgm:spPr/>
    </dgm:pt>
    <dgm:pt modelId="{2C0D9CB3-A9FD-4363-A94A-B31416F0070E}" type="pres">
      <dgm:prSet presAssocID="{C55933AA-4A9E-48F4-9429-B013A2C1E7B0}" presName="textRect" presStyleLbl="revTx" presStyleIdx="1" presStyleCnt="3">
        <dgm:presLayoutVars>
          <dgm:chMax val="1"/>
          <dgm:chPref val="1"/>
        </dgm:presLayoutVars>
      </dgm:prSet>
      <dgm:spPr/>
    </dgm:pt>
    <dgm:pt modelId="{5BB5586F-9020-4C04-A5C2-5DFED22D6673}" type="pres">
      <dgm:prSet presAssocID="{75B29A4B-80A2-4FBC-985C-07ABD2149741}" presName="sibTrans" presStyleCnt="0"/>
      <dgm:spPr/>
    </dgm:pt>
    <dgm:pt modelId="{7F547F2B-9A17-443F-A2A8-E32794C0D2FC}" type="pres">
      <dgm:prSet presAssocID="{15726245-9E56-4D2A-A3F7-05A7C385D314}" presName="compNode" presStyleCnt="0"/>
      <dgm:spPr/>
    </dgm:pt>
    <dgm:pt modelId="{89AE4477-CE6B-4234-AAA3-76BBA40076C8}" type="pres">
      <dgm:prSet presAssocID="{15726245-9E56-4D2A-A3F7-05A7C385D314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5FE81AA-E124-4B8D-8A4B-3F50B49EFA3A}" type="pres">
      <dgm:prSet presAssocID="{15726245-9E56-4D2A-A3F7-05A7C385D31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E8553AA5-1AB6-4381-8096-54258FE0ABE9}" type="pres">
      <dgm:prSet presAssocID="{15726245-9E56-4D2A-A3F7-05A7C385D314}" presName="spaceRect" presStyleCnt="0"/>
      <dgm:spPr/>
    </dgm:pt>
    <dgm:pt modelId="{FC54B8FA-146A-4558-9011-DA823833DEF4}" type="pres">
      <dgm:prSet presAssocID="{15726245-9E56-4D2A-A3F7-05A7C385D31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8498C006-1EDA-45CC-B98D-953293E48CC1}" type="presOf" srcId="{6CCBE4E3-AF40-400D-B155-AE1579722DA5}" destId="{CEF4268C-B190-4C2A-B2B1-AE33E68FA217}" srcOrd="0" destOrd="0" presId="urn:microsoft.com/office/officeart/2018/5/layout/IconLeafLabelList"/>
    <dgm:cxn modelId="{3D96410A-7CF7-4375-8FE9-0DA6BE5D9E21}" srcId="{6CCBE4E3-AF40-400D-B155-AE1579722DA5}" destId="{C55933AA-4A9E-48F4-9429-B013A2C1E7B0}" srcOrd="1" destOrd="0" parTransId="{9A32F781-CBCD-43ED-A0DF-BB9CF181ACB6}" sibTransId="{75B29A4B-80A2-4FBC-985C-07ABD2149741}"/>
    <dgm:cxn modelId="{C10D0B18-26FD-4710-8161-87F58DE2F21F}" type="presOf" srcId="{15726245-9E56-4D2A-A3F7-05A7C385D314}" destId="{FC54B8FA-146A-4558-9011-DA823833DEF4}" srcOrd="0" destOrd="0" presId="urn:microsoft.com/office/officeart/2018/5/layout/IconLeafLabelList"/>
    <dgm:cxn modelId="{380AD739-15D0-4C44-A26A-CDA754906009}" type="presOf" srcId="{7A697DB8-5D35-41A0-A11F-8E2F206E7ADF}" destId="{A4ED4AC1-5411-4AF3-8B33-8E253C024514}" srcOrd="0" destOrd="0" presId="urn:microsoft.com/office/officeart/2018/5/layout/IconLeafLabelList"/>
    <dgm:cxn modelId="{5BACB93E-08F3-44BC-9A25-E75C9FA9403B}" type="presOf" srcId="{C55933AA-4A9E-48F4-9429-B013A2C1E7B0}" destId="{2C0D9CB3-A9FD-4363-A94A-B31416F0070E}" srcOrd="0" destOrd="0" presId="urn:microsoft.com/office/officeart/2018/5/layout/IconLeafLabelList"/>
    <dgm:cxn modelId="{6D379C7A-0846-4F7B-BD19-71D57E9135C1}" srcId="{6CCBE4E3-AF40-400D-B155-AE1579722DA5}" destId="{7A697DB8-5D35-41A0-A11F-8E2F206E7ADF}" srcOrd="0" destOrd="0" parTransId="{7D0B9A0C-791A-4C07-BF29-461F182CA145}" sibTransId="{3B535458-B23A-43F2-8434-34D7DC2D32E5}"/>
    <dgm:cxn modelId="{8979BCD5-2028-460A-8D24-241186650F88}" srcId="{6CCBE4E3-AF40-400D-B155-AE1579722DA5}" destId="{15726245-9E56-4D2A-A3F7-05A7C385D314}" srcOrd="2" destOrd="0" parTransId="{183326A4-EB85-49A3-9125-5B4FFE6439A7}" sibTransId="{D609BDEA-CE93-4F8B-8C8B-271B8A5BEABB}"/>
    <dgm:cxn modelId="{FBDFEF39-C4F0-4A44-BCFA-5BC2BA2B0902}" type="presParOf" srcId="{CEF4268C-B190-4C2A-B2B1-AE33E68FA217}" destId="{4279BA75-2AB9-487B-8903-19E20CF76000}" srcOrd="0" destOrd="0" presId="urn:microsoft.com/office/officeart/2018/5/layout/IconLeafLabelList"/>
    <dgm:cxn modelId="{4481D17C-83BC-4E7D-A066-B6E21A900391}" type="presParOf" srcId="{4279BA75-2AB9-487B-8903-19E20CF76000}" destId="{314A51C9-1204-41CD-B6B2-8717280169C3}" srcOrd="0" destOrd="0" presId="urn:microsoft.com/office/officeart/2018/5/layout/IconLeafLabelList"/>
    <dgm:cxn modelId="{86EF860E-5703-496F-8F5C-221B9826F31D}" type="presParOf" srcId="{4279BA75-2AB9-487B-8903-19E20CF76000}" destId="{88C8EF50-6E16-4A79-B137-C50ED4221C69}" srcOrd="1" destOrd="0" presId="urn:microsoft.com/office/officeart/2018/5/layout/IconLeafLabelList"/>
    <dgm:cxn modelId="{3D80D853-D8E7-499D-8596-3EF0336C79F3}" type="presParOf" srcId="{4279BA75-2AB9-487B-8903-19E20CF76000}" destId="{0B78A49B-5010-42E1-BE6D-6A63D7C8AF16}" srcOrd="2" destOrd="0" presId="urn:microsoft.com/office/officeart/2018/5/layout/IconLeafLabelList"/>
    <dgm:cxn modelId="{54ABF9C3-6087-4CE5-974E-1CDB624035CC}" type="presParOf" srcId="{4279BA75-2AB9-487B-8903-19E20CF76000}" destId="{A4ED4AC1-5411-4AF3-8B33-8E253C024514}" srcOrd="3" destOrd="0" presId="urn:microsoft.com/office/officeart/2018/5/layout/IconLeafLabelList"/>
    <dgm:cxn modelId="{B3109095-E9FE-4364-A661-1BDC1A0DEE00}" type="presParOf" srcId="{CEF4268C-B190-4C2A-B2B1-AE33E68FA217}" destId="{40D6DF50-888E-4032-B2E2-23264A476458}" srcOrd="1" destOrd="0" presId="urn:microsoft.com/office/officeart/2018/5/layout/IconLeafLabelList"/>
    <dgm:cxn modelId="{AFE34781-F1AB-4413-82B9-EEBB62CF4F99}" type="presParOf" srcId="{CEF4268C-B190-4C2A-B2B1-AE33E68FA217}" destId="{E30F3193-5CC7-4E91-8F8D-F1BCB97C97AC}" srcOrd="2" destOrd="0" presId="urn:microsoft.com/office/officeart/2018/5/layout/IconLeafLabelList"/>
    <dgm:cxn modelId="{6073BC63-54B9-4903-9E6E-5F959D7CED3B}" type="presParOf" srcId="{E30F3193-5CC7-4E91-8F8D-F1BCB97C97AC}" destId="{ABA0C087-6301-430C-B3E6-ACFFACE84E9B}" srcOrd="0" destOrd="0" presId="urn:microsoft.com/office/officeart/2018/5/layout/IconLeafLabelList"/>
    <dgm:cxn modelId="{4263E8E5-6ED7-4FAA-B424-6ABD32A2B42C}" type="presParOf" srcId="{E30F3193-5CC7-4E91-8F8D-F1BCB97C97AC}" destId="{7B997F07-17CA-4810-A1B5-0B3E697EC3D2}" srcOrd="1" destOrd="0" presId="urn:microsoft.com/office/officeart/2018/5/layout/IconLeafLabelList"/>
    <dgm:cxn modelId="{4B915DC5-FCF3-4E22-8C12-FAD44F6AFBCE}" type="presParOf" srcId="{E30F3193-5CC7-4E91-8F8D-F1BCB97C97AC}" destId="{7F247347-02E8-462D-8B0C-89C0ED5C1321}" srcOrd="2" destOrd="0" presId="urn:microsoft.com/office/officeart/2018/5/layout/IconLeafLabelList"/>
    <dgm:cxn modelId="{E18135BF-9E8F-4064-A1F0-82BDF1A3CAAF}" type="presParOf" srcId="{E30F3193-5CC7-4E91-8F8D-F1BCB97C97AC}" destId="{2C0D9CB3-A9FD-4363-A94A-B31416F0070E}" srcOrd="3" destOrd="0" presId="urn:microsoft.com/office/officeart/2018/5/layout/IconLeafLabelList"/>
    <dgm:cxn modelId="{1B8B1DDF-F0D4-4B0B-AC48-FB3A65448010}" type="presParOf" srcId="{CEF4268C-B190-4C2A-B2B1-AE33E68FA217}" destId="{5BB5586F-9020-4C04-A5C2-5DFED22D6673}" srcOrd="3" destOrd="0" presId="urn:microsoft.com/office/officeart/2018/5/layout/IconLeafLabelList"/>
    <dgm:cxn modelId="{86C51B2B-0BA0-4871-84E4-05ED08176DBA}" type="presParOf" srcId="{CEF4268C-B190-4C2A-B2B1-AE33E68FA217}" destId="{7F547F2B-9A17-443F-A2A8-E32794C0D2FC}" srcOrd="4" destOrd="0" presId="urn:microsoft.com/office/officeart/2018/5/layout/IconLeafLabelList"/>
    <dgm:cxn modelId="{FD6EB3EF-FDD3-4F6B-9CE1-D9E55A1DDA19}" type="presParOf" srcId="{7F547F2B-9A17-443F-A2A8-E32794C0D2FC}" destId="{89AE4477-CE6B-4234-AAA3-76BBA40076C8}" srcOrd="0" destOrd="0" presId="urn:microsoft.com/office/officeart/2018/5/layout/IconLeafLabelList"/>
    <dgm:cxn modelId="{51A18B5E-E45B-4242-ABC6-E3BF0D9627B4}" type="presParOf" srcId="{7F547F2B-9A17-443F-A2A8-E32794C0D2FC}" destId="{85FE81AA-E124-4B8D-8A4B-3F50B49EFA3A}" srcOrd="1" destOrd="0" presId="urn:microsoft.com/office/officeart/2018/5/layout/IconLeafLabelList"/>
    <dgm:cxn modelId="{B38286D7-D43E-4A55-9E8E-45C12B2D9A1D}" type="presParOf" srcId="{7F547F2B-9A17-443F-A2A8-E32794C0D2FC}" destId="{E8553AA5-1AB6-4381-8096-54258FE0ABE9}" srcOrd="2" destOrd="0" presId="urn:microsoft.com/office/officeart/2018/5/layout/IconLeafLabelList"/>
    <dgm:cxn modelId="{356878A7-678F-43AC-8A95-BB987535AABC}" type="presParOf" srcId="{7F547F2B-9A17-443F-A2A8-E32794C0D2FC}" destId="{FC54B8FA-146A-4558-9011-DA823833DEF4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980E2E-D041-4CB8-B6DE-79FD5342E84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185672FE-B999-459E-ABE1-AB06CE15690C}">
      <dgm:prSet/>
      <dgm:spPr/>
      <dgm:t>
        <a:bodyPr/>
        <a:lstStyle/>
        <a:p>
          <a:r>
            <a:rPr lang="en-US"/>
            <a:t>Send a page by email</a:t>
          </a:r>
        </a:p>
      </dgm:t>
    </dgm:pt>
    <dgm:pt modelId="{6EAA3C0A-12CE-4953-ACBF-9970907B0449}" type="parTrans" cxnId="{B382EAC2-006B-438B-82B9-70BDEC04D06A}">
      <dgm:prSet/>
      <dgm:spPr/>
      <dgm:t>
        <a:bodyPr/>
        <a:lstStyle/>
        <a:p>
          <a:endParaRPr lang="en-US"/>
        </a:p>
      </dgm:t>
    </dgm:pt>
    <dgm:pt modelId="{BFC360B9-D123-4267-BA2B-69656903B6DE}" type="sibTrans" cxnId="{B382EAC2-006B-438B-82B9-70BDEC04D06A}">
      <dgm:prSet/>
      <dgm:spPr/>
      <dgm:t>
        <a:bodyPr/>
        <a:lstStyle/>
        <a:p>
          <a:endParaRPr lang="en-US"/>
        </a:p>
      </dgm:t>
    </dgm:pt>
    <dgm:pt modelId="{5F023345-836B-4ADB-BE37-F1C983DFF8CB}">
      <dgm:prSet/>
      <dgm:spPr/>
      <dgm:t>
        <a:bodyPr/>
        <a:lstStyle/>
        <a:p>
          <a:r>
            <a:rPr lang="en-US"/>
            <a:t>Share a notebook with or without editing rights</a:t>
          </a:r>
        </a:p>
      </dgm:t>
    </dgm:pt>
    <dgm:pt modelId="{8591C4E6-91BD-4D93-BCA0-94F6A3AD4A63}" type="parTrans" cxnId="{DCFC186C-1F59-4E15-870D-61D69CE8C13F}">
      <dgm:prSet/>
      <dgm:spPr/>
      <dgm:t>
        <a:bodyPr/>
        <a:lstStyle/>
        <a:p>
          <a:endParaRPr lang="en-US"/>
        </a:p>
      </dgm:t>
    </dgm:pt>
    <dgm:pt modelId="{2F5BC7F0-CA47-4C1C-9428-8D7ECFEEFE87}" type="sibTrans" cxnId="{DCFC186C-1F59-4E15-870D-61D69CE8C13F}">
      <dgm:prSet/>
      <dgm:spPr/>
      <dgm:t>
        <a:bodyPr/>
        <a:lstStyle/>
        <a:p>
          <a:endParaRPr lang="en-US"/>
        </a:p>
      </dgm:t>
    </dgm:pt>
    <dgm:pt modelId="{35543F35-4EAD-4C98-9FB1-20C16BAA1C97}">
      <dgm:prSet/>
      <dgm:spPr/>
      <dgm:t>
        <a:bodyPr/>
        <a:lstStyle/>
        <a:p>
          <a:r>
            <a:rPr lang="en-US"/>
            <a:t>Share notes with an online meeting</a:t>
          </a:r>
        </a:p>
      </dgm:t>
    </dgm:pt>
    <dgm:pt modelId="{320D11C8-516E-4037-9E1E-22087F894996}" type="parTrans" cxnId="{317B32D0-E832-4444-9114-830651DD55E6}">
      <dgm:prSet/>
      <dgm:spPr/>
      <dgm:t>
        <a:bodyPr/>
        <a:lstStyle/>
        <a:p>
          <a:endParaRPr lang="en-US"/>
        </a:p>
      </dgm:t>
    </dgm:pt>
    <dgm:pt modelId="{6C3F2484-786A-423C-9B38-405E19813804}" type="sibTrans" cxnId="{317B32D0-E832-4444-9114-830651DD55E6}">
      <dgm:prSet/>
      <dgm:spPr/>
      <dgm:t>
        <a:bodyPr/>
        <a:lstStyle/>
        <a:p>
          <a:endParaRPr lang="en-US"/>
        </a:p>
      </dgm:t>
    </dgm:pt>
    <dgm:pt modelId="{858D240D-2BC1-4876-86CA-023CDAEF3103}">
      <dgm:prSet/>
      <dgm:spPr/>
      <dgm:t>
        <a:bodyPr/>
        <a:lstStyle/>
        <a:p>
          <a:r>
            <a:rPr lang="en-US"/>
            <a:t>Hide authors</a:t>
          </a:r>
        </a:p>
      </dgm:t>
    </dgm:pt>
    <dgm:pt modelId="{98026A28-4312-4DF7-AA9B-948BF8FDF633}" type="parTrans" cxnId="{94ACCF80-709D-4501-9F28-71BBC711736C}">
      <dgm:prSet/>
      <dgm:spPr/>
      <dgm:t>
        <a:bodyPr/>
        <a:lstStyle/>
        <a:p>
          <a:endParaRPr lang="en-US"/>
        </a:p>
      </dgm:t>
    </dgm:pt>
    <dgm:pt modelId="{54E2C1F1-5E39-472A-8FB8-22ACD34B35B7}" type="sibTrans" cxnId="{94ACCF80-709D-4501-9F28-71BBC711736C}">
      <dgm:prSet/>
      <dgm:spPr/>
      <dgm:t>
        <a:bodyPr/>
        <a:lstStyle/>
        <a:p>
          <a:endParaRPr lang="en-US"/>
        </a:p>
      </dgm:t>
    </dgm:pt>
    <dgm:pt modelId="{EBF418AE-0EE2-475D-8C06-6C09A6920359}" type="pres">
      <dgm:prSet presAssocID="{85980E2E-D041-4CB8-B6DE-79FD5342E84A}" presName="root" presStyleCnt="0">
        <dgm:presLayoutVars>
          <dgm:dir/>
          <dgm:resizeHandles val="exact"/>
        </dgm:presLayoutVars>
      </dgm:prSet>
      <dgm:spPr/>
    </dgm:pt>
    <dgm:pt modelId="{B127A161-D1ED-4315-A6C1-CD7DCF72141F}" type="pres">
      <dgm:prSet presAssocID="{85980E2E-D041-4CB8-B6DE-79FD5342E84A}" presName="container" presStyleCnt="0">
        <dgm:presLayoutVars>
          <dgm:dir/>
          <dgm:resizeHandles val="exact"/>
        </dgm:presLayoutVars>
      </dgm:prSet>
      <dgm:spPr/>
    </dgm:pt>
    <dgm:pt modelId="{40492261-0263-43C3-8FEA-C03046F840E2}" type="pres">
      <dgm:prSet presAssocID="{185672FE-B999-459E-ABE1-AB06CE15690C}" presName="compNode" presStyleCnt="0"/>
      <dgm:spPr/>
    </dgm:pt>
    <dgm:pt modelId="{C1662C55-66FE-451B-BBDC-618EE2FB1D23}" type="pres">
      <dgm:prSet presAssocID="{185672FE-B999-459E-ABE1-AB06CE15690C}" presName="iconBgRect" presStyleLbl="bgShp" presStyleIdx="0" presStyleCnt="4"/>
      <dgm:spPr/>
    </dgm:pt>
    <dgm:pt modelId="{A23E4AFB-4AFD-4546-A2C7-113B1D112AC1}" type="pres">
      <dgm:prSet presAssocID="{185672FE-B999-459E-ABE1-AB06CE15690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nd"/>
        </a:ext>
      </dgm:extLst>
    </dgm:pt>
    <dgm:pt modelId="{D2919EAA-6A77-4E54-BFD1-E99442940DBA}" type="pres">
      <dgm:prSet presAssocID="{185672FE-B999-459E-ABE1-AB06CE15690C}" presName="spaceRect" presStyleCnt="0"/>
      <dgm:spPr/>
    </dgm:pt>
    <dgm:pt modelId="{E146F626-994B-45E0-A7D4-DFF21E9BCF9C}" type="pres">
      <dgm:prSet presAssocID="{185672FE-B999-459E-ABE1-AB06CE15690C}" presName="textRect" presStyleLbl="revTx" presStyleIdx="0" presStyleCnt="4">
        <dgm:presLayoutVars>
          <dgm:chMax val="1"/>
          <dgm:chPref val="1"/>
        </dgm:presLayoutVars>
      </dgm:prSet>
      <dgm:spPr/>
    </dgm:pt>
    <dgm:pt modelId="{5E8D3AB5-7D1B-49ED-8D4C-2149C0C79CD9}" type="pres">
      <dgm:prSet presAssocID="{BFC360B9-D123-4267-BA2B-69656903B6DE}" presName="sibTrans" presStyleLbl="sibTrans2D1" presStyleIdx="0" presStyleCnt="0"/>
      <dgm:spPr/>
    </dgm:pt>
    <dgm:pt modelId="{19249BBF-05B7-4A6A-A70F-4A58593CAF5B}" type="pres">
      <dgm:prSet presAssocID="{5F023345-836B-4ADB-BE37-F1C983DFF8CB}" presName="compNode" presStyleCnt="0"/>
      <dgm:spPr/>
    </dgm:pt>
    <dgm:pt modelId="{0630CCC0-30AC-4BC2-A32D-F78244A6F85B}" type="pres">
      <dgm:prSet presAssocID="{5F023345-836B-4ADB-BE37-F1C983DFF8CB}" presName="iconBgRect" presStyleLbl="bgShp" presStyleIdx="1" presStyleCnt="4"/>
      <dgm:spPr/>
    </dgm:pt>
    <dgm:pt modelId="{650A96B5-193A-4120-8DED-3AE2C5A237DD}" type="pres">
      <dgm:prSet presAssocID="{5F023345-836B-4ADB-BE37-F1C983DFF8C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1DFD3E1A-A4E3-4965-8D14-6268E42A956F}" type="pres">
      <dgm:prSet presAssocID="{5F023345-836B-4ADB-BE37-F1C983DFF8CB}" presName="spaceRect" presStyleCnt="0"/>
      <dgm:spPr/>
    </dgm:pt>
    <dgm:pt modelId="{B72B644E-1109-461B-BDDC-64B97D5C8A2D}" type="pres">
      <dgm:prSet presAssocID="{5F023345-836B-4ADB-BE37-F1C983DFF8CB}" presName="textRect" presStyleLbl="revTx" presStyleIdx="1" presStyleCnt="4">
        <dgm:presLayoutVars>
          <dgm:chMax val="1"/>
          <dgm:chPref val="1"/>
        </dgm:presLayoutVars>
      </dgm:prSet>
      <dgm:spPr/>
    </dgm:pt>
    <dgm:pt modelId="{0D98AB9E-2C21-4082-BCE5-F54FBEC0CF1E}" type="pres">
      <dgm:prSet presAssocID="{2F5BC7F0-CA47-4C1C-9428-8D7ECFEEFE87}" presName="sibTrans" presStyleLbl="sibTrans2D1" presStyleIdx="0" presStyleCnt="0"/>
      <dgm:spPr/>
    </dgm:pt>
    <dgm:pt modelId="{FB818031-FE72-4710-B67D-10D08509C4D4}" type="pres">
      <dgm:prSet presAssocID="{35543F35-4EAD-4C98-9FB1-20C16BAA1C97}" presName="compNode" presStyleCnt="0"/>
      <dgm:spPr/>
    </dgm:pt>
    <dgm:pt modelId="{B4C4B54E-B091-4CDF-8923-11904F6DBD8A}" type="pres">
      <dgm:prSet presAssocID="{35543F35-4EAD-4C98-9FB1-20C16BAA1C97}" presName="iconBgRect" presStyleLbl="bgShp" presStyleIdx="2" presStyleCnt="4"/>
      <dgm:spPr/>
    </dgm:pt>
    <dgm:pt modelId="{76771329-293E-4E81-960F-B6AED3E53937}" type="pres">
      <dgm:prSet presAssocID="{35543F35-4EAD-4C98-9FB1-20C16BAA1C9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09A68D8C-5FD6-486E-89EC-BE0D28E2B18A}" type="pres">
      <dgm:prSet presAssocID="{35543F35-4EAD-4C98-9FB1-20C16BAA1C97}" presName="spaceRect" presStyleCnt="0"/>
      <dgm:spPr/>
    </dgm:pt>
    <dgm:pt modelId="{4D15C523-9972-4672-B255-6FA678EA4F65}" type="pres">
      <dgm:prSet presAssocID="{35543F35-4EAD-4C98-9FB1-20C16BAA1C97}" presName="textRect" presStyleLbl="revTx" presStyleIdx="2" presStyleCnt="4">
        <dgm:presLayoutVars>
          <dgm:chMax val="1"/>
          <dgm:chPref val="1"/>
        </dgm:presLayoutVars>
      </dgm:prSet>
      <dgm:spPr/>
    </dgm:pt>
    <dgm:pt modelId="{A8AD788F-9F7E-430C-BAA6-6855FEBE91CD}" type="pres">
      <dgm:prSet presAssocID="{6C3F2484-786A-423C-9B38-405E19813804}" presName="sibTrans" presStyleLbl="sibTrans2D1" presStyleIdx="0" presStyleCnt="0"/>
      <dgm:spPr/>
    </dgm:pt>
    <dgm:pt modelId="{BCC5A96F-E3EC-43AD-A870-E398F6F79555}" type="pres">
      <dgm:prSet presAssocID="{858D240D-2BC1-4876-86CA-023CDAEF3103}" presName="compNode" presStyleCnt="0"/>
      <dgm:spPr/>
    </dgm:pt>
    <dgm:pt modelId="{012CC692-2858-44DA-8CA7-48749695F52C}" type="pres">
      <dgm:prSet presAssocID="{858D240D-2BC1-4876-86CA-023CDAEF3103}" presName="iconBgRect" presStyleLbl="bgShp" presStyleIdx="3" presStyleCnt="4"/>
      <dgm:spPr/>
    </dgm:pt>
    <dgm:pt modelId="{41E0DD7F-ECBF-4948-91DD-48829EE4B9B4}" type="pres">
      <dgm:prSet presAssocID="{858D240D-2BC1-4876-86CA-023CDAEF310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A38AF236-43CB-42B6-BF7A-36302B6B04A1}" type="pres">
      <dgm:prSet presAssocID="{858D240D-2BC1-4876-86CA-023CDAEF3103}" presName="spaceRect" presStyleCnt="0"/>
      <dgm:spPr/>
    </dgm:pt>
    <dgm:pt modelId="{3CCFA46C-470D-4B08-9C91-7ED9BCD834E4}" type="pres">
      <dgm:prSet presAssocID="{858D240D-2BC1-4876-86CA-023CDAEF310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CFC186C-1F59-4E15-870D-61D69CE8C13F}" srcId="{85980E2E-D041-4CB8-B6DE-79FD5342E84A}" destId="{5F023345-836B-4ADB-BE37-F1C983DFF8CB}" srcOrd="1" destOrd="0" parTransId="{8591C4E6-91BD-4D93-BCA0-94F6A3AD4A63}" sibTransId="{2F5BC7F0-CA47-4C1C-9428-8D7ECFEEFE87}"/>
    <dgm:cxn modelId="{5042585A-5696-4191-AE64-1A18FC2C0DD5}" type="presOf" srcId="{2F5BC7F0-CA47-4C1C-9428-8D7ECFEEFE87}" destId="{0D98AB9E-2C21-4082-BCE5-F54FBEC0CF1E}" srcOrd="0" destOrd="0" presId="urn:microsoft.com/office/officeart/2018/2/layout/IconCircleList"/>
    <dgm:cxn modelId="{94ACCF80-709D-4501-9F28-71BBC711736C}" srcId="{85980E2E-D041-4CB8-B6DE-79FD5342E84A}" destId="{858D240D-2BC1-4876-86CA-023CDAEF3103}" srcOrd="3" destOrd="0" parTransId="{98026A28-4312-4DF7-AA9B-948BF8FDF633}" sibTransId="{54E2C1F1-5E39-472A-8FB8-22ACD34B35B7}"/>
    <dgm:cxn modelId="{B28EC4A3-6260-428C-91A7-1D93B0B3A6FA}" type="presOf" srcId="{5F023345-836B-4ADB-BE37-F1C983DFF8CB}" destId="{B72B644E-1109-461B-BDDC-64B97D5C8A2D}" srcOrd="0" destOrd="0" presId="urn:microsoft.com/office/officeart/2018/2/layout/IconCircleList"/>
    <dgm:cxn modelId="{4A0C83A8-68BE-4F64-A9F1-4C9721911B8E}" type="presOf" srcId="{185672FE-B999-459E-ABE1-AB06CE15690C}" destId="{E146F626-994B-45E0-A7D4-DFF21E9BCF9C}" srcOrd="0" destOrd="0" presId="urn:microsoft.com/office/officeart/2018/2/layout/IconCircleList"/>
    <dgm:cxn modelId="{9C5DF7B3-E855-4CD2-885C-D8B13ED1D465}" type="presOf" srcId="{BFC360B9-D123-4267-BA2B-69656903B6DE}" destId="{5E8D3AB5-7D1B-49ED-8D4C-2149C0C79CD9}" srcOrd="0" destOrd="0" presId="urn:microsoft.com/office/officeart/2018/2/layout/IconCircleList"/>
    <dgm:cxn modelId="{DA3982B9-867A-4A74-9F9C-CE78F04530A4}" type="presOf" srcId="{35543F35-4EAD-4C98-9FB1-20C16BAA1C97}" destId="{4D15C523-9972-4672-B255-6FA678EA4F65}" srcOrd="0" destOrd="0" presId="urn:microsoft.com/office/officeart/2018/2/layout/IconCircleList"/>
    <dgm:cxn modelId="{B382EAC2-006B-438B-82B9-70BDEC04D06A}" srcId="{85980E2E-D041-4CB8-B6DE-79FD5342E84A}" destId="{185672FE-B999-459E-ABE1-AB06CE15690C}" srcOrd="0" destOrd="0" parTransId="{6EAA3C0A-12CE-4953-ACBF-9970907B0449}" sibTransId="{BFC360B9-D123-4267-BA2B-69656903B6DE}"/>
    <dgm:cxn modelId="{317B32D0-E832-4444-9114-830651DD55E6}" srcId="{85980E2E-D041-4CB8-B6DE-79FD5342E84A}" destId="{35543F35-4EAD-4C98-9FB1-20C16BAA1C97}" srcOrd="2" destOrd="0" parTransId="{320D11C8-516E-4037-9E1E-22087F894996}" sibTransId="{6C3F2484-786A-423C-9B38-405E19813804}"/>
    <dgm:cxn modelId="{A2BE89D8-C867-402D-BBF3-D02ED4DA54A6}" type="presOf" srcId="{858D240D-2BC1-4876-86CA-023CDAEF3103}" destId="{3CCFA46C-470D-4B08-9C91-7ED9BCD834E4}" srcOrd="0" destOrd="0" presId="urn:microsoft.com/office/officeart/2018/2/layout/IconCircleList"/>
    <dgm:cxn modelId="{67A47BDC-8EBC-4FF2-9B3D-F6FA73B8D660}" type="presOf" srcId="{85980E2E-D041-4CB8-B6DE-79FD5342E84A}" destId="{EBF418AE-0EE2-475D-8C06-6C09A6920359}" srcOrd="0" destOrd="0" presId="urn:microsoft.com/office/officeart/2018/2/layout/IconCircleList"/>
    <dgm:cxn modelId="{95FE50F6-16BB-4765-A512-5786A25541B6}" type="presOf" srcId="{6C3F2484-786A-423C-9B38-405E19813804}" destId="{A8AD788F-9F7E-430C-BAA6-6855FEBE91CD}" srcOrd="0" destOrd="0" presId="urn:microsoft.com/office/officeart/2018/2/layout/IconCircleList"/>
    <dgm:cxn modelId="{12CFC26F-48C2-4375-AF12-1CBB01EF03DD}" type="presParOf" srcId="{EBF418AE-0EE2-475D-8C06-6C09A6920359}" destId="{B127A161-D1ED-4315-A6C1-CD7DCF72141F}" srcOrd="0" destOrd="0" presId="urn:microsoft.com/office/officeart/2018/2/layout/IconCircleList"/>
    <dgm:cxn modelId="{7CEFF92C-627C-4445-9843-8FA123CFF7C0}" type="presParOf" srcId="{B127A161-D1ED-4315-A6C1-CD7DCF72141F}" destId="{40492261-0263-43C3-8FEA-C03046F840E2}" srcOrd="0" destOrd="0" presId="urn:microsoft.com/office/officeart/2018/2/layout/IconCircleList"/>
    <dgm:cxn modelId="{FA72AEDF-D29F-4461-8010-B84154B3DEA5}" type="presParOf" srcId="{40492261-0263-43C3-8FEA-C03046F840E2}" destId="{C1662C55-66FE-451B-BBDC-618EE2FB1D23}" srcOrd="0" destOrd="0" presId="urn:microsoft.com/office/officeart/2018/2/layout/IconCircleList"/>
    <dgm:cxn modelId="{65CB6182-7899-445A-9D97-A911CB615C9F}" type="presParOf" srcId="{40492261-0263-43C3-8FEA-C03046F840E2}" destId="{A23E4AFB-4AFD-4546-A2C7-113B1D112AC1}" srcOrd="1" destOrd="0" presId="urn:microsoft.com/office/officeart/2018/2/layout/IconCircleList"/>
    <dgm:cxn modelId="{042E8B5B-BF9A-4703-A13F-192E7A3F7FEF}" type="presParOf" srcId="{40492261-0263-43C3-8FEA-C03046F840E2}" destId="{D2919EAA-6A77-4E54-BFD1-E99442940DBA}" srcOrd="2" destOrd="0" presId="urn:microsoft.com/office/officeart/2018/2/layout/IconCircleList"/>
    <dgm:cxn modelId="{4F31C2B7-E334-4234-B5DC-CD9B11D029F5}" type="presParOf" srcId="{40492261-0263-43C3-8FEA-C03046F840E2}" destId="{E146F626-994B-45E0-A7D4-DFF21E9BCF9C}" srcOrd="3" destOrd="0" presId="urn:microsoft.com/office/officeart/2018/2/layout/IconCircleList"/>
    <dgm:cxn modelId="{FB553D01-6EF3-4283-A656-1F241629B836}" type="presParOf" srcId="{B127A161-D1ED-4315-A6C1-CD7DCF72141F}" destId="{5E8D3AB5-7D1B-49ED-8D4C-2149C0C79CD9}" srcOrd="1" destOrd="0" presId="urn:microsoft.com/office/officeart/2018/2/layout/IconCircleList"/>
    <dgm:cxn modelId="{9E955E9F-81E8-4E5D-A37B-FD5EA5A687FB}" type="presParOf" srcId="{B127A161-D1ED-4315-A6C1-CD7DCF72141F}" destId="{19249BBF-05B7-4A6A-A70F-4A58593CAF5B}" srcOrd="2" destOrd="0" presId="urn:microsoft.com/office/officeart/2018/2/layout/IconCircleList"/>
    <dgm:cxn modelId="{9463938A-B0FF-421B-942F-5370CAB69010}" type="presParOf" srcId="{19249BBF-05B7-4A6A-A70F-4A58593CAF5B}" destId="{0630CCC0-30AC-4BC2-A32D-F78244A6F85B}" srcOrd="0" destOrd="0" presId="urn:microsoft.com/office/officeart/2018/2/layout/IconCircleList"/>
    <dgm:cxn modelId="{A9BD6E99-B004-48B1-A924-78FC3EAE4752}" type="presParOf" srcId="{19249BBF-05B7-4A6A-A70F-4A58593CAF5B}" destId="{650A96B5-193A-4120-8DED-3AE2C5A237DD}" srcOrd="1" destOrd="0" presId="urn:microsoft.com/office/officeart/2018/2/layout/IconCircleList"/>
    <dgm:cxn modelId="{AE18505A-0BD9-4124-8F84-1E91D29CA0BF}" type="presParOf" srcId="{19249BBF-05B7-4A6A-A70F-4A58593CAF5B}" destId="{1DFD3E1A-A4E3-4965-8D14-6268E42A956F}" srcOrd="2" destOrd="0" presId="urn:microsoft.com/office/officeart/2018/2/layout/IconCircleList"/>
    <dgm:cxn modelId="{CC44F607-3B32-4896-B8E2-6B7146D58E9C}" type="presParOf" srcId="{19249BBF-05B7-4A6A-A70F-4A58593CAF5B}" destId="{B72B644E-1109-461B-BDDC-64B97D5C8A2D}" srcOrd="3" destOrd="0" presId="urn:microsoft.com/office/officeart/2018/2/layout/IconCircleList"/>
    <dgm:cxn modelId="{3AAEFF9A-F23A-4333-927C-C83F24F27A8D}" type="presParOf" srcId="{B127A161-D1ED-4315-A6C1-CD7DCF72141F}" destId="{0D98AB9E-2C21-4082-BCE5-F54FBEC0CF1E}" srcOrd="3" destOrd="0" presId="urn:microsoft.com/office/officeart/2018/2/layout/IconCircleList"/>
    <dgm:cxn modelId="{8E08E2D8-509B-4D8F-B984-9483B492C708}" type="presParOf" srcId="{B127A161-D1ED-4315-A6C1-CD7DCF72141F}" destId="{FB818031-FE72-4710-B67D-10D08509C4D4}" srcOrd="4" destOrd="0" presId="urn:microsoft.com/office/officeart/2018/2/layout/IconCircleList"/>
    <dgm:cxn modelId="{D70653C6-5D0A-4293-91D2-DE84394D31C8}" type="presParOf" srcId="{FB818031-FE72-4710-B67D-10D08509C4D4}" destId="{B4C4B54E-B091-4CDF-8923-11904F6DBD8A}" srcOrd="0" destOrd="0" presId="urn:microsoft.com/office/officeart/2018/2/layout/IconCircleList"/>
    <dgm:cxn modelId="{5C3B7A01-C71A-4A16-9230-F95C8ACE2600}" type="presParOf" srcId="{FB818031-FE72-4710-B67D-10D08509C4D4}" destId="{76771329-293E-4E81-960F-B6AED3E53937}" srcOrd="1" destOrd="0" presId="urn:microsoft.com/office/officeart/2018/2/layout/IconCircleList"/>
    <dgm:cxn modelId="{2C964787-DA3B-405E-BEA0-F0B98BEA0B3A}" type="presParOf" srcId="{FB818031-FE72-4710-B67D-10D08509C4D4}" destId="{09A68D8C-5FD6-486E-89EC-BE0D28E2B18A}" srcOrd="2" destOrd="0" presId="urn:microsoft.com/office/officeart/2018/2/layout/IconCircleList"/>
    <dgm:cxn modelId="{BB6EF208-53D7-467B-ABC1-183B6B0F6B9A}" type="presParOf" srcId="{FB818031-FE72-4710-B67D-10D08509C4D4}" destId="{4D15C523-9972-4672-B255-6FA678EA4F65}" srcOrd="3" destOrd="0" presId="urn:microsoft.com/office/officeart/2018/2/layout/IconCircleList"/>
    <dgm:cxn modelId="{AF2BE6AE-3EF9-416C-8DE1-C27CA41ED9AD}" type="presParOf" srcId="{B127A161-D1ED-4315-A6C1-CD7DCF72141F}" destId="{A8AD788F-9F7E-430C-BAA6-6855FEBE91CD}" srcOrd="5" destOrd="0" presId="urn:microsoft.com/office/officeart/2018/2/layout/IconCircleList"/>
    <dgm:cxn modelId="{D416A8A2-553F-4091-BAEE-D0EE93BD4280}" type="presParOf" srcId="{B127A161-D1ED-4315-A6C1-CD7DCF72141F}" destId="{BCC5A96F-E3EC-43AD-A870-E398F6F79555}" srcOrd="6" destOrd="0" presId="urn:microsoft.com/office/officeart/2018/2/layout/IconCircleList"/>
    <dgm:cxn modelId="{4C7F2C17-DCA8-4EBC-873E-8C0090F3E464}" type="presParOf" srcId="{BCC5A96F-E3EC-43AD-A870-E398F6F79555}" destId="{012CC692-2858-44DA-8CA7-48749695F52C}" srcOrd="0" destOrd="0" presId="urn:microsoft.com/office/officeart/2018/2/layout/IconCircleList"/>
    <dgm:cxn modelId="{33B86D5B-3C7D-4733-BAB5-F87E07DD8D6A}" type="presParOf" srcId="{BCC5A96F-E3EC-43AD-A870-E398F6F79555}" destId="{41E0DD7F-ECBF-4948-91DD-48829EE4B9B4}" srcOrd="1" destOrd="0" presId="urn:microsoft.com/office/officeart/2018/2/layout/IconCircleList"/>
    <dgm:cxn modelId="{72474640-5C6B-4BE3-88CA-D24E5E68A305}" type="presParOf" srcId="{BCC5A96F-E3EC-43AD-A870-E398F6F79555}" destId="{A38AF236-43CB-42B6-BF7A-36302B6B04A1}" srcOrd="2" destOrd="0" presId="urn:microsoft.com/office/officeart/2018/2/layout/IconCircleList"/>
    <dgm:cxn modelId="{481F17F3-7B60-45D1-8F64-99300F791557}" type="presParOf" srcId="{BCC5A96F-E3EC-43AD-A870-E398F6F79555}" destId="{3CCFA46C-470D-4B08-9C91-7ED9BCD834E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A51C9-1204-41CD-B6B2-8717280169C3}">
      <dsp:nvSpPr>
        <dsp:cNvPr id="0" name=""/>
        <dsp:cNvSpPr/>
      </dsp:nvSpPr>
      <dsp:spPr>
        <a:xfrm>
          <a:off x="647429" y="230579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C8EF50-6E16-4A79-B137-C50ED4221C69}">
      <dsp:nvSpPr>
        <dsp:cNvPr id="0" name=""/>
        <dsp:cNvSpPr/>
      </dsp:nvSpPr>
      <dsp:spPr>
        <a:xfrm>
          <a:off x="1034992" y="61814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D4AC1-5411-4AF3-8B33-8E253C024514}">
      <dsp:nvSpPr>
        <dsp:cNvPr id="0" name=""/>
        <dsp:cNvSpPr/>
      </dsp:nvSpPr>
      <dsp:spPr>
        <a:xfrm>
          <a:off x="66086" y="261558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Manage Notebooks </a:t>
          </a:r>
        </a:p>
      </dsp:txBody>
      <dsp:txXfrm>
        <a:off x="66086" y="2615580"/>
        <a:ext cx="2981250" cy="720000"/>
      </dsp:txXfrm>
    </dsp:sp>
    <dsp:sp modelId="{ABA0C087-6301-430C-B3E6-ACFFACE84E9B}">
      <dsp:nvSpPr>
        <dsp:cNvPr id="0" name=""/>
        <dsp:cNvSpPr/>
      </dsp:nvSpPr>
      <dsp:spPr>
        <a:xfrm>
          <a:off x="4150398" y="230579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997F07-17CA-4810-A1B5-0B3E697EC3D2}">
      <dsp:nvSpPr>
        <dsp:cNvPr id="0" name=""/>
        <dsp:cNvSpPr/>
      </dsp:nvSpPr>
      <dsp:spPr>
        <a:xfrm>
          <a:off x="4537961" y="61814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0D9CB3-A9FD-4363-A94A-B31416F0070E}">
      <dsp:nvSpPr>
        <dsp:cNvPr id="0" name=""/>
        <dsp:cNvSpPr/>
      </dsp:nvSpPr>
      <dsp:spPr>
        <a:xfrm>
          <a:off x="3569054" y="261558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Manage Sections </a:t>
          </a:r>
        </a:p>
      </dsp:txBody>
      <dsp:txXfrm>
        <a:off x="3569054" y="2615580"/>
        <a:ext cx="2981250" cy="720000"/>
      </dsp:txXfrm>
    </dsp:sp>
    <dsp:sp modelId="{89AE4477-CE6B-4234-AAA3-76BBA40076C8}">
      <dsp:nvSpPr>
        <dsp:cNvPr id="0" name=""/>
        <dsp:cNvSpPr/>
      </dsp:nvSpPr>
      <dsp:spPr>
        <a:xfrm>
          <a:off x="7653367" y="230579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FE81AA-E124-4B8D-8A4B-3F50B49EFA3A}">
      <dsp:nvSpPr>
        <dsp:cNvPr id="0" name=""/>
        <dsp:cNvSpPr/>
      </dsp:nvSpPr>
      <dsp:spPr>
        <a:xfrm>
          <a:off x="8040930" y="61814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4B8FA-146A-4558-9011-DA823833DEF4}">
      <dsp:nvSpPr>
        <dsp:cNvPr id="0" name=""/>
        <dsp:cNvSpPr/>
      </dsp:nvSpPr>
      <dsp:spPr>
        <a:xfrm>
          <a:off x="7072023" y="261558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Manage Pages</a:t>
          </a:r>
        </a:p>
      </dsp:txBody>
      <dsp:txXfrm>
        <a:off x="7072023" y="2615580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62C55-66FE-451B-BBDC-618EE2FB1D23}">
      <dsp:nvSpPr>
        <dsp:cNvPr id="0" name=""/>
        <dsp:cNvSpPr/>
      </dsp:nvSpPr>
      <dsp:spPr>
        <a:xfrm>
          <a:off x="145160" y="178712"/>
          <a:ext cx="1301244" cy="130124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E4AFB-4AFD-4546-A2C7-113B1D112AC1}">
      <dsp:nvSpPr>
        <dsp:cNvPr id="0" name=""/>
        <dsp:cNvSpPr/>
      </dsp:nvSpPr>
      <dsp:spPr>
        <a:xfrm>
          <a:off x="418421" y="451973"/>
          <a:ext cx="754721" cy="7547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6F626-994B-45E0-A7D4-DFF21E9BCF9C}">
      <dsp:nvSpPr>
        <dsp:cNvPr id="0" name=""/>
        <dsp:cNvSpPr/>
      </dsp:nvSpPr>
      <dsp:spPr>
        <a:xfrm>
          <a:off x="1725242" y="178712"/>
          <a:ext cx="3067218" cy="1301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Send a page by email</a:t>
          </a:r>
        </a:p>
      </dsp:txBody>
      <dsp:txXfrm>
        <a:off x="1725242" y="178712"/>
        <a:ext cx="3067218" cy="1301244"/>
      </dsp:txXfrm>
    </dsp:sp>
    <dsp:sp modelId="{0630CCC0-30AC-4BC2-A32D-F78244A6F85B}">
      <dsp:nvSpPr>
        <dsp:cNvPr id="0" name=""/>
        <dsp:cNvSpPr/>
      </dsp:nvSpPr>
      <dsp:spPr>
        <a:xfrm>
          <a:off x="5326899" y="178712"/>
          <a:ext cx="1301244" cy="130124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A96B5-193A-4120-8DED-3AE2C5A237DD}">
      <dsp:nvSpPr>
        <dsp:cNvPr id="0" name=""/>
        <dsp:cNvSpPr/>
      </dsp:nvSpPr>
      <dsp:spPr>
        <a:xfrm>
          <a:off x="5600160" y="451973"/>
          <a:ext cx="754721" cy="7547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2B644E-1109-461B-BDDC-64B97D5C8A2D}">
      <dsp:nvSpPr>
        <dsp:cNvPr id="0" name=""/>
        <dsp:cNvSpPr/>
      </dsp:nvSpPr>
      <dsp:spPr>
        <a:xfrm>
          <a:off x="6906981" y="178712"/>
          <a:ext cx="3067218" cy="1301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Share a notebook with or without editing rights</a:t>
          </a:r>
        </a:p>
      </dsp:txBody>
      <dsp:txXfrm>
        <a:off x="6906981" y="178712"/>
        <a:ext cx="3067218" cy="1301244"/>
      </dsp:txXfrm>
    </dsp:sp>
    <dsp:sp modelId="{B4C4B54E-B091-4CDF-8923-11904F6DBD8A}">
      <dsp:nvSpPr>
        <dsp:cNvPr id="0" name=""/>
        <dsp:cNvSpPr/>
      </dsp:nvSpPr>
      <dsp:spPr>
        <a:xfrm>
          <a:off x="145160" y="2086203"/>
          <a:ext cx="1301244" cy="13012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771329-293E-4E81-960F-B6AED3E53937}">
      <dsp:nvSpPr>
        <dsp:cNvPr id="0" name=""/>
        <dsp:cNvSpPr/>
      </dsp:nvSpPr>
      <dsp:spPr>
        <a:xfrm>
          <a:off x="418421" y="2359464"/>
          <a:ext cx="754721" cy="7547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5C523-9972-4672-B255-6FA678EA4F65}">
      <dsp:nvSpPr>
        <dsp:cNvPr id="0" name=""/>
        <dsp:cNvSpPr/>
      </dsp:nvSpPr>
      <dsp:spPr>
        <a:xfrm>
          <a:off x="1725242" y="2086203"/>
          <a:ext cx="3067218" cy="1301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Share notes with an online meeting</a:t>
          </a:r>
        </a:p>
      </dsp:txBody>
      <dsp:txXfrm>
        <a:off x="1725242" y="2086203"/>
        <a:ext cx="3067218" cy="1301244"/>
      </dsp:txXfrm>
    </dsp:sp>
    <dsp:sp modelId="{012CC692-2858-44DA-8CA7-48749695F52C}">
      <dsp:nvSpPr>
        <dsp:cNvPr id="0" name=""/>
        <dsp:cNvSpPr/>
      </dsp:nvSpPr>
      <dsp:spPr>
        <a:xfrm>
          <a:off x="5326899" y="2086203"/>
          <a:ext cx="1301244" cy="130124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E0DD7F-ECBF-4948-91DD-48829EE4B9B4}">
      <dsp:nvSpPr>
        <dsp:cNvPr id="0" name=""/>
        <dsp:cNvSpPr/>
      </dsp:nvSpPr>
      <dsp:spPr>
        <a:xfrm>
          <a:off x="5600160" y="2359464"/>
          <a:ext cx="754721" cy="75472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FA46C-470D-4B08-9C91-7ED9BCD834E4}">
      <dsp:nvSpPr>
        <dsp:cNvPr id="0" name=""/>
        <dsp:cNvSpPr/>
      </dsp:nvSpPr>
      <dsp:spPr>
        <a:xfrm>
          <a:off x="6906981" y="2086203"/>
          <a:ext cx="3067218" cy="1301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Hide authors</a:t>
          </a:r>
        </a:p>
      </dsp:txBody>
      <dsp:txXfrm>
        <a:off x="6906981" y="2086203"/>
        <a:ext cx="3067218" cy="1301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6CB8E-C70E-B0D8-659D-D3DF115EA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7AD59-AD1A-8FEB-C75C-FF380A277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18C97-C41C-38FD-D94F-A2C9A192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009A5-2E3E-C4F6-EF53-9C900BE4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F6888-F7B5-0C78-F560-0E223C9CD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968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C89FA-5ADE-B57A-9F3B-B19691B6B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A03DC-9C19-76FF-8730-21540786F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50ADE-5C8D-716B-667A-D060880FD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9BA1A-FFF7-3EED-B26E-AEC71312D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97052-9EBC-8B41-8CD8-837FABFC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531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64B4C-D08E-874E-4C0A-CA4F25745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CD5F0-964E-7FBA-FF90-685BD9E77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0E791-E8AC-67E7-00BB-2D27B68CD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A3427-4582-334B-A8F3-4E5E53FE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E7BC6-D60B-0DB8-3265-6B28A5FFD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323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81EB5-D8FF-E06B-6365-54B69D42A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1B31F-BD15-6BBC-1BA2-6551C7B60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C389E-A385-28B3-9F38-AFD6BA10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D8E1B-2941-B520-BF3B-FB2CB0E52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A19C6-8946-0E2E-0128-DEE261B41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897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6366E-42BF-0F92-AF91-6ADF44392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92958-4963-319E-EE7B-6B32C83D9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01621-F606-82A9-86DA-9DA107B4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8D4FA-CECE-55C8-3829-18D1AC9D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F95D2-1D97-ECA1-8449-63AF13A9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0979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D2E64-158F-C22D-41E8-4836C4DBF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A1AE3-7F0B-AC24-8D16-C0EBC455A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73208-97AB-1D08-4125-DB8C1BC18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C1395-AE2B-65D5-F901-30C4E6F76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92767-4AD8-5E0A-35BC-B18F13F8C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6B691-B4BA-AB71-CC21-C51FAD3F3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55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036BB-8BFD-4B8A-E27F-4FE40D641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1CAF06-5BE0-2476-ECEC-26C647BFE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0CE1B-A163-69FD-180E-4EC998CCB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E7232-C5A7-F544-3AD1-EC50BDEFA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FEC494-4152-CCD2-47EC-B60B634F0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62A46C-518F-0A52-B57D-63B0F740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EF981D-4686-EF26-AE32-EE0D401B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1A8BF7-12C3-A4BC-18E1-565691F6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96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5E44-8EBD-E2B4-11EA-447C581F0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8FE7DE-E1F1-E848-3270-61484450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40C30E-6F4D-E902-B414-5D1E65EF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4789D-3CB2-1EBB-21AD-A7E5BE94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25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4F900C-2CD9-B0B9-AC10-17669CBB8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A73901-936C-2631-6591-7B382E5F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0C396-D76E-C569-31D4-DB9D4A532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1107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DAB81-E1FC-85A7-6B55-9F9FD7B98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D2449-CEDA-B465-FD44-B77CA570A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1937C-DF30-FB74-577C-C3807AB47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D8743-B004-E7B6-C30C-65A6D2972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BD0B57-0744-FDCB-1998-895E9A10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2FE67-E4CE-FCB1-C1F1-5202E17D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42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2E575-F41E-9148-7AB3-6DAAC5ED3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176AC9-C13C-6A91-F416-36C8581853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08380-0BAC-92D0-0172-416E9CEBF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4CE97-7D7C-EA43-D724-FA2CECAF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495FC-B31C-0268-A723-F5463B202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A1B1E-E886-2458-A0F3-BD81A416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293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597D3B-44E7-0542-63B9-1E20F687E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F0AE7-F2A0-15E1-DC44-D476793F0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50E91-BAEC-5537-3953-C613DE2335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36D649-221F-494D-A90C-21B2E8A3772C}" type="datetimeFigureOut">
              <a:rPr lang="en-CA" smtClean="0"/>
              <a:t>2024-09-16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E4A29-5D0E-3081-5E8B-0BDD368BF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FC365-DB47-579B-81A4-E8EF5170D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9F538B-951E-4D8A-B7D0-C6F06F780BA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144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FA5A7-4FC5-DAAE-57BD-B50AABCF5F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/>
              <a:t>Microsoft OneNote</a:t>
            </a:r>
            <a:endParaRPr lang="en-CA" sz="11500"/>
          </a:p>
        </p:txBody>
      </p:sp>
    </p:spTree>
    <p:extLst>
      <p:ext uri="{BB962C8B-B14F-4D97-AF65-F5344CB8AC3E}">
        <p14:creationId xmlns:p14="http://schemas.microsoft.com/office/powerpoint/2010/main" val="279960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7CBB4E-94E4-62AF-D798-D6674363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What is OneNote</a:t>
            </a:r>
            <a:endParaRPr lang="en-CA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D1BF0-5D6D-CBE2-C996-CD292B9C2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Digital note-taking app that provides a single space for keeping all your notes, plans, research and more. </a:t>
            </a:r>
          </a:p>
          <a:p>
            <a:r>
              <a:rPr lang="en-US" sz="2400" dirty="0"/>
              <a:t>Type anywhere, and capture everything while experiencing freedom in taking notes</a:t>
            </a:r>
          </a:p>
          <a:p>
            <a:r>
              <a:rPr lang="en-US" sz="2400" dirty="0"/>
              <a:t>Think, plan, and share ideas with others using the collaboration tools</a:t>
            </a:r>
          </a:p>
          <a:p>
            <a:r>
              <a:rPr lang="en-US" sz="2400" dirty="0"/>
              <a:t>Take OneNote with you, and stay connected anywhere you go with access from your mobile, phone, or computer</a:t>
            </a:r>
            <a:endParaRPr lang="en-CA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7754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385B05-569A-2379-41FA-B557E55B7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Note Management</a:t>
            </a:r>
            <a:endParaRPr lang="en-CA" sz="4000">
              <a:solidFill>
                <a:schemeClr val="tx2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1" name="Content Placeholder 2">
            <a:extLst>
              <a:ext uri="{FF2B5EF4-FFF2-40B4-BE49-F238E27FC236}">
                <a16:creationId xmlns:a16="http://schemas.microsoft.com/office/drawing/2014/main" id="{F97D630B-B423-2F3B-049D-5DB858BDE3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782909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17073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DA718D0-4865-4629-8134-44F68D41D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5167ED7-6315-43AB-B1B6-C326D5FD8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F4D8839-FB03-487D-ACC8-8BFEDD4FE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EF75023-9A3B-42FC-B704-61A8F7BE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922919"/>
            <a:ext cx="11111729" cy="54612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4D29D-9FB6-74C8-8688-CA484E43F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963" y="1238080"/>
            <a:ext cx="9849751" cy="1349671"/>
          </a:xfrm>
        </p:spPr>
        <p:txBody>
          <a:bodyPr anchor="b">
            <a:normAutofit/>
          </a:bodyPr>
          <a:lstStyle/>
          <a:p>
            <a:r>
              <a:rPr lang="en-US" sz="5400" dirty="0"/>
              <a:t>Take Notes</a:t>
            </a:r>
            <a:endParaRPr lang="en-CA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42690-AD94-0E2B-EEFD-190698992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902913"/>
            <a:ext cx="9849751" cy="303216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Note taking with handwriting, audio, or video content</a:t>
            </a:r>
          </a:p>
          <a:p>
            <a:r>
              <a:rPr lang="en-US" sz="2000" dirty="0"/>
              <a:t>Inserting files, links or images</a:t>
            </a:r>
          </a:p>
          <a:p>
            <a:r>
              <a:rPr lang="en-US" sz="2000" dirty="0"/>
              <a:t>Language translation</a:t>
            </a:r>
          </a:p>
          <a:p>
            <a:r>
              <a:rPr lang="en-US" sz="2000" dirty="0"/>
              <a:t>Creating Outlook tasks right in your notebook!</a:t>
            </a:r>
          </a:p>
          <a:p>
            <a:r>
              <a:rPr lang="en-US" sz="2000" dirty="0"/>
              <a:t>Formatting your notes</a:t>
            </a:r>
          </a:p>
          <a:p>
            <a:r>
              <a:rPr lang="en-US" sz="2000" dirty="0"/>
              <a:t>Find your notes with simple navigation tools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0300542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5DAD0F-27AC-718E-CEFB-F5ABD8912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Sharing and Collaboration</a:t>
            </a:r>
            <a:endParaRPr lang="en-CA" sz="4000">
              <a:solidFill>
                <a:schemeClr val="tx2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441F8D5-EBCE-4FB9-91A9-3425971C1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262397" y="134260"/>
            <a:ext cx="3142400" cy="2716805"/>
            <a:chOff x="-305" y="-4155"/>
            <a:chExt cx="2514948" cy="2174333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A5E80E2-35F9-41F3-A2B8-A2F17D956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88BDEEE-0C30-49F3-8D05-B062EF890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1E0C27-19E6-45DC-B154-4934802074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3A55340-18E0-4A23-B406-BD1221643D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8701F99-7E4C-4B92-A4B5-307CDFB7A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5047906"/>
            <a:ext cx="2412221" cy="1810094"/>
            <a:chOff x="-305" y="-1"/>
            <a:chExt cx="3832880" cy="2876136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41E616B-C319-43C1-9A9C-A2074B2E8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86BD2B-CA73-48DF-9CC8-0152EA6B1B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9C1AA9D-3FCF-4B84-94D1-51F0E1517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D7CE92F-1DE7-4252-A62C-77ACF8C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1EDE497E-8B81-6B3C-AC48-917A0326F4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13774"/>
              </p:ext>
            </p:extLst>
          </p:nvPr>
        </p:nvGraphicFramePr>
        <p:xfrm>
          <a:off x="1036320" y="2543633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91432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141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Microsoft OneNote</vt:lpstr>
      <vt:lpstr>What is OneNote</vt:lpstr>
      <vt:lpstr>Note Management</vt:lpstr>
      <vt:lpstr>Take Notes</vt:lpstr>
      <vt:lpstr>Sharing and Collaboration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Vikrant Bhasin</dc:creator>
  <cp:lastModifiedBy>Vikrant Bhasin</cp:lastModifiedBy>
  <cp:revision>1</cp:revision>
  <dcterms:created xsi:type="dcterms:W3CDTF">2024-09-16T14:17:45Z</dcterms:created>
  <dcterms:modified xsi:type="dcterms:W3CDTF">2024-09-16T14:38:41Z</dcterms:modified>
</cp:coreProperties>
</file>