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4"/>
    <p:sldMasterId id="2147483806" r:id="rId5"/>
    <p:sldMasterId id="2147483825" r:id="rId6"/>
    <p:sldMasterId id="2147483843" r:id="rId7"/>
  </p:sldMasterIdLst>
  <p:notesMasterIdLst>
    <p:notesMasterId r:id="rId39"/>
  </p:notesMasterIdLst>
  <p:handoutMasterIdLst>
    <p:handoutMasterId r:id="rId40"/>
  </p:handoutMasterIdLst>
  <p:sldIdLst>
    <p:sldId id="439" r:id="rId8"/>
    <p:sldId id="2076137596" r:id="rId9"/>
    <p:sldId id="2076137599" r:id="rId10"/>
    <p:sldId id="2076137597" r:id="rId11"/>
    <p:sldId id="261" r:id="rId12"/>
    <p:sldId id="281" r:id="rId13"/>
    <p:sldId id="272" r:id="rId14"/>
    <p:sldId id="411" r:id="rId15"/>
    <p:sldId id="2076137614" r:id="rId16"/>
    <p:sldId id="413" r:id="rId17"/>
    <p:sldId id="424" r:id="rId18"/>
    <p:sldId id="273" r:id="rId19"/>
    <p:sldId id="274" r:id="rId20"/>
    <p:sldId id="426" r:id="rId21"/>
    <p:sldId id="2076137607" r:id="rId22"/>
    <p:sldId id="276" r:id="rId23"/>
    <p:sldId id="259" r:id="rId24"/>
    <p:sldId id="260" r:id="rId25"/>
    <p:sldId id="258" r:id="rId26"/>
    <p:sldId id="2076137610" r:id="rId27"/>
    <p:sldId id="277" r:id="rId28"/>
    <p:sldId id="278" r:id="rId29"/>
    <p:sldId id="2076137608" r:id="rId30"/>
    <p:sldId id="288" r:id="rId31"/>
    <p:sldId id="2076137609" r:id="rId32"/>
    <p:sldId id="434" r:id="rId33"/>
    <p:sldId id="279" r:id="rId34"/>
    <p:sldId id="267" r:id="rId35"/>
    <p:sldId id="299" r:id="rId36"/>
    <p:sldId id="327" r:id="rId37"/>
    <p:sldId id="2076137615" r:id="rId38"/>
  </p:sldIdLst>
  <p:sldSz cx="24384000" cy="13716000"/>
  <p:notesSz cx="6858000" cy="9144000"/>
  <p:defaultTextStyle>
    <a:defPPr>
      <a:defRPr lang="en-US"/>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p:defaultTextStyle>
  <p:extLst>
    <p:ext uri="{521415D9-36F7-43E2-AB2F-B90AF26B5E84}">
      <p14:sectionLst xmlns:p14="http://schemas.microsoft.com/office/powerpoint/2010/main">
        <p14:section name="SharePoint, Les bases" id="{D15E4A00-9445-4D93-B477-76133BBD3F2F}">
          <p14:sldIdLst>
            <p14:sldId id="439"/>
            <p14:sldId id="2076137596"/>
            <p14:sldId id="2076137599"/>
            <p14:sldId id="2076137597"/>
          </p14:sldIdLst>
        </p14:section>
        <p14:section name="bibliotheque" id="{84CB9201-2E0B-B34F-815C-57668D55D83A}">
          <p14:sldIdLst>
            <p14:sldId id="261"/>
            <p14:sldId id="281"/>
            <p14:sldId id="272"/>
            <p14:sldId id="411"/>
            <p14:sldId id="2076137614"/>
            <p14:sldId id="413"/>
            <p14:sldId id="424"/>
            <p14:sldId id="273"/>
            <p14:sldId id="274"/>
            <p14:sldId id="426"/>
            <p14:sldId id="2076137607"/>
            <p14:sldId id="276"/>
            <p14:sldId id="259"/>
            <p14:sldId id="260"/>
            <p14:sldId id="258"/>
            <p14:sldId id="2076137610"/>
            <p14:sldId id="277"/>
            <p14:sldId id="278"/>
            <p14:sldId id="2076137608"/>
            <p14:sldId id="288"/>
            <p14:sldId id="2076137609"/>
            <p14:sldId id="434"/>
            <p14:sldId id="279"/>
            <p14:sldId id="267"/>
            <p14:sldId id="299"/>
            <p14:sldId id="327"/>
            <p14:sldId id="2076137615"/>
          </p14:sldIdLst>
        </p14:section>
      </p14:sectionLst>
    </p:ext>
    <p:ext uri="{EFAFB233-063F-42B5-8137-9DF3F51BA10A}">
      <p15:sldGuideLst xmlns:p15="http://schemas.microsoft.com/office/powerpoint/2012/main">
        <p15:guide id="1" pos="740">
          <p15:clr>
            <a:srgbClr val="A4A3A4"/>
          </p15:clr>
        </p15:guide>
        <p15:guide id="2" orient="horz" pos="691">
          <p15:clr>
            <a:srgbClr val="A4A3A4"/>
          </p15:clr>
        </p15:guide>
        <p15:guide id="3" orient="horz" pos="7903" userDrawn="1">
          <p15:clr>
            <a:srgbClr val="A4A3A4"/>
          </p15:clr>
        </p15:guide>
        <p15:guide id="4" pos="14620">
          <p15:clr>
            <a:srgbClr val="A4A3A4"/>
          </p15:clr>
        </p15:guide>
        <p15:guide id="5"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B92"/>
    <a:srgbClr val="C1FBE4"/>
    <a:srgbClr val="C9FCA0"/>
    <a:srgbClr val="00FCA0"/>
    <a:srgbClr val="F74B53"/>
    <a:srgbClr val="FFFFFF"/>
    <a:srgbClr val="416FFE"/>
    <a:srgbClr val="73FB79"/>
    <a:srgbClr val="8EFA00"/>
    <a:srgbClr val="C4C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FF518-F154-48C8-917C-AD08A334B9E6}" v="4" dt="2021-11-12T12:56:22.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5820" autoAdjust="0"/>
  </p:normalViewPr>
  <p:slideViewPr>
    <p:cSldViewPr showGuides="1">
      <p:cViewPr>
        <p:scale>
          <a:sx n="50" d="100"/>
          <a:sy n="50" d="100"/>
        </p:scale>
        <p:origin x="1016" y="1320"/>
      </p:cViewPr>
      <p:guideLst>
        <p:guide pos="740"/>
        <p:guide orient="horz" pos="691"/>
        <p:guide orient="horz" pos="7903"/>
        <p:guide pos="14620"/>
        <p:guide pos="7680"/>
      </p:guideLst>
    </p:cSldViewPr>
  </p:slideViewPr>
  <p:outlineViewPr>
    <p:cViewPr>
      <p:scale>
        <a:sx n="33" d="100"/>
        <a:sy n="33" d="100"/>
      </p:scale>
      <p:origin x="0" y="-21632"/>
    </p:cViewPr>
  </p:outlineViewPr>
  <p:notesTextViewPr>
    <p:cViewPr>
      <p:scale>
        <a:sx n="1" d="1"/>
        <a:sy n="1" d="1"/>
      </p:scale>
      <p:origin x="0" y="0"/>
    </p:cViewPr>
  </p:notesTextViewPr>
  <p:sorterViewPr>
    <p:cViewPr>
      <p:scale>
        <a:sx n="1" d="1"/>
        <a:sy n="1" d="1"/>
      </p:scale>
      <p:origin x="0" y="0"/>
    </p:cViewPr>
  </p:sorterViewPr>
  <p:notesViewPr>
    <p:cSldViewPr>
      <p:cViewPr varScale="1">
        <p:scale>
          <a:sx n="120" d="100"/>
          <a:sy n="120" d="100"/>
        </p:scale>
        <p:origin x="51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A10DF-A671-4D5D-B5F6-2346E27A55FA}" type="doc">
      <dgm:prSet loTypeId="urn:microsoft.com/office/officeart/2005/8/layout/vProcess5" loCatId="process" qsTypeId="urn:microsoft.com/office/officeart/2005/8/quickstyle/simple5" qsCatId="simple" csTypeId="urn:microsoft.com/office/officeart/2005/8/colors/accent4_1" csCatId="accent4" phldr="1"/>
      <dgm:spPr/>
      <dgm:t>
        <a:bodyPr/>
        <a:lstStyle/>
        <a:p>
          <a:endParaRPr lang="en-US"/>
        </a:p>
      </dgm:t>
    </dgm:pt>
    <dgm:pt modelId="{794DF4D2-E00B-40DA-AE03-E0B16F0E49A1}">
      <dgm:prSet/>
      <dgm:spPr/>
      <dgm:t>
        <a:bodyPr/>
        <a:lstStyle/>
        <a:p>
          <a:r>
            <a:rPr lang="en-US" dirty="0"/>
            <a:t>SharePoint </a:t>
          </a:r>
          <a:r>
            <a:rPr lang="en-US" dirty="0" err="1"/>
            <a:t>peut</a:t>
          </a:r>
          <a:r>
            <a:rPr lang="en-US" dirty="0"/>
            <a:t> </a:t>
          </a:r>
          <a:r>
            <a:rPr lang="en-US" dirty="0" err="1"/>
            <a:t>répondre</a:t>
          </a:r>
          <a:r>
            <a:rPr lang="en-US" dirty="0"/>
            <a:t> aux </a:t>
          </a:r>
          <a:r>
            <a:rPr lang="en-US" dirty="0" err="1"/>
            <a:t>besoins</a:t>
          </a:r>
          <a:r>
            <a:rPr lang="en-US" dirty="0"/>
            <a:t> de collaboration de </a:t>
          </a:r>
          <a:r>
            <a:rPr lang="en-US" dirty="0" err="1"/>
            <a:t>l'entreprise</a:t>
          </a:r>
          <a:r>
            <a:rPr lang="en-US" dirty="0"/>
            <a:t>, quelle que </a:t>
          </a:r>
          <a:r>
            <a:rPr lang="en-US" dirty="0" err="1"/>
            <a:t>soit</a:t>
          </a:r>
          <a:r>
            <a:rPr lang="en-US" dirty="0"/>
            <a:t> la distance physique </a:t>
          </a:r>
          <a:r>
            <a:rPr lang="en-US" dirty="0" err="1"/>
            <a:t>ou</a:t>
          </a:r>
          <a:r>
            <a:rPr lang="en-US" dirty="0"/>
            <a:t> les flux de travail</a:t>
          </a:r>
        </a:p>
      </dgm:t>
    </dgm:pt>
    <dgm:pt modelId="{EB7278CF-F663-4E24-A4C8-4F7AD983C5B8}" type="parTrans" cxnId="{6E3BEA5E-6395-4957-852F-0FE0F7A51495}">
      <dgm:prSet/>
      <dgm:spPr/>
      <dgm:t>
        <a:bodyPr/>
        <a:lstStyle/>
        <a:p>
          <a:endParaRPr lang="en-US"/>
        </a:p>
      </dgm:t>
    </dgm:pt>
    <dgm:pt modelId="{A5CD7233-9B11-47BB-BB71-843FCBE53CB8}" type="sibTrans" cxnId="{6E3BEA5E-6395-4957-852F-0FE0F7A51495}">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rgbClr val="00B050">
              <a:alpha val="90000"/>
            </a:srgbClr>
          </a:solidFill>
        </a:ln>
      </dgm:spPr>
      <dgm:t>
        <a:bodyPr/>
        <a:lstStyle/>
        <a:p>
          <a:endParaRPr lang="en-US"/>
        </a:p>
      </dgm:t>
    </dgm:pt>
    <dgm:pt modelId="{E8D700DB-6867-43FD-81DE-BEFC7B0D0C56}">
      <dgm:prSet/>
      <dgm:spPr/>
      <dgm:t>
        <a:bodyPr/>
        <a:lstStyle/>
        <a:p>
          <a:r>
            <a:rPr lang="en-US" dirty="0"/>
            <a:t>SharePoint </a:t>
          </a:r>
          <a:r>
            <a:rPr lang="en-US" dirty="0" err="1"/>
            <a:t>peut</a:t>
          </a:r>
          <a:r>
            <a:rPr lang="en-US" dirty="0"/>
            <a:t> </a:t>
          </a:r>
          <a:r>
            <a:rPr lang="en-US" dirty="0" err="1"/>
            <a:t>améliorer</a:t>
          </a:r>
          <a:r>
            <a:rPr lang="en-US" dirty="0"/>
            <a:t> la </a:t>
          </a:r>
          <a:r>
            <a:rPr lang="en-US" dirty="0" err="1"/>
            <a:t>qualité</a:t>
          </a:r>
          <a:r>
            <a:rPr lang="en-US" dirty="0"/>
            <a:t> et la </a:t>
          </a:r>
          <a:r>
            <a:rPr lang="en-US" dirty="0" err="1"/>
            <a:t>régularité</a:t>
          </a:r>
          <a:r>
            <a:rPr lang="en-US" dirty="0"/>
            <a:t> de la publication </a:t>
          </a:r>
          <a:r>
            <a:rPr lang="en-US" dirty="0" err="1"/>
            <a:t>d'informations</a:t>
          </a:r>
          <a:r>
            <a:rPr lang="en-US" dirty="0"/>
            <a:t> au sein de </a:t>
          </a:r>
          <a:r>
            <a:rPr lang="en-US" dirty="0" err="1"/>
            <a:t>l'entreprise</a:t>
          </a:r>
          <a:endParaRPr lang="en-US" dirty="0"/>
        </a:p>
      </dgm:t>
    </dgm:pt>
    <dgm:pt modelId="{A1442223-4C74-4DBD-ABE4-75FE6E8E16DA}" type="parTrans" cxnId="{1F0B8389-69F5-4E36-9477-AD313E918357}">
      <dgm:prSet/>
      <dgm:spPr/>
      <dgm:t>
        <a:bodyPr/>
        <a:lstStyle/>
        <a:p>
          <a:endParaRPr lang="en-US"/>
        </a:p>
      </dgm:t>
    </dgm:pt>
    <dgm:pt modelId="{4F9CA826-D358-47EA-A841-E5ABC76F1CAC}" type="sibTrans" cxnId="{1F0B8389-69F5-4E36-9477-AD313E918357}">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rgbClr val="00B050">
              <a:alpha val="90000"/>
            </a:srgbClr>
          </a:solidFill>
        </a:ln>
      </dgm:spPr>
      <dgm:t>
        <a:bodyPr/>
        <a:lstStyle/>
        <a:p>
          <a:endParaRPr lang="en-US"/>
        </a:p>
      </dgm:t>
    </dgm:pt>
    <dgm:pt modelId="{7D6E2918-C398-4970-8B5D-D0B91B7ED478}">
      <dgm:prSet/>
      <dgm:spPr/>
      <dgm:t>
        <a:bodyPr/>
        <a:lstStyle/>
        <a:p>
          <a:r>
            <a:rPr lang="en-US" dirty="0"/>
            <a:t>En </a:t>
          </a:r>
          <a:r>
            <a:rPr lang="en-US" dirty="0" err="1"/>
            <a:t>permettant</a:t>
          </a:r>
          <a:r>
            <a:rPr lang="en-US" dirty="0"/>
            <a:t> la </a:t>
          </a:r>
          <a:r>
            <a:rPr lang="en-US" dirty="0" err="1"/>
            <a:t>capitalisation</a:t>
          </a:r>
          <a:r>
            <a:rPr lang="en-US" dirty="0"/>
            <a:t> des </a:t>
          </a:r>
          <a:r>
            <a:rPr lang="en-US" dirty="0" err="1"/>
            <a:t>compétences</a:t>
          </a:r>
          <a:r>
            <a:rPr lang="en-US" dirty="0"/>
            <a:t> à </a:t>
          </a:r>
          <a:r>
            <a:rPr lang="en-US" dirty="0" err="1"/>
            <a:t>l'échelle</a:t>
          </a:r>
          <a:r>
            <a:rPr lang="en-US" dirty="0"/>
            <a:t> de </a:t>
          </a:r>
          <a:r>
            <a:rPr lang="en-US" dirty="0" err="1"/>
            <a:t>l'entreprise</a:t>
          </a:r>
          <a:r>
            <a:rPr lang="en-US" dirty="0"/>
            <a:t>, SharePoint </a:t>
          </a:r>
          <a:r>
            <a:rPr lang="en-US" dirty="0" err="1"/>
            <a:t>empêche</a:t>
          </a:r>
          <a:r>
            <a:rPr lang="en-US" dirty="0"/>
            <a:t> la </a:t>
          </a:r>
          <a:r>
            <a:rPr lang="en-US" dirty="0" err="1"/>
            <a:t>perte</a:t>
          </a:r>
          <a:r>
            <a:rPr lang="en-US" dirty="0"/>
            <a:t> de savoir-faire et de bases de </a:t>
          </a:r>
          <a:r>
            <a:rPr lang="en-US" dirty="0" err="1"/>
            <a:t>connaissances</a:t>
          </a:r>
          <a:endParaRPr lang="en-US" dirty="0"/>
        </a:p>
      </dgm:t>
    </dgm:pt>
    <dgm:pt modelId="{1124DED7-DA93-4761-A021-98AD0420BB17}" type="parTrans" cxnId="{A898465D-361C-4D5D-ABC1-39A84A4A2B30}">
      <dgm:prSet/>
      <dgm:spPr/>
      <dgm:t>
        <a:bodyPr/>
        <a:lstStyle/>
        <a:p>
          <a:endParaRPr lang="en-US"/>
        </a:p>
      </dgm:t>
    </dgm:pt>
    <dgm:pt modelId="{B9DFD393-EEA3-4990-9B2D-0118FBE9195C}" type="sibTrans" cxnId="{A898465D-361C-4D5D-ABC1-39A84A4A2B30}">
      <dgm:prSet/>
      <dgm:spPr/>
      <dgm:t>
        <a:bodyPr/>
        <a:lstStyle/>
        <a:p>
          <a:endParaRPr lang="en-US"/>
        </a:p>
      </dgm:t>
    </dgm:pt>
    <dgm:pt modelId="{5F7899BE-550C-2A46-8FE9-85E9111D2449}" type="pres">
      <dgm:prSet presAssocID="{2A4A10DF-A671-4D5D-B5F6-2346E27A55FA}" presName="outerComposite" presStyleCnt="0">
        <dgm:presLayoutVars>
          <dgm:chMax val="5"/>
          <dgm:dir/>
          <dgm:resizeHandles val="exact"/>
        </dgm:presLayoutVars>
      </dgm:prSet>
      <dgm:spPr/>
    </dgm:pt>
    <dgm:pt modelId="{CBBF01E4-5378-EA41-964E-445741F74FE4}" type="pres">
      <dgm:prSet presAssocID="{2A4A10DF-A671-4D5D-B5F6-2346E27A55FA}" presName="dummyMaxCanvas" presStyleCnt="0">
        <dgm:presLayoutVars/>
      </dgm:prSet>
      <dgm:spPr/>
    </dgm:pt>
    <dgm:pt modelId="{9137EBE3-F1AD-2E40-80B4-92D0C82148DD}" type="pres">
      <dgm:prSet presAssocID="{2A4A10DF-A671-4D5D-B5F6-2346E27A55FA}" presName="ThreeNodes_1" presStyleLbl="node1" presStyleIdx="0" presStyleCnt="3">
        <dgm:presLayoutVars>
          <dgm:bulletEnabled val="1"/>
        </dgm:presLayoutVars>
      </dgm:prSet>
      <dgm:spPr/>
    </dgm:pt>
    <dgm:pt modelId="{492B91F7-FF2F-B449-9612-5F11F05E6043}" type="pres">
      <dgm:prSet presAssocID="{2A4A10DF-A671-4D5D-B5F6-2346E27A55FA}" presName="ThreeNodes_2" presStyleLbl="node1" presStyleIdx="1" presStyleCnt="3">
        <dgm:presLayoutVars>
          <dgm:bulletEnabled val="1"/>
        </dgm:presLayoutVars>
      </dgm:prSet>
      <dgm:spPr/>
    </dgm:pt>
    <dgm:pt modelId="{4668B0AD-8D51-0D49-B2BC-04F2C743E7A3}" type="pres">
      <dgm:prSet presAssocID="{2A4A10DF-A671-4D5D-B5F6-2346E27A55FA}" presName="ThreeNodes_3" presStyleLbl="node1" presStyleIdx="2" presStyleCnt="3">
        <dgm:presLayoutVars>
          <dgm:bulletEnabled val="1"/>
        </dgm:presLayoutVars>
      </dgm:prSet>
      <dgm:spPr/>
    </dgm:pt>
    <dgm:pt modelId="{3CAB9A9F-615B-E14B-B2DA-BB2191F9FDA4}" type="pres">
      <dgm:prSet presAssocID="{2A4A10DF-A671-4D5D-B5F6-2346E27A55FA}" presName="ThreeConn_1-2" presStyleLbl="fgAccFollowNode1" presStyleIdx="0" presStyleCnt="2">
        <dgm:presLayoutVars>
          <dgm:bulletEnabled val="1"/>
        </dgm:presLayoutVars>
      </dgm:prSet>
      <dgm:spPr/>
    </dgm:pt>
    <dgm:pt modelId="{38D9F632-41C2-5E4D-9050-4457D5F4AE46}" type="pres">
      <dgm:prSet presAssocID="{2A4A10DF-A671-4D5D-B5F6-2346E27A55FA}" presName="ThreeConn_2-3" presStyleLbl="fgAccFollowNode1" presStyleIdx="1" presStyleCnt="2">
        <dgm:presLayoutVars>
          <dgm:bulletEnabled val="1"/>
        </dgm:presLayoutVars>
      </dgm:prSet>
      <dgm:spPr/>
    </dgm:pt>
    <dgm:pt modelId="{53601F10-84EA-4F47-8F09-98B44F2A2FC5}" type="pres">
      <dgm:prSet presAssocID="{2A4A10DF-A671-4D5D-B5F6-2346E27A55FA}" presName="ThreeNodes_1_text" presStyleLbl="node1" presStyleIdx="2" presStyleCnt="3">
        <dgm:presLayoutVars>
          <dgm:bulletEnabled val="1"/>
        </dgm:presLayoutVars>
      </dgm:prSet>
      <dgm:spPr/>
    </dgm:pt>
    <dgm:pt modelId="{FD9B0089-972C-E54D-919F-21BE153A5A38}" type="pres">
      <dgm:prSet presAssocID="{2A4A10DF-A671-4D5D-B5F6-2346E27A55FA}" presName="ThreeNodes_2_text" presStyleLbl="node1" presStyleIdx="2" presStyleCnt="3">
        <dgm:presLayoutVars>
          <dgm:bulletEnabled val="1"/>
        </dgm:presLayoutVars>
      </dgm:prSet>
      <dgm:spPr/>
    </dgm:pt>
    <dgm:pt modelId="{554285AE-E479-3D43-AFE6-4DE0680756BC}" type="pres">
      <dgm:prSet presAssocID="{2A4A10DF-A671-4D5D-B5F6-2346E27A55FA}" presName="ThreeNodes_3_text" presStyleLbl="node1" presStyleIdx="2" presStyleCnt="3">
        <dgm:presLayoutVars>
          <dgm:bulletEnabled val="1"/>
        </dgm:presLayoutVars>
      </dgm:prSet>
      <dgm:spPr/>
    </dgm:pt>
  </dgm:ptLst>
  <dgm:cxnLst>
    <dgm:cxn modelId="{379FD738-9C93-2642-A0A9-CD2433DB9D5D}" type="presOf" srcId="{4F9CA826-D358-47EA-A841-E5ABC76F1CAC}" destId="{38D9F632-41C2-5E4D-9050-4457D5F4AE46}" srcOrd="0" destOrd="0" presId="urn:microsoft.com/office/officeart/2005/8/layout/vProcess5"/>
    <dgm:cxn modelId="{712E2C52-B0B1-E743-BCAC-82185CED04D3}" type="presOf" srcId="{2A4A10DF-A671-4D5D-B5F6-2346E27A55FA}" destId="{5F7899BE-550C-2A46-8FE9-85E9111D2449}" srcOrd="0" destOrd="0" presId="urn:microsoft.com/office/officeart/2005/8/layout/vProcess5"/>
    <dgm:cxn modelId="{A898465D-361C-4D5D-ABC1-39A84A4A2B30}" srcId="{2A4A10DF-A671-4D5D-B5F6-2346E27A55FA}" destId="{7D6E2918-C398-4970-8B5D-D0B91B7ED478}" srcOrd="2" destOrd="0" parTransId="{1124DED7-DA93-4761-A021-98AD0420BB17}" sibTransId="{B9DFD393-EEA3-4990-9B2D-0118FBE9195C}"/>
    <dgm:cxn modelId="{6E3BEA5E-6395-4957-852F-0FE0F7A51495}" srcId="{2A4A10DF-A671-4D5D-B5F6-2346E27A55FA}" destId="{794DF4D2-E00B-40DA-AE03-E0B16F0E49A1}" srcOrd="0" destOrd="0" parTransId="{EB7278CF-F663-4E24-A4C8-4F7AD983C5B8}" sibTransId="{A5CD7233-9B11-47BB-BB71-843FCBE53CB8}"/>
    <dgm:cxn modelId="{562C1387-139D-8E4A-8515-F0C09C987AD9}" type="presOf" srcId="{7D6E2918-C398-4970-8B5D-D0B91B7ED478}" destId="{4668B0AD-8D51-0D49-B2BC-04F2C743E7A3}" srcOrd="0" destOrd="0" presId="urn:microsoft.com/office/officeart/2005/8/layout/vProcess5"/>
    <dgm:cxn modelId="{1F0B8389-69F5-4E36-9477-AD313E918357}" srcId="{2A4A10DF-A671-4D5D-B5F6-2346E27A55FA}" destId="{E8D700DB-6867-43FD-81DE-BEFC7B0D0C56}" srcOrd="1" destOrd="0" parTransId="{A1442223-4C74-4DBD-ABE4-75FE6E8E16DA}" sibTransId="{4F9CA826-D358-47EA-A841-E5ABC76F1CAC}"/>
    <dgm:cxn modelId="{D0140C94-49D1-B242-A7F3-7B1A2BD5567A}" type="presOf" srcId="{E8D700DB-6867-43FD-81DE-BEFC7B0D0C56}" destId="{492B91F7-FF2F-B449-9612-5F11F05E6043}" srcOrd="0" destOrd="0" presId="urn:microsoft.com/office/officeart/2005/8/layout/vProcess5"/>
    <dgm:cxn modelId="{35017399-053F-A34B-BEE5-AB08481E44FB}" type="presOf" srcId="{794DF4D2-E00B-40DA-AE03-E0B16F0E49A1}" destId="{9137EBE3-F1AD-2E40-80B4-92D0C82148DD}" srcOrd="0" destOrd="0" presId="urn:microsoft.com/office/officeart/2005/8/layout/vProcess5"/>
    <dgm:cxn modelId="{F13F9AB0-E16F-D34C-A90C-F4207845F99E}" type="presOf" srcId="{A5CD7233-9B11-47BB-BB71-843FCBE53CB8}" destId="{3CAB9A9F-615B-E14B-B2DA-BB2191F9FDA4}" srcOrd="0" destOrd="0" presId="urn:microsoft.com/office/officeart/2005/8/layout/vProcess5"/>
    <dgm:cxn modelId="{AB087DC5-964A-7846-BA18-BA08AA171C0B}" type="presOf" srcId="{7D6E2918-C398-4970-8B5D-D0B91B7ED478}" destId="{554285AE-E479-3D43-AFE6-4DE0680756BC}" srcOrd="1" destOrd="0" presId="urn:microsoft.com/office/officeart/2005/8/layout/vProcess5"/>
    <dgm:cxn modelId="{7A0A63CE-EAD3-8545-BC57-6594996A4750}" type="presOf" srcId="{794DF4D2-E00B-40DA-AE03-E0B16F0E49A1}" destId="{53601F10-84EA-4F47-8F09-98B44F2A2FC5}" srcOrd="1" destOrd="0" presId="urn:microsoft.com/office/officeart/2005/8/layout/vProcess5"/>
    <dgm:cxn modelId="{DC1633FE-FDC8-F442-B9DF-04DDC3C1CE28}" type="presOf" srcId="{E8D700DB-6867-43FD-81DE-BEFC7B0D0C56}" destId="{FD9B0089-972C-E54D-919F-21BE153A5A38}" srcOrd="1" destOrd="0" presId="urn:microsoft.com/office/officeart/2005/8/layout/vProcess5"/>
    <dgm:cxn modelId="{72BC20B2-2A71-BA40-A3E3-4A6CB4BE86D0}" type="presParOf" srcId="{5F7899BE-550C-2A46-8FE9-85E9111D2449}" destId="{CBBF01E4-5378-EA41-964E-445741F74FE4}" srcOrd="0" destOrd="0" presId="urn:microsoft.com/office/officeart/2005/8/layout/vProcess5"/>
    <dgm:cxn modelId="{42BE9581-6A17-7B43-A6A8-AF94DED53933}" type="presParOf" srcId="{5F7899BE-550C-2A46-8FE9-85E9111D2449}" destId="{9137EBE3-F1AD-2E40-80B4-92D0C82148DD}" srcOrd="1" destOrd="0" presId="urn:microsoft.com/office/officeart/2005/8/layout/vProcess5"/>
    <dgm:cxn modelId="{3552ADF2-B876-4D43-90A6-EC73E1BA3149}" type="presParOf" srcId="{5F7899BE-550C-2A46-8FE9-85E9111D2449}" destId="{492B91F7-FF2F-B449-9612-5F11F05E6043}" srcOrd="2" destOrd="0" presId="urn:microsoft.com/office/officeart/2005/8/layout/vProcess5"/>
    <dgm:cxn modelId="{33A94E8C-CFB6-8C41-B58F-9063ACECB590}" type="presParOf" srcId="{5F7899BE-550C-2A46-8FE9-85E9111D2449}" destId="{4668B0AD-8D51-0D49-B2BC-04F2C743E7A3}" srcOrd="3" destOrd="0" presId="urn:microsoft.com/office/officeart/2005/8/layout/vProcess5"/>
    <dgm:cxn modelId="{BB133ECD-2243-DC49-8FBE-6F48C1880A69}" type="presParOf" srcId="{5F7899BE-550C-2A46-8FE9-85E9111D2449}" destId="{3CAB9A9F-615B-E14B-B2DA-BB2191F9FDA4}" srcOrd="4" destOrd="0" presId="urn:microsoft.com/office/officeart/2005/8/layout/vProcess5"/>
    <dgm:cxn modelId="{049F099C-4B8A-7548-A0FD-132CA6A39BC5}" type="presParOf" srcId="{5F7899BE-550C-2A46-8FE9-85E9111D2449}" destId="{38D9F632-41C2-5E4D-9050-4457D5F4AE46}" srcOrd="5" destOrd="0" presId="urn:microsoft.com/office/officeart/2005/8/layout/vProcess5"/>
    <dgm:cxn modelId="{4083CE87-6702-9341-96C5-600DB68F7008}" type="presParOf" srcId="{5F7899BE-550C-2A46-8FE9-85E9111D2449}" destId="{53601F10-84EA-4F47-8F09-98B44F2A2FC5}" srcOrd="6" destOrd="0" presId="urn:microsoft.com/office/officeart/2005/8/layout/vProcess5"/>
    <dgm:cxn modelId="{38AFA105-BA7F-184A-80DA-DE6ED0E34550}" type="presParOf" srcId="{5F7899BE-550C-2A46-8FE9-85E9111D2449}" destId="{FD9B0089-972C-E54D-919F-21BE153A5A38}" srcOrd="7" destOrd="0" presId="urn:microsoft.com/office/officeart/2005/8/layout/vProcess5"/>
    <dgm:cxn modelId="{F7CD6B54-D172-B643-8D5D-9EE1CEC6827C}" type="presParOf" srcId="{5F7899BE-550C-2A46-8FE9-85E9111D2449}" destId="{554285AE-E479-3D43-AFE6-4DE0680756BC}"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D6EAED-D490-4A25-A365-BB2A9B27F7E1}" type="doc">
      <dgm:prSet loTypeId="urn:microsoft.com/office/officeart/2005/8/layout/default" loCatId="list" qsTypeId="urn:microsoft.com/office/officeart/2005/8/quickstyle/simple4" qsCatId="simple" csTypeId="urn:microsoft.com/office/officeart/2005/8/colors/accent0_1" csCatId="mainScheme"/>
      <dgm:spPr/>
      <dgm:t>
        <a:bodyPr/>
        <a:lstStyle/>
        <a:p>
          <a:endParaRPr lang="en-US"/>
        </a:p>
      </dgm:t>
    </dgm:pt>
    <dgm:pt modelId="{F595A27B-7B79-473B-9201-7AB2885F889A}">
      <dgm:prSet/>
      <dgm:spPr/>
      <dgm:t>
        <a:bodyPr/>
        <a:lstStyle/>
        <a:p>
          <a:r>
            <a:rPr lang="fr-FR" b="1" u="sng" dirty="0"/>
            <a:t>Site SharePoint </a:t>
          </a:r>
          <a:r>
            <a:rPr lang="fr-FR" b="1" dirty="0"/>
            <a:t>: </a:t>
          </a:r>
          <a:r>
            <a:rPr lang="fr-FR" dirty="0"/>
            <a:t>Espace collaboratif regroupant des informations (fichiers, données…) qui sont partagées par les utilisateurs du site.</a:t>
          </a:r>
          <a:endParaRPr lang="en-US" dirty="0"/>
        </a:p>
      </dgm:t>
    </dgm:pt>
    <dgm:pt modelId="{AFCFD67B-31EC-4B03-86DE-525AC5BE20BB}" type="parTrans" cxnId="{F171C2F6-7310-4423-8B43-19925D6085C2}">
      <dgm:prSet/>
      <dgm:spPr/>
      <dgm:t>
        <a:bodyPr/>
        <a:lstStyle/>
        <a:p>
          <a:endParaRPr lang="en-US"/>
        </a:p>
      </dgm:t>
    </dgm:pt>
    <dgm:pt modelId="{E02347A3-F83E-46DF-9BE7-1BB940150F80}" type="sibTrans" cxnId="{F171C2F6-7310-4423-8B43-19925D6085C2}">
      <dgm:prSet/>
      <dgm:spPr/>
      <dgm:t>
        <a:bodyPr/>
        <a:lstStyle/>
        <a:p>
          <a:endParaRPr lang="en-US"/>
        </a:p>
      </dgm:t>
    </dgm:pt>
    <dgm:pt modelId="{63A3469B-C9B6-4612-A4A3-C039C3E2F503}">
      <dgm:prSet/>
      <dgm:spPr/>
      <dgm:t>
        <a:bodyPr/>
        <a:lstStyle/>
        <a:p>
          <a:r>
            <a:rPr lang="fr-FR" b="1" u="sng" dirty="0"/>
            <a:t>Bibliothèque de documents </a:t>
          </a:r>
          <a:r>
            <a:rPr lang="fr-FR" b="1" dirty="0"/>
            <a:t>: </a:t>
          </a:r>
          <a:r>
            <a:rPr lang="fr-FR" dirty="0"/>
            <a:t>Ensemble de fichiers office triées, filtrées regroupées présentées sous différents affichages (vues)</a:t>
          </a:r>
          <a:endParaRPr lang="en-US" dirty="0"/>
        </a:p>
      </dgm:t>
    </dgm:pt>
    <dgm:pt modelId="{B18D0E73-6F54-40FD-8735-7B662BDC0244}" type="parTrans" cxnId="{EF416B0B-B970-48E2-94F4-8D7E802214C1}">
      <dgm:prSet/>
      <dgm:spPr/>
      <dgm:t>
        <a:bodyPr/>
        <a:lstStyle/>
        <a:p>
          <a:endParaRPr lang="en-US"/>
        </a:p>
      </dgm:t>
    </dgm:pt>
    <dgm:pt modelId="{B483C318-3E13-4019-8384-0474CAAD7F41}" type="sibTrans" cxnId="{EF416B0B-B970-48E2-94F4-8D7E802214C1}">
      <dgm:prSet/>
      <dgm:spPr/>
      <dgm:t>
        <a:bodyPr/>
        <a:lstStyle/>
        <a:p>
          <a:endParaRPr lang="en-US"/>
        </a:p>
      </dgm:t>
    </dgm:pt>
    <dgm:pt modelId="{9582B731-F884-4E89-BA38-54BB960BEAB5}">
      <dgm:prSet/>
      <dgm:spPr/>
      <dgm:t>
        <a:bodyPr/>
        <a:lstStyle/>
        <a:p>
          <a:r>
            <a:rPr lang="fr-FR" b="1" u="sng"/>
            <a:t>Listes </a:t>
          </a:r>
          <a:r>
            <a:rPr lang="fr-FR" b="1"/>
            <a:t>: </a:t>
          </a:r>
          <a:r>
            <a:rPr lang="fr-FR"/>
            <a:t>Ensemble de données triées, filtrées regroupées présentées sous différents affichages (vues)</a:t>
          </a:r>
          <a:endParaRPr lang="en-US"/>
        </a:p>
      </dgm:t>
    </dgm:pt>
    <dgm:pt modelId="{26D42929-43E9-4EA3-B469-8D94D83BBE64}" type="parTrans" cxnId="{8D3BB67A-DAB2-4BD8-A83A-AA07A2E07BF9}">
      <dgm:prSet/>
      <dgm:spPr/>
      <dgm:t>
        <a:bodyPr/>
        <a:lstStyle/>
        <a:p>
          <a:endParaRPr lang="en-US"/>
        </a:p>
      </dgm:t>
    </dgm:pt>
    <dgm:pt modelId="{370DF81B-6F18-472D-BF48-1AFE594E397F}" type="sibTrans" cxnId="{8D3BB67A-DAB2-4BD8-A83A-AA07A2E07BF9}">
      <dgm:prSet/>
      <dgm:spPr/>
      <dgm:t>
        <a:bodyPr/>
        <a:lstStyle/>
        <a:p>
          <a:endParaRPr lang="en-US"/>
        </a:p>
      </dgm:t>
    </dgm:pt>
    <dgm:pt modelId="{8DA78839-DAA9-4DD0-8819-1E8973A0EDCD}">
      <dgm:prSet/>
      <dgm:spPr/>
      <dgm:t>
        <a:bodyPr/>
        <a:lstStyle/>
        <a:p>
          <a:r>
            <a:rPr lang="fr-FR" b="1" u="sng"/>
            <a:t>Affichage (vue) </a:t>
          </a:r>
          <a:r>
            <a:rPr lang="fr-FR" b="1"/>
            <a:t>: </a:t>
          </a:r>
          <a:r>
            <a:rPr lang="fr-FR"/>
            <a:t>Présentation des données à l’aide de choix de colonnes, filtres, tris et regroupements</a:t>
          </a:r>
          <a:endParaRPr lang="en-US"/>
        </a:p>
      </dgm:t>
    </dgm:pt>
    <dgm:pt modelId="{DE4E41D4-0ACA-46F7-8B10-D0F85226CD01}" type="parTrans" cxnId="{EB788324-7426-400C-BDF9-381C68FA339E}">
      <dgm:prSet/>
      <dgm:spPr/>
      <dgm:t>
        <a:bodyPr/>
        <a:lstStyle/>
        <a:p>
          <a:endParaRPr lang="en-US"/>
        </a:p>
      </dgm:t>
    </dgm:pt>
    <dgm:pt modelId="{A15ADE3F-FA7F-47A6-AFDD-57747FF50B2E}" type="sibTrans" cxnId="{EB788324-7426-400C-BDF9-381C68FA339E}">
      <dgm:prSet/>
      <dgm:spPr/>
      <dgm:t>
        <a:bodyPr/>
        <a:lstStyle/>
        <a:p>
          <a:endParaRPr lang="en-US"/>
        </a:p>
      </dgm:t>
    </dgm:pt>
    <dgm:pt modelId="{1B348CDB-574C-40AC-A97D-998A42E77EDD}">
      <dgm:prSet/>
      <dgm:spPr/>
      <dgm:t>
        <a:bodyPr/>
        <a:lstStyle/>
        <a:p>
          <a:r>
            <a:rPr lang="fr-FR" b="1" u="sng"/>
            <a:t>Métadonnée </a:t>
          </a:r>
          <a:r>
            <a:rPr lang="fr-FR" b="1"/>
            <a:t>: </a:t>
          </a:r>
          <a:r>
            <a:rPr lang="fr-FR"/>
            <a:t>Information connexe à un élément ou un fichier (champ)</a:t>
          </a:r>
          <a:endParaRPr lang="en-US"/>
        </a:p>
      </dgm:t>
    </dgm:pt>
    <dgm:pt modelId="{80D5A43A-1194-464B-9427-BFF7B0BE1AD2}" type="parTrans" cxnId="{ED96DDC4-BBA3-4CEA-A281-B89C39C742A4}">
      <dgm:prSet/>
      <dgm:spPr/>
      <dgm:t>
        <a:bodyPr/>
        <a:lstStyle/>
        <a:p>
          <a:endParaRPr lang="en-US"/>
        </a:p>
      </dgm:t>
    </dgm:pt>
    <dgm:pt modelId="{76AECA99-EB5F-4C08-B16C-4E1C485C1806}" type="sibTrans" cxnId="{ED96DDC4-BBA3-4CEA-A281-B89C39C742A4}">
      <dgm:prSet/>
      <dgm:spPr/>
      <dgm:t>
        <a:bodyPr/>
        <a:lstStyle/>
        <a:p>
          <a:endParaRPr lang="en-US"/>
        </a:p>
      </dgm:t>
    </dgm:pt>
    <dgm:pt modelId="{8173C4E0-71BB-4B9D-8115-A19E9E3919C5}">
      <dgm:prSet/>
      <dgm:spPr/>
      <dgm:t>
        <a:bodyPr/>
        <a:lstStyle/>
        <a:p>
          <a:r>
            <a:rPr lang="fr-FR" b="1" u="sng"/>
            <a:t>Pages </a:t>
          </a:r>
          <a:r>
            <a:rPr lang="fr-FR"/>
            <a:t>: Présentation des informations structurées à l’aide de WebParts</a:t>
          </a:r>
          <a:endParaRPr lang="en-US"/>
        </a:p>
      </dgm:t>
    </dgm:pt>
    <dgm:pt modelId="{E2A70078-3137-4150-B803-76AE133019D3}" type="parTrans" cxnId="{5AD67185-E714-42C1-AB17-E43CDC6BCCD9}">
      <dgm:prSet/>
      <dgm:spPr/>
      <dgm:t>
        <a:bodyPr/>
        <a:lstStyle/>
        <a:p>
          <a:endParaRPr lang="en-US"/>
        </a:p>
      </dgm:t>
    </dgm:pt>
    <dgm:pt modelId="{F544218C-5B74-4B35-9813-617564416723}" type="sibTrans" cxnId="{5AD67185-E714-42C1-AB17-E43CDC6BCCD9}">
      <dgm:prSet/>
      <dgm:spPr/>
      <dgm:t>
        <a:bodyPr/>
        <a:lstStyle/>
        <a:p>
          <a:endParaRPr lang="en-US"/>
        </a:p>
      </dgm:t>
    </dgm:pt>
    <dgm:pt modelId="{AD233641-08A3-467F-861C-7B99197BFBB8}">
      <dgm:prSet/>
      <dgm:spPr/>
      <dgm:t>
        <a:bodyPr/>
        <a:lstStyle/>
        <a:p>
          <a:r>
            <a:rPr lang="fr-FR" b="1" u="sng"/>
            <a:t>WebPart </a:t>
          </a:r>
          <a:r>
            <a:rPr lang="fr-FR" b="1"/>
            <a:t>: </a:t>
          </a:r>
          <a:r>
            <a:rPr lang="fr-FR"/>
            <a:t>Conteneur permettant l’affichage de différents types de contenu sur une page </a:t>
          </a:r>
          <a:endParaRPr lang="en-US"/>
        </a:p>
      </dgm:t>
    </dgm:pt>
    <dgm:pt modelId="{3172E148-ACEF-42D5-A806-A3D8C31BC92C}" type="parTrans" cxnId="{EC181E0D-A91E-4E88-B680-DF3A1A7CD42B}">
      <dgm:prSet/>
      <dgm:spPr/>
      <dgm:t>
        <a:bodyPr/>
        <a:lstStyle/>
        <a:p>
          <a:endParaRPr lang="en-US"/>
        </a:p>
      </dgm:t>
    </dgm:pt>
    <dgm:pt modelId="{4DAC4E23-8C76-4069-B2A0-EED52F9D5062}" type="sibTrans" cxnId="{EC181E0D-A91E-4E88-B680-DF3A1A7CD42B}">
      <dgm:prSet/>
      <dgm:spPr/>
      <dgm:t>
        <a:bodyPr/>
        <a:lstStyle/>
        <a:p>
          <a:endParaRPr lang="en-US"/>
        </a:p>
      </dgm:t>
    </dgm:pt>
    <dgm:pt modelId="{181456A4-EF64-40A5-AA48-AF9A00A17561}">
      <dgm:prSet/>
      <dgm:spPr/>
      <dgm:t>
        <a:bodyPr/>
        <a:lstStyle/>
        <a:p>
          <a:r>
            <a:rPr lang="fr-FR" b="1" u="sng"/>
            <a:t>Formulaire </a:t>
          </a:r>
          <a:r>
            <a:rPr lang="fr-FR" b="1"/>
            <a:t>: </a:t>
          </a:r>
          <a:r>
            <a:rPr lang="fr-FR"/>
            <a:t>Permet l’alimentation des métadonnées pour une liste ou une bibliothèque</a:t>
          </a:r>
          <a:endParaRPr lang="en-US"/>
        </a:p>
      </dgm:t>
    </dgm:pt>
    <dgm:pt modelId="{6754EA2F-3162-4B89-8EB4-49B76CE48DF2}" type="parTrans" cxnId="{AA313046-2AAF-4F9E-B491-EE0067D9CD2A}">
      <dgm:prSet/>
      <dgm:spPr/>
      <dgm:t>
        <a:bodyPr/>
        <a:lstStyle/>
        <a:p>
          <a:endParaRPr lang="en-US"/>
        </a:p>
      </dgm:t>
    </dgm:pt>
    <dgm:pt modelId="{438783A3-0E2B-43E0-BDCB-69552E1B1B18}" type="sibTrans" cxnId="{AA313046-2AAF-4F9E-B491-EE0067D9CD2A}">
      <dgm:prSet/>
      <dgm:spPr/>
      <dgm:t>
        <a:bodyPr/>
        <a:lstStyle/>
        <a:p>
          <a:endParaRPr lang="en-US"/>
        </a:p>
      </dgm:t>
    </dgm:pt>
    <dgm:pt modelId="{B912FCD4-5C13-4BB8-95ED-A667AA2AD9AF}">
      <dgm:prSet/>
      <dgm:spPr/>
      <dgm:t>
        <a:bodyPr/>
        <a:lstStyle/>
        <a:p>
          <a:r>
            <a:rPr lang="fr-FR" b="1" u="sng"/>
            <a:t>Flux de travail </a:t>
          </a:r>
          <a:r>
            <a:rPr lang="fr-FR" b="1"/>
            <a:t>: </a:t>
          </a:r>
          <a:r>
            <a:rPr lang="fr-FR"/>
            <a:t>Permet d’automatiser les traitements à la création, la modification d’éléments dans une liste ou une bibliothèque </a:t>
          </a:r>
          <a:endParaRPr lang="en-US"/>
        </a:p>
      </dgm:t>
    </dgm:pt>
    <dgm:pt modelId="{6B7C29EF-5B2B-49D9-B002-966D97078778}" type="parTrans" cxnId="{5564AB09-CEE9-4C80-8D1A-4390878F1068}">
      <dgm:prSet/>
      <dgm:spPr/>
      <dgm:t>
        <a:bodyPr/>
        <a:lstStyle/>
        <a:p>
          <a:endParaRPr lang="en-US"/>
        </a:p>
      </dgm:t>
    </dgm:pt>
    <dgm:pt modelId="{22A68A6F-CC95-478E-BAA1-B02A6C746218}" type="sibTrans" cxnId="{5564AB09-CEE9-4C80-8D1A-4390878F1068}">
      <dgm:prSet/>
      <dgm:spPr/>
      <dgm:t>
        <a:bodyPr/>
        <a:lstStyle/>
        <a:p>
          <a:endParaRPr lang="en-US"/>
        </a:p>
      </dgm:t>
    </dgm:pt>
    <dgm:pt modelId="{CE80CCD1-ACF4-4754-B049-D649689A3699}">
      <dgm:prSet/>
      <dgm:spPr/>
      <dgm:t>
        <a:bodyPr/>
        <a:lstStyle/>
        <a:p>
          <a:r>
            <a:rPr lang="fr-FR" b="1" u="sng"/>
            <a:t>Groupe </a:t>
          </a:r>
          <a:r>
            <a:rPr lang="fr-FR" b="1"/>
            <a:t>: </a:t>
          </a:r>
          <a:r>
            <a:rPr lang="fr-FR"/>
            <a:t>Rassemble plusieurs utilisateurs ou sous-groupes</a:t>
          </a:r>
          <a:r>
            <a:rPr lang="fr-FR" b="1"/>
            <a:t>.</a:t>
          </a:r>
          <a:endParaRPr lang="en-US"/>
        </a:p>
      </dgm:t>
    </dgm:pt>
    <dgm:pt modelId="{A5EC315D-E57D-4769-9557-7DE5616AA5E7}" type="parTrans" cxnId="{8AF926DC-3C8E-4AE6-A324-975D15632DD7}">
      <dgm:prSet/>
      <dgm:spPr/>
      <dgm:t>
        <a:bodyPr/>
        <a:lstStyle/>
        <a:p>
          <a:endParaRPr lang="en-US"/>
        </a:p>
      </dgm:t>
    </dgm:pt>
    <dgm:pt modelId="{4570CB24-110F-457F-B830-60293C0CE2AB}" type="sibTrans" cxnId="{8AF926DC-3C8E-4AE6-A324-975D15632DD7}">
      <dgm:prSet/>
      <dgm:spPr/>
      <dgm:t>
        <a:bodyPr/>
        <a:lstStyle/>
        <a:p>
          <a:endParaRPr lang="en-US"/>
        </a:p>
      </dgm:t>
    </dgm:pt>
    <dgm:pt modelId="{E37A1167-6065-4925-A4B6-4278F325F490}">
      <dgm:prSet/>
      <dgm:spPr/>
      <dgm:t>
        <a:bodyPr/>
        <a:lstStyle/>
        <a:p>
          <a:r>
            <a:rPr lang="fr-FR" b="1" u="sng"/>
            <a:t>Autorisation</a:t>
          </a:r>
          <a:r>
            <a:rPr lang="fr-FR" b="1"/>
            <a:t> : </a:t>
          </a:r>
          <a:r>
            <a:rPr lang="fr-FR"/>
            <a:t>Ensemble de rôles qui définit les droits attribués à un groupe ou une personne</a:t>
          </a:r>
          <a:endParaRPr lang="en-US"/>
        </a:p>
      </dgm:t>
    </dgm:pt>
    <dgm:pt modelId="{CC21E1FC-793C-48DD-979B-E0A08A5594A0}" type="parTrans" cxnId="{4D6EFB6C-C274-42CA-815F-1982F6CEC674}">
      <dgm:prSet/>
      <dgm:spPr/>
      <dgm:t>
        <a:bodyPr/>
        <a:lstStyle/>
        <a:p>
          <a:endParaRPr lang="en-US"/>
        </a:p>
      </dgm:t>
    </dgm:pt>
    <dgm:pt modelId="{3963A6D2-DBE1-46A1-8CD7-A69E7C491D11}" type="sibTrans" cxnId="{4D6EFB6C-C274-42CA-815F-1982F6CEC674}">
      <dgm:prSet/>
      <dgm:spPr/>
      <dgm:t>
        <a:bodyPr/>
        <a:lstStyle/>
        <a:p>
          <a:endParaRPr lang="en-US"/>
        </a:p>
      </dgm:t>
    </dgm:pt>
    <dgm:pt modelId="{800B3EFD-61FD-4493-858C-463B7D4B0AAA}">
      <dgm:prSet/>
      <dgm:spPr/>
      <dgm:t>
        <a:bodyPr/>
        <a:lstStyle/>
        <a:p>
          <a:r>
            <a:rPr lang="fr-FR" b="1" u="sng"/>
            <a:t>Rôle </a:t>
          </a:r>
          <a:r>
            <a:rPr lang="fr-FR" b="1"/>
            <a:t>: </a:t>
          </a:r>
          <a:r>
            <a:rPr lang="fr-FR"/>
            <a:t>Droits spécifiques que l’on peut réunir pour former une autorisation particulière. </a:t>
          </a:r>
          <a:endParaRPr lang="en-US"/>
        </a:p>
      </dgm:t>
    </dgm:pt>
    <dgm:pt modelId="{8BDF8C4B-A565-4258-B241-399E37B7C662}" type="parTrans" cxnId="{CBE65910-8AF5-4F99-B9DA-6C59BDFCB8D9}">
      <dgm:prSet/>
      <dgm:spPr/>
      <dgm:t>
        <a:bodyPr/>
        <a:lstStyle/>
        <a:p>
          <a:endParaRPr lang="en-US"/>
        </a:p>
      </dgm:t>
    </dgm:pt>
    <dgm:pt modelId="{D14D274F-7ACF-4900-BA4D-FBAF5F93A934}" type="sibTrans" cxnId="{CBE65910-8AF5-4F99-B9DA-6C59BDFCB8D9}">
      <dgm:prSet/>
      <dgm:spPr/>
      <dgm:t>
        <a:bodyPr/>
        <a:lstStyle/>
        <a:p>
          <a:endParaRPr lang="en-US"/>
        </a:p>
      </dgm:t>
    </dgm:pt>
    <dgm:pt modelId="{D717780F-9A18-D541-BE43-8E72966AA823}" type="pres">
      <dgm:prSet presAssocID="{DCD6EAED-D490-4A25-A365-BB2A9B27F7E1}" presName="diagram" presStyleCnt="0">
        <dgm:presLayoutVars>
          <dgm:dir/>
          <dgm:resizeHandles val="exact"/>
        </dgm:presLayoutVars>
      </dgm:prSet>
      <dgm:spPr/>
    </dgm:pt>
    <dgm:pt modelId="{50A49625-F820-FB43-8E95-1AF01AE62707}" type="pres">
      <dgm:prSet presAssocID="{F595A27B-7B79-473B-9201-7AB2885F889A}" presName="node" presStyleLbl="node1" presStyleIdx="0" presStyleCnt="12">
        <dgm:presLayoutVars>
          <dgm:bulletEnabled val="1"/>
        </dgm:presLayoutVars>
      </dgm:prSet>
      <dgm:spPr/>
    </dgm:pt>
    <dgm:pt modelId="{D1206564-6B85-524A-9ED0-9C3BE69592D1}" type="pres">
      <dgm:prSet presAssocID="{E02347A3-F83E-46DF-9BE7-1BB940150F80}" presName="sibTrans" presStyleCnt="0"/>
      <dgm:spPr/>
    </dgm:pt>
    <dgm:pt modelId="{5A5BE0E9-AEFC-B240-8B26-6CD10C404D09}" type="pres">
      <dgm:prSet presAssocID="{63A3469B-C9B6-4612-A4A3-C039C3E2F503}" presName="node" presStyleLbl="node1" presStyleIdx="1" presStyleCnt="12">
        <dgm:presLayoutVars>
          <dgm:bulletEnabled val="1"/>
        </dgm:presLayoutVars>
      </dgm:prSet>
      <dgm:spPr/>
    </dgm:pt>
    <dgm:pt modelId="{B6D06CBB-EFFF-5E49-A972-3C5FEED45CF3}" type="pres">
      <dgm:prSet presAssocID="{B483C318-3E13-4019-8384-0474CAAD7F41}" presName="sibTrans" presStyleCnt="0"/>
      <dgm:spPr/>
    </dgm:pt>
    <dgm:pt modelId="{6F0523EA-3CB0-4740-B975-2809979B3F12}" type="pres">
      <dgm:prSet presAssocID="{9582B731-F884-4E89-BA38-54BB960BEAB5}" presName="node" presStyleLbl="node1" presStyleIdx="2" presStyleCnt="12">
        <dgm:presLayoutVars>
          <dgm:bulletEnabled val="1"/>
        </dgm:presLayoutVars>
      </dgm:prSet>
      <dgm:spPr/>
    </dgm:pt>
    <dgm:pt modelId="{D017FE35-166B-E341-B43B-FFEA8681F512}" type="pres">
      <dgm:prSet presAssocID="{370DF81B-6F18-472D-BF48-1AFE594E397F}" presName="sibTrans" presStyleCnt="0"/>
      <dgm:spPr/>
    </dgm:pt>
    <dgm:pt modelId="{CE1429D5-AE9A-864D-B8A1-C6B74C1908BD}" type="pres">
      <dgm:prSet presAssocID="{8DA78839-DAA9-4DD0-8819-1E8973A0EDCD}" presName="node" presStyleLbl="node1" presStyleIdx="3" presStyleCnt="12">
        <dgm:presLayoutVars>
          <dgm:bulletEnabled val="1"/>
        </dgm:presLayoutVars>
      </dgm:prSet>
      <dgm:spPr/>
    </dgm:pt>
    <dgm:pt modelId="{68034AF8-D815-C041-96D2-BF6070980FD7}" type="pres">
      <dgm:prSet presAssocID="{A15ADE3F-FA7F-47A6-AFDD-57747FF50B2E}" presName="sibTrans" presStyleCnt="0"/>
      <dgm:spPr/>
    </dgm:pt>
    <dgm:pt modelId="{839E0C59-CAB1-0044-84A4-0BB82E2B62E8}" type="pres">
      <dgm:prSet presAssocID="{1B348CDB-574C-40AC-A97D-998A42E77EDD}" presName="node" presStyleLbl="node1" presStyleIdx="4" presStyleCnt="12">
        <dgm:presLayoutVars>
          <dgm:bulletEnabled val="1"/>
        </dgm:presLayoutVars>
      </dgm:prSet>
      <dgm:spPr/>
    </dgm:pt>
    <dgm:pt modelId="{ECB3470F-904F-FD45-A339-795C9A246449}" type="pres">
      <dgm:prSet presAssocID="{76AECA99-EB5F-4C08-B16C-4E1C485C1806}" presName="sibTrans" presStyleCnt="0"/>
      <dgm:spPr/>
    </dgm:pt>
    <dgm:pt modelId="{941DAD2D-2069-F74B-A7B6-F24F1DA933DB}" type="pres">
      <dgm:prSet presAssocID="{8173C4E0-71BB-4B9D-8115-A19E9E3919C5}" presName="node" presStyleLbl="node1" presStyleIdx="5" presStyleCnt="12">
        <dgm:presLayoutVars>
          <dgm:bulletEnabled val="1"/>
        </dgm:presLayoutVars>
      </dgm:prSet>
      <dgm:spPr/>
    </dgm:pt>
    <dgm:pt modelId="{40E80A9B-95BC-8B47-AD64-227411B0DF10}" type="pres">
      <dgm:prSet presAssocID="{F544218C-5B74-4B35-9813-617564416723}" presName="sibTrans" presStyleCnt="0"/>
      <dgm:spPr/>
    </dgm:pt>
    <dgm:pt modelId="{98422232-ED3B-0F4B-95FA-BC414525DD0A}" type="pres">
      <dgm:prSet presAssocID="{AD233641-08A3-467F-861C-7B99197BFBB8}" presName="node" presStyleLbl="node1" presStyleIdx="6" presStyleCnt="12">
        <dgm:presLayoutVars>
          <dgm:bulletEnabled val="1"/>
        </dgm:presLayoutVars>
      </dgm:prSet>
      <dgm:spPr/>
    </dgm:pt>
    <dgm:pt modelId="{3C50FBD4-37DA-FB44-8B6D-9844207D0827}" type="pres">
      <dgm:prSet presAssocID="{4DAC4E23-8C76-4069-B2A0-EED52F9D5062}" presName="sibTrans" presStyleCnt="0"/>
      <dgm:spPr/>
    </dgm:pt>
    <dgm:pt modelId="{53BECF40-C290-B549-BAEC-5C96C73C620D}" type="pres">
      <dgm:prSet presAssocID="{181456A4-EF64-40A5-AA48-AF9A00A17561}" presName="node" presStyleLbl="node1" presStyleIdx="7" presStyleCnt="12">
        <dgm:presLayoutVars>
          <dgm:bulletEnabled val="1"/>
        </dgm:presLayoutVars>
      </dgm:prSet>
      <dgm:spPr/>
    </dgm:pt>
    <dgm:pt modelId="{72EFC7D2-87F7-714D-A53E-397ECD1BE727}" type="pres">
      <dgm:prSet presAssocID="{438783A3-0E2B-43E0-BDCB-69552E1B1B18}" presName="sibTrans" presStyleCnt="0"/>
      <dgm:spPr/>
    </dgm:pt>
    <dgm:pt modelId="{E44A6D46-F607-6040-B5E4-BD4D74934977}" type="pres">
      <dgm:prSet presAssocID="{B912FCD4-5C13-4BB8-95ED-A667AA2AD9AF}" presName="node" presStyleLbl="node1" presStyleIdx="8" presStyleCnt="12">
        <dgm:presLayoutVars>
          <dgm:bulletEnabled val="1"/>
        </dgm:presLayoutVars>
      </dgm:prSet>
      <dgm:spPr/>
    </dgm:pt>
    <dgm:pt modelId="{AB3DFEBA-F8B1-4046-BB91-3BD3B8EF7D94}" type="pres">
      <dgm:prSet presAssocID="{22A68A6F-CC95-478E-BAA1-B02A6C746218}" presName="sibTrans" presStyleCnt="0"/>
      <dgm:spPr/>
    </dgm:pt>
    <dgm:pt modelId="{92D60D6C-E04F-AF41-9277-7F9F95EC09A0}" type="pres">
      <dgm:prSet presAssocID="{CE80CCD1-ACF4-4754-B049-D649689A3699}" presName="node" presStyleLbl="node1" presStyleIdx="9" presStyleCnt="12">
        <dgm:presLayoutVars>
          <dgm:bulletEnabled val="1"/>
        </dgm:presLayoutVars>
      </dgm:prSet>
      <dgm:spPr/>
    </dgm:pt>
    <dgm:pt modelId="{CD489E40-F091-FE4E-A8B8-3C5482A46735}" type="pres">
      <dgm:prSet presAssocID="{4570CB24-110F-457F-B830-60293C0CE2AB}" presName="sibTrans" presStyleCnt="0"/>
      <dgm:spPr/>
    </dgm:pt>
    <dgm:pt modelId="{F9782D8B-71BA-4F46-921B-C0D83BD06922}" type="pres">
      <dgm:prSet presAssocID="{E37A1167-6065-4925-A4B6-4278F325F490}" presName="node" presStyleLbl="node1" presStyleIdx="10" presStyleCnt="12">
        <dgm:presLayoutVars>
          <dgm:bulletEnabled val="1"/>
        </dgm:presLayoutVars>
      </dgm:prSet>
      <dgm:spPr/>
    </dgm:pt>
    <dgm:pt modelId="{9C07B163-EC5A-D64A-A3F0-36DCB3970E3D}" type="pres">
      <dgm:prSet presAssocID="{3963A6D2-DBE1-46A1-8CD7-A69E7C491D11}" presName="sibTrans" presStyleCnt="0"/>
      <dgm:spPr/>
    </dgm:pt>
    <dgm:pt modelId="{11C4B2F9-4B7A-E944-8427-A96BF618BD3A}" type="pres">
      <dgm:prSet presAssocID="{800B3EFD-61FD-4493-858C-463B7D4B0AAA}" presName="node" presStyleLbl="node1" presStyleIdx="11" presStyleCnt="12">
        <dgm:presLayoutVars>
          <dgm:bulletEnabled val="1"/>
        </dgm:presLayoutVars>
      </dgm:prSet>
      <dgm:spPr/>
    </dgm:pt>
  </dgm:ptLst>
  <dgm:cxnLst>
    <dgm:cxn modelId="{5564AB09-CEE9-4C80-8D1A-4390878F1068}" srcId="{DCD6EAED-D490-4A25-A365-BB2A9B27F7E1}" destId="{B912FCD4-5C13-4BB8-95ED-A667AA2AD9AF}" srcOrd="8" destOrd="0" parTransId="{6B7C29EF-5B2B-49D9-B002-966D97078778}" sibTransId="{22A68A6F-CC95-478E-BAA1-B02A6C746218}"/>
    <dgm:cxn modelId="{EF416B0B-B970-48E2-94F4-8D7E802214C1}" srcId="{DCD6EAED-D490-4A25-A365-BB2A9B27F7E1}" destId="{63A3469B-C9B6-4612-A4A3-C039C3E2F503}" srcOrd="1" destOrd="0" parTransId="{B18D0E73-6F54-40FD-8735-7B662BDC0244}" sibTransId="{B483C318-3E13-4019-8384-0474CAAD7F41}"/>
    <dgm:cxn modelId="{EC181E0D-A91E-4E88-B680-DF3A1A7CD42B}" srcId="{DCD6EAED-D490-4A25-A365-BB2A9B27F7E1}" destId="{AD233641-08A3-467F-861C-7B99197BFBB8}" srcOrd="6" destOrd="0" parTransId="{3172E148-ACEF-42D5-A806-A3D8C31BC92C}" sibTransId="{4DAC4E23-8C76-4069-B2A0-EED52F9D5062}"/>
    <dgm:cxn modelId="{CBE65910-8AF5-4F99-B9DA-6C59BDFCB8D9}" srcId="{DCD6EAED-D490-4A25-A365-BB2A9B27F7E1}" destId="{800B3EFD-61FD-4493-858C-463B7D4B0AAA}" srcOrd="11" destOrd="0" parTransId="{8BDF8C4B-A565-4258-B241-399E37B7C662}" sibTransId="{D14D274F-7ACF-4900-BA4D-FBAF5F93A934}"/>
    <dgm:cxn modelId="{CDBFF511-F71B-D74C-8B23-C88673C1252C}" type="presOf" srcId="{9582B731-F884-4E89-BA38-54BB960BEAB5}" destId="{6F0523EA-3CB0-4740-B975-2809979B3F12}" srcOrd="0" destOrd="0" presId="urn:microsoft.com/office/officeart/2005/8/layout/default"/>
    <dgm:cxn modelId="{14EA8A21-435F-594A-860C-AC8E89B8A41D}" type="presOf" srcId="{8173C4E0-71BB-4B9D-8115-A19E9E3919C5}" destId="{941DAD2D-2069-F74B-A7B6-F24F1DA933DB}" srcOrd="0" destOrd="0" presId="urn:microsoft.com/office/officeart/2005/8/layout/default"/>
    <dgm:cxn modelId="{EB788324-7426-400C-BDF9-381C68FA339E}" srcId="{DCD6EAED-D490-4A25-A365-BB2A9B27F7E1}" destId="{8DA78839-DAA9-4DD0-8819-1E8973A0EDCD}" srcOrd="3" destOrd="0" parTransId="{DE4E41D4-0ACA-46F7-8B10-D0F85226CD01}" sibTransId="{A15ADE3F-FA7F-47A6-AFDD-57747FF50B2E}"/>
    <dgm:cxn modelId="{22311228-D35D-5240-812A-A0F13FE7F97E}" type="presOf" srcId="{DCD6EAED-D490-4A25-A365-BB2A9B27F7E1}" destId="{D717780F-9A18-D541-BE43-8E72966AA823}" srcOrd="0" destOrd="0" presId="urn:microsoft.com/office/officeart/2005/8/layout/default"/>
    <dgm:cxn modelId="{8272C42F-2FE5-4045-9571-8CE00F83A35D}" type="presOf" srcId="{181456A4-EF64-40A5-AA48-AF9A00A17561}" destId="{53BECF40-C290-B549-BAEC-5C96C73C620D}" srcOrd="0" destOrd="0" presId="urn:microsoft.com/office/officeart/2005/8/layout/default"/>
    <dgm:cxn modelId="{5364A839-66E7-FF40-9CBE-31E1A5F4335D}" type="presOf" srcId="{CE80CCD1-ACF4-4754-B049-D649689A3699}" destId="{92D60D6C-E04F-AF41-9277-7F9F95EC09A0}" srcOrd="0" destOrd="0" presId="urn:microsoft.com/office/officeart/2005/8/layout/default"/>
    <dgm:cxn modelId="{AA313046-2AAF-4F9E-B491-EE0067D9CD2A}" srcId="{DCD6EAED-D490-4A25-A365-BB2A9B27F7E1}" destId="{181456A4-EF64-40A5-AA48-AF9A00A17561}" srcOrd="7" destOrd="0" parTransId="{6754EA2F-3162-4B89-8EB4-49B76CE48DF2}" sibTransId="{438783A3-0E2B-43E0-BDCB-69552E1B1B18}"/>
    <dgm:cxn modelId="{D111BA49-F58D-F645-BAA4-D605FB845D10}" type="presOf" srcId="{8DA78839-DAA9-4DD0-8819-1E8973A0EDCD}" destId="{CE1429D5-AE9A-864D-B8A1-C6B74C1908BD}" srcOrd="0" destOrd="0" presId="urn:microsoft.com/office/officeart/2005/8/layout/default"/>
    <dgm:cxn modelId="{4D6EFB6C-C274-42CA-815F-1982F6CEC674}" srcId="{DCD6EAED-D490-4A25-A365-BB2A9B27F7E1}" destId="{E37A1167-6065-4925-A4B6-4278F325F490}" srcOrd="10" destOrd="0" parTransId="{CC21E1FC-793C-48DD-979B-E0A08A5594A0}" sibTransId="{3963A6D2-DBE1-46A1-8CD7-A69E7C491D11}"/>
    <dgm:cxn modelId="{6FDD7A6F-E1FA-2748-8280-12B755073DD1}" type="presOf" srcId="{F595A27B-7B79-473B-9201-7AB2885F889A}" destId="{50A49625-F820-FB43-8E95-1AF01AE62707}" srcOrd="0" destOrd="0" presId="urn:microsoft.com/office/officeart/2005/8/layout/default"/>
    <dgm:cxn modelId="{31A21771-FA61-BB42-AEC2-9D6F0CFA63D5}" type="presOf" srcId="{800B3EFD-61FD-4493-858C-463B7D4B0AAA}" destId="{11C4B2F9-4B7A-E944-8427-A96BF618BD3A}" srcOrd="0" destOrd="0" presId="urn:microsoft.com/office/officeart/2005/8/layout/default"/>
    <dgm:cxn modelId="{34A86C79-86AD-F04E-83F4-960EF6708395}" type="presOf" srcId="{1B348CDB-574C-40AC-A97D-998A42E77EDD}" destId="{839E0C59-CAB1-0044-84A4-0BB82E2B62E8}" srcOrd="0" destOrd="0" presId="urn:microsoft.com/office/officeart/2005/8/layout/default"/>
    <dgm:cxn modelId="{8D3BB67A-DAB2-4BD8-A83A-AA07A2E07BF9}" srcId="{DCD6EAED-D490-4A25-A365-BB2A9B27F7E1}" destId="{9582B731-F884-4E89-BA38-54BB960BEAB5}" srcOrd="2" destOrd="0" parTransId="{26D42929-43E9-4EA3-B469-8D94D83BBE64}" sibTransId="{370DF81B-6F18-472D-BF48-1AFE594E397F}"/>
    <dgm:cxn modelId="{5AD67185-E714-42C1-AB17-E43CDC6BCCD9}" srcId="{DCD6EAED-D490-4A25-A365-BB2A9B27F7E1}" destId="{8173C4E0-71BB-4B9D-8115-A19E9E3919C5}" srcOrd="5" destOrd="0" parTransId="{E2A70078-3137-4150-B803-76AE133019D3}" sibTransId="{F544218C-5B74-4B35-9813-617564416723}"/>
    <dgm:cxn modelId="{8FCB309F-17B0-CC40-8785-B6FC015D1020}" type="presOf" srcId="{B912FCD4-5C13-4BB8-95ED-A667AA2AD9AF}" destId="{E44A6D46-F607-6040-B5E4-BD4D74934977}" srcOrd="0" destOrd="0" presId="urn:microsoft.com/office/officeart/2005/8/layout/default"/>
    <dgm:cxn modelId="{ED96DDC4-BBA3-4CEA-A281-B89C39C742A4}" srcId="{DCD6EAED-D490-4A25-A365-BB2A9B27F7E1}" destId="{1B348CDB-574C-40AC-A97D-998A42E77EDD}" srcOrd="4" destOrd="0" parTransId="{80D5A43A-1194-464B-9427-BFF7B0BE1AD2}" sibTransId="{76AECA99-EB5F-4C08-B16C-4E1C485C1806}"/>
    <dgm:cxn modelId="{7AF6B0CE-38E0-8449-BA49-F957F5B839EC}" type="presOf" srcId="{63A3469B-C9B6-4612-A4A3-C039C3E2F503}" destId="{5A5BE0E9-AEFC-B240-8B26-6CD10C404D09}" srcOrd="0" destOrd="0" presId="urn:microsoft.com/office/officeart/2005/8/layout/default"/>
    <dgm:cxn modelId="{8AF926DC-3C8E-4AE6-A324-975D15632DD7}" srcId="{DCD6EAED-D490-4A25-A365-BB2A9B27F7E1}" destId="{CE80CCD1-ACF4-4754-B049-D649689A3699}" srcOrd="9" destOrd="0" parTransId="{A5EC315D-E57D-4769-9557-7DE5616AA5E7}" sibTransId="{4570CB24-110F-457F-B830-60293C0CE2AB}"/>
    <dgm:cxn modelId="{C7B387E1-27BF-0042-AC26-DF601D622CEF}" type="presOf" srcId="{E37A1167-6065-4925-A4B6-4278F325F490}" destId="{F9782D8B-71BA-4F46-921B-C0D83BD06922}" srcOrd="0" destOrd="0" presId="urn:microsoft.com/office/officeart/2005/8/layout/default"/>
    <dgm:cxn modelId="{F171C2F6-7310-4423-8B43-19925D6085C2}" srcId="{DCD6EAED-D490-4A25-A365-BB2A9B27F7E1}" destId="{F595A27B-7B79-473B-9201-7AB2885F889A}" srcOrd="0" destOrd="0" parTransId="{AFCFD67B-31EC-4B03-86DE-525AC5BE20BB}" sibTransId="{E02347A3-F83E-46DF-9BE7-1BB940150F80}"/>
    <dgm:cxn modelId="{C900DCFD-0094-564D-A1FF-1C9F65A778B7}" type="presOf" srcId="{AD233641-08A3-467F-861C-7B99197BFBB8}" destId="{98422232-ED3B-0F4B-95FA-BC414525DD0A}" srcOrd="0" destOrd="0" presId="urn:microsoft.com/office/officeart/2005/8/layout/default"/>
    <dgm:cxn modelId="{635CFBD0-8833-554C-9B93-911B2C3B9109}" type="presParOf" srcId="{D717780F-9A18-D541-BE43-8E72966AA823}" destId="{50A49625-F820-FB43-8E95-1AF01AE62707}" srcOrd="0" destOrd="0" presId="urn:microsoft.com/office/officeart/2005/8/layout/default"/>
    <dgm:cxn modelId="{1759272A-72EC-2348-966E-6BF7A54E297C}" type="presParOf" srcId="{D717780F-9A18-D541-BE43-8E72966AA823}" destId="{D1206564-6B85-524A-9ED0-9C3BE69592D1}" srcOrd="1" destOrd="0" presId="urn:microsoft.com/office/officeart/2005/8/layout/default"/>
    <dgm:cxn modelId="{C0CCCAD8-654C-3E49-B8E6-3867405C739A}" type="presParOf" srcId="{D717780F-9A18-D541-BE43-8E72966AA823}" destId="{5A5BE0E9-AEFC-B240-8B26-6CD10C404D09}" srcOrd="2" destOrd="0" presId="urn:microsoft.com/office/officeart/2005/8/layout/default"/>
    <dgm:cxn modelId="{9F14B28A-8432-2B4C-940D-F13A094D35A0}" type="presParOf" srcId="{D717780F-9A18-D541-BE43-8E72966AA823}" destId="{B6D06CBB-EFFF-5E49-A972-3C5FEED45CF3}" srcOrd="3" destOrd="0" presId="urn:microsoft.com/office/officeart/2005/8/layout/default"/>
    <dgm:cxn modelId="{5BDDE8B0-41BE-ED43-A0DB-9D8DEC35657C}" type="presParOf" srcId="{D717780F-9A18-D541-BE43-8E72966AA823}" destId="{6F0523EA-3CB0-4740-B975-2809979B3F12}" srcOrd="4" destOrd="0" presId="urn:microsoft.com/office/officeart/2005/8/layout/default"/>
    <dgm:cxn modelId="{4DC20D2B-25BB-0B4F-A4AE-A80D847B62E5}" type="presParOf" srcId="{D717780F-9A18-D541-BE43-8E72966AA823}" destId="{D017FE35-166B-E341-B43B-FFEA8681F512}" srcOrd="5" destOrd="0" presId="urn:microsoft.com/office/officeart/2005/8/layout/default"/>
    <dgm:cxn modelId="{A20073AF-40AC-5348-B6EA-C487447C3D27}" type="presParOf" srcId="{D717780F-9A18-D541-BE43-8E72966AA823}" destId="{CE1429D5-AE9A-864D-B8A1-C6B74C1908BD}" srcOrd="6" destOrd="0" presId="urn:microsoft.com/office/officeart/2005/8/layout/default"/>
    <dgm:cxn modelId="{D5BD1C45-4C68-FB44-9362-76F9C1EA2B12}" type="presParOf" srcId="{D717780F-9A18-D541-BE43-8E72966AA823}" destId="{68034AF8-D815-C041-96D2-BF6070980FD7}" srcOrd="7" destOrd="0" presId="urn:microsoft.com/office/officeart/2005/8/layout/default"/>
    <dgm:cxn modelId="{8BD16DC2-0850-284D-900E-ED69C1A8FF33}" type="presParOf" srcId="{D717780F-9A18-D541-BE43-8E72966AA823}" destId="{839E0C59-CAB1-0044-84A4-0BB82E2B62E8}" srcOrd="8" destOrd="0" presId="urn:microsoft.com/office/officeart/2005/8/layout/default"/>
    <dgm:cxn modelId="{A7F32E74-7D1B-F447-A65E-953CC12E71DE}" type="presParOf" srcId="{D717780F-9A18-D541-BE43-8E72966AA823}" destId="{ECB3470F-904F-FD45-A339-795C9A246449}" srcOrd="9" destOrd="0" presId="urn:microsoft.com/office/officeart/2005/8/layout/default"/>
    <dgm:cxn modelId="{3EDF4D75-D678-F349-9A5B-A06E89587046}" type="presParOf" srcId="{D717780F-9A18-D541-BE43-8E72966AA823}" destId="{941DAD2D-2069-F74B-A7B6-F24F1DA933DB}" srcOrd="10" destOrd="0" presId="urn:microsoft.com/office/officeart/2005/8/layout/default"/>
    <dgm:cxn modelId="{7B5EE54D-9086-0242-BF70-A01BE9C278B4}" type="presParOf" srcId="{D717780F-9A18-D541-BE43-8E72966AA823}" destId="{40E80A9B-95BC-8B47-AD64-227411B0DF10}" srcOrd="11" destOrd="0" presId="urn:microsoft.com/office/officeart/2005/8/layout/default"/>
    <dgm:cxn modelId="{A5FD617F-9E76-2E48-83EC-367298BEFE4D}" type="presParOf" srcId="{D717780F-9A18-D541-BE43-8E72966AA823}" destId="{98422232-ED3B-0F4B-95FA-BC414525DD0A}" srcOrd="12" destOrd="0" presId="urn:microsoft.com/office/officeart/2005/8/layout/default"/>
    <dgm:cxn modelId="{119C9161-7943-FD46-A8B6-FAB4C11760B2}" type="presParOf" srcId="{D717780F-9A18-D541-BE43-8E72966AA823}" destId="{3C50FBD4-37DA-FB44-8B6D-9844207D0827}" srcOrd="13" destOrd="0" presId="urn:microsoft.com/office/officeart/2005/8/layout/default"/>
    <dgm:cxn modelId="{8124EF39-26A9-7143-A7BB-3F67E53CF25E}" type="presParOf" srcId="{D717780F-9A18-D541-BE43-8E72966AA823}" destId="{53BECF40-C290-B549-BAEC-5C96C73C620D}" srcOrd="14" destOrd="0" presId="urn:microsoft.com/office/officeart/2005/8/layout/default"/>
    <dgm:cxn modelId="{605EE60E-EB3D-B344-A185-E4ADBE0457F5}" type="presParOf" srcId="{D717780F-9A18-D541-BE43-8E72966AA823}" destId="{72EFC7D2-87F7-714D-A53E-397ECD1BE727}" srcOrd="15" destOrd="0" presId="urn:microsoft.com/office/officeart/2005/8/layout/default"/>
    <dgm:cxn modelId="{21D4C9BA-687A-8443-8869-C31348F95698}" type="presParOf" srcId="{D717780F-9A18-D541-BE43-8E72966AA823}" destId="{E44A6D46-F607-6040-B5E4-BD4D74934977}" srcOrd="16" destOrd="0" presId="urn:microsoft.com/office/officeart/2005/8/layout/default"/>
    <dgm:cxn modelId="{84182E04-AF7B-8945-9D7B-C301675D50CB}" type="presParOf" srcId="{D717780F-9A18-D541-BE43-8E72966AA823}" destId="{AB3DFEBA-F8B1-4046-BB91-3BD3B8EF7D94}" srcOrd="17" destOrd="0" presId="urn:microsoft.com/office/officeart/2005/8/layout/default"/>
    <dgm:cxn modelId="{336C5D10-8628-2349-AC1F-D316B06EA1B6}" type="presParOf" srcId="{D717780F-9A18-D541-BE43-8E72966AA823}" destId="{92D60D6C-E04F-AF41-9277-7F9F95EC09A0}" srcOrd="18" destOrd="0" presId="urn:microsoft.com/office/officeart/2005/8/layout/default"/>
    <dgm:cxn modelId="{2DB2B688-AEAD-9147-A43F-5DD1C1076196}" type="presParOf" srcId="{D717780F-9A18-D541-BE43-8E72966AA823}" destId="{CD489E40-F091-FE4E-A8B8-3C5482A46735}" srcOrd="19" destOrd="0" presId="urn:microsoft.com/office/officeart/2005/8/layout/default"/>
    <dgm:cxn modelId="{E31B3A14-57C6-5744-88E2-512D4163B816}" type="presParOf" srcId="{D717780F-9A18-D541-BE43-8E72966AA823}" destId="{F9782D8B-71BA-4F46-921B-C0D83BD06922}" srcOrd="20" destOrd="0" presId="urn:microsoft.com/office/officeart/2005/8/layout/default"/>
    <dgm:cxn modelId="{F7ADFC29-B076-7140-95D5-C63A8B5F0AC0}" type="presParOf" srcId="{D717780F-9A18-D541-BE43-8E72966AA823}" destId="{9C07B163-EC5A-D64A-A3F0-36DCB3970E3D}" srcOrd="21" destOrd="0" presId="urn:microsoft.com/office/officeart/2005/8/layout/default"/>
    <dgm:cxn modelId="{DB7DDFF3-A11E-A548-BDC4-FCCEEF56DCA5}" type="presParOf" srcId="{D717780F-9A18-D541-BE43-8E72966AA823}" destId="{11C4B2F9-4B7A-E944-8427-A96BF618BD3A}" srcOrd="2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7EBE3-F1AD-2E40-80B4-92D0C82148DD}">
      <dsp:nvSpPr>
        <dsp:cNvPr id="0" name=""/>
        <dsp:cNvSpPr/>
      </dsp:nvSpPr>
      <dsp:spPr>
        <a:xfrm>
          <a:off x="0" y="0"/>
          <a:ext cx="11317068" cy="2297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SharePoint </a:t>
          </a:r>
          <a:r>
            <a:rPr lang="en-US" sz="3500" kern="1200" dirty="0" err="1"/>
            <a:t>peut</a:t>
          </a:r>
          <a:r>
            <a:rPr lang="en-US" sz="3500" kern="1200" dirty="0"/>
            <a:t> </a:t>
          </a:r>
          <a:r>
            <a:rPr lang="en-US" sz="3500" kern="1200" dirty="0" err="1"/>
            <a:t>répondre</a:t>
          </a:r>
          <a:r>
            <a:rPr lang="en-US" sz="3500" kern="1200" dirty="0"/>
            <a:t> aux </a:t>
          </a:r>
          <a:r>
            <a:rPr lang="en-US" sz="3500" kern="1200" dirty="0" err="1"/>
            <a:t>besoins</a:t>
          </a:r>
          <a:r>
            <a:rPr lang="en-US" sz="3500" kern="1200" dirty="0"/>
            <a:t> de collaboration de </a:t>
          </a:r>
          <a:r>
            <a:rPr lang="en-US" sz="3500" kern="1200" dirty="0" err="1"/>
            <a:t>l'entreprise</a:t>
          </a:r>
          <a:r>
            <a:rPr lang="en-US" sz="3500" kern="1200" dirty="0"/>
            <a:t>, quelle que </a:t>
          </a:r>
          <a:r>
            <a:rPr lang="en-US" sz="3500" kern="1200" dirty="0" err="1"/>
            <a:t>soit</a:t>
          </a:r>
          <a:r>
            <a:rPr lang="en-US" sz="3500" kern="1200" dirty="0"/>
            <a:t> la distance physique </a:t>
          </a:r>
          <a:r>
            <a:rPr lang="en-US" sz="3500" kern="1200" dirty="0" err="1"/>
            <a:t>ou</a:t>
          </a:r>
          <a:r>
            <a:rPr lang="en-US" sz="3500" kern="1200" dirty="0"/>
            <a:t> les flux de travail</a:t>
          </a:r>
        </a:p>
      </dsp:txBody>
      <dsp:txXfrm>
        <a:off x="67297" y="67297"/>
        <a:ext cx="8837667" cy="2163110"/>
      </dsp:txXfrm>
    </dsp:sp>
    <dsp:sp modelId="{492B91F7-FF2F-B449-9612-5F11F05E6043}">
      <dsp:nvSpPr>
        <dsp:cNvPr id="0" name=""/>
        <dsp:cNvSpPr/>
      </dsp:nvSpPr>
      <dsp:spPr>
        <a:xfrm>
          <a:off x="998564" y="2680654"/>
          <a:ext cx="11317068" cy="2297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SharePoint </a:t>
          </a:r>
          <a:r>
            <a:rPr lang="en-US" sz="3500" kern="1200" dirty="0" err="1"/>
            <a:t>peut</a:t>
          </a:r>
          <a:r>
            <a:rPr lang="en-US" sz="3500" kern="1200" dirty="0"/>
            <a:t> </a:t>
          </a:r>
          <a:r>
            <a:rPr lang="en-US" sz="3500" kern="1200" dirty="0" err="1"/>
            <a:t>améliorer</a:t>
          </a:r>
          <a:r>
            <a:rPr lang="en-US" sz="3500" kern="1200" dirty="0"/>
            <a:t> la </a:t>
          </a:r>
          <a:r>
            <a:rPr lang="en-US" sz="3500" kern="1200" dirty="0" err="1"/>
            <a:t>qualité</a:t>
          </a:r>
          <a:r>
            <a:rPr lang="en-US" sz="3500" kern="1200" dirty="0"/>
            <a:t> et la </a:t>
          </a:r>
          <a:r>
            <a:rPr lang="en-US" sz="3500" kern="1200" dirty="0" err="1"/>
            <a:t>régularité</a:t>
          </a:r>
          <a:r>
            <a:rPr lang="en-US" sz="3500" kern="1200" dirty="0"/>
            <a:t> de la publication </a:t>
          </a:r>
          <a:r>
            <a:rPr lang="en-US" sz="3500" kern="1200" dirty="0" err="1"/>
            <a:t>d'informations</a:t>
          </a:r>
          <a:r>
            <a:rPr lang="en-US" sz="3500" kern="1200" dirty="0"/>
            <a:t> au sein de </a:t>
          </a:r>
          <a:r>
            <a:rPr lang="en-US" sz="3500" kern="1200" dirty="0" err="1"/>
            <a:t>l'entreprise</a:t>
          </a:r>
          <a:endParaRPr lang="en-US" sz="3500" kern="1200" dirty="0"/>
        </a:p>
      </dsp:txBody>
      <dsp:txXfrm>
        <a:off x="1065861" y="2747951"/>
        <a:ext cx="8690401" cy="2163110"/>
      </dsp:txXfrm>
    </dsp:sp>
    <dsp:sp modelId="{4668B0AD-8D51-0D49-B2BC-04F2C743E7A3}">
      <dsp:nvSpPr>
        <dsp:cNvPr id="0" name=""/>
        <dsp:cNvSpPr/>
      </dsp:nvSpPr>
      <dsp:spPr>
        <a:xfrm>
          <a:off x="1997129" y="5361309"/>
          <a:ext cx="11317068" cy="2297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En </a:t>
          </a:r>
          <a:r>
            <a:rPr lang="en-US" sz="3500" kern="1200" dirty="0" err="1"/>
            <a:t>permettant</a:t>
          </a:r>
          <a:r>
            <a:rPr lang="en-US" sz="3500" kern="1200" dirty="0"/>
            <a:t> la </a:t>
          </a:r>
          <a:r>
            <a:rPr lang="en-US" sz="3500" kern="1200" dirty="0" err="1"/>
            <a:t>capitalisation</a:t>
          </a:r>
          <a:r>
            <a:rPr lang="en-US" sz="3500" kern="1200" dirty="0"/>
            <a:t> des </a:t>
          </a:r>
          <a:r>
            <a:rPr lang="en-US" sz="3500" kern="1200" dirty="0" err="1"/>
            <a:t>compétences</a:t>
          </a:r>
          <a:r>
            <a:rPr lang="en-US" sz="3500" kern="1200" dirty="0"/>
            <a:t> à </a:t>
          </a:r>
          <a:r>
            <a:rPr lang="en-US" sz="3500" kern="1200" dirty="0" err="1"/>
            <a:t>l'échelle</a:t>
          </a:r>
          <a:r>
            <a:rPr lang="en-US" sz="3500" kern="1200" dirty="0"/>
            <a:t> de </a:t>
          </a:r>
          <a:r>
            <a:rPr lang="en-US" sz="3500" kern="1200" dirty="0" err="1"/>
            <a:t>l'entreprise</a:t>
          </a:r>
          <a:r>
            <a:rPr lang="en-US" sz="3500" kern="1200" dirty="0"/>
            <a:t>, SharePoint </a:t>
          </a:r>
          <a:r>
            <a:rPr lang="en-US" sz="3500" kern="1200" dirty="0" err="1"/>
            <a:t>empêche</a:t>
          </a:r>
          <a:r>
            <a:rPr lang="en-US" sz="3500" kern="1200" dirty="0"/>
            <a:t> la </a:t>
          </a:r>
          <a:r>
            <a:rPr lang="en-US" sz="3500" kern="1200" dirty="0" err="1"/>
            <a:t>perte</a:t>
          </a:r>
          <a:r>
            <a:rPr lang="en-US" sz="3500" kern="1200" dirty="0"/>
            <a:t> de savoir-faire et de bases de </a:t>
          </a:r>
          <a:r>
            <a:rPr lang="en-US" sz="3500" kern="1200" dirty="0" err="1"/>
            <a:t>connaissances</a:t>
          </a:r>
          <a:endParaRPr lang="en-US" sz="3500" kern="1200" dirty="0"/>
        </a:p>
      </dsp:txBody>
      <dsp:txXfrm>
        <a:off x="2064426" y="5428606"/>
        <a:ext cx="8690401" cy="2163110"/>
      </dsp:txXfrm>
    </dsp:sp>
    <dsp:sp modelId="{3CAB9A9F-615B-E14B-B2DA-BB2191F9FDA4}">
      <dsp:nvSpPr>
        <dsp:cNvPr id="0" name=""/>
        <dsp:cNvSpPr/>
      </dsp:nvSpPr>
      <dsp:spPr>
        <a:xfrm>
          <a:off x="9823560" y="1742425"/>
          <a:ext cx="1493507" cy="1493507"/>
        </a:xfrm>
        <a:prstGeom prst="downArrow">
          <a:avLst>
            <a:gd name="adj1" fmla="val 55000"/>
            <a:gd name="adj2" fmla="val 45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6350" cap="flat" cmpd="sng" algn="ctr">
          <a:solidFill>
            <a:srgbClr val="00B050">
              <a:alpha val="9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159599" y="1742425"/>
        <a:ext cx="821429" cy="1123864"/>
      </dsp:txXfrm>
    </dsp:sp>
    <dsp:sp modelId="{38D9F632-41C2-5E4D-9050-4457D5F4AE46}">
      <dsp:nvSpPr>
        <dsp:cNvPr id="0" name=""/>
        <dsp:cNvSpPr/>
      </dsp:nvSpPr>
      <dsp:spPr>
        <a:xfrm>
          <a:off x="10822125" y="4407762"/>
          <a:ext cx="1493507" cy="1493507"/>
        </a:xfrm>
        <a:prstGeom prst="downArrow">
          <a:avLst>
            <a:gd name="adj1" fmla="val 55000"/>
            <a:gd name="adj2" fmla="val 45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6350" cap="flat" cmpd="sng" algn="ctr">
          <a:solidFill>
            <a:srgbClr val="00B050">
              <a:alpha val="9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1158164" y="4407762"/>
        <a:ext cx="821429" cy="1123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49625-F820-FB43-8E95-1AF01AE62707}">
      <dsp:nvSpPr>
        <dsp:cNvPr id="0" name=""/>
        <dsp:cNvSpPr/>
      </dsp:nvSpPr>
      <dsp:spPr>
        <a:xfrm>
          <a:off x="1165290" y="2356"/>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dirty="0"/>
            <a:t>Site SharePoint </a:t>
          </a:r>
          <a:r>
            <a:rPr lang="fr-FR" sz="2700" b="1" kern="1200" dirty="0"/>
            <a:t>: </a:t>
          </a:r>
          <a:r>
            <a:rPr lang="fr-FR" sz="2700" kern="1200" dirty="0"/>
            <a:t>Espace collaboratif regroupant des informations (fichiers, données…) qui sont partagées par les utilisateurs du site.</a:t>
          </a:r>
          <a:endParaRPr lang="en-US" sz="2700" kern="1200" dirty="0"/>
        </a:p>
      </dsp:txBody>
      <dsp:txXfrm>
        <a:off x="1165290" y="2356"/>
        <a:ext cx="4348981" cy="2609388"/>
      </dsp:txXfrm>
    </dsp:sp>
    <dsp:sp modelId="{5A5BE0E9-AEFC-B240-8B26-6CD10C404D09}">
      <dsp:nvSpPr>
        <dsp:cNvPr id="0" name=""/>
        <dsp:cNvSpPr/>
      </dsp:nvSpPr>
      <dsp:spPr>
        <a:xfrm>
          <a:off x="5949169" y="2356"/>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dirty="0"/>
            <a:t>Bibliothèque de documents </a:t>
          </a:r>
          <a:r>
            <a:rPr lang="fr-FR" sz="2700" b="1" kern="1200" dirty="0"/>
            <a:t>: </a:t>
          </a:r>
          <a:r>
            <a:rPr lang="fr-FR" sz="2700" kern="1200" dirty="0"/>
            <a:t>Ensemble de fichiers office triées, filtrées regroupées présentées sous différents affichages (vues)</a:t>
          </a:r>
          <a:endParaRPr lang="en-US" sz="2700" kern="1200" dirty="0"/>
        </a:p>
      </dsp:txBody>
      <dsp:txXfrm>
        <a:off x="5949169" y="2356"/>
        <a:ext cx="4348981" cy="2609388"/>
      </dsp:txXfrm>
    </dsp:sp>
    <dsp:sp modelId="{6F0523EA-3CB0-4740-B975-2809979B3F12}">
      <dsp:nvSpPr>
        <dsp:cNvPr id="0" name=""/>
        <dsp:cNvSpPr/>
      </dsp:nvSpPr>
      <dsp:spPr>
        <a:xfrm>
          <a:off x="10733049" y="2356"/>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Listes </a:t>
          </a:r>
          <a:r>
            <a:rPr lang="fr-FR" sz="2700" b="1" kern="1200"/>
            <a:t>: </a:t>
          </a:r>
          <a:r>
            <a:rPr lang="fr-FR" sz="2700" kern="1200"/>
            <a:t>Ensemble de données triées, filtrées regroupées présentées sous différents affichages (vues)</a:t>
          </a:r>
          <a:endParaRPr lang="en-US" sz="2700" kern="1200"/>
        </a:p>
      </dsp:txBody>
      <dsp:txXfrm>
        <a:off x="10733049" y="2356"/>
        <a:ext cx="4348981" cy="2609388"/>
      </dsp:txXfrm>
    </dsp:sp>
    <dsp:sp modelId="{CE1429D5-AE9A-864D-B8A1-C6B74C1908BD}">
      <dsp:nvSpPr>
        <dsp:cNvPr id="0" name=""/>
        <dsp:cNvSpPr/>
      </dsp:nvSpPr>
      <dsp:spPr>
        <a:xfrm>
          <a:off x="15516928" y="2356"/>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Affichage (vue) </a:t>
          </a:r>
          <a:r>
            <a:rPr lang="fr-FR" sz="2700" b="1" kern="1200"/>
            <a:t>: </a:t>
          </a:r>
          <a:r>
            <a:rPr lang="fr-FR" sz="2700" kern="1200"/>
            <a:t>Présentation des données à l’aide de choix de colonnes, filtres, tris et regroupements</a:t>
          </a:r>
          <a:endParaRPr lang="en-US" sz="2700" kern="1200"/>
        </a:p>
      </dsp:txBody>
      <dsp:txXfrm>
        <a:off x="15516928" y="2356"/>
        <a:ext cx="4348981" cy="2609388"/>
      </dsp:txXfrm>
    </dsp:sp>
    <dsp:sp modelId="{839E0C59-CAB1-0044-84A4-0BB82E2B62E8}">
      <dsp:nvSpPr>
        <dsp:cNvPr id="0" name=""/>
        <dsp:cNvSpPr/>
      </dsp:nvSpPr>
      <dsp:spPr>
        <a:xfrm>
          <a:off x="1165290" y="3046643"/>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Métadonnée </a:t>
          </a:r>
          <a:r>
            <a:rPr lang="fr-FR" sz="2700" b="1" kern="1200"/>
            <a:t>: </a:t>
          </a:r>
          <a:r>
            <a:rPr lang="fr-FR" sz="2700" kern="1200"/>
            <a:t>Information connexe à un élément ou un fichier (champ)</a:t>
          </a:r>
          <a:endParaRPr lang="en-US" sz="2700" kern="1200"/>
        </a:p>
      </dsp:txBody>
      <dsp:txXfrm>
        <a:off x="1165290" y="3046643"/>
        <a:ext cx="4348981" cy="2609388"/>
      </dsp:txXfrm>
    </dsp:sp>
    <dsp:sp modelId="{941DAD2D-2069-F74B-A7B6-F24F1DA933DB}">
      <dsp:nvSpPr>
        <dsp:cNvPr id="0" name=""/>
        <dsp:cNvSpPr/>
      </dsp:nvSpPr>
      <dsp:spPr>
        <a:xfrm>
          <a:off x="5949169" y="3046643"/>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Pages </a:t>
          </a:r>
          <a:r>
            <a:rPr lang="fr-FR" sz="2700" kern="1200"/>
            <a:t>: Présentation des informations structurées à l’aide de WebParts</a:t>
          </a:r>
          <a:endParaRPr lang="en-US" sz="2700" kern="1200"/>
        </a:p>
      </dsp:txBody>
      <dsp:txXfrm>
        <a:off x="5949169" y="3046643"/>
        <a:ext cx="4348981" cy="2609388"/>
      </dsp:txXfrm>
    </dsp:sp>
    <dsp:sp modelId="{98422232-ED3B-0F4B-95FA-BC414525DD0A}">
      <dsp:nvSpPr>
        <dsp:cNvPr id="0" name=""/>
        <dsp:cNvSpPr/>
      </dsp:nvSpPr>
      <dsp:spPr>
        <a:xfrm>
          <a:off x="10733049" y="3046643"/>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WebPart </a:t>
          </a:r>
          <a:r>
            <a:rPr lang="fr-FR" sz="2700" b="1" kern="1200"/>
            <a:t>: </a:t>
          </a:r>
          <a:r>
            <a:rPr lang="fr-FR" sz="2700" kern="1200"/>
            <a:t>Conteneur permettant l’affichage de différents types de contenu sur une page </a:t>
          </a:r>
          <a:endParaRPr lang="en-US" sz="2700" kern="1200"/>
        </a:p>
      </dsp:txBody>
      <dsp:txXfrm>
        <a:off x="10733049" y="3046643"/>
        <a:ext cx="4348981" cy="2609388"/>
      </dsp:txXfrm>
    </dsp:sp>
    <dsp:sp modelId="{53BECF40-C290-B549-BAEC-5C96C73C620D}">
      <dsp:nvSpPr>
        <dsp:cNvPr id="0" name=""/>
        <dsp:cNvSpPr/>
      </dsp:nvSpPr>
      <dsp:spPr>
        <a:xfrm>
          <a:off x="15516928" y="3046643"/>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Formulaire </a:t>
          </a:r>
          <a:r>
            <a:rPr lang="fr-FR" sz="2700" b="1" kern="1200"/>
            <a:t>: </a:t>
          </a:r>
          <a:r>
            <a:rPr lang="fr-FR" sz="2700" kern="1200"/>
            <a:t>Permet l’alimentation des métadonnées pour une liste ou une bibliothèque</a:t>
          </a:r>
          <a:endParaRPr lang="en-US" sz="2700" kern="1200"/>
        </a:p>
      </dsp:txBody>
      <dsp:txXfrm>
        <a:off x="15516928" y="3046643"/>
        <a:ext cx="4348981" cy="2609388"/>
      </dsp:txXfrm>
    </dsp:sp>
    <dsp:sp modelId="{E44A6D46-F607-6040-B5E4-BD4D74934977}">
      <dsp:nvSpPr>
        <dsp:cNvPr id="0" name=""/>
        <dsp:cNvSpPr/>
      </dsp:nvSpPr>
      <dsp:spPr>
        <a:xfrm>
          <a:off x="1165290" y="6090930"/>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Flux de travail </a:t>
          </a:r>
          <a:r>
            <a:rPr lang="fr-FR" sz="2700" b="1" kern="1200"/>
            <a:t>: </a:t>
          </a:r>
          <a:r>
            <a:rPr lang="fr-FR" sz="2700" kern="1200"/>
            <a:t>Permet d’automatiser les traitements à la création, la modification d’éléments dans une liste ou une bibliothèque </a:t>
          </a:r>
          <a:endParaRPr lang="en-US" sz="2700" kern="1200"/>
        </a:p>
      </dsp:txBody>
      <dsp:txXfrm>
        <a:off x="1165290" y="6090930"/>
        <a:ext cx="4348981" cy="2609388"/>
      </dsp:txXfrm>
    </dsp:sp>
    <dsp:sp modelId="{92D60D6C-E04F-AF41-9277-7F9F95EC09A0}">
      <dsp:nvSpPr>
        <dsp:cNvPr id="0" name=""/>
        <dsp:cNvSpPr/>
      </dsp:nvSpPr>
      <dsp:spPr>
        <a:xfrm>
          <a:off x="5949169" y="6090930"/>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Groupe </a:t>
          </a:r>
          <a:r>
            <a:rPr lang="fr-FR" sz="2700" b="1" kern="1200"/>
            <a:t>: </a:t>
          </a:r>
          <a:r>
            <a:rPr lang="fr-FR" sz="2700" kern="1200"/>
            <a:t>Rassemble plusieurs utilisateurs ou sous-groupes</a:t>
          </a:r>
          <a:r>
            <a:rPr lang="fr-FR" sz="2700" b="1" kern="1200"/>
            <a:t>.</a:t>
          </a:r>
          <a:endParaRPr lang="en-US" sz="2700" kern="1200"/>
        </a:p>
      </dsp:txBody>
      <dsp:txXfrm>
        <a:off x="5949169" y="6090930"/>
        <a:ext cx="4348981" cy="2609388"/>
      </dsp:txXfrm>
    </dsp:sp>
    <dsp:sp modelId="{F9782D8B-71BA-4F46-921B-C0D83BD06922}">
      <dsp:nvSpPr>
        <dsp:cNvPr id="0" name=""/>
        <dsp:cNvSpPr/>
      </dsp:nvSpPr>
      <dsp:spPr>
        <a:xfrm>
          <a:off x="10733049" y="6090930"/>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Autorisation</a:t>
          </a:r>
          <a:r>
            <a:rPr lang="fr-FR" sz="2700" b="1" kern="1200"/>
            <a:t> : </a:t>
          </a:r>
          <a:r>
            <a:rPr lang="fr-FR" sz="2700" kern="1200"/>
            <a:t>Ensemble de rôles qui définit les droits attribués à un groupe ou une personne</a:t>
          </a:r>
          <a:endParaRPr lang="en-US" sz="2700" kern="1200"/>
        </a:p>
      </dsp:txBody>
      <dsp:txXfrm>
        <a:off x="10733049" y="6090930"/>
        <a:ext cx="4348981" cy="2609388"/>
      </dsp:txXfrm>
    </dsp:sp>
    <dsp:sp modelId="{11C4B2F9-4B7A-E944-8427-A96BF618BD3A}">
      <dsp:nvSpPr>
        <dsp:cNvPr id="0" name=""/>
        <dsp:cNvSpPr/>
      </dsp:nvSpPr>
      <dsp:spPr>
        <a:xfrm>
          <a:off x="15516928" y="6090930"/>
          <a:ext cx="4348981" cy="26093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u="sng" kern="1200"/>
            <a:t>Rôle </a:t>
          </a:r>
          <a:r>
            <a:rPr lang="fr-FR" sz="2700" b="1" kern="1200"/>
            <a:t>: </a:t>
          </a:r>
          <a:r>
            <a:rPr lang="fr-FR" sz="2700" kern="1200"/>
            <a:t>Droits spécifiques que l’on peut réunir pour former une autorisation particulière. </a:t>
          </a:r>
          <a:endParaRPr lang="en-US" sz="2700" kern="1200"/>
        </a:p>
      </dsp:txBody>
      <dsp:txXfrm>
        <a:off x="15516928" y="6090930"/>
        <a:ext cx="4348981" cy="26093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7C28E385-EB9C-564E-9211-E232FEF8F4E8}" type="datetimeFigureOut">
              <a:rPr lang="en-US" altLang="en-US"/>
              <a:pPr/>
              <a:t>11/12/24</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E826F3B1-BF39-5742-BB1D-197BBAEAA9B1}"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4098"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3925"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0A0B7-983E-AE42-9549-9AFAB1BDE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16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0A0B7-983E-AE42-9549-9AFAB1BDE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711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8955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a:t>En résumé, SharePoint est un outil de collaboration et de gestion de documents puissant et polyvalent qui peut aider les organisations de toutes tailles à mieux travailler ensemble. En utilisant des bibliothèques de documents et des listes, les organisations peuvent stocker et gérer efficacement leurs informations, tandis que les nombreuses options de personnalisation de SharePoint permettent aux organisations de créer une expérience sur mesure pour répondre à leurs besoins spécifiques.</a:t>
            </a:r>
          </a:p>
        </p:txBody>
      </p:sp>
    </p:spTree>
    <p:extLst>
      <p:ext uri="{BB962C8B-B14F-4D97-AF65-F5344CB8AC3E}">
        <p14:creationId xmlns:p14="http://schemas.microsoft.com/office/powerpoint/2010/main" val="100685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a:t>SharePoint Online est une plateforme en ligne qui facilite la collaboration entre les membres d'une équipe. Il est intégré au Portail Office 365 et permet de créer des sites dynamiques pour stocker, partager et organiser des documents de travail. Grâce à son hébergement sur le Cloud Microsoft, SharePoint Online ne nécessite aucun serveur physique ni ressource interne et peut être utilisé via un simple navigateur web. Il est compatible avec d'autres produits Microsoft et peut être utilisé avec une licence Office 365 ou Microsoft 365.</a:t>
            </a:r>
          </a:p>
        </p:txBody>
      </p:sp>
    </p:spTree>
    <p:extLst>
      <p:ext uri="{BB962C8B-B14F-4D97-AF65-F5344CB8AC3E}">
        <p14:creationId xmlns:p14="http://schemas.microsoft.com/office/powerpoint/2010/main" val="113422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a:t>SharePoint propose une multitude de fonctionnalités pour répondre aux besoins des entreprises. Les domaines fonctionnels majeurs comprennent la collaboration et la productivité d'équipe, la gestion de contenu, les flux de travail, l'interopérabilité avec les applications de gestion, l'accès aux connaissances, les réseaux sociaux d'entreprise et le décisionnel.</a:t>
            </a:r>
          </a:p>
        </p:txBody>
      </p:sp>
    </p:spTree>
    <p:extLst>
      <p:ext uri="{BB962C8B-B14F-4D97-AF65-F5344CB8AC3E}">
        <p14:creationId xmlns:p14="http://schemas.microsoft.com/office/powerpoint/2010/main" val="421613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a:t>Les entreprises sont souvent confrontées à des problèmes de collaboration, que ce soit en raison de la distance physique ou des flux de travail. SharePoint peut aider à résoudre ces problèmes en améliorant la qualité et la régularité de la publication d'informations et en permettant la capitalisation des compétences à l'échelle de l'entreprise. Si votre entreprise rencontre des problèmes de communication, de circulation de l'information ou de perte de savoir-faire, SharePoint est une solution vivement recommandée.</a:t>
            </a:r>
          </a:p>
        </p:txBody>
      </p:sp>
    </p:spTree>
    <p:extLst>
      <p:ext uri="{BB962C8B-B14F-4D97-AF65-F5344CB8AC3E}">
        <p14:creationId xmlns:p14="http://schemas.microsoft.com/office/powerpoint/2010/main" val="346123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0A0B7-983E-AE42-9549-9AFAB1BDE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736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0A0B7-983E-AE42-9549-9AFAB1BDE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603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0A0B7-983E-AE42-9549-9AFAB1BDE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81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0A0B7-983E-AE42-9549-9AFAB1BDE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471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0A0B7-983E-AE42-9549-9AFAB1BDE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16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1713" y="1729334"/>
            <a:ext cx="19504148" cy="2178050"/>
          </a:xfrm>
        </p:spPr>
        <p:txBody>
          <a:bodyPr/>
          <a:lstStyle>
            <a:lvl1pPr>
              <a:lnSpc>
                <a:spcPct val="100000"/>
              </a:lnSpc>
              <a:defRPr b="1" i="0">
                <a:solidFill>
                  <a:schemeClr val="bg1"/>
                </a:solidFill>
                <a:latin typeface="Montserrat Semi" charset="0"/>
                <a:ea typeface="Montserrat Semi" charset="0"/>
                <a:cs typeface="Montserrat Semi" charset="0"/>
              </a:defRPr>
            </a:lvl1pPr>
          </a:lstStyle>
          <a:p>
            <a:r>
              <a:rPr lang="en-US"/>
              <a:t>Click to edit Master title style</a:t>
            </a:r>
          </a:p>
        </p:txBody>
      </p:sp>
      <p:sp>
        <p:nvSpPr>
          <p:cNvPr id="3" name="Content Placeholder 2"/>
          <p:cNvSpPr>
            <a:spLocks noGrp="1"/>
          </p:cNvSpPr>
          <p:nvPr>
            <p:ph idx="1"/>
          </p:nvPr>
        </p:nvSpPr>
        <p:spPr>
          <a:xfrm>
            <a:off x="2271713" y="4121696"/>
            <a:ext cx="20477162" cy="7019925"/>
          </a:xfrm>
        </p:spPr>
        <p:txBody>
          <a:bodyPr/>
          <a:lstStyle>
            <a:lvl1pPr algn="just">
              <a:lnSpc>
                <a:spcPct val="180000"/>
              </a:lnSpc>
              <a:defRPr sz="2200"/>
            </a:lvl1pPr>
            <a:lvl2pPr algn="just">
              <a:lnSpc>
                <a:spcPct val="180000"/>
              </a:lnSpc>
              <a:defRPr sz="2200"/>
            </a:lvl2pPr>
            <a:lvl3pPr algn="just">
              <a:lnSpc>
                <a:spcPct val="180000"/>
              </a:lnSpc>
              <a:defRPr sz="2200"/>
            </a:lvl3pPr>
            <a:lvl4pPr algn="just">
              <a:lnSpc>
                <a:spcPct val="180000"/>
              </a:lnSpc>
              <a:defRPr sz="2200"/>
            </a:lvl4pPr>
            <a:lvl5pPr algn="just">
              <a:lnSpc>
                <a:spcPct val="180000"/>
              </a:lnSpc>
              <a:defRPr sz="2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p:cNvSpPr>
          <p:nvPr userDrawn="1">
            <p:ph type="sldNum" sz="quarter" idx="10"/>
          </p:nvPr>
        </p:nvSpPr>
        <p:spPr>
          <a:xfrm>
            <a:off x="22489144" y="12347935"/>
            <a:ext cx="895350" cy="482600"/>
          </a:xfrm>
          <a:prstGeom prst="rect">
            <a:avLst/>
          </a:prstGeom>
        </p:spPr>
        <p:txBody>
          <a:bodyPr/>
          <a:lstStyle>
            <a:lvl1pPr>
              <a:defRPr b="0" i="0">
                <a:solidFill>
                  <a:schemeClr val="accent2"/>
                </a:solidFill>
                <a:latin typeface="Montserrat" charset="0"/>
                <a:ea typeface="Montserrat" charset="0"/>
                <a:cs typeface="Montserrat" charset="0"/>
              </a:defRPr>
            </a:lvl1pPr>
          </a:lstStyle>
          <a:p>
            <a:pPr>
              <a:defRPr/>
            </a:pPr>
            <a:fld id="{C4EB2ADA-83FC-0547-8CB3-FE1D4EC3A4C0}" type="slidenum">
              <a:rPr lang="x-none" altLang="x-none" smtClean="0"/>
              <a:pPr>
                <a:defRPr/>
              </a:pPr>
              <a:t>‹n°›</a:t>
            </a:fld>
            <a:endParaRPr lang="x-none" altLang="x-none"/>
          </a:p>
        </p:txBody>
      </p:sp>
    </p:spTree>
    <p:extLst>
      <p:ext uri="{BB962C8B-B14F-4D97-AF65-F5344CB8AC3E}">
        <p14:creationId xmlns:p14="http://schemas.microsoft.com/office/powerpoint/2010/main" val="181360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6501" y="613695"/>
            <a:ext cx="20870091" cy="2258653"/>
          </a:xfrm>
        </p:spPr>
        <p:txBody>
          <a:bodyPr anchor="b"/>
          <a:lstStyle>
            <a:lvl1pPr>
              <a:spcBef>
                <a:spcPts val="0"/>
              </a:spcBef>
              <a:defRPr sz="7467"/>
            </a:lvl1pPr>
          </a:lstStyle>
          <a:p>
            <a:r>
              <a:rPr lang="en-CA" dirty="0"/>
              <a:t>Click To Edit Master Title Style</a:t>
            </a:r>
            <a:endParaRPr lang="en-US" dirty="0"/>
          </a:p>
        </p:txBody>
      </p:sp>
      <p:sp>
        <p:nvSpPr>
          <p:cNvPr id="3" name="Subtitle 2"/>
          <p:cNvSpPr>
            <a:spLocks noGrp="1"/>
          </p:cNvSpPr>
          <p:nvPr>
            <p:ph type="subTitle" idx="1"/>
          </p:nvPr>
        </p:nvSpPr>
        <p:spPr>
          <a:xfrm>
            <a:off x="1206505" y="3007937"/>
            <a:ext cx="17245592" cy="1338931"/>
          </a:xfrm>
        </p:spPr>
        <p:txBody>
          <a:bodyPr>
            <a:noAutofit/>
          </a:bodyPr>
          <a:lstStyle>
            <a:lvl1pPr marL="0" indent="0" algn="l">
              <a:spcBef>
                <a:spcPts val="0"/>
              </a:spcBef>
              <a:buNone/>
              <a:defRPr sz="4800">
                <a:solidFill>
                  <a:schemeClr val="tx1">
                    <a:tint val="75000"/>
                  </a:schemeClr>
                </a:solidFil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en-CA" dirty="0"/>
              <a:t>Click to edit Master subtitle style</a:t>
            </a:r>
            <a:endParaRPr lang="en-US" dirty="0"/>
          </a:p>
        </p:txBody>
      </p:sp>
      <p:sp>
        <p:nvSpPr>
          <p:cNvPr id="12" name="Content Placeholder 11"/>
          <p:cNvSpPr>
            <a:spLocks noGrp="1"/>
          </p:cNvSpPr>
          <p:nvPr>
            <p:ph sz="quarter" idx="10" hasCustomPrompt="1"/>
          </p:nvPr>
        </p:nvSpPr>
        <p:spPr>
          <a:xfrm>
            <a:off x="1206503" y="4506912"/>
            <a:ext cx="15953896" cy="1271835"/>
          </a:xfrm>
        </p:spPr>
        <p:txBody>
          <a:bodyPr>
            <a:noAutofit/>
          </a:bodyPr>
          <a:lstStyle>
            <a:lvl1pPr marL="0" indent="0">
              <a:spcBef>
                <a:spcPts val="0"/>
              </a:spcBef>
              <a:buNone/>
              <a:defRPr sz="3200">
                <a:solidFill>
                  <a:srgbClr val="7F7F7F"/>
                </a:solidFill>
              </a:defRPr>
            </a:lvl1pPr>
          </a:lstStyle>
          <a:p>
            <a:pPr lvl="0"/>
            <a:r>
              <a:rPr lang="en-CA" dirty="0"/>
              <a:t>Date</a:t>
            </a:r>
            <a:endParaRPr lang="en-US" dirty="0"/>
          </a:p>
        </p:txBody>
      </p:sp>
    </p:spTree>
    <p:extLst>
      <p:ext uri="{BB962C8B-B14F-4D97-AF65-F5344CB8AC3E}">
        <p14:creationId xmlns:p14="http://schemas.microsoft.com/office/powerpoint/2010/main" val="196944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6501" y="613695"/>
            <a:ext cx="20870091" cy="2258653"/>
          </a:xfrm>
        </p:spPr>
        <p:txBody>
          <a:bodyPr anchor="b"/>
          <a:lstStyle>
            <a:lvl1pPr>
              <a:spcBef>
                <a:spcPts val="0"/>
              </a:spcBef>
              <a:defRPr sz="7467"/>
            </a:lvl1pPr>
          </a:lstStyle>
          <a:p>
            <a:r>
              <a:rPr lang="en-CA" dirty="0"/>
              <a:t>Click To Edit Master Title Style</a:t>
            </a:r>
            <a:endParaRPr lang="en-US" dirty="0"/>
          </a:p>
        </p:txBody>
      </p:sp>
      <p:sp>
        <p:nvSpPr>
          <p:cNvPr id="3" name="Subtitle 2"/>
          <p:cNvSpPr>
            <a:spLocks noGrp="1"/>
          </p:cNvSpPr>
          <p:nvPr>
            <p:ph type="subTitle" idx="1"/>
          </p:nvPr>
        </p:nvSpPr>
        <p:spPr>
          <a:xfrm>
            <a:off x="1206505" y="3007937"/>
            <a:ext cx="17245592" cy="1338931"/>
          </a:xfrm>
        </p:spPr>
        <p:txBody>
          <a:bodyPr>
            <a:noAutofit/>
          </a:bodyPr>
          <a:lstStyle>
            <a:lvl1pPr marL="0" indent="0" algn="l">
              <a:spcBef>
                <a:spcPts val="0"/>
              </a:spcBef>
              <a:buNone/>
              <a:defRPr sz="4800">
                <a:solidFill>
                  <a:schemeClr val="tx1">
                    <a:tint val="75000"/>
                  </a:schemeClr>
                </a:solidFil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en-CA" dirty="0"/>
              <a:t>Click to edit Master subtitle style</a:t>
            </a:r>
            <a:endParaRPr lang="en-US" dirty="0"/>
          </a:p>
        </p:txBody>
      </p:sp>
      <p:sp>
        <p:nvSpPr>
          <p:cNvPr id="12" name="Content Placeholder 11"/>
          <p:cNvSpPr>
            <a:spLocks noGrp="1"/>
          </p:cNvSpPr>
          <p:nvPr>
            <p:ph sz="quarter" idx="10" hasCustomPrompt="1"/>
          </p:nvPr>
        </p:nvSpPr>
        <p:spPr>
          <a:xfrm>
            <a:off x="1206503" y="4506912"/>
            <a:ext cx="15953896" cy="1271835"/>
          </a:xfrm>
        </p:spPr>
        <p:txBody>
          <a:bodyPr>
            <a:noAutofit/>
          </a:bodyPr>
          <a:lstStyle>
            <a:lvl1pPr marL="0" indent="0">
              <a:spcBef>
                <a:spcPts val="0"/>
              </a:spcBef>
              <a:buNone/>
              <a:defRPr sz="3200">
                <a:solidFill>
                  <a:srgbClr val="7F7F7F"/>
                </a:solidFill>
              </a:defRPr>
            </a:lvl1pPr>
          </a:lstStyle>
          <a:p>
            <a:pPr lvl="0"/>
            <a:r>
              <a:rPr lang="en-CA" dirty="0"/>
              <a:t>Date</a:t>
            </a:r>
            <a:endParaRPr lang="en-US" dirty="0"/>
          </a:p>
        </p:txBody>
      </p:sp>
    </p:spTree>
    <p:extLst>
      <p:ext uri="{BB962C8B-B14F-4D97-AF65-F5344CB8AC3E}">
        <p14:creationId xmlns:p14="http://schemas.microsoft.com/office/powerpoint/2010/main" val="160055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6501" y="613695"/>
            <a:ext cx="20870091" cy="2258653"/>
          </a:xfrm>
        </p:spPr>
        <p:txBody>
          <a:bodyPr anchor="b"/>
          <a:lstStyle>
            <a:lvl1pPr>
              <a:spcBef>
                <a:spcPts val="0"/>
              </a:spcBef>
              <a:defRPr sz="7467"/>
            </a:lvl1pPr>
          </a:lstStyle>
          <a:p>
            <a:r>
              <a:rPr lang="en-CA" dirty="0"/>
              <a:t>Click To Edit Master Title Style</a:t>
            </a:r>
            <a:endParaRPr lang="en-US" dirty="0"/>
          </a:p>
        </p:txBody>
      </p:sp>
      <p:sp>
        <p:nvSpPr>
          <p:cNvPr id="3" name="Subtitle 2"/>
          <p:cNvSpPr>
            <a:spLocks noGrp="1"/>
          </p:cNvSpPr>
          <p:nvPr>
            <p:ph type="subTitle" idx="1"/>
          </p:nvPr>
        </p:nvSpPr>
        <p:spPr>
          <a:xfrm>
            <a:off x="1206505" y="3007937"/>
            <a:ext cx="17245592" cy="1338931"/>
          </a:xfrm>
        </p:spPr>
        <p:txBody>
          <a:bodyPr>
            <a:noAutofit/>
          </a:bodyPr>
          <a:lstStyle>
            <a:lvl1pPr marL="0" indent="0" algn="l">
              <a:spcBef>
                <a:spcPts val="0"/>
              </a:spcBef>
              <a:buNone/>
              <a:defRPr sz="4800">
                <a:solidFill>
                  <a:schemeClr val="tx1">
                    <a:tint val="75000"/>
                  </a:schemeClr>
                </a:solidFil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en-CA" dirty="0"/>
              <a:t>Click to edit Master subtitle style</a:t>
            </a:r>
            <a:endParaRPr lang="en-US" dirty="0"/>
          </a:p>
        </p:txBody>
      </p:sp>
      <p:sp>
        <p:nvSpPr>
          <p:cNvPr id="12" name="Content Placeholder 11"/>
          <p:cNvSpPr>
            <a:spLocks noGrp="1"/>
          </p:cNvSpPr>
          <p:nvPr>
            <p:ph sz="quarter" idx="10" hasCustomPrompt="1"/>
          </p:nvPr>
        </p:nvSpPr>
        <p:spPr>
          <a:xfrm>
            <a:off x="1206503" y="4506912"/>
            <a:ext cx="15953896" cy="1271835"/>
          </a:xfrm>
        </p:spPr>
        <p:txBody>
          <a:bodyPr>
            <a:noAutofit/>
          </a:bodyPr>
          <a:lstStyle>
            <a:lvl1pPr marL="0" indent="0">
              <a:spcBef>
                <a:spcPts val="0"/>
              </a:spcBef>
              <a:buNone/>
              <a:defRPr sz="3200">
                <a:solidFill>
                  <a:srgbClr val="7F7F7F"/>
                </a:solidFill>
              </a:defRPr>
            </a:lvl1pPr>
          </a:lstStyle>
          <a:p>
            <a:pPr lvl="0"/>
            <a:r>
              <a:rPr lang="en-CA" dirty="0"/>
              <a:t>Date</a:t>
            </a:r>
            <a:endParaRPr lang="en-US" dirty="0"/>
          </a:p>
        </p:txBody>
      </p:sp>
    </p:spTree>
    <p:extLst>
      <p:ext uri="{BB962C8B-B14F-4D97-AF65-F5344CB8AC3E}">
        <p14:creationId xmlns:p14="http://schemas.microsoft.com/office/powerpoint/2010/main" val="76377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6501" y="613695"/>
            <a:ext cx="20870091" cy="2258653"/>
          </a:xfrm>
        </p:spPr>
        <p:txBody>
          <a:bodyPr anchor="b"/>
          <a:lstStyle>
            <a:lvl1pPr>
              <a:spcBef>
                <a:spcPts val="0"/>
              </a:spcBef>
              <a:defRPr sz="7467"/>
            </a:lvl1pPr>
          </a:lstStyle>
          <a:p>
            <a:r>
              <a:rPr lang="en-CA" dirty="0"/>
              <a:t>Click To Edit Master Title Style</a:t>
            </a:r>
            <a:endParaRPr lang="en-US" dirty="0"/>
          </a:p>
        </p:txBody>
      </p:sp>
      <p:sp>
        <p:nvSpPr>
          <p:cNvPr id="3" name="Subtitle 2"/>
          <p:cNvSpPr>
            <a:spLocks noGrp="1"/>
          </p:cNvSpPr>
          <p:nvPr>
            <p:ph type="subTitle" idx="1"/>
          </p:nvPr>
        </p:nvSpPr>
        <p:spPr>
          <a:xfrm>
            <a:off x="1206505" y="3007937"/>
            <a:ext cx="17245592" cy="1338931"/>
          </a:xfrm>
        </p:spPr>
        <p:txBody>
          <a:bodyPr>
            <a:noAutofit/>
          </a:bodyPr>
          <a:lstStyle>
            <a:lvl1pPr marL="0" indent="0" algn="l">
              <a:spcBef>
                <a:spcPts val="0"/>
              </a:spcBef>
              <a:buNone/>
              <a:defRPr sz="4800">
                <a:solidFill>
                  <a:schemeClr val="tx1">
                    <a:tint val="75000"/>
                  </a:schemeClr>
                </a:solidFil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en-CA" dirty="0"/>
              <a:t>Click to edit Master subtitle style</a:t>
            </a:r>
            <a:endParaRPr lang="en-US" dirty="0"/>
          </a:p>
        </p:txBody>
      </p:sp>
      <p:sp>
        <p:nvSpPr>
          <p:cNvPr id="12" name="Content Placeholder 11"/>
          <p:cNvSpPr>
            <a:spLocks noGrp="1"/>
          </p:cNvSpPr>
          <p:nvPr>
            <p:ph sz="quarter" idx="10" hasCustomPrompt="1"/>
          </p:nvPr>
        </p:nvSpPr>
        <p:spPr>
          <a:xfrm>
            <a:off x="1206503" y="4506912"/>
            <a:ext cx="15953896" cy="1271835"/>
          </a:xfrm>
        </p:spPr>
        <p:txBody>
          <a:bodyPr>
            <a:noAutofit/>
          </a:bodyPr>
          <a:lstStyle>
            <a:lvl1pPr marL="0" indent="0">
              <a:spcBef>
                <a:spcPts val="0"/>
              </a:spcBef>
              <a:buNone/>
              <a:defRPr sz="3200">
                <a:solidFill>
                  <a:srgbClr val="7F7F7F"/>
                </a:solidFill>
              </a:defRPr>
            </a:lvl1pPr>
          </a:lstStyle>
          <a:p>
            <a:pPr lvl="0"/>
            <a:r>
              <a:rPr lang="en-CA" dirty="0"/>
              <a:t>Date</a:t>
            </a:r>
            <a:endParaRPr lang="en-US" dirty="0"/>
          </a:p>
        </p:txBody>
      </p:sp>
    </p:spTree>
    <p:extLst>
      <p:ext uri="{BB962C8B-B14F-4D97-AF65-F5344CB8AC3E}">
        <p14:creationId xmlns:p14="http://schemas.microsoft.com/office/powerpoint/2010/main" val="28277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6501" y="613695"/>
            <a:ext cx="20870091" cy="2258653"/>
          </a:xfrm>
        </p:spPr>
        <p:txBody>
          <a:bodyPr anchor="b"/>
          <a:lstStyle>
            <a:lvl1pPr>
              <a:spcBef>
                <a:spcPts val="0"/>
              </a:spcBef>
              <a:defRPr sz="7467"/>
            </a:lvl1pPr>
          </a:lstStyle>
          <a:p>
            <a:r>
              <a:rPr lang="en-CA" dirty="0"/>
              <a:t>Click To Edit Master Title Style</a:t>
            </a:r>
            <a:endParaRPr lang="en-US" dirty="0"/>
          </a:p>
        </p:txBody>
      </p:sp>
      <p:sp>
        <p:nvSpPr>
          <p:cNvPr id="3" name="Subtitle 2"/>
          <p:cNvSpPr>
            <a:spLocks noGrp="1"/>
          </p:cNvSpPr>
          <p:nvPr>
            <p:ph type="subTitle" idx="1"/>
          </p:nvPr>
        </p:nvSpPr>
        <p:spPr>
          <a:xfrm>
            <a:off x="1206505" y="3007937"/>
            <a:ext cx="17245592" cy="1338931"/>
          </a:xfrm>
        </p:spPr>
        <p:txBody>
          <a:bodyPr>
            <a:noAutofit/>
          </a:bodyPr>
          <a:lstStyle>
            <a:lvl1pPr marL="0" indent="0" algn="l">
              <a:spcBef>
                <a:spcPts val="0"/>
              </a:spcBef>
              <a:buNone/>
              <a:defRPr sz="4800">
                <a:solidFill>
                  <a:schemeClr val="tx1">
                    <a:tint val="75000"/>
                  </a:schemeClr>
                </a:solidFil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en-CA" dirty="0"/>
              <a:t>Click to edit Master subtitle style</a:t>
            </a:r>
            <a:endParaRPr lang="en-US" dirty="0"/>
          </a:p>
        </p:txBody>
      </p:sp>
      <p:sp>
        <p:nvSpPr>
          <p:cNvPr id="12" name="Content Placeholder 11"/>
          <p:cNvSpPr>
            <a:spLocks noGrp="1"/>
          </p:cNvSpPr>
          <p:nvPr>
            <p:ph sz="quarter" idx="10" hasCustomPrompt="1"/>
          </p:nvPr>
        </p:nvSpPr>
        <p:spPr>
          <a:xfrm>
            <a:off x="1206503" y="4506912"/>
            <a:ext cx="15953896" cy="1271835"/>
          </a:xfrm>
        </p:spPr>
        <p:txBody>
          <a:bodyPr>
            <a:noAutofit/>
          </a:bodyPr>
          <a:lstStyle>
            <a:lvl1pPr marL="0" indent="0">
              <a:spcBef>
                <a:spcPts val="0"/>
              </a:spcBef>
              <a:buNone/>
              <a:defRPr sz="3200">
                <a:solidFill>
                  <a:srgbClr val="7F7F7F"/>
                </a:solidFill>
              </a:defRPr>
            </a:lvl1pPr>
          </a:lstStyle>
          <a:p>
            <a:pPr lvl="0"/>
            <a:r>
              <a:rPr lang="en-CA" dirty="0"/>
              <a:t>Date</a:t>
            </a:r>
            <a:endParaRPr lang="en-US" dirty="0"/>
          </a:p>
        </p:txBody>
      </p:sp>
    </p:spTree>
    <p:extLst>
      <p:ext uri="{BB962C8B-B14F-4D97-AF65-F5344CB8AC3E}">
        <p14:creationId xmlns:p14="http://schemas.microsoft.com/office/powerpoint/2010/main" val="269153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sp>
        <p:nvSpPr>
          <p:cNvPr id="2" name="Titre 1"/>
          <p:cNvSpPr>
            <a:spLocks noGrp="1"/>
          </p:cNvSpPr>
          <p:nvPr>
            <p:ph type="ctrTitle"/>
          </p:nvPr>
        </p:nvSpPr>
        <p:spPr>
          <a:xfrm>
            <a:off x="3048000" y="2244725"/>
            <a:ext cx="18288000" cy="4775200"/>
          </a:xfrm>
        </p:spPr>
        <p:txBody>
          <a:bodyPr anchor="ctr"/>
          <a:lstStyle>
            <a:lvl1pPr algn="ctr">
              <a:defRPr sz="120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3048000" y="8509971"/>
            <a:ext cx="18288000" cy="3311525"/>
          </a:xfrm>
        </p:spPr>
        <p:txBody>
          <a:bodyPr/>
          <a:lstStyle>
            <a:lvl1pPr marL="0" indent="0" algn="ctr">
              <a:buNone/>
              <a:defRPr sz="4800"/>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fr-FR"/>
              <a:t>Modifier le style des sous-titres du masque</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spTree>
    <p:extLst>
      <p:ext uri="{BB962C8B-B14F-4D97-AF65-F5344CB8AC3E}">
        <p14:creationId xmlns:p14="http://schemas.microsoft.com/office/powerpoint/2010/main" val="3529988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097867" y="1727200"/>
            <a:ext cx="18609733" cy="1095376"/>
          </a:xfrm>
        </p:spPr>
        <p:txBody>
          <a:bodyPr/>
          <a:lstStyle>
            <a:lvl1pPr>
              <a:defRPr>
                <a:latin typeface="Segoe UI Light" panose="020B0502040204020203" pitchFamily="34" charset="0"/>
                <a:cs typeface="Segoe UI Light" panose="020B0502040204020203" pitchFamily="34" charset="0"/>
              </a:defRPr>
            </a:lvl1pPr>
          </a:lstStyle>
          <a:p>
            <a:r>
              <a:rPr lang="fr-FR"/>
              <a:t>Modifiez le style du titre</a:t>
            </a:r>
          </a:p>
        </p:txBody>
      </p:sp>
      <p:sp>
        <p:nvSpPr>
          <p:cNvPr id="3" name="Espace réservé du contenu 2"/>
          <p:cNvSpPr>
            <a:spLocks noGrp="1"/>
          </p:cNvSpPr>
          <p:nvPr>
            <p:ph idx="1"/>
          </p:nvPr>
        </p:nvSpPr>
        <p:spPr>
          <a:xfrm>
            <a:off x="4097867" y="3092448"/>
            <a:ext cx="18609733" cy="8702677"/>
          </a:xfrm>
        </p:spPr>
        <p:txBody>
          <a:bodyPr/>
          <a:lstStyle>
            <a:lvl1pPr marL="0" indent="0">
              <a:buNone/>
              <a:defRPr>
                <a:solidFill>
                  <a:srgbClr val="FF0000"/>
                </a:solidFill>
                <a:latin typeface="Segoe UI Light" panose="020B0502040204020203" pitchFamily="34" charset="0"/>
                <a:cs typeface="Segoe UI Light" panose="020B0502040204020203" pitchFamily="34" charset="0"/>
              </a:defRPr>
            </a:lvl1pPr>
            <a:lvl2pPr marL="914411" indent="0">
              <a:buNone/>
              <a:defRPr>
                <a:latin typeface="Segoe UI Light" panose="020B0502040204020203" pitchFamily="34" charset="0"/>
                <a:cs typeface="Segoe UI Light" panose="020B0502040204020203" pitchFamily="34" charset="0"/>
              </a:defRPr>
            </a:lvl2pPr>
            <a:lvl3pPr marL="1828823" indent="0">
              <a:buNone/>
              <a:defRPr>
                <a:latin typeface="Segoe UI Light" panose="020B0502040204020203" pitchFamily="34" charset="0"/>
                <a:cs typeface="Segoe UI Light" panose="020B0502040204020203" pitchFamily="34" charset="0"/>
              </a:defRPr>
            </a:lvl3pPr>
            <a:lvl4pPr marL="2743234" indent="0">
              <a:buNone/>
              <a:defRPr>
                <a:latin typeface="Segoe UI Light" panose="020B0502040204020203" pitchFamily="34" charset="0"/>
                <a:cs typeface="Segoe UI Light" panose="020B0502040204020203" pitchFamily="34" charset="0"/>
              </a:defRPr>
            </a:lvl4pPr>
            <a:lvl5pPr marL="3657646" indent="0">
              <a:buNone/>
              <a:defRPr>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387684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63699" y="3419479"/>
            <a:ext cx="21031200" cy="5705475"/>
          </a:xfrm>
        </p:spPr>
        <p:txBody>
          <a:bodyPr anchor="b"/>
          <a:lstStyle>
            <a:lvl1pPr>
              <a:defRPr sz="12000"/>
            </a:lvl1pPr>
          </a:lstStyle>
          <a:p>
            <a:r>
              <a:rPr lang="fr-FR"/>
              <a:t>Modifiez le style du titre</a:t>
            </a:r>
          </a:p>
        </p:txBody>
      </p:sp>
      <p:sp>
        <p:nvSpPr>
          <p:cNvPr id="3" name="Espace réservé du texte 2"/>
          <p:cNvSpPr>
            <a:spLocks noGrp="1"/>
          </p:cNvSpPr>
          <p:nvPr>
            <p:ph type="body" idx="1"/>
          </p:nvPr>
        </p:nvSpPr>
        <p:spPr>
          <a:xfrm>
            <a:off x="1663699" y="9178928"/>
            <a:ext cx="21031200" cy="3000373"/>
          </a:xfrm>
        </p:spPr>
        <p:txBody>
          <a:bodyPr/>
          <a:lstStyle>
            <a:lvl1pPr marL="0" indent="0">
              <a:buNone/>
              <a:defRPr sz="4800">
                <a:solidFill>
                  <a:schemeClr val="tx1">
                    <a:tint val="75000"/>
                  </a:schemeClr>
                </a:solidFill>
              </a:defRPr>
            </a:lvl1pPr>
            <a:lvl2pPr marL="914411" indent="0">
              <a:buNone/>
              <a:defRPr sz="4000">
                <a:solidFill>
                  <a:schemeClr val="tx1">
                    <a:tint val="75000"/>
                  </a:schemeClr>
                </a:solidFill>
              </a:defRPr>
            </a:lvl2pPr>
            <a:lvl3pPr marL="1828823" indent="0">
              <a:buNone/>
              <a:defRPr sz="3600">
                <a:solidFill>
                  <a:schemeClr val="tx1">
                    <a:tint val="75000"/>
                  </a:schemeClr>
                </a:solidFill>
              </a:defRPr>
            </a:lvl3pPr>
            <a:lvl4pPr marL="2743234" indent="0">
              <a:buNone/>
              <a:defRPr sz="3200">
                <a:solidFill>
                  <a:schemeClr val="tx1">
                    <a:tint val="75000"/>
                  </a:schemeClr>
                </a:solidFill>
              </a:defRPr>
            </a:lvl4pPr>
            <a:lvl5pPr marL="3657646" indent="0">
              <a:buNone/>
              <a:defRPr sz="3200">
                <a:solidFill>
                  <a:schemeClr val="tx1">
                    <a:tint val="75000"/>
                  </a:schemeClr>
                </a:solidFill>
              </a:defRPr>
            </a:lvl5pPr>
            <a:lvl6pPr marL="4572057" indent="0">
              <a:buNone/>
              <a:defRPr sz="3200">
                <a:solidFill>
                  <a:schemeClr val="tx1">
                    <a:tint val="75000"/>
                  </a:schemeClr>
                </a:solidFill>
              </a:defRPr>
            </a:lvl6pPr>
            <a:lvl7pPr marL="5486469" indent="0">
              <a:buNone/>
              <a:defRPr sz="3200">
                <a:solidFill>
                  <a:schemeClr val="tx1">
                    <a:tint val="75000"/>
                  </a:schemeClr>
                </a:solidFill>
              </a:defRPr>
            </a:lvl7pPr>
            <a:lvl8pPr marL="6400880" indent="0">
              <a:buNone/>
              <a:defRPr sz="3200">
                <a:solidFill>
                  <a:schemeClr val="tx1">
                    <a:tint val="75000"/>
                  </a:schemeClr>
                </a:solidFill>
              </a:defRPr>
            </a:lvl8pPr>
            <a:lvl9pPr marL="7315291" indent="0">
              <a:buNone/>
              <a:defRPr sz="3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11109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676400" y="3651248"/>
            <a:ext cx="10363200" cy="870267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2344400" y="3651248"/>
            <a:ext cx="10363200" cy="870267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4FE67B-104C-4DF8-996E-D5A12DD36BD1}"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483147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79576" y="730251"/>
            <a:ext cx="21031200" cy="2651125"/>
          </a:xfrm>
        </p:spPr>
        <p:txBody>
          <a:bodyPr/>
          <a:lstStyle/>
          <a:p>
            <a:r>
              <a:rPr lang="fr-FR"/>
              <a:t>Modifiez le style du titre</a:t>
            </a:r>
          </a:p>
        </p:txBody>
      </p:sp>
      <p:sp>
        <p:nvSpPr>
          <p:cNvPr id="3" name="Espace réservé du texte 2"/>
          <p:cNvSpPr>
            <a:spLocks noGrp="1"/>
          </p:cNvSpPr>
          <p:nvPr>
            <p:ph type="body" idx="1"/>
          </p:nvPr>
        </p:nvSpPr>
        <p:spPr>
          <a:xfrm>
            <a:off x="1679579" y="3362325"/>
            <a:ext cx="10315573" cy="1647824"/>
          </a:xfrm>
        </p:spPr>
        <p:txBody>
          <a:bodyPr anchor="b"/>
          <a:lstStyle>
            <a:lvl1pPr marL="0" indent="0">
              <a:buNone/>
              <a:defRPr sz="4800" b="1"/>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fr-FR"/>
              <a:t>Modifier les styles du texte du masque</a:t>
            </a:r>
          </a:p>
        </p:txBody>
      </p:sp>
      <p:sp>
        <p:nvSpPr>
          <p:cNvPr id="4" name="Espace réservé du contenu 3"/>
          <p:cNvSpPr>
            <a:spLocks noGrp="1"/>
          </p:cNvSpPr>
          <p:nvPr>
            <p:ph sz="half" idx="2"/>
          </p:nvPr>
        </p:nvSpPr>
        <p:spPr>
          <a:xfrm>
            <a:off x="1679579" y="5010151"/>
            <a:ext cx="10315573" cy="73691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2344401" y="3362325"/>
            <a:ext cx="10366376" cy="1647824"/>
          </a:xfrm>
        </p:spPr>
        <p:txBody>
          <a:bodyPr anchor="b"/>
          <a:lstStyle>
            <a:lvl1pPr marL="0" indent="0">
              <a:buNone/>
              <a:defRPr sz="4800" b="1"/>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fr-FR"/>
              <a:t>Modifier les styles du texte du masque</a:t>
            </a:r>
          </a:p>
        </p:txBody>
      </p:sp>
      <p:sp>
        <p:nvSpPr>
          <p:cNvPr id="6" name="Espace réservé du contenu 5"/>
          <p:cNvSpPr>
            <a:spLocks noGrp="1"/>
          </p:cNvSpPr>
          <p:nvPr>
            <p:ph sz="quarter" idx="4"/>
          </p:nvPr>
        </p:nvSpPr>
        <p:spPr>
          <a:xfrm>
            <a:off x="12344401" y="5010151"/>
            <a:ext cx="10366376" cy="73691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4FE67B-104C-4DF8-996E-D5A12DD36BD1}" type="datetimeFigureOut">
              <a:rPr lang="fr-FR" smtClean="0"/>
              <a:t>12/11/2024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76473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sp>
        <p:nvSpPr>
          <p:cNvPr id="7" name="Rectangle 4"/>
          <p:cNvSpPr>
            <a:spLocks noGrp="1"/>
          </p:cNvSpPr>
          <p:nvPr userDrawn="1">
            <p:ph type="sldNum" sz="quarter" idx="10"/>
          </p:nvPr>
        </p:nvSpPr>
        <p:spPr>
          <a:xfrm>
            <a:off x="22489144" y="12347935"/>
            <a:ext cx="895350" cy="482600"/>
          </a:xfrm>
          <a:prstGeom prst="rect">
            <a:avLst/>
          </a:prstGeom>
        </p:spPr>
        <p:txBody>
          <a:bodyPr/>
          <a:lstStyle>
            <a:lvl1pPr>
              <a:defRPr b="0" i="0">
                <a:solidFill>
                  <a:schemeClr val="accent2"/>
                </a:solidFill>
                <a:latin typeface="Montserrat" charset="0"/>
                <a:ea typeface="Montserrat" charset="0"/>
                <a:cs typeface="Montserrat" charset="0"/>
              </a:defRPr>
            </a:lvl1pPr>
          </a:lstStyle>
          <a:p>
            <a:pPr>
              <a:defRPr/>
            </a:pPr>
            <a:fld id="{C4EB2ADA-83FC-0547-8CB3-FE1D4EC3A4C0}" type="slidenum">
              <a:rPr lang="x-none" altLang="x-none" smtClean="0"/>
              <a:pPr>
                <a:defRPr/>
              </a:pPr>
              <a:t>‹n°›</a:t>
            </a:fld>
            <a:endParaRPr lang="x-none" altLang="x-none"/>
          </a:p>
        </p:txBody>
      </p:sp>
      <p:sp>
        <p:nvSpPr>
          <p:cNvPr id="5" name="Picture Placeholder 4"/>
          <p:cNvSpPr>
            <a:spLocks noGrp="1"/>
          </p:cNvSpPr>
          <p:nvPr>
            <p:ph type="pic" sz="quarter" idx="11"/>
          </p:nvPr>
        </p:nvSpPr>
        <p:spPr>
          <a:xfrm>
            <a:off x="1460864" y="1008282"/>
            <a:ext cx="5113337" cy="5111750"/>
          </a:xfrm>
          <a:solidFill>
            <a:schemeClr val="accent1"/>
          </a:solidFill>
        </p:spPr>
        <p:txBody>
          <a:bodyPr/>
          <a:lstStyle/>
          <a:p>
            <a:endParaRPr lang="en-US"/>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endParaRPr lang="en-US"/>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endParaRPr lang="en-US"/>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endParaRPr lang="en-US"/>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endParaRPr lang="en-US"/>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endParaRPr lang="en-US"/>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endParaRPr lang="en-US"/>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D4FE67B-104C-4DF8-996E-D5A12DD36BD1}" type="datetimeFigureOut">
              <a:rPr lang="fr-FR" smtClean="0"/>
              <a:t>12/11/2024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59086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4FE67B-104C-4DF8-996E-D5A12DD36BD1}" type="datetimeFigureOut">
              <a:rPr lang="fr-FR" smtClean="0"/>
              <a:t>12/11/2024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557486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6" y="914400"/>
            <a:ext cx="7864475" cy="3200400"/>
          </a:xfrm>
        </p:spPr>
        <p:txBody>
          <a:bodyPr anchor="b"/>
          <a:lstStyle>
            <a:lvl1pPr>
              <a:defRPr sz="6400"/>
            </a:lvl1pPr>
          </a:lstStyle>
          <a:p>
            <a:r>
              <a:rPr lang="fr-FR"/>
              <a:t>Modifiez le style du titre</a:t>
            </a:r>
          </a:p>
        </p:txBody>
      </p:sp>
      <p:sp>
        <p:nvSpPr>
          <p:cNvPr id="3" name="Espace réservé du contenu 2"/>
          <p:cNvSpPr>
            <a:spLocks noGrp="1"/>
          </p:cNvSpPr>
          <p:nvPr>
            <p:ph idx="1"/>
          </p:nvPr>
        </p:nvSpPr>
        <p:spPr>
          <a:xfrm>
            <a:off x="10366376" y="1974852"/>
            <a:ext cx="12344400" cy="9747251"/>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679576" y="4114801"/>
            <a:ext cx="7864475" cy="7623176"/>
          </a:xfrm>
        </p:spPr>
        <p:txBody>
          <a:bodyPr/>
          <a:lstStyle>
            <a:lvl1pPr marL="0" indent="0">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143670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6" y="914400"/>
            <a:ext cx="7864475" cy="3200400"/>
          </a:xfrm>
        </p:spPr>
        <p:txBody>
          <a:bodyPr anchor="b"/>
          <a:lstStyle>
            <a:lvl1pPr>
              <a:defRPr sz="6400"/>
            </a:lvl1pPr>
          </a:lstStyle>
          <a:p>
            <a:r>
              <a:rPr lang="fr-FR"/>
              <a:t>Modifiez le style du titre</a:t>
            </a:r>
          </a:p>
        </p:txBody>
      </p:sp>
      <p:sp>
        <p:nvSpPr>
          <p:cNvPr id="3" name="Espace réservé pour une image  2"/>
          <p:cNvSpPr>
            <a:spLocks noGrp="1"/>
          </p:cNvSpPr>
          <p:nvPr>
            <p:ph type="pic" idx="1"/>
          </p:nvPr>
        </p:nvSpPr>
        <p:spPr>
          <a:xfrm>
            <a:off x="10366376" y="1974852"/>
            <a:ext cx="12344400" cy="9747251"/>
          </a:xfrm>
        </p:spPr>
        <p:txBody>
          <a:bodyPr/>
          <a:lstStyle>
            <a:lvl1pPr marL="0" indent="0">
              <a:buNone/>
              <a:defRPr sz="6400"/>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fr-FR"/>
              <a:t>Cliquez sur l'icône pour ajouter une image</a:t>
            </a:r>
          </a:p>
        </p:txBody>
      </p:sp>
      <p:sp>
        <p:nvSpPr>
          <p:cNvPr id="4" name="Espace réservé du texte 3"/>
          <p:cNvSpPr>
            <a:spLocks noGrp="1"/>
          </p:cNvSpPr>
          <p:nvPr>
            <p:ph type="body" sz="half" idx="2"/>
          </p:nvPr>
        </p:nvSpPr>
        <p:spPr>
          <a:xfrm>
            <a:off x="1679576" y="4114801"/>
            <a:ext cx="7864475" cy="7623176"/>
          </a:xfrm>
        </p:spPr>
        <p:txBody>
          <a:bodyPr/>
          <a:lstStyle>
            <a:lvl1pPr marL="0" indent="0">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443358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341550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449801" y="730249"/>
            <a:ext cx="5257800" cy="1162367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676401" y="730249"/>
            <a:ext cx="15468600" cy="116236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000696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3850105" y="1466968"/>
            <a:ext cx="12282312" cy="933451"/>
          </a:xfrm>
          <a:prstGeom prst="rect">
            <a:avLst/>
          </a:prstGeom>
        </p:spPr>
        <p:txBody>
          <a:bodyPr anchor="ctr"/>
          <a:lstStyle>
            <a:lvl1pPr>
              <a:defRPr lang="en-US" sz="4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3850104" y="2575560"/>
            <a:ext cx="18857493" cy="8702677"/>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60" y="2091996"/>
            <a:ext cx="723901" cy="103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63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3850105" y="1466968"/>
            <a:ext cx="12282312" cy="933451"/>
          </a:xfrm>
          <a:prstGeom prst="rect">
            <a:avLst/>
          </a:prstGeom>
        </p:spPr>
        <p:txBody>
          <a:bodyPr anchor="ctr"/>
          <a:lstStyle>
            <a:lvl1pPr>
              <a:defRPr lang="en-US" sz="4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3850104" y="2575560"/>
            <a:ext cx="18857493" cy="8702677"/>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599611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re + Sous-titre Rubrique - Mandarine BS">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60" y="2091996"/>
            <a:ext cx="723901" cy="103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544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3850105" y="1466968"/>
            <a:ext cx="12282312" cy="933451"/>
          </a:xfrm>
          <a:prstGeom prst="rect">
            <a:avLst/>
          </a:prstGeom>
        </p:spPr>
        <p:txBody>
          <a:bodyPr anchor="ctr"/>
          <a:lstStyle>
            <a:lvl1pPr>
              <a:defRPr lang="en-US" sz="4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3850104" y="2575560"/>
            <a:ext cx="18857493" cy="8702677"/>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60" y="2091996"/>
            <a:ext cx="723901" cy="103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430424" y="3972403"/>
            <a:ext cx="2762251" cy="4327525"/>
          </a:xfrm>
        </p:spPr>
        <p:txBody>
          <a:bodyPr>
            <a:noAutofit/>
          </a:bodyPr>
          <a:lstStyle>
            <a:lvl1pPr marL="0" indent="0">
              <a:buFont typeface="Arial" panose="020B0604020202020204" pitchFamily="34" charset="0"/>
              <a:buNone/>
              <a:defRPr sz="2200">
                <a:solidFill>
                  <a:schemeClr val="tx1"/>
                </a:solidFill>
              </a:defRPr>
            </a:lvl1pPr>
            <a:lvl2pPr marL="914411" indent="0">
              <a:buFont typeface="Arial" panose="020B0604020202020204" pitchFamily="34" charset="0"/>
              <a:buNone/>
              <a:defRPr sz="2200">
                <a:solidFill>
                  <a:schemeClr val="tx1"/>
                </a:solidFill>
              </a:defRPr>
            </a:lvl2pPr>
            <a:lvl3pPr marL="1828823" indent="0">
              <a:buFont typeface="Arial" panose="020B0604020202020204" pitchFamily="34" charset="0"/>
              <a:buNone/>
              <a:defRPr sz="2200">
                <a:solidFill>
                  <a:schemeClr val="tx1"/>
                </a:solidFill>
              </a:defRPr>
            </a:lvl3pPr>
            <a:lvl4pPr marL="2743234" indent="0">
              <a:buFont typeface="Arial" panose="020B0604020202020204" pitchFamily="34" charset="0"/>
              <a:buNone/>
              <a:defRPr sz="2200">
                <a:solidFill>
                  <a:schemeClr val="tx1"/>
                </a:solidFill>
              </a:defRPr>
            </a:lvl4pPr>
            <a:lvl5pPr marL="3657646" indent="0">
              <a:buFont typeface="Arial" panose="020B0604020202020204" pitchFamily="34" charset="0"/>
              <a:buNone/>
              <a:defRPr sz="2200">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userDrawn="1"/>
        </p:nvSpPr>
        <p:spPr>
          <a:xfrm>
            <a:off x="430424" y="3209031"/>
            <a:ext cx="2762251" cy="646331"/>
          </a:xfrm>
          <a:prstGeom prst="rect">
            <a:avLst/>
          </a:prstGeom>
          <a:noFill/>
        </p:spPr>
        <p:txBody>
          <a:bodyPr wrap="square" rtlCol="0">
            <a:spAutoFit/>
          </a:bodyPr>
          <a:lstStyle/>
          <a:p>
            <a:r>
              <a:rPr lang="fr-FR" sz="3600"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249375970"/>
      </p:ext>
    </p:extLst>
  </p:cSld>
  <p:clrMapOvr>
    <a:masterClrMapping/>
  </p:clrMapOvr>
  <p:extLst>
    <p:ext uri="{DCECCB84-F9BA-43D5-87BE-67443E8EF086}">
      <p15:sldGuideLst xmlns:p15="http://schemas.microsoft.com/office/powerpoint/2012/main">
        <p15:guide id="1" orient="horz" pos="125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60864" y="1008282"/>
            <a:ext cx="5113337" cy="5111750"/>
          </a:xfrm>
          <a:solidFill>
            <a:schemeClr val="accent1"/>
          </a:solidFill>
        </p:spPr>
        <p:txBody>
          <a:bodyPr/>
          <a:lstStyle/>
          <a:p>
            <a:endParaRPr lang="en-US"/>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endParaRPr lang="en-US"/>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endParaRPr lang="en-US"/>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endParaRPr lang="en-US"/>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endParaRPr lang="en-US"/>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endParaRPr lang="en-US"/>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endParaRPr lang="en-US"/>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Vierge - bleu">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23648188" y="172505"/>
            <a:ext cx="477149" cy="584408"/>
          </a:xfrm>
          <a:prstGeom prst="rect">
            <a:avLst/>
          </a:prstGeom>
        </p:spPr>
      </p:pic>
      <p:sp>
        <p:nvSpPr>
          <p:cNvPr id="11" name="Espace réservé du texte 2"/>
          <p:cNvSpPr>
            <a:spLocks noGrp="1"/>
          </p:cNvSpPr>
          <p:nvPr>
            <p:ph idx="1"/>
          </p:nvPr>
        </p:nvSpPr>
        <p:spPr>
          <a:xfrm>
            <a:off x="1676400" y="3116835"/>
            <a:ext cx="21031200" cy="8702677"/>
          </a:xfrm>
          <a:prstGeom prst="rect">
            <a:avLst/>
          </a:prstGeom>
        </p:spPr>
        <p:txBody>
          <a:bodyPr vert="horz" lIns="91440" tIns="45720" rIns="91440" bIns="45720" rtlCol="0" anchor="t">
            <a:normAutofit/>
          </a:bodyPr>
          <a:lstStyle>
            <a:lvl1pPr>
              <a:defRPr sz="2800">
                <a:latin typeface="Segoe UI Semibold" panose="020B0702040204020203" pitchFamily="34" charset="0"/>
                <a:cs typeface="Segoe UI Semibold" panose="020B0702040204020203" pitchFamily="34" charset="0"/>
              </a:defRPr>
            </a:lvl1pPr>
            <a:lvl2pPr>
              <a:defRPr sz="2800">
                <a:latin typeface="Segoe UI Light" panose="020B0502040204020203" pitchFamily="34" charset="0"/>
                <a:cs typeface="Segoe UI Light" panose="020B0502040204020203" pitchFamily="34" charset="0"/>
              </a:defRPr>
            </a:lvl2pPr>
            <a:lvl3pPr>
              <a:defRPr sz="2800">
                <a:latin typeface="Segoe UI Light" panose="020B0502040204020203" pitchFamily="34" charset="0"/>
                <a:cs typeface="Segoe UI Light" panose="020B0502040204020203" pitchFamily="34" charset="0"/>
              </a:defRPr>
            </a:lvl3pPr>
            <a:lvl4pPr>
              <a:defRPr sz="2800">
                <a:latin typeface="Segoe UI Light" panose="020B0502040204020203" pitchFamily="34" charset="0"/>
                <a:cs typeface="Segoe UI Light" panose="020B0502040204020203" pitchFamily="34" charset="0"/>
              </a:defRPr>
            </a:lvl4pPr>
            <a:lvl5pPr>
              <a:defRPr sz="2800">
                <a:latin typeface="Segoe UI Light" panose="020B0502040204020203" pitchFamily="34" charset="0"/>
                <a:cs typeface="Segoe UI Light" panose="020B0502040204020203"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5"/>
          <p:cNvSpPr>
            <a:spLocks noGrp="1"/>
          </p:cNvSpPr>
          <p:nvPr>
            <p:ph type="body" sz="quarter" idx="11"/>
          </p:nvPr>
        </p:nvSpPr>
        <p:spPr>
          <a:xfrm>
            <a:off x="3" y="936003"/>
            <a:ext cx="24384000" cy="1080000"/>
          </a:xfrm>
          <a:prstGeom prst="rect">
            <a:avLst/>
          </a:prstGeom>
        </p:spPr>
        <p:txBody>
          <a:bodyPr anchor="ctr"/>
          <a:lstStyle>
            <a:lvl1pPr marL="0" indent="0" algn="ctr">
              <a:buNone/>
              <a:defRPr sz="3200">
                <a:solidFill>
                  <a:schemeClr val="accent1"/>
                </a:solidFill>
                <a:latin typeface="Segoe UI Light" panose="020B0502040204020203" pitchFamily="34" charset="0"/>
                <a:cs typeface="Segoe UI Light" panose="020B0502040204020203" pitchFamily="34" charset="0"/>
              </a:defRPr>
            </a:lvl1pPr>
          </a:lstStyle>
          <a:p>
            <a:pPr lvl="0"/>
            <a:r>
              <a:rPr lang="fr-FR"/>
              <a:t>Modifiez les styles du texte du masque</a:t>
            </a:r>
          </a:p>
        </p:txBody>
      </p:sp>
    </p:spTree>
    <p:extLst>
      <p:ext uri="{BB962C8B-B14F-4D97-AF65-F5344CB8AC3E}">
        <p14:creationId xmlns:p14="http://schemas.microsoft.com/office/powerpoint/2010/main" val="3339826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68748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sp>
        <p:nvSpPr>
          <p:cNvPr id="2" name="Titre 1"/>
          <p:cNvSpPr>
            <a:spLocks noGrp="1"/>
          </p:cNvSpPr>
          <p:nvPr>
            <p:ph type="ctrTitle"/>
          </p:nvPr>
        </p:nvSpPr>
        <p:spPr>
          <a:xfrm>
            <a:off x="3048000" y="2244725"/>
            <a:ext cx="18288000" cy="4775200"/>
          </a:xfrm>
        </p:spPr>
        <p:txBody>
          <a:bodyPr anchor="ctr"/>
          <a:lstStyle>
            <a:lvl1pPr algn="ctr">
              <a:defRPr sz="120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3048000" y="8509971"/>
            <a:ext cx="18288000" cy="3311525"/>
          </a:xfrm>
        </p:spPr>
        <p:txBody>
          <a:bodyPr/>
          <a:lstStyle>
            <a:lvl1pPr marL="0" indent="0" algn="ctr">
              <a:buNone/>
              <a:defRPr sz="4800"/>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fr-FR"/>
              <a:t>Modifier le style des sous-titres du masque</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spTree>
    <p:extLst>
      <p:ext uri="{BB962C8B-B14F-4D97-AF65-F5344CB8AC3E}">
        <p14:creationId xmlns:p14="http://schemas.microsoft.com/office/powerpoint/2010/main" val="2652459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097867" y="1727200"/>
            <a:ext cx="18609733" cy="1095376"/>
          </a:xfrm>
        </p:spPr>
        <p:txBody>
          <a:bodyPr/>
          <a:lstStyle>
            <a:lvl1pPr>
              <a:defRPr>
                <a:latin typeface="Segoe UI Light" panose="020B0502040204020203" pitchFamily="34" charset="0"/>
                <a:cs typeface="Segoe UI Light" panose="020B0502040204020203" pitchFamily="34" charset="0"/>
              </a:defRPr>
            </a:lvl1pPr>
          </a:lstStyle>
          <a:p>
            <a:r>
              <a:rPr lang="fr-FR"/>
              <a:t>Modifiez le style du titre</a:t>
            </a:r>
          </a:p>
        </p:txBody>
      </p:sp>
      <p:sp>
        <p:nvSpPr>
          <p:cNvPr id="3" name="Espace réservé du contenu 2"/>
          <p:cNvSpPr>
            <a:spLocks noGrp="1"/>
          </p:cNvSpPr>
          <p:nvPr>
            <p:ph idx="1"/>
          </p:nvPr>
        </p:nvSpPr>
        <p:spPr>
          <a:xfrm>
            <a:off x="4097867" y="3092448"/>
            <a:ext cx="18609733" cy="8702677"/>
          </a:xfrm>
        </p:spPr>
        <p:txBody>
          <a:bodyPr/>
          <a:lstStyle>
            <a:lvl1pPr marL="0" indent="0">
              <a:buNone/>
              <a:defRPr>
                <a:solidFill>
                  <a:srgbClr val="FF0000"/>
                </a:solidFill>
                <a:latin typeface="Segoe UI Light" panose="020B0502040204020203" pitchFamily="34" charset="0"/>
                <a:cs typeface="Segoe UI Light" panose="020B0502040204020203" pitchFamily="34" charset="0"/>
              </a:defRPr>
            </a:lvl1pPr>
            <a:lvl2pPr marL="914411" indent="0">
              <a:buNone/>
              <a:defRPr>
                <a:latin typeface="Segoe UI Light" panose="020B0502040204020203" pitchFamily="34" charset="0"/>
                <a:cs typeface="Segoe UI Light" panose="020B0502040204020203" pitchFamily="34" charset="0"/>
              </a:defRPr>
            </a:lvl2pPr>
            <a:lvl3pPr marL="1828823" indent="0">
              <a:buNone/>
              <a:defRPr>
                <a:latin typeface="Segoe UI Light" panose="020B0502040204020203" pitchFamily="34" charset="0"/>
                <a:cs typeface="Segoe UI Light" panose="020B0502040204020203" pitchFamily="34" charset="0"/>
              </a:defRPr>
            </a:lvl3pPr>
            <a:lvl4pPr marL="2743234" indent="0">
              <a:buNone/>
              <a:defRPr>
                <a:latin typeface="Segoe UI Light" panose="020B0502040204020203" pitchFamily="34" charset="0"/>
                <a:cs typeface="Segoe UI Light" panose="020B0502040204020203" pitchFamily="34" charset="0"/>
              </a:defRPr>
            </a:lvl4pPr>
            <a:lvl5pPr marL="3657646" indent="0">
              <a:buNone/>
              <a:defRPr>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194387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63699" y="3419479"/>
            <a:ext cx="21031200" cy="5705475"/>
          </a:xfrm>
        </p:spPr>
        <p:txBody>
          <a:bodyPr anchor="b"/>
          <a:lstStyle>
            <a:lvl1pPr>
              <a:defRPr sz="12000"/>
            </a:lvl1pPr>
          </a:lstStyle>
          <a:p>
            <a:r>
              <a:rPr lang="fr-FR"/>
              <a:t>Modifiez le style du titre</a:t>
            </a:r>
          </a:p>
        </p:txBody>
      </p:sp>
      <p:sp>
        <p:nvSpPr>
          <p:cNvPr id="3" name="Espace réservé du texte 2"/>
          <p:cNvSpPr>
            <a:spLocks noGrp="1"/>
          </p:cNvSpPr>
          <p:nvPr>
            <p:ph type="body" idx="1"/>
          </p:nvPr>
        </p:nvSpPr>
        <p:spPr>
          <a:xfrm>
            <a:off x="1663699" y="9178928"/>
            <a:ext cx="21031200" cy="3000373"/>
          </a:xfrm>
        </p:spPr>
        <p:txBody>
          <a:bodyPr/>
          <a:lstStyle>
            <a:lvl1pPr marL="0" indent="0">
              <a:buNone/>
              <a:defRPr sz="4800">
                <a:solidFill>
                  <a:schemeClr val="tx1">
                    <a:tint val="75000"/>
                  </a:schemeClr>
                </a:solidFill>
              </a:defRPr>
            </a:lvl1pPr>
            <a:lvl2pPr marL="914411" indent="0">
              <a:buNone/>
              <a:defRPr sz="4000">
                <a:solidFill>
                  <a:schemeClr val="tx1">
                    <a:tint val="75000"/>
                  </a:schemeClr>
                </a:solidFill>
              </a:defRPr>
            </a:lvl2pPr>
            <a:lvl3pPr marL="1828823" indent="0">
              <a:buNone/>
              <a:defRPr sz="3600">
                <a:solidFill>
                  <a:schemeClr val="tx1">
                    <a:tint val="75000"/>
                  </a:schemeClr>
                </a:solidFill>
              </a:defRPr>
            </a:lvl3pPr>
            <a:lvl4pPr marL="2743234" indent="0">
              <a:buNone/>
              <a:defRPr sz="3200">
                <a:solidFill>
                  <a:schemeClr val="tx1">
                    <a:tint val="75000"/>
                  </a:schemeClr>
                </a:solidFill>
              </a:defRPr>
            </a:lvl4pPr>
            <a:lvl5pPr marL="3657646" indent="0">
              <a:buNone/>
              <a:defRPr sz="3200">
                <a:solidFill>
                  <a:schemeClr val="tx1">
                    <a:tint val="75000"/>
                  </a:schemeClr>
                </a:solidFill>
              </a:defRPr>
            </a:lvl5pPr>
            <a:lvl6pPr marL="4572057" indent="0">
              <a:buNone/>
              <a:defRPr sz="3200">
                <a:solidFill>
                  <a:schemeClr val="tx1">
                    <a:tint val="75000"/>
                  </a:schemeClr>
                </a:solidFill>
              </a:defRPr>
            </a:lvl6pPr>
            <a:lvl7pPr marL="5486469" indent="0">
              <a:buNone/>
              <a:defRPr sz="3200">
                <a:solidFill>
                  <a:schemeClr val="tx1">
                    <a:tint val="75000"/>
                  </a:schemeClr>
                </a:solidFill>
              </a:defRPr>
            </a:lvl7pPr>
            <a:lvl8pPr marL="6400880" indent="0">
              <a:buNone/>
              <a:defRPr sz="3200">
                <a:solidFill>
                  <a:schemeClr val="tx1">
                    <a:tint val="75000"/>
                  </a:schemeClr>
                </a:solidFill>
              </a:defRPr>
            </a:lvl8pPr>
            <a:lvl9pPr marL="7315291" indent="0">
              <a:buNone/>
              <a:defRPr sz="3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640208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676400" y="3651248"/>
            <a:ext cx="10363200" cy="870267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2344400" y="3651248"/>
            <a:ext cx="10363200" cy="870267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4FE67B-104C-4DF8-996E-D5A12DD36BD1}"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570461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79576" y="730251"/>
            <a:ext cx="21031200" cy="2651125"/>
          </a:xfrm>
        </p:spPr>
        <p:txBody>
          <a:bodyPr/>
          <a:lstStyle/>
          <a:p>
            <a:r>
              <a:rPr lang="fr-FR"/>
              <a:t>Modifiez le style du titre</a:t>
            </a:r>
          </a:p>
        </p:txBody>
      </p:sp>
      <p:sp>
        <p:nvSpPr>
          <p:cNvPr id="3" name="Espace réservé du texte 2"/>
          <p:cNvSpPr>
            <a:spLocks noGrp="1"/>
          </p:cNvSpPr>
          <p:nvPr>
            <p:ph type="body" idx="1"/>
          </p:nvPr>
        </p:nvSpPr>
        <p:spPr>
          <a:xfrm>
            <a:off x="1679579" y="3362325"/>
            <a:ext cx="10315573" cy="1647824"/>
          </a:xfrm>
        </p:spPr>
        <p:txBody>
          <a:bodyPr anchor="b"/>
          <a:lstStyle>
            <a:lvl1pPr marL="0" indent="0">
              <a:buNone/>
              <a:defRPr sz="4800" b="1"/>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fr-FR"/>
              <a:t>Modifier les styles du texte du masque</a:t>
            </a:r>
          </a:p>
        </p:txBody>
      </p:sp>
      <p:sp>
        <p:nvSpPr>
          <p:cNvPr id="4" name="Espace réservé du contenu 3"/>
          <p:cNvSpPr>
            <a:spLocks noGrp="1"/>
          </p:cNvSpPr>
          <p:nvPr>
            <p:ph sz="half" idx="2"/>
          </p:nvPr>
        </p:nvSpPr>
        <p:spPr>
          <a:xfrm>
            <a:off x="1679579" y="5010151"/>
            <a:ext cx="10315573" cy="73691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2344401" y="3362325"/>
            <a:ext cx="10366376" cy="1647824"/>
          </a:xfrm>
        </p:spPr>
        <p:txBody>
          <a:bodyPr anchor="b"/>
          <a:lstStyle>
            <a:lvl1pPr marL="0" indent="0">
              <a:buNone/>
              <a:defRPr sz="4800" b="1"/>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fr-FR"/>
              <a:t>Modifier les styles du texte du masque</a:t>
            </a:r>
          </a:p>
        </p:txBody>
      </p:sp>
      <p:sp>
        <p:nvSpPr>
          <p:cNvPr id="6" name="Espace réservé du contenu 5"/>
          <p:cNvSpPr>
            <a:spLocks noGrp="1"/>
          </p:cNvSpPr>
          <p:nvPr>
            <p:ph sz="quarter" idx="4"/>
          </p:nvPr>
        </p:nvSpPr>
        <p:spPr>
          <a:xfrm>
            <a:off x="12344401" y="5010151"/>
            <a:ext cx="10366376" cy="73691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4FE67B-104C-4DF8-996E-D5A12DD36BD1}" type="datetimeFigureOut">
              <a:rPr lang="fr-FR" smtClean="0"/>
              <a:t>12/11/2024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135392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D4FE67B-104C-4DF8-996E-D5A12DD36BD1}" type="datetimeFigureOut">
              <a:rPr lang="fr-FR" smtClean="0"/>
              <a:t>12/11/2024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094565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4FE67B-104C-4DF8-996E-D5A12DD36BD1}" type="datetimeFigureOut">
              <a:rPr lang="fr-FR" smtClean="0"/>
              <a:t>12/11/2024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4183596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6" y="914400"/>
            <a:ext cx="7864475" cy="3200400"/>
          </a:xfrm>
        </p:spPr>
        <p:txBody>
          <a:bodyPr anchor="b"/>
          <a:lstStyle>
            <a:lvl1pPr>
              <a:defRPr sz="6400"/>
            </a:lvl1pPr>
          </a:lstStyle>
          <a:p>
            <a:r>
              <a:rPr lang="fr-FR"/>
              <a:t>Modifiez le style du titre</a:t>
            </a:r>
          </a:p>
        </p:txBody>
      </p:sp>
      <p:sp>
        <p:nvSpPr>
          <p:cNvPr id="3" name="Espace réservé du contenu 2"/>
          <p:cNvSpPr>
            <a:spLocks noGrp="1"/>
          </p:cNvSpPr>
          <p:nvPr>
            <p:ph idx="1"/>
          </p:nvPr>
        </p:nvSpPr>
        <p:spPr>
          <a:xfrm>
            <a:off x="10366376" y="1974852"/>
            <a:ext cx="12344400" cy="9747251"/>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679576" y="4114801"/>
            <a:ext cx="7864475" cy="7623176"/>
          </a:xfrm>
        </p:spPr>
        <p:txBody>
          <a:bodyPr/>
          <a:lstStyle>
            <a:lvl1pPr marL="0" indent="0">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31426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757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6" y="914400"/>
            <a:ext cx="7864475" cy="3200400"/>
          </a:xfrm>
        </p:spPr>
        <p:txBody>
          <a:bodyPr anchor="b"/>
          <a:lstStyle>
            <a:lvl1pPr>
              <a:defRPr sz="6400"/>
            </a:lvl1pPr>
          </a:lstStyle>
          <a:p>
            <a:r>
              <a:rPr lang="fr-FR"/>
              <a:t>Modifiez le style du titre</a:t>
            </a:r>
          </a:p>
        </p:txBody>
      </p:sp>
      <p:sp>
        <p:nvSpPr>
          <p:cNvPr id="3" name="Espace réservé pour une image  2"/>
          <p:cNvSpPr>
            <a:spLocks noGrp="1"/>
          </p:cNvSpPr>
          <p:nvPr>
            <p:ph type="pic" idx="1"/>
          </p:nvPr>
        </p:nvSpPr>
        <p:spPr>
          <a:xfrm>
            <a:off x="10366376" y="1974852"/>
            <a:ext cx="12344400" cy="9747251"/>
          </a:xfrm>
        </p:spPr>
        <p:txBody>
          <a:bodyPr/>
          <a:lstStyle>
            <a:lvl1pPr marL="0" indent="0">
              <a:buNone/>
              <a:defRPr sz="6400"/>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fr-FR"/>
              <a:t>Cliquez sur l'icône pour ajouter une image</a:t>
            </a:r>
          </a:p>
        </p:txBody>
      </p:sp>
      <p:sp>
        <p:nvSpPr>
          <p:cNvPr id="4" name="Espace réservé du texte 3"/>
          <p:cNvSpPr>
            <a:spLocks noGrp="1"/>
          </p:cNvSpPr>
          <p:nvPr>
            <p:ph type="body" sz="half" idx="2"/>
          </p:nvPr>
        </p:nvSpPr>
        <p:spPr>
          <a:xfrm>
            <a:off x="1679576" y="4114801"/>
            <a:ext cx="7864475" cy="7623176"/>
          </a:xfrm>
        </p:spPr>
        <p:txBody>
          <a:bodyPr/>
          <a:lstStyle>
            <a:lvl1pPr marL="0" indent="0">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541928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003820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449801" y="730249"/>
            <a:ext cx="5257800" cy="1162367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676401" y="730249"/>
            <a:ext cx="15468600" cy="116236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526677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3850105" y="1466968"/>
            <a:ext cx="12282312" cy="933451"/>
          </a:xfrm>
          <a:prstGeom prst="rect">
            <a:avLst/>
          </a:prstGeom>
        </p:spPr>
        <p:txBody>
          <a:bodyPr anchor="ctr"/>
          <a:lstStyle>
            <a:lvl1pPr>
              <a:defRPr lang="en-US" sz="4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3850104" y="2575560"/>
            <a:ext cx="18857493" cy="8702677"/>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60" y="2091996"/>
            <a:ext cx="723901" cy="103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606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3850105" y="1466968"/>
            <a:ext cx="12282312" cy="933451"/>
          </a:xfrm>
          <a:prstGeom prst="rect">
            <a:avLst/>
          </a:prstGeom>
        </p:spPr>
        <p:txBody>
          <a:bodyPr anchor="ctr"/>
          <a:lstStyle>
            <a:lvl1pPr>
              <a:defRPr lang="en-US" sz="4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3850104" y="2575560"/>
            <a:ext cx="18857493" cy="8702677"/>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1790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re + Sous-titre Rubrique - Mandarine BS">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60" y="2091996"/>
            <a:ext cx="723901" cy="103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506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3850105" y="1466968"/>
            <a:ext cx="12282312" cy="933451"/>
          </a:xfrm>
          <a:prstGeom prst="rect">
            <a:avLst/>
          </a:prstGeom>
        </p:spPr>
        <p:txBody>
          <a:bodyPr anchor="ctr"/>
          <a:lstStyle>
            <a:lvl1pPr>
              <a:defRPr lang="en-US" sz="4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3850104" y="2575560"/>
            <a:ext cx="18857493" cy="8702677"/>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60" y="2091996"/>
            <a:ext cx="723901" cy="103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430424" y="3972403"/>
            <a:ext cx="2762251" cy="4327525"/>
          </a:xfrm>
        </p:spPr>
        <p:txBody>
          <a:bodyPr>
            <a:noAutofit/>
          </a:bodyPr>
          <a:lstStyle>
            <a:lvl1pPr marL="0" indent="0">
              <a:buFont typeface="Arial" panose="020B0604020202020204" pitchFamily="34" charset="0"/>
              <a:buNone/>
              <a:defRPr sz="2200">
                <a:solidFill>
                  <a:schemeClr val="tx1"/>
                </a:solidFill>
              </a:defRPr>
            </a:lvl1pPr>
            <a:lvl2pPr marL="914411" indent="0">
              <a:buFont typeface="Arial" panose="020B0604020202020204" pitchFamily="34" charset="0"/>
              <a:buNone/>
              <a:defRPr sz="2200">
                <a:solidFill>
                  <a:schemeClr val="tx1"/>
                </a:solidFill>
              </a:defRPr>
            </a:lvl2pPr>
            <a:lvl3pPr marL="1828823" indent="0">
              <a:buFont typeface="Arial" panose="020B0604020202020204" pitchFamily="34" charset="0"/>
              <a:buNone/>
              <a:defRPr sz="2200">
                <a:solidFill>
                  <a:schemeClr val="tx1"/>
                </a:solidFill>
              </a:defRPr>
            </a:lvl3pPr>
            <a:lvl4pPr marL="2743234" indent="0">
              <a:buFont typeface="Arial" panose="020B0604020202020204" pitchFamily="34" charset="0"/>
              <a:buNone/>
              <a:defRPr sz="2200">
                <a:solidFill>
                  <a:schemeClr val="tx1"/>
                </a:solidFill>
              </a:defRPr>
            </a:lvl4pPr>
            <a:lvl5pPr marL="3657646" indent="0">
              <a:buFont typeface="Arial" panose="020B0604020202020204" pitchFamily="34" charset="0"/>
              <a:buNone/>
              <a:defRPr sz="2200">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userDrawn="1"/>
        </p:nvSpPr>
        <p:spPr>
          <a:xfrm>
            <a:off x="430424" y="3209031"/>
            <a:ext cx="2762251" cy="646331"/>
          </a:xfrm>
          <a:prstGeom prst="rect">
            <a:avLst/>
          </a:prstGeom>
          <a:noFill/>
        </p:spPr>
        <p:txBody>
          <a:bodyPr wrap="square" rtlCol="0">
            <a:spAutoFit/>
          </a:bodyPr>
          <a:lstStyle/>
          <a:p>
            <a:r>
              <a:rPr lang="fr-FR" sz="3600"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691803477"/>
      </p:ext>
    </p:extLst>
  </p:cSld>
  <p:clrMapOvr>
    <a:masterClrMapping/>
  </p:clrMapOvr>
  <p:extLst>
    <p:ext uri="{DCECCB84-F9BA-43D5-87BE-67443E8EF086}">
      <p15:sldGuideLst xmlns:p15="http://schemas.microsoft.com/office/powerpoint/2012/main">
        <p15:guide id="1" orient="horz" pos="1253">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u Vierge - bleu">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23648188" y="172505"/>
            <a:ext cx="477149" cy="584408"/>
          </a:xfrm>
          <a:prstGeom prst="rect">
            <a:avLst/>
          </a:prstGeom>
        </p:spPr>
      </p:pic>
      <p:sp>
        <p:nvSpPr>
          <p:cNvPr id="11" name="Espace réservé du texte 2"/>
          <p:cNvSpPr>
            <a:spLocks noGrp="1"/>
          </p:cNvSpPr>
          <p:nvPr>
            <p:ph idx="1"/>
          </p:nvPr>
        </p:nvSpPr>
        <p:spPr>
          <a:xfrm>
            <a:off x="1676400" y="3116835"/>
            <a:ext cx="21031200" cy="8702677"/>
          </a:xfrm>
          <a:prstGeom prst="rect">
            <a:avLst/>
          </a:prstGeom>
        </p:spPr>
        <p:txBody>
          <a:bodyPr vert="horz" lIns="91440" tIns="45720" rIns="91440" bIns="45720" rtlCol="0" anchor="t">
            <a:normAutofit/>
          </a:bodyPr>
          <a:lstStyle>
            <a:lvl1pPr>
              <a:defRPr sz="2800">
                <a:latin typeface="Segoe UI Semibold" panose="020B0702040204020203" pitchFamily="34" charset="0"/>
                <a:cs typeface="Segoe UI Semibold" panose="020B0702040204020203" pitchFamily="34" charset="0"/>
              </a:defRPr>
            </a:lvl1pPr>
            <a:lvl2pPr>
              <a:defRPr sz="2800">
                <a:latin typeface="Segoe UI Light" panose="020B0502040204020203" pitchFamily="34" charset="0"/>
                <a:cs typeface="Segoe UI Light" panose="020B0502040204020203" pitchFamily="34" charset="0"/>
              </a:defRPr>
            </a:lvl2pPr>
            <a:lvl3pPr>
              <a:defRPr sz="2800">
                <a:latin typeface="Segoe UI Light" panose="020B0502040204020203" pitchFamily="34" charset="0"/>
                <a:cs typeface="Segoe UI Light" panose="020B0502040204020203" pitchFamily="34" charset="0"/>
              </a:defRPr>
            </a:lvl3pPr>
            <a:lvl4pPr>
              <a:defRPr sz="2800">
                <a:latin typeface="Segoe UI Light" panose="020B0502040204020203" pitchFamily="34" charset="0"/>
                <a:cs typeface="Segoe UI Light" panose="020B0502040204020203" pitchFamily="34" charset="0"/>
              </a:defRPr>
            </a:lvl4pPr>
            <a:lvl5pPr>
              <a:defRPr sz="2800">
                <a:latin typeface="Segoe UI Light" panose="020B0502040204020203" pitchFamily="34" charset="0"/>
                <a:cs typeface="Segoe UI Light" panose="020B0502040204020203"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5"/>
          <p:cNvSpPr>
            <a:spLocks noGrp="1"/>
          </p:cNvSpPr>
          <p:nvPr>
            <p:ph type="body" sz="quarter" idx="11"/>
          </p:nvPr>
        </p:nvSpPr>
        <p:spPr>
          <a:xfrm>
            <a:off x="3" y="936003"/>
            <a:ext cx="24384000" cy="1080000"/>
          </a:xfrm>
          <a:prstGeom prst="rect">
            <a:avLst/>
          </a:prstGeom>
        </p:spPr>
        <p:txBody>
          <a:bodyPr anchor="ctr"/>
          <a:lstStyle>
            <a:lvl1pPr marL="0" indent="0" algn="ctr">
              <a:buNone/>
              <a:defRPr sz="3200">
                <a:solidFill>
                  <a:schemeClr val="accent1"/>
                </a:solidFill>
                <a:latin typeface="Segoe UI Light" panose="020B0502040204020203" pitchFamily="34" charset="0"/>
                <a:cs typeface="Segoe UI Light" panose="020B0502040204020203" pitchFamily="34" charset="0"/>
              </a:defRPr>
            </a:lvl1pPr>
          </a:lstStyle>
          <a:p>
            <a:pPr lvl="0"/>
            <a:r>
              <a:rPr lang="fr-FR"/>
              <a:t>Modifiez les styles du texte du masque</a:t>
            </a:r>
          </a:p>
        </p:txBody>
      </p:sp>
    </p:spTree>
    <p:extLst>
      <p:ext uri="{BB962C8B-B14F-4D97-AF65-F5344CB8AC3E}">
        <p14:creationId xmlns:p14="http://schemas.microsoft.com/office/powerpoint/2010/main" val="13558254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72779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sp>
        <p:nvSpPr>
          <p:cNvPr id="2" name="Titre 1"/>
          <p:cNvSpPr>
            <a:spLocks noGrp="1"/>
          </p:cNvSpPr>
          <p:nvPr>
            <p:ph type="ctrTitle"/>
          </p:nvPr>
        </p:nvSpPr>
        <p:spPr>
          <a:xfrm>
            <a:off x="3048000" y="2244725"/>
            <a:ext cx="18288000" cy="4775200"/>
          </a:xfrm>
        </p:spPr>
        <p:txBody>
          <a:bodyPr anchor="ctr"/>
          <a:lstStyle>
            <a:lvl1pPr algn="ctr">
              <a:defRPr sz="120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3048000" y="8509971"/>
            <a:ext cx="18288000" cy="3311525"/>
          </a:xfrm>
        </p:spPr>
        <p:txBody>
          <a:bodyPr/>
          <a:lstStyle>
            <a:lvl1pPr marL="0" indent="0" algn="ctr">
              <a:buNone/>
              <a:defRPr sz="4800"/>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fr-FR"/>
              <a:t>Modifier le style des sous-titres du masque</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9851"/>
            <a:ext cx="24384000" cy="6571280"/>
          </a:xfrm>
          <a:prstGeom prst="rect">
            <a:avLst/>
          </a:prstGeom>
        </p:spPr>
      </p:pic>
    </p:spTree>
    <p:extLst>
      <p:ext uri="{BB962C8B-B14F-4D97-AF65-F5344CB8AC3E}">
        <p14:creationId xmlns:p14="http://schemas.microsoft.com/office/powerpoint/2010/main" val="212290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679576" y="666752"/>
            <a:ext cx="18288000" cy="1295400"/>
          </a:xfrm>
        </p:spPr>
        <p:txBody>
          <a:bodyPr>
            <a:normAutofit/>
          </a:bodyPr>
          <a:lstStyle>
            <a:lvl1pPr>
              <a:defRPr sz="7200"/>
            </a:lvl1pPr>
          </a:lstStyle>
          <a:p>
            <a:r>
              <a:rPr lang="fr-FR" dirty="0"/>
              <a:t>Modifiez le style du titre</a:t>
            </a:r>
            <a:endParaRPr lang="en-US" dirty="0"/>
          </a:p>
        </p:txBody>
      </p:sp>
      <p:sp>
        <p:nvSpPr>
          <p:cNvPr id="5" name="Slide Number Placeholder 4"/>
          <p:cNvSpPr>
            <a:spLocks noGrp="1"/>
          </p:cNvSpPr>
          <p:nvPr>
            <p:ph type="sldNum" sz="quarter" idx="12"/>
          </p:nvPr>
        </p:nvSpPr>
        <p:spPr/>
        <p:txBody>
          <a:bodyPr/>
          <a:lstStyle>
            <a:lvl1pPr algn="ctr">
              <a:defRPr/>
            </a:lvl1pPr>
          </a:lstStyle>
          <a:p>
            <a:pPr>
              <a:defRPr/>
            </a:pPr>
            <a:fld id="{D3D52E03-1911-4AD8-A1C0-E039C515BC0E}" type="slidenum">
              <a:rPr lang="fr-FR" altLang="fr-FR" smtClean="0"/>
              <a:pPr>
                <a:defRPr/>
              </a:pPr>
              <a:t>‹n°›</a:t>
            </a:fld>
            <a:endParaRPr lang="fr-FR" altLang="fr-FR" dirty="0"/>
          </a:p>
        </p:txBody>
      </p:sp>
    </p:spTree>
    <p:extLst>
      <p:ext uri="{BB962C8B-B14F-4D97-AF65-F5344CB8AC3E}">
        <p14:creationId xmlns:p14="http://schemas.microsoft.com/office/powerpoint/2010/main" val="687158874"/>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097867" y="1727200"/>
            <a:ext cx="18609733" cy="1095376"/>
          </a:xfrm>
        </p:spPr>
        <p:txBody>
          <a:bodyPr/>
          <a:lstStyle>
            <a:lvl1pPr>
              <a:defRPr>
                <a:latin typeface="Segoe UI Light" panose="020B0502040204020203" pitchFamily="34" charset="0"/>
                <a:cs typeface="Segoe UI Light" panose="020B0502040204020203" pitchFamily="34" charset="0"/>
              </a:defRPr>
            </a:lvl1pPr>
          </a:lstStyle>
          <a:p>
            <a:r>
              <a:rPr lang="fr-FR"/>
              <a:t>Modifiez le style du titre</a:t>
            </a:r>
          </a:p>
        </p:txBody>
      </p:sp>
      <p:sp>
        <p:nvSpPr>
          <p:cNvPr id="3" name="Espace réservé du contenu 2"/>
          <p:cNvSpPr>
            <a:spLocks noGrp="1"/>
          </p:cNvSpPr>
          <p:nvPr>
            <p:ph idx="1"/>
          </p:nvPr>
        </p:nvSpPr>
        <p:spPr>
          <a:xfrm>
            <a:off x="4097867" y="3092448"/>
            <a:ext cx="18609733" cy="8702677"/>
          </a:xfrm>
        </p:spPr>
        <p:txBody>
          <a:bodyPr/>
          <a:lstStyle>
            <a:lvl1pPr marL="0" indent="0">
              <a:buNone/>
              <a:defRPr>
                <a:solidFill>
                  <a:srgbClr val="FF0000"/>
                </a:solidFill>
                <a:latin typeface="Segoe UI Light" panose="020B0502040204020203" pitchFamily="34" charset="0"/>
                <a:cs typeface="Segoe UI Light" panose="020B0502040204020203" pitchFamily="34" charset="0"/>
              </a:defRPr>
            </a:lvl1pPr>
            <a:lvl2pPr marL="914411" indent="0">
              <a:buNone/>
              <a:defRPr>
                <a:latin typeface="Segoe UI Light" panose="020B0502040204020203" pitchFamily="34" charset="0"/>
                <a:cs typeface="Segoe UI Light" panose="020B0502040204020203" pitchFamily="34" charset="0"/>
              </a:defRPr>
            </a:lvl2pPr>
            <a:lvl3pPr marL="1828823" indent="0">
              <a:buNone/>
              <a:defRPr>
                <a:latin typeface="Segoe UI Light" panose="020B0502040204020203" pitchFamily="34" charset="0"/>
                <a:cs typeface="Segoe UI Light" panose="020B0502040204020203" pitchFamily="34" charset="0"/>
              </a:defRPr>
            </a:lvl3pPr>
            <a:lvl4pPr marL="2743234" indent="0">
              <a:buNone/>
              <a:defRPr>
                <a:latin typeface="Segoe UI Light" panose="020B0502040204020203" pitchFamily="34" charset="0"/>
                <a:cs typeface="Segoe UI Light" panose="020B0502040204020203" pitchFamily="34" charset="0"/>
              </a:defRPr>
            </a:lvl4pPr>
            <a:lvl5pPr marL="3657646" indent="0">
              <a:buNone/>
              <a:defRPr>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8720990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63699" y="3419479"/>
            <a:ext cx="21031200" cy="5705475"/>
          </a:xfrm>
        </p:spPr>
        <p:txBody>
          <a:bodyPr anchor="b"/>
          <a:lstStyle>
            <a:lvl1pPr>
              <a:defRPr sz="12000"/>
            </a:lvl1pPr>
          </a:lstStyle>
          <a:p>
            <a:r>
              <a:rPr lang="fr-FR"/>
              <a:t>Modifiez le style du titre</a:t>
            </a:r>
          </a:p>
        </p:txBody>
      </p:sp>
      <p:sp>
        <p:nvSpPr>
          <p:cNvPr id="3" name="Espace réservé du texte 2"/>
          <p:cNvSpPr>
            <a:spLocks noGrp="1"/>
          </p:cNvSpPr>
          <p:nvPr>
            <p:ph type="body" idx="1"/>
          </p:nvPr>
        </p:nvSpPr>
        <p:spPr>
          <a:xfrm>
            <a:off x="1663699" y="9178928"/>
            <a:ext cx="21031200" cy="3000373"/>
          </a:xfrm>
        </p:spPr>
        <p:txBody>
          <a:bodyPr/>
          <a:lstStyle>
            <a:lvl1pPr marL="0" indent="0">
              <a:buNone/>
              <a:defRPr sz="4800">
                <a:solidFill>
                  <a:schemeClr val="tx1">
                    <a:tint val="75000"/>
                  </a:schemeClr>
                </a:solidFill>
              </a:defRPr>
            </a:lvl1pPr>
            <a:lvl2pPr marL="914411" indent="0">
              <a:buNone/>
              <a:defRPr sz="4000">
                <a:solidFill>
                  <a:schemeClr val="tx1">
                    <a:tint val="75000"/>
                  </a:schemeClr>
                </a:solidFill>
              </a:defRPr>
            </a:lvl2pPr>
            <a:lvl3pPr marL="1828823" indent="0">
              <a:buNone/>
              <a:defRPr sz="3600">
                <a:solidFill>
                  <a:schemeClr val="tx1">
                    <a:tint val="75000"/>
                  </a:schemeClr>
                </a:solidFill>
              </a:defRPr>
            </a:lvl3pPr>
            <a:lvl4pPr marL="2743234" indent="0">
              <a:buNone/>
              <a:defRPr sz="3200">
                <a:solidFill>
                  <a:schemeClr val="tx1">
                    <a:tint val="75000"/>
                  </a:schemeClr>
                </a:solidFill>
              </a:defRPr>
            </a:lvl4pPr>
            <a:lvl5pPr marL="3657646" indent="0">
              <a:buNone/>
              <a:defRPr sz="3200">
                <a:solidFill>
                  <a:schemeClr val="tx1">
                    <a:tint val="75000"/>
                  </a:schemeClr>
                </a:solidFill>
              </a:defRPr>
            </a:lvl5pPr>
            <a:lvl6pPr marL="4572057" indent="0">
              <a:buNone/>
              <a:defRPr sz="3200">
                <a:solidFill>
                  <a:schemeClr val="tx1">
                    <a:tint val="75000"/>
                  </a:schemeClr>
                </a:solidFill>
              </a:defRPr>
            </a:lvl6pPr>
            <a:lvl7pPr marL="5486469" indent="0">
              <a:buNone/>
              <a:defRPr sz="3200">
                <a:solidFill>
                  <a:schemeClr val="tx1">
                    <a:tint val="75000"/>
                  </a:schemeClr>
                </a:solidFill>
              </a:defRPr>
            </a:lvl7pPr>
            <a:lvl8pPr marL="6400880" indent="0">
              <a:buNone/>
              <a:defRPr sz="3200">
                <a:solidFill>
                  <a:schemeClr val="tx1">
                    <a:tint val="75000"/>
                  </a:schemeClr>
                </a:solidFill>
              </a:defRPr>
            </a:lvl8pPr>
            <a:lvl9pPr marL="7315291" indent="0">
              <a:buNone/>
              <a:defRPr sz="3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84843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676400" y="3651248"/>
            <a:ext cx="10363200" cy="870267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2344400" y="3651248"/>
            <a:ext cx="10363200" cy="870267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4FE67B-104C-4DF8-996E-D5A12DD36BD1}"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4191189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79576" y="730251"/>
            <a:ext cx="21031200" cy="2651125"/>
          </a:xfrm>
        </p:spPr>
        <p:txBody>
          <a:bodyPr/>
          <a:lstStyle/>
          <a:p>
            <a:r>
              <a:rPr lang="fr-FR"/>
              <a:t>Modifiez le style du titre</a:t>
            </a:r>
          </a:p>
        </p:txBody>
      </p:sp>
      <p:sp>
        <p:nvSpPr>
          <p:cNvPr id="3" name="Espace réservé du texte 2"/>
          <p:cNvSpPr>
            <a:spLocks noGrp="1"/>
          </p:cNvSpPr>
          <p:nvPr>
            <p:ph type="body" idx="1"/>
          </p:nvPr>
        </p:nvSpPr>
        <p:spPr>
          <a:xfrm>
            <a:off x="1679579" y="3362325"/>
            <a:ext cx="10315573" cy="1647824"/>
          </a:xfrm>
        </p:spPr>
        <p:txBody>
          <a:bodyPr anchor="b"/>
          <a:lstStyle>
            <a:lvl1pPr marL="0" indent="0">
              <a:buNone/>
              <a:defRPr sz="4800" b="1"/>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fr-FR"/>
              <a:t>Modifier les styles du texte du masque</a:t>
            </a:r>
          </a:p>
        </p:txBody>
      </p:sp>
      <p:sp>
        <p:nvSpPr>
          <p:cNvPr id="4" name="Espace réservé du contenu 3"/>
          <p:cNvSpPr>
            <a:spLocks noGrp="1"/>
          </p:cNvSpPr>
          <p:nvPr>
            <p:ph sz="half" idx="2"/>
          </p:nvPr>
        </p:nvSpPr>
        <p:spPr>
          <a:xfrm>
            <a:off x="1679579" y="5010151"/>
            <a:ext cx="10315573" cy="73691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2344401" y="3362325"/>
            <a:ext cx="10366376" cy="1647824"/>
          </a:xfrm>
        </p:spPr>
        <p:txBody>
          <a:bodyPr anchor="b"/>
          <a:lstStyle>
            <a:lvl1pPr marL="0" indent="0">
              <a:buNone/>
              <a:defRPr sz="4800" b="1"/>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fr-FR"/>
              <a:t>Modifier les styles du texte du masque</a:t>
            </a:r>
          </a:p>
        </p:txBody>
      </p:sp>
      <p:sp>
        <p:nvSpPr>
          <p:cNvPr id="6" name="Espace réservé du contenu 5"/>
          <p:cNvSpPr>
            <a:spLocks noGrp="1"/>
          </p:cNvSpPr>
          <p:nvPr>
            <p:ph sz="quarter" idx="4"/>
          </p:nvPr>
        </p:nvSpPr>
        <p:spPr>
          <a:xfrm>
            <a:off x="12344401" y="5010151"/>
            <a:ext cx="10366376" cy="73691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4FE67B-104C-4DF8-996E-D5A12DD36BD1}" type="datetimeFigureOut">
              <a:rPr lang="fr-FR" smtClean="0"/>
              <a:t>12/11/2024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846905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D4FE67B-104C-4DF8-996E-D5A12DD36BD1}" type="datetimeFigureOut">
              <a:rPr lang="fr-FR" smtClean="0"/>
              <a:t>12/11/2024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580318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4FE67B-104C-4DF8-996E-D5A12DD36BD1}" type="datetimeFigureOut">
              <a:rPr lang="fr-FR" smtClean="0"/>
              <a:t>12/11/2024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230776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6" y="914400"/>
            <a:ext cx="7864475" cy="3200400"/>
          </a:xfrm>
        </p:spPr>
        <p:txBody>
          <a:bodyPr anchor="b"/>
          <a:lstStyle>
            <a:lvl1pPr>
              <a:defRPr sz="6400"/>
            </a:lvl1pPr>
          </a:lstStyle>
          <a:p>
            <a:r>
              <a:rPr lang="fr-FR"/>
              <a:t>Modifiez le style du titre</a:t>
            </a:r>
          </a:p>
        </p:txBody>
      </p:sp>
      <p:sp>
        <p:nvSpPr>
          <p:cNvPr id="3" name="Espace réservé du contenu 2"/>
          <p:cNvSpPr>
            <a:spLocks noGrp="1"/>
          </p:cNvSpPr>
          <p:nvPr>
            <p:ph idx="1"/>
          </p:nvPr>
        </p:nvSpPr>
        <p:spPr>
          <a:xfrm>
            <a:off x="10366376" y="1974852"/>
            <a:ext cx="12344400" cy="9747251"/>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679576" y="4114801"/>
            <a:ext cx="7864475" cy="7623176"/>
          </a:xfrm>
        </p:spPr>
        <p:txBody>
          <a:bodyPr/>
          <a:lstStyle>
            <a:lvl1pPr marL="0" indent="0">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56188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6" y="914400"/>
            <a:ext cx="7864475" cy="3200400"/>
          </a:xfrm>
        </p:spPr>
        <p:txBody>
          <a:bodyPr anchor="b"/>
          <a:lstStyle>
            <a:lvl1pPr>
              <a:defRPr sz="6400"/>
            </a:lvl1pPr>
          </a:lstStyle>
          <a:p>
            <a:r>
              <a:rPr lang="fr-FR"/>
              <a:t>Modifiez le style du titre</a:t>
            </a:r>
          </a:p>
        </p:txBody>
      </p:sp>
      <p:sp>
        <p:nvSpPr>
          <p:cNvPr id="3" name="Espace réservé pour une image  2"/>
          <p:cNvSpPr>
            <a:spLocks noGrp="1"/>
          </p:cNvSpPr>
          <p:nvPr>
            <p:ph type="pic" idx="1"/>
          </p:nvPr>
        </p:nvSpPr>
        <p:spPr>
          <a:xfrm>
            <a:off x="10366376" y="1974852"/>
            <a:ext cx="12344400" cy="9747251"/>
          </a:xfrm>
        </p:spPr>
        <p:txBody>
          <a:bodyPr/>
          <a:lstStyle>
            <a:lvl1pPr marL="0" indent="0">
              <a:buNone/>
              <a:defRPr sz="6400"/>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fr-FR"/>
              <a:t>Cliquez sur l'icône pour ajouter une image</a:t>
            </a:r>
          </a:p>
        </p:txBody>
      </p:sp>
      <p:sp>
        <p:nvSpPr>
          <p:cNvPr id="4" name="Espace réservé du texte 3"/>
          <p:cNvSpPr>
            <a:spLocks noGrp="1"/>
          </p:cNvSpPr>
          <p:nvPr>
            <p:ph type="body" sz="half" idx="2"/>
          </p:nvPr>
        </p:nvSpPr>
        <p:spPr>
          <a:xfrm>
            <a:off x="1679576" y="4114801"/>
            <a:ext cx="7864475" cy="7623176"/>
          </a:xfrm>
        </p:spPr>
        <p:txBody>
          <a:bodyPr/>
          <a:lstStyle>
            <a:lvl1pPr marL="0" indent="0">
              <a:buNone/>
              <a:defRPr sz="32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12/11/2024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451912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125348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449801" y="730249"/>
            <a:ext cx="5257800" cy="1162367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676401" y="730249"/>
            <a:ext cx="15468600" cy="116236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71246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sz="half" idx="1"/>
          </p:nvPr>
        </p:nvSpPr>
        <p:spPr>
          <a:xfrm>
            <a:off x="839534" y="2596961"/>
            <a:ext cx="10188628" cy="10661162"/>
          </a:xfrm>
        </p:spPr>
        <p:txBody>
          <a:bodyPr/>
          <a:lstStyle>
            <a:lvl1pPr>
              <a:defRPr sz="7466"/>
            </a:lvl1pPr>
            <a:lvl2pPr>
              <a:defRPr sz="6400"/>
            </a:lvl2pPr>
            <a:lvl3pPr>
              <a:defRPr sz="5332"/>
            </a:lvl3pPr>
            <a:lvl4pPr>
              <a:defRPr sz="4800"/>
            </a:lvl4pPr>
            <a:lvl5pPr>
              <a:defRPr sz="4800"/>
            </a:lvl5pPr>
            <a:lvl6pPr>
              <a:defRPr sz="4800"/>
            </a:lvl6pPr>
            <a:lvl7pPr>
              <a:defRPr sz="4800"/>
            </a:lvl7pPr>
            <a:lvl8pPr>
              <a:defRPr sz="4800"/>
            </a:lvl8pPr>
            <a:lvl9pPr>
              <a:defRPr sz="4800"/>
            </a:lvl9p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Espace réservé du contenu 3"/>
          <p:cNvSpPr>
            <a:spLocks noGrp="1"/>
          </p:cNvSpPr>
          <p:nvPr>
            <p:ph sz="half" idx="2"/>
          </p:nvPr>
        </p:nvSpPr>
        <p:spPr>
          <a:xfrm>
            <a:off x="12015534" y="2596961"/>
            <a:ext cx="10188628" cy="10661162"/>
          </a:xfrm>
        </p:spPr>
        <p:txBody>
          <a:bodyPr/>
          <a:lstStyle>
            <a:lvl1pPr>
              <a:defRPr sz="7466"/>
            </a:lvl1pPr>
            <a:lvl2pPr>
              <a:defRPr sz="6400"/>
            </a:lvl2pPr>
            <a:lvl3pPr>
              <a:defRPr sz="5332"/>
            </a:lvl3pPr>
            <a:lvl4pPr>
              <a:defRPr sz="4800"/>
            </a:lvl4pPr>
            <a:lvl5pPr>
              <a:defRPr sz="4800"/>
            </a:lvl5pPr>
            <a:lvl6pPr>
              <a:defRPr sz="4800"/>
            </a:lvl6pPr>
            <a:lvl7pPr>
              <a:defRPr sz="4800"/>
            </a:lvl7pPr>
            <a:lvl8pPr>
              <a:defRPr sz="4800"/>
            </a:lvl8pPr>
            <a:lvl9pPr>
              <a:defRPr sz="4800"/>
            </a:lvl9p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numéro de diapositive 6"/>
          <p:cNvSpPr>
            <a:spLocks noGrp="1"/>
          </p:cNvSpPr>
          <p:nvPr>
            <p:ph type="sldNum" sz="quarter" idx="12"/>
          </p:nvPr>
        </p:nvSpPr>
        <p:spPr/>
        <p:txBody>
          <a:bodyPr/>
          <a:lstStyle/>
          <a:p>
            <a:fld id="{195811F0-3DE0-6444-AA49-1193577F1443}" type="slidenum">
              <a:rPr lang="fr-FR" smtClean="0"/>
              <a:t>‹n°›</a:t>
            </a:fld>
            <a:endParaRPr lang="fr-FR"/>
          </a:p>
        </p:txBody>
      </p:sp>
    </p:spTree>
    <p:extLst>
      <p:ext uri="{BB962C8B-B14F-4D97-AF65-F5344CB8AC3E}">
        <p14:creationId xmlns:p14="http://schemas.microsoft.com/office/powerpoint/2010/main" val="4325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3850105" y="1466968"/>
            <a:ext cx="12282312" cy="933451"/>
          </a:xfrm>
          <a:prstGeom prst="rect">
            <a:avLst/>
          </a:prstGeom>
        </p:spPr>
        <p:txBody>
          <a:bodyPr anchor="ctr"/>
          <a:lstStyle>
            <a:lvl1pPr>
              <a:defRPr lang="en-US" sz="4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3850104" y="2575560"/>
            <a:ext cx="18857493" cy="8702677"/>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60" y="2091996"/>
            <a:ext cx="723901" cy="103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985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3850105" y="1466968"/>
            <a:ext cx="12282312" cy="933451"/>
          </a:xfrm>
          <a:prstGeom prst="rect">
            <a:avLst/>
          </a:prstGeom>
        </p:spPr>
        <p:txBody>
          <a:bodyPr anchor="ctr"/>
          <a:lstStyle>
            <a:lvl1pPr>
              <a:defRPr lang="en-US" sz="4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3850104" y="2575560"/>
            <a:ext cx="18857493" cy="8702677"/>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08292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Titre + Sous-titre Rubrique - Mandarine BS">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60" y="2091996"/>
            <a:ext cx="723901" cy="103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2791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3850105" y="1466968"/>
            <a:ext cx="12282312" cy="933451"/>
          </a:xfrm>
          <a:prstGeom prst="rect">
            <a:avLst/>
          </a:prstGeom>
        </p:spPr>
        <p:txBody>
          <a:bodyPr anchor="ctr"/>
          <a:lstStyle>
            <a:lvl1pPr>
              <a:defRPr lang="en-US" sz="4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3850104" y="2575560"/>
            <a:ext cx="18857493" cy="8702677"/>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60" y="2091996"/>
            <a:ext cx="723901" cy="103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430424" y="3972403"/>
            <a:ext cx="2762251" cy="4327525"/>
          </a:xfrm>
        </p:spPr>
        <p:txBody>
          <a:bodyPr>
            <a:noAutofit/>
          </a:bodyPr>
          <a:lstStyle>
            <a:lvl1pPr marL="0" indent="0">
              <a:buFont typeface="Arial" panose="020B0604020202020204" pitchFamily="34" charset="0"/>
              <a:buNone/>
              <a:defRPr sz="2200">
                <a:solidFill>
                  <a:schemeClr val="tx1"/>
                </a:solidFill>
              </a:defRPr>
            </a:lvl1pPr>
            <a:lvl2pPr marL="914411" indent="0">
              <a:buFont typeface="Arial" panose="020B0604020202020204" pitchFamily="34" charset="0"/>
              <a:buNone/>
              <a:defRPr sz="2200">
                <a:solidFill>
                  <a:schemeClr val="tx1"/>
                </a:solidFill>
              </a:defRPr>
            </a:lvl2pPr>
            <a:lvl3pPr marL="1828823" indent="0">
              <a:buFont typeface="Arial" panose="020B0604020202020204" pitchFamily="34" charset="0"/>
              <a:buNone/>
              <a:defRPr sz="2200">
                <a:solidFill>
                  <a:schemeClr val="tx1"/>
                </a:solidFill>
              </a:defRPr>
            </a:lvl3pPr>
            <a:lvl4pPr marL="2743234" indent="0">
              <a:buFont typeface="Arial" panose="020B0604020202020204" pitchFamily="34" charset="0"/>
              <a:buNone/>
              <a:defRPr sz="2200">
                <a:solidFill>
                  <a:schemeClr val="tx1"/>
                </a:solidFill>
              </a:defRPr>
            </a:lvl4pPr>
            <a:lvl5pPr marL="3657646" indent="0">
              <a:buFont typeface="Arial" panose="020B0604020202020204" pitchFamily="34" charset="0"/>
              <a:buNone/>
              <a:defRPr sz="2200">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userDrawn="1"/>
        </p:nvSpPr>
        <p:spPr>
          <a:xfrm>
            <a:off x="430424" y="3209031"/>
            <a:ext cx="2762251" cy="646331"/>
          </a:xfrm>
          <a:prstGeom prst="rect">
            <a:avLst/>
          </a:prstGeom>
          <a:noFill/>
        </p:spPr>
        <p:txBody>
          <a:bodyPr wrap="square" rtlCol="0">
            <a:spAutoFit/>
          </a:bodyPr>
          <a:lstStyle/>
          <a:p>
            <a:r>
              <a:rPr lang="fr-FR" sz="3600"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3178654640"/>
      </p:ext>
    </p:extLst>
  </p:cSld>
  <p:clrMapOvr>
    <a:masterClrMapping/>
  </p:clrMapOvr>
  <p:extLst>
    <p:ext uri="{DCECCB84-F9BA-43D5-87BE-67443E8EF086}">
      <p15:sldGuideLst xmlns:p15="http://schemas.microsoft.com/office/powerpoint/2012/main">
        <p15:guide id="1" orient="horz" pos="1253">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u Vierge - bleu">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23648188" y="172505"/>
            <a:ext cx="477149" cy="584408"/>
          </a:xfrm>
          <a:prstGeom prst="rect">
            <a:avLst/>
          </a:prstGeom>
        </p:spPr>
      </p:pic>
      <p:sp>
        <p:nvSpPr>
          <p:cNvPr id="11" name="Espace réservé du texte 2"/>
          <p:cNvSpPr>
            <a:spLocks noGrp="1"/>
          </p:cNvSpPr>
          <p:nvPr>
            <p:ph idx="1"/>
          </p:nvPr>
        </p:nvSpPr>
        <p:spPr>
          <a:xfrm>
            <a:off x="1676400" y="3116835"/>
            <a:ext cx="21031200" cy="8702677"/>
          </a:xfrm>
          <a:prstGeom prst="rect">
            <a:avLst/>
          </a:prstGeom>
        </p:spPr>
        <p:txBody>
          <a:bodyPr vert="horz" lIns="91440" tIns="45720" rIns="91440" bIns="45720" rtlCol="0" anchor="t">
            <a:normAutofit/>
          </a:bodyPr>
          <a:lstStyle>
            <a:lvl1pPr>
              <a:defRPr sz="2800">
                <a:latin typeface="Segoe UI Semibold" panose="020B0702040204020203" pitchFamily="34" charset="0"/>
                <a:cs typeface="Segoe UI Semibold" panose="020B0702040204020203" pitchFamily="34" charset="0"/>
              </a:defRPr>
            </a:lvl1pPr>
            <a:lvl2pPr>
              <a:defRPr sz="2800">
                <a:latin typeface="Segoe UI Light" panose="020B0502040204020203" pitchFamily="34" charset="0"/>
                <a:cs typeface="Segoe UI Light" panose="020B0502040204020203" pitchFamily="34" charset="0"/>
              </a:defRPr>
            </a:lvl2pPr>
            <a:lvl3pPr>
              <a:defRPr sz="2800">
                <a:latin typeface="Segoe UI Light" panose="020B0502040204020203" pitchFamily="34" charset="0"/>
                <a:cs typeface="Segoe UI Light" panose="020B0502040204020203" pitchFamily="34" charset="0"/>
              </a:defRPr>
            </a:lvl3pPr>
            <a:lvl4pPr>
              <a:defRPr sz="2800">
                <a:latin typeface="Segoe UI Light" panose="020B0502040204020203" pitchFamily="34" charset="0"/>
                <a:cs typeface="Segoe UI Light" panose="020B0502040204020203" pitchFamily="34" charset="0"/>
              </a:defRPr>
            </a:lvl4pPr>
            <a:lvl5pPr>
              <a:defRPr sz="2800">
                <a:latin typeface="Segoe UI Light" panose="020B0502040204020203" pitchFamily="34" charset="0"/>
                <a:cs typeface="Segoe UI Light" panose="020B0502040204020203"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5"/>
          <p:cNvSpPr>
            <a:spLocks noGrp="1"/>
          </p:cNvSpPr>
          <p:nvPr>
            <p:ph type="body" sz="quarter" idx="11"/>
          </p:nvPr>
        </p:nvSpPr>
        <p:spPr>
          <a:xfrm>
            <a:off x="3" y="936003"/>
            <a:ext cx="24384000" cy="1080000"/>
          </a:xfrm>
          <a:prstGeom prst="rect">
            <a:avLst/>
          </a:prstGeom>
        </p:spPr>
        <p:txBody>
          <a:bodyPr anchor="ctr"/>
          <a:lstStyle>
            <a:lvl1pPr marL="0" indent="0" algn="ctr">
              <a:buNone/>
              <a:defRPr sz="3200">
                <a:solidFill>
                  <a:schemeClr val="accent1"/>
                </a:solidFill>
                <a:latin typeface="Segoe UI Light" panose="020B0502040204020203" pitchFamily="34" charset="0"/>
                <a:cs typeface="Segoe UI Light" panose="020B0502040204020203" pitchFamily="34" charset="0"/>
              </a:defRPr>
            </a:lvl1pPr>
          </a:lstStyle>
          <a:p>
            <a:pPr lvl="0"/>
            <a:r>
              <a:rPr lang="fr-FR"/>
              <a:t>Modifiez les styles du texte du masque</a:t>
            </a:r>
          </a:p>
        </p:txBody>
      </p:sp>
    </p:spTree>
    <p:extLst>
      <p:ext uri="{BB962C8B-B14F-4D97-AF65-F5344CB8AC3E}">
        <p14:creationId xmlns:p14="http://schemas.microsoft.com/office/powerpoint/2010/main" val="2951996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87498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67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92F1-4C10-8AD2-26A7-7CD0A3829E0E}"/>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FCA8A9BF-E6C7-10AC-AEFF-45AA1C94C502}"/>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C63B9ED8-D65F-6CF3-711A-070406BAF434}"/>
              </a:ext>
            </a:extLst>
          </p:cNvPr>
          <p:cNvSpPr>
            <a:spLocks noGrp="1"/>
          </p:cNvSpPr>
          <p:nvPr>
            <p:ph type="dt" sz="half" idx="10"/>
          </p:nvPr>
        </p:nvSpPr>
        <p:spPr/>
        <p:txBody>
          <a:bodyPr/>
          <a:lstStyle/>
          <a:p>
            <a:fld id="{C44DB9EE-C2A2-4C61-A5DE-D4F8E5026822}" type="datetimeFigureOut">
              <a:rPr lang="en-US" smtClean="0"/>
              <a:t>11/12/24</a:t>
            </a:fld>
            <a:endParaRPr lang="en-US"/>
          </a:p>
        </p:txBody>
      </p:sp>
      <p:sp>
        <p:nvSpPr>
          <p:cNvPr id="5" name="Footer Placeholder 4">
            <a:extLst>
              <a:ext uri="{FF2B5EF4-FFF2-40B4-BE49-F238E27FC236}">
                <a16:creationId xmlns:a16="http://schemas.microsoft.com/office/drawing/2014/main" id="{14659427-C852-D231-239D-5A59C843B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42E9E-EB95-06AB-6609-4A2E61C2D193}"/>
              </a:ext>
            </a:extLst>
          </p:cNvPr>
          <p:cNvSpPr>
            <a:spLocks noGrp="1"/>
          </p:cNvSpPr>
          <p:nvPr>
            <p:ph type="sldNum" sz="quarter" idx="12"/>
          </p:nvPr>
        </p:nvSpPr>
        <p:spPr/>
        <p:txBody>
          <a:bodyPr/>
          <a:lstStyle/>
          <a:p>
            <a:fld id="{0507447B-F4E1-4168-9824-EE373D0B0F7D}" type="slidenum">
              <a:rPr lang="en-US" smtClean="0"/>
              <a:t>‹n°›</a:t>
            </a:fld>
            <a:endParaRPr lang="en-US"/>
          </a:p>
        </p:txBody>
      </p:sp>
    </p:spTree>
    <p:extLst>
      <p:ext uri="{BB962C8B-B14F-4D97-AF65-F5344CB8AC3E}">
        <p14:creationId xmlns:p14="http://schemas.microsoft.com/office/powerpoint/2010/main" val="313903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6501" y="613695"/>
            <a:ext cx="20870091" cy="2258653"/>
          </a:xfrm>
        </p:spPr>
        <p:txBody>
          <a:bodyPr anchor="b"/>
          <a:lstStyle>
            <a:lvl1pPr>
              <a:spcBef>
                <a:spcPts val="0"/>
              </a:spcBef>
              <a:defRPr sz="7467"/>
            </a:lvl1pPr>
          </a:lstStyle>
          <a:p>
            <a:r>
              <a:rPr lang="en-CA" dirty="0"/>
              <a:t>Click To Edit Master Title Style</a:t>
            </a:r>
            <a:endParaRPr lang="en-US" dirty="0"/>
          </a:p>
        </p:txBody>
      </p:sp>
      <p:sp>
        <p:nvSpPr>
          <p:cNvPr id="3" name="Subtitle 2"/>
          <p:cNvSpPr>
            <a:spLocks noGrp="1"/>
          </p:cNvSpPr>
          <p:nvPr>
            <p:ph type="subTitle" idx="1"/>
          </p:nvPr>
        </p:nvSpPr>
        <p:spPr>
          <a:xfrm>
            <a:off x="1206505" y="3007937"/>
            <a:ext cx="17245592" cy="1338931"/>
          </a:xfrm>
        </p:spPr>
        <p:txBody>
          <a:bodyPr>
            <a:noAutofit/>
          </a:bodyPr>
          <a:lstStyle>
            <a:lvl1pPr marL="0" indent="0" algn="l">
              <a:spcBef>
                <a:spcPts val="0"/>
              </a:spcBef>
              <a:buNone/>
              <a:defRPr sz="4800">
                <a:solidFill>
                  <a:schemeClr val="tx1">
                    <a:tint val="75000"/>
                  </a:schemeClr>
                </a:solidFil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en-CA" dirty="0"/>
              <a:t>Click to edit Master subtitle style</a:t>
            </a:r>
            <a:endParaRPr lang="en-US" dirty="0"/>
          </a:p>
        </p:txBody>
      </p:sp>
      <p:sp>
        <p:nvSpPr>
          <p:cNvPr id="12" name="Content Placeholder 11"/>
          <p:cNvSpPr>
            <a:spLocks noGrp="1"/>
          </p:cNvSpPr>
          <p:nvPr>
            <p:ph sz="quarter" idx="10" hasCustomPrompt="1"/>
          </p:nvPr>
        </p:nvSpPr>
        <p:spPr>
          <a:xfrm>
            <a:off x="1206503" y="4506912"/>
            <a:ext cx="15953896" cy="1271835"/>
          </a:xfrm>
        </p:spPr>
        <p:txBody>
          <a:bodyPr>
            <a:noAutofit/>
          </a:bodyPr>
          <a:lstStyle>
            <a:lvl1pPr marL="0" indent="0">
              <a:spcBef>
                <a:spcPts val="0"/>
              </a:spcBef>
              <a:buNone/>
              <a:defRPr sz="3200">
                <a:solidFill>
                  <a:srgbClr val="7F7F7F"/>
                </a:solidFill>
              </a:defRPr>
            </a:lvl1pPr>
          </a:lstStyle>
          <a:p>
            <a:pPr lvl="0"/>
            <a:r>
              <a:rPr lang="en-CA" dirty="0"/>
              <a:t>Date</a:t>
            </a:r>
            <a:endParaRPr lang="en-US" dirty="0"/>
          </a:p>
        </p:txBody>
      </p:sp>
    </p:spTree>
    <p:extLst>
      <p:ext uri="{BB962C8B-B14F-4D97-AF65-F5344CB8AC3E}">
        <p14:creationId xmlns:p14="http://schemas.microsoft.com/office/powerpoint/2010/main" val="48439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2120900" y="2278063"/>
            <a:ext cx="2062797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p:cNvSpPr>
            <a:spLocks noGrp="1"/>
          </p:cNvSpPr>
          <p:nvPr>
            <p:ph type="body" idx="1"/>
          </p:nvPr>
        </p:nvSpPr>
        <p:spPr bwMode="auto">
          <a:xfrm>
            <a:off x="2271713" y="4670425"/>
            <a:ext cx="20477162" cy="701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dirty="0">
                <a:sym typeface="Poppins" charset="0"/>
              </a:rPr>
              <a:t>Second level</a:t>
            </a:r>
          </a:p>
          <a:p>
            <a:pPr lvl="2"/>
            <a:r>
              <a:rPr lang="x-none" altLang="x-none" dirty="0">
                <a:sym typeface="Poppins" charset="0"/>
              </a:rPr>
              <a:t>Third level</a:t>
            </a:r>
          </a:p>
          <a:p>
            <a:pPr lvl="3"/>
            <a:r>
              <a:rPr lang="x-none" altLang="x-none" dirty="0">
                <a:sym typeface="Poppins" charset="0"/>
              </a:rPr>
              <a:t>Fourth level</a:t>
            </a:r>
          </a:p>
          <a:p>
            <a:pPr lvl="4"/>
            <a:r>
              <a:rPr lang="x-none" altLang="x-none" dirty="0">
                <a:sym typeface="Poppins" charset="0"/>
              </a:rPr>
              <a:t>Fifth level</a:t>
            </a:r>
          </a:p>
        </p:txBody>
      </p:sp>
    </p:spTree>
  </p:cSld>
  <p:clrMap bg1="dk2" tx1="lt1" bg2="dk1" tx2="lt2" accent1="accent1" accent2="accent2" accent3="accent3" accent4="accent4" accent5="accent5" accent6="accent6" hlink="hlink" folHlink="folHlink"/>
  <p:sldLayoutIdLst>
    <p:sldLayoutId id="2147483790" r:id="rId1"/>
    <p:sldLayoutId id="2147483792" r:id="rId2"/>
    <p:sldLayoutId id="2147483793" r:id="rId3"/>
    <p:sldLayoutId id="2147483791" r:id="rId4"/>
    <p:sldLayoutId id="2147483794" r:id="rId5"/>
    <p:sldLayoutId id="2147483796" r:id="rId6"/>
    <p:sldLayoutId id="2147483861" r:id="rId7"/>
    <p:sldLayoutId id="2147483966" r:id="rId8"/>
    <p:sldLayoutId id="2147483967" r:id="rId9"/>
    <p:sldLayoutId id="2147483968" r:id="rId10"/>
    <p:sldLayoutId id="2147483969" r:id="rId11"/>
    <p:sldLayoutId id="2147483972" r:id="rId12"/>
    <p:sldLayoutId id="2147483973" r:id="rId13"/>
    <p:sldLayoutId id="2147483980" r:id="rId14"/>
  </p:sldLayoutIdLst>
  <p:txStyles>
    <p:titleStyle>
      <a:lvl1pPr algn="l" defTabSz="825500" rtl="0" eaLnBrk="0" fontAlgn="base" hangingPunct="0">
        <a:spcBef>
          <a:spcPct val="0"/>
        </a:spcBef>
        <a:spcAft>
          <a:spcPct val="0"/>
        </a:spcAft>
        <a:defRPr sz="10000" b="1" i="0" kern="1200">
          <a:solidFill>
            <a:schemeClr val="bg1"/>
          </a:solidFill>
          <a:latin typeface="Montserrat Semi" charset="0"/>
          <a:ea typeface="Montserrat Semi" charset="0"/>
          <a:cs typeface="Montserrat Semi" charset="0"/>
          <a:sym typeface="Poppins Medium" charset="0"/>
        </a:defRPr>
      </a:lvl1pPr>
      <a:lvl2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2pPr>
      <a:lvl3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3pPr>
      <a:lvl4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4pPr>
      <a:lvl5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5pPr>
      <a:lvl6pPr marL="4572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6pPr>
      <a:lvl7pPr marL="9144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7pPr>
      <a:lvl8pPr marL="13716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8pPr>
      <a:lvl9pPr marL="18288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9pPr>
    </p:titleStyle>
    <p:bodyStyle>
      <a:lvl1pPr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1pPr>
      <a:lvl2pPr indent="2286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2pPr>
      <a:lvl3pPr indent="4572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3pPr>
      <a:lvl4pPr indent="6858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4pPr>
      <a:lvl5pPr indent="9144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73865" y="1964267"/>
            <a:ext cx="20133736" cy="1417109"/>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2573865" y="3651248"/>
            <a:ext cx="20133736" cy="870267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2573864" y="12712701"/>
            <a:ext cx="4588933" cy="730251"/>
          </a:xfrm>
          <a:prstGeom prst="rect">
            <a:avLst/>
          </a:prstGeom>
        </p:spPr>
        <p:txBody>
          <a:bodyPr vert="horz" lIns="91440" tIns="45720" rIns="91440" bIns="45720" rtlCol="0" anchor="ctr"/>
          <a:lstStyle>
            <a:lvl1pPr algn="l">
              <a:defRPr sz="2400">
                <a:solidFill>
                  <a:schemeClr val="tx1">
                    <a:tint val="75000"/>
                  </a:schemeClr>
                </a:solidFill>
              </a:defRPr>
            </a:lvl1p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3"/>
          </p:nvPr>
        </p:nvSpPr>
        <p:spPr>
          <a:xfrm>
            <a:off x="8077200" y="12712701"/>
            <a:ext cx="8229600" cy="730251"/>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7221200" y="12712701"/>
            <a:ext cx="5486400" cy="730251"/>
          </a:xfrm>
          <a:prstGeom prst="rect">
            <a:avLst/>
          </a:prstGeom>
        </p:spPr>
        <p:txBody>
          <a:bodyPr vert="horz" lIns="91440" tIns="45720" rIns="91440" bIns="45720" rtlCol="0" anchor="ctr"/>
          <a:lstStyle>
            <a:lvl1pPr algn="r">
              <a:defRPr sz="2400">
                <a:solidFill>
                  <a:schemeClr val="tx1">
                    <a:tint val="75000"/>
                  </a:schemeClr>
                </a:solidFill>
              </a:defRPr>
            </a:lvl1pPr>
          </a:lstStyle>
          <a:p>
            <a:fld id="{88881A9C-CD25-45F1-A2C1-FF1B29DDA3C7}" type="slidenum">
              <a:rPr lang="fr-FR" smtClean="0"/>
              <a:t>‹n°›</a:t>
            </a:fld>
            <a:endParaRPr lang="fr-FR"/>
          </a:p>
        </p:txBody>
      </p:sp>
      <p:sp>
        <p:nvSpPr>
          <p:cNvPr id="8" name="Rectangle 7"/>
          <p:cNvSpPr/>
          <p:nvPr/>
        </p:nvSpPr>
        <p:spPr>
          <a:xfrm>
            <a:off x="1392969" y="2"/>
            <a:ext cx="22991032"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prstClr val="white"/>
                </a:solidFill>
                <a:latin typeface="Segoe UI Light" panose="020B0502040204020203" pitchFamily="34" charset="0"/>
                <a:cs typeface="Segoe UI Light" panose="020B0502040204020203" pitchFamily="34" charset="0"/>
              </a:rPr>
              <a:t>Les formations du Mooc Office 365</a:t>
            </a:r>
          </a:p>
        </p:txBody>
      </p:sp>
      <p:sp>
        <p:nvSpPr>
          <p:cNvPr id="11" name="Rectangle 10"/>
          <p:cNvSpPr/>
          <p:nvPr/>
        </p:nvSpPr>
        <p:spPr>
          <a:xfrm>
            <a:off x="1392969" y="2"/>
            <a:ext cx="22991032"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600" dirty="0">
                <a:latin typeface="Segoe UI Light" panose="020B0502040204020203" pitchFamily="34" charset="0"/>
                <a:cs typeface="Segoe UI Light" panose="020B0502040204020203" pitchFamily="34" charset="0"/>
              </a:rPr>
              <a:t>Les formations</a:t>
            </a:r>
            <a:r>
              <a:rPr lang="fr-FR" sz="3600" baseline="0" dirty="0">
                <a:latin typeface="Segoe UI Light" panose="020B0502040204020203" pitchFamily="34" charset="0"/>
                <a:cs typeface="Segoe UI Light" panose="020B0502040204020203" pitchFamily="34" charset="0"/>
              </a:rPr>
              <a:t> du Mooc Office 365</a:t>
            </a:r>
            <a:endParaRPr lang="fr-FR" sz="3600" dirty="0">
              <a:latin typeface="Segoe UI Light" panose="020B0502040204020203" pitchFamily="34" charset="0"/>
              <a:cs typeface="Segoe UI Light" panose="020B0502040204020203" pitchFamily="34" charset="0"/>
            </a:endParaRPr>
          </a:p>
        </p:txBody>
      </p:sp>
      <p:sp>
        <p:nvSpPr>
          <p:cNvPr id="12" name="Rectangle 11"/>
          <p:cNvSpPr/>
          <p:nvPr/>
        </p:nvSpPr>
        <p:spPr>
          <a:xfrm>
            <a:off x="1392969" y="2"/>
            <a:ext cx="22991032"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600" dirty="0">
                <a:latin typeface="Segoe UI Light" panose="020B0502040204020203" pitchFamily="34" charset="0"/>
                <a:cs typeface="Segoe UI Light" panose="020B0502040204020203" pitchFamily="34" charset="0"/>
              </a:rPr>
              <a:t>Les formations</a:t>
            </a:r>
            <a:r>
              <a:rPr lang="fr-FR" sz="3600" baseline="0" dirty="0">
                <a:latin typeface="Segoe UI Light" panose="020B0502040204020203" pitchFamily="34" charset="0"/>
                <a:cs typeface="Segoe UI Light" panose="020B0502040204020203" pitchFamily="34" charset="0"/>
              </a:rPr>
              <a:t> du Mooc Office 365</a:t>
            </a:r>
            <a:endParaRPr lang="fr-FR" sz="3600" dirty="0">
              <a:latin typeface="Segoe UI Light" panose="020B0502040204020203" pitchFamily="34" charset="0"/>
              <a:cs typeface="Segoe UI Light" panose="020B0502040204020203" pitchFamily="34" charset="0"/>
            </a:endParaRPr>
          </a:p>
        </p:txBody>
      </p:sp>
      <p:sp>
        <p:nvSpPr>
          <p:cNvPr id="14" name="Rectangle 13"/>
          <p:cNvSpPr/>
          <p:nvPr userDrawn="1"/>
        </p:nvSpPr>
        <p:spPr>
          <a:xfrm>
            <a:off x="0" y="2"/>
            <a:ext cx="24384000"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600" dirty="0">
                <a:latin typeface="Segoe UI Semibold" panose="020B0702040204020203" pitchFamily="34" charset="0"/>
                <a:cs typeface="Segoe UI Semibold" panose="020B0702040204020203" pitchFamily="34" charset="0"/>
              </a:rPr>
              <a:t>            	L’espace de stockage en ligne OneDrive</a:t>
            </a:r>
          </a:p>
        </p:txBody>
      </p:sp>
    </p:spTree>
    <p:extLst>
      <p:ext uri="{BB962C8B-B14F-4D97-AF65-F5344CB8AC3E}">
        <p14:creationId xmlns:p14="http://schemas.microsoft.com/office/powerpoint/2010/main" val="178831118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l" defTabSz="1828823" rtl="0" eaLnBrk="1" latinLnBrk="0" hangingPunct="1">
        <a:lnSpc>
          <a:spcPct val="90000"/>
        </a:lnSpc>
        <a:spcBef>
          <a:spcPct val="0"/>
        </a:spcBef>
        <a:buNone/>
        <a:defRPr sz="8800" kern="1200">
          <a:solidFill>
            <a:schemeClr val="tx1"/>
          </a:solidFill>
          <a:latin typeface="Segoe UI Light" panose="020B0502040204020203" pitchFamily="34" charset="0"/>
          <a:ea typeface="+mj-ea"/>
          <a:cs typeface="Segoe UI Light" panose="020B0502040204020203" pitchFamily="34" charset="0"/>
        </a:defRPr>
      </a:lvl1pPr>
    </p:titleStyle>
    <p:bodyStyle>
      <a:lvl1pPr marL="0" indent="0" algn="l" defTabSz="1828823" rtl="0" eaLnBrk="1" latinLnBrk="0" hangingPunct="1">
        <a:lnSpc>
          <a:spcPct val="90000"/>
        </a:lnSpc>
        <a:spcBef>
          <a:spcPts val="2000"/>
        </a:spcBef>
        <a:buFont typeface="Arial" panose="020B0604020202020204" pitchFamily="34" charset="0"/>
        <a:buNone/>
        <a:defRPr sz="5600" kern="1200">
          <a:solidFill>
            <a:srgbClr val="FF0000"/>
          </a:solidFill>
          <a:latin typeface="Segoe UI Light" panose="020B0502040204020203" pitchFamily="34" charset="0"/>
          <a:ea typeface="+mn-ea"/>
          <a:cs typeface="Segoe UI Light" panose="020B0502040204020203" pitchFamily="34" charset="0"/>
        </a:defRPr>
      </a:lvl1pPr>
      <a:lvl2pPr marL="914411" indent="0" algn="l" defTabSz="1828823" rtl="0" eaLnBrk="1" latinLnBrk="0" hangingPunct="1">
        <a:lnSpc>
          <a:spcPct val="90000"/>
        </a:lnSpc>
        <a:spcBef>
          <a:spcPts val="1000"/>
        </a:spcBef>
        <a:buFont typeface="Arial" panose="020B0604020202020204" pitchFamily="34" charset="0"/>
        <a:buNone/>
        <a:defRPr sz="4800" kern="1200">
          <a:solidFill>
            <a:schemeClr val="tx1"/>
          </a:solidFill>
          <a:latin typeface="Segoe UI Light" panose="020B0502040204020203" pitchFamily="34" charset="0"/>
          <a:ea typeface="+mn-ea"/>
          <a:cs typeface="Segoe UI Light" panose="020B0502040204020203" pitchFamily="34" charset="0"/>
        </a:defRPr>
      </a:lvl2pPr>
      <a:lvl3pPr marL="1828823" indent="0" algn="l" defTabSz="1828823" rtl="0" eaLnBrk="1" latinLnBrk="0" hangingPunct="1">
        <a:lnSpc>
          <a:spcPct val="90000"/>
        </a:lnSpc>
        <a:spcBef>
          <a:spcPts val="10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2743234" indent="0" algn="l" defTabSz="1828823" rtl="0" eaLnBrk="1" latinLnBrk="0" hangingPunct="1">
        <a:lnSpc>
          <a:spcPct val="90000"/>
        </a:lnSpc>
        <a:spcBef>
          <a:spcPts val="10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3657646" indent="0" algn="l" defTabSz="1828823" rtl="0" eaLnBrk="1" latinLnBrk="0" hangingPunct="1">
        <a:lnSpc>
          <a:spcPct val="90000"/>
        </a:lnSpc>
        <a:spcBef>
          <a:spcPts val="10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5029263"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74"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86"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97"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fr-FR"/>
      </a:defPPr>
      <a:lvl1pPr marL="0" algn="l" defTabSz="1828823" rtl="0" eaLnBrk="1" latinLnBrk="0" hangingPunct="1">
        <a:defRPr sz="3600" kern="1200">
          <a:solidFill>
            <a:schemeClr val="tx1"/>
          </a:solidFill>
          <a:latin typeface="+mn-lt"/>
          <a:ea typeface="+mn-ea"/>
          <a:cs typeface="+mn-cs"/>
        </a:defRPr>
      </a:lvl1pPr>
      <a:lvl2pPr marL="914411" algn="l" defTabSz="1828823" rtl="0" eaLnBrk="1" latinLnBrk="0" hangingPunct="1">
        <a:defRPr sz="3600" kern="1200">
          <a:solidFill>
            <a:schemeClr val="tx1"/>
          </a:solidFill>
          <a:latin typeface="+mn-lt"/>
          <a:ea typeface="+mn-ea"/>
          <a:cs typeface="+mn-cs"/>
        </a:defRPr>
      </a:lvl2pPr>
      <a:lvl3pPr marL="1828823" algn="l" defTabSz="1828823" rtl="0" eaLnBrk="1" latinLnBrk="0" hangingPunct="1">
        <a:defRPr sz="3600" kern="1200">
          <a:solidFill>
            <a:schemeClr val="tx1"/>
          </a:solidFill>
          <a:latin typeface="+mn-lt"/>
          <a:ea typeface="+mn-ea"/>
          <a:cs typeface="+mn-cs"/>
        </a:defRPr>
      </a:lvl3pPr>
      <a:lvl4pPr marL="2743234" algn="l" defTabSz="1828823" rtl="0" eaLnBrk="1" latinLnBrk="0" hangingPunct="1">
        <a:defRPr sz="3600" kern="1200">
          <a:solidFill>
            <a:schemeClr val="tx1"/>
          </a:solidFill>
          <a:latin typeface="+mn-lt"/>
          <a:ea typeface="+mn-ea"/>
          <a:cs typeface="+mn-cs"/>
        </a:defRPr>
      </a:lvl4pPr>
      <a:lvl5pPr marL="3657646" algn="l" defTabSz="1828823" rtl="0" eaLnBrk="1" latinLnBrk="0" hangingPunct="1">
        <a:defRPr sz="3600" kern="1200">
          <a:solidFill>
            <a:schemeClr val="tx1"/>
          </a:solidFill>
          <a:latin typeface="+mn-lt"/>
          <a:ea typeface="+mn-ea"/>
          <a:cs typeface="+mn-cs"/>
        </a:defRPr>
      </a:lvl5pPr>
      <a:lvl6pPr marL="4572057" algn="l" defTabSz="1828823" rtl="0" eaLnBrk="1" latinLnBrk="0" hangingPunct="1">
        <a:defRPr sz="3600" kern="1200">
          <a:solidFill>
            <a:schemeClr val="tx1"/>
          </a:solidFill>
          <a:latin typeface="+mn-lt"/>
          <a:ea typeface="+mn-ea"/>
          <a:cs typeface="+mn-cs"/>
        </a:defRPr>
      </a:lvl6pPr>
      <a:lvl7pPr marL="5486469" algn="l" defTabSz="1828823" rtl="0" eaLnBrk="1" latinLnBrk="0" hangingPunct="1">
        <a:defRPr sz="3600" kern="1200">
          <a:solidFill>
            <a:schemeClr val="tx1"/>
          </a:solidFill>
          <a:latin typeface="+mn-lt"/>
          <a:ea typeface="+mn-ea"/>
          <a:cs typeface="+mn-cs"/>
        </a:defRPr>
      </a:lvl7pPr>
      <a:lvl8pPr marL="6400880" algn="l" defTabSz="1828823" rtl="0" eaLnBrk="1" latinLnBrk="0" hangingPunct="1">
        <a:defRPr sz="3600" kern="1200">
          <a:solidFill>
            <a:schemeClr val="tx1"/>
          </a:solidFill>
          <a:latin typeface="+mn-lt"/>
          <a:ea typeface="+mn-ea"/>
          <a:cs typeface="+mn-cs"/>
        </a:defRPr>
      </a:lvl8pPr>
      <a:lvl9pPr marL="7315291" algn="l" defTabSz="1828823"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73865" y="1964267"/>
            <a:ext cx="20133736" cy="1417109"/>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2573865" y="3651248"/>
            <a:ext cx="20133736" cy="870267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2573864" y="12712701"/>
            <a:ext cx="4588933" cy="730251"/>
          </a:xfrm>
          <a:prstGeom prst="rect">
            <a:avLst/>
          </a:prstGeom>
        </p:spPr>
        <p:txBody>
          <a:bodyPr vert="horz" lIns="91440" tIns="45720" rIns="91440" bIns="45720" rtlCol="0" anchor="ctr"/>
          <a:lstStyle>
            <a:lvl1pPr algn="l">
              <a:defRPr sz="2400">
                <a:solidFill>
                  <a:schemeClr val="tx1">
                    <a:tint val="75000"/>
                  </a:schemeClr>
                </a:solidFill>
              </a:defRPr>
            </a:lvl1p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3"/>
          </p:nvPr>
        </p:nvSpPr>
        <p:spPr>
          <a:xfrm>
            <a:off x="8077200" y="12712701"/>
            <a:ext cx="8229600" cy="730251"/>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7221200" y="12712701"/>
            <a:ext cx="5486400" cy="730251"/>
          </a:xfrm>
          <a:prstGeom prst="rect">
            <a:avLst/>
          </a:prstGeom>
        </p:spPr>
        <p:txBody>
          <a:bodyPr vert="horz" lIns="91440" tIns="45720" rIns="91440" bIns="45720" rtlCol="0" anchor="ctr"/>
          <a:lstStyle>
            <a:lvl1pPr algn="r">
              <a:defRPr sz="2400">
                <a:solidFill>
                  <a:schemeClr val="tx1">
                    <a:tint val="75000"/>
                  </a:schemeClr>
                </a:solidFill>
              </a:defRPr>
            </a:lvl1pPr>
          </a:lstStyle>
          <a:p>
            <a:fld id="{88881A9C-CD25-45F1-A2C1-FF1B29DDA3C7}" type="slidenum">
              <a:rPr lang="fr-FR" smtClean="0"/>
              <a:t>‹n°›</a:t>
            </a:fld>
            <a:endParaRPr lang="fr-FR"/>
          </a:p>
        </p:txBody>
      </p:sp>
      <p:sp>
        <p:nvSpPr>
          <p:cNvPr id="8" name="Rectangle 7"/>
          <p:cNvSpPr/>
          <p:nvPr/>
        </p:nvSpPr>
        <p:spPr>
          <a:xfrm>
            <a:off x="1392969" y="2"/>
            <a:ext cx="22991032"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prstClr val="white"/>
                </a:solidFill>
                <a:latin typeface="Segoe UI Light" panose="020B0502040204020203" pitchFamily="34" charset="0"/>
                <a:cs typeface="Segoe UI Light" panose="020B0502040204020203" pitchFamily="34" charset="0"/>
              </a:rPr>
              <a:t>Les formations du Mooc Office 365</a:t>
            </a:r>
          </a:p>
        </p:txBody>
      </p:sp>
      <p:sp>
        <p:nvSpPr>
          <p:cNvPr id="11" name="Rectangle 10"/>
          <p:cNvSpPr/>
          <p:nvPr/>
        </p:nvSpPr>
        <p:spPr>
          <a:xfrm>
            <a:off x="1392969" y="2"/>
            <a:ext cx="22991032"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600" dirty="0">
                <a:latin typeface="Segoe UI Light" panose="020B0502040204020203" pitchFamily="34" charset="0"/>
                <a:cs typeface="Segoe UI Light" panose="020B0502040204020203" pitchFamily="34" charset="0"/>
              </a:rPr>
              <a:t>Les formations</a:t>
            </a:r>
            <a:r>
              <a:rPr lang="fr-FR" sz="3600" baseline="0" dirty="0">
                <a:latin typeface="Segoe UI Light" panose="020B0502040204020203" pitchFamily="34" charset="0"/>
                <a:cs typeface="Segoe UI Light" panose="020B0502040204020203" pitchFamily="34" charset="0"/>
              </a:rPr>
              <a:t> du Mooc Office 365</a:t>
            </a:r>
            <a:endParaRPr lang="fr-FR" sz="3600" dirty="0">
              <a:latin typeface="Segoe UI Light" panose="020B0502040204020203" pitchFamily="34" charset="0"/>
              <a:cs typeface="Segoe UI Light" panose="020B0502040204020203" pitchFamily="34" charset="0"/>
            </a:endParaRPr>
          </a:p>
        </p:txBody>
      </p:sp>
      <p:sp>
        <p:nvSpPr>
          <p:cNvPr id="12" name="Rectangle 11"/>
          <p:cNvSpPr/>
          <p:nvPr/>
        </p:nvSpPr>
        <p:spPr>
          <a:xfrm>
            <a:off x="1392969" y="2"/>
            <a:ext cx="22991032"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600" dirty="0">
                <a:latin typeface="Segoe UI Light" panose="020B0502040204020203" pitchFamily="34" charset="0"/>
                <a:cs typeface="Segoe UI Light" panose="020B0502040204020203" pitchFamily="34" charset="0"/>
              </a:rPr>
              <a:t>Les formations</a:t>
            </a:r>
            <a:r>
              <a:rPr lang="fr-FR" sz="3600" baseline="0" dirty="0">
                <a:latin typeface="Segoe UI Light" panose="020B0502040204020203" pitchFamily="34" charset="0"/>
                <a:cs typeface="Segoe UI Light" panose="020B0502040204020203" pitchFamily="34" charset="0"/>
              </a:rPr>
              <a:t> du Mooc Office 365</a:t>
            </a:r>
            <a:endParaRPr lang="fr-FR" sz="3600" dirty="0">
              <a:latin typeface="Segoe UI Light" panose="020B0502040204020203" pitchFamily="34" charset="0"/>
              <a:cs typeface="Segoe UI Light" panose="020B0502040204020203" pitchFamily="34" charset="0"/>
            </a:endParaRPr>
          </a:p>
        </p:txBody>
      </p:sp>
      <p:sp>
        <p:nvSpPr>
          <p:cNvPr id="14" name="Rectangle 13"/>
          <p:cNvSpPr/>
          <p:nvPr userDrawn="1"/>
        </p:nvSpPr>
        <p:spPr>
          <a:xfrm>
            <a:off x="0" y="2"/>
            <a:ext cx="24384000"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600" dirty="0">
                <a:latin typeface="Segoe UI Semibold" panose="020B0702040204020203" pitchFamily="34" charset="0"/>
                <a:cs typeface="Segoe UI Semibold" panose="020B0702040204020203" pitchFamily="34" charset="0"/>
              </a:rPr>
              <a:t>            	L’espace de stockage en ligne OneDrive</a:t>
            </a:r>
          </a:p>
        </p:txBody>
      </p:sp>
    </p:spTree>
    <p:extLst>
      <p:ext uri="{BB962C8B-B14F-4D97-AF65-F5344CB8AC3E}">
        <p14:creationId xmlns:p14="http://schemas.microsoft.com/office/powerpoint/2010/main" val="141238587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l" defTabSz="1828823" rtl="0" eaLnBrk="1" latinLnBrk="0" hangingPunct="1">
        <a:lnSpc>
          <a:spcPct val="90000"/>
        </a:lnSpc>
        <a:spcBef>
          <a:spcPct val="0"/>
        </a:spcBef>
        <a:buNone/>
        <a:defRPr sz="8800" kern="1200">
          <a:solidFill>
            <a:schemeClr val="tx1"/>
          </a:solidFill>
          <a:latin typeface="Segoe UI Light" panose="020B0502040204020203" pitchFamily="34" charset="0"/>
          <a:ea typeface="+mj-ea"/>
          <a:cs typeface="Segoe UI Light" panose="020B0502040204020203" pitchFamily="34" charset="0"/>
        </a:defRPr>
      </a:lvl1pPr>
    </p:titleStyle>
    <p:bodyStyle>
      <a:lvl1pPr marL="0" indent="0" algn="l" defTabSz="1828823" rtl="0" eaLnBrk="1" latinLnBrk="0" hangingPunct="1">
        <a:lnSpc>
          <a:spcPct val="90000"/>
        </a:lnSpc>
        <a:spcBef>
          <a:spcPts val="2000"/>
        </a:spcBef>
        <a:buFont typeface="Arial" panose="020B0604020202020204" pitchFamily="34" charset="0"/>
        <a:buNone/>
        <a:defRPr sz="5600" kern="1200">
          <a:solidFill>
            <a:srgbClr val="FF0000"/>
          </a:solidFill>
          <a:latin typeface="Segoe UI Light" panose="020B0502040204020203" pitchFamily="34" charset="0"/>
          <a:ea typeface="+mn-ea"/>
          <a:cs typeface="Segoe UI Light" panose="020B0502040204020203" pitchFamily="34" charset="0"/>
        </a:defRPr>
      </a:lvl1pPr>
      <a:lvl2pPr marL="914411" indent="0" algn="l" defTabSz="1828823" rtl="0" eaLnBrk="1" latinLnBrk="0" hangingPunct="1">
        <a:lnSpc>
          <a:spcPct val="90000"/>
        </a:lnSpc>
        <a:spcBef>
          <a:spcPts val="1000"/>
        </a:spcBef>
        <a:buFont typeface="Arial" panose="020B0604020202020204" pitchFamily="34" charset="0"/>
        <a:buNone/>
        <a:defRPr sz="4800" kern="1200">
          <a:solidFill>
            <a:schemeClr val="tx1"/>
          </a:solidFill>
          <a:latin typeface="Segoe UI Light" panose="020B0502040204020203" pitchFamily="34" charset="0"/>
          <a:ea typeface="+mn-ea"/>
          <a:cs typeface="Segoe UI Light" panose="020B0502040204020203" pitchFamily="34" charset="0"/>
        </a:defRPr>
      </a:lvl2pPr>
      <a:lvl3pPr marL="1828823" indent="0" algn="l" defTabSz="1828823" rtl="0" eaLnBrk="1" latinLnBrk="0" hangingPunct="1">
        <a:lnSpc>
          <a:spcPct val="90000"/>
        </a:lnSpc>
        <a:spcBef>
          <a:spcPts val="10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2743234" indent="0" algn="l" defTabSz="1828823" rtl="0" eaLnBrk="1" latinLnBrk="0" hangingPunct="1">
        <a:lnSpc>
          <a:spcPct val="90000"/>
        </a:lnSpc>
        <a:spcBef>
          <a:spcPts val="10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3657646" indent="0" algn="l" defTabSz="1828823" rtl="0" eaLnBrk="1" latinLnBrk="0" hangingPunct="1">
        <a:lnSpc>
          <a:spcPct val="90000"/>
        </a:lnSpc>
        <a:spcBef>
          <a:spcPts val="10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5029263"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74"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86"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97"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fr-FR"/>
      </a:defPPr>
      <a:lvl1pPr marL="0" algn="l" defTabSz="1828823" rtl="0" eaLnBrk="1" latinLnBrk="0" hangingPunct="1">
        <a:defRPr sz="3600" kern="1200">
          <a:solidFill>
            <a:schemeClr val="tx1"/>
          </a:solidFill>
          <a:latin typeface="+mn-lt"/>
          <a:ea typeface="+mn-ea"/>
          <a:cs typeface="+mn-cs"/>
        </a:defRPr>
      </a:lvl1pPr>
      <a:lvl2pPr marL="914411" algn="l" defTabSz="1828823" rtl="0" eaLnBrk="1" latinLnBrk="0" hangingPunct="1">
        <a:defRPr sz="3600" kern="1200">
          <a:solidFill>
            <a:schemeClr val="tx1"/>
          </a:solidFill>
          <a:latin typeface="+mn-lt"/>
          <a:ea typeface="+mn-ea"/>
          <a:cs typeface="+mn-cs"/>
        </a:defRPr>
      </a:lvl2pPr>
      <a:lvl3pPr marL="1828823" algn="l" defTabSz="1828823" rtl="0" eaLnBrk="1" latinLnBrk="0" hangingPunct="1">
        <a:defRPr sz="3600" kern="1200">
          <a:solidFill>
            <a:schemeClr val="tx1"/>
          </a:solidFill>
          <a:latin typeface="+mn-lt"/>
          <a:ea typeface="+mn-ea"/>
          <a:cs typeface="+mn-cs"/>
        </a:defRPr>
      </a:lvl3pPr>
      <a:lvl4pPr marL="2743234" algn="l" defTabSz="1828823" rtl="0" eaLnBrk="1" latinLnBrk="0" hangingPunct="1">
        <a:defRPr sz="3600" kern="1200">
          <a:solidFill>
            <a:schemeClr val="tx1"/>
          </a:solidFill>
          <a:latin typeface="+mn-lt"/>
          <a:ea typeface="+mn-ea"/>
          <a:cs typeface="+mn-cs"/>
        </a:defRPr>
      </a:lvl4pPr>
      <a:lvl5pPr marL="3657646" algn="l" defTabSz="1828823" rtl="0" eaLnBrk="1" latinLnBrk="0" hangingPunct="1">
        <a:defRPr sz="3600" kern="1200">
          <a:solidFill>
            <a:schemeClr val="tx1"/>
          </a:solidFill>
          <a:latin typeface="+mn-lt"/>
          <a:ea typeface="+mn-ea"/>
          <a:cs typeface="+mn-cs"/>
        </a:defRPr>
      </a:lvl5pPr>
      <a:lvl6pPr marL="4572057" algn="l" defTabSz="1828823" rtl="0" eaLnBrk="1" latinLnBrk="0" hangingPunct="1">
        <a:defRPr sz="3600" kern="1200">
          <a:solidFill>
            <a:schemeClr val="tx1"/>
          </a:solidFill>
          <a:latin typeface="+mn-lt"/>
          <a:ea typeface="+mn-ea"/>
          <a:cs typeface="+mn-cs"/>
        </a:defRPr>
      </a:lvl6pPr>
      <a:lvl7pPr marL="5486469" algn="l" defTabSz="1828823" rtl="0" eaLnBrk="1" latinLnBrk="0" hangingPunct="1">
        <a:defRPr sz="3600" kern="1200">
          <a:solidFill>
            <a:schemeClr val="tx1"/>
          </a:solidFill>
          <a:latin typeface="+mn-lt"/>
          <a:ea typeface="+mn-ea"/>
          <a:cs typeface="+mn-cs"/>
        </a:defRPr>
      </a:lvl7pPr>
      <a:lvl8pPr marL="6400880" algn="l" defTabSz="1828823" rtl="0" eaLnBrk="1" latinLnBrk="0" hangingPunct="1">
        <a:defRPr sz="3600" kern="1200">
          <a:solidFill>
            <a:schemeClr val="tx1"/>
          </a:solidFill>
          <a:latin typeface="+mn-lt"/>
          <a:ea typeface="+mn-ea"/>
          <a:cs typeface="+mn-cs"/>
        </a:defRPr>
      </a:lvl8pPr>
      <a:lvl9pPr marL="7315291" algn="l" defTabSz="1828823"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73865" y="1964267"/>
            <a:ext cx="20133736" cy="1417109"/>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2573865" y="3651248"/>
            <a:ext cx="20133736" cy="870267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2573864" y="12712701"/>
            <a:ext cx="4588933" cy="730251"/>
          </a:xfrm>
          <a:prstGeom prst="rect">
            <a:avLst/>
          </a:prstGeom>
        </p:spPr>
        <p:txBody>
          <a:bodyPr vert="horz" lIns="91440" tIns="45720" rIns="91440" bIns="45720" rtlCol="0" anchor="ctr"/>
          <a:lstStyle>
            <a:lvl1pPr algn="l">
              <a:defRPr sz="2400">
                <a:solidFill>
                  <a:schemeClr val="tx1">
                    <a:tint val="75000"/>
                  </a:schemeClr>
                </a:solidFill>
              </a:defRPr>
            </a:lvl1pPr>
          </a:lstStyle>
          <a:p>
            <a:fld id="{ED4FE67B-104C-4DF8-996E-D5A12DD36BD1}" type="datetimeFigureOut">
              <a:rPr lang="fr-FR" smtClean="0"/>
              <a:t>12/11/2024</a:t>
            </a:fld>
            <a:endParaRPr lang="fr-FR"/>
          </a:p>
        </p:txBody>
      </p:sp>
      <p:sp>
        <p:nvSpPr>
          <p:cNvPr id="5" name="Espace réservé du pied de page 4"/>
          <p:cNvSpPr>
            <a:spLocks noGrp="1"/>
          </p:cNvSpPr>
          <p:nvPr>
            <p:ph type="ftr" sz="quarter" idx="3"/>
          </p:nvPr>
        </p:nvSpPr>
        <p:spPr>
          <a:xfrm>
            <a:off x="8077200" y="12712701"/>
            <a:ext cx="8229600" cy="730251"/>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7221200" y="12712701"/>
            <a:ext cx="5486400" cy="730251"/>
          </a:xfrm>
          <a:prstGeom prst="rect">
            <a:avLst/>
          </a:prstGeom>
        </p:spPr>
        <p:txBody>
          <a:bodyPr vert="horz" lIns="91440" tIns="45720" rIns="91440" bIns="45720" rtlCol="0" anchor="ctr"/>
          <a:lstStyle>
            <a:lvl1pPr algn="r">
              <a:defRPr sz="2400">
                <a:solidFill>
                  <a:schemeClr val="tx1">
                    <a:tint val="75000"/>
                  </a:schemeClr>
                </a:solidFill>
              </a:defRPr>
            </a:lvl1pPr>
          </a:lstStyle>
          <a:p>
            <a:fld id="{88881A9C-CD25-45F1-A2C1-FF1B29DDA3C7}" type="slidenum">
              <a:rPr lang="fr-FR" smtClean="0"/>
              <a:t>‹n°›</a:t>
            </a:fld>
            <a:endParaRPr lang="fr-FR"/>
          </a:p>
        </p:txBody>
      </p:sp>
      <p:sp>
        <p:nvSpPr>
          <p:cNvPr id="8" name="Rectangle 7"/>
          <p:cNvSpPr/>
          <p:nvPr/>
        </p:nvSpPr>
        <p:spPr>
          <a:xfrm>
            <a:off x="1392969" y="2"/>
            <a:ext cx="22991032"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prstClr val="white"/>
                </a:solidFill>
                <a:latin typeface="Segoe UI Light" panose="020B0502040204020203" pitchFamily="34" charset="0"/>
                <a:cs typeface="Segoe UI Light" panose="020B0502040204020203" pitchFamily="34" charset="0"/>
              </a:rPr>
              <a:t>Les formations du Mooc Office 365</a:t>
            </a:r>
          </a:p>
        </p:txBody>
      </p:sp>
      <p:sp>
        <p:nvSpPr>
          <p:cNvPr id="11" name="Rectangle 10"/>
          <p:cNvSpPr/>
          <p:nvPr/>
        </p:nvSpPr>
        <p:spPr>
          <a:xfrm>
            <a:off x="1392969" y="2"/>
            <a:ext cx="22991032"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600" dirty="0">
                <a:latin typeface="Segoe UI Light" panose="020B0502040204020203" pitchFamily="34" charset="0"/>
                <a:cs typeface="Segoe UI Light" panose="020B0502040204020203" pitchFamily="34" charset="0"/>
              </a:rPr>
              <a:t>Les formations</a:t>
            </a:r>
            <a:r>
              <a:rPr lang="fr-FR" sz="3600" baseline="0" dirty="0">
                <a:latin typeface="Segoe UI Light" panose="020B0502040204020203" pitchFamily="34" charset="0"/>
                <a:cs typeface="Segoe UI Light" panose="020B0502040204020203" pitchFamily="34" charset="0"/>
              </a:rPr>
              <a:t> du Mooc Office 365</a:t>
            </a:r>
            <a:endParaRPr lang="fr-FR" sz="3600" dirty="0">
              <a:latin typeface="Segoe UI Light" panose="020B0502040204020203" pitchFamily="34" charset="0"/>
              <a:cs typeface="Segoe UI Light" panose="020B0502040204020203" pitchFamily="34" charset="0"/>
            </a:endParaRPr>
          </a:p>
        </p:txBody>
      </p:sp>
      <p:sp>
        <p:nvSpPr>
          <p:cNvPr id="12" name="Rectangle 11"/>
          <p:cNvSpPr/>
          <p:nvPr/>
        </p:nvSpPr>
        <p:spPr>
          <a:xfrm>
            <a:off x="1392969" y="2"/>
            <a:ext cx="22991032"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600" dirty="0">
                <a:latin typeface="Segoe UI Light" panose="020B0502040204020203" pitchFamily="34" charset="0"/>
                <a:cs typeface="Segoe UI Light" panose="020B0502040204020203" pitchFamily="34" charset="0"/>
              </a:rPr>
              <a:t>Les formations</a:t>
            </a:r>
            <a:r>
              <a:rPr lang="fr-FR" sz="3600" baseline="0" dirty="0">
                <a:latin typeface="Segoe UI Light" panose="020B0502040204020203" pitchFamily="34" charset="0"/>
                <a:cs typeface="Segoe UI Light" panose="020B0502040204020203" pitchFamily="34" charset="0"/>
              </a:rPr>
              <a:t> du Mooc Office 365</a:t>
            </a:r>
            <a:endParaRPr lang="fr-FR" sz="3600" dirty="0">
              <a:latin typeface="Segoe UI Light" panose="020B0502040204020203" pitchFamily="34" charset="0"/>
              <a:cs typeface="Segoe UI Light" panose="020B0502040204020203" pitchFamily="34" charset="0"/>
            </a:endParaRPr>
          </a:p>
        </p:txBody>
      </p:sp>
      <p:sp>
        <p:nvSpPr>
          <p:cNvPr id="14" name="Rectangle 13"/>
          <p:cNvSpPr/>
          <p:nvPr userDrawn="1"/>
        </p:nvSpPr>
        <p:spPr>
          <a:xfrm>
            <a:off x="0" y="2"/>
            <a:ext cx="24384000" cy="1390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600" dirty="0">
                <a:latin typeface="Segoe UI Semibold" panose="020B0702040204020203" pitchFamily="34" charset="0"/>
                <a:cs typeface="Segoe UI Semibold" panose="020B0702040204020203" pitchFamily="34" charset="0"/>
              </a:rPr>
              <a:t>            	L’espace de stockage en ligne OneDrive</a:t>
            </a:r>
          </a:p>
        </p:txBody>
      </p:sp>
    </p:spTree>
    <p:extLst>
      <p:ext uri="{BB962C8B-B14F-4D97-AF65-F5344CB8AC3E}">
        <p14:creationId xmlns:p14="http://schemas.microsoft.com/office/powerpoint/2010/main" val="49915705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1828823" rtl="0" eaLnBrk="1" latinLnBrk="0" hangingPunct="1">
        <a:lnSpc>
          <a:spcPct val="90000"/>
        </a:lnSpc>
        <a:spcBef>
          <a:spcPct val="0"/>
        </a:spcBef>
        <a:buNone/>
        <a:defRPr sz="8800" kern="1200">
          <a:solidFill>
            <a:schemeClr val="tx1"/>
          </a:solidFill>
          <a:latin typeface="Segoe UI Light" panose="020B0502040204020203" pitchFamily="34" charset="0"/>
          <a:ea typeface="+mj-ea"/>
          <a:cs typeface="Segoe UI Light" panose="020B0502040204020203" pitchFamily="34" charset="0"/>
        </a:defRPr>
      </a:lvl1pPr>
    </p:titleStyle>
    <p:bodyStyle>
      <a:lvl1pPr marL="0" indent="0" algn="l" defTabSz="1828823" rtl="0" eaLnBrk="1" latinLnBrk="0" hangingPunct="1">
        <a:lnSpc>
          <a:spcPct val="90000"/>
        </a:lnSpc>
        <a:spcBef>
          <a:spcPts val="2000"/>
        </a:spcBef>
        <a:buFont typeface="Arial" panose="020B0604020202020204" pitchFamily="34" charset="0"/>
        <a:buNone/>
        <a:defRPr sz="5600" kern="1200">
          <a:solidFill>
            <a:srgbClr val="FF0000"/>
          </a:solidFill>
          <a:latin typeface="Segoe UI Light" panose="020B0502040204020203" pitchFamily="34" charset="0"/>
          <a:ea typeface="+mn-ea"/>
          <a:cs typeface="Segoe UI Light" panose="020B0502040204020203" pitchFamily="34" charset="0"/>
        </a:defRPr>
      </a:lvl1pPr>
      <a:lvl2pPr marL="914411" indent="0" algn="l" defTabSz="1828823" rtl="0" eaLnBrk="1" latinLnBrk="0" hangingPunct="1">
        <a:lnSpc>
          <a:spcPct val="90000"/>
        </a:lnSpc>
        <a:spcBef>
          <a:spcPts val="1000"/>
        </a:spcBef>
        <a:buFont typeface="Arial" panose="020B0604020202020204" pitchFamily="34" charset="0"/>
        <a:buNone/>
        <a:defRPr sz="4800" kern="1200">
          <a:solidFill>
            <a:schemeClr val="tx1"/>
          </a:solidFill>
          <a:latin typeface="Segoe UI Light" panose="020B0502040204020203" pitchFamily="34" charset="0"/>
          <a:ea typeface="+mn-ea"/>
          <a:cs typeface="Segoe UI Light" panose="020B0502040204020203" pitchFamily="34" charset="0"/>
        </a:defRPr>
      </a:lvl2pPr>
      <a:lvl3pPr marL="1828823" indent="0" algn="l" defTabSz="1828823" rtl="0" eaLnBrk="1" latinLnBrk="0" hangingPunct="1">
        <a:lnSpc>
          <a:spcPct val="90000"/>
        </a:lnSpc>
        <a:spcBef>
          <a:spcPts val="10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2743234" indent="0" algn="l" defTabSz="1828823" rtl="0" eaLnBrk="1" latinLnBrk="0" hangingPunct="1">
        <a:lnSpc>
          <a:spcPct val="90000"/>
        </a:lnSpc>
        <a:spcBef>
          <a:spcPts val="10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3657646" indent="0" algn="l" defTabSz="1828823" rtl="0" eaLnBrk="1" latinLnBrk="0" hangingPunct="1">
        <a:lnSpc>
          <a:spcPct val="90000"/>
        </a:lnSpc>
        <a:spcBef>
          <a:spcPts val="10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5029263"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74"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86"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97"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fr-FR"/>
      </a:defPPr>
      <a:lvl1pPr marL="0" algn="l" defTabSz="1828823" rtl="0" eaLnBrk="1" latinLnBrk="0" hangingPunct="1">
        <a:defRPr sz="3600" kern="1200">
          <a:solidFill>
            <a:schemeClr val="tx1"/>
          </a:solidFill>
          <a:latin typeface="+mn-lt"/>
          <a:ea typeface="+mn-ea"/>
          <a:cs typeface="+mn-cs"/>
        </a:defRPr>
      </a:lvl1pPr>
      <a:lvl2pPr marL="914411" algn="l" defTabSz="1828823" rtl="0" eaLnBrk="1" latinLnBrk="0" hangingPunct="1">
        <a:defRPr sz="3600" kern="1200">
          <a:solidFill>
            <a:schemeClr val="tx1"/>
          </a:solidFill>
          <a:latin typeface="+mn-lt"/>
          <a:ea typeface="+mn-ea"/>
          <a:cs typeface="+mn-cs"/>
        </a:defRPr>
      </a:lvl2pPr>
      <a:lvl3pPr marL="1828823" algn="l" defTabSz="1828823" rtl="0" eaLnBrk="1" latinLnBrk="0" hangingPunct="1">
        <a:defRPr sz="3600" kern="1200">
          <a:solidFill>
            <a:schemeClr val="tx1"/>
          </a:solidFill>
          <a:latin typeface="+mn-lt"/>
          <a:ea typeface="+mn-ea"/>
          <a:cs typeface="+mn-cs"/>
        </a:defRPr>
      </a:lvl3pPr>
      <a:lvl4pPr marL="2743234" algn="l" defTabSz="1828823" rtl="0" eaLnBrk="1" latinLnBrk="0" hangingPunct="1">
        <a:defRPr sz="3600" kern="1200">
          <a:solidFill>
            <a:schemeClr val="tx1"/>
          </a:solidFill>
          <a:latin typeface="+mn-lt"/>
          <a:ea typeface="+mn-ea"/>
          <a:cs typeface="+mn-cs"/>
        </a:defRPr>
      </a:lvl4pPr>
      <a:lvl5pPr marL="3657646" algn="l" defTabSz="1828823" rtl="0" eaLnBrk="1" latinLnBrk="0" hangingPunct="1">
        <a:defRPr sz="3600" kern="1200">
          <a:solidFill>
            <a:schemeClr val="tx1"/>
          </a:solidFill>
          <a:latin typeface="+mn-lt"/>
          <a:ea typeface="+mn-ea"/>
          <a:cs typeface="+mn-cs"/>
        </a:defRPr>
      </a:lvl5pPr>
      <a:lvl6pPr marL="4572057" algn="l" defTabSz="1828823" rtl="0" eaLnBrk="1" latinLnBrk="0" hangingPunct="1">
        <a:defRPr sz="3600" kern="1200">
          <a:solidFill>
            <a:schemeClr val="tx1"/>
          </a:solidFill>
          <a:latin typeface="+mn-lt"/>
          <a:ea typeface="+mn-ea"/>
          <a:cs typeface="+mn-cs"/>
        </a:defRPr>
      </a:lvl6pPr>
      <a:lvl7pPr marL="5486469" algn="l" defTabSz="1828823" rtl="0" eaLnBrk="1" latinLnBrk="0" hangingPunct="1">
        <a:defRPr sz="3600" kern="1200">
          <a:solidFill>
            <a:schemeClr val="tx1"/>
          </a:solidFill>
          <a:latin typeface="+mn-lt"/>
          <a:ea typeface="+mn-ea"/>
          <a:cs typeface="+mn-cs"/>
        </a:defRPr>
      </a:lvl7pPr>
      <a:lvl8pPr marL="6400880" algn="l" defTabSz="1828823" rtl="0" eaLnBrk="1" latinLnBrk="0" hangingPunct="1">
        <a:defRPr sz="3600" kern="1200">
          <a:solidFill>
            <a:schemeClr val="tx1"/>
          </a:solidFill>
          <a:latin typeface="+mn-lt"/>
          <a:ea typeface="+mn-ea"/>
          <a:cs typeface="+mn-cs"/>
        </a:defRPr>
      </a:lvl8pPr>
      <a:lvl9pPr marL="7315291" algn="l" defTabSz="1828823"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C623341-9EE7-91ED-A0A1-6F834D3BD2CD}"/>
              </a:ext>
            </a:extLst>
          </p:cNvPr>
          <p:cNvPicPr>
            <a:picLocks noChangeAspect="1"/>
          </p:cNvPicPr>
          <p:nvPr/>
        </p:nvPicPr>
        <p:blipFill rotWithShape="1">
          <a:blip r:embed="rId3">
            <a:alphaModFix amt="41000"/>
            <a:extLst>
              <a:ext uri="{28A0092B-C50C-407E-A947-70E740481C1C}">
                <a14:useLocalDpi xmlns:a14="http://schemas.microsoft.com/office/drawing/2010/main" val="0"/>
              </a:ext>
            </a:extLst>
          </a:blip>
          <a:srcRect l="17947"/>
          <a:stretch/>
        </p:blipFill>
        <p:spPr>
          <a:xfrm rot="10800000">
            <a:off x="-4" y="-35198"/>
            <a:ext cx="24517178" cy="13751198"/>
          </a:xfrm>
          <a:prstGeom prst="rect">
            <a:avLst/>
          </a:prstGeom>
        </p:spPr>
      </p:pic>
      <p:pic>
        <p:nvPicPr>
          <p:cNvPr id="3" name="Picture 2" descr="A logo of a company&#10;&#10;Description automatically generated">
            <a:extLst>
              <a:ext uri="{FF2B5EF4-FFF2-40B4-BE49-F238E27FC236}">
                <a16:creationId xmlns:a16="http://schemas.microsoft.com/office/drawing/2014/main" id="{47F9CE8F-7634-C4B6-4D41-42048A20A023}"/>
              </a:ext>
            </a:extLst>
          </p:cNvPr>
          <p:cNvPicPr>
            <a:picLocks noChangeAspect="1"/>
          </p:cNvPicPr>
          <p:nvPr/>
        </p:nvPicPr>
        <p:blipFill rotWithShape="1">
          <a:blip r:embed="rId4">
            <a:extLst>
              <a:ext uri="{28A0092B-C50C-407E-A947-70E740481C1C}">
                <a14:useLocalDpi xmlns:a14="http://schemas.microsoft.com/office/drawing/2010/main" val="0"/>
              </a:ext>
            </a:extLst>
          </a:blip>
          <a:srcRect l="18521" r="17851"/>
          <a:stretch/>
        </p:blipFill>
        <p:spPr>
          <a:xfrm>
            <a:off x="16368464" y="5310555"/>
            <a:ext cx="7272808" cy="6309479"/>
          </a:xfrm>
          <a:prstGeom prst="rect">
            <a:avLst/>
          </a:prstGeom>
          <a:effectLst>
            <a:reflection blurRad="6350" stA="50000" endA="300" endPos="55000" dir="5400000" sy="-100000" algn="bl" rotWithShape="0"/>
          </a:effectLst>
        </p:spPr>
      </p:pic>
      <p:sp>
        <p:nvSpPr>
          <p:cNvPr id="24" name="Title 1">
            <a:extLst>
              <a:ext uri="{FF2B5EF4-FFF2-40B4-BE49-F238E27FC236}">
                <a16:creationId xmlns:a16="http://schemas.microsoft.com/office/drawing/2014/main" id="{802E14B3-34CC-7FF0-E60E-3E6EA09740EA}"/>
              </a:ext>
            </a:extLst>
          </p:cNvPr>
          <p:cNvSpPr txBox="1">
            <a:spLocks/>
          </p:cNvSpPr>
          <p:nvPr/>
        </p:nvSpPr>
        <p:spPr>
          <a:xfrm>
            <a:off x="166664" y="-270792"/>
            <a:ext cx="24830786" cy="5586877"/>
          </a:xfrm>
          <a:prstGeom prst="rect">
            <a:avLst/>
          </a:prstGeom>
          <a:noFill/>
          <a:ln>
            <a:noFill/>
          </a:ln>
        </p:spPr>
        <p:txBody>
          <a:bodyPr vert="horz" lIns="0" tIns="129603" rIns="259211" bIns="129603" rtlCol="0" anchor="b">
            <a:noAutofit/>
            <a:scene3d>
              <a:camera prst="orthographicFront">
                <a:rot lat="0" lon="0" rev="0"/>
              </a:camera>
              <a:lightRig rig="harsh" dir="t"/>
            </a:scene3d>
            <a:sp3d extrusionH="57150" prstMaterial="matte">
              <a:bevelT w="63500" h="12700" prst="angle"/>
              <a:contourClr>
                <a:schemeClr val="bg1">
                  <a:lumMod val="65000"/>
                </a:schemeClr>
              </a:contourClr>
            </a:sp3d>
          </a:bodyPr>
          <a:lstStyle>
            <a:lvl1pPr algn="l" defTabSz="457200" rtl="0" eaLnBrk="1" latinLnBrk="0" hangingPunct="1">
              <a:spcBef>
                <a:spcPts val="0"/>
              </a:spcBef>
              <a:buNone/>
              <a:defRPr sz="2800" b="1" kern="1200">
                <a:solidFill>
                  <a:schemeClr val="tx1"/>
                </a:solidFill>
                <a:latin typeface="+mj-lt"/>
                <a:ea typeface="+mj-ea"/>
                <a:cs typeface="+mj-cs"/>
              </a:defRPr>
            </a:lvl1pPr>
          </a:lstStyle>
          <a:p>
            <a:pPr defTabSz="1219231">
              <a:defRPr/>
            </a:pPr>
            <a:r>
              <a:rPr lang="fr-CA" sz="35000" dirty="0">
                <a:ln w="12700">
                  <a:solidFill>
                    <a:srgbClr val="00B050"/>
                  </a:solidFill>
                  <a:prstDash val="solid"/>
                </a:ln>
                <a:solidFill>
                  <a:srgbClr val="009193"/>
                </a:solidFill>
                <a:effectLst>
                  <a:reflection blurRad="6350" stA="60000" endA="900" endPos="58000" dir="5400000" sy="-100000" algn="bl" rotWithShape="0"/>
                </a:effectLst>
                <a:latin typeface="Arial"/>
              </a:rPr>
              <a:t>SharePoint</a:t>
            </a:r>
            <a:endParaRPr lang="en-CA" sz="35000" dirty="0">
              <a:ln w="12700">
                <a:solidFill>
                  <a:srgbClr val="00B050"/>
                </a:solidFill>
                <a:prstDash val="solid"/>
              </a:ln>
              <a:solidFill>
                <a:srgbClr val="009193"/>
              </a:solidFill>
              <a:effectLst>
                <a:reflection blurRad="6350" stA="60000" endA="900" endPos="58000" dir="5400000" sy="-100000" algn="bl" rotWithShape="0"/>
              </a:effectLst>
              <a:latin typeface="Arial"/>
              <a:cs typeface="Arial"/>
            </a:endParaRPr>
          </a:p>
        </p:txBody>
      </p:sp>
      <p:sp>
        <p:nvSpPr>
          <p:cNvPr id="2" name="ZoneTexte 1">
            <a:extLst>
              <a:ext uri="{FF2B5EF4-FFF2-40B4-BE49-F238E27FC236}">
                <a16:creationId xmlns:a16="http://schemas.microsoft.com/office/drawing/2014/main" id="{4948951F-128D-34FC-9593-5AA06C1E5FBD}"/>
              </a:ext>
            </a:extLst>
          </p:cNvPr>
          <p:cNvSpPr txBox="1"/>
          <p:nvPr/>
        </p:nvSpPr>
        <p:spPr>
          <a:xfrm>
            <a:off x="1231674" y="6053557"/>
            <a:ext cx="15136790" cy="3785652"/>
          </a:xfrm>
          <a:prstGeom prst="rect">
            <a:avLst/>
          </a:prstGeom>
          <a:noFill/>
        </p:spPr>
        <p:txBody>
          <a:bodyPr wrap="square" rtlCol="0">
            <a:spAutoFit/>
          </a:bodyPr>
          <a:lstStyle/>
          <a:p>
            <a:r>
              <a:rPr lang="fr-CA" sz="8000" b="1" i="1" dirty="0">
                <a:ln>
                  <a:solidFill>
                    <a:srgbClr val="C9FCA0"/>
                  </a:solidFill>
                </a:ln>
                <a:solidFill>
                  <a:schemeClr val="tx2">
                    <a:lumMod val="25000"/>
                  </a:schemeClr>
                </a:solidFill>
                <a:effectLst/>
                <a:latin typeface="Helvetica" pitchFamily="2" charset="0"/>
              </a:rPr>
              <a:t>STOCKER ET PARTAGER DES DOCUMENTS DANS SHAREPOINT</a:t>
            </a:r>
          </a:p>
        </p:txBody>
      </p:sp>
    </p:spTree>
    <p:extLst>
      <p:ext uri="{BB962C8B-B14F-4D97-AF65-F5344CB8AC3E}">
        <p14:creationId xmlns:p14="http://schemas.microsoft.com/office/powerpoint/2010/main" val="120635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16991636" y="16235424"/>
            <a:ext cx="184731" cy="830997"/>
          </a:xfrm>
          <a:prstGeom prst="rect">
            <a:avLst/>
          </a:prstGeom>
          <a:noFill/>
        </p:spPr>
        <p:txBody>
          <a:bodyPr wrap="none" rtlCol="0">
            <a:spAutoFit/>
          </a:bodyPr>
          <a:lstStyle/>
          <a:p>
            <a:pPr defTabSz="2438430" eaLnBrk="1" fontAlgn="auto" hangingPunct="1">
              <a:spcBef>
                <a:spcPts val="0"/>
              </a:spcBef>
              <a:spcAft>
                <a:spcPts val="0"/>
              </a:spcAft>
              <a:defRPr/>
            </a:pPr>
            <a:endParaRPr lang="fr-CA" sz="4800" dirty="0">
              <a:solidFill>
                <a:prstClr val="black"/>
              </a:solidFill>
              <a:latin typeface="Arial"/>
              <a:ea typeface="+mn-ea"/>
              <a:cs typeface="+mn-cs"/>
            </a:endParaRPr>
          </a:p>
        </p:txBody>
      </p:sp>
      <p:sp>
        <p:nvSpPr>
          <p:cNvPr id="7" name="Titre 1">
            <a:extLst>
              <a:ext uri="{FF2B5EF4-FFF2-40B4-BE49-F238E27FC236}">
                <a16:creationId xmlns:a16="http://schemas.microsoft.com/office/drawing/2014/main" id="{9B3946E7-FF2B-DBF0-DC84-0D391A8A59D4}"/>
              </a:ext>
            </a:extLst>
          </p:cNvPr>
          <p:cNvSpPr txBox="1">
            <a:spLocks/>
          </p:cNvSpPr>
          <p:nvPr/>
        </p:nvSpPr>
        <p:spPr>
          <a:xfrm>
            <a:off x="814736" y="0"/>
            <a:ext cx="21945600" cy="1462205"/>
          </a:xfrm>
          <a:prstGeom prst="rect">
            <a:avLst/>
          </a:prstGeom>
        </p:spPr>
        <p:txBody>
          <a:bodyPr vert="horz" lIns="0" tIns="0" rIns="0" bIns="0" rtlCol="0" anchor="b" anchorCtr="0">
            <a:noAutofit/>
          </a:bodyPr>
          <a:lstStyle>
            <a:lvl1pPr algn="l" defTabSz="914400" rtl="0" eaLnBrk="1" latinLnBrk="0" hangingPunct="1">
              <a:lnSpc>
                <a:spcPts val="6000"/>
              </a:lnSpc>
              <a:spcBef>
                <a:spcPts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7467" dirty="0">
                <a:latin typeface="-apple-system"/>
              </a:rPr>
              <a:t>Documents et bibliothèques dans SharePoint :</a:t>
            </a:r>
          </a:p>
        </p:txBody>
      </p:sp>
      <p:sp>
        <p:nvSpPr>
          <p:cNvPr id="21" name="Espace réservé du contenu 2">
            <a:extLst>
              <a:ext uri="{FF2B5EF4-FFF2-40B4-BE49-F238E27FC236}">
                <a16:creationId xmlns:a16="http://schemas.microsoft.com/office/drawing/2014/main" id="{9A976D05-E149-38A4-3E68-B04155703ACB}"/>
              </a:ext>
            </a:extLst>
          </p:cNvPr>
          <p:cNvSpPr txBox="1">
            <a:spLocks/>
          </p:cNvSpPr>
          <p:nvPr/>
        </p:nvSpPr>
        <p:spPr>
          <a:xfrm>
            <a:off x="850575" y="3113584"/>
            <a:ext cx="22142625" cy="9770813"/>
          </a:xfrm>
        </p:spPr>
        <p:txBody>
          <a:bodyPr>
            <a:noAutofit/>
          </a:bodyPr>
          <a:lstStyle>
            <a:lvl1pPr marL="0" indent="0" algn="l" defTabSz="914400" rtl="0" eaLnBrk="1" latinLnBrk="0" hangingPunct="1">
              <a:lnSpc>
                <a:spcPct val="90000"/>
              </a:lnSpc>
              <a:spcBef>
                <a:spcPts val="0"/>
              </a:spcBef>
              <a:buFont typeface="Calibri" panose="020F0502020204030204" pitchFamily="34" charset="0"/>
              <a:buNone/>
              <a:defRPr sz="1800" kern="1200">
                <a:solidFill>
                  <a:schemeClr val="tx1">
                    <a:tint val="75000"/>
                  </a:schemeClr>
                </a:solidFill>
                <a:latin typeface="Genath Regular" panose="02050506080706020004" pitchFamily="18" charset="0"/>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Calibri" panose="020F050202020403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Calibri" panose="020F050202020403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Calibri" panose="020F050202020403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742950" indent="-742950" algn="just">
              <a:lnSpc>
                <a:spcPct val="150000"/>
              </a:lnSpc>
              <a:buFont typeface="+mj-lt"/>
              <a:buAutoNum type="arabicPeriod"/>
            </a:pPr>
            <a:r>
              <a:rPr lang="en-US" sz="4400" kern="100" dirty="0" err="1">
                <a:solidFill>
                  <a:schemeClr val="tx1"/>
                </a:solidFill>
                <a:latin typeface="+mn-lt"/>
                <a:ea typeface="Corbel" panose="020B0503020204020204" pitchFamily="34" charset="0"/>
                <a:cs typeface="Times New Roman" panose="02020603050405020304" pitchFamily="18" charset="0"/>
              </a:rPr>
              <a:t>Qu’est-ce</a:t>
            </a:r>
            <a:r>
              <a:rPr lang="en-US" sz="4400" kern="100" dirty="0">
                <a:solidFill>
                  <a:schemeClr val="tx1"/>
                </a:solidFill>
                <a:latin typeface="+mn-lt"/>
                <a:ea typeface="Corbel" panose="020B0503020204020204" pitchFamily="34" charset="0"/>
                <a:cs typeface="Times New Roman" panose="02020603050405020304" pitchFamily="18" charset="0"/>
              </a:rPr>
              <a:t> </a:t>
            </a:r>
            <a:r>
              <a:rPr lang="en-US" sz="4400" kern="100" dirty="0" err="1">
                <a:solidFill>
                  <a:schemeClr val="tx1"/>
                </a:solidFill>
                <a:latin typeface="+mn-lt"/>
                <a:ea typeface="Corbel" panose="020B0503020204020204" pitchFamily="34" charset="0"/>
                <a:cs typeface="Times New Roman" panose="02020603050405020304" pitchFamily="18" charset="0"/>
              </a:rPr>
              <a:t>qu’une</a:t>
            </a:r>
            <a:r>
              <a:rPr lang="en-US" sz="4400" kern="100" dirty="0">
                <a:solidFill>
                  <a:schemeClr val="tx1"/>
                </a:solidFill>
                <a:latin typeface="+mn-lt"/>
                <a:ea typeface="Corbel" panose="020B0503020204020204" pitchFamily="34" charset="0"/>
                <a:cs typeface="Times New Roman" panose="02020603050405020304" pitchFamily="18" charset="0"/>
              </a:rPr>
              <a:t> bibliothèque de documents ?
</a:t>
            </a:r>
            <a:r>
              <a:rPr lang="en-US" sz="4400" kern="100" dirty="0" err="1">
                <a:solidFill>
                  <a:schemeClr val="tx1"/>
                </a:solidFill>
                <a:latin typeface="+mn-lt"/>
                <a:ea typeface="Corbel" panose="020B0503020204020204" pitchFamily="34" charset="0"/>
                <a:cs typeface="Times New Roman" panose="02020603050405020304" pitchFamily="18" charset="0"/>
              </a:rPr>
              <a:t>Créer</a:t>
            </a:r>
            <a:r>
              <a:rPr lang="en-US" sz="4400" kern="100" dirty="0">
                <a:solidFill>
                  <a:schemeClr val="tx1"/>
                </a:solidFill>
                <a:latin typeface="+mn-lt"/>
                <a:ea typeface="Corbel" panose="020B0503020204020204" pitchFamily="34" charset="0"/>
                <a:cs typeface="Times New Roman" panose="02020603050405020304" pitchFamily="18" charset="0"/>
              </a:rPr>
              <a:t> </a:t>
            </a:r>
            <a:r>
              <a:rPr lang="en-US" sz="4400" kern="100" dirty="0" err="1">
                <a:solidFill>
                  <a:schemeClr val="tx1"/>
                </a:solidFill>
                <a:latin typeface="+mn-lt"/>
                <a:ea typeface="Corbel" panose="020B0503020204020204" pitchFamily="34" charset="0"/>
                <a:cs typeface="Times New Roman" panose="02020603050405020304" pitchFamily="18" charset="0"/>
              </a:rPr>
              <a:t>une</a:t>
            </a:r>
            <a:r>
              <a:rPr lang="en-US" sz="4400" kern="100" dirty="0">
                <a:solidFill>
                  <a:schemeClr val="tx1"/>
                </a:solidFill>
                <a:latin typeface="+mn-lt"/>
                <a:ea typeface="Corbel" panose="020B0503020204020204" pitchFamily="34" charset="0"/>
                <a:cs typeface="Times New Roman" panose="02020603050405020304" pitchFamily="18" charset="0"/>
              </a:rPr>
              <a:t> bibliothèque de documents dans SharePoint
Charger des </a:t>
            </a:r>
            <a:r>
              <a:rPr lang="en-US" sz="4400" kern="100" dirty="0" err="1">
                <a:solidFill>
                  <a:schemeClr val="tx1"/>
                </a:solidFill>
                <a:latin typeface="+mn-lt"/>
                <a:ea typeface="Corbel" panose="020B0503020204020204" pitchFamily="34" charset="0"/>
                <a:cs typeface="Times New Roman" panose="02020603050405020304" pitchFamily="18" charset="0"/>
              </a:rPr>
              <a:t>fichiers</a:t>
            </a:r>
            <a:r>
              <a:rPr lang="en-US" sz="4400" kern="100" dirty="0">
                <a:solidFill>
                  <a:schemeClr val="tx1"/>
                </a:solidFill>
                <a:latin typeface="+mn-lt"/>
                <a:ea typeface="Corbel" panose="020B0503020204020204" pitchFamily="34" charset="0"/>
                <a:cs typeface="Times New Roman" panose="02020603050405020304" pitchFamily="18" charset="0"/>
              </a:rPr>
              <a:t> et des dossiers dans </a:t>
            </a:r>
            <a:r>
              <a:rPr lang="en-US" sz="4400" kern="100" dirty="0" err="1">
                <a:solidFill>
                  <a:schemeClr val="tx1"/>
                </a:solidFill>
                <a:latin typeface="+mn-lt"/>
                <a:ea typeface="Corbel" panose="020B0503020204020204" pitchFamily="34" charset="0"/>
                <a:cs typeface="Times New Roman" panose="02020603050405020304" pitchFamily="18" charset="0"/>
              </a:rPr>
              <a:t>une</a:t>
            </a:r>
            <a:r>
              <a:rPr lang="en-US" sz="4400" kern="100" dirty="0">
                <a:solidFill>
                  <a:schemeClr val="tx1"/>
                </a:solidFill>
                <a:latin typeface="+mn-lt"/>
                <a:ea typeface="Corbel" panose="020B0503020204020204" pitchFamily="34" charset="0"/>
                <a:cs typeface="Times New Roman" panose="02020603050405020304" pitchFamily="18" charset="0"/>
              </a:rPr>
              <a:t> bibliothèque de documents
</a:t>
            </a:r>
            <a:r>
              <a:rPr lang="en-US" sz="4400" kern="100" dirty="0" err="1">
                <a:solidFill>
                  <a:schemeClr val="tx1"/>
                </a:solidFill>
                <a:latin typeface="+mn-lt"/>
                <a:ea typeface="Corbel" panose="020B0503020204020204" pitchFamily="34" charset="0"/>
                <a:cs typeface="Times New Roman" panose="02020603050405020304" pitchFamily="18" charset="0"/>
              </a:rPr>
              <a:t>Création</a:t>
            </a:r>
            <a:r>
              <a:rPr lang="en-US" sz="4400" kern="100" dirty="0">
                <a:solidFill>
                  <a:schemeClr val="tx1"/>
                </a:solidFill>
                <a:latin typeface="+mn-lt"/>
                <a:ea typeface="Corbel" panose="020B0503020204020204" pitchFamily="34" charset="0"/>
                <a:cs typeface="Times New Roman" panose="02020603050405020304" pitchFamily="18" charset="0"/>
              </a:rPr>
              <a:t> d’un dossier dans </a:t>
            </a:r>
            <a:r>
              <a:rPr lang="en-US" sz="4400" kern="100" dirty="0" err="1">
                <a:solidFill>
                  <a:schemeClr val="tx1"/>
                </a:solidFill>
                <a:latin typeface="+mn-lt"/>
                <a:ea typeface="Corbel" panose="020B0503020204020204" pitchFamily="34" charset="0"/>
                <a:cs typeface="Times New Roman" panose="02020603050405020304" pitchFamily="18" charset="0"/>
              </a:rPr>
              <a:t>une</a:t>
            </a:r>
            <a:r>
              <a:rPr lang="en-US" sz="4400" kern="100" dirty="0">
                <a:solidFill>
                  <a:schemeClr val="tx1"/>
                </a:solidFill>
                <a:latin typeface="+mn-lt"/>
                <a:ea typeface="Corbel" panose="020B0503020204020204" pitchFamily="34" charset="0"/>
                <a:cs typeface="Times New Roman" panose="02020603050405020304" pitchFamily="18" charset="0"/>
              </a:rPr>
              <a:t> bibliothèque de documents
</a:t>
            </a:r>
            <a:r>
              <a:rPr lang="en-US" sz="4400" kern="100" dirty="0" err="1">
                <a:solidFill>
                  <a:schemeClr val="tx1"/>
                </a:solidFill>
                <a:latin typeface="+mn-lt"/>
                <a:ea typeface="Corbel" panose="020B0503020204020204" pitchFamily="34" charset="0"/>
                <a:cs typeface="Times New Roman" panose="02020603050405020304" pitchFamily="18" charset="0"/>
              </a:rPr>
              <a:t>Définir</a:t>
            </a:r>
            <a:r>
              <a:rPr lang="en-US" sz="4400" kern="100" dirty="0">
                <a:solidFill>
                  <a:schemeClr val="tx1"/>
                </a:solidFill>
                <a:latin typeface="+mn-lt"/>
                <a:ea typeface="Corbel" panose="020B0503020204020204" pitchFamily="34" charset="0"/>
                <a:cs typeface="Times New Roman" panose="02020603050405020304" pitchFamily="18" charset="0"/>
              </a:rPr>
              <a:t> un </a:t>
            </a:r>
            <a:r>
              <a:rPr lang="en-US" sz="4400" kern="100" dirty="0" err="1">
                <a:solidFill>
                  <a:schemeClr val="tx1"/>
                </a:solidFill>
                <a:latin typeface="+mn-lt"/>
                <a:ea typeface="Corbel" panose="020B0503020204020204" pitchFamily="34" charset="0"/>
                <a:cs typeface="Times New Roman" panose="02020603050405020304" pitchFamily="18" charset="0"/>
              </a:rPr>
              <a:t>modèle</a:t>
            </a:r>
            <a:r>
              <a:rPr lang="en-US" sz="4400" kern="100" dirty="0">
                <a:solidFill>
                  <a:schemeClr val="tx1"/>
                </a:solidFill>
                <a:latin typeface="+mn-lt"/>
                <a:ea typeface="Corbel" panose="020B0503020204020204" pitchFamily="34" charset="0"/>
                <a:cs typeface="Times New Roman" panose="02020603050405020304" pitchFamily="18" charset="0"/>
              </a:rPr>
              <a:t> </a:t>
            </a:r>
            <a:r>
              <a:rPr lang="en-US" sz="4400" kern="100" dirty="0" err="1">
                <a:solidFill>
                  <a:schemeClr val="tx1"/>
                </a:solidFill>
                <a:latin typeface="+mn-lt"/>
                <a:ea typeface="Corbel" panose="020B0503020204020204" pitchFamily="34" charset="0"/>
                <a:cs typeface="Times New Roman" panose="02020603050405020304" pitchFamily="18" charset="0"/>
              </a:rPr>
              <a:t>personnalisé</a:t>
            </a:r>
            <a:r>
              <a:rPr lang="en-US" sz="4400" kern="100" dirty="0">
                <a:solidFill>
                  <a:schemeClr val="tx1"/>
                </a:solidFill>
                <a:latin typeface="+mn-lt"/>
                <a:ea typeface="Corbel" panose="020B0503020204020204" pitchFamily="34" charset="0"/>
                <a:cs typeface="Times New Roman" panose="02020603050405020304" pitchFamily="18" charset="0"/>
              </a:rPr>
              <a:t> pour </a:t>
            </a:r>
            <a:r>
              <a:rPr lang="en-US" sz="4400" kern="100" dirty="0" err="1">
                <a:solidFill>
                  <a:schemeClr val="tx1"/>
                </a:solidFill>
                <a:latin typeface="+mn-lt"/>
                <a:ea typeface="Corbel" panose="020B0503020204020204" pitchFamily="34" charset="0"/>
                <a:cs typeface="Times New Roman" panose="02020603050405020304" pitchFamily="18" charset="0"/>
              </a:rPr>
              <a:t>une</a:t>
            </a:r>
            <a:r>
              <a:rPr lang="en-US" sz="4400" kern="100" dirty="0">
                <a:solidFill>
                  <a:schemeClr val="tx1"/>
                </a:solidFill>
                <a:latin typeface="+mn-lt"/>
                <a:ea typeface="Corbel" panose="020B0503020204020204" pitchFamily="34" charset="0"/>
                <a:cs typeface="Times New Roman" panose="02020603050405020304" pitchFamily="18" charset="0"/>
              </a:rPr>
              <a:t> bibliothèque SharePoint
</a:t>
            </a:r>
            <a:r>
              <a:rPr lang="en-US" sz="4400" kern="100" dirty="0" err="1">
                <a:solidFill>
                  <a:schemeClr val="tx1"/>
                </a:solidFill>
                <a:latin typeface="+mn-lt"/>
                <a:ea typeface="Corbel" panose="020B0503020204020204" pitchFamily="34" charset="0"/>
                <a:cs typeface="Times New Roman" panose="02020603050405020304" pitchFamily="18" charset="0"/>
              </a:rPr>
              <a:t>Supprimer</a:t>
            </a:r>
            <a:r>
              <a:rPr lang="en-US" sz="4400" kern="100" dirty="0">
                <a:solidFill>
                  <a:schemeClr val="tx1"/>
                </a:solidFill>
                <a:latin typeface="+mn-lt"/>
                <a:ea typeface="Corbel" panose="020B0503020204020204" pitchFamily="34" charset="0"/>
                <a:cs typeface="Times New Roman" panose="02020603050405020304" pitchFamily="18" charset="0"/>
              </a:rPr>
              <a:t> un </a:t>
            </a:r>
            <a:r>
              <a:rPr lang="en-US" sz="4400" kern="100" dirty="0" err="1">
                <a:solidFill>
                  <a:schemeClr val="tx1"/>
                </a:solidFill>
                <a:latin typeface="+mn-lt"/>
                <a:ea typeface="Corbel" panose="020B0503020204020204" pitchFamily="34" charset="0"/>
                <a:cs typeface="Times New Roman" panose="02020603050405020304" pitchFamily="18" charset="0"/>
              </a:rPr>
              <a:t>fichier</a:t>
            </a:r>
            <a:r>
              <a:rPr lang="en-US" sz="4400" kern="100" dirty="0">
                <a:solidFill>
                  <a:schemeClr val="tx1"/>
                </a:solidFill>
                <a:latin typeface="+mn-lt"/>
                <a:ea typeface="Corbel" panose="020B0503020204020204" pitchFamily="34" charset="0"/>
                <a:cs typeface="Times New Roman" panose="02020603050405020304" pitchFamily="18" charset="0"/>
              </a:rPr>
              <a:t>, un dossier </a:t>
            </a:r>
            <a:r>
              <a:rPr lang="en-US" sz="4400" kern="100" dirty="0" err="1">
                <a:solidFill>
                  <a:schemeClr val="tx1"/>
                </a:solidFill>
                <a:latin typeface="+mn-lt"/>
                <a:ea typeface="Corbel" panose="020B0503020204020204" pitchFamily="34" charset="0"/>
                <a:cs typeface="Times New Roman" panose="02020603050405020304" pitchFamily="18" charset="0"/>
              </a:rPr>
              <a:t>ou</a:t>
            </a:r>
            <a:r>
              <a:rPr lang="en-US" sz="4400" kern="100" dirty="0">
                <a:solidFill>
                  <a:schemeClr val="tx1"/>
                </a:solidFill>
                <a:latin typeface="+mn-lt"/>
                <a:ea typeface="Corbel" panose="020B0503020204020204" pitchFamily="34" charset="0"/>
                <a:cs typeface="Times New Roman" panose="02020603050405020304" pitchFamily="18" charset="0"/>
              </a:rPr>
              <a:t> un lien </a:t>
            </a:r>
            <a:r>
              <a:rPr lang="en-US" sz="4400" kern="100" dirty="0" err="1">
                <a:solidFill>
                  <a:schemeClr val="tx1"/>
                </a:solidFill>
                <a:latin typeface="+mn-lt"/>
                <a:ea typeface="Corbel" panose="020B0503020204020204" pitchFamily="34" charset="0"/>
                <a:cs typeface="Times New Roman" panose="02020603050405020304" pitchFamily="18" charset="0"/>
              </a:rPr>
              <a:t>d’une</a:t>
            </a:r>
            <a:r>
              <a:rPr lang="en-US" sz="4400" kern="100" dirty="0">
                <a:solidFill>
                  <a:schemeClr val="tx1"/>
                </a:solidFill>
                <a:latin typeface="+mn-lt"/>
                <a:ea typeface="Corbel" panose="020B0503020204020204" pitchFamily="34" charset="0"/>
                <a:cs typeface="Times New Roman" panose="02020603050405020304" pitchFamily="18" charset="0"/>
              </a:rPr>
              <a:t> bibliothèque de documents SharePoint
</a:t>
            </a:r>
            <a:r>
              <a:rPr lang="en-US" sz="4400" kern="100" dirty="0" err="1">
                <a:solidFill>
                  <a:schemeClr val="tx1"/>
                </a:solidFill>
                <a:latin typeface="+mn-lt"/>
                <a:ea typeface="Corbel" panose="020B0503020204020204" pitchFamily="34" charset="0"/>
                <a:cs typeface="Times New Roman" panose="02020603050405020304" pitchFamily="18" charset="0"/>
              </a:rPr>
              <a:t>Restaurer</a:t>
            </a:r>
            <a:r>
              <a:rPr lang="en-US" sz="4400" kern="100" dirty="0">
                <a:solidFill>
                  <a:schemeClr val="tx1"/>
                </a:solidFill>
                <a:latin typeface="+mn-lt"/>
                <a:ea typeface="Corbel" panose="020B0503020204020204" pitchFamily="34" charset="0"/>
                <a:cs typeface="Times New Roman" panose="02020603050405020304" pitchFamily="18" charset="0"/>
              </a:rPr>
              <a:t> </a:t>
            </a:r>
            <a:r>
              <a:rPr lang="en-US" sz="4400" kern="100" dirty="0" err="1">
                <a:solidFill>
                  <a:schemeClr val="tx1"/>
                </a:solidFill>
                <a:latin typeface="+mn-lt"/>
                <a:ea typeface="Corbel" panose="020B0503020204020204" pitchFamily="34" charset="0"/>
                <a:cs typeface="Times New Roman" panose="02020603050405020304" pitchFamily="18" charset="0"/>
              </a:rPr>
              <a:t>une</a:t>
            </a:r>
            <a:r>
              <a:rPr lang="en-US" sz="4400" kern="100" dirty="0">
                <a:solidFill>
                  <a:schemeClr val="tx1"/>
                </a:solidFill>
                <a:latin typeface="+mn-lt"/>
                <a:ea typeface="Corbel" panose="020B0503020204020204" pitchFamily="34" charset="0"/>
                <a:cs typeface="Times New Roman" panose="02020603050405020304" pitchFamily="18" charset="0"/>
              </a:rPr>
              <a:t> bibliothèque de documents
</a:t>
            </a:r>
            <a:r>
              <a:rPr lang="en-US" sz="4400" kern="100" dirty="0" err="1">
                <a:solidFill>
                  <a:schemeClr val="tx1"/>
                </a:solidFill>
                <a:latin typeface="+mn-lt"/>
                <a:ea typeface="Corbel" panose="020B0503020204020204" pitchFamily="34" charset="0"/>
                <a:cs typeface="Times New Roman" panose="02020603050405020304" pitchFamily="18" charset="0"/>
              </a:rPr>
              <a:t>Exiger</a:t>
            </a:r>
            <a:r>
              <a:rPr lang="en-US" sz="4400" kern="100" dirty="0">
                <a:solidFill>
                  <a:schemeClr val="tx1"/>
                </a:solidFill>
                <a:latin typeface="+mn-lt"/>
                <a:ea typeface="Corbel" panose="020B0503020204020204" pitchFamily="34" charset="0"/>
                <a:cs typeface="Times New Roman" panose="02020603050405020304" pitchFamily="18" charset="0"/>
              </a:rPr>
              <a:t> </a:t>
            </a:r>
            <a:r>
              <a:rPr lang="en-US" sz="4400" kern="100" dirty="0" err="1">
                <a:solidFill>
                  <a:schemeClr val="tx1"/>
                </a:solidFill>
                <a:latin typeface="+mn-lt"/>
                <a:ea typeface="Corbel" panose="020B0503020204020204" pitchFamily="34" charset="0"/>
                <a:cs typeface="Times New Roman" panose="02020603050405020304" pitchFamily="18" charset="0"/>
              </a:rPr>
              <a:t>l’approbation</a:t>
            </a:r>
            <a:r>
              <a:rPr lang="en-US" sz="4400" kern="100" dirty="0">
                <a:solidFill>
                  <a:schemeClr val="tx1"/>
                </a:solidFill>
                <a:latin typeface="+mn-lt"/>
                <a:ea typeface="Corbel" panose="020B0503020204020204" pitchFamily="34" charset="0"/>
                <a:cs typeface="Times New Roman" panose="02020603050405020304" pitchFamily="18" charset="0"/>
              </a:rPr>
              <a:t> </a:t>
            </a:r>
            <a:r>
              <a:rPr lang="en-US" sz="4400" kern="100" dirty="0" err="1">
                <a:solidFill>
                  <a:schemeClr val="tx1"/>
                </a:solidFill>
                <a:latin typeface="+mn-lt"/>
                <a:ea typeface="Corbel" panose="020B0503020204020204" pitchFamily="34" charset="0"/>
                <a:cs typeface="Times New Roman" panose="02020603050405020304" pitchFamily="18" charset="0"/>
              </a:rPr>
              <a:t>d’éléments</a:t>
            </a:r>
            <a:r>
              <a:rPr lang="en-US" sz="4400" kern="100" dirty="0">
                <a:solidFill>
                  <a:schemeClr val="tx1"/>
                </a:solidFill>
                <a:latin typeface="+mn-lt"/>
                <a:ea typeface="Corbel" panose="020B0503020204020204" pitchFamily="34" charset="0"/>
                <a:cs typeface="Times New Roman" panose="02020603050405020304" pitchFamily="18" charset="0"/>
              </a:rPr>
              <a:t> dans </a:t>
            </a:r>
            <a:r>
              <a:rPr lang="en-US" sz="4400" kern="100" dirty="0" err="1">
                <a:solidFill>
                  <a:schemeClr val="tx1"/>
                </a:solidFill>
                <a:latin typeface="+mn-lt"/>
                <a:ea typeface="Corbel" panose="020B0503020204020204" pitchFamily="34" charset="0"/>
                <a:cs typeface="Times New Roman" panose="02020603050405020304" pitchFamily="18" charset="0"/>
              </a:rPr>
              <a:t>une</a:t>
            </a:r>
            <a:r>
              <a:rPr lang="en-US" sz="4400" kern="100" dirty="0">
                <a:solidFill>
                  <a:schemeClr val="tx1"/>
                </a:solidFill>
                <a:latin typeface="+mn-lt"/>
                <a:ea typeface="Corbel" panose="020B0503020204020204" pitchFamily="34" charset="0"/>
                <a:cs typeface="Times New Roman" panose="02020603050405020304" pitchFamily="18" charset="0"/>
              </a:rPr>
              <a:t> </a:t>
            </a:r>
            <a:r>
              <a:rPr lang="en-US" sz="4400" kern="100" dirty="0" err="1">
                <a:solidFill>
                  <a:schemeClr val="tx1"/>
                </a:solidFill>
                <a:latin typeface="+mn-lt"/>
                <a:ea typeface="Corbel" panose="020B0503020204020204" pitchFamily="34" charset="0"/>
                <a:cs typeface="Times New Roman" panose="02020603050405020304" pitchFamily="18" charset="0"/>
              </a:rPr>
              <a:t>liste</a:t>
            </a:r>
            <a:r>
              <a:rPr lang="en-US" sz="4400" kern="100" dirty="0">
                <a:solidFill>
                  <a:schemeClr val="tx1"/>
                </a:solidFill>
                <a:latin typeface="+mn-lt"/>
                <a:ea typeface="Corbel" panose="020B0503020204020204" pitchFamily="34" charset="0"/>
                <a:cs typeface="Times New Roman" panose="02020603050405020304" pitchFamily="18" charset="0"/>
              </a:rPr>
              <a:t> de sites </a:t>
            </a:r>
            <a:r>
              <a:rPr lang="en-US" sz="4400" kern="100" dirty="0" err="1">
                <a:solidFill>
                  <a:schemeClr val="tx1"/>
                </a:solidFill>
                <a:latin typeface="+mn-lt"/>
                <a:ea typeface="Corbel" panose="020B0503020204020204" pitchFamily="34" charset="0"/>
                <a:cs typeface="Times New Roman" panose="02020603050405020304" pitchFamily="18" charset="0"/>
              </a:rPr>
              <a:t>ou</a:t>
            </a:r>
            <a:r>
              <a:rPr lang="en-US" sz="4400" kern="100" dirty="0">
                <a:solidFill>
                  <a:schemeClr val="tx1"/>
                </a:solidFill>
                <a:latin typeface="+mn-lt"/>
                <a:ea typeface="Corbel" panose="020B0503020204020204" pitchFamily="34" charset="0"/>
                <a:cs typeface="Times New Roman" panose="02020603050405020304" pitchFamily="18" charset="0"/>
              </a:rPr>
              <a:t> </a:t>
            </a:r>
            <a:r>
              <a:rPr lang="en-US" sz="4400" kern="100" dirty="0" err="1">
                <a:solidFill>
                  <a:schemeClr val="tx1"/>
                </a:solidFill>
                <a:latin typeface="+mn-lt"/>
                <a:ea typeface="Corbel" panose="020B0503020204020204" pitchFamily="34" charset="0"/>
                <a:cs typeface="Times New Roman" panose="02020603050405020304" pitchFamily="18" charset="0"/>
              </a:rPr>
              <a:t>une</a:t>
            </a:r>
            <a:r>
              <a:rPr lang="en-US" sz="4400" kern="100" dirty="0">
                <a:solidFill>
                  <a:schemeClr val="tx1"/>
                </a:solidFill>
                <a:latin typeface="+mn-lt"/>
                <a:ea typeface="Corbel" panose="020B0503020204020204" pitchFamily="34" charset="0"/>
                <a:cs typeface="Times New Roman" panose="02020603050405020304" pitchFamily="18" charset="0"/>
              </a:rPr>
              <a:t> bibliothèque</a:t>
            </a:r>
            <a:endParaRPr lang="fr-CA" sz="4400" dirty="0">
              <a:solidFill>
                <a:schemeClr val="tx1"/>
              </a:solidFill>
              <a:latin typeface="-apple-system"/>
            </a:endParaRPr>
          </a:p>
        </p:txBody>
      </p:sp>
      <p:sp>
        <p:nvSpPr>
          <p:cNvPr id="2" name="ZoneTexte 1">
            <a:extLst>
              <a:ext uri="{FF2B5EF4-FFF2-40B4-BE49-F238E27FC236}">
                <a16:creationId xmlns:a16="http://schemas.microsoft.com/office/drawing/2014/main" id="{B57A0CCC-7166-7CDC-CAC1-A0300E463E68}"/>
              </a:ext>
            </a:extLst>
          </p:cNvPr>
          <p:cNvSpPr txBox="1"/>
          <p:nvPr/>
        </p:nvSpPr>
        <p:spPr>
          <a:xfrm>
            <a:off x="1174776" y="1999862"/>
            <a:ext cx="3168352" cy="886371"/>
          </a:xfrm>
          <a:prstGeom prst="rect">
            <a:avLst/>
          </a:prstGeom>
        </p:spPr>
        <p:txBody>
          <a:bodyPr>
            <a:noAutofit/>
          </a:bodyPr>
          <a:lstStyle>
            <a:defPPr>
              <a:defRPr lang="en-US"/>
            </a:defPPr>
            <a:lvl1pPr marL="0" indent="0" algn="just" defTabSz="914400" eaLnBrk="1" latinLnBrk="0" hangingPunct="1">
              <a:lnSpc>
                <a:spcPct val="90000"/>
              </a:lnSpc>
              <a:spcBef>
                <a:spcPts val="0"/>
              </a:spcBef>
              <a:buFont typeface="Calibri" panose="020F0502020204030204" pitchFamily="34" charset="0"/>
              <a:buNone/>
              <a:defRPr sz="4267" b="1" kern="100">
                <a:solidFill>
                  <a:schemeClr val="tx1"/>
                </a:solidFill>
                <a:latin typeface="+mn-lt"/>
                <a:ea typeface="Corbel" panose="020B0503020204020204" pitchFamily="34" charset="0"/>
                <a:cs typeface="Times New Roman" panose="02020603050405020304" pitchFamily="18" charset="0"/>
              </a:defRPr>
            </a:lvl1pPr>
            <a:lvl2pPr indent="0" algn="ctr" defTabSz="914400" eaLnBrk="1" latinLnBrk="0" hangingPunct="1">
              <a:lnSpc>
                <a:spcPct val="90000"/>
              </a:lnSpc>
              <a:spcBef>
                <a:spcPts val="500"/>
              </a:spcBef>
              <a:buFont typeface="Calibri" panose="020F0502020204030204" pitchFamily="34" charset="0"/>
              <a:buNone/>
              <a:defRPr sz="2400">
                <a:solidFill>
                  <a:schemeClr val="tx1">
                    <a:tint val="75000"/>
                  </a:schemeClr>
                </a:solidFill>
                <a:latin typeface="+mn-lt"/>
                <a:ea typeface="+mn-ea"/>
                <a:cs typeface="+mn-cs"/>
              </a:defRPr>
            </a:lvl2pPr>
            <a:lvl3pPr indent="0" algn="ctr" defTabSz="914400" eaLnBrk="1" latinLnBrk="0" hangingPunct="1">
              <a:lnSpc>
                <a:spcPct val="90000"/>
              </a:lnSpc>
              <a:spcBef>
                <a:spcPts val="500"/>
              </a:spcBef>
              <a:buFont typeface="Calibri" panose="020F0502020204030204" pitchFamily="34" charset="0"/>
              <a:buNone/>
              <a:defRPr>
                <a:solidFill>
                  <a:schemeClr val="tx1">
                    <a:tint val="75000"/>
                  </a:schemeClr>
                </a:solidFill>
                <a:latin typeface="+mn-lt"/>
                <a:ea typeface="+mn-ea"/>
                <a:cs typeface="+mn-cs"/>
              </a:defRPr>
            </a:lvl3pPr>
            <a:lvl4pPr indent="0" algn="ctr" defTabSz="914400" eaLnBrk="1" latinLnBrk="0" hangingPunct="1">
              <a:lnSpc>
                <a:spcPct val="90000"/>
              </a:lnSpc>
              <a:spcBef>
                <a:spcPts val="500"/>
              </a:spcBef>
              <a:buFont typeface="Calibri" panose="020F0502020204030204" pitchFamily="34" charset="0"/>
              <a:buNone/>
              <a:defRPr sz="1800">
                <a:solidFill>
                  <a:schemeClr val="tx1">
                    <a:tint val="75000"/>
                  </a:schemeClr>
                </a:solidFill>
                <a:latin typeface="+mn-lt"/>
                <a:ea typeface="+mn-ea"/>
                <a:cs typeface="+mn-cs"/>
              </a:defRPr>
            </a:lvl4pPr>
            <a:lvl5pPr indent="0" algn="ctr" defTabSz="914400" eaLnBrk="1" latinLnBrk="0" hangingPunct="1">
              <a:lnSpc>
                <a:spcPct val="90000"/>
              </a:lnSpc>
              <a:spcBef>
                <a:spcPts val="500"/>
              </a:spcBef>
              <a:buFont typeface="Calibri" panose="020F0502020204030204" pitchFamily="34" charset="0"/>
              <a:buNone/>
              <a:defRPr sz="1800">
                <a:solidFill>
                  <a:schemeClr val="tx1">
                    <a:tint val="75000"/>
                  </a:schemeClr>
                </a:solidFill>
                <a:latin typeface="+mn-lt"/>
                <a:ea typeface="+mn-ea"/>
                <a:cs typeface="+mn-cs"/>
              </a:defRPr>
            </a:lvl5pPr>
            <a:lvl6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6pPr>
            <a:lvl7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7pPr>
            <a:lvl8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8pPr>
            <a:lvl9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9pPr>
          </a:lstStyle>
          <a:p>
            <a:r>
              <a:rPr lang="fr-FR" sz="5400" u="sng" dirty="0"/>
              <a:t>Gérer</a:t>
            </a:r>
          </a:p>
        </p:txBody>
      </p:sp>
    </p:spTree>
    <p:extLst>
      <p:ext uri="{BB962C8B-B14F-4D97-AF65-F5344CB8AC3E}">
        <p14:creationId xmlns:p14="http://schemas.microsoft.com/office/powerpoint/2010/main" val="105727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16991636" y="16235424"/>
            <a:ext cx="184731" cy="830997"/>
          </a:xfrm>
          <a:prstGeom prst="rect">
            <a:avLst/>
          </a:prstGeom>
          <a:noFill/>
        </p:spPr>
        <p:txBody>
          <a:bodyPr wrap="none" rtlCol="0">
            <a:spAutoFit/>
          </a:bodyPr>
          <a:lstStyle/>
          <a:p>
            <a:pPr defTabSz="2438430" eaLnBrk="1" fontAlgn="auto" hangingPunct="1">
              <a:spcBef>
                <a:spcPts val="0"/>
              </a:spcBef>
              <a:spcAft>
                <a:spcPts val="0"/>
              </a:spcAft>
              <a:defRPr/>
            </a:pPr>
            <a:endParaRPr lang="fr-CA" sz="4800" dirty="0">
              <a:solidFill>
                <a:prstClr val="black"/>
              </a:solidFill>
              <a:latin typeface="Arial"/>
              <a:ea typeface="+mn-ea"/>
              <a:cs typeface="+mn-cs"/>
            </a:endParaRPr>
          </a:p>
        </p:txBody>
      </p:sp>
      <p:sp>
        <p:nvSpPr>
          <p:cNvPr id="7" name="Titre 1">
            <a:extLst>
              <a:ext uri="{FF2B5EF4-FFF2-40B4-BE49-F238E27FC236}">
                <a16:creationId xmlns:a16="http://schemas.microsoft.com/office/drawing/2014/main" id="{9B3946E7-FF2B-DBF0-DC84-0D391A8A59D4}"/>
              </a:ext>
            </a:extLst>
          </p:cNvPr>
          <p:cNvSpPr txBox="1">
            <a:spLocks/>
          </p:cNvSpPr>
          <p:nvPr/>
        </p:nvSpPr>
        <p:spPr>
          <a:xfrm>
            <a:off x="535336" y="-16041"/>
            <a:ext cx="21945600" cy="1462205"/>
          </a:xfrm>
          <a:prstGeom prst="rect">
            <a:avLst/>
          </a:prstGeom>
        </p:spPr>
        <p:txBody>
          <a:bodyPr vert="horz" lIns="0" tIns="0" rIns="0" bIns="0" rtlCol="0" anchor="b" anchorCtr="0">
            <a:noAutofit/>
          </a:bodyPr>
          <a:lstStyle>
            <a:defPPr>
              <a:defRPr lang="en-US"/>
            </a:defPPr>
            <a:lvl1pPr defTabSz="914400" eaLnBrk="1" latinLnBrk="0" hangingPunct="1">
              <a:lnSpc>
                <a:spcPts val="6000"/>
              </a:lnSpc>
              <a:spcBef>
                <a:spcPts val="0"/>
              </a:spcBef>
              <a:buNone/>
              <a:defRPr sz="7467" b="1">
                <a:solidFill>
                  <a:schemeClr val="tx1"/>
                </a:solidFill>
                <a:latin typeface="-apple-system"/>
                <a:ea typeface="+mj-ea"/>
                <a:cs typeface="Arial" panose="020B0604020202020204" pitchFamily="34" charset="0"/>
              </a:defRPr>
            </a:lvl1pPr>
          </a:lstStyle>
          <a:p>
            <a:r>
              <a:rPr lang="fr-CA" dirty="0"/>
              <a:t>Documents et bibliothèques dans SharePoint</a:t>
            </a:r>
          </a:p>
        </p:txBody>
      </p:sp>
      <p:sp>
        <p:nvSpPr>
          <p:cNvPr id="5" name="ZoneTexte 4">
            <a:extLst>
              <a:ext uri="{FF2B5EF4-FFF2-40B4-BE49-F238E27FC236}">
                <a16:creationId xmlns:a16="http://schemas.microsoft.com/office/drawing/2014/main" id="{CBAE66FF-F84F-1673-8068-0C26512C8779}"/>
              </a:ext>
            </a:extLst>
          </p:cNvPr>
          <p:cNvSpPr txBox="1"/>
          <p:nvPr/>
        </p:nvSpPr>
        <p:spPr>
          <a:xfrm>
            <a:off x="675043" y="1941384"/>
            <a:ext cx="21774813" cy="6060762"/>
          </a:xfrm>
          <a:prstGeom prst="rect">
            <a:avLst/>
          </a:prstGeom>
        </p:spPr>
        <p:txBody>
          <a:bodyPr>
            <a:noAutofit/>
          </a:bodyPr>
          <a:lstStyle>
            <a:defPPr>
              <a:defRPr lang="en-US"/>
            </a:defPPr>
            <a:lvl1pPr marL="742950" indent="-742950" algn="just" defTabSz="914400" eaLnBrk="1" latinLnBrk="0" hangingPunct="1">
              <a:lnSpc>
                <a:spcPct val="150000"/>
              </a:lnSpc>
              <a:spcBef>
                <a:spcPts val="0"/>
              </a:spcBef>
              <a:buFont typeface="+mj-lt"/>
              <a:buAutoNum type="arabicPeriod"/>
              <a:defRPr sz="4400" kern="100">
                <a:solidFill>
                  <a:schemeClr val="tx1"/>
                </a:solidFill>
                <a:latin typeface="+mn-lt"/>
                <a:ea typeface="Corbel" panose="020B0503020204020204" pitchFamily="34" charset="0"/>
                <a:cs typeface="Times New Roman" panose="02020603050405020304" pitchFamily="18" charset="0"/>
              </a:defRPr>
            </a:lvl1pPr>
            <a:lvl2pPr indent="0" algn="ctr" defTabSz="914400" eaLnBrk="1" latinLnBrk="0" hangingPunct="1">
              <a:lnSpc>
                <a:spcPct val="90000"/>
              </a:lnSpc>
              <a:spcBef>
                <a:spcPts val="500"/>
              </a:spcBef>
              <a:buFont typeface="Calibri" panose="020F0502020204030204" pitchFamily="34" charset="0"/>
              <a:buNone/>
              <a:defRPr sz="2400">
                <a:solidFill>
                  <a:schemeClr val="tx1">
                    <a:tint val="75000"/>
                  </a:schemeClr>
                </a:solidFill>
                <a:latin typeface="+mn-lt"/>
                <a:ea typeface="+mn-ea"/>
                <a:cs typeface="+mn-cs"/>
              </a:defRPr>
            </a:lvl2pPr>
            <a:lvl3pPr indent="0" algn="ctr" defTabSz="914400" eaLnBrk="1" latinLnBrk="0" hangingPunct="1">
              <a:lnSpc>
                <a:spcPct val="90000"/>
              </a:lnSpc>
              <a:spcBef>
                <a:spcPts val="500"/>
              </a:spcBef>
              <a:buFont typeface="Calibri" panose="020F0502020204030204" pitchFamily="34" charset="0"/>
              <a:buNone/>
              <a:defRPr>
                <a:solidFill>
                  <a:schemeClr val="tx1">
                    <a:tint val="75000"/>
                  </a:schemeClr>
                </a:solidFill>
                <a:latin typeface="+mn-lt"/>
                <a:ea typeface="+mn-ea"/>
                <a:cs typeface="+mn-cs"/>
              </a:defRPr>
            </a:lvl3pPr>
            <a:lvl4pPr indent="0" algn="ctr" defTabSz="914400" eaLnBrk="1" latinLnBrk="0" hangingPunct="1">
              <a:lnSpc>
                <a:spcPct val="90000"/>
              </a:lnSpc>
              <a:spcBef>
                <a:spcPts val="500"/>
              </a:spcBef>
              <a:buFont typeface="Calibri" panose="020F0502020204030204" pitchFamily="34" charset="0"/>
              <a:buNone/>
              <a:defRPr sz="1800">
                <a:solidFill>
                  <a:schemeClr val="tx1">
                    <a:tint val="75000"/>
                  </a:schemeClr>
                </a:solidFill>
                <a:latin typeface="+mn-lt"/>
                <a:ea typeface="+mn-ea"/>
                <a:cs typeface="+mn-cs"/>
              </a:defRPr>
            </a:lvl4pPr>
            <a:lvl5pPr indent="0" algn="ctr" defTabSz="914400" eaLnBrk="1" latinLnBrk="0" hangingPunct="1">
              <a:lnSpc>
                <a:spcPct val="90000"/>
              </a:lnSpc>
              <a:spcBef>
                <a:spcPts val="500"/>
              </a:spcBef>
              <a:buFont typeface="Calibri" panose="020F0502020204030204" pitchFamily="34" charset="0"/>
              <a:buNone/>
              <a:defRPr sz="1800">
                <a:solidFill>
                  <a:schemeClr val="tx1">
                    <a:tint val="75000"/>
                  </a:schemeClr>
                </a:solidFill>
                <a:latin typeface="+mn-lt"/>
                <a:ea typeface="+mn-ea"/>
                <a:cs typeface="+mn-cs"/>
              </a:defRPr>
            </a:lvl5pPr>
            <a:lvl6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6pPr>
            <a:lvl7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7pPr>
            <a:lvl8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8pPr>
            <a:lvl9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9pPr>
          </a:lstStyle>
          <a:p>
            <a:pPr algn="l"/>
            <a:r>
              <a:rPr lang="fr-FR" sz="4000" dirty="0"/>
              <a:t>Une bibliothèque de documents est un emplacement sur un site où vous pouvez télécharger, créer, mettre à jour et collaborer sur des fichiers avec les membres de l’équipe.
Les bibliothèques de documents sont souvent utilisées pour stocker un groupe de fichiers avec des attributs partagés.
Les propriétés d’un document peuvent être utilisées pour faciliter la gestion et l’accès au document avec des métadonnées.</a:t>
            </a:r>
          </a:p>
        </p:txBody>
      </p:sp>
      <p:sp>
        <p:nvSpPr>
          <p:cNvPr id="8" name="ZoneTexte 7">
            <a:extLst>
              <a:ext uri="{FF2B5EF4-FFF2-40B4-BE49-F238E27FC236}">
                <a16:creationId xmlns:a16="http://schemas.microsoft.com/office/drawing/2014/main" id="{5115EFB4-1581-7989-3A28-74BC93809100}"/>
              </a:ext>
            </a:extLst>
          </p:cNvPr>
          <p:cNvSpPr txBox="1"/>
          <p:nvPr/>
        </p:nvSpPr>
        <p:spPr>
          <a:xfrm>
            <a:off x="1102768" y="8158283"/>
            <a:ext cx="16764904" cy="1485165"/>
          </a:xfrm>
          <a:prstGeom prst="rect">
            <a:avLst/>
          </a:prstGeom>
        </p:spPr>
        <p:txBody>
          <a:bodyPr>
            <a:noAutofit/>
          </a:bodyPr>
          <a:lstStyle>
            <a:defPPr>
              <a:defRPr lang="en-US"/>
            </a:defPPr>
            <a:lvl1pPr marL="742950" indent="-742950" algn="just" defTabSz="914400" eaLnBrk="1" latinLnBrk="0" hangingPunct="1">
              <a:lnSpc>
                <a:spcPct val="150000"/>
              </a:lnSpc>
              <a:spcBef>
                <a:spcPts val="0"/>
              </a:spcBef>
              <a:buFont typeface="+mj-lt"/>
              <a:buAutoNum type="arabicPeriod"/>
              <a:defRPr sz="4400" kern="100">
                <a:solidFill>
                  <a:schemeClr val="tx1"/>
                </a:solidFill>
                <a:latin typeface="+mn-lt"/>
                <a:ea typeface="Corbel" panose="020B0503020204020204" pitchFamily="34" charset="0"/>
                <a:cs typeface="Times New Roman" panose="02020603050405020304" pitchFamily="18" charset="0"/>
              </a:defRPr>
            </a:lvl1pPr>
            <a:lvl2pPr indent="0" algn="ctr" defTabSz="914400" eaLnBrk="1" latinLnBrk="0" hangingPunct="1">
              <a:lnSpc>
                <a:spcPct val="90000"/>
              </a:lnSpc>
              <a:spcBef>
                <a:spcPts val="500"/>
              </a:spcBef>
              <a:buFont typeface="Calibri" panose="020F0502020204030204" pitchFamily="34" charset="0"/>
              <a:buNone/>
              <a:defRPr sz="2400">
                <a:solidFill>
                  <a:schemeClr val="tx1">
                    <a:tint val="75000"/>
                  </a:schemeClr>
                </a:solidFill>
                <a:latin typeface="+mn-lt"/>
                <a:ea typeface="+mn-ea"/>
                <a:cs typeface="+mn-cs"/>
              </a:defRPr>
            </a:lvl2pPr>
            <a:lvl3pPr indent="0" algn="ctr" defTabSz="914400" eaLnBrk="1" latinLnBrk="0" hangingPunct="1">
              <a:lnSpc>
                <a:spcPct val="90000"/>
              </a:lnSpc>
              <a:spcBef>
                <a:spcPts val="500"/>
              </a:spcBef>
              <a:buFont typeface="Calibri" panose="020F0502020204030204" pitchFamily="34" charset="0"/>
              <a:buNone/>
              <a:defRPr>
                <a:solidFill>
                  <a:schemeClr val="tx1">
                    <a:tint val="75000"/>
                  </a:schemeClr>
                </a:solidFill>
                <a:latin typeface="+mn-lt"/>
                <a:ea typeface="+mn-ea"/>
                <a:cs typeface="+mn-cs"/>
              </a:defRPr>
            </a:lvl3pPr>
            <a:lvl4pPr indent="0" algn="ctr" defTabSz="914400" eaLnBrk="1" latinLnBrk="0" hangingPunct="1">
              <a:lnSpc>
                <a:spcPct val="90000"/>
              </a:lnSpc>
              <a:spcBef>
                <a:spcPts val="500"/>
              </a:spcBef>
              <a:buFont typeface="Calibri" panose="020F0502020204030204" pitchFamily="34" charset="0"/>
              <a:buNone/>
              <a:defRPr sz="1800">
                <a:solidFill>
                  <a:schemeClr val="tx1">
                    <a:tint val="75000"/>
                  </a:schemeClr>
                </a:solidFill>
                <a:latin typeface="+mn-lt"/>
                <a:ea typeface="+mn-ea"/>
                <a:cs typeface="+mn-cs"/>
              </a:defRPr>
            </a:lvl4pPr>
            <a:lvl5pPr indent="0" algn="ctr" defTabSz="914400" eaLnBrk="1" latinLnBrk="0" hangingPunct="1">
              <a:lnSpc>
                <a:spcPct val="90000"/>
              </a:lnSpc>
              <a:spcBef>
                <a:spcPts val="500"/>
              </a:spcBef>
              <a:buFont typeface="Calibri" panose="020F0502020204030204" pitchFamily="34" charset="0"/>
              <a:buNone/>
              <a:defRPr sz="1800">
                <a:solidFill>
                  <a:schemeClr val="tx1">
                    <a:tint val="75000"/>
                  </a:schemeClr>
                </a:solidFill>
                <a:latin typeface="+mn-lt"/>
                <a:ea typeface="+mn-ea"/>
                <a:cs typeface="+mn-cs"/>
              </a:defRPr>
            </a:lvl5pPr>
            <a:lvl6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6pPr>
            <a:lvl7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7pPr>
            <a:lvl8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8pPr>
            <a:lvl9pPr indent="0" algn="ctr">
              <a:lnSpc>
                <a:spcPct val="90000"/>
              </a:lnSpc>
              <a:spcBef>
                <a:spcPts val="500"/>
              </a:spcBef>
              <a:buFont typeface="Arial" panose="020B0604020202020204" pitchFamily="34" charset="0"/>
              <a:buNone/>
              <a:defRPr sz="1800">
                <a:solidFill>
                  <a:schemeClr val="tx1">
                    <a:tint val="75000"/>
                  </a:schemeClr>
                </a:solidFill>
                <a:latin typeface="+mn-lt"/>
                <a:ea typeface="+mn-ea"/>
                <a:cs typeface="+mn-cs"/>
              </a:defRPr>
            </a:lvl9pPr>
          </a:lstStyle>
          <a:p>
            <a:pPr marL="0" indent="0">
              <a:buNone/>
            </a:pPr>
            <a:r>
              <a:rPr lang="fr-FR" sz="4000" dirty="0"/>
              <a:t>Création d’une bibliothèque de documents dans Microsoft SharePoint</a:t>
            </a:r>
          </a:p>
        </p:txBody>
      </p:sp>
      <p:sp>
        <p:nvSpPr>
          <p:cNvPr id="9" name="ZoneTexte 8">
            <a:extLst>
              <a:ext uri="{FF2B5EF4-FFF2-40B4-BE49-F238E27FC236}">
                <a16:creationId xmlns:a16="http://schemas.microsoft.com/office/drawing/2014/main" id="{976A2CF0-A472-F995-5BDA-B37CF74797BD}"/>
              </a:ext>
            </a:extLst>
          </p:cNvPr>
          <p:cNvSpPr txBox="1"/>
          <p:nvPr/>
        </p:nvSpPr>
        <p:spPr>
          <a:xfrm>
            <a:off x="1733462" y="9848110"/>
            <a:ext cx="17083274" cy="2391197"/>
          </a:xfrm>
          <a:prstGeom prst="rect">
            <a:avLst/>
          </a:prstGeom>
          <a:noFill/>
        </p:spPr>
        <p:txBody>
          <a:bodyPr rtlCol="0"/>
          <a:lstStyle/>
          <a:p>
            <a:pPr marL="914411" indent="-914411">
              <a:buFont typeface="+mj-lt"/>
              <a:buAutoNum type="arabicPeriod"/>
            </a:pPr>
            <a:r>
              <a:rPr lang="fr-CA" sz="4267" dirty="0">
                <a:solidFill>
                  <a:srgbClr val="C1FBE4"/>
                </a:solidFill>
              </a:rPr>
              <a:t>Accédez à l’onglet Bibliothèque dans SharePoint
Cliquez sur « Créer une bibliothèque de documents »
Remplissez le formulaire pour créer une nouvelle bibliothèque</a:t>
            </a:r>
            <a:endParaRPr lang="fr-FR" sz="4267" dirty="0">
              <a:solidFill>
                <a:srgbClr val="C1FBE4"/>
              </a:solidFill>
            </a:endParaRPr>
          </a:p>
        </p:txBody>
      </p:sp>
      <p:pic>
        <p:nvPicPr>
          <p:cNvPr id="11" name="Image 10">
            <a:extLst>
              <a:ext uri="{FF2B5EF4-FFF2-40B4-BE49-F238E27FC236}">
                <a16:creationId xmlns:a16="http://schemas.microsoft.com/office/drawing/2014/main" id="{9E1333EA-CF8B-9711-85C0-9096B32F5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3296" y="8744235"/>
            <a:ext cx="3207243" cy="3495072"/>
          </a:xfrm>
          <a:prstGeom prst="rect">
            <a:avLst/>
          </a:prstGeom>
          <a:ln w="19050">
            <a:solidFill>
              <a:schemeClr val="accent6">
                <a:lumMod val="50000"/>
              </a:schemeClr>
            </a:solidFill>
          </a:ln>
        </p:spPr>
      </p:pic>
    </p:spTree>
    <p:extLst>
      <p:ext uri="{BB962C8B-B14F-4D97-AF65-F5344CB8AC3E}">
        <p14:creationId xmlns:p14="http://schemas.microsoft.com/office/powerpoint/2010/main" val="276855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C372886-6296-81E4-DC78-E92EF7A3DCAA}"/>
              </a:ext>
            </a:extLst>
          </p:cNvPr>
          <p:cNvSpPr txBox="1"/>
          <p:nvPr/>
        </p:nvSpPr>
        <p:spPr>
          <a:xfrm flipH="1">
            <a:off x="550784" y="221183"/>
            <a:ext cx="17847588"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80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FR" dirty="0"/>
              <a:t>Utiliser les fichiers</a:t>
            </a:r>
          </a:p>
        </p:txBody>
      </p:sp>
      <p:sp>
        <p:nvSpPr>
          <p:cNvPr id="7" name="Espace réservé du contenu 2">
            <a:extLst>
              <a:ext uri="{FF2B5EF4-FFF2-40B4-BE49-F238E27FC236}">
                <a16:creationId xmlns:a16="http://schemas.microsoft.com/office/drawing/2014/main" id="{9C44D8A1-BE5B-5578-EC34-3AD458413F02}"/>
              </a:ext>
            </a:extLst>
          </p:cNvPr>
          <p:cNvSpPr>
            <a:spLocks noGrp="1"/>
          </p:cNvSpPr>
          <p:nvPr>
            <p:ph idx="1"/>
          </p:nvPr>
        </p:nvSpPr>
        <p:spPr>
          <a:xfrm>
            <a:off x="455332" y="1727862"/>
            <a:ext cx="21386376" cy="114310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CA" sz="3200" dirty="0">
                <a:solidFill>
                  <a:schemeClr val="tx1"/>
                </a:solidFill>
                <a:latin typeface="+mn-lt"/>
                <a:ea typeface="+mn-ea"/>
                <a:cs typeface="+mn-cs"/>
              </a:rPr>
              <a:t>Sélectionnez un site dans la page d’accueil SharePoint ou entrez son URL dans votre navigateur. Sélectionnez Documents dans le volet de navigation gauche.</a:t>
            </a:r>
            <a:endParaRPr lang="fr-FR" sz="3200" dirty="0">
              <a:solidFill>
                <a:schemeClr val="tx1"/>
              </a:solidFill>
              <a:latin typeface="+mn-lt"/>
              <a:ea typeface="+mn-ea"/>
              <a:cs typeface="+mn-cs"/>
            </a:endParaRPr>
          </a:p>
          <a:p>
            <a:pPr marL="228600" indent="-457200" algn="l" defTabSz="914400" eaLnBrk="1" hangingPunct="1">
              <a:lnSpc>
                <a:spcPct val="90000"/>
              </a:lnSpc>
              <a:spcAft>
                <a:spcPts val="600"/>
              </a:spcAft>
              <a:buSzPct val="87000"/>
              <a:buFont typeface="Wingdings" pitchFamily="2" charset="2"/>
              <a:buChar char="Ø"/>
            </a:pPr>
            <a:endParaRPr lang="fr-FR" sz="3200" dirty="0">
              <a:solidFill>
                <a:schemeClr val="tx1"/>
              </a:solidFill>
              <a:latin typeface="+mn-lt"/>
              <a:ea typeface="+mn-ea"/>
              <a:cs typeface="+mn-cs"/>
            </a:endParaRPr>
          </a:p>
          <a:p>
            <a:pPr marL="228600" indent="-457200" algn="l" defTabSz="914400" eaLnBrk="1" hangingPunct="1">
              <a:lnSpc>
                <a:spcPct val="90000"/>
              </a:lnSpc>
              <a:spcAft>
                <a:spcPts val="600"/>
              </a:spcAft>
              <a:buSzPct val="87000"/>
              <a:buFont typeface="Wingdings" pitchFamily="2" charset="2"/>
              <a:buChar char="Ø"/>
            </a:pPr>
            <a:endParaRPr lang="fr-FR" sz="3200" dirty="0">
              <a:solidFill>
                <a:schemeClr val="tx1"/>
              </a:solidFill>
              <a:latin typeface="+mn-lt"/>
              <a:ea typeface="+mn-ea"/>
              <a:cs typeface="+mn-cs"/>
            </a:endParaRPr>
          </a:p>
        </p:txBody>
      </p:sp>
      <p:pic>
        <p:nvPicPr>
          <p:cNvPr id="5" name="Image 4">
            <a:extLst>
              <a:ext uri="{FF2B5EF4-FFF2-40B4-BE49-F238E27FC236}">
                <a16:creationId xmlns:a16="http://schemas.microsoft.com/office/drawing/2014/main" id="{6C1DC0F9-2086-C6FF-5B37-8B3AB01EF923}"/>
              </a:ext>
            </a:extLst>
          </p:cNvPr>
          <p:cNvPicPr>
            <a:picLocks noChangeAspect="1"/>
          </p:cNvPicPr>
          <p:nvPr/>
        </p:nvPicPr>
        <p:blipFill>
          <a:blip r:embed="rId2"/>
          <a:stretch>
            <a:fillRect/>
          </a:stretch>
        </p:blipFill>
        <p:spPr>
          <a:xfrm>
            <a:off x="2333996" y="3945362"/>
            <a:ext cx="18799248" cy="9097062"/>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Image 2">
            <a:extLst>
              <a:ext uri="{FF2B5EF4-FFF2-40B4-BE49-F238E27FC236}">
                <a16:creationId xmlns:a16="http://schemas.microsoft.com/office/drawing/2014/main" id="{96E0E719-DE76-42E4-BF17-10A088246A40}"/>
              </a:ext>
            </a:extLst>
          </p:cNvPr>
          <p:cNvPicPr>
            <a:picLocks noChangeAspect="1"/>
          </p:cNvPicPr>
          <p:nvPr/>
        </p:nvPicPr>
        <p:blipFill>
          <a:blip r:embed="rId3"/>
          <a:stretch>
            <a:fillRect/>
          </a:stretch>
        </p:blipFill>
        <p:spPr>
          <a:xfrm>
            <a:off x="3367214" y="3041576"/>
            <a:ext cx="15997852" cy="1271062"/>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16" name="Connecteur droit avec flèche 15">
            <a:extLst>
              <a:ext uri="{FF2B5EF4-FFF2-40B4-BE49-F238E27FC236}">
                <a16:creationId xmlns:a16="http://schemas.microsoft.com/office/drawing/2014/main" id="{EBB3255E-521E-2810-6D26-EE02ED205673}"/>
              </a:ext>
            </a:extLst>
          </p:cNvPr>
          <p:cNvCxnSpPr>
            <a:cxnSpLocks/>
          </p:cNvCxnSpPr>
          <p:nvPr/>
        </p:nvCxnSpPr>
        <p:spPr>
          <a:xfrm>
            <a:off x="5790875" y="4043550"/>
            <a:ext cx="2876550" cy="1376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88787111-239F-12B3-C6E3-97D71195EC91}"/>
              </a:ext>
            </a:extLst>
          </p:cNvPr>
          <p:cNvCxnSpPr>
            <a:cxnSpLocks/>
            <a:stCxn id="47" idx="1"/>
          </p:cNvCxnSpPr>
          <p:nvPr/>
        </p:nvCxnSpPr>
        <p:spPr>
          <a:xfrm flipH="1">
            <a:off x="9773251" y="7629352"/>
            <a:ext cx="3347882" cy="22168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FBD6AB77-B56F-4F3B-077A-219C66C27521}"/>
              </a:ext>
            </a:extLst>
          </p:cNvPr>
          <p:cNvCxnSpPr>
            <a:cxnSpLocks/>
          </p:cNvCxnSpPr>
          <p:nvPr/>
        </p:nvCxnSpPr>
        <p:spPr>
          <a:xfrm>
            <a:off x="9773250" y="4198335"/>
            <a:ext cx="0" cy="108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95F186FA-334C-5682-235C-7760AB42F41F}"/>
              </a:ext>
            </a:extLst>
          </p:cNvPr>
          <p:cNvCxnSpPr>
            <a:cxnSpLocks/>
          </p:cNvCxnSpPr>
          <p:nvPr/>
        </p:nvCxnSpPr>
        <p:spPr>
          <a:xfrm flipH="1">
            <a:off x="11091085" y="4198335"/>
            <a:ext cx="2494038" cy="108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9610405C-835B-A265-452C-C40B0DCA02F1}"/>
              </a:ext>
            </a:extLst>
          </p:cNvPr>
          <p:cNvCxnSpPr>
            <a:cxnSpLocks/>
          </p:cNvCxnSpPr>
          <p:nvPr/>
        </p:nvCxnSpPr>
        <p:spPr>
          <a:xfrm flipH="1">
            <a:off x="15982625" y="4198335"/>
            <a:ext cx="1235814" cy="108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20C2072D-DB55-F1B1-CBE3-5E62D937772D}"/>
              </a:ext>
            </a:extLst>
          </p:cNvPr>
          <p:cNvPicPr>
            <a:picLocks noChangeAspect="1"/>
          </p:cNvPicPr>
          <p:nvPr/>
        </p:nvPicPr>
        <p:blipFill rotWithShape="1">
          <a:blip r:embed="rId4"/>
          <a:srcRect l="2666" r="6000"/>
          <a:stretch/>
        </p:blipFill>
        <p:spPr>
          <a:xfrm>
            <a:off x="21133244" y="5680563"/>
            <a:ext cx="3012084" cy="613410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33" name="Connecteur droit avec flèche 32">
            <a:extLst>
              <a:ext uri="{FF2B5EF4-FFF2-40B4-BE49-F238E27FC236}">
                <a16:creationId xmlns:a16="http://schemas.microsoft.com/office/drawing/2014/main" id="{91CA8013-BDA4-24A9-CEFF-F431FC2DAFFA}"/>
              </a:ext>
            </a:extLst>
          </p:cNvPr>
          <p:cNvCxnSpPr>
            <a:cxnSpLocks/>
          </p:cNvCxnSpPr>
          <p:nvPr/>
        </p:nvCxnSpPr>
        <p:spPr>
          <a:xfrm flipH="1" flipV="1">
            <a:off x="20268875" y="5680564"/>
            <a:ext cx="905378" cy="9524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9B35B36B-9ECF-B293-0DEA-AD0091104AD5}"/>
              </a:ext>
            </a:extLst>
          </p:cNvPr>
          <p:cNvCxnSpPr>
            <a:cxnSpLocks/>
            <a:stCxn id="5" idx="3"/>
          </p:cNvCxnSpPr>
          <p:nvPr/>
        </p:nvCxnSpPr>
        <p:spPr>
          <a:xfrm flipH="1">
            <a:off x="19199079" y="8493893"/>
            <a:ext cx="1934166" cy="2537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D67D6567-2674-7C69-E7CB-7E13B47ECE10}"/>
              </a:ext>
            </a:extLst>
          </p:cNvPr>
          <p:cNvCxnSpPr>
            <a:cxnSpLocks/>
          </p:cNvCxnSpPr>
          <p:nvPr/>
        </p:nvCxnSpPr>
        <p:spPr>
          <a:xfrm flipH="1">
            <a:off x="19849775" y="11243162"/>
            <a:ext cx="1324478" cy="1466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4" name="Image 43">
            <a:extLst>
              <a:ext uri="{FF2B5EF4-FFF2-40B4-BE49-F238E27FC236}">
                <a16:creationId xmlns:a16="http://schemas.microsoft.com/office/drawing/2014/main" id="{88196E4E-D9EF-5B74-185E-ED7B0C1BA3D3}"/>
              </a:ext>
            </a:extLst>
          </p:cNvPr>
          <p:cNvPicPr>
            <a:picLocks noChangeAspect="1"/>
          </p:cNvPicPr>
          <p:nvPr/>
        </p:nvPicPr>
        <p:blipFill rotWithShape="1">
          <a:blip r:embed="rId5"/>
          <a:srcRect t="8947"/>
          <a:stretch/>
        </p:blipFill>
        <p:spPr>
          <a:xfrm rot="19385490">
            <a:off x="-54836" y="5104186"/>
            <a:ext cx="2867668" cy="1143102"/>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27" name="Connecteur droit avec flèche 26">
            <a:extLst>
              <a:ext uri="{FF2B5EF4-FFF2-40B4-BE49-F238E27FC236}">
                <a16:creationId xmlns:a16="http://schemas.microsoft.com/office/drawing/2014/main" id="{0E5DC7AD-FC65-7E24-A57F-18D08C71B388}"/>
              </a:ext>
            </a:extLst>
          </p:cNvPr>
          <p:cNvCxnSpPr>
            <a:cxnSpLocks/>
          </p:cNvCxnSpPr>
          <p:nvPr/>
        </p:nvCxnSpPr>
        <p:spPr>
          <a:xfrm>
            <a:off x="1302798" y="6388473"/>
            <a:ext cx="132577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7" name="Image 46">
            <a:extLst>
              <a:ext uri="{FF2B5EF4-FFF2-40B4-BE49-F238E27FC236}">
                <a16:creationId xmlns:a16="http://schemas.microsoft.com/office/drawing/2014/main" id="{078BFE7D-5F8A-E9C1-FCBD-66B58DB4073D}"/>
              </a:ext>
            </a:extLst>
          </p:cNvPr>
          <p:cNvPicPr>
            <a:picLocks noChangeAspect="1"/>
          </p:cNvPicPr>
          <p:nvPr/>
        </p:nvPicPr>
        <p:blipFill>
          <a:blip r:embed="rId6"/>
          <a:stretch>
            <a:fillRect/>
          </a:stretch>
        </p:blipFill>
        <p:spPr>
          <a:xfrm>
            <a:off x="13121133" y="6993820"/>
            <a:ext cx="4097306" cy="1271062"/>
          </a:xfrm>
          <a:prstGeom prst="roundRect">
            <a:avLst>
              <a:gd name="adj" fmla="val 8594"/>
            </a:avLst>
          </a:prstGeom>
          <a:solidFill>
            <a:srgbClr val="FFFFFF">
              <a:shade val="85000"/>
            </a:srgbClr>
          </a:solidFill>
          <a:ln>
            <a:solidFill>
              <a:schemeClr val="accent5">
                <a:lumMod val="75000"/>
              </a:schemeClr>
            </a:solidFill>
          </a:ln>
          <a:effectLst>
            <a:reflection blurRad="12700" stA="38000" endPos="28000" dist="5000" dir="5400000" sy="-100000" algn="bl" rotWithShape="0"/>
          </a:effectLst>
        </p:spPr>
      </p:pic>
      <p:pic>
        <p:nvPicPr>
          <p:cNvPr id="49" name="Image 48">
            <a:extLst>
              <a:ext uri="{FF2B5EF4-FFF2-40B4-BE49-F238E27FC236}">
                <a16:creationId xmlns:a16="http://schemas.microsoft.com/office/drawing/2014/main" id="{DF3F93F8-8985-E516-138E-4079B07696F7}"/>
              </a:ext>
            </a:extLst>
          </p:cNvPr>
          <p:cNvPicPr>
            <a:picLocks noChangeAspect="1"/>
          </p:cNvPicPr>
          <p:nvPr/>
        </p:nvPicPr>
        <p:blipFill>
          <a:blip r:embed="rId7"/>
          <a:stretch>
            <a:fillRect/>
          </a:stretch>
        </p:blipFill>
        <p:spPr>
          <a:xfrm>
            <a:off x="13150845" y="10712136"/>
            <a:ext cx="4177830" cy="1155570"/>
          </a:xfrm>
          <a:prstGeom prst="roundRect">
            <a:avLst>
              <a:gd name="adj" fmla="val 8594"/>
            </a:avLst>
          </a:prstGeom>
          <a:solidFill>
            <a:srgbClr val="FFFFFF">
              <a:shade val="85000"/>
            </a:srgbClr>
          </a:solidFill>
          <a:ln>
            <a:solidFill>
              <a:schemeClr val="accent5">
                <a:lumMod val="75000"/>
              </a:schemeClr>
            </a:solidFill>
          </a:ln>
          <a:effectLst>
            <a:reflection blurRad="12700" stA="38000" endPos="28000" dist="5000" dir="5400000" sy="-100000" algn="bl" rotWithShape="0"/>
          </a:effectLst>
        </p:spPr>
      </p:pic>
      <p:pic>
        <p:nvPicPr>
          <p:cNvPr id="53" name="Image 52">
            <a:extLst>
              <a:ext uri="{FF2B5EF4-FFF2-40B4-BE49-F238E27FC236}">
                <a16:creationId xmlns:a16="http://schemas.microsoft.com/office/drawing/2014/main" id="{375A3195-A565-7056-F81D-61CE2F13DE47}"/>
              </a:ext>
            </a:extLst>
          </p:cNvPr>
          <p:cNvPicPr>
            <a:picLocks noChangeAspect="1"/>
          </p:cNvPicPr>
          <p:nvPr/>
        </p:nvPicPr>
        <p:blipFill>
          <a:blip r:embed="rId8"/>
          <a:stretch>
            <a:fillRect/>
          </a:stretch>
        </p:blipFill>
        <p:spPr>
          <a:xfrm>
            <a:off x="4990774" y="10712134"/>
            <a:ext cx="3019424" cy="1895526"/>
          </a:xfrm>
          <a:prstGeom prst="roundRect">
            <a:avLst>
              <a:gd name="adj" fmla="val 8594"/>
            </a:avLst>
          </a:prstGeom>
          <a:solidFill>
            <a:srgbClr val="FFFFFF">
              <a:shade val="85000"/>
            </a:srgbClr>
          </a:solidFill>
          <a:ln>
            <a:solidFill>
              <a:schemeClr val="accent5">
                <a:lumMod val="75000"/>
              </a:schemeClr>
            </a:solidFill>
          </a:ln>
          <a:effectLst>
            <a:reflection blurRad="12700" stA="38000" endPos="28000" dist="5000" dir="5400000" sy="-100000" algn="bl" rotWithShape="0"/>
          </a:effectLst>
        </p:spPr>
      </p:pic>
      <p:cxnSp>
        <p:nvCxnSpPr>
          <p:cNvPr id="56" name="Connecteur droit avec flèche 55">
            <a:extLst>
              <a:ext uri="{FF2B5EF4-FFF2-40B4-BE49-F238E27FC236}">
                <a16:creationId xmlns:a16="http://schemas.microsoft.com/office/drawing/2014/main" id="{0DBA760E-4D97-D191-3721-F3CF3D81356E}"/>
              </a:ext>
            </a:extLst>
          </p:cNvPr>
          <p:cNvCxnSpPr>
            <a:cxnSpLocks/>
          </p:cNvCxnSpPr>
          <p:nvPr/>
        </p:nvCxnSpPr>
        <p:spPr>
          <a:xfrm flipV="1">
            <a:off x="8125515" y="10582761"/>
            <a:ext cx="711406" cy="1095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6893B295-1C38-F4F6-8BAC-4582494ECFF0}"/>
              </a:ext>
            </a:extLst>
          </p:cNvPr>
          <p:cNvCxnSpPr>
            <a:cxnSpLocks/>
          </p:cNvCxnSpPr>
          <p:nvPr/>
        </p:nvCxnSpPr>
        <p:spPr>
          <a:xfrm flipH="1">
            <a:off x="10454923" y="11346659"/>
            <a:ext cx="2625202" cy="3132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8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9FD1708B-E563-5379-3EFF-5EA35E106790}"/>
              </a:ext>
            </a:extLst>
          </p:cNvPr>
          <p:cNvSpPr>
            <a:spLocks noGrp="1"/>
          </p:cNvSpPr>
          <p:nvPr>
            <p:ph idx="1"/>
          </p:nvPr>
        </p:nvSpPr>
        <p:spPr>
          <a:xfrm>
            <a:off x="816528" y="2225690"/>
            <a:ext cx="22750944" cy="2271856"/>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V</a:t>
            </a:r>
            <a:r>
              <a:rPr lang="fr-CA" sz="3200" dirty="0" err="1">
                <a:solidFill>
                  <a:schemeClr val="tx1"/>
                </a:solidFill>
                <a:latin typeface="+mn-lt"/>
                <a:ea typeface="+mn-ea"/>
                <a:cs typeface="+mn-cs"/>
              </a:rPr>
              <a:t>ous</a:t>
            </a:r>
            <a:r>
              <a:rPr lang="fr-CA" sz="3200" dirty="0">
                <a:solidFill>
                  <a:schemeClr val="tx1"/>
                </a:solidFill>
                <a:latin typeface="+mn-lt"/>
                <a:ea typeface="+mn-ea"/>
                <a:cs typeface="+mn-cs"/>
              </a:rPr>
              <a:t> pouvez créer des fichiers et dossiers, ainsi que charger des fichiers et dossiers. </a:t>
            </a:r>
          </a:p>
          <a:p>
            <a:pPr marL="228600" indent="-457200" algn="l" defTabSz="914400" eaLnBrk="1" hangingPunct="1">
              <a:lnSpc>
                <a:spcPct val="90000"/>
              </a:lnSpc>
              <a:spcAft>
                <a:spcPts val="600"/>
              </a:spcAft>
              <a:buSzPct val="87000"/>
              <a:buFont typeface="Wingdings" pitchFamily="2" charset="2"/>
              <a:buChar char="Ø"/>
            </a:pPr>
            <a:r>
              <a:rPr lang="fr-CA" sz="3200" dirty="0">
                <a:solidFill>
                  <a:schemeClr val="tx1"/>
                </a:solidFill>
                <a:latin typeface="+mn-lt"/>
                <a:ea typeface="+mn-ea"/>
                <a:cs typeface="+mn-cs"/>
              </a:rPr>
              <a:t>Sélectionnez Charger &gt; Fichiers. Vous pouvez également sélectionner un emplacement dans SharePoint, puis glisser-déplacer </a:t>
            </a:r>
          </a:p>
          <a:p>
            <a:pPr marL="228600" indent="-457200" algn="l" defTabSz="914400" eaLnBrk="1" hangingPunct="1">
              <a:lnSpc>
                <a:spcPct val="90000"/>
              </a:lnSpc>
              <a:spcAft>
                <a:spcPts val="600"/>
              </a:spcAft>
              <a:buSzPct val="87000"/>
              <a:buFont typeface="Wingdings" pitchFamily="2" charset="2"/>
              <a:buChar char="Ø"/>
            </a:pPr>
            <a:r>
              <a:rPr lang="fr-CA" sz="3200" dirty="0">
                <a:solidFill>
                  <a:schemeClr val="tx1"/>
                </a:solidFill>
                <a:latin typeface="+mn-lt"/>
                <a:ea typeface="+mn-ea"/>
                <a:cs typeface="+mn-cs"/>
              </a:rPr>
              <a:t>des fichiers ou dossiers à partir de votre appareil</a:t>
            </a:r>
            <a:r>
              <a:rPr lang="fr-FR" sz="3200" dirty="0">
                <a:solidFill>
                  <a:schemeClr val="tx1"/>
                </a:solidFill>
                <a:latin typeface="+mn-lt"/>
                <a:ea typeface="+mn-ea"/>
                <a:cs typeface="+mn-cs"/>
              </a:rPr>
              <a:t>.</a:t>
            </a:r>
          </a:p>
          <a:p>
            <a:pPr marL="228600" indent="-457200" algn="l" defTabSz="914400" eaLnBrk="1" hangingPunct="1">
              <a:lnSpc>
                <a:spcPct val="90000"/>
              </a:lnSpc>
              <a:spcAft>
                <a:spcPts val="600"/>
              </a:spcAft>
              <a:buSzPct val="87000"/>
              <a:buFont typeface="Wingdings" pitchFamily="2" charset="2"/>
              <a:buChar char="Ø"/>
            </a:pPr>
            <a:endParaRPr lang="fr-FR" sz="3200" dirty="0">
              <a:solidFill>
                <a:schemeClr val="tx1"/>
              </a:solidFill>
              <a:latin typeface="+mn-lt"/>
              <a:ea typeface="+mn-ea"/>
              <a:cs typeface="+mn-cs"/>
            </a:endParaRPr>
          </a:p>
        </p:txBody>
      </p:sp>
      <p:sp>
        <p:nvSpPr>
          <p:cNvPr id="7" name="ZoneTexte 6">
            <a:extLst>
              <a:ext uri="{FF2B5EF4-FFF2-40B4-BE49-F238E27FC236}">
                <a16:creationId xmlns:a16="http://schemas.microsoft.com/office/drawing/2014/main" id="{D5978A7E-09FF-48FA-27FD-97274CB7AED4}"/>
              </a:ext>
            </a:extLst>
          </p:cNvPr>
          <p:cNvSpPr txBox="1"/>
          <p:nvPr/>
        </p:nvSpPr>
        <p:spPr>
          <a:xfrm flipH="1">
            <a:off x="525710" y="85457"/>
            <a:ext cx="23693242" cy="240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80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sz="7200" dirty="0"/>
              <a:t>Créer ou charger des fichiers et des dossiers</a:t>
            </a:r>
          </a:p>
        </p:txBody>
      </p:sp>
      <p:pic>
        <p:nvPicPr>
          <p:cNvPr id="8" name="Image 7">
            <a:extLst>
              <a:ext uri="{FF2B5EF4-FFF2-40B4-BE49-F238E27FC236}">
                <a16:creationId xmlns:a16="http://schemas.microsoft.com/office/drawing/2014/main" id="{4578F55F-3626-7CD2-3C40-0C42B452176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6863408" y="4978898"/>
            <a:ext cx="11564734" cy="7135686"/>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Ellipse 2">
            <a:extLst>
              <a:ext uri="{FF2B5EF4-FFF2-40B4-BE49-F238E27FC236}">
                <a16:creationId xmlns:a16="http://schemas.microsoft.com/office/drawing/2014/main" id="{5C67B951-09B0-44D8-2492-442402254337}"/>
              </a:ext>
            </a:extLst>
          </p:cNvPr>
          <p:cNvSpPr/>
          <p:nvPr/>
        </p:nvSpPr>
        <p:spPr>
          <a:xfrm>
            <a:off x="13294390" y="7827671"/>
            <a:ext cx="2373618" cy="9899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Tree>
    <p:extLst>
      <p:ext uri="{BB962C8B-B14F-4D97-AF65-F5344CB8AC3E}">
        <p14:creationId xmlns:p14="http://schemas.microsoft.com/office/powerpoint/2010/main" val="352410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16991636" y="16235424"/>
            <a:ext cx="184731" cy="830997"/>
          </a:xfrm>
          <a:prstGeom prst="rect">
            <a:avLst/>
          </a:prstGeom>
          <a:noFill/>
        </p:spPr>
        <p:txBody>
          <a:bodyPr wrap="none" rtlCol="0">
            <a:spAutoFit/>
          </a:bodyPr>
          <a:lstStyle/>
          <a:p>
            <a:pPr defTabSz="2438430" eaLnBrk="1" fontAlgn="auto" hangingPunct="1">
              <a:spcBef>
                <a:spcPts val="0"/>
              </a:spcBef>
              <a:spcAft>
                <a:spcPts val="0"/>
              </a:spcAft>
              <a:defRPr/>
            </a:pPr>
            <a:endParaRPr lang="fr-CA" sz="4800" dirty="0">
              <a:solidFill>
                <a:prstClr val="black"/>
              </a:solidFill>
              <a:latin typeface="Arial"/>
              <a:ea typeface="+mn-ea"/>
              <a:cs typeface="+mn-cs"/>
            </a:endParaRPr>
          </a:p>
        </p:txBody>
      </p:sp>
      <p:sp>
        <p:nvSpPr>
          <p:cNvPr id="7" name="Titre 1">
            <a:extLst>
              <a:ext uri="{FF2B5EF4-FFF2-40B4-BE49-F238E27FC236}">
                <a16:creationId xmlns:a16="http://schemas.microsoft.com/office/drawing/2014/main" id="{9B3946E7-FF2B-DBF0-DC84-0D391A8A59D4}"/>
              </a:ext>
            </a:extLst>
          </p:cNvPr>
          <p:cNvSpPr txBox="1">
            <a:spLocks/>
          </p:cNvSpPr>
          <p:nvPr/>
        </p:nvSpPr>
        <p:spPr>
          <a:xfrm>
            <a:off x="670720" y="759591"/>
            <a:ext cx="22682520" cy="1462205"/>
          </a:xfrm>
          <a:prstGeom prst="rect">
            <a:avLst/>
          </a:prstGeom>
        </p:spPr>
        <p:txBody>
          <a:bodyPr vert="horz" lIns="0" tIns="0" rIns="0" bIns="0" rtlCol="0" anchor="b" anchorCtr="0">
            <a:noAutofit/>
          </a:bodyPr>
          <a:lstStyle>
            <a:defPPr>
              <a:defRPr lang="en-US"/>
            </a:defPPr>
            <a:lvl1pPr defTabSz="914400" eaLnBrk="1" latinLnBrk="0" hangingPunct="1">
              <a:lnSpc>
                <a:spcPts val="6000"/>
              </a:lnSpc>
              <a:spcBef>
                <a:spcPts val="0"/>
              </a:spcBef>
              <a:buNone/>
              <a:defRPr sz="7467" b="1">
                <a:solidFill>
                  <a:schemeClr val="tx1"/>
                </a:solidFill>
                <a:latin typeface="-apple-system"/>
                <a:ea typeface="+mj-ea"/>
                <a:cs typeface="Arial" panose="020B0604020202020204" pitchFamily="34" charset="0"/>
              </a:defRPr>
            </a:lvl1pPr>
          </a:lstStyle>
          <a:p>
            <a:r>
              <a:rPr lang="fr-CA" dirty="0"/>
              <a:t>Définir un modèle personnalisé pour une bibliothèque SharePoint</a:t>
            </a:r>
          </a:p>
        </p:txBody>
      </p:sp>
      <p:sp>
        <p:nvSpPr>
          <p:cNvPr id="18" name="AutoShape 5">
            <a:extLst>
              <a:ext uri="{FF2B5EF4-FFF2-40B4-BE49-F238E27FC236}">
                <a16:creationId xmlns:a16="http://schemas.microsoft.com/office/drawing/2014/main" id="{4A7465E1-48B9-0FAF-5BBB-5BC25D21DC6B}"/>
              </a:ext>
            </a:extLst>
          </p:cNvPr>
          <p:cNvSpPr>
            <a:spLocks noChangeAspect="1" noChangeArrowheads="1"/>
          </p:cNvSpPr>
          <p:nvPr/>
        </p:nvSpPr>
        <p:spPr bwMode="auto">
          <a:xfrm>
            <a:off x="7700435" y="-1320800"/>
            <a:ext cx="812800" cy="812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43840" tIns="121920" rIns="243840" bIns="121920" numCol="1" anchor="t" anchorCtr="0" compatLnSpc="1">
            <a:prstTxWarp prst="textNoShape">
              <a:avLst/>
            </a:prstTxWarp>
          </a:bodyPr>
          <a:lstStyle/>
          <a:p>
            <a:endParaRPr lang="fr-FR" sz="5333"/>
          </a:p>
        </p:txBody>
      </p:sp>
      <p:sp>
        <p:nvSpPr>
          <p:cNvPr id="24" name="ZoneTexte 23">
            <a:extLst>
              <a:ext uri="{FF2B5EF4-FFF2-40B4-BE49-F238E27FC236}">
                <a16:creationId xmlns:a16="http://schemas.microsoft.com/office/drawing/2014/main" id="{8EA8EE99-BA21-3E6F-15D4-5DC1E091778E}"/>
              </a:ext>
            </a:extLst>
          </p:cNvPr>
          <p:cNvSpPr txBox="1"/>
          <p:nvPr/>
        </p:nvSpPr>
        <p:spPr>
          <a:xfrm>
            <a:off x="1435257" y="2789126"/>
            <a:ext cx="21513485" cy="6658874"/>
          </a:xfrm>
          <a:prstGeom prst="rect">
            <a:avLst/>
          </a:prstGeom>
          <a:noFill/>
        </p:spPr>
        <p:txBody>
          <a:bodyPr wrap="square">
            <a:spAutoFit/>
          </a:bodyPr>
          <a:lstStyle/>
          <a:p>
            <a:pPr marL="762010" indent="-762010">
              <a:buFont typeface="Wingdings" pitchFamily="2" charset="2"/>
              <a:buChar char="Ø"/>
            </a:pPr>
            <a:r>
              <a:rPr lang="fr-FR" sz="4267" dirty="0">
                <a:solidFill>
                  <a:schemeClr val="tx1"/>
                </a:solidFill>
                <a:latin typeface="+mn-lt"/>
              </a:rPr>
              <a:t>Lorsque vous créez une bibliothèque de documents SharePoint, vous pouvez définir un type de fichier par défaut à ouvrir lorsqu’un nouveau fichier est créé </a:t>
            </a:r>
            <a:r>
              <a:rPr lang="fr-FR" sz="2800" dirty="0">
                <a:solidFill>
                  <a:schemeClr val="tx1"/>
                </a:solidFill>
                <a:latin typeface="+mn-lt"/>
              </a:rPr>
              <a:t>(par exemple, vous pouvez définir un fichier PowerPoint comme type de fichier par défaut à ouvrir)</a:t>
            </a:r>
            <a:r>
              <a:rPr lang="fr-FR" sz="4267" dirty="0">
                <a:solidFill>
                  <a:schemeClr val="tx1"/>
                </a:solidFill>
                <a:latin typeface="+mn-lt"/>
              </a:rPr>
              <a:t>.</a:t>
            </a:r>
          </a:p>
          <a:p>
            <a:pPr marL="762010" indent="-762010">
              <a:buFont typeface="Wingdings" pitchFamily="2" charset="2"/>
              <a:buChar char="Ø"/>
            </a:pPr>
            <a:endParaRPr lang="fr-FR" sz="4267" dirty="0">
              <a:solidFill>
                <a:schemeClr val="tx1"/>
              </a:solidFill>
              <a:latin typeface="+mn-lt"/>
            </a:endParaRPr>
          </a:p>
          <a:p>
            <a:pPr marL="762010" indent="-762010">
              <a:buFont typeface="Wingdings" pitchFamily="2" charset="2"/>
              <a:buChar char="Ø"/>
            </a:pPr>
            <a:r>
              <a:rPr lang="fr-FR" sz="4267" dirty="0">
                <a:solidFill>
                  <a:schemeClr val="tx1"/>
                </a:solidFill>
                <a:latin typeface="+mn-lt"/>
              </a:rPr>
              <a:t>Vous pouvez également personnaliser le modèle de fichier par défaut pour cette bibliothèque. </a:t>
            </a:r>
            <a:r>
              <a:rPr lang="fr-FR" sz="2800" i="1" dirty="0">
                <a:solidFill>
                  <a:schemeClr val="tx1"/>
                </a:solidFill>
                <a:latin typeface="+mn-lt"/>
              </a:rPr>
              <a:t>Par exemple, vous pouvez créer un modèle Word avec des en-têtes et des pieds de page personnalisés, ou d’autres fonctionnalités personnalisées, et en faire le modèle par défaut de cette bibliothèque</a:t>
            </a:r>
            <a:r>
              <a:rPr lang="fr-FR" sz="4267" dirty="0">
                <a:solidFill>
                  <a:schemeClr val="tx1"/>
                </a:solidFill>
                <a:latin typeface="+mn-lt"/>
              </a:rPr>
              <a:t>.</a:t>
            </a:r>
            <a:endParaRPr lang="fr-FR" sz="4267" b="1" i="1" dirty="0">
              <a:solidFill>
                <a:schemeClr val="tx1"/>
              </a:solidFill>
              <a:latin typeface="+mn-lt"/>
            </a:endParaRPr>
          </a:p>
          <a:p>
            <a:endParaRPr lang="fr-FR" sz="4267" b="1" i="1" dirty="0">
              <a:solidFill>
                <a:schemeClr val="tx1"/>
              </a:solidFill>
              <a:latin typeface="+mn-lt"/>
            </a:endParaRPr>
          </a:p>
          <a:p>
            <a:r>
              <a:rPr lang="fr-FR" sz="4267" b="1" i="1" dirty="0">
                <a:solidFill>
                  <a:schemeClr val="tx1"/>
                </a:solidFill>
                <a:latin typeface="+mn-lt"/>
              </a:rPr>
              <a:t>Lorsque vous ou vos utilisateurs créez un nouveau fichier, il s’ouvre dans le programme approprié avec vos fonctionnalités personnalisées.</a:t>
            </a:r>
          </a:p>
        </p:txBody>
      </p:sp>
      <p:sp>
        <p:nvSpPr>
          <p:cNvPr id="28" name="ZoneTexte 27">
            <a:extLst>
              <a:ext uri="{FF2B5EF4-FFF2-40B4-BE49-F238E27FC236}">
                <a16:creationId xmlns:a16="http://schemas.microsoft.com/office/drawing/2014/main" id="{A61597BD-8BF4-5C14-719B-68F0555C8083}"/>
              </a:ext>
            </a:extLst>
          </p:cNvPr>
          <p:cNvSpPr txBox="1"/>
          <p:nvPr/>
        </p:nvSpPr>
        <p:spPr>
          <a:xfrm>
            <a:off x="1894856" y="10746432"/>
            <a:ext cx="20234248" cy="1241237"/>
          </a:xfrm>
          <a:prstGeom prst="rect">
            <a:avLst/>
          </a:prstGeom>
          <a:noFill/>
        </p:spPr>
        <p:txBody>
          <a:bodyPr wrap="square">
            <a:spAutoFit/>
          </a:bodyPr>
          <a:lstStyle/>
          <a:p>
            <a:r>
              <a:rPr lang="fr-FR" sz="3733" i="1" dirty="0">
                <a:solidFill>
                  <a:srgbClr val="FFFF00"/>
                </a:solidFill>
                <a:latin typeface="+mn-lt"/>
              </a:rPr>
              <a:t>Remarque : Vous devez disposer des autorisations de contrôle total pour que la bibliothèque puisse configurer un modèle.</a:t>
            </a:r>
          </a:p>
        </p:txBody>
      </p:sp>
    </p:spTree>
    <p:extLst>
      <p:ext uri="{BB962C8B-B14F-4D97-AF65-F5344CB8AC3E}">
        <p14:creationId xmlns:p14="http://schemas.microsoft.com/office/powerpoint/2010/main" val="49693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9FD1708B-E563-5379-3EFF-5EA35E106790}"/>
              </a:ext>
            </a:extLst>
          </p:cNvPr>
          <p:cNvSpPr>
            <a:spLocks noGrp="1"/>
          </p:cNvSpPr>
          <p:nvPr>
            <p:ph idx="1"/>
          </p:nvPr>
        </p:nvSpPr>
        <p:spPr>
          <a:xfrm>
            <a:off x="1107346" y="2321496"/>
            <a:ext cx="22750944" cy="1551526"/>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S</a:t>
            </a:r>
            <a:r>
              <a:rPr lang="fr-CA" sz="3200" dirty="0">
                <a:solidFill>
                  <a:schemeClr val="tx1"/>
                </a:solidFill>
                <a:latin typeface="+mn-lt"/>
                <a:ea typeface="+mn-ea"/>
                <a:cs typeface="+mn-cs"/>
              </a:rPr>
              <a:t>électionnez un dossier ou fichier, puis choisissez Partager. Vous pouvez accorder des autorisations de modification ou d’affichage à des destinataires, et définir des limites temporaires sur des fichiers pour spécifier quand ceux-ci cesseront d’être accessibles.</a:t>
            </a:r>
            <a:endParaRPr lang="fr-FR" sz="3200" dirty="0">
              <a:solidFill>
                <a:schemeClr val="tx1"/>
              </a:solidFill>
              <a:latin typeface="+mn-lt"/>
              <a:ea typeface="+mn-ea"/>
              <a:cs typeface="+mn-cs"/>
            </a:endParaRPr>
          </a:p>
        </p:txBody>
      </p:sp>
      <p:sp>
        <p:nvSpPr>
          <p:cNvPr id="7" name="ZoneTexte 6">
            <a:extLst>
              <a:ext uri="{FF2B5EF4-FFF2-40B4-BE49-F238E27FC236}">
                <a16:creationId xmlns:a16="http://schemas.microsoft.com/office/drawing/2014/main" id="{D5978A7E-09FF-48FA-27FD-97274CB7AED4}"/>
              </a:ext>
            </a:extLst>
          </p:cNvPr>
          <p:cNvSpPr txBox="1"/>
          <p:nvPr/>
        </p:nvSpPr>
        <p:spPr>
          <a:xfrm flipH="1">
            <a:off x="1107346" y="-11360"/>
            <a:ext cx="22169308" cy="240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80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dirty="0"/>
              <a:t>Partager des dossiers ou des fichiers</a:t>
            </a:r>
          </a:p>
        </p:txBody>
      </p:sp>
      <p:pic>
        <p:nvPicPr>
          <p:cNvPr id="4" name="Image 3">
            <a:extLst>
              <a:ext uri="{FF2B5EF4-FFF2-40B4-BE49-F238E27FC236}">
                <a16:creationId xmlns:a16="http://schemas.microsoft.com/office/drawing/2014/main" id="{EA56295C-2CC0-6A49-28A5-B5B3FAAA27D5}"/>
              </a:ext>
            </a:extLst>
          </p:cNvPr>
          <p:cNvPicPr>
            <a:picLocks noChangeAspect="1"/>
          </p:cNvPicPr>
          <p:nvPr/>
        </p:nvPicPr>
        <p:blipFill rotWithShape="1">
          <a:blip r:embed="rId2"/>
          <a:srcRect l="17360" t="11079" r="11319" b="4940"/>
          <a:stretch/>
        </p:blipFill>
        <p:spPr>
          <a:xfrm>
            <a:off x="4271120" y="4069986"/>
            <a:ext cx="15493998" cy="869267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Ellipse 11">
            <a:extLst>
              <a:ext uri="{FF2B5EF4-FFF2-40B4-BE49-F238E27FC236}">
                <a16:creationId xmlns:a16="http://schemas.microsoft.com/office/drawing/2014/main" id="{2A90605F-A0C1-24AE-8877-B53ECC93D9A0}"/>
              </a:ext>
            </a:extLst>
          </p:cNvPr>
          <p:cNvSpPr/>
          <p:nvPr/>
        </p:nvSpPr>
        <p:spPr>
          <a:xfrm>
            <a:off x="11721784" y="4069985"/>
            <a:ext cx="1710266" cy="9899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5" name="Ellipse 4">
            <a:extLst>
              <a:ext uri="{FF2B5EF4-FFF2-40B4-BE49-F238E27FC236}">
                <a16:creationId xmlns:a16="http://schemas.microsoft.com/office/drawing/2014/main" id="{91C2EC4F-EE0F-C10A-0E5F-1D6BA027978A}"/>
              </a:ext>
            </a:extLst>
          </p:cNvPr>
          <p:cNvSpPr/>
          <p:nvPr/>
        </p:nvSpPr>
        <p:spPr>
          <a:xfrm>
            <a:off x="9520451" y="11961167"/>
            <a:ext cx="948268" cy="80148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pic>
        <p:nvPicPr>
          <p:cNvPr id="10" name="Image 9">
            <a:extLst>
              <a:ext uri="{FF2B5EF4-FFF2-40B4-BE49-F238E27FC236}">
                <a16:creationId xmlns:a16="http://schemas.microsoft.com/office/drawing/2014/main" id="{C23EC551-0393-2369-E052-6C2DF26D22F6}"/>
              </a:ext>
            </a:extLst>
          </p:cNvPr>
          <p:cNvPicPr>
            <a:picLocks noChangeAspect="1"/>
          </p:cNvPicPr>
          <p:nvPr/>
        </p:nvPicPr>
        <p:blipFill rotWithShape="1">
          <a:blip r:embed="rId3"/>
          <a:srcRect t="20167" r="23537" b="14811"/>
          <a:stretch/>
        </p:blipFill>
        <p:spPr>
          <a:xfrm>
            <a:off x="14566584" y="8603579"/>
            <a:ext cx="3166534" cy="762000"/>
          </a:xfrm>
          <a:prstGeom prst="rect">
            <a:avLst/>
          </a:prstGeom>
        </p:spPr>
      </p:pic>
      <p:sp>
        <p:nvSpPr>
          <p:cNvPr id="2" name="Rectangle 1">
            <a:extLst>
              <a:ext uri="{FF2B5EF4-FFF2-40B4-BE49-F238E27FC236}">
                <a16:creationId xmlns:a16="http://schemas.microsoft.com/office/drawing/2014/main" id="{C792C057-2BE8-913E-7E08-421DEB1ACFBF}"/>
              </a:ext>
            </a:extLst>
          </p:cNvPr>
          <p:cNvSpPr/>
          <p:nvPr/>
        </p:nvSpPr>
        <p:spPr bwMode="auto">
          <a:xfrm>
            <a:off x="13200112" y="7722096"/>
            <a:ext cx="1944216" cy="684519"/>
          </a:xfrm>
          <a:prstGeom prst="rect">
            <a:avLst/>
          </a:prstGeom>
          <a:gradFill>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133277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BEE35D-4AA2-0809-D845-6317BB7CA0BE}"/>
              </a:ext>
            </a:extLst>
          </p:cNvPr>
          <p:cNvPicPr>
            <a:picLocks noChangeAspect="1"/>
          </p:cNvPicPr>
          <p:nvPr/>
        </p:nvPicPr>
        <p:blipFill rotWithShape="1">
          <a:blip r:embed="rId2"/>
          <a:srcRect r="10235"/>
          <a:stretch/>
        </p:blipFill>
        <p:spPr>
          <a:xfrm>
            <a:off x="1357395" y="3428306"/>
            <a:ext cx="9818914" cy="969439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Espace réservé du contenu 2">
            <a:extLst>
              <a:ext uri="{FF2B5EF4-FFF2-40B4-BE49-F238E27FC236}">
                <a16:creationId xmlns:a16="http://schemas.microsoft.com/office/drawing/2014/main" id="{7A914C88-B786-565B-E86B-6756414C7E82}"/>
              </a:ext>
            </a:extLst>
          </p:cNvPr>
          <p:cNvSpPr>
            <a:spLocks noGrp="1"/>
          </p:cNvSpPr>
          <p:nvPr>
            <p:ph idx="1"/>
          </p:nvPr>
        </p:nvSpPr>
        <p:spPr>
          <a:xfrm>
            <a:off x="411044" y="1817440"/>
            <a:ext cx="22750944" cy="111993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Cliquez sur les …</a:t>
            </a:r>
            <a:r>
              <a:rPr lang="fr-CA" sz="3200" dirty="0">
                <a:solidFill>
                  <a:schemeClr val="tx1"/>
                </a:solidFill>
                <a:latin typeface="+mn-lt"/>
                <a:ea typeface="+mn-ea"/>
                <a:cs typeface="+mn-cs"/>
              </a:rPr>
              <a:t>, puis choisissez Gérer les accès. Vous pouvez accorder des autorisations de modification ou d’affichage à des destinataires, et définir des limites temporaires sur des fichiers pour spécifier quand ceux-ci cesseront d’être accessibles.</a:t>
            </a:r>
            <a:endParaRPr lang="fr-FR" sz="3200" dirty="0">
              <a:solidFill>
                <a:schemeClr val="tx1"/>
              </a:solidFill>
              <a:latin typeface="+mn-lt"/>
              <a:ea typeface="+mn-ea"/>
              <a:cs typeface="+mn-cs"/>
            </a:endParaRPr>
          </a:p>
        </p:txBody>
      </p:sp>
      <p:sp>
        <p:nvSpPr>
          <p:cNvPr id="7" name="ZoneTexte 6">
            <a:extLst>
              <a:ext uri="{FF2B5EF4-FFF2-40B4-BE49-F238E27FC236}">
                <a16:creationId xmlns:a16="http://schemas.microsoft.com/office/drawing/2014/main" id="{D7B9A3DA-B119-DCF2-41B4-23B7D76C930C}"/>
              </a:ext>
            </a:extLst>
          </p:cNvPr>
          <p:cNvSpPr txBox="1"/>
          <p:nvPr/>
        </p:nvSpPr>
        <p:spPr>
          <a:xfrm flipH="1">
            <a:off x="498310" y="-73727"/>
            <a:ext cx="23519140" cy="1710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80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sz="7200" dirty="0"/>
              <a:t>Gérer les accès d’un fichier ou d’un dossier</a:t>
            </a:r>
          </a:p>
        </p:txBody>
      </p:sp>
      <p:pic>
        <p:nvPicPr>
          <p:cNvPr id="9" name="Image 8">
            <a:extLst>
              <a:ext uri="{FF2B5EF4-FFF2-40B4-BE49-F238E27FC236}">
                <a16:creationId xmlns:a16="http://schemas.microsoft.com/office/drawing/2014/main" id="{F11F9A6C-CF1A-6760-1099-73C4852E2C8E}"/>
              </a:ext>
            </a:extLst>
          </p:cNvPr>
          <p:cNvPicPr>
            <a:picLocks noChangeAspect="1"/>
          </p:cNvPicPr>
          <p:nvPr/>
        </p:nvPicPr>
        <p:blipFill rotWithShape="1">
          <a:blip r:embed="rId3"/>
          <a:srcRect t="796" r="987"/>
          <a:stretch/>
        </p:blipFill>
        <p:spPr>
          <a:xfrm>
            <a:off x="11317826" y="3428306"/>
            <a:ext cx="6161316" cy="8336974"/>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Ellipse 9">
            <a:extLst>
              <a:ext uri="{FF2B5EF4-FFF2-40B4-BE49-F238E27FC236}">
                <a16:creationId xmlns:a16="http://schemas.microsoft.com/office/drawing/2014/main" id="{0B515516-ABCC-4D64-229B-101B81080CB7}"/>
              </a:ext>
            </a:extLst>
          </p:cNvPr>
          <p:cNvSpPr/>
          <p:nvPr/>
        </p:nvSpPr>
        <p:spPr>
          <a:xfrm>
            <a:off x="6143328" y="6648745"/>
            <a:ext cx="1710266" cy="6495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pic>
        <p:nvPicPr>
          <p:cNvPr id="12" name="Image 11">
            <a:extLst>
              <a:ext uri="{FF2B5EF4-FFF2-40B4-BE49-F238E27FC236}">
                <a16:creationId xmlns:a16="http://schemas.microsoft.com/office/drawing/2014/main" id="{286840B8-61E2-D1DD-26BC-2ADE1BDEAC3F}"/>
              </a:ext>
            </a:extLst>
          </p:cNvPr>
          <p:cNvPicPr>
            <a:picLocks noChangeAspect="1"/>
          </p:cNvPicPr>
          <p:nvPr/>
        </p:nvPicPr>
        <p:blipFill rotWithShape="1">
          <a:blip r:embed="rId4"/>
          <a:srcRect b="46613"/>
          <a:stretch/>
        </p:blipFill>
        <p:spPr>
          <a:xfrm>
            <a:off x="17620660" y="3428305"/>
            <a:ext cx="5660572" cy="4139164"/>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 coins arrondis 2">
            <a:extLst>
              <a:ext uri="{FF2B5EF4-FFF2-40B4-BE49-F238E27FC236}">
                <a16:creationId xmlns:a16="http://schemas.microsoft.com/office/drawing/2014/main" id="{0018ED5E-184B-76F8-25AF-C4DE47608303}"/>
              </a:ext>
            </a:extLst>
          </p:cNvPr>
          <p:cNvSpPr/>
          <p:nvPr/>
        </p:nvSpPr>
        <p:spPr bwMode="auto">
          <a:xfrm>
            <a:off x="5927304" y="4633973"/>
            <a:ext cx="2736304" cy="8488723"/>
          </a:xfrm>
          <a:prstGeom prst="roundRect">
            <a:avLst/>
          </a:prstGeom>
          <a:solidFill>
            <a:srgbClr val="C1FBE4">
              <a:alpha val="12273"/>
            </a:srgbClr>
          </a:solidFill>
          <a:ln w="28575">
            <a:solidFill>
              <a:schemeClr val="tx2">
                <a:lumMod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4" name="Rectangle : coins arrondis 3">
            <a:extLst>
              <a:ext uri="{FF2B5EF4-FFF2-40B4-BE49-F238E27FC236}">
                <a16:creationId xmlns:a16="http://schemas.microsoft.com/office/drawing/2014/main" id="{C589A22A-B045-F0BF-7466-771552D3F7B9}"/>
              </a:ext>
            </a:extLst>
          </p:cNvPr>
          <p:cNvSpPr/>
          <p:nvPr/>
        </p:nvSpPr>
        <p:spPr bwMode="auto">
          <a:xfrm>
            <a:off x="12119992" y="7567469"/>
            <a:ext cx="1440160" cy="306864"/>
          </a:xfrm>
          <a:prstGeom prst="roundRect">
            <a:avLst/>
          </a:prstGeom>
          <a:solidFill>
            <a:schemeClr val="accent1">
              <a:alpha val="87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8" name="Rectangle : coins arrondis 7">
            <a:extLst>
              <a:ext uri="{FF2B5EF4-FFF2-40B4-BE49-F238E27FC236}">
                <a16:creationId xmlns:a16="http://schemas.microsoft.com/office/drawing/2014/main" id="{F0363E82-E312-AE08-8ABB-8999B2705D1B}"/>
              </a:ext>
            </a:extLst>
          </p:cNvPr>
          <p:cNvSpPr/>
          <p:nvPr/>
        </p:nvSpPr>
        <p:spPr bwMode="auto">
          <a:xfrm>
            <a:off x="12264008" y="8359557"/>
            <a:ext cx="2664296" cy="306864"/>
          </a:xfrm>
          <a:prstGeom prst="roundRect">
            <a:avLst/>
          </a:prstGeom>
          <a:solidFill>
            <a:schemeClr val="accent1">
              <a:alpha val="87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1" name="Rectangle : coins arrondis 10">
            <a:extLst>
              <a:ext uri="{FF2B5EF4-FFF2-40B4-BE49-F238E27FC236}">
                <a16:creationId xmlns:a16="http://schemas.microsoft.com/office/drawing/2014/main" id="{DACCCECF-D4F0-1AC1-4451-C3AF2E5371C1}"/>
              </a:ext>
            </a:extLst>
          </p:cNvPr>
          <p:cNvSpPr/>
          <p:nvPr/>
        </p:nvSpPr>
        <p:spPr bwMode="auto">
          <a:xfrm>
            <a:off x="12264008" y="9098469"/>
            <a:ext cx="2664296" cy="306864"/>
          </a:xfrm>
          <a:prstGeom prst="roundRect">
            <a:avLst/>
          </a:prstGeom>
          <a:solidFill>
            <a:schemeClr val="accent1">
              <a:alpha val="87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3" name="Rectangle : coins arrondis 12">
            <a:extLst>
              <a:ext uri="{FF2B5EF4-FFF2-40B4-BE49-F238E27FC236}">
                <a16:creationId xmlns:a16="http://schemas.microsoft.com/office/drawing/2014/main" id="{49F1958D-3F50-0E6B-206D-1390469ED160}"/>
              </a:ext>
            </a:extLst>
          </p:cNvPr>
          <p:cNvSpPr/>
          <p:nvPr/>
        </p:nvSpPr>
        <p:spPr bwMode="auto">
          <a:xfrm>
            <a:off x="12257880" y="10582752"/>
            <a:ext cx="2664296" cy="306864"/>
          </a:xfrm>
          <a:prstGeom prst="roundRect">
            <a:avLst/>
          </a:prstGeom>
          <a:solidFill>
            <a:schemeClr val="accent1">
              <a:alpha val="87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4" name="Rectangle : coins arrondis 13">
            <a:extLst>
              <a:ext uri="{FF2B5EF4-FFF2-40B4-BE49-F238E27FC236}">
                <a16:creationId xmlns:a16="http://schemas.microsoft.com/office/drawing/2014/main" id="{BB12761A-BA8A-F64F-2A68-635238A8E944}"/>
              </a:ext>
            </a:extLst>
          </p:cNvPr>
          <p:cNvSpPr/>
          <p:nvPr/>
        </p:nvSpPr>
        <p:spPr bwMode="auto">
          <a:xfrm>
            <a:off x="12192000" y="9746541"/>
            <a:ext cx="3384376" cy="576064"/>
          </a:xfrm>
          <a:prstGeom prst="roundRect">
            <a:avLst/>
          </a:prstGeom>
          <a:solidFill>
            <a:schemeClr val="accent1">
              <a:alpha val="87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370277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1F5392-0AAF-44A8-BD40-B5760A237011}"/>
              </a:ext>
            </a:extLst>
          </p:cNvPr>
          <p:cNvSpPr/>
          <p:nvPr/>
        </p:nvSpPr>
        <p:spPr>
          <a:xfrm>
            <a:off x="713879" y="4693521"/>
            <a:ext cx="9384098" cy="6672682"/>
          </a:xfrm>
          <a:prstGeom prst="rect">
            <a:avLst/>
          </a:prstGeom>
          <a:solidFill>
            <a:srgbClr val="F3F2F1"/>
          </a:solidFill>
          <a:ln w="19050">
            <a:solidFill>
              <a:srgbClr val="00F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5" name="TextBox 4">
            <a:extLst>
              <a:ext uri="{FF2B5EF4-FFF2-40B4-BE49-F238E27FC236}">
                <a16:creationId xmlns:a16="http://schemas.microsoft.com/office/drawing/2014/main" id="{B45C7092-F275-415F-BA92-924F4F52BE82}"/>
              </a:ext>
            </a:extLst>
          </p:cNvPr>
          <p:cNvSpPr txBox="1"/>
          <p:nvPr/>
        </p:nvSpPr>
        <p:spPr>
          <a:xfrm>
            <a:off x="310680" y="416714"/>
            <a:ext cx="24383798" cy="108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dirty="0"/>
              <a:t>Partage des fichiers dans SharePoint</a:t>
            </a:r>
          </a:p>
        </p:txBody>
      </p:sp>
      <p:sp>
        <p:nvSpPr>
          <p:cNvPr id="6" name="Rectangle 1">
            <a:extLst>
              <a:ext uri="{FF2B5EF4-FFF2-40B4-BE49-F238E27FC236}">
                <a16:creationId xmlns:a16="http://schemas.microsoft.com/office/drawing/2014/main" id="{B58737E6-6217-4730-A66E-35A8EAB4CAD8}"/>
              </a:ext>
            </a:extLst>
          </p:cNvPr>
          <p:cNvSpPr>
            <a:spLocks noChangeArrowheads="1"/>
          </p:cNvSpPr>
          <p:nvPr/>
        </p:nvSpPr>
        <p:spPr bwMode="auto">
          <a:xfrm>
            <a:off x="976544" y="5207345"/>
            <a:ext cx="8700116" cy="5645034"/>
          </a:xfrm>
          <a:prstGeom prst="rect">
            <a:avLst/>
          </a:prstGeom>
          <a:noFill/>
          <a:ln>
            <a:noFill/>
          </a:ln>
          <a:effectLst/>
        </p:spPr>
        <p:txBody>
          <a:bodyPr vert="horz" wrap="square" lIns="0" tIns="253920" rIns="0" bIns="63480" numCol="1" anchor="ctr" anchorCtr="0" compatLnSpc="1">
            <a:prstTxWarp prst="textNoShape">
              <a:avLst/>
            </a:prstTxWarp>
            <a:spAutoFit/>
          </a:bodyPr>
          <a:lstStyle/>
          <a:p>
            <a:pPr defTabSz="1828800"/>
            <a:r>
              <a:rPr lang="fr-CA" sz="2200" dirty="0">
                <a:solidFill>
                  <a:srgbClr val="1E1E1E"/>
                </a:solidFill>
                <a:latin typeface="Arial" panose="020B0604020202020204" pitchFamily="34" charset="0"/>
                <a:cs typeface="Arial" panose="020B0604020202020204" pitchFamily="34" charset="0"/>
              </a:rPr>
              <a:t>1. Sélectionnez les fichiers ou dossiers que vous souhaitez partager en sélectionnant l’icône de cercle.</a:t>
            </a:r>
          </a:p>
          <a:p>
            <a:pPr marL="1257300" lvl="1" indent="-342900" defTabSz="1828800">
              <a:buFont typeface="Arial" panose="020B0604020202020204" pitchFamily="34" charset="0"/>
              <a:buChar char="•"/>
            </a:pPr>
            <a:r>
              <a:rPr lang="fr-CA" sz="2100" dirty="0">
                <a:solidFill>
                  <a:srgbClr val="1E1E1E"/>
                </a:solidFill>
                <a:latin typeface="Arial" panose="020B0604020202020204" pitchFamily="34" charset="0"/>
                <a:cs typeface="Arial" panose="020B0604020202020204" pitchFamily="34" charset="0"/>
              </a:rPr>
              <a:t>Si vous utilisez la vue « Liste », sélectionnez le cercle sur le côté gauche de l’élément. Vous pouvez aussi choisir plusieurs éléments pour les partager ensemble.</a:t>
            </a:r>
          </a:p>
          <a:p>
            <a:pPr marL="1257300" lvl="1" indent="-342900" defTabSz="1828800">
              <a:buFont typeface="Arial" panose="020B0604020202020204" pitchFamily="34" charset="0"/>
              <a:buChar char="•"/>
            </a:pPr>
            <a:r>
              <a:rPr lang="fr-CA" sz="2100" dirty="0">
                <a:solidFill>
                  <a:srgbClr val="1E1E1E"/>
                </a:solidFill>
                <a:latin typeface="Arial" panose="020B0604020202020204" pitchFamily="34" charset="0"/>
                <a:cs typeface="Arial" panose="020B0604020202020204" pitchFamily="34" charset="0"/>
              </a:rPr>
              <a:t>Si vous utilisez la vue « Vignettes », sélectionnez le cercle dans le coin supérieur droit de l’élément. Vous pouvez aussi choisir plusieurs éléments pour les partager ensemble.</a:t>
            </a:r>
          </a:p>
          <a:p>
            <a:pPr lvl="1" defTabSz="1828800"/>
            <a:endParaRPr lang="en-US" altLang="en-US" sz="2200" dirty="0">
              <a:solidFill>
                <a:srgbClr val="363636"/>
              </a:solidFill>
              <a:latin typeface="Arial" panose="020B0604020202020204" pitchFamily="34" charset="0"/>
              <a:cs typeface="Arial" panose="020B0604020202020204" pitchFamily="34" charset="0"/>
            </a:endParaRPr>
          </a:p>
          <a:p>
            <a:pPr lvl="1" defTabSz="1828800"/>
            <a:endParaRPr lang="en-US" altLang="en-US" sz="2200" dirty="0">
              <a:solidFill>
                <a:srgbClr val="363636"/>
              </a:solidFill>
              <a:latin typeface="Arial" panose="020B0604020202020204" pitchFamily="34" charset="0"/>
              <a:cs typeface="Arial" panose="020B0604020202020204" pitchFamily="34" charset="0"/>
            </a:endParaRPr>
          </a:p>
          <a:p>
            <a:pPr defTabSz="1828800"/>
            <a:r>
              <a:rPr lang="fr-CA" sz="2200" dirty="0">
                <a:solidFill>
                  <a:srgbClr val="1E1E1E"/>
                </a:solidFill>
                <a:latin typeface="Arial" panose="020B0604020202020204" pitchFamily="34" charset="0"/>
                <a:cs typeface="Arial" panose="020B0604020202020204" pitchFamily="34" charset="0"/>
              </a:rPr>
              <a:t>2. Sélectionnez                     en haut de la page ou la même icône à côté du fichier ou du dossier.</a:t>
            </a:r>
          </a:p>
          <a:p>
            <a:pPr defTabSz="1828800"/>
            <a:endParaRPr lang="en-US" altLang="en-US" sz="2200" dirty="0">
              <a:solidFill>
                <a:srgbClr val="363636"/>
              </a:solidFill>
              <a:latin typeface="Arial" panose="020B0604020202020204" pitchFamily="34" charset="0"/>
              <a:cs typeface="Arial" panose="020B0604020202020204" pitchFamily="34" charset="0"/>
            </a:endParaRPr>
          </a:p>
          <a:p>
            <a:pPr defTabSz="1828800"/>
            <a:endParaRPr lang="en-US" altLang="en-US" sz="2200" dirty="0">
              <a:solidFill>
                <a:srgbClr val="363636"/>
              </a:solidFill>
              <a:latin typeface="Arial" panose="020B0604020202020204" pitchFamily="34" charset="0"/>
              <a:cs typeface="Arial" panose="020B0604020202020204" pitchFamily="34" charset="0"/>
            </a:endParaRPr>
          </a:p>
          <a:p>
            <a:pPr defTabSz="1828800"/>
            <a:r>
              <a:rPr lang="fr-CA" sz="2200" dirty="0">
                <a:solidFill>
                  <a:srgbClr val="1E1E1E"/>
                </a:solidFill>
                <a:latin typeface="Arial" panose="020B0604020202020204" pitchFamily="34" charset="0"/>
                <a:cs typeface="Arial" panose="020B0604020202020204" pitchFamily="34" charset="0"/>
              </a:rPr>
              <a:t>3. Sous </a:t>
            </a:r>
            <a:r>
              <a:rPr lang="fr-CA" sz="2200" b="1" dirty="0">
                <a:solidFill>
                  <a:srgbClr val="1E1E1E"/>
                </a:solidFill>
                <a:latin typeface="Arial" panose="020B0604020202020204" pitchFamily="34" charset="0"/>
                <a:cs typeface="Arial" panose="020B0604020202020204" pitchFamily="34" charset="0"/>
              </a:rPr>
              <a:t>Copier le lien</a:t>
            </a:r>
            <a:r>
              <a:rPr lang="fr-CA" sz="2200" dirty="0">
                <a:solidFill>
                  <a:srgbClr val="1E1E1E"/>
                </a:solidFill>
                <a:latin typeface="Arial" panose="020B0604020202020204" pitchFamily="34" charset="0"/>
                <a:cs typeface="Arial" panose="020B0604020202020204" pitchFamily="34" charset="0"/>
              </a:rPr>
              <a:t>, sélectionnez </a:t>
            </a:r>
            <a:r>
              <a:rPr lang="fr-CA" sz="2200" b="1" dirty="0">
                <a:solidFill>
                  <a:srgbClr val="1E1E1E"/>
                </a:solidFill>
                <a:latin typeface="Arial" panose="020B0604020202020204" pitchFamily="34" charset="0"/>
                <a:cs typeface="Arial" panose="020B0604020202020204" pitchFamily="34" charset="0"/>
              </a:rPr>
              <a:t>le niveau d’accès </a:t>
            </a:r>
            <a:r>
              <a:rPr lang="fr-CA" sz="2200" dirty="0">
                <a:solidFill>
                  <a:srgbClr val="1E1E1E"/>
                </a:solidFill>
                <a:latin typeface="Arial" panose="020B0604020202020204" pitchFamily="34" charset="0"/>
                <a:cs typeface="Arial" panose="020B0604020202020204" pitchFamily="34" charset="0"/>
              </a:rPr>
              <a:t>à donner aux utilisateurs en ouvrant les paramètres de lien.</a:t>
            </a:r>
          </a:p>
        </p:txBody>
      </p:sp>
      <p:sp>
        <p:nvSpPr>
          <p:cNvPr id="9" name="TextBox 8">
            <a:extLst>
              <a:ext uri="{FF2B5EF4-FFF2-40B4-BE49-F238E27FC236}">
                <a16:creationId xmlns:a16="http://schemas.microsoft.com/office/drawing/2014/main" id="{E720FDE2-6275-4658-A7EC-4EB0FEB1262C}"/>
              </a:ext>
            </a:extLst>
          </p:cNvPr>
          <p:cNvSpPr txBox="1"/>
          <p:nvPr/>
        </p:nvSpPr>
        <p:spPr>
          <a:xfrm>
            <a:off x="713877" y="3641106"/>
            <a:ext cx="938409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defPPr>
              <a:defRPr lang="en-US"/>
            </a:defPPr>
            <a:lvl1pPr marL="228600" indent="-457200" defTabSz="914400" eaLnBrk="1" hangingPunct="1">
              <a:lnSpc>
                <a:spcPct val="90000"/>
              </a:lnSpc>
              <a:spcAft>
                <a:spcPts val="600"/>
              </a:spcAft>
              <a:buSzPct val="87000"/>
              <a:buFont typeface="Wingdings" pitchFamily="2" charset="2"/>
              <a:buChar char="Ø"/>
              <a:defRPr sz="3200">
                <a:solidFill>
                  <a:schemeClr val="tx1"/>
                </a:solidFill>
                <a:latin typeface="+mn-lt"/>
                <a:ea typeface="+mn-ea"/>
                <a:cs typeface="+mn-cs"/>
              </a:defRPr>
            </a:lvl1pPr>
            <a:lvl2pPr indent="228600" algn="just">
              <a:lnSpc>
                <a:spcPct val="180000"/>
              </a:lnSpc>
              <a:defRPr sz="2200">
                <a:solidFill>
                  <a:schemeClr val="bg2"/>
                </a:solidFill>
                <a:latin typeface="Open Sans" charset="0"/>
                <a:ea typeface="Open Sans" charset="0"/>
                <a:cs typeface="Open Sans" charset="0"/>
              </a:defRPr>
            </a:lvl2pPr>
            <a:lvl3pPr indent="457200" algn="just">
              <a:lnSpc>
                <a:spcPct val="180000"/>
              </a:lnSpc>
              <a:defRPr sz="2200">
                <a:solidFill>
                  <a:schemeClr val="bg2"/>
                </a:solidFill>
                <a:latin typeface="Open Sans" charset="0"/>
                <a:ea typeface="Open Sans" charset="0"/>
                <a:cs typeface="Open Sans" charset="0"/>
              </a:defRPr>
            </a:lvl3pPr>
            <a:lvl4pPr indent="685800" algn="just">
              <a:lnSpc>
                <a:spcPct val="180000"/>
              </a:lnSpc>
              <a:defRPr sz="2200">
                <a:solidFill>
                  <a:schemeClr val="bg2"/>
                </a:solidFill>
                <a:latin typeface="Open Sans" charset="0"/>
                <a:ea typeface="Open Sans" charset="0"/>
                <a:cs typeface="Open Sans" charset="0"/>
              </a:defRPr>
            </a:lvl4pPr>
            <a:lvl5pPr indent="914400" algn="just">
              <a:lnSpc>
                <a:spcPct val="180000"/>
              </a:lnSpc>
              <a:defRPr sz="2200">
                <a:solidFill>
                  <a:schemeClr val="bg2"/>
                </a:solidFill>
                <a:latin typeface="Open Sans" charset="0"/>
                <a:ea typeface="Open Sans" charset="0"/>
                <a:cs typeface="Open Sans" charset="0"/>
              </a:defRPr>
            </a:lvl5pPr>
            <a:lvl6pPr marL="2514600" indent="-228600">
              <a:lnSpc>
                <a:spcPct val="90000"/>
              </a:lnSpc>
              <a:spcBef>
                <a:spcPts val="500"/>
              </a:spcBef>
              <a:buFont typeface="Arial"/>
              <a:buChar char="•"/>
              <a:defRPr sz="1800">
                <a:solidFill>
                  <a:schemeClr val="tx1"/>
                </a:solidFill>
                <a:latin typeface="+mn-lt"/>
                <a:ea typeface="+mn-ea"/>
                <a:cs typeface="+mn-cs"/>
              </a:defRPr>
            </a:lvl6pPr>
            <a:lvl7pPr marL="2971800" indent="-228600">
              <a:lnSpc>
                <a:spcPct val="90000"/>
              </a:lnSpc>
              <a:spcBef>
                <a:spcPts val="500"/>
              </a:spcBef>
              <a:buFont typeface="Arial"/>
              <a:buChar char="•"/>
              <a:defRPr sz="1800">
                <a:solidFill>
                  <a:schemeClr val="tx1"/>
                </a:solidFill>
                <a:latin typeface="+mn-lt"/>
                <a:ea typeface="+mn-ea"/>
                <a:cs typeface="+mn-cs"/>
              </a:defRPr>
            </a:lvl7pPr>
            <a:lvl8pPr marL="3429000" indent="-228600">
              <a:lnSpc>
                <a:spcPct val="90000"/>
              </a:lnSpc>
              <a:spcBef>
                <a:spcPts val="500"/>
              </a:spcBef>
              <a:buFont typeface="Arial"/>
              <a:buChar char="•"/>
              <a:defRPr sz="1800">
                <a:solidFill>
                  <a:schemeClr val="tx1"/>
                </a:solidFill>
                <a:latin typeface="+mn-lt"/>
                <a:ea typeface="+mn-ea"/>
                <a:cs typeface="+mn-cs"/>
              </a:defRPr>
            </a:lvl8pPr>
            <a:lvl9pPr marL="3886200" indent="-228600">
              <a:lnSpc>
                <a:spcPct val="90000"/>
              </a:lnSpc>
              <a:spcBef>
                <a:spcPts val="500"/>
              </a:spcBef>
              <a:buFont typeface="Arial"/>
              <a:buChar char="•"/>
              <a:defRPr sz="1800">
                <a:solidFill>
                  <a:schemeClr val="tx1"/>
                </a:solidFill>
                <a:latin typeface="+mn-lt"/>
                <a:ea typeface="+mn-ea"/>
                <a:cs typeface="+mn-cs"/>
              </a:defRPr>
            </a:lvl9pPr>
          </a:lstStyle>
          <a:p>
            <a:r>
              <a:rPr lang="fr-CA" dirty="0"/>
              <a:t>Comment partager un fichier ou un dossier</a:t>
            </a:r>
          </a:p>
        </p:txBody>
      </p:sp>
      <p:pic>
        <p:nvPicPr>
          <p:cNvPr id="3" name="Picture 2">
            <a:extLst>
              <a:ext uri="{FF2B5EF4-FFF2-40B4-BE49-F238E27FC236}">
                <a16:creationId xmlns:a16="http://schemas.microsoft.com/office/drawing/2014/main" id="{FBD42714-65C0-45ED-989C-3BC541757BD7}"/>
              </a:ext>
            </a:extLst>
          </p:cNvPr>
          <p:cNvPicPr>
            <a:picLocks noChangeAspect="1"/>
          </p:cNvPicPr>
          <p:nvPr/>
        </p:nvPicPr>
        <p:blipFill rotWithShape="1">
          <a:blip r:embed="rId3"/>
          <a:srcRect b="30284"/>
          <a:stretch/>
        </p:blipFill>
        <p:spPr>
          <a:xfrm>
            <a:off x="2999912" y="8626100"/>
            <a:ext cx="1501064" cy="451888"/>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TextBox 12">
            <a:extLst>
              <a:ext uri="{FF2B5EF4-FFF2-40B4-BE49-F238E27FC236}">
                <a16:creationId xmlns:a16="http://schemas.microsoft.com/office/drawing/2014/main" id="{666B0568-9264-466D-A18F-EE34F592BCE4}"/>
              </a:ext>
            </a:extLst>
          </p:cNvPr>
          <p:cNvSpPr txBox="1"/>
          <p:nvPr/>
        </p:nvSpPr>
        <p:spPr>
          <a:xfrm>
            <a:off x="13440791" y="11709381"/>
            <a:ext cx="10067278" cy="1785104"/>
          </a:xfrm>
          <a:prstGeom prst="rect">
            <a:avLst/>
          </a:prstGeom>
          <a:solidFill>
            <a:schemeClr val="tx2">
              <a:lumMod val="20000"/>
              <a:lumOff val="80000"/>
            </a:schemeClr>
          </a:solidFill>
          <a:ln>
            <a:solidFill>
              <a:srgbClr val="00FCA0"/>
            </a:solidFill>
          </a:ln>
        </p:spPr>
        <p:txBody>
          <a:bodyPr wrap="square">
            <a:spAutoFit/>
          </a:bodyPr>
          <a:lstStyle/>
          <a:p>
            <a:pPr defTabSz="1828800"/>
            <a:r>
              <a:rPr lang="fr-CA" sz="2200" b="1" dirty="0">
                <a:solidFill>
                  <a:srgbClr val="1E1E1E"/>
                </a:solidFill>
                <a:latin typeface="Arial" panose="020B0604020202020204" pitchFamily="34" charset="0"/>
                <a:cs typeface="Arial" panose="020B0604020202020204" pitchFamily="34" charset="0"/>
              </a:rPr>
              <a:t>Conseil :</a:t>
            </a:r>
          </a:p>
          <a:p>
            <a:pPr marL="342900" indent="-342900">
              <a:buFont typeface="Arial" panose="020B0604020202020204" pitchFamily="34" charset="0"/>
              <a:buChar char="•"/>
            </a:pPr>
            <a:r>
              <a:rPr lang="fr-CA" sz="2200" dirty="0">
                <a:solidFill>
                  <a:srgbClr val="1E1E1E"/>
                </a:solidFill>
                <a:latin typeface="Arial" panose="020B0604020202020204" pitchFamily="34" charset="0"/>
                <a:cs typeface="Arial" panose="020B0604020202020204" pitchFamily="34" charset="0"/>
              </a:rPr>
              <a:t>Si le fichier ou le dossier sélectionné est déjà partagé avec quelqu’un, une liste </a:t>
            </a:r>
            <a:r>
              <a:rPr lang="fr-CA" sz="2200" b="1" dirty="0">
                <a:solidFill>
                  <a:srgbClr val="1E1E1E"/>
                </a:solidFill>
                <a:latin typeface="Arial" panose="020B0604020202020204" pitchFamily="34" charset="0"/>
                <a:cs typeface="Arial" panose="020B0604020202020204" pitchFamily="34" charset="0"/>
              </a:rPr>
              <a:t>Partagé avec</a:t>
            </a:r>
            <a:r>
              <a:rPr lang="fr-CA" sz="2200" dirty="0">
                <a:solidFill>
                  <a:srgbClr val="1E1E1E"/>
                </a:solidFill>
                <a:latin typeface="Arial" panose="020B0604020202020204" pitchFamily="34" charset="0"/>
                <a:cs typeface="Arial" panose="020B0604020202020204" pitchFamily="34" charset="0"/>
              </a:rPr>
              <a:t> sera affichée au bas de l’écran.</a:t>
            </a:r>
          </a:p>
          <a:p>
            <a:pPr marL="342900" indent="-342900">
              <a:buFont typeface="Arial" panose="020B0604020202020204" pitchFamily="34" charset="0"/>
              <a:buChar char="•"/>
            </a:pPr>
            <a:r>
              <a:rPr lang="fr-CA" sz="2200" dirty="0">
                <a:solidFill>
                  <a:srgbClr val="1E1E1E"/>
                </a:solidFill>
                <a:latin typeface="Arial" panose="020B0604020202020204" pitchFamily="34" charset="0"/>
                <a:cs typeface="Arial" panose="020B0604020202020204" pitchFamily="34" charset="0"/>
              </a:rPr>
              <a:t>Si le fichier ou le dossier sélectionné n’est pas actuellement partagé avec quelqu’un, il n’y aura pas de liste </a:t>
            </a:r>
            <a:r>
              <a:rPr lang="fr-CA" sz="2200" b="1" dirty="0">
                <a:solidFill>
                  <a:srgbClr val="1E1E1E"/>
                </a:solidFill>
                <a:latin typeface="Arial" panose="020B0604020202020204" pitchFamily="34" charset="0"/>
                <a:cs typeface="Arial" panose="020B0604020202020204" pitchFamily="34" charset="0"/>
              </a:rPr>
              <a:t>Partagé avec</a:t>
            </a:r>
            <a:r>
              <a:rPr lang="fr-CA" sz="2200" dirty="0">
                <a:solidFill>
                  <a:srgbClr val="1E1E1E"/>
                </a:solidFill>
                <a:latin typeface="Arial" panose="020B0604020202020204" pitchFamily="34" charset="0"/>
                <a:cs typeface="Arial" panose="020B0604020202020204" pitchFamily="34" charset="0"/>
              </a:rPr>
              <a:t>.</a:t>
            </a:r>
          </a:p>
        </p:txBody>
      </p:sp>
      <p:pic>
        <p:nvPicPr>
          <p:cNvPr id="11" name="Graphic 10" descr="Arrow: Clockwise curve with solid fill">
            <a:extLst>
              <a:ext uri="{FF2B5EF4-FFF2-40B4-BE49-F238E27FC236}">
                <a16:creationId xmlns:a16="http://schemas.microsoft.com/office/drawing/2014/main" id="{CB55BD82-6DC8-40F2-8C2C-20B3E48A96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9036" y="11406414"/>
            <a:ext cx="1828800" cy="1828800"/>
          </a:xfrm>
          <a:prstGeom prst="rect">
            <a:avLst/>
          </a:prstGeom>
        </p:spPr>
      </p:pic>
      <p:sp>
        <p:nvSpPr>
          <p:cNvPr id="17" name="TextBox 16">
            <a:extLst>
              <a:ext uri="{FF2B5EF4-FFF2-40B4-BE49-F238E27FC236}">
                <a16:creationId xmlns:a16="http://schemas.microsoft.com/office/drawing/2014/main" id="{4EC6F8C7-7535-4734-B5E2-F600AFD8588C}"/>
              </a:ext>
            </a:extLst>
          </p:cNvPr>
          <p:cNvSpPr txBox="1"/>
          <p:nvPr/>
        </p:nvSpPr>
        <p:spPr>
          <a:xfrm>
            <a:off x="1474570" y="1757648"/>
            <a:ext cx="21434860" cy="1661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lvl1pPr marL="228600" indent="-457200" defTabSz="914400" eaLnBrk="1" hangingPunct="1">
              <a:lnSpc>
                <a:spcPct val="90000"/>
              </a:lnSpc>
              <a:spcAft>
                <a:spcPts val="600"/>
              </a:spcAft>
              <a:buSzPct val="87000"/>
              <a:buFont typeface="Wingdings" pitchFamily="2" charset="2"/>
              <a:buChar char="Ø"/>
              <a:defRPr sz="3200">
                <a:solidFill>
                  <a:schemeClr val="tx1"/>
                </a:solidFill>
                <a:latin typeface="+mn-lt"/>
                <a:ea typeface="+mn-ea"/>
                <a:cs typeface="+mn-cs"/>
              </a:defRPr>
            </a:lvl1pPr>
            <a:lvl2pPr indent="228600" algn="just">
              <a:lnSpc>
                <a:spcPct val="180000"/>
              </a:lnSpc>
              <a:defRPr sz="2200">
                <a:solidFill>
                  <a:schemeClr val="bg2"/>
                </a:solidFill>
                <a:latin typeface="Open Sans" charset="0"/>
                <a:ea typeface="Open Sans" charset="0"/>
                <a:cs typeface="Open Sans" charset="0"/>
              </a:defRPr>
            </a:lvl2pPr>
            <a:lvl3pPr indent="457200" algn="just">
              <a:lnSpc>
                <a:spcPct val="180000"/>
              </a:lnSpc>
              <a:defRPr sz="2200">
                <a:solidFill>
                  <a:schemeClr val="bg2"/>
                </a:solidFill>
                <a:latin typeface="Open Sans" charset="0"/>
                <a:ea typeface="Open Sans" charset="0"/>
                <a:cs typeface="Open Sans" charset="0"/>
              </a:defRPr>
            </a:lvl3pPr>
            <a:lvl4pPr indent="685800" algn="just">
              <a:lnSpc>
                <a:spcPct val="180000"/>
              </a:lnSpc>
              <a:defRPr sz="2200">
                <a:solidFill>
                  <a:schemeClr val="bg2"/>
                </a:solidFill>
                <a:latin typeface="Open Sans" charset="0"/>
                <a:ea typeface="Open Sans" charset="0"/>
                <a:cs typeface="Open Sans" charset="0"/>
              </a:defRPr>
            </a:lvl4pPr>
            <a:lvl5pPr indent="914400" algn="just">
              <a:lnSpc>
                <a:spcPct val="180000"/>
              </a:lnSpc>
              <a:defRPr sz="2200">
                <a:solidFill>
                  <a:schemeClr val="bg2"/>
                </a:solidFill>
                <a:latin typeface="Open Sans" charset="0"/>
                <a:ea typeface="Open Sans" charset="0"/>
                <a:cs typeface="Open Sans" charset="0"/>
              </a:defRPr>
            </a:lvl5pPr>
            <a:lvl6pPr marL="2514600" indent="-228600">
              <a:lnSpc>
                <a:spcPct val="90000"/>
              </a:lnSpc>
              <a:spcBef>
                <a:spcPts val="500"/>
              </a:spcBef>
              <a:buFont typeface="Arial"/>
              <a:buChar char="•"/>
              <a:defRPr sz="1800">
                <a:solidFill>
                  <a:schemeClr val="tx1"/>
                </a:solidFill>
                <a:latin typeface="+mn-lt"/>
                <a:ea typeface="+mn-ea"/>
                <a:cs typeface="+mn-cs"/>
              </a:defRPr>
            </a:lvl6pPr>
            <a:lvl7pPr marL="2971800" indent="-228600">
              <a:lnSpc>
                <a:spcPct val="90000"/>
              </a:lnSpc>
              <a:spcBef>
                <a:spcPts val="500"/>
              </a:spcBef>
              <a:buFont typeface="Arial"/>
              <a:buChar char="•"/>
              <a:defRPr sz="1800">
                <a:solidFill>
                  <a:schemeClr val="tx1"/>
                </a:solidFill>
                <a:latin typeface="+mn-lt"/>
                <a:ea typeface="+mn-ea"/>
                <a:cs typeface="+mn-cs"/>
              </a:defRPr>
            </a:lvl7pPr>
            <a:lvl8pPr marL="3429000" indent="-228600">
              <a:lnSpc>
                <a:spcPct val="90000"/>
              </a:lnSpc>
              <a:spcBef>
                <a:spcPts val="500"/>
              </a:spcBef>
              <a:buFont typeface="Arial"/>
              <a:buChar char="•"/>
              <a:defRPr sz="1800">
                <a:solidFill>
                  <a:schemeClr val="tx1"/>
                </a:solidFill>
                <a:latin typeface="+mn-lt"/>
                <a:ea typeface="+mn-ea"/>
                <a:cs typeface="+mn-cs"/>
              </a:defRPr>
            </a:lvl8pPr>
            <a:lvl9pPr marL="3886200" indent="-228600">
              <a:lnSpc>
                <a:spcPct val="90000"/>
              </a:lnSpc>
              <a:spcBef>
                <a:spcPts val="500"/>
              </a:spcBef>
              <a:buFont typeface="Arial"/>
              <a:buChar char="•"/>
              <a:defRPr sz="1800">
                <a:solidFill>
                  <a:schemeClr val="tx1"/>
                </a:solidFill>
                <a:latin typeface="+mn-lt"/>
                <a:ea typeface="+mn-ea"/>
                <a:cs typeface="+mn-cs"/>
              </a:defRPr>
            </a:lvl9pPr>
          </a:lstStyle>
          <a:p>
            <a:r>
              <a:rPr lang="fr-CA" dirty="0"/>
              <a:t>SharePoint est une plateforme de collaboration et de gestion de documents de Microsoft basée sur un navigateur. Les documents téléversés sur un site SharePoint sont automatiquement partagés avec les membres existants du site, avec la possibilité de les partager avec des utilisateurs spécifiques.</a:t>
            </a:r>
          </a:p>
        </p:txBody>
      </p:sp>
      <p:pic>
        <p:nvPicPr>
          <p:cNvPr id="14" name="Picture 13">
            <a:extLst>
              <a:ext uri="{FF2B5EF4-FFF2-40B4-BE49-F238E27FC236}">
                <a16:creationId xmlns:a16="http://schemas.microsoft.com/office/drawing/2014/main" id="{8A329C8B-2783-69B4-B1E8-2483C89F6D57}"/>
              </a:ext>
            </a:extLst>
          </p:cNvPr>
          <p:cNvPicPr>
            <a:picLocks noChangeAspect="1"/>
          </p:cNvPicPr>
          <p:nvPr/>
        </p:nvPicPr>
        <p:blipFill>
          <a:blip r:embed="rId6"/>
          <a:stretch>
            <a:fillRect/>
          </a:stretch>
        </p:blipFill>
        <p:spPr>
          <a:xfrm>
            <a:off x="10529375" y="4206357"/>
            <a:ext cx="7352554" cy="7159846"/>
          </a:xfrm>
          <a:prstGeom prst="roundRect">
            <a:avLst>
              <a:gd name="adj" fmla="val 4167"/>
            </a:avLst>
          </a:prstGeom>
          <a:solidFill>
            <a:srgbClr val="FFFFFF"/>
          </a:solidFill>
          <a:ln w="7620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Picture 15">
            <a:extLst>
              <a:ext uri="{FF2B5EF4-FFF2-40B4-BE49-F238E27FC236}">
                <a16:creationId xmlns:a16="http://schemas.microsoft.com/office/drawing/2014/main" id="{D99504A2-CB4C-1F50-6416-856F09CC0EC8}"/>
              </a:ext>
            </a:extLst>
          </p:cNvPr>
          <p:cNvPicPr>
            <a:picLocks noChangeAspect="1"/>
          </p:cNvPicPr>
          <p:nvPr/>
        </p:nvPicPr>
        <p:blipFill>
          <a:blip r:embed="rId7"/>
          <a:stretch>
            <a:fillRect/>
          </a:stretch>
        </p:blipFill>
        <p:spPr>
          <a:xfrm>
            <a:off x="17972580" y="4206353"/>
            <a:ext cx="5535488" cy="7205098"/>
          </a:xfrm>
          <a:prstGeom prst="roundRect">
            <a:avLst>
              <a:gd name="adj" fmla="val 4167"/>
            </a:avLst>
          </a:prstGeom>
          <a:solidFill>
            <a:srgbClr val="FFFFFF"/>
          </a:solidFill>
          <a:ln w="7620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ustDataLst>
      <p:tags r:id="rId1"/>
    </p:custDataLst>
    <p:extLst>
      <p:ext uri="{BB962C8B-B14F-4D97-AF65-F5344CB8AC3E}">
        <p14:creationId xmlns:p14="http://schemas.microsoft.com/office/powerpoint/2010/main" val="168653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4D1E62-82F4-46D9-A175-E3EB07EA8F9F}"/>
              </a:ext>
            </a:extLst>
          </p:cNvPr>
          <p:cNvSpPr/>
          <p:nvPr/>
        </p:nvSpPr>
        <p:spPr>
          <a:xfrm>
            <a:off x="10318871" y="2767683"/>
            <a:ext cx="12566702" cy="10229530"/>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sp>
        <p:nvSpPr>
          <p:cNvPr id="5" name="TextBox 4">
            <a:extLst>
              <a:ext uri="{FF2B5EF4-FFF2-40B4-BE49-F238E27FC236}">
                <a16:creationId xmlns:a16="http://schemas.microsoft.com/office/drawing/2014/main" id="{DDFC81E7-87D6-4A48-A743-63DBFB5E9261}"/>
              </a:ext>
            </a:extLst>
          </p:cNvPr>
          <p:cNvSpPr txBox="1"/>
          <p:nvPr/>
        </p:nvSpPr>
        <p:spPr>
          <a:xfrm>
            <a:off x="284086" y="396710"/>
            <a:ext cx="24383798" cy="108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dirty="0"/>
              <a:t>Partage des fichiers dans SharePoint</a:t>
            </a:r>
          </a:p>
        </p:txBody>
      </p:sp>
      <p:sp>
        <p:nvSpPr>
          <p:cNvPr id="9" name="TextBox 8">
            <a:extLst>
              <a:ext uri="{FF2B5EF4-FFF2-40B4-BE49-F238E27FC236}">
                <a16:creationId xmlns:a16="http://schemas.microsoft.com/office/drawing/2014/main" id="{473BF819-E9E0-4899-9D55-42EC3D6D0D83}"/>
              </a:ext>
            </a:extLst>
          </p:cNvPr>
          <p:cNvSpPr txBox="1"/>
          <p:nvPr/>
        </p:nvSpPr>
        <p:spPr>
          <a:xfrm>
            <a:off x="10635827" y="3579511"/>
            <a:ext cx="11848598" cy="9739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defPPr>
              <a:defRPr lang="en-US"/>
            </a:defPPr>
            <a:lvl1pPr marL="228600" indent="-457200" defTabSz="914400" eaLnBrk="1" hangingPunct="1">
              <a:lnSpc>
                <a:spcPct val="90000"/>
              </a:lnSpc>
              <a:spcAft>
                <a:spcPts val="600"/>
              </a:spcAft>
              <a:buSzPct val="87000"/>
              <a:buFont typeface="Wingdings" pitchFamily="2" charset="2"/>
              <a:buChar char="Ø"/>
              <a:defRPr sz="3200">
                <a:solidFill>
                  <a:schemeClr val="tx1"/>
                </a:solidFill>
                <a:latin typeface="+mn-lt"/>
                <a:ea typeface="+mn-ea"/>
                <a:cs typeface="+mn-cs"/>
              </a:defRPr>
            </a:lvl1pPr>
            <a:lvl2pPr indent="228600" algn="just">
              <a:lnSpc>
                <a:spcPct val="180000"/>
              </a:lnSpc>
              <a:defRPr sz="2200">
                <a:solidFill>
                  <a:schemeClr val="bg2"/>
                </a:solidFill>
                <a:latin typeface="Open Sans" charset="0"/>
                <a:ea typeface="Open Sans" charset="0"/>
                <a:cs typeface="Open Sans" charset="0"/>
              </a:defRPr>
            </a:lvl2pPr>
            <a:lvl3pPr indent="457200" algn="just">
              <a:lnSpc>
                <a:spcPct val="180000"/>
              </a:lnSpc>
              <a:defRPr sz="2200">
                <a:solidFill>
                  <a:schemeClr val="bg2"/>
                </a:solidFill>
                <a:latin typeface="Open Sans" charset="0"/>
                <a:ea typeface="Open Sans" charset="0"/>
                <a:cs typeface="Open Sans" charset="0"/>
              </a:defRPr>
            </a:lvl3pPr>
            <a:lvl4pPr indent="685800" algn="just">
              <a:lnSpc>
                <a:spcPct val="180000"/>
              </a:lnSpc>
              <a:defRPr sz="2200">
                <a:solidFill>
                  <a:schemeClr val="bg2"/>
                </a:solidFill>
                <a:latin typeface="Open Sans" charset="0"/>
                <a:ea typeface="Open Sans" charset="0"/>
                <a:cs typeface="Open Sans" charset="0"/>
              </a:defRPr>
            </a:lvl4pPr>
            <a:lvl5pPr indent="914400" algn="just">
              <a:lnSpc>
                <a:spcPct val="180000"/>
              </a:lnSpc>
              <a:defRPr sz="2200">
                <a:solidFill>
                  <a:schemeClr val="bg2"/>
                </a:solidFill>
                <a:latin typeface="Open Sans" charset="0"/>
                <a:ea typeface="Open Sans" charset="0"/>
                <a:cs typeface="Open Sans" charset="0"/>
              </a:defRPr>
            </a:lvl5pPr>
            <a:lvl6pPr marL="2514600" indent="-228600">
              <a:lnSpc>
                <a:spcPct val="90000"/>
              </a:lnSpc>
              <a:spcBef>
                <a:spcPts val="500"/>
              </a:spcBef>
              <a:buFont typeface="Arial"/>
              <a:buChar char="•"/>
              <a:defRPr sz="1800">
                <a:solidFill>
                  <a:schemeClr val="tx1"/>
                </a:solidFill>
                <a:latin typeface="+mn-lt"/>
                <a:ea typeface="+mn-ea"/>
                <a:cs typeface="+mn-cs"/>
              </a:defRPr>
            </a:lvl6pPr>
            <a:lvl7pPr marL="2971800" indent="-228600">
              <a:lnSpc>
                <a:spcPct val="90000"/>
              </a:lnSpc>
              <a:spcBef>
                <a:spcPts val="500"/>
              </a:spcBef>
              <a:buFont typeface="Arial"/>
              <a:buChar char="•"/>
              <a:defRPr sz="1800">
                <a:solidFill>
                  <a:schemeClr val="tx1"/>
                </a:solidFill>
                <a:latin typeface="+mn-lt"/>
                <a:ea typeface="+mn-ea"/>
                <a:cs typeface="+mn-cs"/>
              </a:defRPr>
            </a:lvl7pPr>
            <a:lvl8pPr marL="3429000" indent="-228600">
              <a:lnSpc>
                <a:spcPct val="90000"/>
              </a:lnSpc>
              <a:spcBef>
                <a:spcPts val="500"/>
              </a:spcBef>
              <a:buFont typeface="Arial"/>
              <a:buChar char="•"/>
              <a:defRPr sz="1800">
                <a:solidFill>
                  <a:schemeClr val="tx1"/>
                </a:solidFill>
                <a:latin typeface="+mn-lt"/>
                <a:ea typeface="+mn-ea"/>
                <a:cs typeface="+mn-cs"/>
              </a:defRPr>
            </a:lvl8pPr>
            <a:lvl9pPr marL="3886200" indent="-228600">
              <a:lnSpc>
                <a:spcPct val="90000"/>
              </a:lnSpc>
              <a:spcBef>
                <a:spcPts val="500"/>
              </a:spcBef>
              <a:buFont typeface="Arial"/>
              <a:buChar char="•"/>
              <a:defRPr sz="1800">
                <a:solidFill>
                  <a:schemeClr val="tx1"/>
                </a:solidFill>
                <a:latin typeface="+mn-lt"/>
                <a:ea typeface="+mn-ea"/>
                <a:cs typeface="+mn-cs"/>
              </a:defRPr>
            </a:lvl9pPr>
          </a:lstStyle>
          <a:p>
            <a:r>
              <a:rPr lang="fr-CA" sz="2800" dirty="0"/>
              <a:t>Personnes chez George Weston disposant du lien : donne accès à tous les membres de notre organisation qui ont le lien vers le fichier, qu’ils le reçoivent directement de vous ou que le lien soit transféré d’une autre personne.</a:t>
            </a:r>
          </a:p>
          <a:p>
            <a:endParaRPr lang="en-US" sz="2800" dirty="0"/>
          </a:p>
          <a:p>
            <a:r>
              <a:rPr lang="fr-CA" sz="2800" dirty="0"/>
              <a:t>Personnes disposant déjà d’un accès : peut être utilisé par les personnes qui ont déjà accès au document ou au dossier. Cela ne modifie aucune autorisation. Utilisez cette option si vous voulez simplement envoyer un lien à quelqu’un qui a déjà accès. </a:t>
            </a:r>
          </a:p>
          <a:p>
            <a:endParaRPr lang="en-US" sz="2800" dirty="0"/>
          </a:p>
          <a:p>
            <a:r>
              <a:rPr lang="fr-CA" sz="2800" dirty="0"/>
              <a:t>Personnes spécifiques : ne donne accès qu’aux personnes que vous sélectionnez, bien que d’autres personnes puissent déjà y avoir accès. Si les gens transfèrent l’invitation de partage, seules les personnes qui ont déjà accès à cet élément pourront utiliser le lien.</a:t>
            </a:r>
          </a:p>
          <a:p>
            <a:endParaRPr lang="en-US" sz="2800" dirty="0"/>
          </a:p>
          <a:p>
            <a:endParaRPr lang="en-US" sz="2800" dirty="0"/>
          </a:p>
          <a:p>
            <a:r>
              <a:rPr lang="fr-CA" sz="2800" dirty="0"/>
              <a:t>Sélectionnez le menu déroulant Ouvrir en mode révision seulement ou Autoriser la modification du fichier.  </a:t>
            </a:r>
          </a:p>
          <a:p>
            <a:endParaRPr lang="en-US" sz="2800" dirty="0"/>
          </a:p>
          <a:p>
            <a:r>
              <a:rPr lang="fr-CA" sz="2800" dirty="0"/>
              <a:t>Bloquer le téléchargement : empêche les personnes de télécharger le fichier ou les dossiers auxquels elles ont accès. Décocher cette case signifie que les gens peuvent télécharger les fichiers sur leurs appareils.</a:t>
            </a:r>
          </a:p>
        </p:txBody>
      </p:sp>
      <p:sp>
        <p:nvSpPr>
          <p:cNvPr id="10" name="TextBox 9">
            <a:extLst>
              <a:ext uri="{FF2B5EF4-FFF2-40B4-BE49-F238E27FC236}">
                <a16:creationId xmlns:a16="http://schemas.microsoft.com/office/drawing/2014/main" id="{DA9CBCEF-6CFD-4249-8CCB-577E8B51E099}"/>
              </a:ext>
            </a:extLst>
          </p:cNvPr>
          <p:cNvSpPr txBox="1"/>
          <p:nvPr/>
        </p:nvSpPr>
        <p:spPr>
          <a:xfrm>
            <a:off x="10635827" y="2902402"/>
            <a:ext cx="6517854" cy="584775"/>
          </a:xfrm>
          <a:prstGeom prst="rect">
            <a:avLst/>
          </a:prstGeom>
          <a:noFill/>
        </p:spPr>
        <p:txBody>
          <a:bodyPr wrap="square" rtlCol="0">
            <a:spAutoFit/>
          </a:bodyPr>
          <a:lstStyle/>
          <a:p>
            <a:pPr defTabSz="514898"/>
            <a:r>
              <a:rPr lang="fr-CA" sz="3200" b="1">
                <a:solidFill>
                  <a:schemeClr val="tx1"/>
                </a:solidFill>
                <a:latin typeface="Arial" panose="020B0604020202020204" pitchFamily="34" charset="0"/>
                <a:cs typeface="Arial" panose="020B0604020202020204" pitchFamily="34" charset="0"/>
              </a:rPr>
              <a:t>Types de partage </a:t>
            </a:r>
            <a:r>
              <a:rPr lang="fr-CA" sz="3200">
                <a:solidFill>
                  <a:schemeClr val="tx1"/>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8FA76E88-B588-41FD-AEC9-9840E540CB01}"/>
              </a:ext>
            </a:extLst>
          </p:cNvPr>
          <p:cNvSpPr txBox="1"/>
          <p:nvPr/>
        </p:nvSpPr>
        <p:spPr>
          <a:xfrm>
            <a:off x="10635827" y="9446914"/>
            <a:ext cx="6517854" cy="584775"/>
          </a:xfrm>
          <a:prstGeom prst="rect">
            <a:avLst/>
          </a:prstGeom>
          <a:noFill/>
        </p:spPr>
        <p:txBody>
          <a:bodyPr wrap="square" rtlCol="0">
            <a:spAutoFit/>
          </a:bodyPr>
          <a:lstStyle/>
          <a:p>
            <a:pPr defTabSz="514898"/>
            <a:r>
              <a:rPr lang="fr-CA" sz="3200" b="1">
                <a:solidFill>
                  <a:schemeClr val="tx1"/>
                </a:solidFill>
                <a:latin typeface="Arial" panose="020B0604020202020204" pitchFamily="34" charset="0"/>
                <a:cs typeface="Arial" panose="020B0604020202020204" pitchFamily="34" charset="0"/>
              </a:rPr>
              <a:t>Plus de réglages : </a:t>
            </a:r>
          </a:p>
        </p:txBody>
      </p:sp>
      <p:sp>
        <p:nvSpPr>
          <p:cNvPr id="3" name="TextBox 2">
            <a:extLst>
              <a:ext uri="{FF2B5EF4-FFF2-40B4-BE49-F238E27FC236}">
                <a16:creationId xmlns:a16="http://schemas.microsoft.com/office/drawing/2014/main" id="{962B19B5-B658-4F5F-866E-C1FCE0F68CE5}"/>
              </a:ext>
            </a:extLst>
          </p:cNvPr>
          <p:cNvSpPr txBox="1"/>
          <p:nvPr/>
        </p:nvSpPr>
        <p:spPr>
          <a:xfrm>
            <a:off x="284086" y="1721884"/>
            <a:ext cx="23738888"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defPPr>
              <a:defRPr lang="en-US"/>
            </a:defPPr>
            <a:lvl1pPr marL="228600" indent="-457200" defTabSz="914400" eaLnBrk="1" hangingPunct="1">
              <a:lnSpc>
                <a:spcPct val="90000"/>
              </a:lnSpc>
              <a:spcAft>
                <a:spcPts val="600"/>
              </a:spcAft>
              <a:buSzPct val="87000"/>
              <a:buFont typeface="Wingdings" pitchFamily="2" charset="2"/>
              <a:buChar char="Ø"/>
              <a:defRPr sz="3200">
                <a:solidFill>
                  <a:schemeClr val="tx1"/>
                </a:solidFill>
                <a:latin typeface="+mn-lt"/>
                <a:ea typeface="+mn-ea"/>
                <a:cs typeface="+mn-cs"/>
              </a:defRPr>
            </a:lvl1pPr>
            <a:lvl2pPr indent="228600" algn="just">
              <a:lnSpc>
                <a:spcPct val="180000"/>
              </a:lnSpc>
              <a:defRPr sz="2200">
                <a:solidFill>
                  <a:schemeClr val="bg2"/>
                </a:solidFill>
                <a:latin typeface="Open Sans" charset="0"/>
                <a:ea typeface="Open Sans" charset="0"/>
                <a:cs typeface="Open Sans" charset="0"/>
              </a:defRPr>
            </a:lvl2pPr>
            <a:lvl3pPr indent="457200" algn="just">
              <a:lnSpc>
                <a:spcPct val="180000"/>
              </a:lnSpc>
              <a:defRPr sz="2200">
                <a:solidFill>
                  <a:schemeClr val="bg2"/>
                </a:solidFill>
                <a:latin typeface="Open Sans" charset="0"/>
                <a:ea typeface="Open Sans" charset="0"/>
                <a:cs typeface="Open Sans" charset="0"/>
              </a:defRPr>
            </a:lvl3pPr>
            <a:lvl4pPr indent="685800" algn="just">
              <a:lnSpc>
                <a:spcPct val="180000"/>
              </a:lnSpc>
              <a:defRPr sz="2200">
                <a:solidFill>
                  <a:schemeClr val="bg2"/>
                </a:solidFill>
                <a:latin typeface="Open Sans" charset="0"/>
                <a:ea typeface="Open Sans" charset="0"/>
                <a:cs typeface="Open Sans" charset="0"/>
              </a:defRPr>
            </a:lvl4pPr>
            <a:lvl5pPr indent="914400" algn="just">
              <a:lnSpc>
                <a:spcPct val="180000"/>
              </a:lnSpc>
              <a:defRPr sz="2200">
                <a:solidFill>
                  <a:schemeClr val="bg2"/>
                </a:solidFill>
                <a:latin typeface="Open Sans" charset="0"/>
                <a:ea typeface="Open Sans" charset="0"/>
                <a:cs typeface="Open Sans" charset="0"/>
              </a:defRPr>
            </a:lvl5pPr>
            <a:lvl6pPr marL="2514600" indent="-228600">
              <a:lnSpc>
                <a:spcPct val="90000"/>
              </a:lnSpc>
              <a:spcBef>
                <a:spcPts val="500"/>
              </a:spcBef>
              <a:buFont typeface="Arial"/>
              <a:buChar char="•"/>
              <a:defRPr sz="1800">
                <a:solidFill>
                  <a:schemeClr val="tx1"/>
                </a:solidFill>
                <a:latin typeface="+mn-lt"/>
                <a:ea typeface="+mn-ea"/>
                <a:cs typeface="+mn-cs"/>
              </a:defRPr>
            </a:lvl6pPr>
            <a:lvl7pPr marL="2971800" indent="-228600">
              <a:lnSpc>
                <a:spcPct val="90000"/>
              </a:lnSpc>
              <a:spcBef>
                <a:spcPts val="500"/>
              </a:spcBef>
              <a:buFont typeface="Arial"/>
              <a:buChar char="•"/>
              <a:defRPr sz="1800">
                <a:solidFill>
                  <a:schemeClr val="tx1"/>
                </a:solidFill>
                <a:latin typeface="+mn-lt"/>
                <a:ea typeface="+mn-ea"/>
                <a:cs typeface="+mn-cs"/>
              </a:defRPr>
            </a:lvl7pPr>
            <a:lvl8pPr marL="3429000" indent="-228600">
              <a:lnSpc>
                <a:spcPct val="90000"/>
              </a:lnSpc>
              <a:spcBef>
                <a:spcPts val="500"/>
              </a:spcBef>
              <a:buFont typeface="Arial"/>
              <a:buChar char="•"/>
              <a:defRPr sz="1800">
                <a:solidFill>
                  <a:schemeClr val="tx1"/>
                </a:solidFill>
                <a:latin typeface="+mn-lt"/>
                <a:ea typeface="+mn-ea"/>
                <a:cs typeface="+mn-cs"/>
              </a:defRPr>
            </a:lvl8pPr>
            <a:lvl9pPr marL="3886200" indent="-228600">
              <a:lnSpc>
                <a:spcPct val="90000"/>
              </a:lnSpc>
              <a:spcBef>
                <a:spcPts val="500"/>
              </a:spcBef>
              <a:buFont typeface="Arial"/>
              <a:buChar char="•"/>
              <a:defRPr sz="1800">
                <a:solidFill>
                  <a:schemeClr val="tx1"/>
                </a:solidFill>
                <a:latin typeface="+mn-lt"/>
                <a:ea typeface="+mn-ea"/>
                <a:cs typeface="+mn-cs"/>
              </a:defRPr>
            </a:lvl9pPr>
          </a:lstStyle>
          <a:p>
            <a:r>
              <a:rPr lang="fr-CA" dirty="0"/>
              <a:t>Il est important de comprendre le partage et l’accès à vos fichiers et dossiers. Lisez ce qui suit pour comprendre les différents niveaux d’accès.</a:t>
            </a:r>
          </a:p>
        </p:txBody>
      </p:sp>
      <p:sp>
        <p:nvSpPr>
          <p:cNvPr id="16" name="Oval 15">
            <a:extLst>
              <a:ext uri="{FF2B5EF4-FFF2-40B4-BE49-F238E27FC236}">
                <a16:creationId xmlns:a16="http://schemas.microsoft.com/office/drawing/2014/main" id="{82A4441F-394E-43C6-BF19-7257727B8312}"/>
              </a:ext>
            </a:extLst>
          </p:cNvPr>
          <p:cNvSpPr/>
          <p:nvPr/>
        </p:nvSpPr>
        <p:spPr>
          <a:xfrm>
            <a:off x="10103768" y="3714230"/>
            <a:ext cx="514904" cy="490144"/>
          </a:xfrm>
          <a:prstGeom prst="ellipse">
            <a:avLst/>
          </a:prstGeom>
          <a:solidFill>
            <a:srgbClr val="0086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a:solidFill>
                  <a:schemeClr val="tx1"/>
                </a:solidFill>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AA463D32-EF91-43B4-9B22-47EB165719D2}"/>
              </a:ext>
            </a:extLst>
          </p:cNvPr>
          <p:cNvSpPr/>
          <p:nvPr/>
        </p:nvSpPr>
        <p:spPr>
          <a:xfrm>
            <a:off x="10103768" y="5400420"/>
            <a:ext cx="514904" cy="490144"/>
          </a:xfrm>
          <a:prstGeom prst="ellipse">
            <a:avLst/>
          </a:prstGeom>
          <a:solidFill>
            <a:srgbClr val="0086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a:solidFill>
                  <a:schemeClr val="tx1"/>
                </a:solidFill>
                <a:latin typeface="Arial" panose="020B0604020202020204" pitchFamily="34" charset="0"/>
                <a:cs typeface="Arial" panose="020B0604020202020204" pitchFamily="34" charset="0"/>
              </a:rPr>
              <a:t>2</a:t>
            </a:r>
          </a:p>
        </p:txBody>
      </p:sp>
      <p:sp>
        <p:nvSpPr>
          <p:cNvPr id="22" name="Oval 21">
            <a:extLst>
              <a:ext uri="{FF2B5EF4-FFF2-40B4-BE49-F238E27FC236}">
                <a16:creationId xmlns:a16="http://schemas.microsoft.com/office/drawing/2014/main" id="{651A8F38-4128-4275-A3D5-72A4B767CECB}"/>
              </a:ext>
            </a:extLst>
          </p:cNvPr>
          <p:cNvSpPr/>
          <p:nvPr/>
        </p:nvSpPr>
        <p:spPr>
          <a:xfrm>
            <a:off x="10103768" y="7461812"/>
            <a:ext cx="514904" cy="490144"/>
          </a:xfrm>
          <a:prstGeom prst="ellipse">
            <a:avLst/>
          </a:prstGeom>
          <a:solidFill>
            <a:srgbClr val="0086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a:solidFill>
                  <a:schemeClr val="tx1"/>
                </a:solidFill>
                <a:latin typeface="Arial" panose="020B0604020202020204" pitchFamily="34" charset="0"/>
                <a:cs typeface="Arial" panose="020B0604020202020204" pitchFamily="34" charset="0"/>
              </a:rPr>
              <a:t>3</a:t>
            </a:r>
          </a:p>
        </p:txBody>
      </p:sp>
      <p:pic>
        <p:nvPicPr>
          <p:cNvPr id="2" name="Picture 1">
            <a:extLst>
              <a:ext uri="{FF2B5EF4-FFF2-40B4-BE49-F238E27FC236}">
                <a16:creationId xmlns:a16="http://schemas.microsoft.com/office/drawing/2014/main" id="{175134C8-F10A-E102-DFAF-B346648D1FE5}"/>
              </a:ext>
            </a:extLst>
          </p:cNvPr>
          <p:cNvPicPr>
            <a:picLocks noChangeAspect="1"/>
          </p:cNvPicPr>
          <p:nvPr/>
        </p:nvPicPr>
        <p:blipFill>
          <a:blip r:embed="rId3"/>
          <a:stretch>
            <a:fillRect/>
          </a:stretch>
        </p:blipFill>
        <p:spPr>
          <a:xfrm>
            <a:off x="452287" y="3292800"/>
            <a:ext cx="8265582" cy="9300836"/>
          </a:xfrm>
          <a:prstGeom prst="roundRect">
            <a:avLst>
              <a:gd name="adj" fmla="val 4167"/>
            </a:avLst>
          </a:prstGeom>
          <a:solidFill>
            <a:srgbClr val="FFFFFF"/>
          </a:solidFill>
          <a:ln w="1905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7" name="Oval 16">
            <a:extLst>
              <a:ext uri="{FF2B5EF4-FFF2-40B4-BE49-F238E27FC236}">
                <a16:creationId xmlns:a16="http://schemas.microsoft.com/office/drawing/2014/main" id="{38001370-243E-454F-98A0-2EF084EE9D36}"/>
              </a:ext>
            </a:extLst>
          </p:cNvPr>
          <p:cNvSpPr/>
          <p:nvPr/>
        </p:nvSpPr>
        <p:spPr>
          <a:xfrm>
            <a:off x="284086" y="6866316"/>
            <a:ext cx="514904" cy="490144"/>
          </a:xfrm>
          <a:prstGeom prst="ellipse">
            <a:avLst/>
          </a:prstGeom>
          <a:solidFill>
            <a:srgbClr val="008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91B030BD-81E3-42B8-828E-FD462AECA77C}"/>
              </a:ext>
            </a:extLst>
          </p:cNvPr>
          <p:cNvSpPr/>
          <p:nvPr/>
        </p:nvSpPr>
        <p:spPr>
          <a:xfrm>
            <a:off x="284086" y="8005646"/>
            <a:ext cx="514904" cy="490144"/>
          </a:xfrm>
          <a:prstGeom prst="ellipse">
            <a:avLst/>
          </a:prstGeom>
          <a:solidFill>
            <a:srgbClr val="008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id="{91583552-4632-42E4-8FC0-E3DBA3881794}"/>
              </a:ext>
            </a:extLst>
          </p:cNvPr>
          <p:cNvSpPr/>
          <p:nvPr/>
        </p:nvSpPr>
        <p:spPr>
          <a:xfrm>
            <a:off x="284086" y="5888300"/>
            <a:ext cx="514904" cy="490144"/>
          </a:xfrm>
          <a:prstGeom prst="ellipse">
            <a:avLst/>
          </a:prstGeom>
          <a:solidFill>
            <a:srgbClr val="008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a:latin typeface="Arial" panose="020B0604020202020204" pitchFamily="34" charset="0"/>
                <a:cs typeface="Arial" panose="020B0604020202020204" pitchFamily="34" charset="0"/>
              </a:rPr>
              <a:t>1</a:t>
            </a:r>
          </a:p>
        </p:txBody>
      </p:sp>
      <p:cxnSp>
        <p:nvCxnSpPr>
          <p:cNvPr id="21" name="Straight Connector 20">
            <a:extLst>
              <a:ext uri="{FF2B5EF4-FFF2-40B4-BE49-F238E27FC236}">
                <a16:creationId xmlns:a16="http://schemas.microsoft.com/office/drawing/2014/main" id="{C13D7B63-1E9B-4E3D-9B2A-B990ADEB922F}"/>
              </a:ext>
            </a:extLst>
          </p:cNvPr>
          <p:cNvCxnSpPr>
            <a:cxnSpLocks/>
          </p:cNvCxnSpPr>
          <p:nvPr/>
        </p:nvCxnSpPr>
        <p:spPr>
          <a:xfrm>
            <a:off x="1047606" y="5451696"/>
            <a:ext cx="6970976"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400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111C2EC1-0D95-4F95-9E9D-C9866BEF013D}"/>
              </a:ext>
            </a:extLst>
          </p:cNvPr>
          <p:cNvSpPr/>
          <p:nvPr/>
        </p:nvSpPr>
        <p:spPr>
          <a:xfrm>
            <a:off x="199" y="4413547"/>
            <a:ext cx="24383802" cy="5542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898" eaLnBrk="1" fontAlgn="auto" hangingPunct="1">
              <a:spcBef>
                <a:spcPts val="0"/>
              </a:spcBef>
              <a:spcAft>
                <a:spcPts val="0"/>
              </a:spcAft>
              <a:defRPr/>
            </a:pPr>
            <a:endParaRPr lang="en-US" sz="3600">
              <a:solidFill>
                <a:prstClr val="white"/>
              </a:solidFill>
              <a:latin typeface="Calibri" panose="020F0502020204030204"/>
            </a:endParaRPr>
          </a:p>
        </p:txBody>
      </p:sp>
      <p:sp>
        <p:nvSpPr>
          <p:cNvPr id="51" name="Trapezoid 50">
            <a:extLst>
              <a:ext uri="{FF2B5EF4-FFF2-40B4-BE49-F238E27FC236}">
                <a16:creationId xmlns:a16="http://schemas.microsoft.com/office/drawing/2014/main" id="{3D46E961-4F4D-4399-909F-F91B3FC94237}"/>
              </a:ext>
            </a:extLst>
          </p:cNvPr>
          <p:cNvSpPr/>
          <p:nvPr/>
        </p:nvSpPr>
        <p:spPr>
          <a:xfrm rot="16200000">
            <a:off x="10087924" y="2350382"/>
            <a:ext cx="4759268" cy="9949212"/>
          </a:xfrm>
          <a:prstGeom prst="trapezoid">
            <a:avLst>
              <a:gd name="adj" fmla="val 43808"/>
            </a:avLst>
          </a:prstGeom>
          <a:solidFill>
            <a:schemeClr val="tx2">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eaLnBrk="1" fontAlgn="auto" hangingPunct="1">
              <a:spcBef>
                <a:spcPts val="0"/>
              </a:spcBef>
              <a:spcAft>
                <a:spcPts val="0"/>
              </a:spcAft>
              <a:defRPr/>
            </a:pPr>
            <a:endParaRPr lang="en-US" sz="3600">
              <a:solidFill>
                <a:prstClr val="white"/>
              </a:solidFill>
              <a:latin typeface="Calibri" panose="020F0502020204030204"/>
            </a:endParaRPr>
          </a:p>
        </p:txBody>
      </p:sp>
      <p:sp>
        <p:nvSpPr>
          <p:cNvPr id="5" name="TextBox 4">
            <a:extLst>
              <a:ext uri="{FF2B5EF4-FFF2-40B4-BE49-F238E27FC236}">
                <a16:creationId xmlns:a16="http://schemas.microsoft.com/office/drawing/2014/main" id="{EDE3F215-E4DA-4191-B588-7CA749B774EA}"/>
              </a:ext>
            </a:extLst>
          </p:cNvPr>
          <p:cNvSpPr txBox="1"/>
          <p:nvPr/>
        </p:nvSpPr>
        <p:spPr>
          <a:xfrm>
            <a:off x="275658" y="482802"/>
            <a:ext cx="24383798" cy="108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dirty="0"/>
              <a:t>Partage des fichiers dans SharePoint</a:t>
            </a:r>
          </a:p>
        </p:txBody>
      </p:sp>
      <p:sp>
        <p:nvSpPr>
          <p:cNvPr id="14" name="TextBox 13">
            <a:extLst>
              <a:ext uri="{FF2B5EF4-FFF2-40B4-BE49-F238E27FC236}">
                <a16:creationId xmlns:a16="http://schemas.microsoft.com/office/drawing/2014/main" id="{3567E98F-EACC-4CF6-AA8F-D0CB938AACED}"/>
              </a:ext>
            </a:extLst>
          </p:cNvPr>
          <p:cNvSpPr txBox="1"/>
          <p:nvPr/>
        </p:nvSpPr>
        <p:spPr>
          <a:xfrm>
            <a:off x="1128584" y="1983711"/>
            <a:ext cx="22126832"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defPPr>
              <a:defRPr lang="en-US"/>
            </a:defPPr>
            <a:lvl1pPr marL="228600" indent="-457200" defTabSz="914400" eaLnBrk="1" hangingPunct="1">
              <a:lnSpc>
                <a:spcPct val="90000"/>
              </a:lnSpc>
              <a:spcAft>
                <a:spcPts val="600"/>
              </a:spcAft>
              <a:buSzPct val="87000"/>
              <a:buFont typeface="Wingdings" pitchFamily="2" charset="2"/>
              <a:buChar char="Ø"/>
              <a:defRPr sz="3200">
                <a:solidFill>
                  <a:schemeClr val="tx1"/>
                </a:solidFill>
                <a:latin typeface="+mn-lt"/>
                <a:ea typeface="+mn-ea"/>
                <a:cs typeface="+mn-cs"/>
              </a:defRPr>
            </a:lvl1pPr>
            <a:lvl2pPr indent="228600" algn="just">
              <a:lnSpc>
                <a:spcPct val="180000"/>
              </a:lnSpc>
              <a:defRPr sz="2200">
                <a:solidFill>
                  <a:schemeClr val="bg2"/>
                </a:solidFill>
                <a:latin typeface="Open Sans" charset="0"/>
                <a:ea typeface="Open Sans" charset="0"/>
                <a:cs typeface="Open Sans" charset="0"/>
              </a:defRPr>
            </a:lvl2pPr>
            <a:lvl3pPr indent="457200" algn="just">
              <a:lnSpc>
                <a:spcPct val="180000"/>
              </a:lnSpc>
              <a:defRPr sz="2200">
                <a:solidFill>
                  <a:schemeClr val="bg2"/>
                </a:solidFill>
                <a:latin typeface="Open Sans" charset="0"/>
                <a:ea typeface="Open Sans" charset="0"/>
                <a:cs typeface="Open Sans" charset="0"/>
              </a:defRPr>
            </a:lvl3pPr>
            <a:lvl4pPr indent="685800" algn="just">
              <a:lnSpc>
                <a:spcPct val="180000"/>
              </a:lnSpc>
              <a:defRPr sz="2200">
                <a:solidFill>
                  <a:schemeClr val="bg2"/>
                </a:solidFill>
                <a:latin typeface="Open Sans" charset="0"/>
                <a:ea typeface="Open Sans" charset="0"/>
                <a:cs typeface="Open Sans" charset="0"/>
              </a:defRPr>
            </a:lvl4pPr>
            <a:lvl5pPr indent="914400" algn="just">
              <a:lnSpc>
                <a:spcPct val="180000"/>
              </a:lnSpc>
              <a:defRPr sz="2200">
                <a:solidFill>
                  <a:schemeClr val="bg2"/>
                </a:solidFill>
                <a:latin typeface="Open Sans" charset="0"/>
                <a:ea typeface="Open Sans" charset="0"/>
                <a:cs typeface="Open Sans" charset="0"/>
              </a:defRPr>
            </a:lvl5pPr>
            <a:lvl6pPr marL="2514600" indent="-228600">
              <a:lnSpc>
                <a:spcPct val="90000"/>
              </a:lnSpc>
              <a:spcBef>
                <a:spcPts val="500"/>
              </a:spcBef>
              <a:buFont typeface="Arial"/>
              <a:buChar char="•"/>
              <a:defRPr sz="1800">
                <a:solidFill>
                  <a:schemeClr val="tx1"/>
                </a:solidFill>
                <a:latin typeface="+mn-lt"/>
                <a:ea typeface="+mn-ea"/>
                <a:cs typeface="+mn-cs"/>
              </a:defRPr>
            </a:lvl6pPr>
            <a:lvl7pPr marL="2971800" indent="-228600">
              <a:lnSpc>
                <a:spcPct val="90000"/>
              </a:lnSpc>
              <a:spcBef>
                <a:spcPts val="500"/>
              </a:spcBef>
              <a:buFont typeface="Arial"/>
              <a:buChar char="•"/>
              <a:defRPr sz="1800">
                <a:solidFill>
                  <a:schemeClr val="tx1"/>
                </a:solidFill>
                <a:latin typeface="+mn-lt"/>
                <a:ea typeface="+mn-ea"/>
                <a:cs typeface="+mn-cs"/>
              </a:defRPr>
            </a:lvl7pPr>
            <a:lvl8pPr marL="3429000" indent="-228600">
              <a:lnSpc>
                <a:spcPct val="90000"/>
              </a:lnSpc>
              <a:spcBef>
                <a:spcPts val="500"/>
              </a:spcBef>
              <a:buFont typeface="Arial"/>
              <a:buChar char="•"/>
              <a:defRPr sz="1800">
                <a:solidFill>
                  <a:schemeClr val="tx1"/>
                </a:solidFill>
                <a:latin typeface="+mn-lt"/>
                <a:ea typeface="+mn-ea"/>
                <a:cs typeface="+mn-cs"/>
              </a:defRPr>
            </a:lvl8pPr>
            <a:lvl9pPr marL="3886200" indent="-228600">
              <a:lnSpc>
                <a:spcPct val="90000"/>
              </a:lnSpc>
              <a:spcBef>
                <a:spcPts val="500"/>
              </a:spcBef>
              <a:buFont typeface="Arial"/>
              <a:buChar char="•"/>
              <a:defRPr sz="1800">
                <a:solidFill>
                  <a:schemeClr val="tx1"/>
                </a:solidFill>
                <a:latin typeface="+mn-lt"/>
                <a:ea typeface="+mn-ea"/>
                <a:cs typeface="+mn-cs"/>
              </a:defRPr>
            </a:lvl9pPr>
          </a:lstStyle>
          <a:p>
            <a:r>
              <a:rPr lang="fr-CA" dirty="0"/>
              <a:t>Tous les fichiers d’un site SharePoint sont automatiquement partagés avec les propriétaires, les membres et les visiteurs du site. Si vous décidez d’arrêter de partager un document, l’accès sera limité aux propriétaires de site.</a:t>
            </a:r>
          </a:p>
        </p:txBody>
      </p:sp>
      <p:sp>
        <p:nvSpPr>
          <p:cNvPr id="30" name="TextBox 29">
            <a:extLst>
              <a:ext uri="{FF2B5EF4-FFF2-40B4-BE49-F238E27FC236}">
                <a16:creationId xmlns:a16="http://schemas.microsoft.com/office/drawing/2014/main" id="{51D5E24A-A2CD-43E4-A503-F2BDAF39ADC9}"/>
              </a:ext>
            </a:extLst>
          </p:cNvPr>
          <p:cNvSpPr txBox="1"/>
          <p:nvPr/>
        </p:nvSpPr>
        <p:spPr>
          <a:xfrm>
            <a:off x="2051363" y="6266036"/>
            <a:ext cx="7016222" cy="2400657"/>
          </a:xfrm>
          <a:prstGeom prst="rect">
            <a:avLst/>
          </a:prstGeom>
          <a:solidFill>
            <a:srgbClr val="DAE3F3"/>
          </a:solidFill>
          <a:effectLst>
            <a:outerShdw blurRad="50800" dist="38100" dir="2700000" algn="tl" rotWithShape="0">
              <a:prstClr val="black">
                <a:alpha val="40000"/>
              </a:prstClr>
            </a:outerShdw>
          </a:effectLst>
        </p:spPr>
        <p:txBody>
          <a:bodyPr wrap="square" lIns="182880" tIns="91440" rIns="182880" bIns="91440" anchor="t">
            <a:spAutoFit/>
          </a:bodyPr>
          <a:lstStyle/>
          <a:p>
            <a:pPr>
              <a:defRPr/>
            </a:pPr>
            <a:r>
              <a:rPr lang="fr-CA" sz="2400">
                <a:solidFill>
                  <a:srgbClr val="1E1E1E"/>
                </a:solidFill>
                <a:latin typeface="Arial"/>
                <a:cs typeface="Arial"/>
              </a:rPr>
              <a:t>Si vous êtes un propriétaire du site, vous pouvez cesser de partager le fichier ou le dossier. </a:t>
            </a:r>
          </a:p>
          <a:p>
            <a:pPr defTabSz="1828800" eaLnBrk="1" fontAlgn="auto" hangingPunct="1">
              <a:spcBef>
                <a:spcPts val="0"/>
              </a:spcBef>
              <a:spcAft>
                <a:spcPts val="0"/>
              </a:spcAft>
              <a:defRPr/>
            </a:pPr>
            <a:endParaRPr lang="en-US" sz="2400" dirty="0">
              <a:solidFill>
                <a:srgbClr val="1E1E1E"/>
              </a:solidFill>
              <a:latin typeface="Arial" panose="020B0604020202020204" pitchFamily="34" charset="0"/>
              <a:ea typeface="+mn-ea"/>
              <a:cs typeface="Arial" panose="020B0604020202020204" pitchFamily="34" charset="0"/>
            </a:endParaRPr>
          </a:p>
          <a:p>
            <a:pPr marL="457200" indent="-457200" defTabSz="1828800" eaLnBrk="1" fontAlgn="auto" hangingPunct="1">
              <a:spcBef>
                <a:spcPts val="0"/>
              </a:spcBef>
              <a:spcAft>
                <a:spcPts val="0"/>
              </a:spcAft>
              <a:buFontTx/>
              <a:buAutoNum type="arabicPeriod"/>
              <a:defRPr/>
            </a:pPr>
            <a:r>
              <a:rPr lang="fr-CA" sz="2400">
                <a:solidFill>
                  <a:srgbClr val="1E1E1E"/>
                </a:solidFill>
                <a:latin typeface="Arial" panose="020B0604020202020204" pitchFamily="34" charset="0"/>
                <a:ea typeface="+mn-ea"/>
                <a:cs typeface="Arial" panose="020B0604020202020204" pitchFamily="34" charset="0"/>
              </a:rPr>
              <a:t>Cliquez avec le bouton droit de la souris sur le dossier ou sélectionnez            , puis </a:t>
            </a:r>
            <a:r>
              <a:rPr lang="fr-CA" sz="2400" b="1">
                <a:solidFill>
                  <a:srgbClr val="1E1E1E"/>
                </a:solidFill>
                <a:latin typeface="Arial" panose="020B0604020202020204" pitchFamily="34" charset="0"/>
                <a:ea typeface="+mn-ea"/>
                <a:cs typeface="Arial" panose="020B0604020202020204" pitchFamily="34" charset="0"/>
              </a:rPr>
              <a:t>Gérer l’accès</a:t>
            </a:r>
            <a:r>
              <a:rPr lang="fr-CA" sz="2400">
                <a:solidFill>
                  <a:srgbClr val="1E1E1E"/>
                </a:solidFill>
                <a:latin typeface="Arial" panose="020B0604020202020204" pitchFamily="34" charset="0"/>
                <a:ea typeface="+mn-ea"/>
                <a:cs typeface="Arial" panose="020B0604020202020204" pitchFamily="34" charset="0"/>
              </a:rPr>
              <a:t>.</a:t>
            </a:r>
            <a:r>
              <a:rPr lang="fr-CA" sz="2400" b="1">
                <a:solidFill>
                  <a:srgbClr val="1E1E1E"/>
                </a:solidFill>
                <a:latin typeface="Arial" panose="020B0604020202020204" pitchFamily="34" charset="0"/>
                <a:ea typeface="+mn-ea"/>
                <a:cs typeface="Arial" panose="020B0604020202020204" pitchFamily="34" charset="0"/>
              </a:rPr>
              <a:t> </a:t>
            </a:r>
          </a:p>
        </p:txBody>
      </p:sp>
      <p:pic>
        <p:nvPicPr>
          <p:cNvPr id="33" name="Picture 32">
            <a:extLst>
              <a:ext uri="{FF2B5EF4-FFF2-40B4-BE49-F238E27FC236}">
                <a16:creationId xmlns:a16="http://schemas.microsoft.com/office/drawing/2014/main" id="{9A0E08AC-12E3-4F70-A48D-35B16ABEE69B}"/>
              </a:ext>
            </a:extLst>
          </p:cNvPr>
          <p:cNvPicPr>
            <a:picLocks noChangeAspect="1"/>
          </p:cNvPicPr>
          <p:nvPr/>
        </p:nvPicPr>
        <p:blipFill>
          <a:blip r:embed="rId3"/>
          <a:stretch>
            <a:fillRect/>
          </a:stretch>
        </p:blipFill>
        <p:spPr>
          <a:xfrm>
            <a:off x="10211826" y="4760257"/>
            <a:ext cx="5395528" cy="4944366"/>
          </a:xfrm>
          <a:prstGeom prst="rect">
            <a:avLst/>
          </a:prstGeom>
          <a:ln>
            <a:noFill/>
          </a:ln>
          <a:effectLst>
            <a:outerShdw blurRad="292100" dist="139700" dir="2700000" algn="tl" rotWithShape="0">
              <a:srgbClr val="333333">
                <a:alpha val="65000"/>
              </a:srgbClr>
            </a:outerShdw>
          </a:effectLst>
        </p:spPr>
      </p:pic>
      <p:sp>
        <p:nvSpPr>
          <p:cNvPr id="34" name="Rectangle 33">
            <a:extLst>
              <a:ext uri="{FF2B5EF4-FFF2-40B4-BE49-F238E27FC236}">
                <a16:creationId xmlns:a16="http://schemas.microsoft.com/office/drawing/2014/main" id="{6164431D-C1D1-4476-A220-DCBFA4A190C4}"/>
              </a:ext>
            </a:extLst>
          </p:cNvPr>
          <p:cNvSpPr/>
          <p:nvPr/>
        </p:nvSpPr>
        <p:spPr>
          <a:xfrm>
            <a:off x="13785777" y="6179119"/>
            <a:ext cx="1821578" cy="366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eaLnBrk="1" fontAlgn="auto" hangingPunct="1">
              <a:spcBef>
                <a:spcPts val="0"/>
              </a:spcBef>
              <a:spcAft>
                <a:spcPts val="0"/>
              </a:spcAft>
              <a:defRPr/>
            </a:pPr>
            <a:endParaRPr lang="en-US" sz="3600">
              <a:solidFill>
                <a:prstClr val="white"/>
              </a:solidFill>
              <a:latin typeface="Calibri" panose="020F0502020204030204"/>
            </a:endParaRPr>
          </a:p>
        </p:txBody>
      </p:sp>
      <p:pic>
        <p:nvPicPr>
          <p:cNvPr id="3" name="Picture 2">
            <a:extLst>
              <a:ext uri="{FF2B5EF4-FFF2-40B4-BE49-F238E27FC236}">
                <a16:creationId xmlns:a16="http://schemas.microsoft.com/office/drawing/2014/main" id="{4260C943-AC4B-A0A3-2C76-BD5C35283174}"/>
              </a:ext>
            </a:extLst>
          </p:cNvPr>
          <p:cNvPicPr>
            <a:picLocks noChangeAspect="1"/>
          </p:cNvPicPr>
          <p:nvPr/>
        </p:nvPicPr>
        <p:blipFill>
          <a:blip r:embed="rId4"/>
          <a:stretch>
            <a:fillRect/>
          </a:stretch>
        </p:blipFill>
        <p:spPr>
          <a:xfrm>
            <a:off x="17442161" y="4741721"/>
            <a:ext cx="3780530" cy="5094826"/>
          </a:xfrm>
          <a:prstGeom prst="rect">
            <a:avLst/>
          </a:prstGeom>
        </p:spPr>
      </p:pic>
      <p:sp>
        <p:nvSpPr>
          <p:cNvPr id="43" name="Rectangle 42">
            <a:extLst>
              <a:ext uri="{FF2B5EF4-FFF2-40B4-BE49-F238E27FC236}">
                <a16:creationId xmlns:a16="http://schemas.microsoft.com/office/drawing/2014/main" id="{D5FE12BB-1FCD-4855-80D0-5842C1E841E9}"/>
              </a:ext>
            </a:extLst>
          </p:cNvPr>
          <p:cNvSpPr/>
          <p:nvPr/>
        </p:nvSpPr>
        <p:spPr>
          <a:xfrm>
            <a:off x="17442161" y="5359341"/>
            <a:ext cx="1821578" cy="366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eaLnBrk="1" fontAlgn="auto" hangingPunct="1">
              <a:spcBef>
                <a:spcPts val="0"/>
              </a:spcBef>
              <a:spcAft>
                <a:spcPts val="0"/>
              </a:spcAft>
              <a:defRPr/>
            </a:pPr>
            <a:endParaRPr lang="en-US" sz="3600">
              <a:solidFill>
                <a:prstClr val="white"/>
              </a:solidFill>
              <a:latin typeface="Calibri" panose="020F0502020204030204"/>
            </a:endParaRPr>
          </a:p>
        </p:txBody>
      </p:sp>
      <p:pic>
        <p:nvPicPr>
          <p:cNvPr id="50" name="Picture 6" descr="The More Options button on OneDrive.com.">
            <a:extLst>
              <a:ext uri="{FF2B5EF4-FFF2-40B4-BE49-F238E27FC236}">
                <a16:creationId xmlns:a16="http://schemas.microsoft.com/office/drawing/2014/main" id="{7A6229EB-F0FC-4DD6-9D12-7DA560E22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3061" y="7371810"/>
            <a:ext cx="400050" cy="3810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0B39FA71-5559-49E0-8C10-5E063F75C4A2}"/>
              </a:ext>
            </a:extLst>
          </p:cNvPr>
          <p:cNvSpPr txBox="1"/>
          <p:nvPr/>
        </p:nvSpPr>
        <p:spPr>
          <a:xfrm>
            <a:off x="2051363" y="4945352"/>
            <a:ext cx="4811698"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defPPr>
              <a:defRPr lang="en-US"/>
            </a:defPPr>
            <a:lvl1pPr marL="228600" indent="-457200" defTabSz="914400" eaLnBrk="1" hangingPunct="1">
              <a:lnSpc>
                <a:spcPct val="90000"/>
              </a:lnSpc>
              <a:spcAft>
                <a:spcPts val="600"/>
              </a:spcAft>
              <a:buSzPct val="87000"/>
              <a:buFont typeface="Wingdings" pitchFamily="2" charset="2"/>
              <a:buChar char="Ø"/>
              <a:defRPr sz="3200">
                <a:solidFill>
                  <a:schemeClr val="tx1"/>
                </a:solidFill>
                <a:latin typeface="+mn-lt"/>
                <a:ea typeface="+mn-ea"/>
                <a:cs typeface="+mn-cs"/>
              </a:defRPr>
            </a:lvl1pPr>
            <a:lvl2pPr indent="228600" algn="just">
              <a:lnSpc>
                <a:spcPct val="180000"/>
              </a:lnSpc>
              <a:defRPr sz="2200">
                <a:solidFill>
                  <a:schemeClr val="bg2"/>
                </a:solidFill>
                <a:latin typeface="Open Sans" charset="0"/>
                <a:ea typeface="Open Sans" charset="0"/>
                <a:cs typeface="Open Sans" charset="0"/>
              </a:defRPr>
            </a:lvl2pPr>
            <a:lvl3pPr indent="457200" algn="just">
              <a:lnSpc>
                <a:spcPct val="180000"/>
              </a:lnSpc>
              <a:defRPr sz="2200">
                <a:solidFill>
                  <a:schemeClr val="bg2"/>
                </a:solidFill>
                <a:latin typeface="Open Sans" charset="0"/>
                <a:ea typeface="Open Sans" charset="0"/>
                <a:cs typeface="Open Sans" charset="0"/>
              </a:defRPr>
            </a:lvl3pPr>
            <a:lvl4pPr indent="685800" algn="just">
              <a:lnSpc>
                <a:spcPct val="180000"/>
              </a:lnSpc>
              <a:defRPr sz="2200">
                <a:solidFill>
                  <a:schemeClr val="bg2"/>
                </a:solidFill>
                <a:latin typeface="Open Sans" charset="0"/>
                <a:ea typeface="Open Sans" charset="0"/>
                <a:cs typeface="Open Sans" charset="0"/>
              </a:defRPr>
            </a:lvl4pPr>
            <a:lvl5pPr indent="914400" algn="just">
              <a:lnSpc>
                <a:spcPct val="180000"/>
              </a:lnSpc>
              <a:defRPr sz="2200">
                <a:solidFill>
                  <a:schemeClr val="bg2"/>
                </a:solidFill>
                <a:latin typeface="Open Sans" charset="0"/>
                <a:ea typeface="Open Sans" charset="0"/>
                <a:cs typeface="Open Sans" charset="0"/>
              </a:defRPr>
            </a:lvl5pPr>
            <a:lvl6pPr marL="2514600" indent="-228600">
              <a:lnSpc>
                <a:spcPct val="90000"/>
              </a:lnSpc>
              <a:spcBef>
                <a:spcPts val="500"/>
              </a:spcBef>
              <a:buFont typeface="Arial"/>
              <a:buChar char="•"/>
              <a:defRPr sz="1800">
                <a:solidFill>
                  <a:schemeClr val="tx1"/>
                </a:solidFill>
                <a:latin typeface="+mn-lt"/>
                <a:ea typeface="+mn-ea"/>
                <a:cs typeface="+mn-cs"/>
              </a:defRPr>
            </a:lvl6pPr>
            <a:lvl7pPr marL="2971800" indent="-228600">
              <a:lnSpc>
                <a:spcPct val="90000"/>
              </a:lnSpc>
              <a:spcBef>
                <a:spcPts val="500"/>
              </a:spcBef>
              <a:buFont typeface="Arial"/>
              <a:buChar char="•"/>
              <a:defRPr sz="1800">
                <a:solidFill>
                  <a:schemeClr val="tx1"/>
                </a:solidFill>
                <a:latin typeface="+mn-lt"/>
                <a:ea typeface="+mn-ea"/>
                <a:cs typeface="+mn-cs"/>
              </a:defRPr>
            </a:lvl7pPr>
            <a:lvl8pPr marL="3429000" indent="-228600">
              <a:lnSpc>
                <a:spcPct val="90000"/>
              </a:lnSpc>
              <a:spcBef>
                <a:spcPts val="500"/>
              </a:spcBef>
              <a:buFont typeface="Arial"/>
              <a:buChar char="•"/>
              <a:defRPr sz="1800">
                <a:solidFill>
                  <a:schemeClr val="tx1"/>
                </a:solidFill>
                <a:latin typeface="+mn-lt"/>
                <a:ea typeface="+mn-ea"/>
                <a:cs typeface="+mn-cs"/>
              </a:defRPr>
            </a:lvl8pPr>
            <a:lvl9pPr marL="3886200" indent="-228600">
              <a:lnSpc>
                <a:spcPct val="90000"/>
              </a:lnSpc>
              <a:spcBef>
                <a:spcPts val="500"/>
              </a:spcBef>
              <a:buFont typeface="Arial"/>
              <a:buChar char="•"/>
              <a:defRPr sz="1800">
                <a:solidFill>
                  <a:schemeClr val="tx1"/>
                </a:solidFill>
                <a:latin typeface="+mn-lt"/>
                <a:ea typeface="+mn-ea"/>
                <a:cs typeface="+mn-cs"/>
              </a:defRPr>
            </a:lvl9pPr>
          </a:lstStyle>
          <a:p>
            <a:r>
              <a:rPr lang="fr-CA" dirty="0"/>
              <a:t>Arrêter le partage de l’accès </a:t>
            </a:r>
          </a:p>
        </p:txBody>
      </p:sp>
    </p:spTree>
    <p:custDataLst>
      <p:tags r:id="rId1"/>
    </p:custDataLst>
    <p:extLst>
      <p:ext uri="{BB962C8B-B14F-4D97-AF65-F5344CB8AC3E}">
        <p14:creationId xmlns:p14="http://schemas.microsoft.com/office/powerpoint/2010/main" val="223964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56AB7A-3948-8102-F7B9-2977DE39B71C}"/>
              </a:ext>
            </a:extLst>
          </p:cNvPr>
          <p:cNvSpPr>
            <a:spLocks noGrp="1"/>
          </p:cNvSpPr>
          <p:nvPr>
            <p:ph type="title"/>
          </p:nvPr>
        </p:nvSpPr>
        <p:spPr>
          <a:xfrm>
            <a:off x="12100610" y="398401"/>
            <a:ext cx="12233118" cy="3614610"/>
          </a:xfrm>
        </p:spPr>
        <p:txBody>
          <a:bodyPr vert="horz" lIns="91440" tIns="45720" rIns="91440" bIns="45720" rtlCol="0" anchor="ctr">
            <a:normAutofit/>
          </a:bodyPr>
          <a:lstStyle/>
          <a:p>
            <a:pPr defTabSz="914400" eaLnBrk="1" hangingPunct="1">
              <a:lnSpc>
                <a:spcPct val="90000"/>
              </a:lnSpc>
            </a:pPr>
            <a:r>
              <a:rPr lang="en-US" sz="8800" dirty="0">
                <a:solidFill>
                  <a:schemeClr val="tx1"/>
                </a:solidFill>
                <a:latin typeface="+mj-lt"/>
                <a:ea typeface="+mj-ea"/>
                <a:cs typeface="+mj-cs"/>
              </a:rPr>
              <a:t>SharePoint Online</a:t>
            </a:r>
            <a:br>
              <a:rPr lang="en-US" sz="8800" dirty="0">
                <a:solidFill>
                  <a:schemeClr val="tx1"/>
                </a:solidFill>
                <a:latin typeface="+mj-lt"/>
                <a:ea typeface="+mj-ea"/>
                <a:cs typeface="+mj-cs"/>
              </a:rPr>
            </a:br>
            <a:r>
              <a:rPr lang="en-US" sz="6600" dirty="0">
                <a:solidFill>
                  <a:schemeClr val="tx1"/>
                </a:solidFill>
                <a:latin typeface="+mj-lt"/>
                <a:ea typeface="+mj-ea"/>
                <a:cs typeface="+mj-cs"/>
              </a:rPr>
              <a:t>Introduction Générale</a:t>
            </a:r>
            <a:endParaRPr lang="en-US" sz="8800" dirty="0">
              <a:solidFill>
                <a:schemeClr val="tx1"/>
              </a:solidFill>
              <a:latin typeface="+mj-lt"/>
              <a:ea typeface="+mj-ea"/>
              <a:cs typeface="+mj-cs"/>
            </a:endParaRPr>
          </a:p>
        </p:txBody>
      </p:sp>
      <p:pic>
        <p:nvPicPr>
          <p:cNvPr id="5" name="Espace réservé du contenu 4" descr="Personne tenant une pièce de puzzle">
            <a:extLst>
              <a:ext uri="{FF2B5EF4-FFF2-40B4-BE49-F238E27FC236}">
                <a16:creationId xmlns:a16="http://schemas.microsoft.com/office/drawing/2014/main" id="{B43EA069-AEA0-440B-BBAB-78E58AA09CCB}"/>
              </a:ext>
            </a:extLst>
          </p:cNvPr>
          <p:cNvPicPr>
            <a:picLocks noGrp="1" noChangeAspect="1"/>
          </p:cNvPicPr>
          <p:nvPr>
            <p:ph sz="half" idx="1"/>
          </p:nvPr>
        </p:nvPicPr>
        <p:blipFill>
          <a:blip r:embed="rId3"/>
          <a:srcRect l="19886" r="19689" b="1"/>
          <a:stretch/>
        </p:blipFill>
        <p:spPr>
          <a:xfrm>
            <a:off x="20" y="10"/>
            <a:ext cx="12233118" cy="13715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Espace réservé du contenu 3">
            <a:extLst>
              <a:ext uri="{FF2B5EF4-FFF2-40B4-BE49-F238E27FC236}">
                <a16:creationId xmlns:a16="http://schemas.microsoft.com/office/drawing/2014/main" id="{0A01A481-8486-6ACE-C6DF-6736BE159764}"/>
              </a:ext>
            </a:extLst>
          </p:cNvPr>
          <p:cNvSpPr>
            <a:spLocks noGrp="1"/>
          </p:cNvSpPr>
          <p:nvPr>
            <p:ph sz="half" idx="2"/>
          </p:nvPr>
        </p:nvSpPr>
        <p:spPr>
          <a:xfrm>
            <a:off x="12021569" y="3689648"/>
            <a:ext cx="11806081" cy="9304588"/>
          </a:xfrm>
        </p:spPr>
        <p:txBody>
          <a:bodyPr vert="horz" lIns="91440" tIns="45720" rIns="91440" bIns="45720" rtlCol="0">
            <a:noAutofit/>
          </a:bodyPr>
          <a:lstStyle/>
          <a:p>
            <a:pPr marL="228600" indent="-457200" defTabSz="914400" eaLnBrk="1" hangingPunct="1">
              <a:lnSpc>
                <a:spcPct val="90000"/>
              </a:lnSpc>
              <a:spcAft>
                <a:spcPts val="600"/>
              </a:spcAft>
              <a:buSzPct val="87000"/>
              <a:buFont typeface="Wingdings" pitchFamily="2" charset="2"/>
              <a:buChar char="Ø"/>
            </a:pPr>
            <a:r>
              <a:rPr lang="en-US" sz="3600" dirty="0">
                <a:solidFill>
                  <a:schemeClr val="tx1"/>
                </a:solidFill>
                <a:latin typeface="+mn-lt"/>
                <a:ea typeface="+mn-ea"/>
                <a:cs typeface="+mn-cs"/>
              </a:rPr>
              <a:t>SharePoint Online </a:t>
            </a:r>
            <a:r>
              <a:rPr lang="en-US" sz="3600" dirty="0" err="1">
                <a:solidFill>
                  <a:schemeClr val="tx1"/>
                </a:solidFill>
                <a:latin typeface="+mn-lt"/>
                <a:ea typeface="+mn-ea"/>
                <a:cs typeface="+mn-cs"/>
              </a:rPr>
              <a:t>est</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une</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plateforme</a:t>
            </a:r>
            <a:r>
              <a:rPr lang="en-US" sz="3600" dirty="0">
                <a:solidFill>
                  <a:schemeClr val="tx1"/>
                </a:solidFill>
                <a:latin typeface="+mn-lt"/>
                <a:ea typeface="+mn-ea"/>
                <a:cs typeface="+mn-cs"/>
              </a:rPr>
              <a:t> collaborative </a:t>
            </a:r>
            <a:r>
              <a:rPr lang="en-US" sz="3600" dirty="0" err="1">
                <a:solidFill>
                  <a:schemeClr val="tx1"/>
                </a:solidFill>
                <a:latin typeface="+mn-lt"/>
                <a:ea typeface="+mn-ea"/>
                <a:cs typeface="+mn-cs"/>
              </a:rPr>
              <a:t>intégrée</a:t>
            </a:r>
            <a:r>
              <a:rPr lang="en-US" sz="3600" dirty="0">
                <a:solidFill>
                  <a:schemeClr val="tx1"/>
                </a:solidFill>
                <a:latin typeface="+mn-lt"/>
                <a:ea typeface="+mn-ea"/>
                <a:cs typeface="+mn-cs"/>
              </a:rPr>
              <a:t> au </a:t>
            </a:r>
            <a:r>
              <a:rPr lang="en-US" sz="3600" dirty="0" err="1">
                <a:solidFill>
                  <a:schemeClr val="tx1"/>
                </a:solidFill>
                <a:latin typeface="+mn-lt"/>
                <a:ea typeface="+mn-ea"/>
                <a:cs typeface="+mn-cs"/>
              </a:rPr>
              <a:t>Portail</a:t>
            </a:r>
            <a:r>
              <a:rPr lang="en-US" sz="3600" dirty="0">
                <a:solidFill>
                  <a:schemeClr val="tx1"/>
                </a:solidFill>
                <a:latin typeface="+mn-lt"/>
                <a:ea typeface="+mn-ea"/>
                <a:cs typeface="+mn-cs"/>
              </a:rPr>
              <a:t> Office 365.</a:t>
            </a:r>
          </a:p>
          <a:p>
            <a:pPr marL="228600" indent="-457200" defTabSz="914400" eaLnBrk="1" hangingPunct="1">
              <a:lnSpc>
                <a:spcPct val="90000"/>
              </a:lnSpc>
              <a:spcAft>
                <a:spcPts val="600"/>
              </a:spcAft>
              <a:buSzPct val="87000"/>
              <a:buFont typeface="Wingdings" pitchFamily="2" charset="2"/>
              <a:buChar char="Ø"/>
            </a:pPr>
            <a:endParaRPr lang="en-US" sz="3600" dirty="0">
              <a:solidFill>
                <a:schemeClr val="tx1"/>
              </a:solidFill>
              <a:latin typeface="+mn-lt"/>
              <a:ea typeface="+mn-ea"/>
              <a:cs typeface="+mn-cs"/>
            </a:endParaRPr>
          </a:p>
          <a:p>
            <a:pPr marL="228600" indent="-457200" defTabSz="914400" eaLnBrk="1" hangingPunct="1">
              <a:lnSpc>
                <a:spcPct val="90000"/>
              </a:lnSpc>
              <a:spcAft>
                <a:spcPts val="600"/>
              </a:spcAft>
              <a:buSzPct val="87000"/>
              <a:buFont typeface="Wingdings" pitchFamily="2" charset="2"/>
              <a:buChar char="Ø"/>
            </a:pPr>
            <a:r>
              <a:rPr lang="en-US" sz="3600" dirty="0">
                <a:solidFill>
                  <a:schemeClr val="tx1"/>
                </a:solidFill>
                <a:latin typeface="+mn-lt"/>
                <a:ea typeface="+mn-ea"/>
                <a:cs typeface="+mn-cs"/>
              </a:rPr>
              <a:t>Il </a:t>
            </a:r>
            <a:r>
              <a:rPr lang="en-US" sz="3600" dirty="0" err="1">
                <a:solidFill>
                  <a:schemeClr val="tx1"/>
                </a:solidFill>
                <a:latin typeface="+mn-lt"/>
                <a:ea typeface="+mn-ea"/>
                <a:cs typeface="+mn-cs"/>
              </a:rPr>
              <a:t>permet</a:t>
            </a:r>
            <a:r>
              <a:rPr lang="en-US" sz="3600" dirty="0">
                <a:solidFill>
                  <a:schemeClr val="tx1"/>
                </a:solidFill>
                <a:latin typeface="+mn-lt"/>
                <a:ea typeface="+mn-ea"/>
                <a:cs typeface="+mn-cs"/>
              </a:rPr>
              <a:t> de </a:t>
            </a:r>
            <a:r>
              <a:rPr lang="en-US" sz="3600" dirty="0" err="1">
                <a:solidFill>
                  <a:schemeClr val="tx1"/>
                </a:solidFill>
                <a:latin typeface="+mn-lt"/>
                <a:ea typeface="+mn-ea"/>
                <a:cs typeface="+mn-cs"/>
              </a:rPr>
              <a:t>créer</a:t>
            </a:r>
            <a:r>
              <a:rPr lang="en-US" sz="3600" dirty="0">
                <a:solidFill>
                  <a:schemeClr val="tx1"/>
                </a:solidFill>
                <a:latin typeface="+mn-lt"/>
                <a:ea typeface="+mn-ea"/>
                <a:cs typeface="+mn-cs"/>
              </a:rPr>
              <a:t> des sites </a:t>
            </a:r>
            <a:r>
              <a:rPr lang="en-US" sz="3600" dirty="0" err="1">
                <a:solidFill>
                  <a:schemeClr val="tx1"/>
                </a:solidFill>
                <a:latin typeface="+mn-lt"/>
                <a:ea typeface="+mn-ea"/>
                <a:cs typeface="+mn-cs"/>
              </a:rPr>
              <a:t>dynamiques</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dédiés</a:t>
            </a:r>
            <a:r>
              <a:rPr lang="en-US" sz="3600" dirty="0">
                <a:solidFill>
                  <a:schemeClr val="tx1"/>
                </a:solidFill>
                <a:latin typeface="+mn-lt"/>
                <a:ea typeface="+mn-ea"/>
                <a:cs typeface="+mn-cs"/>
              </a:rPr>
              <a:t> à </a:t>
            </a:r>
            <a:r>
              <a:rPr lang="en-US" sz="3600" dirty="0" err="1">
                <a:solidFill>
                  <a:schemeClr val="tx1"/>
                </a:solidFill>
                <a:latin typeface="+mn-lt"/>
                <a:ea typeface="+mn-ea"/>
                <a:cs typeface="+mn-cs"/>
              </a:rPr>
              <a:t>une</a:t>
            </a:r>
            <a:r>
              <a:rPr lang="en-US" sz="3600" dirty="0">
                <a:solidFill>
                  <a:schemeClr val="tx1"/>
                </a:solidFill>
                <a:latin typeface="+mn-lt"/>
                <a:ea typeface="+mn-ea"/>
                <a:cs typeface="+mn-cs"/>
              </a:rPr>
              <a:t> équipe, un </a:t>
            </a:r>
            <a:r>
              <a:rPr lang="en-US" sz="3600" dirty="0" err="1">
                <a:solidFill>
                  <a:schemeClr val="tx1"/>
                </a:solidFill>
                <a:latin typeface="+mn-lt"/>
                <a:ea typeface="+mn-ea"/>
                <a:cs typeface="+mn-cs"/>
              </a:rPr>
              <a:t>projet</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une</a:t>
            </a:r>
            <a:r>
              <a:rPr lang="en-US" sz="3600" dirty="0">
                <a:solidFill>
                  <a:schemeClr val="tx1"/>
                </a:solidFill>
                <a:latin typeface="+mn-lt"/>
                <a:ea typeface="+mn-ea"/>
                <a:cs typeface="+mn-cs"/>
              </a:rPr>
              <a:t> division </a:t>
            </a:r>
            <a:r>
              <a:rPr lang="en-US" sz="3600" dirty="0" err="1">
                <a:solidFill>
                  <a:schemeClr val="tx1"/>
                </a:solidFill>
                <a:latin typeface="+mn-lt"/>
                <a:ea typeface="+mn-ea"/>
                <a:cs typeface="+mn-cs"/>
              </a:rPr>
              <a:t>ou</a:t>
            </a:r>
            <a:r>
              <a:rPr lang="en-US" sz="3600" dirty="0">
                <a:solidFill>
                  <a:schemeClr val="tx1"/>
                </a:solidFill>
                <a:latin typeface="+mn-lt"/>
                <a:ea typeface="+mn-ea"/>
                <a:cs typeface="+mn-cs"/>
              </a:rPr>
              <a:t> un </a:t>
            </a:r>
            <a:r>
              <a:rPr lang="en-US" sz="3600" dirty="0" err="1">
                <a:solidFill>
                  <a:schemeClr val="tx1"/>
                </a:solidFill>
                <a:latin typeface="+mn-lt"/>
                <a:ea typeface="+mn-ea"/>
                <a:cs typeface="+mn-cs"/>
              </a:rPr>
              <a:t>département</a:t>
            </a:r>
            <a:r>
              <a:rPr lang="en-US" sz="3600" dirty="0">
                <a:solidFill>
                  <a:schemeClr val="tx1"/>
                </a:solidFill>
                <a:latin typeface="+mn-lt"/>
                <a:ea typeface="+mn-ea"/>
                <a:cs typeface="+mn-cs"/>
              </a:rPr>
              <a:t>.</a:t>
            </a:r>
          </a:p>
          <a:p>
            <a:pPr marL="228600" indent="-457200" defTabSz="914400" eaLnBrk="1" hangingPunct="1">
              <a:lnSpc>
                <a:spcPct val="90000"/>
              </a:lnSpc>
              <a:spcAft>
                <a:spcPts val="600"/>
              </a:spcAft>
              <a:buSzPct val="87000"/>
              <a:buFont typeface="Wingdings" pitchFamily="2" charset="2"/>
              <a:buChar char="Ø"/>
            </a:pPr>
            <a:endParaRPr lang="en-US" sz="3600" dirty="0">
              <a:solidFill>
                <a:schemeClr val="tx1"/>
              </a:solidFill>
              <a:latin typeface="+mn-lt"/>
              <a:ea typeface="+mn-ea"/>
              <a:cs typeface="+mn-cs"/>
            </a:endParaRPr>
          </a:p>
          <a:p>
            <a:pPr marL="228600" indent="-457200" defTabSz="914400" eaLnBrk="1" hangingPunct="1">
              <a:lnSpc>
                <a:spcPct val="90000"/>
              </a:lnSpc>
              <a:spcAft>
                <a:spcPts val="600"/>
              </a:spcAft>
              <a:buSzPct val="87000"/>
              <a:buFont typeface="Wingdings" pitchFamily="2" charset="2"/>
              <a:buChar char="Ø"/>
            </a:pPr>
            <a:r>
              <a:rPr lang="en-US" sz="3600" dirty="0">
                <a:solidFill>
                  <a:schemeClr val="tx1"/>
                </a:solidFill>
                <a:latin typeface="+mn-lt"/>
                <a:ea typeface="+mn-ea"/>
                <a:cs typeface="+mn-cs"/>
              </a:rPr>
              <a:t>Les </a:t>
            </a:r>
            <a:r>
              <a:rPr lang="en-US" sz="3600" dirty="0" err="1">
                <a:solidFill>
                  <a:schemeClr val="tx1"/>
                </a:solidFill>
                <a:latin typeface="+mn-lt"/>
                <a:ea typeface="+mn-ea"/>
                <a:cs typeface="+mn-cs"/>
              </a:rPr>
              <a:t>utilisateurs</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autorisés</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peuvent</a:t>
            </a:r>
            <a:r>
              <a:rPr lang="en-US" sz="3600" dirty="0">
                <a:solidFill>
                  <a:schemeClr val="tx1"/>
                </a:solidFill>
                <a:latin typeface="+mn-lt"/>
                <a:ea typeface="+mn-ea"/>
                <a:cs typeface="+mn-cs"/>
              </a:rPr>
              <a:t> stocker, </a:t>
            </a:r>
            <a:r>
              <a:rPr lang="en-US" sz="3600" dirty="0" err="1">
                <a:solidFill>
                  <a:schemeClr val="tx1"/>
                </a:solidFill>
                <a:latin typeface="+mn-lt"/>
                <a:ea typeface="+mn-ea"/>
                <a:cs typeface="+mn-cs"/>
              </a:rPr>
              <a:t>partager</a:t>
            </a:r>
            <a:r>
              <a:rPr lang="en-US" sz="3600" dirty="0">
                <a:solidFill>
                  <a:schemeClr val="tx1"/>
                </a:solidFill>
                <a:latin typeface="+mn-lt"/>
                <a:ea typeface="+mn-ea"/>
                <a:cs typeface="+mn-cs"/>
              </a:rPr>
              <a:t> et </a:t>
            </a:r>
            <a:r>
              <a:rPr lang="en-US" sz="3600" dirty="0" err="1">
                <a:solidFill>
                  <a:schemeClr val="tx1"/>
                </a:solidFill>
                <a:latin typeface="+mn-lt"/>
                <a:ea typeface="+mn-ea"/>
                <a:cs typeface="+mn-cs"/>
              </a:rPr>
              <a:t>organiser</a:t>
            </a:r>
            <a:r>
              <a:rPr lang="en-US" sz="3600" dirty="0">
                <a:solidFill>
                  <a:schemeClr val="tx1"/>
                </a:solidFill>
                <a:latin typeface="+mn-lt"/>
                <a:ea typeface="+mn-ea"/>
                <a:cs typeface="+mn-cs"/>
              </a:rPr>
              <a:t> des documents de travail avec </a:t>
            </a:r>
            <a:r>
              <a:rPr lang="en-US" sz="3600" dirty="0" err="1">
                <a:solidFill>
                  <a:schemeClr val="tx1"/>
                </a:solidFill>
                <a:latin typeface="+mn-lt"/>
                <a:ea typeface="+mn-ea"/>
                <a:cs typeface="+mn-cs"/>
              </a:rPr>
              <a:t>leurs</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collègues</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ou</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partenaires</a:t>
            </a:r>
            <a:r>
              <a:rPr lang="en-US" sz="3600" dirty="0">
                <a:solidFill>
                  <a:schemeClr val="tx1"/>
                </a:solidFill>
                <a:latin typeface="+mn-lt"/>
                <a:ea typeface="+mn-ea"/>
                <a:cs typeface="+mn-cs"/>
              </a:rPr>
              <a:t> externes.</a:t>
            </a:r>
          </a:p>
          <a:p>
            <a:pPr marL="228600" indent="-457200" defTabSz="914400" eaLnBrk="1" hangingPunct="1">
              <a:lnSpc>
                <a:spcPct val="90000"/>
              </a:lnSpc>
              <a:spcAft>
                <a:spcPts val="600"/>
              </a:spcAft>
              <a:buSzPct val="87000"/>
              <a:buFont typeface="Wingdings" pitchFamily="2" charset="2"/>
              <a:buChar char="Ø"/>
            </a:pPr>
            <a:endParaRPr lang="en-US" sz="3600" dirty="0">
              <a:solidFill>
                <a:schemeClr val="tx1"/>
              </a:solidFill>
              <a:latin typeface="+mn-lt"/>
              <a:ea typeface="+mn-ea"/>
              <a:cs typeface="+mn-cs"/>
            </a:endParaRPr>
          </a:p>
          <a:p>
            <a:pPr marL="228600" indent="-457200" defTabSz="914400" eaLnBrk="1" hangingPunct="1">
              <a:lnSpc>
                <a:spcPct val="90000"/>
              </a:lnSpc>
              <a:spcAft>
                <a:spcPts val="600"/>
              </a:spcAft>
              <a:buSzPct val="87000"/>
              <a:buFont typeface="Wingdings" pitchFamily="2" charset="2"/>
              <a:buChar char="Ø"/>
            </a:pPr>
            <a:r>
              <a:rPr lang="en-US" sz="3600" dirty="0">
                <a:solidFill>
                  <a:schemeClr val="tx1"/>
                </a:solidFill>
                <a:latin typeface="+mn-lt"/>
                <a:ea typeface="+mn-ea"/>
                <a:cs typeface="+mn-cs"/>
              </a:rPr>
              <a:t>SharePoint Online </a:t>
            </a:r>
            <a:r>
              <a:rPr lang="en-US" sz="3600" dirty="0" err="1">
                <a:solidFill>
                  <a:schemeClr val="tx1"/>
                </a:solidFill>
                <a:latin typeface="+mn-lt"/>
                <a:ea typeface="+mn-ea"/>
                <a:cs typeface="+mn-cs"/>
              </a:rPr>
              <a:t>est</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hébergé</a:t>
            </a:r>
            <a:r>
              <a:rPr lang="en-US" sz="3600" dirty="0">
                <a:solidFill>
                  <a:schemeClr val="tx1"/>
                </a:solidFill>
                <a:latin typeface="+mn-lt"/>
                <a:ea typeface="+mn-ea"/>
                <a:cs typeface="+mn-cs"/>
              </a:rPr>
              <a:t> sur le Cloud Microsoft et ne </a:t>
            </a:r>
            <a:r>
              <a:rPr lang="en-US" sz="3600" dirty="0" err="1">
                <a:solidFill>
                  <a:schemeClr val="tx1"/>
                </a:solidFill>
                <a:latin typeface="+mn-lt"/>
                <a:ea typeface="+mn-ea"/>
                <a:cs typeface="+mn-cs"/>
              </a:rPr>
              <a:t>nécessite</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aucun</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serveur</a:t>
            </a:r>
            <a:r>
              <a:rPr lang="en-US" sz="3600" dirty="0">
                <a:solidFill>
                  <a:schemeClr val="tx1"/>
                </a:solidFill>
                <a:latin typeface="+mn-lt"/>
                <a:ea typeface="+mn-ea"/>
                <a:cs typeface="+mn-cs"/>
              </a:rPr>
              <a:t> physique </a:t>
            </a:r>
            <a:r>
              <a:rPr lang="en-US" sz="3600" dirty="0" err="1">
                <a:solidFill>
                  <a:schemeClr val="tx1"/>
                </a:solidFill>
                <a:latin typeface="+mn-lt"/>
                <a:ea typeface="+mn-ea"/>
                <a:cs typeface="+mn-cs"/>
              </a:rPr>
              <a:t>ni</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ressource</a:t>
            </a:r>
            <a:r>
              <a:rPr lang="en-US" sz="3600" dirty="0">
                <a:solidFill>
                  <a:schemeClr val="tx1"/>
                </a:solidFill>
                <a:latin typeface="+mn-lt"/>
                <a:ea typeface="+mn-ea"/>
                <a:cs typeface="+mn-cs"/>
              </a:rPr>
              <a:t> interne.</a:t>
            </a:r>
          </a:p>
          <a:p>
            <a:pPr marL="228600" indent="-457200" defTabSz="914400" eaLnBrk="1" hangingPunct="1">
              <a:lnSpc>
                <a:spcPct val="90000"/>
              </a:lnSpc>
              <a:spcAft>
                <a:spcPts val="600"/>
              </a:spcAft>
              <a:buSzPct val="87000"/>
              <a:buFont typeface="Wingdings" pitchFamily="2" charset="2"/>
              <a:buChar char="Ø"/>
            </a:pPr>
            <a:endParaRPr lang="en-US" sz="3600" dirty="0">
              <a:solidFill>
                <a:schemeClr val="tx1"/>
              </a:solidFill>
              <a:latin typeface="+mn-lt"/>
              <a:ea typeface="+mn-ea"/>
              <a:cs typeface="+mn-cs"/>
            </a:endParaRPr>
          </a:p>
          <a:p>
            <a:pPr marL="228600" indent="-457200" defTabSz="914400" eaLnBrk="1" hangingPunct="1">
              <a:lnSpc>
                <a:spcPct val="90000"/>
              </a:lnSpc>
              <a:spcAft>
                <a:spcPts val="600"/>
              </a:spcAft>
              <a:buSzPct val="87000"/>
              <a:buFont typeface="Wingdings" pitchFamily="2" charset="2"/>
              <a:buChar char="Ø"/>
            </a:pPr>
            <a:r>
              <a:rPr lang="en-US" sz="3600" dirty="0">
                <a:solidFill>
                  <a:schemeClr val="tx1"/>
                </a:solidFill>
                <a:latin typeface="+mn-lt"/>
                <a:ea typeface="+mn-ea"/>
                <a:cs typeface="+mn-cs"/>
              </a:rPr>
              <a:t>Il </a:t>
            </a:r>
            <a:r>
              <a:rPr lang="en-US" sz="3600" dirty="0" err="1">
                <a:solidFill>
                  <a:schemeClr val="tx1"/>
                </a:solidFill>
                <a:latin typeface="+mn-lt"/>
                <a:ea typeface="+mn-ea"/>
                <a:cs typeface="+mn-cs"/>
              </a:rPr>
              <a:t>fonctionne</a:t>
            </a:r>
            <a:r>
              <a:rPr lang="en-US" sz="3600" dirty="0">
                <a:solidFill>
                  <a:schemeClr val="tx1"/>
                </a:solidFill>
                <a:latin typeface="+mn-lt"/>
                <a:ea typeface="+mn-ea"/>
                <a:cs typeface="+mn-cs"/>
              </a:rPr>
              <a:t> avec </a:t>
            </a:r>
            <a:r>
              <a:rPr lang="en-US" sz="3600" dirty="0" err="1">
                <a:solidFill>
                  <a:schemeClr val="tx1"/>
                </a:solidFill>
                <a:latin typeface="+mn-lt"/>
                <a:ea typeface="+mn-ea"/>
                <a:cs typeface="+mn-cs"/>
              </a:rPr>
              <a:t>d'autres</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produits</a:t>
            </a:r>
            <a:r>
              <a:rPr lang="en-US" sz="3600" dirty="0">
                <a:solidFill>
                  <a:schemeClr val="tx1"/>
                </a:solidFill>
                <a:latin typeface="+mn-lt"/>
                <a:ea typeface="+mn-ea"/>
                <a:cs typeface="+mn-cs"/>
              </a:rPr>
              <a:t> Microsoft et </a:t>
            </a:r>
            <a:r>
              <a:rPr lang="en-US" sz="3600" dirty="0" err="1">
                <a:solidFill>
                  <a:schemeClr val="tx1"/>
                </a:solidFill>
                <a:latin typeface="+mn-lt"/>
                <a:ea typeface="+mn-ea"/>
                <a:cs typeface="+mn-cs"/>
              </a:rPr>
              <a:t>peut</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être</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utilisé</a:t>
            </a:r>
            <a:r>
              <a:rPr lang="en-US" sz="3600" dirty="0">
                <a:solidFill>
                  <a:schemeClr val="tx1"/>
                </a:solidFill>
                <a:latin typeface="+mn-lt"/>
                <a:ea typeface="+mn-ea"/>
                <a:cs typeface="+mn-cs"/>
              </a:rPr>
              <a:t> avec </a:t>
            </a:r>
            <a:r>
              <a:rPr lang="en-US" sz="3600" dirty="0" err="1">
                <a:solidFill>
                  <a:schemeClr val="tx1"/>
                </a:solidFill>
                <a:latin typeface="+mn-lt"/>
                <a:ea typeface="+mn-ea"/>
                <a:cs typeface="+mn-cs"/>
              </a:rPr>
              <a:t>une</a:t>
            </a:r>
            <a:r>
              <a:rPr lang="en-US" sz="3600" dirty="0">
                <a:solidFill>
                  <a:schemeClr val="tx1"/>
                </a:solidFill>
                <a:latin typeface="+mn-lt"/>
                <a:ea typeface="+mn-ea"/>
                <a:cs typeface="+mn-cs"/>
              </a:rPr>
              <a:t> </a:t>
            </a:r>
            <a:r>
              <a:rPr lang="en-US" sz="3600" dirty="0" err="1">
                <a:solidFill>
                  <a:schemeClr val="tx1"/>
                </a:solidFill>
                <a:latin typeface="+mn-lt"/>
                <a:ea typeface="+mn-ea"/>
                <a:cs typeface="+mn-cs"/>
              </a:rPr>
              <a:t>licence</a:t>
            </a:r>
            <a:r>
              <a:rPr lang="en-US" sz="3600" dirty="0">
                <a:solidFill>
                  <a:schemeClr val="tx1"/>
                </a:solidFill>
                <a:latin typeface="+mn-lt"/>
                <a:ea typeface="+mn-ea"/>
                <a:cs typeface="+mn-cs"/>
              </a:rPr>
              <a:t> Office 365 </a:t>
            </a:r>
            <a:r>
              <a:rPr lang="en-US" sz="3600" dirty="0" err="1">
                <a:solidFill>
                  <a:schemeClr val="tx1"/>
                </a:solidFill>
                <a:latin typeface="+mn-lt"/>
                <a:ea typeface="+mn-ea"/>
                <a:cs typeface="+mn-cs"/>
              </a:rPr>
              <a:t>ou</a:t>
            </a:r>
            <a:r>
              <a:rPr lang="en-US" sz="3600" dirty="0">
                <a:solidFill>
                  <a:schemeClr val="tx1"/>
                </a:solidFill>
                <a:latin typeface="+mn-lt"/>
                <a:ea typeface="+mn-ea"/>
                <a:cs typeface="+mn-cs"/>
              </a:rPr>
              <a:t> Microsoft 365.</a:t>
            </a:r>
          </a:p>
        </p:txBody>
      </p:sp>
    </p:spTree>
    <p:extLst>
      <p:ext uri="{BB962C8B-B14F-4D97-AF65-F5344CB8AC3E}">
        <p14:creationId xmlns:p14="http://schemas.microsoft.com/office/powerpoint/2010/main" val="20146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16991636" y="16235424"/>
            <a:ext cx="184731" cy="830997"/>
          </a:xfrm>
          <a:prstGeom prst="rect">
            <a:avLst/>
          </a:prstGeom>
          <a:noFill/>
        </p:spPr>
        <p:txBody>
          <a:bodyPr wrap="none" rtlCol="0">
            <a:spAutoFit/>
          </a:bodyPr>
          <a:lstStyle/>
          <a:p>
            <a:pPr defTabSz="2438430" eaLnBrk="1" fontAlgn="auto" hangingPunct="1">
              <a:spcBef>
                <a:spcPts val="0"/>
              </a:spcBef>
              <a:spcAft>
                <a:spcPts val="0"/>
              </a:spcAft>
              <a:defRPr/>
            </a:pPr>
            <a:endParaRPr lang="fr-CA" sz="4800" dirty="0">
              <a:solidFill>
                <a:prstClr val="black"/>
              </a:solidFill>
              <a:latin typeface="Arial"/>
              <a:ea typeface="+mn-ea"/>
              <a:cs typeface="+mn-cs"/>
            </a:endParaRPr>
          </a:p>
        </p:txBody>
      </p:sp>
      <p:sp>
        <p:nvSpPr>
          <p:cNvPr id="7" name="Titre 1">
            <a:extLst>
              <a:ext uri="{FF2B5EF4-FFF2-40B4-BE49-F238E27FC236}">
                <a16:creationId xmlns:a16="http://schemas.microsoft.com/office/drawing/2014/main" id="{9B3946E7-FF2B-DBF0-DC84-0D391A8A59D4}"/>
              </a:ext>
            </a:extLst>
          </p:cNvPr>
          <p:cNvSpPr txBox="1">
            <a:spLocks/>
          </p:cNvSpPr>
          <p:nvPr/>
        </p:nvSpPr>
        <p:spPr>
          <a:xfrm>
            <a:off x="379295" y="-122295"/>
            <a:ext cx="23159244" cy="1462205"/>
          </a:xfrm>
          <a:prstGeom prst="rect">
            <a:avLst/>
          </a:prstGeom>
        </p:spPr>
        <p:txBody>
          <a:bodyPr vert="horz" lIns="0" tIns="0" rIns="0" bIns="0" rtlCol="0" anchor="b" anchorCtr="0">
            <a:noAutofit/>
          </a:bodyPr>
          <a:lstStyle>
            <a:lvl1pPr algn="l" defTabSz="914400" rtl="0" eaLnBrk="1" latinLnBrk="0" hangingPunct="1">
              <a:lnSpc>
                <a:spcPts val="6000"/>
              </a:lnSpc>
              <a:spcBef>
                <a:spcPts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4800" dirty="0">
                <a:latin typeface="+mn-lt"/>
              </a:rPr>
              <a:t>Supprimer un fichier, un dossier ou un lien d’une bibliothèque de documents</a:t>
            </a:r>
          </a:p>
        </p:txBody>
      </p:sp>
      <p:sp>
        <p:nvSpPr>
          <p:cNvPr id="18" name="AutoShape 5">
            <a:extLst>
              <a:ext uri="{FF2B5EF4-FFF2-40B4-BE49-F238E27FC236}">
                <a16:creationId xmlns:a16="http://schemas.microsoft.com/office/drawing/2014/main" id="{4A7465E1-48B9-0FAF-5BBB-5BC25D21DC6B}"/>
              </a:ext>
            </a:extLst>
          </p:cNvPr>
          <p:cNvSpPr>
            <a:spLocks noChangeAspect="1" noChangeArrowheads="1"/>
          </p:cNvSpPr>
          <p:nvPr/>
        </p:nvSpPr>
        <p:spPr bwMode="auto">
          <a:xfrm>
            <a:off x="7700435" y="-1320800"/>
            <a:ext cx="812800" cy="812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43840" tIns="121920" rIns="243840" bIns="121920" numCol="1" anchor="t" anchorCtr="0" compatLnSpc="1">
            <a:prstTxWarp prst="textNoShape">
              <a:avLst/>
            </a:prstTxWarp>
          </a:bodyPr>
          <a:lstStyle/>
          <a:p>
            <a:endParaRPr lang="fr-FR" sz="5333"/>
          </a:p>
        </p:txBody>
      </p:sp>
      <p:sp>
        <p:nvSpPr>
          <p:cNvPr id="24" name="ZoneTexte 23">
            <a:extLst>
              <a:ext uri="{FF2B5EF4-FFF2-40B4-BE49-F238E27FC236}">
                <a16:creationId xmlns:a16="http://schemas.microsoft.com/office/drawing/2014/main" id="{8EA8EE99-BA21-3E6F-15D4-5DC1E091778E}"/>
              </a:ext>
            </a:extLst>
          </p:cNvPr>
          <p:cNvSpPr txBox="1"/>
          <p:nvPr/>
        </p:nvSpPr>
        <p:spPr>
          <a:xfrm>
            <a:off x="828618" y="2781429"/>
            <a:ext cx="21513485" cy="5016758"/>
          </a:xfrm>
          <a:prstGeom prst="rect">
            <a:avLst/>
          </a:prstGeom>
          <a:noFill/>
        </p:spPr>
        <p:txBody>
          <a:bodyPr wrap="square">
            <a:spAutoFit/>
          </a:bodyPr>
          <a:lstStyle/>
          <a:p>
            <a:pPr marL="762010" indent="-762010">
              <a:buFont typeface="Wingdings" pitchFamily="2" charset="2"/>
              <a:buChar char="Ø"/>
            </a:pPr>
            <a:r>
              <a:rPr lang="fr-FR" sz="4000" dirty="0">
                <a:solidFill>
                  <a:schemeClr val="tx1"/>
                </a:solidFill>
                <a:latin typeface="+mn-lt"/>
              </a:rPr>
              <a:t>Vous pouvez supprimer des fichiers, des dossiers ou des liens de votre bibliothèque de documents SharePoint dont vous n’avez plus besoin, tels que du contenu ancien ou des dossiers obsolètes.</a:t>
            </a:r>
          </a:p>
          <a:p>
            <a:endParaRPr lang="fr-FR" sz="4000" dirty="0">
              <a:solidFill>
                <a:schemeClr val="tx1"/>
              </a:solidFill>
              <a:latin typeface="+mn-lt"/>
            </a:endParaRPr>
          </a:p>
          <a:p>
            <a:r>
              <a:rPr lang="fr-FR" sz="4000" b="1" i="1" dirty="0">
                <a:solidFill>
                  <a:schemeClr val="tx1"/>
                </a:solidFill>
                <a:latin typeface="+mn-lt"/>
              </a:rPr>
              <a:t>Remarque : Lorsque vous supprimez un dossier, cela supprime le dossier et tous les fichiers ou sous-dossiers qu’il contient. Envisagez de déplacer ou d’archiver le contenu du dossier avant de le supprimer. Vous ou votre administrateur pouvez être en mesure de récupérer un dossier et son contenu à partir de la corbeille.</a:t>
            </a:r>
          </a:p>
        </p:txBody>
      </p:sp>
      <p:sp>
        <p:nvSpPr>
          <p:cNvPr id="5" name="ZoneTexte 4">
            <a:extLst>
              <a:ext uri="{FF2B5EF4-FFF2-40B4-BE49-F238E27FC236}">
                <a16:creationId xmlns:a16="http://schemas.microsoft.com/office/drawing/2014/main" id="{EAC71D65-E839-76DA-21C9-1938C9DB4A10}"/>
              </a:ext>
            </a:extLst>
          </p:cNvPr>
          <p:cNvSpPr txBox="1"/>
          <p:nvPr/>
        </p:nvSpPr>
        <p:spPr>
          <a:xfrm>
            <a:off x="1202175" y="8806400"/>
            <a:ext cx="20766373" cy="1938992"/>
          </a:xfrm>
          <a:prstGeom prst="rect">
            <a:avLst/>
          </a:prstGeom>
          <a:noFill/>
        </p:spPr>
        <p:txBody>
          <a:bodyPr wrap="square">
            <a:spAutoFit/>
          </a:bodyPr>
          <a:lstStyle/>
          <a:p>
            <a:pPr marL="762010" indent="-762010">
              <a:buFont typeface="Wingdings" pitchFamily="2" charset="2"/>
              <a:buChar char="Ø"/>
            </a:pPr>
            <a:r>
              <a:rPr lang="fr-FR" sz="4000" dirty="0">
                <a:solidFill>
                  <a:schemeClr val="tx1"/>
                </a:solidFill>
                <a:latin typeface="+mn-lt"/>
              </a:rPr>
              <a:t>Restaurer des éléments à partir de la corbeille de SharePoint dans Microsoft 365. Vous pouvez restaurer les éléments que vous supprimez et les éléments supprimés par d’autres personnes (tant que vous disposez d’autorisations de modification).</a:t>
            </a:r>
          </a:p>
        </p:txBody>
      </p:sp>
      <p:pic>
        <p:nvPicPr>
          <p:cNvPr id="8" name="Graphique 7" descr="Circular flowchart avec un remplissage uni">
            <a:extLst>
              <a:ext uri="{FF2B5EF4-FFF2-40B4-BE49-F238E27FC236}">
                <a16:creationId xmlns:a16="http://schemas.microsoft.com/office/drawing/2014/main" id="{46DBF642-09F1-8A5D-C5F8-1F4D808C60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20904968" y="1255512"/>
            <a:ext cx="3769568" cy="3430192"/>
          </a:xfrm>
          <a:prstGeom prst="rect">
            <a:avLst/>
          </a:prstGeom>
        </p:spPr>
      </p:pic>
    </p:spTree>
    <p:extLst>
      <p:ext uri="{BB962C8B-B14F-4D97-AF65-F5344CB8AC3E}">
        <p14:creationId xmlns:p14="http://schemas.microsoft.com/office/powerpoint/2010/main" val="249689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BEE35D-4AA2-0809-D845-6317BB7CA0BE}"/>
              </a:ext>
            </a:extLst>
          </p:cNvPr>
          <p:cNvPicPr>
            <a:picLocks noChangeAspect="1"/>
          </p:cNvPicPr>
          <p:nvPr/>
        </p:nvPicPr>
        <p:blipFill rotWithShape="1">
          <a:blip r:embed="rId2"/>
          <a:srcRect r="10235"/>
          <a:stretch/>
        </p:blipFill>
        <p:spPr>
          <a:xfrm>
            <a:off x="2373087" y="3113584"/>
            <a:ext cx="9818914" cy="9694390"/>
          </a:xfrm>
          <a:prstGeom prst="roundRect">
            <a:avLst>
              <a:gd name="adj" fmla="val 4167"/>
            </a:avLst>
          </a:prstGeom>
          <a:solidFill>
            <a:srgbClr val="FFFFFF"/>
          </a:solidFill>
          <a:ln w="1905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Espace réservé du contenu 2">
            <a:extLst>
              <a:ext uri="{FF2B5EF4-FFF2-40B4-BE49-F238E27FC236}">
                <a16:creationId xmlns:a16="http://schemas.microsoft.com/office/drawing/2014/main" id="{7A914C88-B786-565B-E86B-6756414C7E82}"/>
              </a:ext>
            </a:extLst>
          </p:cNvPr>
          <p:cNvSpPr>
            <a:spLocks noGrp="1"/>
          </p:cNvSpPr>
          <p:nvPr>
            <p:ph idx="1"/>
          </p:nvPr>
        </p:nvSpPr>
        <p:spPr>
          <a:xfrm>
            <a:off x="391988" y="1313384"/>
            <a:ext cx="22750944" cy="149874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V</a:t>
            </a:r>
            <a:r>
              <a:rPr lang="fr-CA" sz="3200" dirty="0" err="1">
                <a:solidFill>
                  <a:schemeClr val="tx1"/>
                </a:solidFill>
                <a:latin typeface="+mn-lt"/>
                <a:ea typeface="+mn-ea"/>
                <a:cs typeface="+mn-cs"/>
              </a:rPr>
              <a:t>ous</a:t>
            </a:r>
            <a:r>
              <a:rPr lang="fr-CA" sz="3200" dirty="0">
                <a:solidFill>
                  <a:schemeClr val="tx1"/>
                </a:solidFill>
                <a:latin typeface="+mn-lt"/>
                <a:ea typeface="+mn-ea"/>
                <a:cs typeface="+mn-cs"/>
              </a:rPr>
              <a:t> pouvez également partager un fichier en copiant le lien vers celui-ci, puis en le collant  dans un e-mail, un message instantané, ou une page OneNote. Dans  SharePoint, sélectionnez un fichier, puis sélectionnez Copier le lien. Copiez le lien, puis collez-le là où vous le souhaitez.</a:t>
            </a:r>
            <a:endParaRPr lang="fr-FR" sz="3200" dirty="0">
              <a:solidFill>
                <a:schemeClr val="tx1"/>
              </a:solidFill>
              <a:latin typeface="+mn-lt"/>
              <a:ea typeface="+mn-ea"/>
              <a:cs typeface="+mn-cs"/>
            </a:endParaRPr>
          </a:p>
        </p:txBody>
      </p:sp>
      <p:sp>
        <p:nvSpPr>
          <p:cNvPr id="7" name="ZoneTexte 6">
            <a:extLst>
              <a:ext uri="{FF2B5EF4-FFF2-40B4-BE49-F238E27FC236}">
                <a16:creationId xmlns:a16="http://schemas.microsoft.com/office/drawing/2014/main" id="{D7B9A3DA-B119-DCF2-41B4-23B7D76C930C}"/>
              </a:ext>
            </a:extLst>
          </p:cNvPr>
          <p:cNvSpPr txBox="1"/>
          <p:nvPr/>
        </p:nvSpPr>
        <p:spPr>
          <a:xfrm flipH="1">
            <a:off x="526704" y="17240"/>
            <a:ext cx="17847588" cy="118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dirty="0"/>
              <a:t>Copier le lien</a:t>
            </a:r>
          </a:p>
        </p:txBody>
      </p:sp>
      <p:sp>
        <p:nvSpPr>
          <p:cNvPr id="10" name="Ellipse 9">
            <a:extLst>
              <a:ext uri="{FF2B5EF4-FFF2-40B4-BE49-F238E27FC236}">
                <a16:creationId xmlns:a16="http://schemas.microsoft.com/office/drawing/2014/main" id="{0B515516-ABCC-4D64-229B-101B81080CB7}"/>
              </a:ext>
            </a:extLst>
          </p:cNvPr>
          <p:cNvSpPr/>
          <p:nvPr/>
        </p:nvSpPr>
        <p:spPr>
          <a:xfrm>
            <a:off x="7356325" y="5925221"/>
            <a:ext cx="1710266" cy="6495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pic>
        <p:nvPicPr>
          <p:cNvPr id="3" name="Image 2">
            <a:extLst>
              <a:ext uri="{FF2B5EF4-FFF2-40B4-BE49-F238E27FC236}">
                <a16:creationId xmlns:a16="http://schemas.microsoft.com/office/drawing/2014/main" id="{F05D2282-8D71-0F10-C363-D0CB00C714D3}"/>
              </a:ext>
            </a:extLst>
          </p:cNvPr>
          <p:cNvPicPr>
            <a:picLocks noChangeAspect="1"/>
          </p:cNvPicPr>
          <p:nvPr/>
        </p:nvPicPr>
        <p:blipFill>
          <a:blip r:embed="rId3"/>
          <a:stretch>
            <a:fillRect/>
          </a:stretch>
        </p:blipFill>
        <p:spPr>
          <a:xfrm>
            <a:off x="12960807" y="3362075"/>
            <a:ext cx="7088834" cy="1660724"/>
          </a:xfrm>
          <a:prstGeom prst="roundRect">
            <a:avLst>
              <a:gd name="adj" fmla="val 4167"/>
            </a:avLst>
          </a:prstGeom>
          <a:solidFill>
            <a:srgbClr val="FFFFFF"/>
          </a:solidFill>
          <a:ln w="1905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 7">
            <a:extLst>
              <a:ext uri="{FF2B5EF4-FFF2-40B4-BE49-F238E27FC236}">
                <a16:creationId xmlns:a16="http://schemas.microsoft.com/office/drawing/2014/main" id="{F503AA2D-38FC-900F-78C5-8E6CF0D39CB4}"/>
              </a:ext>
            </a:extLst>
          </p:cNvPr>
          <p:cNvPicPr>
            <a:picLocks noChangeAspect="1"/>
          </p:cNvPicPr>
          <p:nvPr/>
        </p:nvPicPr>
        <p:blipFill>
          <a:blip r:embed="rId4"/>
          <a:stretch>
            <a:fillRect/>
          </a:stretch>
        </p:blipFill>
        <p:spPr>
          <a:xfrm>
            <a:off x="12960807" y="5420860"/>
            <a:ext cx="7088834" cy="7119258"/>
          </a:xfrm>
          <a:prstGeom prst="roundRect">
            <a:avLst>
              <a:gd name="adj" fmla="val 4167"/>
            </a:avLst>
          </a:prstGeom>
          <a:solidFill>
            <a:srgbClr val="FFFFFF"/>
          </a:solidFill>
          <a:ln w="1905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2942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BEE35D-4AA2-0809-D845-6317BB7CA0BE}"/>
              </a:ext>
            </a:extLst>
          </p:cNvPr>
          <p:cNvPicPr>
            <a:picLocks noChangeAspect="1"/>
          </p:cNvPicPr>
          <p:nvPr/>
        </p:nvPicPr>
        <p:blipFill rotWithShape="1">
          <a:blip r:embed="rId2"/>
          <a:srcRect r="10235"/>
          <a:stretch/>
        </p:blipFill>
        <p:spPr>
          <a:xfrm>
            <a:off x="2373087" y="3396839"/>
            <a:ext cx="9818914" cy="969439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ZoneTexte 6">
            <a:extLst>
              <a:ext uri="{FF2B5EF4-FFF2-40B4-BE49-F238E27FC236}">
                <a16:creationId xmlns:a16="http://schemas.microsoft.com/office/drawing/2014/main" id="{D7B9A3DA-B119-DCF2-41B4-23B7D76C930C}"/>
              </a:ext>
            </a:extLst>
          </p:cNvPr>
          <p:cNvSpPr txBox="1"/>
          <p:nvPr/>
        </p:nvSpPr>
        <p:spPr>
          <a:xfrm flipH="1">
            <a:off x="432430" y="300848"/>
            <a:ext cx="17847588" cy="118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dirty="0"/>
              <a:t>Épingler en tête de liste</a:t>
            </a:r>
          </a:p>
        </p:txBody>
      </p:sp>
      <p:sp>
        <p:nvSpPr>
          <p:cNvPr id="10" name="Ellipse 9">
            <a:extLst>
              <a:ext uri="{FF2B5EF4-FFF2-40B4-BE49-F238E27FC236}">
                <a16:creationId xmlns:a16="http://schemas.microsoft.com/office/drawing/2014/main" id="{0B515516-ABCC-4D64-229B-101B81080CB7}"/>
              </a:ext>
            </a:extLst>
          </p:cNvPr>
          <p:cNvSpPr/>
          <p:nvPr/>
        </p:nvSpPr>
        <p:spPr>
          <a:xfrm>
            <a:off x="7282543" y="9701502"/>
            <a:ext cx="2296886" cy="6612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pic>
        <p:nvPicPr>
          <p:cNvPr id="4" name="Image 3">
            <a:extLst>
              <a:ext uri="{FF2B5EF4-FFF2-40B4-BE49-F238E27FC236}">
                <a16:creationId xmlns:a16="http://schemas.microsoft.com/office/drawing/2014/main" id="{ECA0482E-83CF-D415-2F1E-900879A832D5}"/>
              </a:ext>
            </a:extLst>
          </p:cNvPr>
          <p:cNvPicPr>
            <a:picLocks noChangeAspect="1"/>
          </p:cNvPicPr>
          <p:nvPr/>
        </p:nvPicPr>
        <p:blipFill>
          <a:blip r:embed="rId3"/>
          <a:stretch>
            <a:fillRect/>
          </a:stretch>
        </p:blipFill>
        <p:spPr>
          <a:xfrm>
            <a:off x="12496799" y="3374572"/>
            <a:ext cx="10820438" cy="6812868"/>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Ellipse 8">
            <a:extLst>
              <a:ext uri="{FF2B5EF4-FFF2-40B4-BE49-F238E27FC236}">
                <a16:creationId xmlns:a16="http://schemas.microsoft.com/office/drawing/2014/main" id="{15D98B3B-4DC3-E91A-F655-1D9332D1E6D9}"/>
              </a:ext>
            </a:extLst>
          </p:cNvPr>
          <p:cNvSpPr/>
          <p:nvPr/>
        </p:nvSpPr>
        <p:spPr>
          <a:xfrm>
            <a:off x="12496798" y="4916361"/>
            <a:ext cx="8011888" cy="346563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13" name="Espace réservé du contenu 2">
            <a:extLst>
              <a:ext uri="{FF2B5EF4-FFF2-40B4-BE49-F238E27FC236}">
                <a16:creationId xmlns:a16="http://schemas.microsoft.com/office/drawing/2014/main" id="{9BF47E8F-3C60-C7CC-90A0-FE410ACDEBDB}"/>
              </a:ext>
            </a:extLst>
          </p:cNvPr>
          <p:cNvSpPr>
            <a:spLocks noGrp="1"/>
          </p:cNvSpPr>
          <p:nvPr>
            <p:ph idx="1"/>
          </p:nvPr>
        </p:nvSpPr>
        <p:spPr>
          <a:xfrm>
            <a:off x="432430" y="1636700"/>
            <a:ext cx="22750944" cy="147422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Cliquez sur les trois petits points …</a:t>
            </a:r>
            <a:r>
              <a:rPr lang="fr-CA" sz="3200" dirty="0">
                <a:solidFill>
                  <a:schemeClr val="tx1"/>
                </a:solidFill>
                <a:latin typeface="+mn-lt"/>
                <a:ea typeface="+mn-ea"/>
                <a:cs typeface="+mn-cs"/>
              </a:rPr>
              <a:t>, puis choisissez Épingler en tête de liste. Cliquez avec le bouton droit sur le fichier ou le dossier que vous souhaitez réorganiser, puis sélectionnez Éditer l’épingle. Sélectionnez Déplacer vers la droite ou Vers la gauche pour réorganiser l’élément. </a:t>
            </a:r>
            <a:endParaRPr lang="fr-FR" sz="3200" dirty="0">
              <a:solidFill>
                <a:schemeClr val="tx1"/>
              </a:solidFill>
              <a:latin typeface="+mn-lt"/>
              <a:ea typeface="+mn-ea"/>
              <a:cs typeface="+mn-cs"/>
            </a:endParaRPr>
          </a:p>
        </p:txBody>
      </p:sp>
      <p:pic>
        <p:nvPicPr>
          <p:cNvPr id="15" name="Image 14">
            <a:extLst>
              <a:ext uri="{FF2B5EF4-FFF2-40B4-BE49-F238E27FC236}">
                <a16:creationId xmlns:a16="http://schemas.microsoft.com/office/drawing/2014/main" id="{8E8D6C4E-F6F4-A1DF-4DBC-E0DB02E85173}"/>
              </a:ext>
            </a:extLst>
          </p:cNvPr>
          <p:cNvPicPr>
            <a:picLocks noChangeAspect="1"/>
          </p:cNvPicPr>
          <p:nvPr/>
        </p:nvPicPr>
        <p:blipFill>
          <a:blip r:embed="rId4"/>
          <a:stretch>
            <a:fillRect/>
          </a:stretch>
        </p:blipFill>
        <p:spPr>
          <a:xfrm>
            <a:off x="19170744" y="5348554"/>
            <a:ext cx="4604648" cy="6730748"/>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7" name="Rectangle 16">
            <a:extLst>
              <a:ext uri="{FF2B5EF4-FFF2-40B4-BE49-F238E27FC236}">
                <a16:creationId xmlns:a16="http://schemas.microsoft.com/office/drawing/2014/main" id="{AC793692-A7A0-66BC-929B-025BBB023D93}"/>
              </a:ext>
            </a:extLst>
          </p:cNvPr>
          <p:cNvSpPr/>
          <p:nvPr/>
        </p:nvSpPr>
        <p:spPr>
          <a:xfrm>
            <a:off x="19170744" y="9144001"/>
            <a:ext cx="4604648" cy="779786"/>
          </a:xfrm>
          <a:prstGeom prst="rect">
            <a:avLst/>
          </a:prstGeom>
          <a:solidFill>
            <a:srgbClr val="FFFF00">
              <a:alpha val="18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CA" sz="4000"/>
          </a:p>
        </p:txBody>
      </p:sp>
    </p:spTree>
    <p:extLst>
      <p:ext uri="{BB962C8B-B14F-4D97-AF65-F5344CB8AC3E}">
        <p14:creationId xmlns:p14="http://schemas.microsoft.com/office/powerpoint/2010/main" val="267933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BEE35D-4AA2-0809-D845-6317BB7CA0BE}"/>
              </a:ext>
            </a:extLst>
          </p:cNvPr>
          <p:cNvPicPr>
            <a:picLocks noChangeAspect="1"/>
          </p:cNvPicPr>
          <p:nvPr/>
        </p:nvPicPr>
        <p:blipFill rotWithShape="1">
          <a:blip r:embed="rId2"/>
          <a:srcRect r="10235"/>
          <a:stretch/>
        </p:blipFill>
        <p:spPr>
          <a:xfrm>
            <a:off x="3209111" y="3745182"/>
            <a:ext cx="8286206" cy="818112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ZoneTexte 6">
            <a:extLst>
              <a:ext uri="{FF2B5EF4-FFF2-40B4-BE49-F238E27FC236}">
                <a16:creationId xmlns:a16="http://schemas.microsoft.com/office/drawing/2014/main" id="{D7B9A3DA-B119-DCF2-41B4-23B7D76C930C}"/>
              </a:ext>
            </a:extLst>
          </p:cNvPr>
          <p:cNvSpPr txBox="1"/>
          <p:nvPr/>
        </p:nvSpPr>
        <p:spPr>
          <a:xfrm flipH="1">
            <a:off x="432430" y="-361618"/>
            <a:ext cx="21840690" cy="2179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dirty="0"/>
              <a:t>Déplacer un document ou un fichier</a:t>
            </a:r>
          </a:p>
        </p:txBody>
      </p:sp>
      <p:sp>
        <p:nvSpPr>
          <p:cNvPr id="10" name="Ellipse 9">
            <a:extLst>
              <a:ext uri="{FF2B5EF4-FFF2-40B4-BE49-F238E27FC236}">
                <a16:creationId xmlns:a16="http://schemas.microsoft.com/office/drawing/2014/main" id="{0B515516-ABCC-4D64-229B-101B81080CB7}"/>
              </a:ext>
            </a:extLst>
          </p:cNvPr>
          <p:cNvSpPr/>
          <p:nvPr/>
        </p:nvSpPr>
        <p:spPr>
          <a:xfrm>
            <a:off x="7369632" y="9509915"/>
            <a:ext cx="1635032" cy="4875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6" name="Espace réservé du contenu 2">
            <a:extLst>
              <a:ext uri="{FF2B5EF4-FFF2-40B4-BE49-F238E27FC236}">
                <a16:creationId xmlns:a16="http://schemas.microsoft.com/office/drawing/2014/main" id="{404C8CDE-8A94-D5D0-D5A2-DC7126A39C79}"/>
              </a:ext>
            </a:extLst>
          </p:cNvPr>
          <p:cNvSpPr>
            <a:spLocks noGrp="1"/>
          </p:cNvSpPr>
          <p:nvPr>
            <p:ph idx="1"/>
          </p:nvPr>
        </p:nvSpPr>
        <p:spPr>
          <a:xfrm>
            <a:off x="432430" y="1636700"/>
            <a:ext cx="22750944" cy="147422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Cliquez sur les trois petits points …</a:t>
            </a:r>
            <a:r>
              <a:rPr lang="fr-CA" sz="3200" dirty="0">
                <a:solidFill>
                  <a:schemeClr val="tx1"/>
                </a:solidFill>
                <a:latin typeface="+mn-lt"/>
                <a:ea typeface="+mn-ea"/>
                <a:cs typeface="+mn-cs"/>
              </a:rPr>
              <a:t>, puis choisissez Déplacer vers. Vous avez la possibilité de déplacer un document ou un fichier vers un autre emplacement dans SharePoint : un autre dossier, une autre bibliothèque ou un site SharePoint.</a:t>
            </a:r>
            <a:endParaRPr lang="fr-FR" sz="3200" dirty="0">
              <a:solidFill>
                <a:schemeClr val="tx1"/>
              </a:solidFill>
              <a:latin typeface="+mn-lt"/>
              <a:ea typeface="+mn-ea"/>
              <a:cs typeface="+mn-cs"/>
            </a:endParaRPr>
          </a:p>
        </p:txBody>
      </p:sp>
      <p:pic>
        <p:nvPicPr>
          <p:cNvPr id="11" name="Image 10">
            <a:extLst>
              <a:ext uri="{FF2B5EF4-FFF2-40B4-BE49-F238E27FC236}">
                <a16:creationId xmlns:a16="http://schemas.microsoft.com/office/drawing/2014/main" id="{86FE8D0C-8717-BE6B-71EC-BE6E5D397E41}"/>
              </a:ext>
            </a:extLst>
          </p:cNvPr>
          <p:cNvPicPr>
            <a:picLocks noChangeAspect="1"/>
          </p:cNvPicPr>
          <p:nvPr/>
        </p:nvPicPr>
        <p:blipFill>
          <a:blip r:embed="rId3"/>
          <a:stretch>
            <a:fillRect/>
          </a:stretch>
        </p:blipFill>
        <p:spPr>
          <a:xfrm>
            <a:off x="12972574" y="4332512"/>
            <a:ext cx="10210800" cy="6429376"/>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Flèche : droite 11">
            <a:extLst>
              <a:ext uri="{FF2B5EF4-FFF2-40B4-BE49-F238E27FC236}">
                <a16:creationId xmlns:a16="http://schemas.microsoft.com/office/drawing/2014/main" id="{69C85798-97E5-F73E-3FB3-A7BF72FEB17E}"/>
              </a:ext>
            </a:extLst>
          </p:cNvPr>
          <p:cNvSpPr/>
          <p:nvPr/>
        </p:nvSpPr>
        <p:spPr>
          <a:xfrm>
            <a:off x="11876535" y="7303920"/>
            <a:ext cx="819326" cy="4865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Tree>
    <p:extLst>
      <p:ext uri="{BB962C8B-B14F-4D97-AF65-F5344CB8AC3E}">
        <p14:creationId xmlns:p14="http://schemas.microsoft.com/office/powerpoint/2010/main" val="4139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7A914C88-B786-565B-E86B-6756414C7E82}"/>
              </a:ext>
            </a:extLst>
          </p:cNvPr>
          <p:cNvSpPr>
            <a:spLocks noGrp="1"/>
          </p:cNvSpPr>
          <p:nvPr>
            <p:ph idx="1"/>
          </p:nvPr>
        </p:nvSpPr>
        <p:spPr>
          <a:xfrm>
            <a:off x="432430" y="1636699"/>
            <a:ext cx="22750944" cy="800219"/>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Plusieurs membres d’une même équipe peuvent coéditer un même document instantanément !</a:t>
            </a:r>
          </a:p>
        </p:txBody>
      </p:sp>
      <p:sp>
        <p:nvSpPr>
          <p:cNvPr id="7" name="ZoneTexte 6">
            <a:extLst>
              <a:ext uri="{FF2B5EF4-FFF2-40B4-BE49-F238E27FC236}">
                <a16:creationId xmlns:a16="http://schemas.microsoft.com/office/drawing/2014/main" id="{D7B9A3DA-B119-DCF2-41B4-23B7D76C930C}"/>
              </a:ext>
            </a:extLst>
          </p:cNvPr>
          <p:cNvSpPr txBox="1"/>
          <p:nvPr/>
        </p:nvSpPr>
        <p:spPr>
          <a:xfrm flipH="1">
            <a:off x="432430" y="-414808"/>
            <a:ext cx="22200730" cy="2179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dirty="0"/>
              <a:t>Co-éditer un fichier dans </a:t>
            </a:r>
            <a:r>
              <a:rPr lang="fr-CA" dirty="0" err="1"/>
              <a:t>Sharepoint</a:t>
            </a:r>
            <a:r>
              <a:rPr lang="fr-CA" dirty="0"/>
              <a:t> </a:t>
            </a:r>
          </a:p>
        </p:txBody>
      </p:sp>
      <p:pic>
        <p:nvPicPr>
          <p:cNvPr id="3" name="Image 2" descr="Une image contenant texte, capture d’écran, logiciel, Page web&#10;&#10;Description générée automatiquement">
            <a:extLst>
              <a:ext uri="{FF2B5EF4-FFF2-40B4-BE49-F238E27FC236}">
                <a16:creationId xmlns:a16="http://schemas.microsoft.com/office/drawing/2014/main" id="{F40E1D08-9591-AE7A-B3F1-629F458E0A13}"/>
              </a:ext>
            </a:extLst>
          </p:cNvPr>
          <p:cNvPicPr>
            <a:picLocks noChangeAspect="1"/>
          </p:cNvPicPr>
          <p:nvPr/>
        </p:nvPicPr>
        <p:blipFill>
          <a:blip r:embed="rId2"/>
          <a:stretch>
            <a:fillRect/>
          </a:stretch>
        </p:blipFill>
        <p:spPr>
          <a:xfrm>
            <a:off x="644435" y="2756628"/>
            <a:ext cx="15189034" cy="4259060"/>
          </a:xfrm>
          <a:prstGeom prst="roundRect">
            <a:avLst>
              <a:gd name="adj" fmla="val 4167"/>
            </a:avLst>
          </a:prstGeom>
          <a:solidFill>
            <a:srgbClr val="FFFFFF"/>
          </a:solidFill>
          <a:ln w="1905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 7">
            <a:extLst>
              <a:ext uri="{FF2B5EF4-FFF2-40B4-BE49-F238E27FC236}">
                <a16:creationId xmlns:a16="http://schemas.microsoft.com/office/drawing/2014/main" id="{EA64C52A-551B-264D-DE0B-F4D89E36B13B}"/>
              </a:ext>
            </a:extLst>
          </p:cNvPr>
          <p:cNvPicPr>
            <a:picLocks noChangeAspect="1"/>
          </p:cNvPicPr>
          <p:nvPr/>
        </p:nvPicPr>
        <p:blipFill>
          <a:blip r:embed="rId3"/>
          <a:stretch>
            <a:fillRect/>
          </a:stretch>
        </p:blipFill>
        <p:spPr>
          <a:xfrm>
            <a:off x="7994340" y="5695407"/>
            <a:ext cx="14152012" cy="6009650"/>
          </a:xfrm>
          <a:prstGeom prst="roundRect">
            <a:avLst>
              <a:gd name="adj" fmla="val 4167"/>
            </a:avLst>
          </a:prstGeom>
          <a:solidFill>
            <a:srgbClr val="FFFFFF"/>
          </a:solidFill>
          <a:ln w="1905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74186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BEE35D-4AA2-0809-D845-6317BB7CA0BE}"/>
              </a:ext>
            </a:extLst>
          </p:cNvPr>
          <p:cNvPicPr>
            <a:picLocks noChangeAspect="1"/>
          </p:cNvPicPr>
          <p:nvPr/>
        </p:nvPicPr>
        <p:blipFill rotWithShape="1">
          <a:blip r:embed="rId2"/>
          <a:srcRect r="26357"/>
          <a:stretch/>
        </p:blipFill>
        <p:spPr>
          <a:xfrm>
            <a:off x="1822848" y="3396839"/>
            <a:ext cx="8055430" cy="969439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ZoneTexte 6">
            <a:extLst>
              <a:ext uri="{FF2B5EF4-FFF2-40B4-BE49-F238E27FC236}">
                <a16:creationId xmlns:a16="http://schemas.microsoft.com/office/drawing/2014/main" id="{D7B9A3DA-B119-DCF2-41B4-23B7D76C930C}"/>
              </a:ext>
            </a:extLst>
          </p:cNvPr>
          <p:cNvSpPr txBox="1"/>
          <p:nvPr/>
        </p:nvSpPr>
        <p:spPr>
          <a:xfrm flipH="1">
            <a:off x="646377" y="-325869"/>
            <a:ext cx="23064826" cy="2179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dirty="0"/>
              <a:t>Historiques des versions d’un document</a:t>
            </a:r>
          </a:p>
        </p:txBody>
      </p:sp>
      <p:sp>
        <p:nvSpPr>
          <p:cNvPr id="10" name="Ellipse 9">
            <a:extLst>
              <a:ext uri="{FF2B5EF4-FFF2-40B4-BE49-F238E27FC236}">
                <a16:creationId xmlns:a16="http://schemas.microsoft.com/office/drawing/2014/main" id="{0B515516-ABCC-4D64-229B-101B81080CB7}"/>
              </a:ext>
            </a:extLst>
          </p:cNvPr>
          <p:cNvSpPr/>
          <p:nvPr/>
        </p:nvSpPr>
        <p:spPr>
          <a:xfrm>
            <a:off x="6732304" y="9701502"/>
            <a:ext cx="2296886" cy="6612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13" name="Espace réservé du contenu 2">
            <a:extLst>
              <a:ext uri="{FF2B5EF4-FFF2-40B4-BE49-F238E27FC236}">
                <a16:creationId xmlns:a16="http://schemas.microsoft.com/office/drawing/2014/main" id="{9BF47E8F-3C60-C7CC-90A0-FE410ACDEBDB}"/>
              </a:ext>
            </a:extLst>
          </p:cNvPr>
          <p:cNvSpPr>
            <a:spLocks noGrp="1"/>
          </p:cNvSpPr>
          <p:nvPr>
            <p:ph idx="1"/>
          </p:nvPr>
        </p:nvSpPr>
        <p:spPr>
          <a:xfrm>
            <a:off x="432430" y="1500066"/>
            <a:ext cx="22200730" cy="1396836"/>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Cliquez sur les trois petits points …</a:t>
            </a:r>
            <a:r>
              <a:rPr lang="fr-CA" sz="3200" dirty="0">
                <a:solidFill>
                  <a:schemeClr val="tx1"/>
                </a:solidFill>
                <a:latin typeface="+mn-lt"/>
                <a:ea typeface="+mn-ea"/>
                <a:cs typeface="+mn-cs"/>
              </a:rPr>
              <a:t>, puis sur historique des versions. Cliquez avec le bouton droit sur l’espace entre le nom et la date de l’élément ou du document, puis cliquez sur Historique des versions dans le menu. Vous devrez faire défiler le menu pour afficher l’historique des versions. La liste des versions du fichier s’affichera.</a:t>
            </a:r>
            <a:endParaRPr lang="fr-FR" sz="3200" dirty="0">
              <a:solidFill>
                <a:schemeClr val="tx1"/>
              </a:solidFill>
              <a:latin typeface="+mn-lt"/>
              <a:ea typeface="+mn-ea"/>
              <a:cs typeface="+mn-cs"/>
            </a:endParaRPr>
          </a:p>
        </p:txBody>
      </p:sp>
      <p:pic>
        <p:nvPicPr>
          <p:cNvPr id="3" name="Image 2">
            <a:extLst>
              <a:ext uri="{FF2B5EF4-FFF2-40B4-BE49-F238E27FC236}">
                <a16:creationId xmlns:a16="http://schemas.microsoft.com/office/drawing/2014/main" id="{C5A42377-440F-5F38-0FB2-B9B14C2EDFF1}"/>
              </a:ext>
            </a:extLst>
          </p:cNvPr>
          <p:cNvPicPr>
            <a:picLocks noChangeAspect="1"/>
          </p:cNvPicPr>
          <p:nvPr/>
        </p:nvPicPr>
        <p:blipFill>
          <a:blip r:embed="rId3"/>
          <a:stretch>
            <a:fillRect/>
          </a:stretch>
        </p:blipFill>
        <p:spPr>
          <a:xfrm>
            <a:off x="10007523" y="3420367"/>
            <a:ext cx="8055428" cy="4611038"/>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 7">
            <a:extLst>
              <a:ext uri="{FF2B5EF4-FFF2-40B4-BE49-F238E27FC236}">
                <a16:creationId xmlns:a16="http://schemas.microsoft.com/office/drawing/2014/main" id="{67466930-E65C-1938-9ECD-5263F2B9660A}"/>
              </a:ext>
            </a:extLst>
          </p:cNvPr>
          <p:cNvPicPr>
            <a:picLocks noChangeAspect="1"/>
          </p:cNvPicPr>
          <p:nvPr/>
        </p:nvPicPr>
        <p:blipFill>
          <a:blip r:embed="rId4"/>
          <a:stretch>
            <a:fillRect/>
          </a:stretch>
        </p:blipFill>
        <p:spPr>
          <a:xfrm>
            <a:off x="19094922" y="3099960"/>
            <a:ext cx="4186310" cy="10166752"/>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 11">
            <a:extLst>
              <a:ext uri="{FF2B5EF4-FFF2-40B4-BE49-F238E27FC236}">
                <a16:creationId xmlns:a16="http://schemas.microsoft.com/office/drawing/2014/main" id="{2B811259-EC33-9332-440E-3B96E8B083BF}"/>
              </a:ext>
            </a:extLst>
          </p:cNvPr>
          <p:cNvPicPr>
            <a:picLocks noChangeAspect="1"/>
          </p:cNvPicPr>
          <p:nvPr/>
        </p:nvPicPr>
        <p:blipFill rotWithShape="1">
          <a:blip r:embed="rId5"/>
          <a:srcRect r="41317"/>
          <a:stretch/>
        </p:blipFill>
        <p:spPr>
          <a:xfrm>
            <a:off x="10109219" y="9894785"/>
            <a:ext cx="8685416" cy="180319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Ellipse 13">
            <a:extLst>
              <a:ext uri="{FF2B5EF4-FFF2-40B4-BE49-F238E27FC236}">
                <a16:creationId xmlns:a16="http://schemas.microsoft.com/office/drawing/2014/main" id="{3217D2E7-E774-CAF2-CE1B-660CD75C17B9}"/>
              </a:ext>
            </a:extLst>
          </p:cNvPr>
          <p:cNvSpPr/>
          <p:nvPr/>
        </p:nvSpPr>
        <p:spPr>
          <a:xfrm>
            <a:off x="16342100" y="9823986"/>
            <a:ext cx="2296886" cy="6612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16" name="Ellipse 15">
            <a:extLst>
              <a:ext uri="{FF2B5EF4-FFF2-40B4-BE49-F238E27FC236}">
                <a16:creationId xmlns:a16="http://schemas.microsoft.com/office/drawing/2014/main" id="{A33C838C-F63B-C607-22F3-78B13DB08C65}"/>
              </a:ext>
            </a:extLst>
          </p:cNvPr>
          <p:cNvSpPr/>
          <p:nvPr/>
        </p:nvSpPr>
        <p:spPr>
          <a:xfrm>
            <a:off x="9881904" y="9701502"/>
            <a:ext cx="2296886" cy="6612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Tree>
    <p:extLst>
      <p:ext uri="{BB962C8B-B14F-4D97-AF65-F5344CB8AC3E}">
        <p14:creationId xmlns:p14="http://schemas.microsoft.com/office/powerpoint/2010/main" val="12963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16991636" y="16235424"/>
            <a:ext cx="184731" cy="830997"/>
          </a:xfrm>
          <a:prstGeom prst="rect">
            <a:avLst/>
          </a:prstGeom>
          <a:noFill/>
        </p:spPr>
        <p:txBody>
          <a:bodyPr wrap="none" rtlCol="0">
            <a:spAutoFit/>
          </a:bodyPr>
          <a:lstStyle/>
          <a:p>
            <a:pPr defTabSz="2438430" eaLnBrk="1" fontAlgn="auto" hangingPunct="1">
              <a:spcBef>
                <a:spcPts val="0"/>
              </a:spcBef>
              <a:spcAft>
                <a:spcPts val="0"/>
              </a:spcAft>
              <a:defRPr/>
            </a:pPr>
            <a:endParaRPr lang="fr-CA" sz="4800" dirty="0">
              <a:solidFill>
                <a:prstClr val="black"/>
              </a:solidFill>
              <a:latin typeface="Arial"/>
              <a:ea typeface="+mn-ea"/>
              <a:cs typeface="+mn-cs"/>
            </a:endParaRPr>
          </a:p>
        </p:txBody>
      </p:sp>
      <p:sp>
        <p:nvSpPr>
          <p:cNvPr id="2" name="Titre 1">
            <a:extLst>
              <a:ext uri="{FF2B5EF4-FFF2-40B4-BE49-F238E27FC236}">
                <a16:creationId xmlns:a16="http://schemas.microsoft.com/office/drawing/2014/main" id="{3C504747-CC44-E231-B690-CCE667B43D7A}"/>
              </a:ext>
            </a:extLst>
          </p:cNvPr>
          <p:cNvSpPr txBox="1">
            <a:spLocks/>
          </p:cNvSpPr>
          <p:nvPr/>
        </p:nvSpPr>
        <p:spPr>
          <a:xfrm>
            <a:off x="850604" y="343270"/>
            <a:ext cx="22862675" cy="1834210"/>
          </a:xfrm>
          <a:prstGeom prst="rect">
            <a:avLst/>
          </a:prstGeom>
        </p:spPr>
        <p:txBody>
          <a:bodyPr vert="horz" lIns="0" tIns="0" rIns="0" bIns="0" rtlCol="0" anchor="b" anchorCtr="0">
            <a:noAutofit/>
          </a:bodyPr>
          <a:lstStyle>
            <a:lvl1pPr algn="l" defTabSz="914400" rtl="0" eaLnBrk="1" latinLnBrk="0" hangingPunct="1">
              <a:lnSpc>
                <a:spcPts val="6000"/>
              </a:lnSpc>
              <a:spcBef>
                <a:spcPts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lvl="0">
              <a:lnSpc>
                <a:spcPct val="100000"/>
              </a:lnSpc>
            </a:pPr>
            <a:r>
              <a:rPr lang="fr-CA" sz="5333" dirty="0">
                <a:latin typeface="+mn-lt"/>
              </a:rPr>
              <a:t>Restaurer/Supprimer une version précédente d’un élément ou d’un fichier dans SharePoint.</a:t>
            </a:r>
          </a:p>
        </p:txBody>
      </p:sp>
      <p:sp>
        <p:nvSpPr>
          <p:cNvPr id="6" name="ZoneTexte 5">
            <a:extLst>
              <a:ext uri="{FF2B5EF4-FFF2-40B4-BE49-F238E27FC236}">
                <a16:creationId xmlns:a16="http://schemas.microsoft.com/office/drawing/2014/main" id="{62EE68A4-CA3F-25A1-0712-D2BED59934F5}"/>
              </a:ext>
            </a:extLst>
          </p:cNvPr>
          <p:cNvSpPr txBox="1"/>
          <p:nvPr/>
        </p:nvSpPr>
        <p:spPr>
          <a:xfrm>
            <a:off x="626536" y="4277154"/>
            <a:ext cx="16089571" cy="7437870"/>
          </a:xfrm>
          <a:prstGeom prst="rect">
            <a:avLst/>
          </a:prstGeom>
          <a:noFill/>
        </p:spPr>
        <p:txBody>
          <a:bodyPr wrap="square">
            <a:spAutoFit/>
          </a:bodyPr>
          <a:lstStyle/>
          <a:p>
            <a:pPr marL="609608" indent="-609608">
              <a:buFont typeface="+mj-lt"/>
              <a:buAutoNum type="arabicPeriod"/>
            </a:pPr>
            <a:r>
              <a:rPr lang="fr-FR" sz="2667" i="1" dirty="0">
                <a:solidFill>
                  <a:schemeClr val="tx1"/>
                </a:solidFill>
                <a:latin typeface="+mn-lt"/>
              </a:rPr>
              <a:t>Dans la barre de lancement rapide, ouvrez la liste ou la bibliothèque.</a:t>
            </a:r>
          </a:p>
          <a:p>
            <a:pPr marL="609608" indent="-609608">
              <a:buFont typeface="+mj-lt"/>
              <a:buAutoNum type="arabicPeriod"/>
            </a:pPr>
            <a:endParaRPr lang="fr-FR" sz="2667" i="1" dirty="0">
              <a:solidFill>
                <a:schemeClr val="tx1"/>
              </a:solidFill>
              <a:latin typeface="+mn-lt"/>
            </a:endParaRPr>
          </a:p>
          <a:p>
            <a:pPr marL="609608" indent="-609608">
              <a:buFont typeface="+mj-lt"/>
              <a:buAutoNum type="arabicPeriod"/>
            </a:pPr>
            <a:r>
              <a:rPr lang="fr-FR" sz="2667" i="1" dirty="0">
                <a:solidFill>
                  <a:schemeClr val="tx1"/>
                </a:solidFill>
                <a:latin typeface="+mn-lt"/>
              </a:rPr>
              <a:t>Cliquez avec le bouton droit de la souris sur l’espace entre le nom de l’élément ou du document et la date, puis dans le menu, sélectionnez Historique des versions. Pour afficher l’historique des versions, vous devrez peut-être faire défiler le menu</a:t>
            </a:r>
          </a:p>
          <a:p>
            <a:pPr marL="609608" indent="-609608">
              <a:buFont typeface="+mj-lt"/>
              <a:buAutoNum type="arabicPeriod"/>
            </a:pPr>
            <a:endParaRPr lang="fr-FR" sz="2667" i="1" dirty="0">
              <a:solidFill>
                <a:schemeClr val="tx1"/>
              </a:solidFill>
              <a:latin typeface="+mn-lt"/>
            </a:endParaRPr>
          </a:p>
          <a:p>
            <a:endParaRPr lang="fr-CA" sz="2933" b="1" u="sng" dirty="0">
              <a:solidFill>
                <a:schemeClr val="tx1"/>
              </a:solidFill>
              <a:latin typeface="+mn-lt"/>
            </a:endParaRPr>
          </a:p>
          <a:p>
            <a:r>
              <a:rPr lang="fr-CA" sz="2933" b="1" u="sng" dirty="0">
                <a:solidFill>
                  <a:schemeClr val="tx1"/>
                </a:solidFill>
                <a:latin typeface="+mn-lt"/>
              </a:rPr>
              <a:t>Pour supprimer des versions précédentes d’éléments ou de fichiers dans SharePoint
</a:t>
            </a:r>
            <a:r>
              <a:rPr lang="fr-CA" sz="2933" b="1" dirty="0">
                <a:solidFill>
                  <a:schemeClr val="tx1"/>
                </a:solidFill>
                <a:latin typeface="+mn-lt"/>
              </a:rPr>
              <a:t>Accédez à la liste ou à la bibliothèque pour laquelle vous souhaitez supprimer une version précédente.
</a:t>
            </a:r>
          </a:p>
          <a:p>
            <a:r>
              <a:rPr lang="fr-CA" sz="2933" b="1" dirty="0">
                <a:solidFill>
                  <a:schemeClr val="tx1"/>
                </a:solidFill>
                <a:latin typeface="+mn-lt"/>
              </a:rPr>
              <a:t>Sélectionnez Contenu du site, puis sélectionnez le nom de votre liste ou bibliothèque.
Cliquez avec le bouton droit de la souris sur l’espace entre le nom de l’élément ou du document et la date, puis dans le menu, sélectionnez Historique des versions. Pour afficher l’historique des versions, vous devrez peut-être faire défiler le menu.</a:t>
            </a:r>
            <a:br>
              <a:rPr lang="fr-CA" sz="2667" dirty="0">
                <a:solidFill>
                  <a:schemeClr val="tx1"/>
                </a:solidFill>
                <a:latin typeface="+mn-lt"/>
              </a:rPr>
            </a:br>
            <a:endParaRPr lang="fr-CA" sz="2667" dirty="0">
              <a:solidFill>
                <a:schemeClr val="tx1"/>
              </a:solidFill>
              <a:latin typeface="+mn-lt"/>
            </a:endParaRPr>
          </a:p>
          <a:p>
            <a:endParaRPr lang="fr-FR" sz="2667" i="1" dirty="0">
              <a:solidFill>
                <a:schemeClr val="tx1"/>
              </a:solidFill>
              <a:latin typeface="+mn-lt"/>
            </a:endParaRPr>
          </a:p>
        </p:txBody>
      </p:sp>
      <p:pic>
        <p:nvPicPr>
          <p:cNvPr id="9218" name="Picture 2" descr="Version History dialog box with 3 versions.">
            <a:extLst>
              <a:ext uri="{FF2B5EF4-FFF2-40B4-BE49-F238E27FC236}">
                <a16:creationId xmlns:a16="http://schemas.microsoft.com/office/drawing/2014/main" id="{85BBE73E-13FC-7832-70C3-D23C6AC66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2679" y="1675263"/>
            <a:ext cx="7820717" cy="2601891"/>
          </a:xfrm>
          <a:prstGeom prst="roundRect">
            <a:avLst>
              <a:gd name="adj" fmla="val 4167"/>
            </a:avLst>
          </a:prstGeom>
          <a:solidFill>
            <a:srgbClr val="FFFFFF"/>
          </a:solidFill>
          <a:ln w="7620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220" name="Picture 4" descr="Version history options (view, restore, delete)">
            <a:extLst>
              <a:ext uri="{FF2B5EF4-FFF2-40B4-BE49-F238E27FC236}">
                <a16:creationId xmlns:a16="http://schemas.microsoft.com/office/drawing/2014/main" id="{8DE1A5F9-5066-04C7-24CC-FE45A16B1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6656" y="6281936"/>
            <a:ext cx="4856323" cy="4214923"/>
          </a:xfrm>
          <a:prstGeom prst="roundRect">
            <a:avLst>
              <a:gd name="adj" fmla="val 4167"/>
            </a:avLst>
          </a:prstGeom>
          <a:solidFill>
            <a:srgbClr val="FFFFFF"/>
          </a:solidFill>
          <a:ln w="7620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6614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BEE35D-4AA2-0809-D845-6317BB7CA0BE}"/>
              </a:ext>
            </a:extLst>
          </p:cNvPr>
          <p:cNvPicPr>
            <a:picLocks noChangeAspect="1"/>
          </p:cNvPicPr>
          <p:nvPr/>
        </p:nvPicPr>
        <p:blipFill rotWithShape="1">
          <a:blip r:embed="rId2"/>
          <a:srcRect r="10235"/>
          <a:stretch/>
        </p:blipFill>
        <p:spPr>
          <a:xfrm>
            <a:off x="2373087" y="3396839"/>
            <a:ext cx="9818914" cy="969439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ZoneTexte 6">
            <a:extLst>
              <a:ext uri="{FF2B5EF4-FFF2-40B4-BE49-F238E27FC236}">
                <a16:creationId xmlns:a16="http://schemas.microsoft.com/office/drawing/2014/main" id="{D7B9A3DA-B119-DCF2-41B4-23B7D76C930C}"/>
              </a:ext>
            </a:extLst>
          </p:cNvPr>
          <p:cNvSpPr txBox="1"/>
          <p:nvPr/>
        </p:nvSpPr>
        <p:spPr>
          <a:xfrm flipH="1">
            <a:off x="698334" y="-199961"/>
            <a:ext cx="23280850" cy="2179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CA" sz="6000" dirty="0"/>
              <a:t>Verrouiller un fichier pour modification ou Extraction</a:t>
            </a:r>
          </a:p>
        </p:txBody>
      </p:sp>
      <p:sp>
        <p:nvSpPr>
          <p:cNvPr id="10" name="Ellipse 9">
            <a:extLst>
              <a:ext uri="{FF2B5EF4-FFF2-40B4-BE49-F238E27FC236}">
                <a16:creationId xmlns:a16="http://schemas.microsoft.com/office/drawing/2014/main" id="{0B515516-ABCC-4D64-229B-101B81080CB7}"/>
              </a:ext>
            </a:extLst>
          </p:cNvPr>
          <p:cNvSpPr/>
          <p:nvPr/>
        </p:nvSpPr>
        <p:spPr>
          <a:xfrm>
            <a:off x="7282543" y="11947132"/>
            <a:ext cx="2296886" cy="6612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13" name="Espace réservé du contenu 2">
            <a:extLst>
              <a:ext uri="{FF2B5EF4-FFF2-40B4-BE49-F238E27FC236}">
                <a16:creationId xmlns:a16="http://schemas.microsoft.com/office/drawing/2014/main" id="{9BF47E8F-3C60-C7CC-90A0-FE410ACDEBDB}"/>
              </a:ext>
            </a:extLst>
          </p:cNvPr>
          <p:cNvSpPr>
            <a:spLocks noGrp="1"/>
          </p:cNvSpPr>
          <p:nvPr>
            <p:ph idx="1"/>
          </p:nvPr>
        </p:nvSpPr>
        <p:spPr>
          <a:xfrm>
            <a:off x="432430" y="1636699"/>
            <a:ext cx="22750944" cy="111993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Cliquez sur les trois petits points …</a:t>
            </a:r>
            <a:r>
              <a:rPr lang="fr-CA" sz="3200" dirty="0">
                <a:solidFill>
                  <a:schemeClr val="tx1"/>
                </a:solidFill>
                <a:latin typeface="+mn-lt"/>
                <a:ea typeface="+mn-ea"/>
                <a:cs typeface="+mn-cs"/>
              </a:rPr>
              <a:t>, puis choisissez Plus, puis Extraire. Vous pouvez ainsi verrouiller le document pour un certain temps pour faire ses modifications et puis le déverrouiller aux autres membres du site SharePoint.</a:t>
            </a:r>
            <a:endParaRPr lang="fr-FR" sz="3200" dirty="0">
              <a:solidFill>
                <a:schemeClr val="tx1"/>
              </a:solidFill>
              <a:latin typeface="+mn-lt"/>
              <a:ea typeface="+mn-ea"/>
              <a:cs typeface="+mn-cs"/>
            </a:endParaRPr>
          </a:p>
        </p:txBody>
      </p:sp>
      <p:pic>
        <p:nvPicPr>
          <p:cNvPr id="3" name="Image 2">
            <a:extLst>
              <a:ext uri="{FF2B5EF4-FFF2-40B4-BE49-F238E27FC236}">
                <a16:creationId xmlns:a16="http://schemas.microsoft.com/office/drawing/2014/main" id="{420D06C7-309E-0365-7C93-F65683B3B762}"/>
              </a:ext>
            </a:extLst>
          </p:cNvPr>
          <p:cNvPicPr>
            <a:picLocks noChangeAspect="1"/>
          </p:cNvPicPr>
          <p:nvPr/>
        </p:nvPicPr>
        <p:blipFill rotWithShape="1">
          <a:blip r:embed="rId3"/>
          <a:srcRect r="18603"/>
          <a:stretch/>
        </p:blipFill>
        <p:spPr>
          <a:xfrm>
            <a:off x="10222407" y="6638098"/>
            <a:ext cx="2259746" cy="2166044"/>
          </a:xfrm>
          <a:prstGeom prst="rect">
            <a:avLst/>
          </a:prstGeom>
          <a:ln>
            <a:solidFill>
              <a:schemeClr val="accent4">
                <a:lumMod val="75000"/>
              </a:schemeClr>
            </a:solidFill>
          </a:ln>
        </p:spPr>
      </p:pic>
      <p:sp>
        <p:nvSpPr>
          <p:cNvPr id="6" name="Ellipse 5">
            <a:extLst>
              <a:ext uri="{FF2B5EF4-FFF2-40B4-BE49-F238E27FC236}">
                <a16:creationId xmlns:a16="http://schemas.microsoft.com/office/drawing/2014/main" id="{2803BBA6-792A-2C87-6E7A-A74A536C6505}"/>
              </a:ext>
            </a:extLst>
          </p:cNvPr>
          <p:cNvSpPr/>
          <p:nvPr/>
        </p:nvSpPr>
        <p:spPr>
          <a:xfrm>
            <a:off x="10097062" y="8260818"/>
            <a:ext cx="1316052" cy="60864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pic>
        <p:nvPicPr>
          <p:cNvPr id="11" name="Image 10">
            <a:extLst>
              <a:ext uri="{FF2B5EF4-FFF2-40B4-BE49-F238E27FC236}">
                <a16:creationId xmlns:a16="http://schemas.microsoft.com/office/drawing/2014/main" id="{ECAC0418-BAC7-ED16-6BF9-749D0D9733AF}"/>
              </a:ext>
            </a:extLst>
          </p:cNvPr>
          <p:cNvPicPr>
            <a:picLocks noChangeAspect="1"/>
          </p:cNvPicPr>
          <p:nvPr/>
        </p:nvPicPr>
        <p:blipFill rotWithShape="1">
          <a:blip r:embed="rId4"/>
          <a:srcRect l="3746" t="27143" b="22211"/>
          <a:stretch/>
        </p:blipFill>
        <p:spPr>
          <a:xfrm>
            <a:off x="12805298" y="5111339"/>
            <a:ext cx="10378076" cy="111993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Image 15">
            <a:extLst>
              <a:ext uri="{FF2B5EF4-FFF2-40B4-BE49-F238E27FC236}">
                <a16:creationId xmlns:a16="http://schemas.microsoft.com/office/drawing/2014/main" id="{B34384AE-C3DA-7CB6-8F24-6713B9DF2D45}"/>
              </a:ext>
            </a:extLst>
          </p:cNvPr>
          <p:cNvPicPr>
            <a:picLocks noChangeAspect="1"/>
          </p:cNvPicPr>
          <p:nvPr/>
        </p:nvPicPr>
        <p:blipFill>
          <a:blip r:embed="rId5"/>
          <a:stretch>
            <a:fillRect/>
          </a:stretch>
        </p:blipFill>
        <p:spPr>
          <a:xfrm>
            <a:off x="16093408" y="8469642"/>
            <a:ext cx="3467100" cy="342900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Flèche : droite 18">
            <a:extLst>
              <a:ext uri="{FF2B5EF4-FFF2-40B4-BE49-F238E27FC236}">
                <a16:creationId xmlns:a16="http://schemas.microsoft.com/office/drawing/2014/main" id="{DB68C549-EB9F-23A6-EB92-1168EE18AA95}"/>
              </a:ext>
            </a:extLst>
          </p:cNvPr>
          <p:cNvSpPr/>
          <p:nvPr/>
        </p:nvSpPr>
        <p:spPr>
          <a:xfrm rot="5400000">
            <a:off x="17174015" y="6979898"/>
            <a:ext cx="819326" cy="4865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20" name="Ellipse 19">
            <a:extLst>
              <a:ext uri="{FF2B5EF4-FFF2-40B4-BE49-F238E27FC236}">
                <a16:creationId xmlns:a16="http://schemas.microsoft.com/office/drawing/2014/main" id="{EC191F2B-7D91-E541-CDBC-E13596AB3893}"/>
              </a:ext>
            </a:extLst>
          </p:cNvPr>
          <p:cNvSpPr/>
          <p:nvPr/>
        </p:nvSpPr>
        <p:spPr>
          <a:xfrm>
            <a:off x="15790848" y="11276674"/>
            <a:ext cx="3769660" cy="6219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Tree>
    <p:extLst>
      <p:ext uri="{BB962C8B-B14F-4D97-AF65-F5344CB8AC3E}">
        <p14:creationId xmlns:p14="http://schemas.microsoft.com/office/powerpoint/2010/main" val="2469990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567E72-877A-F752-A471-9CD945CBADF2}"/>
              </a:ext>
            </a:extLst>
          </p:cNvPr>
          <p:cNvSpPr>
            <a:spLocks noGrp="1"/>
          </p:cNvSpPr>
          <p:nvPr>
            <p:ph idx="1"/>
          </p:nvPr>
        </p:nvSpPr>
        <p:spPr>
          <a:xfrm>
            <a:off x="894194" y="1906398"/>
            <a:ext cx="22750944" cy="610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Le contenu du site est accessible via l'engrenage en haut à droite de l'écran.</a:t>
            </a:r>
          </a:p>
          <a:p>
            <a:pPr marL="228600" indent="-457200" algn="l" defTabSz="914400" eaLnBrk="1" hangingPunct="1">
              <a:lnSpc>
                <a:spcPct val="90000"/>
              </a:lnSpc>
              <a:spcAft>
                <a:spcPts val="600"/>
              </a:spcAft>
              <a:buSzPct val="87000"/>
              <a:buFont typeface="Wingdings" pitchFamily="2" charset="2"/>
              <a:buChar char="Ø"/>
            </a:pPr>
            <a:endParaRPr lang="fr-FR" sz="3200" dirty="0">
              <a:solidFill>
                <a:schemeClr val="tx1"/>
              </a:solidFill>
              <a:latin typeface="+mn-lt"/>
              <a:ea typeface="+mn-ea"/>
              <a:cs typeface="+mn-cs"/>
            </a:endParaRPr>
          </a:p>
          <a:p>
            <a:pPr marL="228600" indent="-457200" algn="l" defTabSz="914400" eaLnBrk="1" hangingPunct="1">
              <a:lnSpc>
                <a:spcPct val="90000"/>
              </a:lnSpc>
              <a:spcAft>
                <a:spcPts val="600"/>
              </a:spcAft>
              <a:buSzPct val="87000"/>
              <a:buFont typeface="Wingdings" pitchFamily="2" charset="2"/>
              <a:buChar char="Ø"/>
            </a:pPr>
            <a:endParaRPr lang="fr-FR" sz="3200" dirty="0">
              <a:solidFill>
                <a:schemeClr val="tx1"/>
              </a:solidFill>
              <a:latin typeface="+mn-lt"/>
              <a:ea typeface="+mn-ea"/>
              <a:cs typeface="+mn-cs"/>
            </a:endParaRPr>
          </a:p>
        </p:txBody>
      </p:sp>
      <p:sp>
        <p:nvSpPr>
          <p:cNvPr id="4" name="ZoneTexte 3">
            <a:extLst>
              <a:ext uri="{FF2B5EF4-FFF2-40B4-BE49-F238E27FC236}">
                <a16:creationId xmlns:a16="http://schemas.microsoft.com/office/drawing/2014/main" id="{C86F7E2F-0017-F568-6F16-EBABF36D5416}"/>
              </a:ext>
            </a:extLst>
          </p:cNvPr>
          <p:cNvSpPr txBox="1"/>
          <p:nvPr/>
        </p:nvSpPr>
        <p:spPr>
          <a:xfrm flipH="1">
            <a:off x="742728" y="32640"/>
            <a:ext cx="21309790" cy="2179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72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FR" dirty="0"/>
              <a:t>Comment retrouver le contenu d’un site</a:t>
            </a:r>
            <a:endParaRPr lang="fr-CA" dirty="0"/>
          </a:p>
        </p:txBody>
      </p:sp>
      <p:sp>
        <p:nvSpPr>
          <p:cNvPr id="10" name="Ellipse 9">
            <a:extLst>
              <a:ext uri="{FF2B5EF4-FFF2-40B4-BE49-F238E27FC236}">
                <a16:creationId xmlns:a16="http://schemas.microsoft.com/office/drawing/2014/main" id="{18AE9ACA-8ED3-2A0B-223A-4CE5FB967783}"/>
              </a:ext>
            </a:extLst>
          </p:cNvPr>
          <p:cNvSpPr/>
          <p:nvPr/>
        </p:nvSpPr>
        <p:spPr>
          <a:xfrm>
            <a:off x="3993160" y="3288484"/>
            <a:ext cx="922788" cy="805344"/>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grpSp>
        <p:nvGrpSpPr>
          <p:cNvPr id="11" name="Groupe 10">
            <a:extLst>
              <a:ext uri="{FF2B5EF4-FFF2-40B4-BE49-F238E27FC236}">
                <a16:creationId xmlns:a16="http://schemas.microsoft.com/office/drawing/2014/main" id="{D82C4E49-7371-AE2D-AC40-A368E4771C05}"/>
              </a:ext>
            </a:extLst>
          </p:cNvPr>
          <p:cNvGrpSpPr/>
          <p:nvPr/>
        </p:nvGrpSpPr>
        <p:grpSpPr>
          <a:xfrm>
            <a:off x="1352551" y="2967901"/>
            <a:ext cx="4335186" cy="3474842"/>
            <a:chOff x="706073" y="1571758"/>
            <a:chExt cx="2495550" cy="1895475"/>
          </a:xfrm>
        </p:grpSpPr>
        <p:pic>
          <p:nvPicPr>
            <p:cNvPr id="12" name="Image 11">
              <a:extLst>
                <a:ext uri="{FF2B5EF4-FFF2-40B4-BE49-F238E27FC236}">
                  <a16:creationId xmlns:a16="http://schemas.microsoft.com/office/drawing/2014/main" id="{5CCB0D65-B590-F9DE-6C8A-A8D30D56FC76}"/>
                </a:ext>
              </a:extLst>
            </p:cNvPr>
            <p:cNvPicPr>
              <a:picLocks noChangeAspect="1"/>
            </p:cNvPicPr>
            <p:nvPr/>
          </p:nvPicPr>
          <p:blipFill>
            <a:blip r:embed="rId2"/>
            <a:stretch>
              <a:fillRect/>
            </a:stretch>
          </p:blipFill>
          <p:spPr>
            <a:xfrm>
              <a:off x="706073" y="1571758"/>
              <a:ext cx="2495550" cy="1895475"/>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Ellipse 12">
              <a:extLst>
                <a:ext uri="{FF2B5EF4-FFF2-40B4-BE49-F238E27FC236}">
                  <a16:creationId xmlns:a16="http://schemas.microsoft.com/office/drawing/2014/main" id="{014BF9CD-C08B-2F86-9C49-EC4D1A0959C3}"/>
                </a:ext>
              </a:extLst>
            </p:cNvPr>
            <p:cNvSpPr/>
            <p:nvPr/>
          </p:nvSpPr>
          <p:spPr>
            <a:xfrm>
              <a:off x="1996580" y="1644242"/>
              <a:ext cx="461394" cy="402672"/>
            </a:xfrm>
            <a:prstGeom prst="ellipse">
              <a:avLst/>
            </a:prstGeom>
            <a:noFill/>
            <a:ln w="19050">
              <a:solidFill>
                <a:srgbClr val="00FC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grpSp>
      <p:pic>
        <p:nvPicPr>
          <p:cNvPr id="15" name="Image 14">
            <a:extLst>
              <a:ext uri="{FF2B5EF4-FFF2-40B4-BE49-F238E27FC236}">
                <a16:creationId xmlns:a16="http://schemas.microsoft.com/office/drawing/2014/main" id="{D389F28E-F3EF-C575-2729-FD22327421BE}"/>
              </a:ext>
            </a:extLst>
          </p:cNvPr>
          <p:cNvPicPr>
            <a:picLocks noChangeAspect="1"/>
          </p:cNvPicPr>
          <p:nvPr/>
        </p:nvPicPr>
        <p:blipFill>
          <a:blip r:embed="rId3"/>
          <a:stretch>
            <a:fillRect/>
          </a:stretch>
        </p:blipFill>
        <p:spPr>
          <a:xfrm>
            <a:off x="7304631" y="2967900"/>
            <a:ext cx="5907054" cy="7577736"/>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Flèche : droite 15">
            <a:extLst>
              <a:ext uri="{FF2B5EF4-FFF2-40B4-BE49-F238E27FC236}">
                <a16:creationId xmlns:a16="http://schemas.microsoft.com/office/drawing/2014/main" id="{A606576C-84F1-58E0-6A47-608260874874}"/>
              </a:ext>
            </a:extLst>
          </p:cNvPr>
          <p:cNvSpPr/>
          <p:nvPr/>
        </p:nvSpPr>
        <p:spPr>
          <a:xfrm>
            <a:off x="6086521" y="3691156"/>
            <a:ext cx="819326" cy="486560"/>
          </a:xfrm>
          <a:prstGeom prst="rightArrow">
            <a:avLst/>
          </a:prstGeom>
          <a:solidFill>
            <a:srgbClr val="F74B5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19" name="Espace réservé du contenu 2">
            <a:extLst>
              <a:ext uri="{FF2B5EF4-FFF2-40B4-BE49-F238E27FC236}">
                <a16:creationId xmlns:a16="http://schemas.microsoft.com/office/drawing/2014/main" id="{F2D021F8-90CA-7EEC-8804-50E3AB717FE9}"/>
              </a:ext>
            </a:extLst>
          </p:cNvPr>
          <p:cNvSpPr txBox="1">
            <a:spLocks/>
          </p:cNvSpPr>
          <p:nvPr/>
        </p:nvSpPr>
        <p:spPr>
          <a:xfrm>
            <a:off x="449975" y="7125249"/>
            <a:ext cx="6655264" cy="3117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lvl1pPr marL="228600" indent="-457200" defTabSz="914400" eaLnBrk="1" hangingPunct="1">
              <a:lnSpc>
                <a:spcPct val="90000"/>
              </a:lnSpc>
              <a:spcAft>
                <a:spcPts val="600"/>
              </a:spcAft>
              <a:buSzPct val="87000"/>
              <a:buFont typeface="Wingdings" pitchFamily="2" charset="2"/>
              <a:buChar char="Ø"/>
              <a:defRPr sz="3200">
                <a:solidFill>
                  <a:schemeClr val="tx1"/>
                </a:solidFill>
                <a:latin typeface="+mn-lt"/>
                <a:ea typeface="+mn-ea"/>
                <a:cs typeface="+mn-cs"/>
              </a:defRPr>
            </a:lvl1pPr>
            <a:lvl2pPr indent="228600" algn="just">
              <a:lnSpc>
                <a:spcPct val="180000"/>
              </a:lnSpc>
              <a:defRPr sz="2200">
                <a:solidFill>
                  <a:schemeClr val="bg2"/>
                </a:solidFill>
                <a:latin typeface="Open Sans" charset="0"/>
                <a:ea typeface="Open Sans" charset="0"/>
                <a:cs typeface="Open Sans" charset="0"/>
              </a:defRPr>
            </a:lvl2pPr>
            <a:lvl3pPr indent="457200" algn="just">
              <a:lnSpc>
                <a:spcPct val="180000"/>
              </a:lnSpc>
              <a:defRPr sz="2200">
                <a:solidFill>
                  <a:schemeClr val="bg2"/>
                </a:solidFill>
                <a:latin typeface="Open Sans" charset="0"/>
                <a:ea typeface="Open Sans" charset="0"/>
                <a:cs typeface="Open Sans" charset="0"/>
              </a:defRPr>
            </a:lvl3pPr>
            <a:lvl4pPr indent="685800" algn="just">
              <a:lnSpc>
                <a:spcPct val="180000"/>
              </a:lnSpc>
              <a:defRPr sz="2200">
                <a:solidFill>
                  <a:schemeClr val="bg2"/>
                </a:solidFill>
                <a:latin typeface="Open Sans" charset="0"/>
                <a:ea typeface="Open Sans" charset="0"/>
                <a:cs typeface="Open Sans" charset="0"/>
              </a:defRPr>
            </a:lvl4pPr>
            <a:lvl5pPr indent="914400" algn="just">
              <a:lnSpc>
                <a:spcPct val="180000"/>
              </a:lnSpc>
              <a:defRPr sz="2200">
                <a:solidFill>
                  <a:schemeClr val="bg2"/>
                </a:solidFill>
                <a:latin typeface="Open Sans" charset="0"/>
                <a:ea typeface="Open Sans" charset="0"/>
                <a:cs typeface="Open Sans" charset="0"/>
              </a:defRPr>
            </a:lvl5pPr>
            <a:lvl6pPr marL="2514600" indent="-228600">
              <a:lnSpc>
                <a:spcPct val="90000"/>
              </a:lnSpc>
              <a:spcBef>
                <a:spcPts val="500"/>
              </a:spcBef>
              <a:buFont typeface="Arial"/>
              <a:buChar char="•"/>
              <a:defRPr sz="1800">
                <a:solidFill>
                  <a:schemeClr val="tx1"/>
                </a:solidFill>
                <a:latin typeface="+mn-lt"/>
                <a:ea typeface="+mn-ea"/>
                <a:cs typeface="+mn-cs"/>
              </a:defRPr>
            </a:lvl6pPr>
            <a:lvl7pPr marL="2971800" indent="-228600">
              <a:lnSpc>
                <a:spcPct val="90000"/>
              </a:lnSpc>
              <a:spcBef>
                <a:spcPts val="500"/>
              </a:spcBef>
              <a:buFont typeface="Arial"/>
              <a:buChar char="•"/>
              <a:defRPr sz="1800">
                <a:solidFill>
                  <a:schemeClr val="tx1"/>
                </a:solidFill>
                <a:latin typeface="+mn-lt"/>
                <a:ea typeface="+mn-ea"/>
                <a:cs typeface="+mn-cs"/>
              </a:defRPr>
            </a:lvl7pPr>
            <a:lvl8pPr marL="3429000" indent="-228600">
              <a:lnSpc>
                <a:spcPct val="90000"/>
              </a:lnSpc>
              <a:spcBef>
                <a:spcPts val="500"/>
              </a:spcBef>
              <a:buFont typeface="Arial"/>
              <a:buChar char="•"/>
              <a:defRPr sz="1800">
                <a:solidFill>
                  <a:schemeClr val="tx1"/>
                </a:solidFill>
                <a:latin typeface="+mn-lt"/>
                <a:ea typeface="+mn-ea"/>
                <a:cs typeface="+mn-cs"/>
              </a:defRPr>
            </a:lvl8pPr>
            <a:lvl9pPr marL="3886200" indent="-228600">
              <a:lnSpc>
                <a:spcPct val="90000"/>
              </a:lnSpc>
              <a:spcBef>
                <a:spcPts val="500"/>
              </a:spcBef>
              <a:buFont typeface="Arial"/>
              <a:buChar char="•"/>
              <a:defRPr sz="1800">
                <a:solidFill>
                  <a:schemeClr val="tx1"/>
                </a:solidFill>
                <a:latin typeface="+mn-lt"/>
                <a:ea typeface="+mn-ea"/>
                <a:cs typeface="+mn-cs"/>
              </a:defRPr>
            </a:lvl9pPr>
          </a:lstStyle>
          <a:p>
            <a:r>
              <a:rPr lang="fr-FR" dirty="0"/>
              <a:t>Le contenu du site permet d’afficher tous les éléments du site. Les bibliothèques de documents, les listes auxquelles l'utilisateur a accès sont visible ici.</a:t>
            </a:r>
          </a:p>
          <a:p>
            <a:endParaRPr lang="fr-FR" dirty="0"/>
          </a:p>
          <a:p>
            <a:endParaRPr lang="fr-FR" dirty="0"/>
          </a:p>
        </p:txBody>
      </p:sp>
      <p:pic>
        <p:nvPicPr>
          <p:cNvPr id="23" name="Image 22">
            <a:extLst>
              <a:ext uri="{FF2B5EF4-FFF2-40B4-BE49-F238E27FC236}">
                <a16:creationId xmlns:a16="http://schemas.microsoft.com/office/drawing/2014/main" id="{F6D6101A-8EEF-52FA-EF6D-EC2F79DC9599}"/>
              </a:ext>
            </a:extLst>
          </p:cNvPr>
          <p:cNvPicPr>
            <a:picLocks noChangeAspect="1"/>
          </p:cNvPicPr>
          <p:nvPr/>
        </p:nvPicPr>
        <p:blipFill>
          <a:blip r:embed="rId4"/>
          <a:stretch>
            <a:fillRect/>
          </a:stretch>
        </p:blipFill>
        <p:spPr>
          <a:xfrm>
            <a:off x="13211684" y="4826683"/>
            <a:ext cx="10404260" cy="7228662"/>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97652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45D2C-85EC-43BA-8DEF-415A096C01C7}"/>
              </a:ext>
            </a:extLst>
          </p:cNvPr>
          <p:cNvSpPr>
            <a:spLocks noGrp="1"/>
          </p:cNvSpPr>
          <p:nvPr>
            <p:ph type="title"/>
          </p:nvPr>
        </p:nvSpPr>
        <p:spPr>
          <a:xfrm>
            <a:off x="1606824" y="411948"/>
            <a:ext cx="18288000" cy="1295400"/>
          </a:xfrm>
        </p:spPr>
        <p:txBody>
          <a:bodyPr>
            <a:normAutofit/>
          </a:bodyPr>
          <a:lstStyle/>
          <a:p>
            <a:r>
              <a:rPr lang="fr-FR" dirty="0">
                <a:solidFill>
                  <a:srgbClr val="FFFFFF"/>
                </a:solidFill>
              </a:rPr>
              <a:t>L’imbrication de SharePoint dans Microsoft 365</a:t>
            </a:r>
          </a:p>
        </p:txBody>
      </p:sp>
      <p:sp>
        <p:nvSpPr>
          <p:cNvPr id="22" name="Espace réservé du numéro de diapositive 21">
            <a:extLst>
              <a:ext uri="{FF2B5EF4-FFF2-40B4-BE49-F238E27FC236}">
                <a16:creationId xmlns:a16="http://schemas.microsoft.com/office/drawing/2014/main" id="{AFE8F6C2-6007-4C27-B06D-DCBC749D20B4}"/>
              </a:ext>
            </a:extLst>
          </p:cNvPr>
          <p:cNvSpPr>
            <a:spLocks noGrp="1"/>
          </p:cNvSpPr>
          <p:nvPr>
            <p:ph type="sldNum" sz="quarter" idx="12"/>
          </p:nvPr>
        </p:nvSpPr>
        <p:spPr/>
        <p:txBody>
          <a:bodyPr/>
          <a:lstStyle/>
          <a:p>
            <a:pPr>
              <a:defRPr/>
            </a:pPr>
            <a:fld id="{D3D52E03-1911-4AD8-A1C0-E039C515BC0E}" type="slidenum">
              <a:rPr lang="fr-FR" altLang="fr-FR" smtClean="0"/>
              <a:pPr>
                <a:defRPr/>
              </a:pPr>
              <a:t>29</a:t>
            </a:fld>
            <a:endParaRPr lang="fr-FR" altLang="fr-FR" dirty="0"/>
          </a:p>
        </p:txBody>
      </p:sp>
      <p:pic>
        <p:nvPicPr>
          <p:cNvPr id="29" name="Picture 4" descr="C:\Users\FABIE_~1\AppData\Local\Temp\SNAGHTMLea0ee2.PNG">
            <a:extLst>
              <a:ext uri="{FF2B5EF4-FFF2-40B4-BE49-F238E27FC236}">
                <a16:creationId xmlns:a16="http://schemas.microsoft.com/office/drawing/2014/main" id="{86D83480-9CBE-44D1-BB68-3E8D7138D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68" y="9523272"/>
            <a:ext cx="15273748" cy="2292210"/>
          </a:xfrm>
          <a:prstGeom prst="roundRect">
            <a:avLst>
              <a:gd name="adj" fmla="val 4167"/>
            </a:avLst>
          </a:prstGeom>
          <a:solidFill>
            <a:srgbClr val="FFFFFF"/>
          </a:solidFill>
          <a:ln w="7620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 name="Image 8">
            <a:extLst>
              <a:ext uri="{FF2B5EF4-FFF2-40B4-BE49-F238E27FC236}">
                <a16:creationId xmlns:a16="http://schemas.microsoft.com/office/drawing/2014/main" id="{EA02DF48-4371-41F0-AB08-E2DFDAB6EE83}"/>
              </a:ext>
            </a:extLst>
          </p:cNvPr>
          <p:cNvPicPr>
            <a:picLocks noChangeAspect="1"/>
          </p:cNvPicPr>
          <p:nvPr/>
        </p:nvPicPr>
        <p:blipFill>
          <a:blip r:embed="rId3"/>
          <a:stretch>
            <a:fillRect/>
          </a:stretch>
        </p:blipFill>
        <p:spPr>
          <a:xfrm>
            <a:off x="1866168" y="6355603"/>
            <a:ext cx="14981509" cy="2602702"/>
          </a:xfrm>
          <a:prstGeom prst="roundRect">
            <a:avLst>
              <a:gd name="adj" fmla="val 4167"/>
            </a:avLst>
          </a:prstGeom>
          <a:solidFill>
            <a:srgbClr val="FFFFFF"/>
          </a:solidFill>
          <a:ln w="7620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1" name="Image 7">
            <a:extLst>
              <a:ext uri="{FF2B5EF4-FFF2-40B4-BE49-F238E27FC236}">
                <a16:creationId xmlns:a16="http://schemas.microsoft.com/office/drawing/2014/main" id="{80C815AB-079A-488F-BAB0-2AA64DEB5159}"/>
              </a:ext>
            </a:extLst>
          </p:cNvPr>
          <p:cNvPicPr>
            <a:picLocks noChangeAspect="1"/>
          </p:cNvPicPr>
          <p:nvPr/>
        </p:nvPicPr>
        <p:blipFill>
          <a:blip r:embed="rId4"/>
          <a:stretch>
            <a:fillRect/>
          </a:stretch>
        </p:blipFill>
        <p:spPr>
          <a:xfrm>
            <a:off x="1973243" y="3194138"/>
            <a:ext cx="14874434" cy="2407180"/>
          </a:xfrm>
          <a:prstGeom prst="roundRect">
            <a:avLst>
              <a:gd name="adj" fmla="val 4167"/>
            </a:avLst>
          </a:prstGeom>
          <a:solidFill>
            <a:srgbClr val="FFFFFF"/>
          </a:solidFill>
          <a:ln w="7620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4" name="Flèche droite 11">
            <a:extLst>
              <a:ext uri="{FF2B5EF4-FFF2-40B4-BE49-F238E27FC236}">
                <a16:creationId xmlns:a16="http://schemas.microsoft.com/office/drawing/2014/main" id="{D064E708-F7FF-4CDF-AD00-FEFE1978E87D}"/>
              </a:ext>
            </a:extLst>
          </p:cNvPr>
          <p:cNvSpPr/>
          <p:nvPr/>
        </p:nvSpPr>
        <p:spPr>
          <a:xfrm rot="10541735" flipV="1">
            <a:off x="2806523" y="2724378"/>
            <a:ext cx="2639052" cy="1838323"/>
          </a:xfrm>
          <a:prstGeom prst="rightArrow">
            <a:avLst/>
          </a:prstGeom>
          <a:ln>
            <a:solidFill>
              <a:schemeClr val="tx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a:ln>
                  <a:solidFill>
                    <a:schemeClr val="tx2">
                      <a:lumMod val="25000"/>
                    </a:schemeClr>
                  </a:solidFill>
                </a:ln>
              </a:rPr>
              <a:t>1</a:t>
            </a:r>
          </a:p>
        </p:txBody>
      </p:sp>
      <p:sp>
        <p:nvSpPr>
          <p:cNvPr id="35" name="Flèche droite 13">
            <a:extLst>
              <a:ext uri="{FF2B5EF4-FFF2-40B4-BE49-F238E27FC236}">
                <a16:creationId xmlns:a16="http://schemas.microsoft.com/office/drawing/2014/main" id="{B778BF66-444A-40BE-BFAB-F0A941A7594B}"/>
              </a:ext>
            </a:extLst>
          </p:cNvPr>
          <p:cNvSpPr/>
          <p:nvPr/>
        </p:nvSpPr>
        <p:spPr>
          <a:xfrm rot="10541735" flipV="1">
            <a:off x="2806520" y="6044874"/>
            <a:ext cx="2639052" cy="1838323"/>
          </a:xfrm>
          <a:prstGeom prst="rightArrow">
            <a:avLst/>
          </a:prstGeom>
          <a:ln>
            <a:solidFill>
              <a:schemeClr val="tx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a:ln>
                  <a:solidFill>
                    <a:schemeClr val="tx2">
                      <a:lumMod val="25000"/>
                    </a:schemeClr>
                  </a:solidFill>
                </a:ln>
              </a:rPr>
              <a:t>1</a:t>
            </a:r>
          </a:p>
        </p:txBody>
      </p:sp>
      <p:sp>
        <p:nvSpPr>
          <p:cNvPr id="36" name="Flèche droite 15">
            <a:extLst>
              <a:ext uri="{FF2B5EF4-FFF2-40B4-BE49-F238E27FC236}">
                <a16:creationId xmlns:a16="http://schemas.microsoft.com/office/drawing/2014/main" id="{CBF79D9E-CDD8-41E0-A3EF-7A3D93AEBD18}"/>
              </a:ext>
            </a:extLst>
          </p:cNvPr>
          <p:cNvSpPr/>
          <p:nvPr/>
        </p:nvSpPr>
        <p:spPr>
          <a:xfrm rot="10541735" flipV="1">
            <a:off x="2889514" y="9113483"/>
            <a:ext cx="2639052" cy="1838323"/>
          </a:xfrm>
          <a:prstGeom prst="rightArrow">
            <a:avLst/>
          </a:prstGeom>
          <a:ln>
            <a:solidFill>
              <a:schemeClr val="tx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a:ln>
                  <a:solidFill>
                    <a:schemeClr val="tx2">
                      <a:lumMod val="25000"/>
                    </a:schemeClr>
                  </a:solidFill>
                </a:ln>
              </a:rPr>
              <a:t>1</a:t>
            </a:r>
          </a:p>
        </p:txBody>
      </p:sp>
      <p:sp>
        <p:nvSpPr>
          <p:cNvPr id="37" name="Espace réservé du texte 18">
            <a:extLst>
              <a:ext uri="{FF2B5EF4-FFF2-40B4-BE49-F238E27FC236}">
                <a16:creationId xmlns:a16="http://schemas.microsoft.com/office/drawing/2014/main" id="{7931E894-989E-4BD2-8F61-A47C2F6AFC3D}"/>
              </a:ext>
            </a:extLst>
          </p:cNvPr>
          <p:cNvSpPr txBox="1">
            <a:spLocks/>
          </p:cNvSpPr>
          <p:nvPr/>
        </p:nvSpPr>
        <p:spPr>
          <a:xfrm>
            <a:off x="1606824" y="1729079"/>
            <a:ext cx="13846176" cy="857250"/>
          </a:xfrm>
          <a:prstGeom prst="rect">
            <a:avLst/>
          </a:prstGeom>
        </p:spPr>
        <p:txBody>
          <a:bodyPr vert="horz" lIns="182880" tIns="91440" rIns="182880" bIns="9144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Linotype"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inotype"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Linotype"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000" dirty="0"/>
              <a:t>Enregistrez vos fichiers sur SharePoint depuis vos applications bureautiques</a:t>
            </a:r>
          </a:p>
        </p:txBody>
      </p:sp>
      <p:pic>
        <p:nvPicPr>
          <p:cNvPr id="3" name="Image 2">
            <a:extLst>
              <a:ext uri="{FF2B5EF4-FFF2-40B4-BE49-F238E27FC236}">
                <a16:creationId xmlns:a16="http://schemas.microsoft.com/office/drawing/2014/main" id="{C8A3EA40-8326-49EF-9A3B-99F820E33941}"/>
              </a:ext>
            </a:extLst>
          </p:cNvPr>
          <p:cNvPicPr>
            <a:picLocks noChangeAspect="1"/>
          </p:cNvPicPr>
          <p:nvPr/>
        </p:nvPicPr>
        <p:blipFill>
          <a:blip r:embed="rId5"/>
          <a:stretch>
            <a:fillRect/>
          </a:stretch>
        </p:blipFill>
        <p:spPr>
          <a:xfrm>
            <a:off x="8807624" y="3194138"/>
            <a:ext cx="12188544" cy="9004460"/>
          </a:xfrm>
          <a:prstGeom prst="roundRect">
            <a:avLst>
              <a:gd name="adj" fmla="val 4167"/>
            </a:avLst>
          </a:prstGeom>
          <a:solidFill>
            <a:srgbClr val="FFFFFF"/>
          </a:solidFill>
          <a:ln w="76200" cap="sq">
            <a:solidFill>
              <a:srgbClr val="73FB79"/>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Flèche droite 10">
            <a:extLst>
              <a:ext uri="{FF2B5EF4-FFF2-40B4-BE49-F238E27FC236}">
                <a16:creationId xmlns:a16="http://schemas.microsoft.com/office/drawing/2014/main" id="{DC66F047-017F-4861-B7D7-61A3DF491A6C}"/>
              </a:ext>
            </a:extLst>
          </p:cNvPr>
          <p:cNvSpPr/>
          <p:nvPr/>
        </p:nvSpPr>
        <p:spPr>
          <a:xfrm rot="8558648" flipV="1">
            <a:off x="17689097" y="5798650"/>
            <a:ext cx="3475215" cy="2455755"/>
          </a:xfrm>
          <a:prstGeom prst="rightArrow">
            <a:avLst/>
          </a:prstGeom>
          <a:ln>
            <a:solidFill>
              <a:schemeClr val="tx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a:ln>
                  <a:solidFill>
                    <a:schemeClr val="tx2">
                      <a:lumMod val="25000"/>
                    </a:schemeClr>
                  </a:solidFill>
                </a:ln>
              </a:rPr>
              <a:t>2</a:t>
            </a:r>
          </a:p>
        </p:txBody>
      </p:sp>
      <p:sp>
        <p:nvSpPr>
          <p:cNvPr id="5" name="Ellipse 4">
            <a:extLst>
              <a:ext uri="{FF2B5EF4-FFF2-40B4-BE49-F238E27FC236}">
                <a16:creationId xmlns:a16="http://schemas.microsoft.com/office/drawing/2014/main" id="{580F1570-F516-4CD7-8EAD-1C0CD05CC08D}"/>
              </a:ext>
            </a:extLst>
          </p:cNvPr>
          <p:cNvSpPr/>
          <p:nvPr/>
        </p:nvSpPr>
        <p:spPr bwMode="auto">
          <a:xfrm>
            <a:off x="13099416" y="7544694"/>
            <a:ext cx="4968552" cy="1595462"/>
          </a:xfrm>
          <a:prstGeom prst="ellipse">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1372373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Pratique l’une sur l’autre">
            <a:extLst>
              <a:ext uri="{FF2B5EF4-FFF2-40B4-BE49-F238E27FC236}">
                <a16:creationId xmlns:a16="http://schemas.microsoft.com/office/drawing/2014/main" id="{B2406D8A-0ACF-4B50-9489-63D0ED84E933}"/>
              </a:ext>
            </a:extLst>
          </p:cNvPr>
          <p:cNvPicPr>
            <a:picLocks noGrp="1" noChangeAspect="1"/>
          </p:cNvPicPr>
          <p:nvPr>
            <p:ph sz="half" idx="1"/>
          </p:nvPr>
        </p:nvPicPr>
        <p:blipFill>
          <a:blip r:embed="rId3">
            <a:alphaModFix amt="35000"/>
            <a:duotone>
              <a:prstClr val="black"/>
              <a:schemeClr val="tx2">
                <a:lumMod val="25000"/>
                <a:tint val="45000"/>
                <a:satMod val="400000"/>
              </a:schemeClr>
            </a:duotone>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rcRect l="22667" r="1" b="1"/>
          <a:stretch/>
        </p:blipFill>
        <p:spPr>
          <a:xfrm>
            <a:off x="20" y="2"/>
            <a:ext cx="24383980" cy="13715998"/>
          </a:xfrm>
          <a:prstGeom prst="rect">
            <a:avLst/>
          </a:prstGeom>
        </p:spPr>
      </p:pic>
      <p:sp>
        <p:nvSpPr>
          <p:cNvPr id="2" name="Titre 1">
            <a:extLst>
              <a:ext uri="{FF2B5EF4-FFF2-40B4-BE49-F238E27FC236}">
                <a16:creationId xmlns:a16="http://schemas.microsoft.com/office/drawing/2014/main" id="{2EF76070-46BF-5994-A44C-39FC43F9C69E}"/>
              </a:ext>
            </a:extLst>
          </p:cNvPr>
          <p:cNvSpPr>
            <a:spLocks noGrp="1"/>
          </p:cNvSpPr>
          <p:nvPr>
            <p:ph type="title"/>
          </p:nvPr>
        </p:nvSpPr>
        <p:spPr>
          <a:xfrm>
            <a:off x="1676398" y="2131724"/>
            <a:ext cx="12105910" cy="9452552"/>
          </a:xfrm>
        </p:spPr>
        <p:txBody>
          <a:bodyPr vert="horz" lIns="91440" tIns="45720" rIns="91440" bIns="45720" rtlCol="0" anchor="ctr">
            <a:normAutofit/>
          </a:bodyPr>
          <a:lstStyle/>
          <a:p>
            <a:pPr algn="r" defTabSz="914400" eaLnBrk="1" hangingPunct="1">
              <a:lnSpc>
                <a:spcPct val="90000"/>
              </a:lnSpc>
            </a:pPr>
            <a:r>
              <a:rPr lang="en-US" sz="13600" dirty="0">
                <a:ln w="22225">
                  <a:solidFill>
                    <a:srgbClr val="FFFFFF"/>
                  </a:solidFill>
                </a:ln>
                <a:noFill/>
                <a:latin typeface="+mj-lt"/>
                <a:ea typeface="+mj-ea"/>
                <a:cs typeface="+mj-cs"/>
              </a:rPr>
              <a:t>Les grands </a:t>
            </a:r>
            <a:r>
              <a:rPr lang="en-US" sz="13600" dirty="0" err="1">
                <a:ln w="22225">
                  <a:solidFill>
                    <a:srgbClr val="FFFFFF"/>
                  </a:solidFill>
                </a:ln>
                <a:noFill/>
                <a:latin typeface="+mj-lt"/>
                <a:ea typeface="+mj-ea"/>
                <a:cs typeface="+mj-cs"/>
              </a:rPr>
              <a:t>domaines</a:t>
            </a:r>
            <a:r>
              <a:rPr lang="en-US" sz="13600" dirty="0">
                <a:ln w="22225">
                  <a:solidFill>
                    <a:srgbClr val="FFFFFF"/>
                  </a:solidFill>
                </a:ln>
                <a:noFill/>
                <a:latin typeface="+mj-lt"/>
                <a:ea typeface="+mj-ea"/>
                <a:cs typeface="+mj-cs"/>
              </a:rPr>
              <a:t> </a:t>
            </a:r>
            <a:r>
              <a:rPr lang="en-US" sz="13600" dirty="0" err="1">
                <a:ln w="22225">
                  <a:solidFill>
                    <a:srgbClr val="FFFFFF"/>
                  </a:solidFill>
                </a:ln>
                <a:noFill/>
                <a:latin typeface="+mj-lt"/>
                <a:ea typeface="+mj-ea"/>
                <a:cs typeface="+mj-cs"/>
              </a:rPr>
              <a:t>fonctionnels</a:t>
            </a:r>
            <a:r>
              <a:rPr lang="en-US" sz="13600" dirty="0">
                <a:ln w="22225">
                  <a:solidFill>
                    <a:srgbClr val="FFFFFF"/>
                  </a:solidFill>
                </a:ln>
                <a:noFill/>
                <a:latin typeface="+mj-lt"/>
                <a:ea typeface="+mj-ea"/>
                <a:cs typeface="+mj-cs"/>
              </a:rPr>
              <a:t> de SharePoint</a:t>
            </a:r>
          </a:p>
        </p:txBody>
      </p:sp>
      <p:cxnSp>
        <p:nvCxnSpPr>
          <p:cNvPr id="23" name="Straight Connector 22">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25798" y="4572000"/>
            <a:ext cx="0" cy="4572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5D5B0B39-D9CE-6AD9-B133-63A587464F41}"/>
              </a:ext>
            </a:extLst>
          </p:cNvPr>
          <p:cNvSpPr>
            <a:spLocks noGrp="1"/>
          </p:cNvSpPr>
          <p:nvPr>
            <p:ph sz="half" idx="2"/>
          </p:nvPr>
        </p:nvSpPr>
        <p:spPr>
          <a:xfrm>
            <a:off x="14974888" y="1529408"/>
            <a:ext cx="8860022" cy="10990972"/>
          </a:xfrm>
        </p:spPr>
        <p:txBody>
          <a:bodyPr vert="horz" lIns="91440" tIns="45720" rIns="91440" bIns="45720" rtlCol="0" anchor="ctr">
            <a:normAutofit/>
          </a:bodyPr>
          <a:lstStyle/>
          <a:p>
            <a:pPr marL="342900" indent="-571500" defTabSz="914400" eaLnBrk="1" hangingPunct="1">
              <a:lnSpc>
                <a:spcPct val="90000"/>
              </a:lnSpc>
              <a:spcAft>
                <a:spcPts val="600"/>
              </a:spcAft>
              <a:buSzPct val="87000"/>
              <a:buFont typeface="Wingdings" pitchFamily="2" charset="2"/>
              <a:buChar char="Ø"/>
            </a:pPr>
            <a:r>
              <a:rPr lang="en-US" sz="4000" dirty="0">
                <a:solidFill>
                  <a:srgbClr val="FFFFFF"/>
                </a:solidFill>
                <a:latin typeface="+mn-lt"/>
                <a:ea typeface="+mn-ea"/>
                <a:cs typeface="+mn-cs"/>
              </a:rPr>
              <a:t>Collaboration et </a:t>
            </a:r>
            <a:r>
              <a:rPr lang="en-US" sz="4000" dirty="0" err="1">
                <a:solidFill>
                  <a:srgbClr val="FFFFFF"/>
                </a:solidFill>
                <a:latin typeface="+mn-lt"/>
                <a:ea typeface="+mn-ea"/>
                <a:cs typeface="+mn-cs"/>
              </a:rPr>
              <a:t>productivité</a:t>
            </a:r>
            <a:r>
              <a:rPr lang="en-US" sz="4000" dirty="0">
                <a:solidFill>
                  <a:srgbClr val="FFFFFF"/>
                </a:solidFill>
                <a:latin typeface="+mn-lt"/>
                <a:ea typeface="+mn-ea"/>
                <a:cs typeface="+mn-cs"/>
              </a:rPr>
              <a:t> </a:t>
            </a:r>
            <a:r>
              <a:rPr lang="en-US" sz="4000" dirty="0" err="1">
                <a:solidFill>
                  <a:srgbClr val="FFFFFF"/>
                </a:solidFill>
                <a:latin typeface="+mn-lt"/>
                <a:ea typeface="+mn-ea"/>
                <a:cs typeface="+mn-cs"/>
              </a:rPr>
              <a:t>d'équipe</a:t>
            </a:r>
            <a:r>
              <a:rPr lang="en-US" sz="4000" dirty="0">
                <a:solidFill>
                  <a:srgbClr val="FFFFFF"/>
                </a:solidFill>
                <a:latin typeface="+mn-lt"/>
                <a:ea typeface="+mn-ea"/>
                <a:cs typeface="+mn-cs"/>
              </a:rPr>
              <a:t>.</a:t>
            </a:r>
          </a:p>
          <a:p>
            <a:pPr marL="342900" indent="-571500" defTabSz="914400" eaLnBrk="1" hangingPunct="1">
              <a:lnSpc>
                <a:spcPct val="90000"/>
              </a:lnSpc>
              <a:spcAft>
                <a:spcPts val="600"/>
              </a:spcAft>
              <a:buSzPct val="87000"/>
              <a:buFont typeface="Wingdings" pitchFamily="2" charset="2"/>
              <a:buChar char="Ø"/>
            </a:pPr>
            <a:endParaRPr lang="en-US" sz="4000" dirty="0">
              <a:solidFill>
                <a:srgbClr val="FFFFFF"/>
              </a:solidFill>
              <a:latin typeface="+mn-lt"/>
              <a:ea typeface="+mn-ea"/>
              <a:cs typeface="+mn-cs"/>
            </a:endParaRPr>
          </a:p>
          <a:p>
            <a:pPr marL="342900" indent="-571500" defTabSz="914400" eaLnBrk="1" hangingPunct="1">
              <a:lnSpc>
                <a:spcPct val="90000"/>
              </a:lnSpc>
              <a:spcAft>
                <a:spcPts val="600"/>
              </a:spcAft>
              <a:buSzPct val="87000"/>
              <a:buFont typeface="Wingdings" pitchFamily="2" charset="2"/>
              <a:buChar char="Ø"/>
            </a:pPr>
            <a:r>
              <a:rPr lang="en-US" sz="4000" dirty="0">
                <a:solidFill>
                  <a:srgbClr val="FFFFFF"/>
                </a:solidFill>
                <a:latin typeface="+mn-lt"/>
                <a:ea typeface="+mn-ea"/>
                <a:cs typeface="+mn-cs"/>
              </a:rPr>
              <a:t>Gestion de </a:t>
            </a:r>
            <a:r>
              <a:rPr lang="en-US" sz="4000" dirty="0" err="1">
                <a:solidFill>
                  <a:srgbClr val="FFFFFF"/>
                </a:solidFill>
                <a:latin typeface="+mn-lt"/>
                <a:ea typeface="+mn-ea"/>
                <a:cs typeface="+mn-cs"/>
              </a:rPr>
              <a:t>contenu</a:t>
            </a:r>
            <a:r>
              <a:rPr lang="en-US" sz="4000" dirty="0">
                <a:solidFill>
                  <a:srgbClr val="FFFFFF"/>
                </a:solidFill>
                <a:latin typeface="+mn-lt"/>
                <a:ea typeface="+mn-ea"/>
                <a:cs typeface="+mn-cs"/>
              </a:rPr>
              <a:t> </a:t>
            </a:r>
            <a:r>
              <a:rPr lang="en-US" sz="4000" dirty="0" err="1">
                <a:solidFill>
                  <a:srgbClr val="FFFFFF"/>
                </a:solidFill>
                <a:latin typeface="+mn-lt"/>
                <a:ea typeface="+mn-ea"/>
                <a:cs typeface="+mn-cs"/>
              </a:rPr>
              <a:t>d'entreprise</a:t>
            </a:r>
            <a:r>
              <a:rPr lang="en-US" sz="4000" dirty="0">
                <a:solidFill>
                  <a:srgbClr val="FFFFFF"/>
                </a:solidFill>
                <a:latin typeface="+mn-lt"/>
                <a:ea typeface="+mn-ea"/>
                <a:cs typeface="+mn-cs"/>
              </a:rPr>
              <a:t>.</a:t>
            </a:r>
          </a:p>
          <a:p>
            <a:pPr marL="342900" indent="-571500" defTabSz="914400" eaLnBrk="1" hangingPunct="1">
              <a:lnSpc>
                <a:spcPct val="90000"/>
              </a:lnSpc>
              <a:spcAft>
                <a:spcPts val="600"/>
              </a:spcAft>
              <a:buSzPct val="87000"/>
              <a:buFont typeface="Wingdings" pitchFamily="2" charset="2"/>
              <a:buChar char="Ø"/>
            </a:pPr>
            <a:endParaRPr lang="en-US" sz="4000" dirty="0">
              <a:solidFill>
                <a:srgbClr val="FFFFFF"/>
              </a:solidFill>
              <a:latin typeface="+mn-lt"/>
              <a:ea typeface="+mn-ea"/>
              <a:cs typeface="+mn-cs"/>
            </a:endParaRPr>
          </a:p>
          <a:p>
            <a:pPr marL="342900" indent="-571500" defTabSz="914400" eaLnBrk="1" hangingPunct="1">
              <a:lnSpc>
                <a:spcPct val="90000"/>
              </a:lnSpc>
              <a:spcAft>
                <a:spcPts val="600"/>
              </a:spcAft>
              <a:buSzPct val="87000"/>
              <a:buFont typeface="Wingdings" pitchFamily="2" charset="2"/>
              <a:buChar char="Ø"/>
            </a:pPr>
            <a:r>
              <a:rPr lang="en-US" sz="4000" dirty="0">
                <a:solidFill>
                  <a:srgbClr val="FFFFFF"/>
                </a:solidFill>
                <a:latin typeface="+mn-lt"/>
                <a:ea typeface="+mn-ea"/>
                <a:cs typeface="+mn-cs"/>
              </a:rPr>
              <a:t>Flux de travail et </a:t>
            </a:r>
            <a:r>
              <a:rPr lang="en-US" sz="4000" dirty="0" err="1">
                <a:solidFill>
                  <a:srgbClr val="FFFFFF"/>
                </a:solidFill>
                <a:latin typeface="+mn-lt"/>
                <a:ea typeface="+mn-ea"/>
                <a:cs typeface="+mn-cs"/>
              </a:rPr>
              <a:t>interopérabilité</a:t>
            </a:r>
            <a:r>
              <a:rPr lang="en-US" sz="4000" dirty="0">
                <a:solidFill>
                  <a:srgbClr val="FFFFFF"/>
                </a:solidFill>
                <a:latin typeface="+mn-lt"/>
                <a:ea typeface="+mn-ea"/>
                <a:cs typeface="+mn-cs"/>
              </a:rPr>
              <a:t> avec les applications de gestion.</a:t>
            </a:r>
          </a:p>
          <a:p>
            <a:pPr marL="342900" indent="-571500" defTabSz="914400" eaLnBrk="1" hangingPunct="1">
              <a:lnSpc>
                <a:spcPct val="90000"/>
              </a:lnSpc>
              <a:spcAft>
                <a:spcPts val="600"/>
              </a:spcAft>
              <a:buSzPct val="87000"/>
              <a:buFont typeface="Wingdings" pitchFamily="2" charset="2"/>
              <a:buChar char="Ø"/>
            </a:pPr>
            <a:endParaRPr lang="en-US" sz="4000" dirty="0">
              <a:solidFill>
                <a:srgbClr val="FFFFFF"/>
              </a:solidFill>
              <a:latin typeface="+mn-lt"/>
              <a:ea typeface="+mn-ea"/>
              <a:cs typeface="+mn-cs"/>
            </a:endParaRPr>
          </a:p>
          <a:p>
            <a:pPr marL="342900" indent="-571500" defTabSz="914400" eaLnBrk="1" hangingPunct="1">
              <a:lnSpc>
                <a:spcPct val="90000"/>
              </a:lnSpc>
              <a:spcAft>
                <a:spcPts val="600"/>
              </a:spcAft>
              <a:buSzPct val="87000"/>
              <a:buFont typeface="Wingdings" pitchFamily="2" charset="2"/>
              <a:buChar char="Ø"/>
            </a:pPr>
            <a:r>
              <a:rPr lang="en-US" sz="4000" dirty="0" err="1">
                <a:solidFill>
                  <a:srgbClr val="FFFFFF"/>
                </a:solidFill>
                <a:latin typeface="+mn-lt"/>
                <a:ea typeface="+mn-ea"/>
                <a:cs typeface="+mn-cs"/>
              </a:rPr>
              <a:t>Accès</a:t>
            </a:r>
            <a:r>
              <a:rPr lang="en-US" sz="4000" dirty="0">
                <a:solidFill>
                  <a:srgbClr val="FFFFFF"/>
                </a:solidFill>
                <a:latin typeface="+mn-lt"/>
                <a:ea typeface="+mn-ea"/>
                <a:cs typeface="+mn-cs"/>
              </a:rPr>
              <a:t> aux </a:t>
            </a:r>
            <a:r>
              <a:rPr lang="en-US" sz="4000" dirty="0" err="1">
                <a:solidFill>
                  <a:srgbClr val="FFFFFF"/>
                </a:solidFill>
                <a:latin typeface="+mn-lt"/>
                <a:ea typeface="+mn-ea"/>
                <a:cs typeface="+mn-cs"/>
              </a:rPr>
              <a:t>connaissances</a:t>
            </a:r>
            <a:r>
              <a:rPr lang="en-US" sz="4000" dirty="0">
                <a:solidFill>
                  <a:srgbClr val="FFFFFF"/>
                </a:solidFill>
                <a:latin typeface="+mn-lt"/>
                <a:ea typeface="+mn-ea"/>
                <a:cs typeface="+mn-cs"/>
              </a:rPr>
              <a:t> : recherche de </a:t>
            </a:r>
            <a:r>
              <a:rPr lang="en-US" sz="4000" dirty="0" err="1">
                <a:solidFill>
                  <a:srgbClr val="FFFFFF"/>
                </a:solidFill>
                <a:latin typeface="+mn-lt"/>
                <a:ea typeface="+mn-ea"/>
                <a:cs typeface="+mn-cs"/>
              </a:rPr>
              <a:t>contenu</a:t>
            </a:r>
            <a:r>
              <a:rPr lang="en-US" sz="4000" dirty="0">
                <a:solidFill>
                  <a:srgbClr val="FFFFFF"/>
                </a:solidFill>
                <a:latin typeface="+mn-lt"/>
                <a:ea typeface="+mn-ea"/>
                <a:cs typeface="+mn-cs"/>
              </a:rPr>
              <a:t> et de </a:t>
            </a:r>
            <a:r>
              <a:rPr lang="en-US" sz="4000" dirty="0" err="1">
                <a:solidFill>
                  <a:srgbClr val="FFFFFF"/>
                </a:solidFill>
                <a:latin typeface="+mn-lt"/>
                <a:ea typeface="+mn-ea"/>
                <a:cs typeface="+mn-cs"/>
              </a:rPr>
              <a:t>personnes</a:t>
            </a:r>
            <a:r>
              <a:rPr lang="en-US" sz="4000" dirty="0">
                <a:solidFill>
                  <a:srgbClr val="FFFFFF"/>
                </a:solidFill>
                <a:latin typeface="+mn-lt"/>
                <a:ea typeface="+mn-ea"/>
                <a:cs typeface="+mn-cs"/>
              </a:rPr>
              <a:t>.</a:t>
            </a:r>
          </a:p>
          <a:p>
            <a:pPr marL="342900" indent="-571500" defTabSz="914400" eaLnBrk="1" hangingPunct="1">
              <a:lnSpc>
                <a:spcPct val="90000"/>
              </a:lnSpc>
              <a:spcAft>
                <a:spcPts val="600"/>
              </a:spcAft>
              <a:buSzPct val="87000"/>
              <a:buFont typeface="Wingdings" pitchFamily="2" charset="2"/>
              <a:buChar char="Ø"/>
            </a:pPr>
            <a:endParaRPr lang="en-US" sz="4000" dirty="0">
              <a:solidFill>
                <a:srgbClr val="FFFFFF"/>
              </a:solidFill>
              <a:latin typeface="+mn-lt"/>
              <a:ea typeface="+mn-ea"/>
              <a:cs typeface="+mn-cs"/>
            </a:endParaRPr>
          </a:p>
          <a:p>
            <a:pPr marL="342900" indent="-571500" defTabSz="914400" eaLnBrk="1" hangingPunct="1">
              <a:lnSpc>
                <a:spcPct val="90000"/>
              </a:lnSpc>
              <a:spcAft>
                <a:spcPts val="600"/>
              </a:spcAft>
              <a:buSzPct val="87000"/>
              <a:buFont typeface="Wingdings" pitchFamily="2" charset="2"/>
              <a:buChar char="Ø"/>
            </a:pPr>
            <a:r>
              <a:rPr lang="en-US" sz="4000" dirty="0" err="1">
                <a:solidFill>
                  <a:srgbClr val="FFFFFF"/>
                </a:solidFill>
                <a:latin typeface="+mn-lt"/>
                <a:ea typeface="+mn-ea"/>
                <a:cs typeface="+mn-cs"/>
              </a:rPr>
              <a:t>Réseaux</a:t>
            </a:r>
            <a:r>
              <a:rPr lang="en-US" sz="4000" dirty="0">
                <a:solidFill>
                  <a:srgbClr val="FFFFFF"/>
                </a:solidFill>
                <a:latin typeface="+mn-lt"/>
                <a:ea typeface="+mn-ea"/>
                <a:cs typeface="+mn-cs"/>
              </a:rPr>
              <a:t> </a:t>
            </a:r>
            <a:r>
              <a:rPr lang="en-US" sz="4000" dirty="0" err="1">
                <a:solidFill>
                  <a:srgbClr val="FFFFFF"/>
                </a:solidFill>
                <a:latin typeface="+mn-lt"/>
                <a:ea typeface="+mn-ea"/>
                <a:cs typeface="+mn-cs"/>
              </a:rPr>
              <a:t>sociaux</a:t>
            </a:r>
            <a:r>
              <a:rPr lang="en-US" sz="4000" dirty="0">
                <a:solidFill>
                  <a:srgbClr val="FFFFFF"/>
                </a:solidFill>
                <a:latin typeface="+mn-lt"/>
                <a:ea typeface="+mn-ea"/>
                <a:cs typeface="+mn-cs"/>
              </a:rPr>
              <a:t> </a:t>
            </a:r>
            <a:r>
              <a:rPr lang="en-US" sz="4000" dirty="0" err="1">
                <a:solidFill>
                  <a:srgbClr val="FFFFFF"/>
                </a:solidFill>
                <a:latin typeface="+mn-lt"/>
                <a:ea typeface="+mn-ea"/>
                <a:cs typeface="+mn-cs"/>
              </a:rPr>
              <a:t>d’entreprises</a:t>
            </a:r>
            <a:r>
              <a:rPr lang="en-US" sz="4000" dirty="0">
                <a:solidFill>
                  <a:srgbClr val="FFFFFF"/>
                </a:solidFill>
                <a:latin typeface="+mn-lt"/>
                <a:ea typeface="+mn-ea"/>
                <a:cs typeface="+mn-cs"/>
              </a:rPr>
              <a:t> : </a:t>
            </a:r>
            <a:r>
              <a:rPr lang="en-US" sz="4000" dirty="0" err="1">
                <a:solidFill>
                  <a:srgbClr val="FFFFFF"/>
                </a:solidFill>
                <a:latin typeface="+mn-lt"/>
                <a:ea typeface="+mn-ea"/>
                <a:cs typeface="+mn-cs"/>
              </a:rPr>
              <a:t>profils</a:t>
            </a:r>
            <a:r>
              <a:rPr lang="en-US" sz="4000" dirty="0">
                <a:solidFill>
                  <a:srgbClr val="FFFFFF"/>
                </a:solidFill>
                <a:latin typeface="+mn-lt"/>
                <a:ea typeface="+mn-ea"/>
                <a:cs typeface="+mn-cs"/>
              </a:rPr>
              <a:t> et </a:t>
            </a:r>
            <a:r>
              <a:rPr lang="en-US" sz="4000" dirty="0" err="1">
                <a:solidFill>
                  <a:srgbClr val="FFFFFF"/>
                </a:solidFill>
                <a:latin typeface="+mn-lt"/>
                <a:ea typeface="+mn-ea"/>
                <a:cs typeface="+mn-cs"/>
              </a:rPr>
              <a:t>étiquetage</a:t>
            </a:r>
            <a:r>
              <a:rPr lang="en-US" sz="4000" dirty="0">
                <a:solidFill>
                  <a:srgbClr val="FFFFFF"/>
                </a:solidFill>
                <a:latin typeface="+mn-lt"/>
                <a:ea typeface="+mn-ea"/>
                <a:cs typeface="+mn-cs"/>
              </a:rPr>
              <a:t> des données.</a:t>
            </a:r>
          </a:p>
        </p:txBody>
      </p:sp>
    </p:spTree>
    <p:extLst>
      <p:ext uri="{BB962C8B-B14F-4D97-AF65-F5344CB8AC3E}">
        <p14:creationId xmlns:p14="http://schemas.microsoft.com/office/powerpoint/2010/main" val="10342733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8" name="Text Box 3"/>
          <p:cNvSpPr txBox="1">
            <a:spLocks/>
          </p:cNvSpPr>
          <p:nvPr/>
        </p:nvSpPr>
        <p:spPr bwMode="auto">
          <a:xfrm>
            <a:off x="2182949" y="377280"/>
            <a:ext cx="20362725"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err="1">
                <a:solidFill>
                  <a:srgbClr val="FFFFFF"/>
                </a:solidFill>
                <a:latin typeface="Montserrat Semi" charset="0"/>
                <a:ea typeface="Montserrat Semi" charset="0"/>
                <a:cs typeface="Montserrat Semi" charset="0"/>
                <a:sym typeface="Poppins Medium" charset="0"/>
              </a:rPr>
              <a:t>Positionnement</a:t>
            </a:r>
            <a:r>
              <a:rPr lang="en-US" altLang="x-none" sz="7200" b="1" dirty="0">
                <a:solidFill>
                  <a:srgbClr val="FFFFFF"/>
                </a:solidFill>
                <a:latin typeface="Montserrat Semi" charset="0"/>
                <a:ea typeface="Montserrat Semi" charset="0"/>
                <a:cs typeface="Montserrat Semi" charset="0"/>
                <a:sym typeface="Poppins Medium" charset="0"/>
              </a:rPr>
              <a:t> OneDrive Vs SharePoint et Teams</a:t>
            </a:r>
            <a:endParaRPr lang="x-none" altLang="x-none" sz="7200" b="1" dirty="0">
              <a:solidFill>
                <a:srgbClr val="FFFFFF"/>
              </a:solidFill>
              <a:latin typeface="Montserrat Semi" charset="0"/>
              <a:ea typeface="Montserrat Semi" charset="0"/>
              <a:cs typeface="Montserrat Semi" charset="0"/>
              <a:sym typeface="Poppins Medium" charset="0"/>
            </a:endParaRPr>
          </a:p>
        </p:txBody>
      </p:sp>
      <p:sp>
        <p:nvSpPr>
          <p:cNvPr id="10" name="ZoneTexte 9">
            <a:extLst>
              <a:ext uri="{FF2B5EF4-FFF2-40B4-BE49-F238E27FC236}">
                <a16:creationId xmlns:a16="http://schemas.microsoft.com/office/drawing/2014/main" id="{8CED4072-FFDD-4BB8-A6F5-5C8FB75DD9BC}"/>
              </a:ext>
            </a:extLst>
          </p:cNvPr>
          <p:cNvSpPr txBox="1"/>
          <p:nvPr/>
        </p:nvSpPr>
        <p:spPr>
          <a:xfrm>
            <a:off x="756697" y="10141445"/>
            <a:ext cx="10328098" cy="1938992"/>
          </a:xfrm>
          <a:prstGeom prst="rect">
            <a:avLst/>
          </a:prstGeom>
          <a:noFill/>
        </p:spPr>
        <p:txBody>
          <a:bodyPr wrap="square" rtlCol="0">
            <a:spAutoFit/>
          </a:bodyPr>
          <a:lstStyle/>
          <a:p>
            <a:pPr marL="571500" indent="-571500">
              <a:buFont typeface="Wingdings" pitchFamily="2" charset="2"/>
              <a:buChar char="Ø"/>
            </a:pPr>
            <a:r>
              <a:rPr lang="fr-CA" sz="4000" dirty="0">
                <a:solidFill>
                  <a:schemeClr val="tx1"/>
                </a:solidFill>
                <a:latin typeface="+mn-lt"/>
              </a:rPr>
              <a:t>Plateforme de stockage de documents privés en ligne</a:t>
            </a:r>
          </a:p>
          <a:p>
            <a:pPr marL="571500" indent="-571500">
              <a:buFont typeface="Wingdings" pitchFamily="2" charset="2"/>
              <a:buChar char="Ø"/>
            </a:pPr>
            <a:r>
              <a:rPr lang="fr-CA" sz="4000" dirty="0">
                <a:solidFill>
                  <a:schemeClr val="tx1"/>
                </a:solidFill>
                <a:latin typeface="+mn-lt"/>
              </a:rPr>
              <a:t>Outil: bibliothèque de documents</a:t>
            </a:r>
          </a:p>
        </p:txBody>
      </p:sp>
      <p:sp>
        <p:nvSpPr>
          <p:cNvPr id="11" name="ZoneTexte 10">
            <a:extLst>
              <a:ext uri="{FF2B5EF4-FFF2-40B4-BE49-F238E27FC236}">
                <a16:creationId xmlns:a16="http://schemas.microsoft.com/office/drawing/2014/main" id="{D8A45B35-D9E4-4D7D-B434-1C7676E5118A}"/>
              </a:ext>
            </a:extLst>
          </p:cNvPr>
          <p:cNvSpPr txBox="1"/>
          <p:nvPr/>
        </p:nvSpPr>
        <p:spPr>
          <a:xfrm>
            <a:off x="756697" y="7429287"/>
            <a:ext cx="10328098" cy="2554545"/>
          </a:xfrm>
          <a:prstGeom prst="rect">
            <a:avLst/>
          </a:prstGeom>
          <a:noFill/>
        </p:spPr>
        <p:txBody>
          <a:bodyPr wrap="square" rtlCol="0">
            <a:spAutoFit/>
          </a:bodyPr>
          <a:lstStyle/>
          <a:p>
            <a:pPr marL="571500" indent="-571500">
              <a:buFont typeface="Wingdings" pitchFamily="2" charset="2"/>
              <a:buChar char="Ø"/>
            </a:pPr>
            <a:r>
              <a:rPr lang="fr-CA" sz="4000" dirty="0">
                <a:solidFill>
                  <a:schemeClr val="tx1"/>
                </a:solidFill>
                <a:latin typeface="+mn-lt"/>
              </a:rPr>
              <a:t>Outil de collaboration en ligne</a:t>
            </a:r>
          </a:p>
          <a:p>
            <a:pPr marL="571500" indent="-571500">
              <a:buFont typeface="Wingdings" pitchFamily="2" charset="2"/>
              <a:buChar char="Ø"/>
            </a:pPr>
            <a:r>
              <a:rPr lang="fr-CA" sz="4000" dirty="0">
                <a:solidFill>
                  <a:schemeClr val="tx1"/>
                </a:solidFill>
                <a:latin typeface="+mn-lt"/>
              </a:rPr>
              <a:t>Un portail d’entreprise</a:t>
            </a:r>
          </a:p>
          <a:p>
            <a:pPr marL="571500" indent="-571500">
              <a:buFont typeface="Wingdings" pitchFamily="2" charset="2"/>
              <a:buChar char="Ø"/>
            </a:pPr>
            <a:r>
              <a:rPr lang="fr-CA" sz="4000" dirty="0">
                <a:solidFill>
                  <a:schemeClr val="tx1"/>
                </a:solidFill>
                <a:latin typeface="+mn-lt"/>
              </a:rPr>
              <a:t>Outils: bibliothèques de documents, calendriers, liste de tâches…</a:t>
            </a:r>
          </a:p>
        </p:txBody>
      </p:sp>
      <p:pic>
        <p:nvPicPr>
          <p:cNvPr id="3" name="Image 2">
            <a:extLst>
              <a:ext uri="{FF2B5EF4-FFF2-40B4-BE49-F238E27FC236}">
                <a16:creationId xmlns:a16="http://schemas.microsoft.com/office/drawing/2014/main" id="{2821DBEC-EB59-7E49-8B76-D21DD1568207}"/>
              </a:ext>
            </a:extLst>
          </p:cNvPr>
          <p:cNvPicPr>
            <a:picLocks noChangeAspect="1"/>
          </p:cNvPicPr>
          <p:nvPr/>
        </p:nvPicPr>
        <p:blipFill rotWithShape="1">
          <a:blip r:embed="rId3">
            <a:extLst>
              <a:ext uri="{28A0092B-C50C-407E-A947-70E740481C1C}">
                <a14:useLocalDpi xmlns:a14="http://schemas.microsoft.com/office/drawing/2010/main" val="0"/>
              </a:ext>
            </a:extLst>
          </a:blip>
          <a:srcRect l="14478" t="25307" r="12652" b="26194"/>
          <a:stretch/>
        </p:blipFill>
        <p:spPr>
          <a:xfrm>
            <a:off x="5639272" y="2979362"/>
            <a:ext cx="4112562" cy="2737149"/>
          </a:xfrm>
          <a:prstGeom prst="rect">
            <a:avLst/>
          </a:prstGeom>
          <a:ln>
            <a:solidFill>
              <a:schemeClr val="tx1"/>
            </a:solidFill>
          </a:ln>
          <a:effectLst>
            <a:innerShdw blurRad="63500" dist="50800" dir="5400000">
              <a:prstClr val="black">
                <a:alpha val="50000"/>
              </a:prstClr>
            </a:innerShdw>
            <a:reflection blurRad="6350" stA="52000" endA="300" endPos="35000" dir="5400000" sy="-100000" algn="bl" rotWithShape="0"/>
          </a:effectLst>
          <a:scene3d>
            <a:camera prst="obliqueTopRight"/>
            <a:lightRig rig="threePt" dir="t"/>
          </a:scene3d>
        </p:spPr>
      </p:pic>
      <p:pic>
        <p:nvPicPr>
          <p:cNvPr id="6" name="Picture 2" descr="A logo of a company&#10;&#10;Description automatically generated">
            <a:extLst>
              <a:ext uri="{FF2B5EF4-FFF2-40B4-BE49-F238E27FC236}">
                <a16:creationId xmlns:a16="http://schemas.microsoft.com/office/drawing/2014/main" id="{C5BA6680-5706-96CC-7084-83CAFDB0F78C}"/>
              </a:ext>
            </a:extLst>
          </p:cNvPr>
          <p:cNvPicPr>
            <a:picLocks noChangeAspect="1"/>
          </p:cNvPicPr>
          <p:nvPr/>
        </p:nvPicPr>
        <p:blipFill rotWithShape="1">
          <a:blip r:embed="rId4">
            <a:extLst>
              <a:ext uri="{28A0092B-C50C-407E-A947-70E740481C1C}">
                <a14:useLocalDpi xmlns:a14="http://schemas.microsoft.com/office/drawing/2010/main" val="0"/>
              </a:ext>
            </a:extLst>
          </a:blip>
          <a:srcRect l="18521" r="17851"/>
          <a:stretch/>
        </p:blipFill>
        <p:spPr>
          <a:xfrm>
            <a:off x="729919" y="2922413"/>
            <a:ext cx="3155056" cy="2737149"/>
          </a:xfrm>
          <a:prstGeom prst="rect">
            <a:avLst/>
          </a:prstGeom>
          <a:ln>
            <a:solidFill>
              <a:schemeClr val="tx1"/>
            </a:solidFill>
          </a:ln>
          <a:effectLst>
            <a:reflection blurRad="6350" stA="50000" endA="300" endPos="55000" dir="5400000" sy="-100000" algn="bl" rotWithShape="0"/>
          </a:effectLst>
        </p:spPr>
      </p:pic>
      <p:sp>
        <p:nvSpPr>
          <p:cNvPr id="7" name="ZoneTexte 6">
            <a:extLst>
              <a:ext uri="{FF2B5EF4-FFF2-40B4-BE49-F238E27FC236}">
                <a16:creationId xmlns:a16="http://schemas.microsoft.com/office/drawing/2014/main" id="{FD2D8463-817B-B80A-666E-58C8307DA21C}"/>
              </a:ext>
            </a:extLst>
          </p:cNvPr>
          <p:cNvSpPr txBox="1"/>
          <p:nvPr/>
        </p:nvSpPr>
        <p:spPr>
          <a:xfrm rot="19981358">
            <a:off x="4088320" y="3705606"/>
            <a:ext cx="1728192" cy="584775"/>
          </a:xfrm>
          <a:prstGeom prst="rect">
            <a:avLst/>
          </a:prstGeom>
          <a:noFill/>
        </p:spPr>
        <p:txBody>
          <a:bodyPr wrap="square" rtlCol="0">
            <a:spAutoFit/>
          </a:bodyPr>
          <a:lstStyle/>
          <a:p>
            <a:r>
              <a:rPr lang="fr-FR" sz="3200" b="1" dirty="0">
                <a:solidFill>
                  <a:srgbClr val="FF0000"/>
                </a:solidFill>
                <a:latin typeface="+mn-lt"/>
              </a:rPr>
              <a:t>Versus</a:t>
            </a:r>
          </a:p>
        </p:txBody>
      </p:sp>
      <p:sp>
        <p:nvSpPr>
          <p:cNvPr id="13" name="Rectangle 12">
            <a:extLst>
              <a:ext uri="{FF2B5EF4-FFF2-40B4-BE49-F238E27FC236}">
                <a16:creationId xmlns:a16="http://schemas.microsoft.com/office/drawing/2014/main" id="{9CEECF18-DD06-C7CD-397E-CD1F0AC99366}"/>
              </a:ext>
            </a:extLst>
          </p:cNvPr>
          <p:cNvSpPr/>
          <p:nvPr/>
        </p:nvSpPr>
        <p:spPr bwMode="auto">
          <a:xfrm>
            <a:off x="12624048" y="7459868"/>
            <a:ext cx="5022901" cy="4289455"/>
          </a:xfrm>
          <a:prstGeom prst="rect">
            <a:avLst/>
          </a:prstGeom>
          <a:solidFill>
            <a:schemeClr val="tx1"/>
          </a:solidFill>
          <a:ln w="12700" cap="flat" cmpd="sng" algn="ctr">
            <a:solidFill>
              <a:schemeClr val="tx1"/>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pic>
        <p:nvPicPr>
          <p:cNvPr id="2" name="Image 1">
            <a:extLst>
              <a:ext uri="{FF2B5EF4-FFF2-40B4-BE49-F238E27FC236}">
                <a16:creationId xmlns:a16="http://schemas.microsoft.com/office/drawing/2014/main" id="{075F1EC4-9DEB-450B-B105-D8C58F8B22B2}"/>
              </a:ext>
            </a:extLst>
          </p:cNvPr>
          <p:cNvPicPr>
            <a:picLocks noChangeAspect="1"/>
          </p:cNvPicPr>
          <p:nvPr/>
        </p:nvPicPr>
        <p:blipFill>
          <a:blip r:embed="rId5"/>
          <a:stretch>
            <a:fillRect/>
          </a:stretch>
        </p:blipFill>
        <p:spPr>
          <a:xfrm>
            <a:off x="12780518" y="7809811"/>
            <a:ext cx="5022901" cy="3310834"/>
          </a:xfrm>
          <a:prstGeom prst="rect">
            <a:avLst/>
          </a:prstGeom>
        </p:spPr>
      </p:pic>
      <p:sp>
        <p:nvSpPr>
          <p:cNvPr id="14" name="Rectangle 13">
            <a:extLst>
              <a:ext uri="{FF2B5EF4-FFF2-40B4-BE49-F238E27FC236}">
                <a16:creationId xmlns:a16="http://schemas.microsoft.com/office/drawing/2014/main" id="{57630D28-135E-47C4-3B49-F6F55B672186}"/>
              </a:ext>
            </a:extLst>
          </p:cNvPr>
          <p:cNvSpPr/>
          <p:nvPr/>
        </p:nvSpPr>
        <p:spPr bwMode="auto">
          <a:xfrm>
            <a:off x="18456696" y="7408328"/>
            <a:ext cx="4941863" cy="4289455"/>
          </a:xfrm>
          <a:prstGeom prst="rect">
            <a:avLst/>
          </a:prstGeom>
          <a:solidFill>
            <a:schemeClr val="tx1"/>
          </a:solidFill>
          <a:ln w="12700" cap="flat" cmpd="sng" algn="ctr">
            <a:solidFill>
              <a:schemeClr val="tx1"/>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pic>
        <p:nvPicPr>
          <p:cNvPr id="4" name="Image 3">
            <a:extLst>
              <a:ext uri="{FF2B5EF4-FFF2-40B4-BE49-F238E27FC236}">
                <a16:creationId xmlns:a16="http://schemas.microsoft.com/office/drawing/2014/main" id="{F48106EC-E91E-47CC-AD8C-BCDBF3CB304D}"/>
              </a:ext>
            </a:extLst>
          </p:cNvPr>
          <p:cNvPicPr>
            <a:picLocks noChangeAspect="1"/>
          </p:cNvPicPr>
          <p:nvPr/>
        </p:nvPicPr>
        <p:blipFill>
          <a:blip r:embed="rId6"/>
          <a:stretch>
            <a:fillRect/>
          </a:stretch>
        </p:blipFill>
        <p:spPr>
          <a:xfrm>
            <a:off x="18456696" y="7875506"/>
            <a:ext cx="4941864" cy="3310834"/>
          </a:xfrm>
          <a:prstGeom prst="rect">
            <a:avLst/>
          </a:prstGeom>
        </p:spPr>
      </p:pic>
      <p:pic>
        <p:nvPicPr>
          <p:cNvPr id="15" name="Image 14">
            <a:extLst>
              <a:ext uri="{FF2B5EF4-FFF2-40B4-BE49-F238E27FC236}">
                <a16:creationId xmlns:a16="http://schemas.microsoft.com/office/drawing/2014/main" id="{F84BFE1F-3E02-13A6-F5DF-32A6B75A0D69}"/>
              </a:ext>
            </a:extLst>
          </p:cNvPr>
          <p:cNvPicPr>
            <a:picLocks noChangeAspect="1"/>
          </p:cNvPicPr>
          <p:nvPr/>
        </p:nvPicPr>
        <p:blipFill rotWithShape="1">
          <a:blip r:embed="rId3">
            <a:extLst>
              <a:ext uri="{28A0092B-C50C-407E-A947-70E740481C1C}">
                <a14:useLocalDpi xmlns:a14="http://schemas.microsoft.com/office/drawing/2010/main" val="0"/>
              </a:ext>
            </a:extLst>
          </a:blip>
          <a:srcRect l="14478" t="25307" r="12652" b="26194"/>
          <a:stretch/>
        </p:blipFill>
        <p:spPr>
          <a:xfrm>
            <a:off x="12815317" y="3273868"/>
            <a:ext cx="4112562" cy="2737149"/>
          </a:xfrm>
          <a:prstGeom prst="rect">
            <a:avLst/>
          </a:prstGeom>
          <a:ln>
            <a:solidFill>
              <a:schemeClr val="tx1"/>
            </a:solidFill>
          </a:ln>
          <a:effectLst>
            <a:innerShdw blurRad="63500" dist="50800" dir="5400000">
              <a:prstClr val="black">
                <a:alpha val="50000"/>
              </a:prstClr>
            </a:innerShdw>
            <a:reflection blurRad="6350" stA="52000" endA="300" endPos="35000" dir="5400000" sy="-100000" algn="bl" rotWithShape="0"/>
          </a:effectLst>
          <a:scene3d>
            <a:camera prst="obliqueTopRight"/>
            <a:lightRig rig="threePt" dir="t"/>
          </a:scene3d>
        </p:spPr>
      </p:pic>
      <p:pic>
        <p:nvPicPr>
          <p:cNvPr id="17" name="Picture 2" descr="A logo of a company&#10;&#10;Description automatically generated">
            <a:extLst>
              <a:ext uri="{FF2B5EF4-FFF2-40B4-BE49-F238E27FC236}">
                <a16:creationId xmlns:a16="http://schemas.microsoft.com/office/drawing/2014/main" id="{81D90B27-4F8B-A04E-28D1-58BCB502D81F}"/>
              </a:ext>
            </a:extLst>
          </p:cNvPr>
          <p:cNvPicPr>
            <a:picLocks noChangeAspect="1"/>
          </p:cNvPicPr>
          <p:nvPr/>
        </p:nvPicPr>
        <p:blipFill rotWithShape="1">
          <a:blip r:embed="rId4">
            <a:extLst>
              <a:ext uri="{28A0092B-C50C-407E-A947-70E740481C1C}">
                <a14:useLocalDpi xmlns:a14="http://schemas.microsoft.com/office/drawing/2010/main" val="0"/>
              </a:ext>
            </a:extLst>
          </a:blip>
          <a:srcRect l="18521" r="17851"/>
          <a:stretch/>
        </p:blipFill>
        <p:spPr>
          <a:xfrm>
            <a:off x="19176776" y="3314375"/>
            <a:ext cx="3155056" cy="2737149"/>
          </a:xfrm>
          <a:prstGeom prst="rect">
            <a:avLst/>
          </a:prstGeom>
          <a:ln>
            <a:solidFill>
              <a:schemeClr val="tx1"/>
            </a:solidFill>
          </a:ln>
          <a:effectLst>
            <a:reflection blurRad="6350" stA="50000" endA="300" endPos="55000" dir="5400000" sy="-100000" algn="bl" rotWithShape="0"/>
          </a:effectLst>
        </p:spPr>
      </p:pic>
      <p:sp>
        <p:nvSpPr>
          <p:cNvPr id="18" name="ZoneTexte 17">
            <a:extLst>
              <a:ext uri="{FF2B5EF4-FFF2-40B4-BE49-F238E27FC236}">
                <a16:creationId xmlns:a16="http://schemas.microsoft.com/office/drawing/2014/main" id="{267930D0-231C-BFC4-C75E-4B6F7FCB2CC1}"/>
              </a:ext>
            </a:extLst>
          </p:cNvPr>
          <p:cNvSpPr txBox="1"/>
          <p:nvPr/>
        </p:nvSpPr>
        <p:spPr>
          <a:xfrm rot="19981358">
            <a:off x="17188231" y="4187619"/>
            <a:ext cx="1728192" cy="584775"/>
          </a:xfrm>
          <a:prstGeom prst="rect">
            <a:avLst/>
          </a:prstGeom>
          <a:noFill/>
        </p:spPr>
        <p:txBody>
          <a:bodyPr wrap="square" rtlCol="0">
            <a:spAutoFit/>
          </a:bodyPr>
          <a:lstStyle/>
          <a:p>
            <a:r>
              <a:rPr lang="fr-FR" sz="3200" b="1" dirty="0">
                <a:solidFill>
                  <a:srgbClr val="FF0000"/>
                </a:solidFill>
                <a:latin typeface="+mn-lt"/>
              </a:rPr>
              <a:t>Versus</a:t>
            </a:r>
          </a:p>
        </p:txBody>
      </p:sp>
    </p:spTree>
    <p:extLst>
      <p:ext uri="{BB962C8B-B14F-4D97-AF65-F5344CB8AC3E}">
        <p14:creationId xmlns:p14="http://schemas.microsoft.com/office/powerpoint/2010/main" val="1163909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26464" y="2062002"/>
            <a:ext cx="1957724"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788" y="1958150"/>
            <a:ext cx="11554048" cy="10149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1346" y="1958150"/>
            <a:ext cx="0" cy="1014984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Espace réservé du contenu 4" descr="Figures humaines faites de cartes debout en cercle se tenant par la main">
            <a:extLst>
              <a:ext uri="{FF2B5EF4-FFF2-40B4-BE49-F238E27FC236}">
                <a16:creationId xmlns:a16="http://schemas.microsoft.com/office/drawing/2014/main" id="{BB35F618-6B0C-4B66-A4D0-932D80081B36}"/>
              </a:ext>
            </a:extLst>
          </p:cNvPr>
          <p:cNvPicPr>
            <a:picLocks noGrp="1" noChangeAspect="1"/>
          </p:cNvPicPr>
          <p:nvPr>
            <p:ph sz="half" idx="1"/>
          </p:nvPr>
        </p:nvPicPr>
        <p:blipFill>
          <a:blip r:embed="rId3"/>
          <a:srcRect t="24177" b="38276"/>
          <a:stretch/>
        </p:blipFill>
        <p:spPr>
          <a:xfrm>
            <a:off x="20" y="10"/>
            <a:ext cx="24383980" cy="13715990"/>
          </a:xfrm>
          <a:prstGeom prst="rect">
            <a:avLst/>
          </a:prstGeom>
        </p:spPr>
      </p:pic>
      <p:sp>
        <p:nvSpPr>
          <p:cNvPr id="9" name="Rectangle 8">
            <a:extLst>
              <a:ext uri="{FF2B5EF4-FFF2-40B4-BE49-F238E27FC236}">
                <a16:creationId xmlns:a16="http://schemas.microsoft.com/office/drawing/2014/main" id="{C8E56D3D-B11B-4CA4-9927-B0940596E25C}"/>
              </a:ext>
            </a:extLst>
          </p:cNvPr>
          <p:cNvSpPr/>
          <p:nvPr/>
        </p:nvSpPr>
        <p:spPr bwMode="auto">
          <a:xfrm>
            <a:off x="688537" y="1699945"/>
            <a:ext cx="18632255" cy="10199567"/>
          </a:xfrm>
          <a:prstGeom prst="rect">
            <a:avLst/>
          </a:prstGeom>
          <a:solidFill>
            <a:schemeClr val="tx2">
              <a:lumMod val="2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Titre 1">
            <a:extLst>
              <a:ext uri="{FF2B5EF4-FFF2-40B4-BE49-F238E27FC236}">
                <a16:creationId xmlns:a16="http://schemas.microsoft.com/office/drawing/2014/main" id="{6A405329-4774-562C-1F28-DFE8C50E6569}"/>
              </a:ext>
            </a:extLst>
          </p:cNvPr>
          <p:cNvSpPr>
            <a:spLocks noGrp="1"/>
          </p:cNvSpPr>
          <p:nvPr>
            <p:ph type="title"/>
          </p:nvPr>
        </p:nvSpPr>
        <p:spPr>
          <a:xfrm>
            <a:off x="1046696" y="1780838"/>
            <a:ext cx="9331080" cy="2286000"/>
          </a:xfrm>
        </p:spPr>
        <p:txBody>
          <a:bodyPr vert="horz" lIns="91440" tIns="45720" rIns="91440" bIns="45720" rtlCol="0" anchor="t">
            <a:normAutofit/>
          </a:bodyPr>
          <a:lstStyle/>
          <a:p>
            <a:pPr defTabSz="914400" eaLnBrk="1" hangingPunct="1"/>
            <a:r>
              <a:rPr lang="en-US" sz="9600" dirty="0">
                <a:solidFill>
                  <a:schemeClr val="tx1"/>
                </a:solidFill>
                <a:latin typeface="+mj-lt"/>
                <a:ea typeface="+mj-ea"/>
                <a:cs typeface="+mj-cs"/>
              </a:rPr>
              <a:t>Conclusion</a:t>
            </a:r>
          </a:p>
        </p:txBody>
      </p:sp>
      <p:sp>
        <p:nvSpPr>
          <p:cNvPr id="8" name="Espace réservé du contenu 3">
            <a:extLst>
              <a:ext uri="{FF2B5EF4-FFF2-40B4-BE49-F238E27FC236}">
                <a16:creationId xmlns:a16="http://schemas.microsoft.com/office/drawing/2014/main" id="{F20AD675-6BCA-9A01-B76D-AE23F846E948}"/>
              </a:ext>
            </a:extLst>
          </p:cNvPr>
          <p:cNvSpPr>
            <a:spLocks noGrp="1"/>
          </p:cNvSpPr>
          <p:nvPr>
            <p:ph sz="half" idx="2"/>
          </p:nvPr>
        </p:nvSpPr>
        <p:spPr>
          <a:xfrm>
            <a:off x="1032904" y="4531848"/>
            <a:ext cx="17423791" cy="6862656"/>
          </a:xfrm>
        </p:spPr>
        <p:txBody>
          <a:bodyPr vert="horz" lIns="91440" tIns="45720" rIns="91440" bIns="45720" rtlCol="0">
            <a:noAutofit/>
          </a:bodyPr>
          <a:lstStyle/>
          <a:p>
            <a:pPr marL="571500" indent="-571500" defTabSz="914400" eaLnBrk="1" hangingPunct="1">
              <a:lnSpc>
                <a:spcPct val="110000"/>
              </a:lnSpc>
              <a:spcAft>
                <a:spcPts val="600"/>
              </a:spcAft>
              <a:buSzPct val="87000"/>
              <a:buFont typeface="Wingdings" pitchFamily="2" charset="2"/>
              <a:buChar char="Ø"/>
            </a:pPr>
            <a:r>
              <a:rPr lang="en-US" sz="4400" dirty="0">
                <a:solidFill>
                  <a:schemeClr val="tx1"/>
                </a:solidFill>
                <a:latin typeface="+mn-lt"/>
                <a:ea typeface="+mn-ea"/>
                <a:cs typeface="+mn-cs"/>
              </a:rPr>
              <a:t>SharePoint </a:t>
            </a:r>
            <a:r>
              <a:rPr lang="en-US" sz="4400" dirty="0" err="1">
                <a:solidFill>
                  <a:schemeClr val="tx1"/>
                </a:solidFill>
                <a:latin typeface="+mn-lt"/>
                <a:ea typeface="+mn-ea"/>
                <a:cs typeface="+mn-cs"/>
              </a:rPr>
              <a:t>est</a:t>
            </a:r>
            <a:r>
              <a:rPr lang="en-US" sz="4400" dirty="0">
                <a:solidFill>
                  <a:schemeClr val="tx1"/>
                </a:solidFill>
                <a:latin typeface="+mn-lt"/>
                <a:ea typeface="+mn-ea"/>
                <a:cs typeface="+mn-cs"/>
              </a:rPr>
              <a:t> </a:t>
            </a:r>
            <a:r>
              <a:rPr lang="en-US" sz="4400" dirty="0" err="1">
                <a:solidFill>
                  <a:schemeClr val="tx1"/>
                </a:solidFill>
                <a:latin typeface="+mn-lt"/>
                <a:ea typeface="+mn-ea"/>
                <a:cs typeface="+mn-cs"/>
              </a:rPr>
              <a:t>une</a:t>
            </a:r>
            <a:r>
              <a:rPr lang="en-US" sz="4400" dirty="0">
                <a:solidFill>
                  <a:schemeClr val="tx1"/>
                </a:solidFill>
                <a:latin typeface="+mn-lt"/>
                <a:ea typeface="+mn-ea"/>
                <a:cs typeface="+mn-cs"/>
              </a:rPr>
              <a:t> plate-</a:t>
            </a:r>
            <a:r>
              <a:rPr lang="en-US" sz="4400" dirty="0" err="1">
                <a:solidFill>
                  <a:schemeClr val="tx1"/>
                </a:solidFill>
                <a:latin typeface="+mn-lt"/>
                <a:ea typeface="+mn-ea"/>
                <a:cs typeface="+mn-cs"/>
              </a:rPr>
              <a:t>forme</a:t>
            </a:r>
            <a:r>
              <a:rPr lang="en-US" sz="4400" dirty="0">
                <a:solidFill>
                  <a:schemeClr val="tx1"/>
                </a:solidFill>
                <a:latin typeface="+mn-lt"/>
                <a:ea typeface="+mn-ea"/>
                <a:cs typeface="+mn-cs"/>
              </a:rPr>
              <a:t> </a:t>
            </a:r>
            <a:r>
              <a:rPr lang="en-US" sz="4400" dirty="0" err="1">
                <a:solidFill>
                  <a:schemeClr val="tx1"/>
                </a:solidFill>
                <a:latin typeface="+mn-lt"/>
                <a:ea typeface="+mn-ea"/>
                <a:cs typeface="+mn-cs"/>
              </a:rPr>
              <a:t>puissante</a:t>
            </a:r>
            <a:r>
              <a:rPr lang="en-US" sz="4400" dirty="0">
                <a:solidFill>
                  <a:schemeClr val="tx1"/>
                </a:solidFill>
                <a:latin typeface="+mn-lt"/>
                <a:ea typeface="+mn-ea"/>
                <a:cs typeface="+mn-cs"/>
              </a:rPr>
              <a:t> pour la collaboration et la gestion de documents</a:t>
            </a:r>
          </a:p>
          <a:p>
            <a:pPr marL="571500" indent="-571500" defTabSz="914400" eaLnBrk="1" hangingPunct="1">
              <a:lnSpc>
                <a:spcPct val="110000"/>
              </a:lnSpc>
              <a:spcAft>
                <a:spcPts val="600"/>
              </a:spcAft>
              <a:buSzPct val="87000"/>
              <a:buFont typeface="Wingdings" pitchFamily="2" charset="2"/>
              <a:buChar char="Ø"/>
            </a:pPr>
            <a:r>
              <a:rPr lang="en-US" sz="4400" dirty="0">
                <a:solidFill>
                  <a:schemeClr val="tx1"/>
                </a:solidFill>
                <a:latin typeface="+mn-lt"/>
                <a:ea typeface="+mn-ea"/>
                <a:cs typeface="+mn-cs"/>
              </a:rPr>
              <a:t>SharePoint Online </a:t>
            </a:r>
            <a:r>
              <a:rPr lang="en-US" sz="4400" dirty="0" err="1">
                <a:solidFill>
                  <a:schemeClr val="tx1"/>
                </a:solidFill>
                <a:latin typeface="+mn-lt"/>
                <a:ea typeface="+mn-ea"/>
                <a:cs typeface="+mn-cs"/>
              </a:rPr>
              <a:t>est</a:t>
            </a:r>
            <a:r>
              <a:rPr lang="en-US" sz="4400" dirty="0">
                <a:solidFill>
                  <a:schemeClr val="tx1"/>
                </a:solidFill>
                <a:latin typeface="+mn-lt"/>
                <a:ea typeface="+mn-ea"/>
                <a:cs typeface="+mn-cs"/>
              </a:rPr>
              <a:t> </a:t>
            </a:r>
            <a:r>
              <a:rPr lang="en-US" sz="4400" dirty="0" err="1">
                <a:solidFill>
                  <a:schemeClr val="tx1"/>
                </a:solidFill>
                <a:latin typeface="+mn-lt"/>
                <a:ea typeface="+mn-ea"/>
                <a:cs typeface="+mn-cs"/>
              </a:rPr>
              <a:t>facilement</a:t>
            </a:r>
            <a:r>
              <a:rPr lang="en-US" sz="4400" dirty="0">
                <a:solidFill>
                  <a:schemeClr val="tx1"/>
                </a:solidFill>
                <a:latin typeface="+mn-lt"/>
                <a:ea typeface="+mn-ea"/>
                <a:cs typeface="+mn-cs"/>
              </a:rPr>
              <a:t> accessible via le </a:t>
            </a:r>
            <a:r>
              <a:rPr lang="en-US" sz="4400" dirty="0" err="1">
                <a:solidFill>
                  <a:schemeClr val="tx1"/>
                </a:solidFill>
                <a:latin typeface="+mn-lt"/>
                <a:ea typeface="+mn-ea"/>
                <a:cs typeface="+mn-cs"/>
              </a:rPr>
              <a:t>portail</a:t>
            </a:r>
            <a:r>
              <a:rPr lang="en-US" sz="4400" dirty="0">
                <a:solidFill>
                  <a:schemeClr val="tx1"/>
                </a:solidFill>
                <a:latin typeface="+mn-lt"/>
                <a:ea typeface="+mn-ea"/>
                <a:cs typeface="+mn-cs"/>
              </a:rPr>
              <a:t> Office 365.</a:t>
            </a:r>
          </a:p>
          <a:p>
            <a:pPr marL="571500" indent="-571500" defTabSz="914400" eaLnBrk="1" hangingPunct="1">
              <a:lnSpc>
                <a:spcPct val="110000"/>
              </a:lnSpc>
              <a:spcAft>
                <a:spcPts val="600"/>
              </a:spcAft>
              <a:buSzPct val="87000"/>
              <a:buFont typeface="Wingdings" pitchFamily="2" charset="2"/>
              <a:buChar char="Ø"/>
            </a:pPr>
            <a:r>
              <a:rPr lang="en-US" sz="4400" dirty="0">
                <a:solidFill>
                  <a:schemeClr val="tx1"/>
                </a:solidFill>
                <a:latin typeface="+mn-lt"/>
                <a:ea typeface="+mn-ea"/>
                <a:cs typeface="+mn-cs"/>
              </a:rPr>
              <a:t>Les bibliothèques de documents et les </a:t>
            </a:r>
            <a:r>
              <a:rPr lang="en-US" sz="4400" dirty="0" err="1">
                <a:solidFill>
                  <a:schemeClr val="tx1"/>
                </a:solidFill>
                <a:latin typeface="+mn-lt"/>
                <a:ea typeface="+mn-ea"/>
                <a:cs typeface="+mn-cs"/>
              </a:rPr>
              <a:t>listes</a:t>
            </a:r>
            <a:r>
              <a:rPr lang="en-US" sz="4400" dirty="0">
                <a:solidFill>
                  <a:schemeClr val="tx1"/>
                </a:solidFill>
                <a:latin typeface="+mn-lt"/>
                <a:ea typeface="+mn-ea"/>
                <a:cs typeface="+mn-cs"/>
              </a:rPr>
              <a:t> </a:t>
            </a:r>
            <a:r>
              <a:rPr lang="en-US" sz="4400" dirty="0" err="1">
                <a:solidFill>
                  <a:schemeClr val="tx1"/>
                </a:solidFill>
                <a:latin typeface="+mn-lt"/>
                <a:ea typeface="+mn-ea"/>
                <a:cs typeface="+mn-cs"/>
              </a:rPr>
              <a:t>sont</a:t>
            </a:r>
            <a:r>
              <a:rPr lang="en-US" sz="4400" dirty="0">
                <a:solidFill>
                  <a:schemeClr val="tx1"/>
                </a:solidFill>
                <a:latin typeface="+mn-lt"/>
                <a:ea typeface="+mn-ea"/>
                <a:cs typeface="+mn-cs"/>
              </a:rPr>
              <a:t> des </a:t>
            </a:r>
            <a:r>
              <a:rPr lang="en-US" sz="4400" dirty="0" err="1">
                <a:solidFill>
                  <a:schemeClr val="tx1"/>
                </a:solidFill>
                <a:latin typeface="+mn-lt"/>
                <a:ea typeface="+mn-ea"/>
                <a:cs typeface="+mn-cs"/>
              </a:rPr>
              <a:t>outils</a:t>
            </a:r>
            <a:r>
              <a:rPr lang="en-US" sz="4400" dirty="0">
                <a:solidFill>
                  <a:schemeClr val="tx1"/>
                </a:solidFill>
                <a:latin typeface="+mn-lt"/>
                <a:ea typeface="+mn-ea"/>
                <a:cs typeface="+mn-cs"/>
              </a:rPr>
              <a:t> </a:t>
            </a:r>
            <a:r>
              <a:rPr lang="en-US" sz="4400" dirty="0" err="1">
                <a:solidFill>
                  <a:schemeClr val="tx1"/>
                </a:solidFill>
                <a:latin typeface="+mn-lt"/>
                <a:ea typeface="+mn-ea"/>
                <a:cs typeface="+mn-cs"/>
              </a:rPr>
              <a:t>clés</a:t>
            </a:r>
            <a:r>
              <a:rPr lang="en-US" sz="4400" dirty="0">
                <a:solidFill>
                  <a:schemeClr val="tx1"/>
                </a:solidFill>
                <a:latin typeface="+mn-lt"/>
                <a:ea typeface="+mn-ea"/>
                <a:cs typeface="+mn-cs"/>
              </a:rPr>
              <a:t> pour stocker et </a:t>
            </a:r>
            <a:r>
              <a:rPr lang="en-US" sz="4400" dirty="0" err="1">
                <a:solidFill>
                  <a:schemeClr val="tx1"/>
                </a:solidFill>
                <a:latin typeface="+mn-lt"/>
                <a:ea typeface="+mn-ea"/>
                <a:cs typeface="+mn-cs"/>
              </a:rPr>
              <a:t>gérer</a:t>
            </a:r>
            <a:r>
              <a:rPr lang="en-US" sz="4400" dirty="0">
                <a:solidFill>
                  <a:schemeClr val="tx1"/>
                </a:solidFill>
                <a:latin typeface="+mn-lt"/>
                <a:ea typeface="+mn-ea"/>
                <a:cs typeface="+mn-cs"/>
              </a:rPr>
              <a:t> les </a:t>
            </a:r>
            <a:r>
              <a:rPr lang="en-US" sz="4400" dirty="0" err="1">
                <a:solidFill>
                  <a:schemeClr val="tx1"/>
                </a:solidFill>
                <a:latin typeface="+mn-lt"/>
                <a:ea typeface="+mn-ea"/>
                <a:cs typeface="+mn-cs"/>
              </a:rPr>
              <a:t>informations</a:t>
            </a:r>
            <a:r>
              <a:rPr lang="en-US" sz="4400" dirty="0">
                <a:solidFill>
                  <a:schemeClr val="tx1"/>
                </a:solidFill>
                <a:latin typeface="+mn-lt"/>
                <a:ea typeface="+mn-ea"/>
                <a:cs typeface="+mn-cs"/>
              </a:rPr>
              <a:t> de manière </a:t>
            </a:r>
            <a:r>
              <a:rPr lang="en-US" sz="4400" dirty="0" err="1">
                <a:solidFill>
                  <a:schemeClr val="tx1"/>
                </a:solidFill>
                <a:latin typeface="+mn-lt"/>
                <a:ea typeface="+mn-ea"/>
                <a:cs typeface="+mn-cs"/>
              </a:rPr>
              <a:t>organisée</a:t>
            </a:r>
            <a:r>
              <a:rPr lang="en-US" sz="4400" dirty="0">
                <a:solidFill>
                  <a:schemeClr val="tx1"/>
                </a:solidFill>
                <a:latin typeface="+mn-lt"/>
                <a:ea typeface="+mn-ea"/>
                <a:cs typeface="+mn-cs"/>
              </a:rPr>
              <a:t>.</a:t>
            </a:r>
          </a:p>
          <a:p>
            <a:pPr marL="571500" indent="-571500" defTabSz="914400" eaLnBrk="1" hangingPunct="1">
              <a:lnSpc>
                <a:spcPct val="110000"/>
              </a:lnSpc>
              <a:spcAft>
                <a:spcPts val="600"/>
              </a:spcAft>
              <a:buSzPct val="87000"/>
              <a:buFont typeface="Wingdings" pitchFamily="2" charset="2"/>
              <a:buChar char="Ø"/>
            </a:pPr>
            <a:r>
              <a:rPr lang="en-US" sz="4400" dirty="0">
                <a:solidFill>
                  <a:schemeClr val="tx1"/>
                </a:solidFill>
                <a:latin typeface="+mn-lt"/>
                <a:ea typeface="+mn-ea"/>
                <a:cs typeface="+mn-cs"/>
              </a:rPr>
              <a:t>SharePoint </a:t>
            </a:r>
            <a:r>
              <a:rPr lang="en-US" sz="4400" dirty="0" err="1">
                <a:solidFill>
                  <a:schemeClr val="tx1"/>
                </a:solidFill>
                <a:latin typeface="+mn-lt"/>
                <a:ea typeface="+mn-ea"/>
                <a:cs typeface="+mn-cs"/>
              </a:rPr>
              <a:t>offre</a:t>
            </a:r>
            <a:r>
              <a:rPr lang="en-US" sz="4400" dirty="0">
                <a:solidFill>
                  <a:schemeClr val="tx1"/>
                </a:solidFill>
                <a:latin typeface="+mn-lt"/>
                <a:ea typeface="+mn-ea"/>
                <a:cs typeface="+mn-cs"/>
              </a:rPr>
              <a:t> de </a:t>
            </a:r>
            <a:r>
              <a:rPr lang="en-US" sz="4400" dirty="0" err="1">
                <a:solidFill>
                  <a:schemeClr val="tx1"/>
                </a:solidFill>
                <a:latin typeface="+mn-lt"/>
                <a:ea typeface="+mn-ea"/>
                <a:cs typeface="+mn-cs"/>
              </a:rPr>
              <a:t>nombreuses</a:t>
            </a:r>
            <a:r>
              <a:rPr lang="en-US" sz="4400" dirty="0">
                <a:solidFill>
                  <a:schemeClr val="tx1"/>
                </a:solidFill>
                <a:latin typeface="+mn-lt"/>
                <a:ea typeface="+mn-ea"/>
                <a:cs typeface="+mn-cs"/>
              </a:rPr>
              <a:t> options de </a:t>
            </a:r>
            <a:r>
              <a:rPr lang="en-US" sz="4400" dirty="0" err="1">
                <a:solidFill>
                  <a:schemeClr val="tx1"/>
                </a:solidFill>
                <a:latin typeface="+mn-lt"/>
                <a:ea typeface="+mn-ea"/>
                <a:cs typeface="+mn-cs"/>
              </a:rPr>
              <a:t>personnalisation</a:t>
            </a:r>
            <a:r>
              <a:rPr lang="en-US" sz="4400" dirty="0">
                <a:solidFill>
                  <a:schemeClr val="tx1"/>
                </a:solidFill>
                <a:latin typeface="+mn-lt"/>
                <a:ea typeface="+mn-ea"/>
                <a:cs typeface="+mn-cs"/>
              </a:rPr>
              <a:t> pour </a:t>
            </a:r>
            <a:r>
              <a:rPr lang="en-US" sz="4400" dirty="0" err="1">
                <a:solidFill>
                  <a:schemeClr val="tx1"/>
                </a:solidFill>
                <a:latin typeface="+mn-lt"/>
                <a:ea typeface="+mn-ea"/>
                <a:cs typeface="+mn-cs"/>
              </a:rPr>
              <a:t>répondre</a:t>
            </a:r>
            <a:r>
              <a:rPr lang="en-US" sz="4400" dirty="0">
                <a:solidFill>
                  <a:schemeClr val="tx1"/>
                </a:solidFill>
                <a:latin typeface="+mn-lt"/>
                <a:ea typeface="+mn-ea"/>
                <a:cs typeface="+mn-cs"/>
              </a:rPr>
              <a:t> aux </a:t>
            </a:r>
            <a:r>
              <a:rPr lang="en-US" sz="4400" dirty="0" err="1">
                <a:solidFill>
                  <a:schemeClr val="tx1"/>
                </a:solidFill>
                <a:latin typeface="+mn-lt"/>
                <a:ea typeface="+mn-ea"/>
                <a:cs typeface="+mn-cs"/>
              </a:rPr>
              <a:t>besoins</a:t>
            </a:r>
            <a:r>
              <a:rPr lang="en-US" sz="4400" dirty="0">
                <a:solidFill>
                  <a:schemeClr val="tx1"/>
                </a:solidFill>
                <a:latin typeface="+mn-lt"/>
                <a:ea typeface="+mn-ea"/>
                <a:cs typeface="+mn-cs"/>
              </a:rPr>
              <a:t> </a:t>
            </a:r>
            <a:r>
              <a:rPr lang="en-US" sz="4400" dirty="0" err="1">
                <a:solidFill>
                  <a:schemeClr val="tx1"/>
                </a:solidFill>
                <a:latin typeface="+mn-lt"/>
                <a:ea typeface="+mn-ea"/>
                <a:cs typeface="+mn-cs"/>
              </a:rPr>
              <a:t>spécifiques</a:t>
            </a:r>
            <a:r>
              <a:rPr lang="en-US" sz="4400" dirty="0">
                <a:solidFill>
                  <a:schemeClr val="tx1"/>
                </a:solidFill>
                <a:latin typeface="+mn-lt"/>
                <a:ea typeface="+mn-ea"/>
                <a:cs typeface="+mn-cs"/>
              </a:rPr>
              <a:t> de </a:t>
            </a:r>
            <a:r>
              <a:rPr lang="en-US" sz="4400" dirty="0" err="1">
                <a:solidFill>
                  <a:schemeClr val="tx1"/>
                </a:solidFill>
                <a:latin typeface="+mn-lt"/>
                <a:ea typeface="+mn-ea"/>
                <a:cs typeface="+mn-cs"/>
              </a:rPr>
              <a:t>chaque</a:t>
            </a:r>
            <a:r>
              <a:rPr lang="en-US" sz="4400" dirty="0">
                <a:solidFill>
                  <a:schemeClr val="tx1"/>
                </a:solidFill>
                <a:latin typeface="+mn-lt"/>
                <a:ea typeface="+mn-ea"/>
                <a:cs typeface="+mn-cs"/>
              </a:rPr>
              <a:t> </a:t>
            </a:r>
            <a:r>
              <a:rPr lang="en-US" sz="4400" dirty="0" err="1">
                <a:solidFill>
                  <a:schemeClr val="tx1"/>
                </a:solidFill>
                <a:latin typeface="+mn-lt"/>
                <a:ea typeface="+mn-ea"/>
                <a:cs typeface="+mn-cs"/>
              </a:rPr>
              <a:t>organisation</a:t>
            </a:r>
            <a:r>
              <a:rPr lang="en-US" sz="4400" dirty="0">
                <a:solidFill>
                  <a:schemeClr val="tx1"/>
                </a:solidFill>
                <a:latin typeface="+mn-lt"/>
                <a:ea typeface="+mn-ea"/>
                <a:cs typeface="+mn-cs"/>
              </a:rPr>
              <a:t>.</a:t>
            </a:r>
          </a:p>
        </p:txBody>
      </p:sp>
    </p:spTree>
    <p:extLst>
      <p:ext uri="{BB962C8B-B14F-4D97-AF65-F5344CB8AC3E}">
        <p14:creationId xmlns:p14="http://schemas.microsoft.com/office/powerpoint/2010/main" val="3497526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5" name="Espace réservé du contenu 4" descr="Pratique l’une sur l’autre">
            <a:extLst>
              <a:ext uri="{FF2B5EF4-FFF2-40B4-BE49-F238E27FC236}">
                <a16:creationId xmlns:a16="http://schemas.microsoft.com/office/drawing/2014/main" id="{ABB7A3B7-A906-4E15-A6F3-9E38155263E1}"/>
              </a:ext>
            </a:extLst>
          </p:cNvPr>
          <p:cNvPicPr>
            <a:picLocks noGrp="1" noChangeAspect="1"/>
          </p:cNvPicPr>
          <p:nvPr>
            <p:ph sz="half" idx="1"/>
          </p:nvPr>
        </p:nvPicPr>
        <p:blipFill>
          <a:blip r:embed="rId3"/>
          <a:srcRect l="55144" r="12183" b="1"/>
          <a:stretch/>
        </p:blipFill>
        <p:spPr>
          <a:xfrm>
            <a:off x="1295065" y="812700"/>
            <a:ext cx="6359354" cy="8466492"/>
          </a:xfrm>
          <a:prstGeom prst="roundRect">
            <a:avLst>
              <a:gd name="adj" fmla="val 4167"/>
            </a:avLst>
          </a:prstGeom>
          <a:solidFill>
            <a:srgbClr val="FFFFFF"/>
          </a:solidFill>
          <a:ln w="7620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33" name="Straight Connector 3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43394" y="1742292"/>
            <a:ext cx="147387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6" name="Espace réservé du contenu 3">
            <a:extLst>
              <a:ext uri="{FF2B5EF4-FFF2-40B4-BE49-F238E27FC236}">
                <a16:creationId xmlns:a16="http://schemas.microsoft.com/office/drawing/2014/main" id="{C7D735FD-2270-CAA7-C508-095E62C0ACD3}"/>
              </a:ext>
            </a:extLst>
          </p:cNvPr>
          <p:cNvGraphicFramePr>
            <a:graphicFrameLocks noGrp="1"/>
          </p:cNvGraphicFramePr>
          <p:nvPr>
            <p:ph sz="half" idx="2"/>
            <p:extLst>
              <p:ext uri="{D42A27DB-BD31-4B8C-83A1-F6EECF244321}">
                <p14:modId xmlns:p14="http://schemas.microsoft.com/office/powerpoint/2010/main" val="3611903777"/>
              </p:ext>
            </p:extLst>
          </p:nvPr>
        </p:nvGraphicFramePr>
        <p:xfrm>
          <a:off x="9311680" y="4625752"/>
          <a:ext cx="13314198" cy="7659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re 1">
            <a:extLst>
              <a:ext uri="{FF2B5EF4-FFF2-40B4-BE49-F238E27FC236}">
                <a16:creationId xmlns:a16="http://schemas.microsoft.com/office/drawing/2014/main" id="{208F297F-7E4B-E108-A123-C85678851D05}"/>
              </a:ext>
            </a:extLst>
          </p:cNvPr>
          <p:cNvSpPr txBox="1">
            <a:spLocks/>
          </p:cNvSpPr>
          <p:nvPr/>
        </p:nvSpPr>
        <p:spPr bwMode="auto">
          <a:xfrm>
            <a:off x="9311680" y="784325"/>
            <a:ext cx="13886476" cy="3614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lvl1pPr algn="l" defTabSz="825500" rtl="0" eaLnBrk="0" fontAlgn="base" hangingPunct="0">
              <a:spcBef>
                <a:spcPct val="0"/>
              </a:spcBef>
              <a:spcAft>
                <a:spcPct val="0"/>
              </a:spcAft>
              <a:defRPr sz="10000" b="1" i="0" kern="1200">
                <a:solidFill>
                  <a:schemeClr val="bg1"/>
                </a:solidFill>
                <a:latin typeface="Montserrat Semi" charset="0"/>
                <a:ea typeface="Montserrat Semi" charset="0"/>
                <a:cs typeface="Montserrat Semi" charset="0"/>
                <a:sym typeface="Poppins Medium" charset="0"/>
              </a:defRPr>
            </a:lvl1pPr>
            <a:lvl2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2pPr>
            <a:lvl3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3pPr>
            <a:lvl4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4pPr>
            <a:lvl5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5pPr>
            <a:lvl6pPr marL="4572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6pPr>
            <a:lvl7pPr marL="9144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7pPr>
            <a:lvl8pPr marL="13716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8pPr>
            <a:lvl9pPr marL="18288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9pPr>
          </a:lstStyle>
          <a:p>
            <a:pPr defTabSz="914400" eaLnBrk="1" hangingPunct="1">
              <a:lnSpc>
                <a:spcPct val="90000"/>
              </a:lnSpc>
            </a:pPr>
            <a:r>
              <a:rPr lang="en-US" sz="8800" dirty="0">
                <a:solidFill>
                  <a:schemeClr val="tx1"/>
                </a:solidFill>
                <a:latin typeface="+mj-lt"/>
                <a:ea typeface="+mj-ea"/>
                <a:cs typeface="+mj-cs"/>
              </a:rPr>
              <a:t>SharePoint Online</a:t>
            </a:r>
            <a:br>
              <a:rPr lang="en-US" sz="8800" dirty="0">
                <a:solidFill>
                  <a:schemeClr val="tx1"/>
                </a:solidFill>
                <a:latin typeface="+mj-lt"/>
                <a:ea typeface="+mj-ea"/>
                <a:cs typeface="+mj-cs"/>
              </a:rPr>
            </a:br>
            <a:r>
              <a:rPr lang="en-US" sz="6600" dirty="0" err="1">
                <a:solidFill>
                  <a:schemeClr val="tx1"/>
                </a:solidFill>
                <a:latin typeface="+mj-lt"/>
                <a:ea typeface="+mj-ea"/>
                <a:cs typeface="+mj-cs"/>
              </a:rPr>
              <a:t>Pourquoi</a:t>
            </a:r>
            <a:r>
              <a:rPr lang="en-US" sz="6600" dirty="0">
                <a:solidFill>
                  <a:schemeClr val="tx1"/>
                </a:solidFill>
                <a:latin typeface="+mj-lt"/>
                <a:ea typeface="+mj-ea"/>
                <a:cs typeface="+mj-cs"/>
              </a:rPr>
              <a:t> </a:t>
            </a:r>
            <a:r>
              <a:rPr lang="en-US" sz="6600" dirty="0" err="1">
                <a:solidFill>
                  <a:schemeClr val="tx1"/>
                </a:solidFill>
                <a:latin typeface="+mj-lt"/>
                <a:ea typeface="+mj-ea"/>
                <a:cs typeface="+mj-cs"/>
              </a:rPr>
              <a:t>choisir</a:t>
            </a:r>
            <a:r>
              <a:rPr lang="en-US" sz="6600" dirty="0">
                <a:solidFill>
                  <a:schemeClr val="tx1"/>
                </a:solidFill>
                <a:latin typeface="+mj-lt"/>
                <a:ea typeface="+mj-ea"/>
                <a:cs typeface="+mj-cs"/>
              </a:rPr>
              <a:t> SharePoint pour </a:t>
            </a:r>
            <a:r>
              <a:rPr lang="en-US" sz="6600" dirty="0" err="1">
                <a:solidFill>
                  <a:schemeClr val="tx1"/>
                </a:solidFill>
                <a:latin typeface="+mj-lt"/>
                <a:ea typeface="+mj-ea"/>
                <a:cs typeface="+mj-cs"/>
              </a:rPr>
              <a:t>votre</a:t>
            </a:r>
            <a:r>
              <a:rPr lang="en-US" sz="6600" dirty="0">
                <a:solidFill>
                  <a:schemeClr val="tx1"/>
                </a:solidFill>
                <a:latin typeface="+mj-lt"/>
                <a:ea typeface="+mj-ea"/>
                <a:cs typeface="+mj-cs"/>
              </a:rPr>
              <a:t> </a:t>
            </a:r>
            <a:r>
              <a:rPr lang="en-US" sz="6600" dirty="0" err="1">
                <a:solidFill>
                  <a:schemeClr val="tx1"/>
                </a:solidFill>
                <a:latin typeface="+mj-lt"/>
                <a:ea typeface="+mj-ea"/>
                <a:cs typeface="+mj-cs"/>
              </a:rPr>
              <a:t>entreprise</a:t>
            </a:r>
            <a:endParaRPr lang="en-US" sz="6600" dirty="0">
              <a:solidFill>
                <a:schemeClr val="tx1"/>
              </a:solidFill>
              <a:latin typeface="+mj-lt"/>
              <a:ea typeface="+mj-ea"/>
              <a:cs typeface="+mj-cs"/>
            </a:endParaRPr>
          </a:p>
        </p:txBody>
      </p:sp>
    </p:spTree>
    <p:extLst>
      <p:ext uri="{BB962C8B-B14F-4D97-AF65-F5344CB8AC3E}">
        <p14:creationId xmlns:p14="http://schemas.microsoft.com/office/powerpoint/2010/main" val="180701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9FD1708B-E563-5379-3EFF-5EA35E106790}"/>
              </a:ext>
            </a:extLst>
          </p:cNvPr>
          <p:cNvSpPr>
            <a:spLocks noGrp="1"/>
          </p:cNvSpPr>
          <p:nvPr>
            <p:ph idx="1"/>
          </p:nvPr>
        </p:nvSpPr>
        <p:spPr>
          <a:xfrm>
            <a:off x="1107346" y="2080471"/>
            <a:ext cx="22750944" cy="686666"/>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L'accès aux sites SharePoint se fait par la page d'accueil SharePoint depuis le lanceur d'application Microsoft 365.</a:t>
            </a:r>
          </a:p>
          <a:p>
            <a:pPr marL="228600" indent="-457200" algn="l" defTabSz="914400" eaLnBrk="1" hangingPunct="1">
              <a:lnSpc>
                <a:spcPct val="90000"/>
              </a:lnSpc>
              <a:spcAft>
                <a:spcPts val="600"/>
              </a:spcAft>
              <a:buSzPct val="87000"/>
              <a:buFont typeface="Wingdings" pitchFamily="2" charset="2"/>
              <a:buChar char="Ø"/>
            </a:pPr>
            <a:endParaRPr lang="fr-FR" sz="3600" dirty="0">
              <a:solidFill>
                <a:schemeClr val="tx1"/>
              </a:solidFill>
              <a:latin typeface="+mn-lt"/>
              <a:ea typeface="+mn-ea"/>
              <a:cs typeface="+mn-cs"/>
            </a:endParaRPr>
          </a:p>
        </p:txBody>
      </p:sp>
      <p:sp>
        <p:nvSpPr>
          <p:cNvPr id="7" name="ZoneTexte 6">
            <a:extLst>
              <a:ext uri="{FF2B5EF4-FFF2-40B4-BE49-F238E27FC236}">
                <a16:creationId xmlns:a16="http://schemas.microsoft.com/office/drawing/2014/main" id="{D5978A7E-09FF-48FA-27FD-97274CB7AED4}"/>
              </a:ext>
            </a:extLst>
          </p:cNvPr>
          <p:cNvSpPr txBox="1"/>
          <p:nvPr/>
        </p:nvSpPr>
        <p:spPr>
          <a:xfrm flipH="1">
            <a:off x="1107346" y="377280"/>
            <a:ext cx="17847588"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80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FR" dirty="0"/>
              <a:t>Accéder aux sites SharePoint</a:t>
            </a:r>
            <a:endParaRPr lang="fr-CA" dirty="0"/>
          </a:p>
        </p:txBody>
      </p:sp>
      <p:pic>
        <p:nvPicPr>
          <p:cNvPr id="2" name="Image 1" descr="Une image contenant texte, capture d’écran, logiciel, Système d’exploitation&#10;&#10;Description générée automatiquement">
            <a:extLst>
              <a:ext uri="{FF2B5EF4-FFF2-40B4-BE49-F238E27FC236}">
                <a16:creationId xmlns:a16="http://schemas.microsoft.com/office/drawing/2014/main" id="{94050069-AC94-03E1-1EB3-982AB17E45A4}"/>
              </a:ext>
            </a:extLst>
          </p:cNvPr>
          <p:cNvPicPr>
            <a:picLocks noChangeAspect="1"/>
          </p:cNvPicPr>
          <p:nvPr/>
        </p:nvPicPr>
        <p:blipFill rotWithShape="1">
          <a:blip r:embed="rId3"/>
          <a:srcRect r="5583" b="3011"/>
          <a:stretch/>
        </p:blipFill>
        <p:spPr>
          <a:xfrm>
            <a:off x="2164702" y="3715686"/>
            <a:ext cx="6648678" cy="6814722"/>
          </a:xfrm>
          <a:prstGeom prst="roundRect">
            <a:avLst>
              <a:gd name="adj" fmla="val 4167"/>
            </a:avLst>
          </a:prstGeom>
          <a:solidFill>
            <a:srgbClr val="FFFFFF"/>
          </a:solidFill>
          <a:ln w="1905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Ellipse 2">
            <a:extLst>
              <a:ext uri="{FF2B5EF4-FFF2-40B4-BE49-F238E27FC236}">
                <a16:creationId xmlns:a16="http://schemas.microsoft.com/office/drawing/2014/main" id="{5C67B951-09B0-44D8-2492-442402254337}"/>
              </a:ext>
            </a:extLst>
          </p:cNvPr>
          <p:cNvSpPr/>
          <p:nvPr/>
        </p:nvSpPr>
        <p:spPr>
          <a:xfrm>
            <a:off x="4906391" y="6283949"/>
            <a:ext cx="1291904" cy="9899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pic>
        <p:nvPicPr>
          <p:cNvPr id="5" name="Image 4">
            <a:extLst>
              <a:ext uri="{FF2B5EF4-FFF2-40B4-BE49-F238E27FC236}">
                <a16:creationId xmlns:a16="http://schemas.microsoft.com/office/drawing/2014/main" id="{77337AED-894C-99AE-7D95-6FCB9C5D0D02}"/>
              </a:ext>
            </a:extLst>
          </p:cNvPr>
          <p:cNvPicPr>
            <a:picLocks noChangeAspect="1"/>
          </p:cNvPicPr>
          <p:nvPr/>
        </p:nvPicPr>
        <p:blipFill rotWithShape="1">
          <a:blip r:embed="rId4"/>
          <a:srcRect b="5728"/>
          <a:stretch/>
        </p:blipFill>
        <p:spPr>
          <a:xfrm>
            <a:off x="10737192" y="2897446"/>
            <a:ext cx="10527816" cy="9353736"/>
          </a:xfrm>
          <a:prstGeom prst="roundRect">
            <a:avLst>
              <a:gd name="adj" fmla="val 4167"/>
            </a:avLst>
          </a:prstGeom>
          <a:solidFill>
            <a:srgbClr val="FFFFFF"/>
          </a:solidFill>
          <a:ln w="1905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Flèche : droite 10">
            <a:extLst>
              <a:ext uri="{FF2B5EF4-FFF2-40B4-BE49-F238E27FC236}">
                <a16:creationId xmlns:a16="http://schemas.microsoft.com/office/drawing/2014/main" id="{4C9D4060-EF66-BB50-79F3-141BDD999680}"/>
              </a:ext>
            </a:extLst>
          </p:cNvPr>
          <p:cNvSpPr/>
          <p:nvPr/>
        </p:nvSpPr>
        <p:spPr>
          <a:xfrm>
            <a:off x="9455696" y="6659472"/>
            <a:ext cx="819326" cy="4865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12" name="Ellipse 11">
            <a:extLst>
              <a:ext uri="{FF2B5EF4-FFF2-40B4-BE49-F238E27FC236}">
                <a16:creationId xmlns:a16="http://schemas.microsoft.com/office/drawing/2014/main" id="{2A90605F-A0C1-24AE-8877-B53ECC93D9A0}"/>
              </a:ext>
            </a:extLst>
          </p:cNvPr>
          <p:cNvSpPr/>
          <p:nvPr/>
        </p:nvSpPr>
        <p:spPr>
          <a:xfrm>
            <a:off x="1929809" y="3514351"/>
            <a:ext cx="1291904" cy="9899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
        <p:nvSpPr>
          <p:cNvPr id="14" name="ZoneTexte 13">
            <a:extLst>
              <a:ext uri="{FF2B5EF4-FFF2-40B4-BE49-F238E27FC236}">
                <a16:creationId xmlns:a16="http://schemas.microsoft.com/office/drawing/2014/main" id="{040729F2-D41C-CB18-C62C-8A2C84359D78}"/>
              </a:ext>
            </a:extLst>
          </p:cNvPr>
          <p:cNvSpPr txBox="1"/>
          <p:nvPr/>
        </p:nvSpPr>
        <p:spPr>
          <a:xfrm>
            <a:off x="855453" y="11970568"/>
            <a:ext cx="8919833" cy="978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lvl1pPr marL="228600" indent="-457200" defTabSz="914400" eaLnBrk="1" hangingPunct="1">
              <a:lnSpc>
                <a:spcPct val="90000"/>
              </a:lnSpc>
              <a:spcAft>
                <a:spcPts val="600"/>
              </a:spcAft>
              <a:buSzPct val="87000"/>
              <a:buFont typeface="Wingdings" pitchFamily="2" charset="2"/>
              <a:buChar char="Ø"/>
              <a:defRPr sz="3200">
                <a:solidFill>
                  <a:schemeClr val="tx1"/>
                </a:solidFill>
                <a:latin typeface="+mn-lt"/>
                <a:ea typeface="+mn-ea"/>
                <a:cs typeface="+mn-cs"/>
              </a:defRPr>
            </a:lvl1pPr>
            <a:lvl2pPr indent="228600" algn="just">
              <a:lnSpc>
                <a:spcPct val="180000"/>
              </a:lnSpc>
              <a:defRPr sz="2200">
                <a:solidFill>
                  <a:schemeClr val="bg2"/>
                </a:solidFill>
                <a:latin typeface="Open Sans" charset="0"/>
                <a:ea typeface="Open Sans" charset="0"/>
                <a:cs typeface="Open Sans" charset="0"/>
              </a:defRPr>
            </a:lvl2pPr>
            <a:lvl3pPr indent="457200" algn="just">
              <a:lnSpc>
                <a:spcPct val="180000"/>
              </a:lnSpc>
              <a:defRPr sz="2200">
                <a:solidFill>
                  <a:schemeClr val="bg2"/>
                </a:solidFill>
                <a:latin typeface="Open Sans" charset="0"/>
                <a:ea typeface="Open Sans" charset="0"/>
                <a:cs typeface="Open Sans" charset="0"/>
              </a:defRPr>
            </a:lvl3pPr>
            <a:lvl4pPr indent="685800" algn="just">
              <a:lnSpc>
                <a:spcPct val="180000"/>
              </a:lnSpc>
              <a:defRPr sz="2200">
                <a:solidFill>
                  <a:schemeClr val="bg2"/>
                </a:solidFill>
                <a:latin typeface="Open Sans" charset="0"/>
                <a:ea typeface="Open Sans" charset="0"/>
                <a:cs typeface="Open Sans" charset="0"/>
              </a:defRPr>
            </a:lvl4pPr>
            <a:lvl5pPr indent="914400" algn="just">
              <a:lnSpc>
                <a:spcPct val="180000"/>
              </a:lnSpc>
              <a:defRPr sz="2200">
                <a:solidFill>
                  <a:schemeClr val="bg2"/>
                </a:solidFill>
                <a:latin typeface="Open Sans" charset="0"/>
                <a:ea typeface="Open Sans" charset="0"/>
                <a:cs typeface="Open Sans" charset="0"/>
              </a:defRPr>
            </a:lvl5pPr>
            <a:lvl6pPr marL="2514600" indent="-228600">
              <a:lnSpc>
                <a:spcPct val="90000"/>
              </a:lnSpc>
              <a:spcBef>
                <a:spcPts val="500"/>
              </a:spcBef>
              <a:buFont typeface="Arial"/>
              <a:buChar char="•"/>
              <a:defRPr sz="1800">
                <a:solidFill>
                  <a:schemeClr val="tx1"/>
                </a:solidFill>
                <a:latin typeface="+mn-lt"/>
                <a:ea typeface="+mn-ea"/>
                <a:cs typeface="+mn-cs"/>
              </a:defRPr>
            </a:lvl6pPr>
            <a:lvl7pPr marL="2971800" indent="-228600">
              <a:lnSpc>
                <a:spcPct val="90000"/>
              </a:lnSpc>
              <a:spcBef>
                <a:spcPts val="500"/>
              </a:spcBef>
              <a:buFont typeface="Arial"/>
              <a:buChar char="•"/>
              <a:defRPr sz="1800">
                <a:solidFill>
                  <a:schemeClr val="tx1"/>
                </a:solidFill>
                <a:latin typeface="+mn-lt"/>
                <a:ea typeface="+mn-ea"/>
                <a:cs typeface="+mn-cs"/>
              </a:defRPr>
            </a:lvl7pPr>
            <a:lvl8pPr marL="3429000" indent="-228600">
              <a:lnSpc>
                <a:spcPct val="90000"/>
              </a:lnSpc>
              <a:spcBef>
                <a:spcPts val="500"/>
              </a:spcBef>
              <a:buFont typeface="Arial"/>
              <a:buChar char="•"/>
              <a:defRPr sz="1800">
                <a:solidFill>
                  <a:schemeClr val="tx1"/>
                </a:solidFill>
                <a:latin typeface="+mn-lt"/>
                <a:ea typeface="+mn-ea"/>
                <a:cs typeface="+mn-cs"/>
              </a:defRPr>
            </a:lvl8pPr>
            <a:lvl9pPr marL="3886200" indent="-228600">
              <a:lnSpc>
                <a:spcPct val="90000"/>
              </a:lnSpc>
              <a:spcBef>
                <a:spcPts val="500"/>
              </a:spcBef>
              <a:buFont typeface="Arial"/>
              <a:buChar char="•"/>
              <a:defRPr sz="1800">
                <a:solidFill>
                  <a:schemeClr val="tx1"/>
                </a:solidFill>
                <a:latin typeface="+mn-lt"/>
                <a:ea typeface="+mn-ea"/>
                <a:cs typeface="+mn-cs"/>
              </a:defRPr>
            </a:lvl9pPr>
          </a:lstStyle>
          <a:p>
            <a:r>
              <a:rPr lang="fr-FR" dirty="0"/>
              <a:t>Les sites peuvent être mis en favoris ici.</a:t>
            </a:r>
            <a:endParaRPr lang="fr-CA" dirty="0"/>
          </a:p>
        </p:txBody>
      </p:sp>
    </p:spTree>
    <p:extLst>
      <p:ext uri="{BB962C8B-B14F-4D97-AF65-F5344CB8AC3E}">
        <p14:creationId xmlns:p14="http://schemas.microsoft.com/office/powerpoint/2010/main" val="1478475613"/>
      </p:ext>
    </p:extLst>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9FD1708B-E563-5379-3EFF-5EA35E106790}"/>
              </a:ext>
            </a:extLst>
          </p:cNvPr>
          <p:cNvSpPr>
            <a:spLocks noGrp="1"/>
          </p:cNvSpPr>
          <p:nvPr>
            <p:ph idx="1"/>
          </p:nvPr>
        </p:nvSpPr>
        <p:spPr>
          <a:xfrm>
            <a:off x="1106352" y="2080471"/>
            <a:ext cx="22750944" cy="686666"/>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FR" sz="3200" dirty="0">
                <a:solidFill>
                  <a:schemeClr val="tx1"/>
                </a:solidFill>
                <a:latin typeface="+mn-lt"/>
                <a:ea typeface="+mn-ea"/>
                <a:cs typeface="+mn-cs"/>
              </a:rPr>
              <a:t>L'accès aux sites SharePoint se fait par la page fichier d’une équipe Teams.</a:t>
            </a:r>
          </a:p>
          <a:p>
            <a:pPr marL="228600" indent="-457200" algn="l" defTabSz="914400" eaLnBrk="1" hangingPunct="1">
              <a:lnSpc>
                <a:spcPct val="90000"/>
              </a:lnSpc>
              <a:spcAft>
                <a:spcPts val="600"/>
              </a:spcAft>
              <a:buSzPct val="87000"/>
              <a:buFont typeface="Wingdings" pitchFamily="2" charset="2"/>
              <a:buChar char="Ø"/>
            </a:pPr>
            <a:endParaRPr lang="fr-FR" sz="3200" dirty="0">
              <a:solidFill>
                <a:schemeClr val="tx1"/>
              </a:solidFill>
              <a:latin typeface="+mn-lt"/>
              <a:ea typeface="+mn-ea"/>
              <a:cs typeface="+mn-cs"/>
            </a:endParaRPr>
          </a:p>
        </p:txBody>
      </p:sp>
      <p:sp>
        <p:nvSpPr>
          <p:cNvPr id="7" name="ZoneTexte 6">
            <a:extLst>
              <a:ext uri="{FF2B5EF4-FFF2-40B4-BE49-F238E27FC236}">
                <a16:creationId xmlns:a16="http://schemas.microsoft.com/office/drawing/2014/main" id="{D5978A7E-09FF-48FA-27FD-97274CB7AED4}"/>
              </a:ext>
            </a:extLst>
          </p:cNvPr>
          <p:cNvSpPr txBox="1"/>
          <p:nvPr/>
        </p:nvSpPr>
        <p:spPr>
          <a:xfrm flipH="1">
            <a:off x="974123" y="507662"/>
            <a:ext cx="17847588"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80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FR" dirty="0"/>
              <a:t>Accéder aux sites SharePoint</a:t>
            </a:r>
            <a:endParaRPr lang="fr-CA" dirty="0"/>
          </a:p>
        </p:txBody>
      </p:sp>
      <p:sp>
        <p:nvSpPr>
          <p:cNvPr id="11" name="Flèche : droite 10">
            <a:extLst>
              <a:ext uri="{FF2B5EF4-FFF2-40B4-BE49-F238E27FC236}">
                <a16:creationId xmlns:a16="http://schemas.microsoft.com/office/drawing/2014/main" id="{4C9D4060-EF66-BB50-79F3-141BDD999680}"/>
              </a:ext>
            </a:extLst>
          </p:cNvPr>
          <p:cNvSpPr/>
          <p:nvPr/>
        </p:nvSpPr>
        <p:spPr>
          <a:xfrm>
            <a:off x="9436156" y="6198796"/>
            <a:ext cx="819326" cy="4865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pic>
        <p:nvPicPr>
          <p:cNvPr id="8" name="Image 7">
            <a:extLst>
              <a:ext uri="{FF2B5EF4-FFF2-40B4-BE49-F238E27FC236}">
                <a16:creationId xmlns:a16="http://schemas.microsoft.com/office/drawing/2014/main" id="{2FED8246-A78C-BA0B-6F0D-7E0D52F27527}"/>
              </a:ext>
            </a:extLst>
          </p:cNvPr>
          <p:cNvPicPr>
            <a:picLocks noChangeAspect="1"/>
          </p:cNvPicPr>
          <p:nvPr/>
        </p:nvPicPr>
        <p:blipFill rotWithShape="1">
          <a:blip r:embed="rId2"/>
          <a:srcRect l="1607" t="4656" r="1160"/>
          <a:stretch/>
        </p:blipFill>
        <p:spPr>
          <a:xfrm>
            <a:off x="1750840" y="3329608"/>
            <a:ext cx="19679982" cy="6627540"/>
          </a:xfrm>
          <a:prstGeom prst="roundRect">
            <a:avLst>
              <a:gd name="adj" fmla="val 4167"/>
            </a:avLst>
          </a:prstGeom>
          <a:solidFill>
            <a:srgbClr val="FFFFFF"/>
          </a:solidFill>
          <a:ln w="1270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Ellipse 8">
            <a:extLst>
              <a:ext uri="{FF2B5EF4-FFF2-40B4-BE49-F238E27FC236}">
                <a16:creationId xmlns:a16="http://schemas.microsoft.com/office/drawing/2014/main" id="{D143E172-3B2D-DF1F-D417-CA606C53F0D3}"/>
              </a:ext>
            </a:extLst>
          </p:cNvPr>
          <p:cNvSpPr/>
          <p:nvPr/>
        </p:nvSpPr>
        <p:spPr>
          <a:xfrm>
            <a:off x="14540615" y="7191892"/>
            <a:ext cx="4278128" cy="9899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4000"/>
          </a:p>
        </p:txBody>
      </p:sp>
    </p:spTree>
    <p:extLst>
      <p:ext uri="{BB962C8B-B14F-4D97-AF65-F5344CB8AC3E}">
        <p14:creationId xmlns:p14="http://schemas.microsoft.com/office/powerpoint/2010/main" val="401039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C372886-6296-81E4-DC78-E92EF7A3DCAA}"/>
              </a:ext>
            </a:extLst>
          </p:cNvPr>
          <p:cNvSpPr txBox="1"/>
          <p:nvPr/>
        </p:nvSpPr>
        <p:spPr>
          <a:xfrm flipH="1">
            <a:off x="464670" y="502111"/>
            <a:ext cx="17847588"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ctr" anchorCtr="0" compatLnSpc="1">
            <a:prstTxWarp prst="textNoShape">
              <a:avLst/>
            </a:prstTxWarp>
            <a:normAutofit/>
          </a:bodyPr>
          <a:lstStyle>
            <a:defPPr>
              <a:defRPr lang="en-US"/>
            </a:defPPr>
            <a:lvl1pPr defTabSz="914400" eaLnBrk="1" hangingPunct="1">
              <a:lnSpc>
                <a:spcPct val="90000"/>
              </a:lnSpc>
              <a:defRPr sz="8000" b="1" i="0">
                <a:solidFill>
                  <a:schemeClr val="tx1"/>
                </a:solidFill>
                <a:latin typeface="+mj-lt"/>
                <a:ea typeface="+mj-ea"/>
                <a:cs typeface="+mj-cs"/>
              </a:defRPr>
            </a:lvl1pPr>
            <a:lvl2pPr>
              <a:defRPr sz="10000" b="1">
                <a:solidFill>
                  <a:srgbClr val="272D30"/>
                </a:solidFill>
                <a:latin typeface="Open Sans Semibold" charset="0"/>
                <a:ea typeface="Open Sans Semibold" charset="0"/>
                <a:cs typeface="Open Sans Semibold" charset="0"/>
              </a:defRPr>
            </a:lvl2pPr>
            <a:lvl3pPr>
              <a:defRPr sz="10000" b="1">
                <a:solidFill>
                  <a:srgbClr val="272D30"/>
                </a:solidFill>
                <a:latin typeface="Open Sans Semibold" charset="0"/>
                <a:ea typeface="Open Sans Semibold" charset="0"/>
                <a:cs typeface="Open Sans Semibold" charset="0"/>
              </a:defRPr>
            </a:lvl3pPr>
            <a:lvl4pPr>
              <a:defRPr sz="10000" b="1">
                <a:solidFill>
                  <a:srgbClr val="272D30"/>
                </a:solidFill>
                <a:latin typeface="Open Sans Semibold" charset="0"/>
                <a:ea typeface="Open Sans Semibold" charset="0"/>
                <a:cs typeface="Open Sans Semibold" charset="0"/>
              </a:defRPr>
            </a:lvl4pPr>
            <a:lvl5pPr>
              <a:defRPr sz="10000" b="1">
                <a:solidFill>
                  <a:srgbClr val="272D30"/>
                </a:solidFill>
                <a:latin typeface="Open Sans Semibold" charset="0"/>
                <a:ea typeface="Open Sans Semibold" charset="0"/>
                <a:cs typeface="Open Sans Semibold" charset="0"/>
              </a:defRPr>
            </a:lvl5pPr>
            <a:lvl6pPr marL="4572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6pPr>
            <a:lvl7pPr marL="9144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7pPr>
            <a:lvl8pPr marL="13716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8pPr>
            <a:lvl9pPr marL="1828800" defTabSz="82550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defRPr>
            </a:lvl9pPr>
          </a:lstStyle>
          <a:p>
            <a:r>
              <a:rPr lang="fr-FR" dirty="0"/>
              <a:t>Démarrage rapide</a:t>
            </a:r>
          </a:p>
        </p:txBody>
      </p:sp>
      <p:sp>
        <p:nvSpPr>
          <p:cNvPr id="7" name="Espace réservé du contenu 2">
            <a:extLst>
              <a:ext uri="{FF2B5EF4-FFF2-40B4-BE49-F238E27FC236}">
                <a16:creationId xmlns:a16="http://schemas.microsoft.com/office/drawing/2014/main" id="{9C44D8A1-BE5B-5578-EC34-3AD458413F02}"/>
              </a:ext>
            </a:extLst>
          </p:cNvPr>
          <p:cNvSpPr>
            <a:spLocks noGrp="1"/>
          </p:cNvSpPr>
          <p:nvPr>
            <p:ph idx="1"/>
          </p:nvPr>
        </p:nvSpPr>
        <p:spPr>
          <a:xfrm>
            <a:off x="485542" y="1951518"/>
            <a:ext cx="20450272" cy="738664"/>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457200" algn="l" defTabSz="914400" eaLnBrk="1" hangingPunct="1">
              <a:lnSpc>
                <a:spcPct val="90000"/>
              </a:lnSpc>
              <a:spcAft>
                <a:spcPts val="600"/>
              </a:spcAft>
              <a:buSzPct val="87000"/>
              <a:buFont typeface="Wingdings" pitchFamily="2" charset="2"/>
              <a:buChar char="Ø"/>
            </a:pPr>
            <a:r>
              <a:rPr lang="fr-CA" sz="3200" dirty="0">
                <a:solidFill>
                  <a:schemeClr val="tx1"/>
                </a:solidFill>
                <a:latin typeface="+mn-lt"/>
                <a:ea typeface="+mn-ea"/>
                <a:cs typeface="+mn-cs"/>
              </a:rPr>
              <a:t>Soyez plus productif en tout lieu avec l’accès sécurisé, le partage et le stockage de fichiers.</a:t>
            </a:r>
            <a:endParaRPr lang="fr-FR" sz="3200" dirty="0">
              <a:solidFill>
                <a:schemeClr val="tx1"/>
              </a:solidFill>
              <a:latin typeface="+mn-lt"/>
              <a:ea typeface="+mn-ea"/>
              <a:cs typeface="+mn-cs"/>
            </a:endParaRPr>
          </a:p>
          <a:p>
            <a:pPr marL="228600" indent="-457200" algn="l" defTabSz="914400" eaLnBrk="1" hangingPunct="1">
              <a:lnSpc>
                <a:spcPct val="90000"/>
              </a:lnSpc>
              <a:spcAft>
                <a:spcPts val="600"/>
              </a:spcAft>
              <a:buSzPct val="87000"/>
              <a:buFont typeface="Wingdings" pitchFamily="2" charset="2"/>
              <a:buChar char="Ø"/>
            </a:pPr>
            <a:endParaRPr lang="fr-FR" sz="3200" dirty="0">
              <a:solidFill>
                <a:schemeClr val="tx1"/>
              </a:solidFill>
              <a:latin typeface="+mn-lt"/>
              <a:ea typeface="+mn-ea"/>
              <a:cs typeface="+mn-cs"/>
            </a:endParaRPr>
          </a:p>
          <a:p>
            <a:pPr marL="228600" indent="-457200" algn="l" defTabSz="914400" eaLnBrk="1" hangingPunct="1">
              <a:lnSpc>
                <a:spcPct val="90000"/>
              </a:lnSpc>
              <a:spcAft>
                <a:spcPts val="600"/>
              </a:spcAft>
              <a:buSzPct val="87000"/>
              <a:buFont typeface="Wingdings" pitchFamily="2" charset="2"/>
              <a:buChar char="Ø"/>
            </a:pPr>
            <a:endParaRPr lang="fr-FR" sz="3200" dirty="0">
              <a:solidFill>
                <a:schemeClr val="tx1"/>
              </a:solidFill>
              <a:latin typeface="+mn-lt"/>
              <a:ea typeface="+mn-ea"/>
              <a:cs typeface="+mn-cs"/>
            </a:endParaRPr>
          </a:p>
        </p:txBody>
      </p:sp>
      <p:pic>
        <p:nvPicPr>
          <p:cNvPr id="10" name="Image 9" descr="Une image contenant texte, logiciel, Page web, Icône d’ordinateur&#10;&#10;Description générée automatiquement">
            <a:extLst>
              <a:ext uri="{FF2B5EF4-FFF2-40B4-BE49-F238E27FC236}">
                <a16:creationId xmlns:a16="http://schemas.microsoft.com/office/drawing/2014/main" id="{CE05A913-F8F7-2E9E-5650-B8BDD8DAD6DE}"/>
              </a:ext>
            </a:extLst>
          </p:cNvPr>
          <p:cNvPicPr>
            <a:picLocks noChangeAspect="1"/>
          </p:cNvPicPr>
          <p:nvPr/>
        </p:nvPicPr>
        <p:blipFill rotWithShape="1">
          <a:blip r:embed="rId2">
            <a:extLst>
              <a:ext uri="{28A0092B-C50C-407E-A947-70E740481C1C}">
                <a14:useLocalDpi xmlns:a14="http://schemas.microsoft.com/office/drawing/2010/main" val="0"/>
              </a:ext>
            </a:extLst>
          </a:blip>
          <a:srcRect t="951"/>
          <a:stretch/>
        </p:blipFill>
        <p:spPr>
          <a:xfrm>
            <a:off x="4812458" y="3244446"/>
            <a:ext cx="16789284" cy="8078050"/>
          </a:xfrm>
          <a:prstGeom prst="roundRect">
            <a:avLst>
              <a:gd name="adj" fmla="val 4167"/>
            </a:avLst>
          </a:prstGeom>
          <a:solidFill>
            <a:srgbClr val="FFFFFF"/>
          </a:solidFill>
          <a:ln w="19050" cap="sq">
            <a:solidFill>
              <a:srgbClr val="00FC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Image 13" descr="Une image contenant texte, Police, capture d’écran">
            <a:extLst>
              <a:ext uri="{FF2B5EF4-FFF2-40B4-BE49-F238E27FC236}">
                <a16:creationId xmlns:a16="http://schemas.microsoft.com/office/drawing/2014/main" id="{BEB6ACA3-CD99-FB2C-0808-09431EBE404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14406" y="6386656"/>
            <a:ext cx="4298052" cy="2743438"/>
          </a:xfrm>
          <a:prstGeom prst="roundRect">
            <a:avLst>
              <a:gd name="adj" fmla="val 8594"/>
            </a:avLst>
          </a:prstGeom>
          <a:solidFill>
            <a:srgbClr val="FFFFFF">
              <a:shade val="85000"/>
            </a:srgbClr>
          </a:solidFill>
          <a:ln w="19050">
            <a:solidFill>
              <a:srgbClr val="00FCA0"/>
            </a:solidFill>
          </a:ln>
          <a:effectLst>
            <a:reflection blurRad="12700" stA="38000" endPos="28000" dist="5000" dir="5400000" sy="-100000" algn="bl" rotWithShape="0"/>
          </a:effectLst>
        </p:spPr>
      </p:pic>
      <p:cxnSp>
        <p:nvCxnSpPr>
          <p:cNvPr id="16" name="Connecteur droit avec flèche 15">
            <a:extLst>
              <a:ext uri="{FF2B5EF4-FFF2-40B4-BE49-F238E27FC236}">
                <a16:creationId xmlns:a16="http://schemas.microsoft.com/office/drawing/2014/main" id="{EBB3255E-521E-2810-6D26-EE02ED205673}"/>
              </a:ext>
            </a:extLst>
          </p:cNvPr>
          <p:cNvCxnSpPr>
            <a:cxnSpLocks/>
          </p:cNvCxnSpPr>
          <p:nvPr/>
        </p:nvCxnSpPr>
        <p:spPr>
          <a:xfrm>
            <a:off x="4653238" y="6822732"/>
            <a:ext cx="676656" cy="6949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 19" descr="Une image contenant texte, Police, blanc, capture d’écran&#10;&#10;Description générée automatiquement">
            <a:extLst>
              <a:ext uri="{FF2B5EF4-FFF2-40B4-BE49-F238E27FC236}">
                <a16:creationId xmlns:a16="http://schemas.microsoft.com/office/drawing/2014/main" id="{B7F1C82C-7328-D614-6DC5-A7B3506F8A5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36482" y="4194253"/>
            <a:ext cx="3002540" cy="1143100"/>
          </a:xfrm>
          <a:prstGeom prst="roundRect">
            <a:avLst>
              <a:gd name="adj" fmla="val 8594"/>
            </a:avLst>
          </a:prstGeom>
          <a:solidFill>
            <a:srgbClr val="FFFFFF">
              <a:shade val="85000"/>
            </a:srgbClr>
          </a:solidFill>
          <a:ln w="19050">
            <a:solidFill>
              <a:srgbClr val="00FCA0"/>
            </a:solidFill>
          </a:ln>
          <a:effectLst>
            <a:reflection blurRad="12700" stA="38000" endPos="28000" dist="5000" dir="5400000" sy="-100000" algn="bl" rotWithShape="0"/>
          </a:effectLst>
        </p:spPr>
      </p:pic>
      <p:pic>
        <p:nvPicPr>
          <p:cNvPr id="24" name="Image 23">
            <a:extLst>
              <a:ext uri="{FF2B5EF4-FFF2-40B4-BE49-F238E27FC236}">
                <a16:creationId xmlns:a16="http://schemas.microsoft.com/office/drawing/2014/main" id="{14C245DF-95F8-6350-2AFC-09D837C6196D}"/>
              </a:ext>
            </a:extLst>
          </p:cNvPr>
          <p:cNvPicPr>
            <a:picLocks noChangeAspect="1"/>
          </p:cNvPicPr>
          <p:nvPr/>
        </p:nvPicPr>
        <p:blipFill>
          <a:blip r:embed="rId7"/>
          <a:stretch>
            <a:fillRect/>
          </a:stretch>
        </p:blipFill>
        <p:spPr>
          <a:xfrm>
            <a:off x="19190104" y="3917763"/>
            <a:ext cx="2918100" cy="923072"/>
          </a:xfrm>
          <a:prstGeom prst="roundRect">
            <a:avLst>
              <a:gd name="adj" fmla="val 8594"/>
            </a:avLst>
          </a:prstGeom>
          <a:solidFill>
            <a:srgbClr val="FFFFFF">
              <a:shade val="85000"/>
            </a:srgbClr>
          </a:solidFill>
          <a:ln w="19050">
            <a:solidFill>
              <a:srgbClr val="00FCA0"/>
            </a:solidFill>
          </a:ln>
          <a:effectLst>
            <a:reflection blurRad="12700" stA="38000" endPos="28000" dist="5000" dir="5400000" sy="-100000" algn="bl" rotWithShape="0"/>
          </a:effectLst>
        </p:spPr>
      </p:pic>
      <p:pic>
        <p:nvPicPr>
          <p:cNvPr id="26" name="Image 25">
            <a:extLst>
              <a:ext uri="{FF2B5EF4-FFF2-40B4-BE49-F238E27FC236}">
                <a16:creationId xmlns:a16="http://schemas.microsoft.com/office/drawing/2014/main" id="{778DE945-9A91-B5E1-193A-E9B0AADE8AD0}"/>
              </a:ext>
            </a:extLst>
          </p:cNvPr>
          <p:cNvPicPr>
            <a:picLocks noChangeAspect="1"/>
          </p:cNvPicPr>
          <p:nvPr/>
        </p:nvPicPr>
        <p:blipFill>
          <a:blip r:embed="rId8"/>
          <a:stretch>
            <a:fillRect/>
          </a:stretch>
        </p:blipFill>
        <p:spPr>
          <a:xfrm>
            <a:off x="19296644" y="7381555"/>
            <a:ext cx="4128604" cy="3940940"/>
          </a:xfrm>
          <a:prstGeom prst="roundRect">
            <a:avLst>
              <a:gd name="adj" fmla="val 8594"/>
            </a:avLst>
          </a:prstGeom>
          <a:solidFill>
            <a:srgbClr val="FFFFFF">
              <a:shade val="85000"/>
            </a:srgbClr>
          </a:solidFill>
          <a:ln w="19050">
            <a:solidFill>
              <a:srgbClr val="00FCA0"/>
            </a:solidFill>
          </a:ln>
          <a:effectLst>
            <a:reflection blurRad="12700" stA="38000" endPos="28000" dist="5000" dir="5400000" sy="-100000" algn="bl" rotWithShape="0"/>
          </a:effectLst>
        </p:spPr>
      </p:pic>
      <p:cxnSp>
        <p:nvCxnSpPr>
          <p:cNvPr id="27" name="Connecteur droit avec flèche 26">
            <a:extLst>
              <a:ext uri="{FF2B5EF4-FFF2-40B4-BE49-F238E27FC236}">
                <a16:creationId xmlns:a16="http://schemas.microsoft.com/office/drawing/2014/main" id="{0E5DC7AD-FC65-7E24-A57F-18D08C71B388}"/>
              </a:ext>
            </a:extLst>
          </p:cNvPr>
          <p:cNvCxnSpPr>
            <a:cxnSpLocks/>
          </p:cNvCxnSpPr>
          <p:nvPr/>
        </p:nvCxnSpPr>
        <p:spPr>
          <a:xfrm flipV="1">
            <a:off x="4220377" y="4468080"/>
            <a:ext cx="771190" cy="2316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9107BEFD-7E85-A312-FCF1-05ACA7F37C16}"/>
              </a:ext>
            </a:extLst>
          </p:cNvPr>
          <p:cNvCxnSpPr>
            <a:cxnSpLocks/>
            <a:stCxn id="24" idx="1"/>
          </p:cNvCxnSpPr>
          <p:nvPr/>
        </p:nvCxnSpPr>
        <p:spPr>
          <a:xfrm flipH="1" flipV="1">
            <a:off x="7931228" y="3917763"/>
            <a:ext cx="11258876" cy="4615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88787111-239F-12B3-C6E3-97D71195EC91}"/>
              </a:ext>
            </a:extLst>
          </p:cNvPr>
          <p:cNvCxnSpPr>
            <a:cxnSpLocks/>
          </p:cNvCxnSpPr>
          <p:nvPr/>
        </p:nvCxnSpPr>
        <p:spPr>
          <a:xfrm flipH="1">
            <a:off x="18211580" y="9130093"/>
            <a:ext cx="923276" cy="2219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11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16991636" y="16235424"/>
            <a:ext cx="184731" cy="830997"/>
          </a:xfrm>
          <a:prstGeom prst="rect">
            <a:avLst/>
          </a:prstGeom>
          <a:noFill/>
        </p:spPr>
        <p:txBody>
          <a:bodyPr wrap="none" rtlCol="0">
            <a:spAutoFit/>
          </a:bodyPr>
          <a:lstStyle/>
          <a:p>
            <a:pPr defTabSz="2438430" eaLnBrk="1" fontAlgn="auto" hangingPunct="1">
              <a:spcBef>
                <a:spcPts val="0"/>
              </a:spcBef>
              <a:spcAft>
                <a:spcPts val="0"/>
              </a:spcAft>
              <a:defRPr/>
            </a:pPr>
            <a:endParaRPr lang="fr-CA" sz="4800" dirty="0">
              <a:solidFill>
                <a:prstClr val="black"/>
              </a:solidFill>
              <a:latin typeface="Arial"/>
              <a:ea typeface="+mn-ea"/>
              <a:cs typeface="+mn-cs"/>
            </a:endParaRPr>
          </a:p>
        </p:txBody>
      </p:sp>
      <p:sp>
        <p:nvSpPr>
          <p:cNvPr id="7" name="Titre 1">
            <a:extLst>
              <a:ext uri="{FF2B5EF4-FFF2-40B4-BE49-F238E27FC236}">
                <a16:creationId xmlns:a16="http://schemas.microsoft.com/office/drawing/2014/main" id="{9B3946E7-FF2B-DBF0-DC84-0D391A8A59D4}"/>
              </a:ext>
            </a:extLst>
          </p:cNvPr>
          <p:cNvSpPr txBox="1">
            <a:spLocks/>
          </p:cNvSpPr>
          <p:nvPr/>
        </p:nvSpPr>
        <p:spPr>
          <a:xfrm>
            <a:off x="958752" y="27797"/>
            <a:ext cx="21945600" cy="1462205"/>
          </a:xfrm>
          <a:prstGeom prst="rect">
            <a:avLst/>
          </a:prstGeom>
        </p:spPr>
        <p:txBody>
          <a:bodyPr vert="horz" lIns="0" tIns="0" rIns="0" bIns="0" rtlCol="0" anchor="b" anchorCtr="0">
            <a:noAutofit/>
          </a:bodyPr>
          <a:lstStyle>
            <a:lvl1pPr algn="l" defTabSz="914400" rtl="0" eaLnBrk="1" latinLnBrk="0" hangingPunct="1">
              <a:lnSpc>
                <a:spcPts val="6000"/>
              </a:lnSpc>
              <a:spcBef>
                <a:spcPts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7467" dirty="0" err="1">
                <a:solidFill>
                  <a:schemeClr val="tx1">
                    <a:lumMod val="95000"/>
                    <a:lumOff val="5000"/>
                  </a:schemeClr>
                </a:solidFill>
                <a:latin typeface="-apple-system"/>
              </a:rPr>
              <a:t>Sharepoint</a:t>
            </a:r>
            <a:r>
              <a:rPr lang="fr-CA" sz="7467" dirty="0">
                <a:solidFill>
                  <a:schemeClr val="tx1">
                    <a:lumMod val="95000"/>
                    <a:lumOff val="5000"/>
                  </a:schemeClr>
                </a:solidFill>
                <a:latin typeface="-apple-system"/>
              </a:rPr>
              <a:t>, Vue d’ensemble</a:t>
            </a:r>
            <a:endParaRPr lang="fr-FR" sz="7467" dirty="0">
              <a:solidFill>
                <a:schemeClr val="tx1">
                  <a:lumMod val="95000"/>
                  <a:lumOff val="5000"/>
                </a:schemeClr>
              </a:solidFill>
            </a:endParaRPr>
          </a:p>
        </p:txBody>
      </p:sp>
      <p:sp>
        <p:nvSpPr>
          <p:cNvPr id="6" name="ZoneTexte 5">
            <a:extLst>
              <a:ext uri="{FF2B5EF4-FFF2-40B4-BE49-F238E27FC236}">
                <a16:creationId xmlns:a16="http://schemas.microsoft.com/office/drawing/2014/main" id="{914A3C61-D65C-683B-214C-198FAA62CB81}"/>
              </a:ext>
            </a:extLst>
          </p:cNvPr>
          <p:cNvSpPr txBox="1"/>
          <p:nvPr/>
        </p:nvSpPr>
        <p:spPr>
          <a:xfrm>
            <a:off x="929904" y="2105472"/>
            <a:ext cx="16061732" cy="9325630"/>
          </a:xfrm>
          <a:prstGeom prst="rect">
            <a:avLst/>
          </a:prstGeom>
          <a:noFill/>
        </p:spPr>
        <p:txBody>
          <a:bodyPr wrap="square" rtlCol="0">
            <a:spAutoFit/>
          </a:bodyPr>
          <a:lstStyle>
            <a:defPPr>
              <a:defRPr lang="en-US"/>
            </a:defPPr>
            <a:lvl1pPr>
              <a:defRPr sz="3500">
                <a:solidFill>
                  <a:schemeClr val="tx1"/>
                </a:solidFill>
                <a:latin typeface="+mn-lt"/>
                <a:ea typeface="Open Sans" panose="020B0606030504020204" pitchFamily="34" charset="0"/>
                <a:cs typeface="Open Sans" panose="020B0606030504020204" pitchFamily="34" charset="0"/>
              </a:defRPr>
            </a:lvl1pPr>
          </a:lstStyle>
          <a:p>
            <a:r>
              <a:rPr lang="fr-CA" sz="4000" b="1" u="sng" dirty="0"/>
              <a:t>Avec Microsoft SharePoint, vous pouvez :</a:t>
            </a:r>
          </a:p>
          <a:p>
            <a:r>
              <a:rPr lang="fr-CA" sz="4000" dirty="0"/>
              <a:t>
1. Créez des </a:t>
            </a:r>
            <a:r>
              <a:rPr lang="fr-CA" sz="4000" b="1" dirty="0"/>
              <a:t>sites intranet </a:t>
            </a:r>
            <a:r>
              <a:rPr lang="fr-CA" sz="4000" dirty="0"/>
              <a:t>et créez des pages, des bibliothèques de documents et des listes.
2. Ajoutez des </a:t>
            </a:r>
            <a:r>
              <a:rPr lang="fr-CA" sz="4000" b="1" dirty="0"/>
              <a:t>composants WebPart </a:t>
            </a:r>
            <a:r>
              <a:rPr lang="fr-CA" sz="4000" dirty="0"/>
              <a:t>pour personnaliser votre contenu.
3. Montrez </a:t>
            </a:r>
            <a:r>
              <a:rPr lang="fr-CA" sz="4000" b="1" dirty="0"/>
              <a:t>des visuels</a:t>
            </a:r>
            <a:r>
              <a:rPr lang="fr-CA" sz="4000" dirty="0"/>
              <a:t>, </a:t>
            </a:r>
            <a:r>
              <a:rPr lang="fr-CA" sz="4000" b="1" dirty="0"/>
              <a:t>des actualités </a:t>
            </a:r>
            <a:r>
              <a:rPr lang="fr-CA" sz="4000" dirty="0"/>
              <a:t>et des mises à jour importants avec une équipe ou un site de communication.
4. Découvrez, suivez et </a:t>
            </a:r>
            <a:r>
              <a:rPr lang="fr-CA" sz="4000" b="1" dirty="0"/>
              <a:t>recherchez des sites</a:t>
            </a:r>
            <a:r>
              <a:rPr lang="fr-CA" sz="4000" dirty="0"/>
              <a:t>, des fichiers et des personnes au sein de votre entreprise.
5. Gérez votre routine quotidienne à l’aide de </a:t>
            </a:r>
            <a:r>
              <a:rPr lang="fr-CA" sz="4000" b="1" dirty="0"/>
              <a:t>flux de travail</a:t>
            </a:r>
            <a:r>
              <a:rPr lang="fr-CA" sz="4000" dirty="0"/>
              <a:t>, de formulaires et de listes.
6. </a:t>
            </a:r>
            <a:r>
              <a:rPr lang="fr-CA" sz="4000" b="1" dirty="0"/>
              <a:t>Synchronisez et stockez vos fichiers </a:t>
            </a:r>
            <a:r>
              <a:rPr lang="fr-CA" sz="4000" dirty="0"/>
              <a:t>dans le cloud afin que tout le monde puisse travailler avec vous en toute sécurité.
7.Suivez l’actualité où que vous soyez grâce à l’application mobile.</a:t>
            </a:r>
          </a:p>
        </p:txBody>
      </p:sp>
      <p:pic>
        <p:nvPicPr>
          <p:cNvPr id="2" name="Image 1" descr="Illustration 3D.">
            <a:extLst>
              <a:ext uri="{FF2B5EF4-FFF2-40B4-BE49-F238E27FC236}">
                <a16:creationId xmlns:a16="http://schemas.microsoft.com/office/drawing/2014/main" id="{BE650BB6-35D3-42B4-526A-5CFAA7AE81EC}"/>
              </a:ext>
            </a:extLst>
          </p:cNvPr>
          <p:cNvPicPr>
            <a:picLocks noChangeAspect="1"/>
          </p:cNvPicPr>
          <p:nvPr/>
        </p:nvPicPr>
        <p:blipFill>
          <a:blip r:embed="rId3"/>
          <a:stretch>
            <a:fillRect/>
          </a:stretch>
        </p:blipFill>
        <p:spPr>
          <a:xfrm>
            <a:off x="16969124" y="3070721"/>
            <a:ext cx="6624736" cy="4968552"/>
          </a:xfrm>
          <a:prstGeom prst="roundRect">
            <a:avLst>
              <a:gd name="adj" fmla="val 4167"/>
            </a:avLst>
          </a:prstGeom>
          <a:solidFill>
            <a:srgbClr val="FFFFFF"/>
          </a:solidFill>
          <a:ln w="7620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 3" descr="Prise de vue d’un jeune homme d’affaires utilisant une tablette numérique alors qu’il avait une séance de remue-méninges dans un bureau moderne">
            <a:extLst>
              <a:ext uri="{FF2B5EF4-FFF2-40B4-BE49-F238E27FC236}">
                <a16:creationId xmlns:a16="http://schemas.microsoft.com/office/drawing/2014/main" id="{EB253970-E7D4-3FEE-8211-B15EC4EF3802}"/>
              </a:ext>
            </a:extLst>
          </p:cNvPr>
          <p:cNvPicPr>
            <a:picLocks noChangeAspect="1"/>
          </p:cNvPicPr>
          <p:nvPr/>
        </p:nvPicPr>
        <p:blipFill>
          <a:blip r:embed="rId4"/>
          <a:stretch>
            <a:fillRect/>
          </a:stretch>
        </p:blipFill>
        <p:spPr>
          <a:xfrm>
            <a:off x="17592600" y="7591249"/>
            <a:ext cx="6428678" cy="4287878"/>
          </a:xfrm>
          <a:prstGeom prst="roundRect">
            <a:avLst>
              <a:gd name="adj" fmla="val 4167"/>
            </a:avLst>
          </a:prstGeom>
          <a:solidFill>
            <a:srgbClr val="FFFFFF"/>
          </a:solidFill>
          <a:ln w="76200" cap="sq">
            <a:solidFill>
              <a:srgbClr val="00FB9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1949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908FDC-50A3-12EE-7DAE-1B1125BF9D8E}"/>
              </a:ext>
            </a:extLst>
          </p:cNvPr>
          <p:cNvSpPr txBox="1"/>
          <p:nvPr/>
        </p:nvSpPr>
        <p:spPr>
          <a:xfrm>
            <a:off x="1676400" y="730250"/>
            <a:ext cx="21031200" cy="1303214"/>
          </a:xfrm>
          <a:prstGeom prst="rect">
            <a:avLst/>
          </a:prstGeom>
        </p:spPr>
        <p:txBody>
          <a:bodyPr vert="horz" lIns="0" tIns="0" rIns="0" bIns="0" rtlCol="0" anchor="b" anchorCtr="0">
            <a:noAutofit/>
          </a:bodyPr>
          <a:lstStyle>
            <a:defPPr>
              <a:defRPr lang="en-US"/>
            </a:defPPr>
            <a:lvl1pPr defTabSz="914400" eaLnBrk="1" latinLnBrk="0" hangingPunct="1">
              <a:lnSpc>
                <a:spcPts val="6000"/>
              </a:lnSpc>
              <a:spcBef>
                <a:spcPts val="0"/>
              </a:spcBef>
              <a:buNone/>
              <a:defRPr sz="7467" b="1">
                <a:solidFill>
                  <a:schemeClr val="tx1">
                    <a:lumMod val="95000"/>
                    <a:lumOff val="5000"/>
                  </a:schemeClr>
                </a:solidFill>
                <a:latin typeface="-apple-system"/>
                <a:ea typeface="+mj-ea"/>
                <a:cs typeface="Arial" panose="020B0604020202020204" pitchFamily="34" charset="0"/>
              </a:defRPr>
            </a:lvl1pPr>
          </a:lstStyle>
          <a:p>
            <a:r>
              <a:rPr lang="en-US" dirty="0" err="1"/>
              <a:t>Définitions</a:t>
            </a:r>
            <a:endParaRPr lang="en-US" dirty="0"/>
          </a:p>
        </p:txBody>
      </p:sp>
      <p:graphicFrame>
        <p:nvGraphicFramePr>
          <p:cNvPr id="6" name="Espace réservé du contenu 2">
            <a:extLst>
              <a:ext uri="{FF2B5EF4-FFF2-40B4-BE49-F238E27FC236}">
                <a16:creationId xmlns:a16="http://schemas.microsoft.com/office/drawing/2014/main" id="{9DDCE424-8237-7337-4AC4-C54A75AF321C}"/>
              </a:ext>
            </a:extLst>
          </p:cNvPr>
          <p:cNvGraphicFramePr>
            <a:graphicFrameLocks/>
          </p:cNvGraphicFramePr>
          <p:nvPr>
            <p:extLst>
              <p:ext uri="{D42A27DB-BD31-4B8C-83A1-F6EECF244321}">
                <p14:modId xmlns:p14="http://schemas.microsoft.com/office/powerpoint/2010/main" val="380691930"/>
              </p:ext>
            </p:extLst>
          </p:nvPr>
        </p:nvGraphicFramePr>
        <p:xfrm>
          <a:off x="1643880" y="3113584"/>
          <a:ext cx="21031200" cy="8702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269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Blue">
      <a:dk1>
        <a:srgbClr val="292729"/>
      </a:dk1>
      <a:lt1>
        <a:srgbClr val="FDFCFF"/>
      </a:lt1>
      <a:dk2>
        <a:srgbClr val="000000"/>
      </a:dk2>
      <a:lt2>
        <a:srgbClr val="FEFFFF"/>
      </a:lt2>
      <a:accent1>
        <a:srgbClr val="F0F4F7"/>
      </a:accent1>
      <a:accent2>
        <a:srgbClr val="C3CBD0"/>
      </a:accent2>
      <a:accent3>
        <a:srgbClr val="406FFD"/>
      </a:accent3>
      <a:accent4>
        <a:srgbClr val="406FFD"/>
      </a:accent4>
      <a:accent5>
        <a:srgbClr val="406FFD"/>
      </a:accent5>
      <a:accent6>
        <a:srgbClr val="406FFD"/>
      </a:accent6>
      <a:hlink>
        <a:srgbClr val="406FFD"/>
      </a:hlink>
      <a:folHlink>
        <a:srgbClr val="3661D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mooc o365">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mooc o365" id="{5F035772-9CAA-4154-BF4A-F38B9C4879F0}" vid="{E793FDB7-70C0-4A0A-AD6E-499D2BA74443}"/>
    </a:ext>
  </a:extLst>
</a:theme>
</file>

<file path=ppt/theme/theme3.xml><?xml version="1.0" encoding="utf-8"?>
<a:theme xmlns:a="http://schemas.openxmlformats.org/drawingml/2006/main" name="1_Thème mooc o365">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mooc o365" id="{5F035772-9CAA-4154-BF4A-F38B9C4879F0}" vid="{E793FDB7-70C0-4A0A-AD6E-499D2BA74443}"/>
    </a:ext>
  </a:extLst>
</a:theme>
</file>

<file path=ppt/theme/theme4.xml><?xml version="1.0" encoding="utf-8"?>
<a:theme xmlns:a="http://schemas.openxmlformats.org/drawingml/2006/main" name="2_Thème mooc o36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mooc o365" id="{5F035772-9CAA-4154-BF4A-F38B9C4879F0}" vid="{E793FDB7-70C0-4A0A-AD6E-499D2BA74443}"/>
    </a:ext>
  </a:extLst>
</a:theme>
</file>

<file path=ppt/theme/theme5.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Blue">
    <a:dk1>
      <a:srgbClr val="292729"/>
    </a:dk1>
    <a:lt1>
      <a:srgbClr val="FDFCFF"/>
    </a:lt1>
    <a:dk2>
      <a:srgbClr val="000000"/>
    </a:dk2>
    <a:lt2>
      <a:srgbClr val="FEFFFF"/>
    </a:lt2>
    <a:accent1>
      <a:srgbClr val="F0F4F7"/>
    </a:accent1>
    <a:accent2>
      <a:srgbClr val="C3CBD0"/>
    </a:accent2>
    <a:accent3>
      <a:srgbClr val="406FFD"/>
    </a:accent3>
    <a:accent4>
      <a:srgbClr val="406FFD"/>
    </a:accent4>
    <a:accent5>
      <a:srgbClr val="406FFD"/>
    </a:accent5>
    <a:accent6>
      <a:srgbClr val="406FFD"/>
    </a:accent6>
    <a:hlink>
      <a:srgbClr val="406FFD"/>
    </a:hlink>
    <a:folHlink>
      <a:srgbClr val="3661D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2E4090F-6DF8-2E4E-AF43-2672464EFC6D}">
  <we:reference id="wa200005566" version="3.0.0.2" store="en-US" storeType="OMEX"/>
  <we:alternateReferences>
    <we:reference id="WA200005566" version="3.0.0.2"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0d28f07-6b0f-4c22-a56b-9bf303bbe28f">
      <Value>1</Value>
    </TaxCatchAll>
    <fa634a0ed43744d9b4aefd48eeedf704 xmlns="6c9e7efe-57f2-42c2-b18a-ea5d9224d6fc">
      <Terms xmlns="http://schemas.microsoft.com/office/infopath/2007/PartnerControls">
        <TermInfo xmlns="http://schemas.microsoft.com/office/infopath/2007/PartnerControls">
          <TermName xmlns="http://schemas.microsoft.com/office/infopath/2007/PartnerControls">Ressources Humaines</TermName>
          <TermId xmlns="http://schemas.microsoft.com/office/infopath/2007/PartnerControls">8d469587-bc73-4f49-9b6a-3613a012b48f</TermId>
        </TermInfo>
      </Terms>
    </fa634a0ed43744d9b4aefd48eeedf704>
    <g9c108560b844eb2bfa293970c2eaed3 xmlns="6c9e7efe-57f2-42c2-b18a-ea5d9224d6fc">
      <Terms xmlns="http://schemas.microsoft.com/office/infopath/2007/PartnerControls"/>
    </g9c108560b844eb2bfa293970c2eaed3>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9442F2B52AC040A9CBD4A697B386D0" ma:contentTypeVersion="14" ma:contentTypeDescription="Crée un document." ma:contentTypeScope="" ma:versionID="188d9d5c4a0260250ec6aaac165d1f83">
  <xsd:schema xmlns:xsd="http://www.w3.org/2001/XMLSchema" xmlns:xs="http://www.w3.org/2001/XMLSchema" xmlns:p="http://schemas.microsoft.com/office/2006/metadata/properties" xmlns:ns2="6c9e7efe-57f2-42c2-b18a-ea5d9224d6fc" xmlns:ns3="70d28f07-6b0f-4c22-a56b-9bf303bbe28f" targetNamespace="http://schemas.microsoft.com/office/2006/metadata/properties" ma:root="true" ma:fieldsID="68c385dd8816b5de31958a9d4b0f3dc8" ns2:_="" ns3:_="">
    <xsd:import namespace="6c9e7efe-57f2-42c2-b18a-ea5d9224d6fc"/>
    <xsd:import namespace="70d28f07-6b0f-4c22-a56b-9bf303bbe28f"/>
    <xsd:element name="properties">
      <xsd:complexType>
        <xsd:sequence>
          <xsd:element name="documentManagement">
            <xsd:complexType>
              <xsd:all>
                <xsd:element ref="ns2:g9c108560b844eb2bfa293970c2eaed3" minOccurs="0"/>
                <xsd:element ref="ns3:TaxCatchAll" minOccurs="0"/>
                <xsd:element ref="ns2:MediaServiceMetadata" minOccurs="0"/>
                <xsd:element ref="ns2:MediaServiceFastMetadata" minOccurs="0"/>
                <xsd:element ref="ns2:fa634a0ed43744d9b4aefd48eeedf704"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9e7efe-57f2-42c2-b18a-ea5d9224d6fc" elementFormDefault="qualified">
    <xsd:import namespace="http://schemas.microsoft.com/office/2006/documentManagement/types"/>
    <xsd:import namespace="http://schemas.microsoft.com/office/infopath/2007/PartnerControls"/>
    <xsd:element name="g9c108560b844eb2bfa293970c2eaed3" ma:index="9" nillable="true" ma:taxonomy="true" ma:internalName="g9c108560b844eb2bfa293970c2eaed3" ma:taxonomyFieldName="D_x00e9_partement" ma:displayName="Département" ma:default="" ma:fieldId="{09c10856-0b84-4eb2-bfa2-93970c2eaed3}" ma:sspId="9fa39ea2-04cb-4669-8d92-bcedff166ac8" ma:termSetId="8ed8c9ea-7052-4c1d-a4d7-b9c10bffea6f"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fa634a0ed43744d9b4aefd48eeedf704" ma:index="14" ma:taxonomy="true" ma:internalName="fa634a0ed43744d9b4aefd48eeedf704" ma:taxonomyFieldName="Department" ma:displayName="District" ma:default="" ma:fieldId="{fa634a0e-d437-44d9-b4ae-fd48eeedf704}" ma:taxonomyMulti="true" ma:sspId="9fa39ea2-04cb-4669-8d92-bcedff166ac8" ma:termSetId="8ed8c9ea-7052-4c1d-a4d7-b9c10bffea6f" ma:anchorId="00000000-0000-0000-0000-000000000000"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d28f07-6b0f-4c22-a56b-9bf303bbe28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80afd0d-697b-445e-bb87-594028d39a49}" ma:internalName="TaxCatchAll" ma:showField="CatchAllData" ma:web="70d28f07-6b0f-4c22-a56b-9bf303bbe28f">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93CF1A-B1D8-4BE7-8731-309C205F95BA}">
  <ds:schemaRefs>
    <ds:schemaRef ds:uri="http://schemas.microsoft.com/sharepoint/v3/contenttype/forms"/>
  </ds:schemaRefs>
</ds:datastoreItem>
</file>

<file path=customXml/itemProps2.xml><?xml version="1.0" encoding="utf-8"?>
<ds:datastoreItem xmlns:ds="http://schemas.openxmlformats.org/officeDocument/2006/customXml" ds:itemID="{5AE38CDD-55AE-4D08-A3B1-8D251B8F6D75}">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70d28f07-6b0f-4c22-a56b-9bf303bbe28f"/>
    <ds:schemaRef ds:uri="http://schemas.openxmlformats.org/package/2006/metadata/core-properties"/>
    <ds:schemaRef ds:uri="http://purl.org/dc/terms/"/>
    <ds:schemaRef ds:uri="6c9e7efe-57f2-42c2-b18a-ea5d9224d6fc"/>
    <ds:schemaRef ds:uri="http://www.w3.org/XML/1998/namespace"/>
    <ds:schemaRef ds:uri="http://purl.org/dc/elements/1.1/"/>
  </ds:schemaRefs>
</ds:datastoreItem>
</file>

<file path=customXml/itemProps3.xml><?xml version="1.0" encoding="utf-8"?>
<ds:datastoreItem xmlns:ds="http://schemas.openxmlformats.org/officeDocument/2006/customXml" ds:itemID="{12AD435E-7A4F-4461-A8FB-7E102C398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9e7efe-57f2-42c2-b18a-ea5d9224d6fc"/>
    <ds:schemaRef ds:uri="70d28f07-6b0f-4c22-a56b-9bf303bbe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13515</TotalTime>
  <Words>2743</Words>
  <Application>Microsoft Macintosh PowerPoint</Application>
  <PresentationFormat>Personnalisé</PresentationFormat>
  <Paragraphs>173</Paragraphs>
  <Slides>31</Slides>
  <Notes>12</Notes>
  <HiddenSlides>0</HiddenSlides>
  <MMClips>0</MMClips>
  <ScaleCrop>false</ScaleCrop>
  <HeadingPairs>
    <vt:vector size="6" baseType="variant">
      <vt:variant>
        <vt:lpstr>Polices utilisées</vt:lpstr>
      </vt:variant>
      <vt:variant>
        <vt:i4>14</vt:i4>
      </vt:variant>
      <vt:variant>
        <vt:lpstr>Thème</vt:lpstr>
      </vt:variant>
      <vt:variant>
        <vt:i4>4</vt:i4>
      </vt:variant>
      <vt:variant>
        <vt:lpstr>Titres des diapositives</vt:lpstr>
      </vt:variant>
      <vt:variant>
        <vt:i4>31</vt:i4>
      </vt:variant>
    </vt:vector>
  </HeadingPairs>
  <TitlesOfParts>
    <vt:vector size="49" baseType="lpstr">
      <vt:lpstr>-apple-system</vt:lpstr>
      <vt:lpstr>Arial</vt:lpstr>
      <vt:lpstr>Calibri</vt:lpstr>
      <vt:lpstr>Helvetica</vt:lpstr>
      <vt:lpstr>Helvetica Neue</vt:lpstr>
      <vt:lpstr>Montserrat</vt:lpstr>
      <vt:lpstr>Montserrat Semi</vt:lpstr>
      <vt:lpstr>Open Sans</vt:lpstr>
      <vt:lpstr>Open Sans Semibold</vt:lpstr>
      <vt:lpstr>Poppins</vt:lpstr>
      <vt:lpstr>Poppins Medium</vt:lpstr>
      <vt:lpstr>Segoe UI Light</vt:lpstr>
      <vt:lpstr>Segoe UI Semibold</vt:lpstr>
      <vt:lpstr>Wingdings</vt:lpstr>
      <vt:lpstr>White</vt:lpstr>
      <vt:lpstr>Thème mooc o365</vt:lpstr>
      <vt:lpstr>1_Thème mooc o365</vt:lpstr>
      <vt:lpstr>2_Thème mooc o365</vt:lpstr>
      <vt:lpstr>Présentation PowerPoint</vt:lpstr>
      <vt:lpstr>SharePoint Online Introduction Générale</vt:lpstr>
      <vt:lpstr>Les grands domaines fonctionnels de SharePoint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L’imbrication de SharePoint dans Microsoft 365</vt:lpstr>
      <vt:lpstr>Présentation PowerPoint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 Dubois</dc:creator>
  <cp:lastModifiedBy>Diane H.</cp:lastModifiedBy>
  <cp:revision>254</cp:revision>
  <dcterms:modified xsi:type="dcterms:W3CDTF">2024-11-12T13:42:30Z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0x0101002E9442F2B52AC040A9CBD4A697B386D0</vt:lpwstr>
  </property>
  <property fmtid="{D5CDD505-2E9C-101B-9397-08002B2CF9AE}" pid="3" name="Département">
    <vt:lpwstr/>
  </property>
  <property fmtid="{D5CDD505-2E9C-101B-9397-08002B2CF9AE}" pid="4" name="Department">
    <vt:lpwstr>1;#Ressources Humaines|8d469587-bc73-4f49-9b6a-3613a012b48f</vt:lpwstr>
  </property>
</Properties>
</file>