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e Carrier" userId="fb944fceed824621" providerId="LiveId" clId="{DEBB4AD8-747E-454F-9D71-0A80A595C79D}"/>
    <pc:docChg chg="custSel modSld">
      <pc:chgData name="Claude Carrier" userId="fb944fceed824621" providerId="LiveId" clId="{DEBB4AD8-747E-454F-9D71-0A80A595C79D}" dt="2024-10-24T18:58:01.944" v="181" actId="108"/>
      <pc:docMkLst>
        <pc:docMk/>
      </pc:docMkLst>
      <pc:sldChg chg="modTransition modAnim">
        <pc:chgData name="Claude Carrier" userId="fb944fceed824621" providerId="LiveId" clId="{DEBB4AD8-747E-454F-9D71-0A80A595C79D}" dt="2024-10-24T17:06:09.922" v="175"/>
        <pc:sldMkLst>
          <pc:docMk/>
          <pc:sldMk cId="98327383" sldId="256"/>
        </pc:sldMkLst>
      </pc:sldChg>
      <pc:sldChg chg="modSp mod">
        <pc:chgData name="Claude Carrier" userId="fb944fceed824621" providerId="LiveId" clId="{DEBB4AD8-747E-454F-9D71-0A80A595C79D}" dt="2024-10-24T18:58:01.944" v="181" actId="108"/>
        <pc:sldMkLst>
          <pc:docMk/>
          <pc:sldMk cId="719285709" sldId="257"/>
        </pc:sldMkLst>
        <pc:graphicFrameChg chg="mod modGraphic">
          <ac:chgData name="Claude Carrier" userId="fb944fceed824621" providerId="LiveId" clId="{DEBB4AD8-747E-454F-9D71-0A80A595C79D}" dt="2024-10-24T18:58:01.944" v="181" actId="108"/>
          <ac:graphicFrameMkLst>
            <pc:docMk/>
            <pc:sldMk cId="719285709" sldId="257"/>
            <ac:graphicFrameMk id="9" creationId="{DCA038EE-49F1-3FAF-EDFE-EDCBAB07D5D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EE8555-D6E5-2124-F22E-A2224C8A8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E54F0C-01C6-1908-A3AB-625B65560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E6C45A-5823-1E5F-285F-CF595200D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3A5F78-290B-8D05-AA4C-4BFBF223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4B0655-2B02-3850-6FE1-05B21F692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457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150903-B164-8585-47C9-D87067411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D6498D-1EF1-DC70-9013-0060D3CEF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A93453-2EC6-3069-9F41-91B02D21B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E21BA7-2D27-9802-B1D4-160DA414C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30B72D-54A6-9F76-D03E-C75F80D0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3001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A26C070-6A7F-8E5C-0F10-285783DD51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F627E2-095E-3F33-A6D9-C5AA5FB2C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29B97E-7B50-8A91-E2D9-ACF69990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1807D9-3FC7-8C6D-8C27-A20D6F354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A6186D-A230-FBAE-AAEB-8DB58EEC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478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3B994B-D7FB-BFCC-7BB4-D0A419F1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66B591-6B7B-202A-43D2-672864F94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F356F2-17B2-F654-6FFC-2E8AFD76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D7AB44-E446-877E-D7F2-5CC32EEA0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EBE46C-8237-8AD6-92FF-03CA896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099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D397EE-246E-4E22-3566-60CDDAE8E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211B5B-119F-7F2C-1987-3C55D6F61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EEAAF7-BD19-4197-226F-4648F55E5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A2B6CC-55A4-FFFF-3049-517382A59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74AC49-5B48-A6F2-CD75-613D769B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123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A2D423-7A46-D4D0-3104-125ADA5FC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34BB62-2734-7F8D-15B4-4F7262140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68D65D-659B-A148-71F5-0A46B39CB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3125B5-6A53-456B-2943-B3F73021C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DCADB0-A210-CD61-0C5E-49151662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85E942-B257-60A5-F623-F4F440BE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154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A10D22-D090-2FD7-EB4F-D3A451AA6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564F25-4583-2D94-F77F-E1B1B98FC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74B6BD-88AC-DFD3-8F98-E6C88FA30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E30CCF-B259-C004-7D24-8EAB719A58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E9A8BC4-F39A-ECD9-8FD1-7480A17078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DF66AEA-7105-DBDD-93E1-DD3475DCE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9FCBB16-2377-0A0A-8562-9326ED43D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931892-08AE-9184-8293-550E5067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442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C2371A-C32B-2538-CE50-5F88C78BC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B346AA-5BB3-D120-03AF-CDDC0F10E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B30E084-4F29-814C-8615-CDC396C0E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783B46-1749-0341-8564-C8A77D4F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994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F05F28D-78AA-5DBF-3FA2-1B6208608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B55178C-9FC1-9F25-2F7B-E963A5F6D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F5F45C6-666A-89F9-5148-BFEB8B09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477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FD547-1454-ABAF-D103-3D55FD20F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B562CB-BED9-D763-C63F-FCFDC37BB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D8CAC8-DAD9-2728-6779-8E82187B9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DE4743-8676-5CC7-0B44-2B8BD5B00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467DF5-A681-7519-073B-CDE85893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5539CA-EF05-93BF-CC8B-B252E927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14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32773-E745-5584-6652-21A36667C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393609F-0006-8136-47F9-F214FD628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B11F73-F58D-6F92-A928-FAF2D66DF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E095A2-F2B2-9A2A-4671-9721296E8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0E9228-4BF3-9D46-5302-3A8C29A55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6805B1-095E-DD31-0653-712265A08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04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D330352-5438-65AE-C265-D9C1BBA96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115126-701D-C087-88F7-3227A46B9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2CB7C3-58C3-BB9D-33E2-9777750D9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1C98B0-CA69-4BD7-BA50-36361B91A65A}" type="datetimeFigureOut">
              <a:rPr lang="fr-CA" smtClean="0"/>
              <a:t>2024-10-24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F9D029-61CD-C3A8-6B47-537E9D114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12A4B7-C626-8CDF-75EE-E4F43F068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A5CC74-2344-4F8E-8903-9964BBE0E62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396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667A6D-ED6B-58DC-89E3-D55F700AF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042" y="325437"/>
            <a:ext cx="5667462" cy="711200"/>
          </a:xfrm>
        </p:spPr>
        <p:txBody>
          <a:bodyPr/>
          <a:lstStyle/>
          <a:p>
            <a:r>
              <a:rPr lang="fr-CA" dirty="0"/>
              <a:t>Photoshop débutant</a:t>
            </a:r>
          </a:p>
        </p:txBody>
      </p:sp>
      <p:pic>
        <p:nvPicPr>
          <p:cNvPr id="7" name="Image 6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37E9B196-D352-80C3-6233-C62D4FA37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69" y="289210"/>
            <a:ext cx="2195142" cy="787115"/>
          </a:xfrm>
          <a:prstGeom prst="rect">
            <a:avLst/>
          </a:prstGeom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3FF22117-1BDC-94F8-543C-B3FE714CB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027862"/>
              </p:ext>
            </p:extLst>
          </p:nvPr>
        </p:nvGraphicFramePr>
        <p:xfrm>
          <a:off x="590145" y="1353035"/>
          <a:ext cx="10330776" cy="45770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235235">
                  <a:extLst>
                    <a:ext uri="{9D8B030D-6E8A-4147-A177-3AD203B41FA5}">
                      <a16:colId xmlns:a16="http://schemas.microsoft.com/office/drawing/2014/main" val="3827446567"/>
                    </a:ext>
                  </a:extLst>
                </a:gridCol>
                <a:gridCol w="5312135">
                  <a:extLst>
                    <a:ext uri="{9D8B030D-6E8A-4147-A177-3AD203B41FA5}">
                      <a16:colId xmlns:a16="http://schemas.microsoft.com/office/drawing/2014/main" val="1498304526"/>
                    </a:ext>
                  </a:extLst>
                </a:gridCol>
                <a:gridCol w="1783406">
                  <a:extLst>
                    <a:ext uri="{9D8B030D-6E8A-4147-A177-3AD203B41FA5}">
                      <a16:colId xmlns:a16="http://schemas.microsoft.com/office/drawing/2014/main" val="297719015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fr-CA" dirty="0"/>
                        <a:t>Contenu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Durée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298419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sz="2400" dirty="0"/>
                        <a:t>Partie 1 : Interface et préférences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sz="2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43 minutes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45626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sz="2400" dirty="0"/>
                        <a:t>Partie 2 : Théorie des images et formats de fichiers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sz="2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24 minutes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659093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sz="2400" dirty="0"/>
                        <a:t>Partie 3 : Outils de retouche de base et introduction aux calques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sz="2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35 minutes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6072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800" dirty="0"/>
                        <a:t>Pinceau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800" dirty="0"/>
                        <a:t>Efface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800" dirty="0"/>
                        <a:t>Goutte d’eau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800" dirty="0"/>
                        <a:t>Netteté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800" dirty="0"/>
                        <a:t>Doigt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800" dirty="0"/>
                        <a:t>Densité –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800" dirty="0"/>
                        <a:t>Densité +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800" dirty="0"/>
                        <a:t>Éponge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sz="1800" dirty="0"/>
                        <a:t>Pot de peinture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CA" sz="2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941898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sz="2400" dirty="0"/>
                        <a:t>Partie 4 : Nouvelle image et retouches de base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sz="2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50 minutes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06348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sz="2400" dirty="0"/>
                        <a:t>Partie 5 : Espaces de couleur, recadrer, filtres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sz="2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50 minutes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512166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sz="2400" dirty="0"/>
                        <a:t>Partie 6 : Sélection de base et types de calques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sz="2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1h05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8312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2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3532C-9A92-8AF7-F383-1967B67592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79FCAF-93B1-BAF7-19D3-F52CA8FF4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042" y="325437"/>
            <a:ext cx="5667462" cy="711200"/>
          </a:xfrm>
        </p:spPr>
        <p:txBody>
          <a:bodyPr/>
          <a:lstStyle/>
          <a:p>
            <a:r>
              <a:rPr lang="fr-CA" dirty="0"/>
              <a:t>Photoshop débutant</a:t>
            </a:r>
          </a:p>
        </p:txBody>
      </p:sp>
      <p:pic>
        <p:nvPicPr>
          <p:cNvPr id="7" name="Image 6" descr="Une image contenant Graphique, Police, logo, symbole&#10;&#10;Description générée automatiquement">
            <a:extLst>
              <a:ext uri="{FF2B5EF4-FFF2-40B4-BE49-F238E27FC236}">
                <a16:creationId xmlns:a16="http://schemas.microsoft.com/office/drawing/2014/main" id="{B999763C-E554-DCF5-8AAA-A2ABD746A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69" y="289210"/>
            <a:ext cx="2195142" cy="787115"/>
          </a:xfrm>
          <a:prstGeom prst="rect">
            <a:avLst/>
          </a:prstGeom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DCA038EE-49F1-3FAF-EDFE-EDCBAB07D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848660"/>
              </p:ext>
            </p:extLst>
          </p:nvPr>
        </p:nvGraphicFramePr>
        <p:xfrm>
          <a:off x="590145" y="1353035"/>
          <a:ext cx="10330776" cy="4851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566600">
                  <a:extLst>
                    <a:ext uri="{9D8B030D-6E8A-4147-A177-3AD203B41FA5}">
                      <a16:colId xmlns:a16="http://schemas.microsoft.com/office/drawing/2014/main" val="3827446567"/>
                    </a:ext>
                  </a:extLst>
                </a:gridCol>
                <a:gridCol w="4980770">
                  <a:extLst>
                    <a:ext uri="{9D8B030D-6E8A-4147-A177-3AD203B41FA5}">
                      <a16:colId xmlns:a16="http://schemas.microsoft.com/office/drawing/2014/main" val="1498304526"/>
                    </a:ext>
                  </a:extLst>
                </a:gridCol>
                <a:gridCol w="1783406">
                  <a:extLst>
                    <a:ext uri="{9D8B030D-6E8A-4147-A177-3AD203B41FA5}">
                      <a16:colId xmlns:a16="http://schemas.microsoft.com/office/drawing/2014/main" val="297719015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fr-CA" dirty="0"/>
                        <a:t>Contenu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Durée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298419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sz="2400" dirty="0"/>
                        <a:t>Partie 7 : Sélection avancée et masque de calque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sz="2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55 minutes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676998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sz="2400" dirty="0"/>
                        <a:t>Partie 8 : Texte, style de calque, tampon de duplication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sz="2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51 minutes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6751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CA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Partie 9 : Outils de retouche avancés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1h10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7698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Tampon de duplication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Correcteur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Correcteur de ton direct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Outil supprimer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dirty="0"/>
                        <a:t>Remplissage basé sur le contenu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Remplissage génératif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Échelle basée sur le contenu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Déplacement basé sur le contenu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CA" dirty="0"/>
                        <a:t>Yeux rouges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458819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CA" sz="2400" dirty="0"/>
                        <a:t>Partie 10 : Modes de mélange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 sz="2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1h15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865502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CA" sz="2400" dirty="0"/>
                        <a:t>Partie 11 : Outil plume, impression des images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53 minutes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79423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CA" sz="2400" dirty="0"/>
                        <a:t>Partie 12 : Exercices récapitulatifs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1h06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5778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2857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176</Words>
  <Application>Microsoft Office PowerPoint</Application>
  <PresentationFormat>Grand écran</PresentationFormat>
  <Paragraphs>48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Thème Office</vt:lpstr>
      <vt:lpstr>Photoshop débutant</vt:lpstr>
      <vt:lpstr>Photoshop débutant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Claude Carrier</dc:creator>
  <cp:lastModifiedBy>Claude Carrier</cp:lastModifiedBy>
  <cp:revision>1</cp:revision>
  <dcterms:created xsi:type="dcterms:W3CDTF">2024-10-24T16:11:56Z</dcterms:created>
  <dcterms:modified xsi:type="dcterms:W3CDTF">2024-10-24T19:07:43Z</dcterms:modified>
</cp:coreProperties>
</file>