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FAFD2B-8838-4A52-ADAE-2AD2C31F6E67}" v="3" dt="2024-10-17T15:35:17.0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krant Bhasin" userId="20ffbeb2466cf876" providerId="LiveId" clId="{5DFAFD2B-8838-4A52-ADAE-2AD2C31F6E67}"/>
    <pc:docChg chg="custSel modSld">
      <pc:chgData name="Vikrant Bhasin" userId="20ffbeb2466cf876" providerId="LiveId" clId="{5DFAFD2B-8838-4A52-ADAE-2AD2C31F6E67}" dt="2024-10-17T15:35:17.038" v="3"/>
      <pc:docMkLst>
        <pc:docMk/>
      </pc:docMkLst>
      <pc:sldChg chg="modTransition">
        <pc:chgData name="Vikrant Bhasin" userId="20ffbeb2466cf876" providerId="LiveId" clId="{5DFAFD2B-8838-4A52-ADAE-2AD2C31F6E67}" dt="2024-10-17T15:35:14.371" v="2"/>
        <pc:sldMkLst>
          <pc:docMk/>
          <pc:sldMk cId="973429823" sldId="257"/>
        </pc:sldMkLst>
      </pc:sldChg>
      <pc:sldChg chg="addSp delSp modSp mod modTransition setBg">
        <pc:chgData name="Vikrant Bhasin" userId="20ffbeb2466cf876" providerId="LiveId" clId="{5DFAFD2B-8838-4A52-ADAE-2AD2C31F6E67}" dt="2024-10-17T15:35:17.038" v="3"/>
        <pc:sldMkLst>
          <pc:docMk/>
          <pc:sldMk cId="444201275" sldId="258"/>
        </pc:sldMkLst>
        <pc:spChg chg="mod">
          <ac:chgData name="Vikrant Bhasin" userId="20ffbeb2466cf876" providerId="LiveId" clId="{5DFAFD2B-8838-4A52-ADAE-2AD2C31F6E67}" dt="2024-10-17T15:30:46.794" v="0" actId="26606"/>
          <ac:spMkLst>
            <pc:docMk/>
            <pc:sldMk cId="444201275" sldId="258"/>
            <ac:spMk id="2" creationId="{884F0241-1583-6B86-05C0-6A4CF26E8AB3}"/>
          </ac:spMkLst>
        </pc:spChg>
        <pc:spChg chg="del">
          <ac:chgData name="Vikrant Bhasin" userId="20ffbeb2466cf876" providerId="LiveId" clId="{5DFAFD2B-8838-4A52-ADAE-2AD2C31F6E67}" dt="2024-10-17T15:30:46.794" v="0" actId="26606"/>
          <ac:spMkLst>
            <pc:docMk/>
            <pc:sldMk cId="444201275" sldId="258"/>
            <ac:spMk id="3" creationId="{7CC1A9A4-2948-BD50-15D3-E8B330B58BAC}"/>
          </ac:spMkLst>
        </pc:spChg>
        <pc:spChg chg="add">
          <ac:chgData name="Vikrant Bhasin" userId="20ffbeb2466cf876" providerId="LiveId" clId="{5DFAFD2B-8838-4A52-ADAE-2AD2C31F6E67}" dt="2024-10-17T15:30:46.794" v="0" actId="26606"/>
          <ac:spMkLst>
            <pc:docMk/>
            <pc:sldMk cId="444201275" sldId="258"/>
            <ac:spMk id="9" creationId="{BACC6370-2D7E-4714-9D71-7542949D7D5D}"/>
          </ac:spMkLst>
        </pc:spChg>
        <pc:spChg chg="add">
          <ac:chgData name="Vikrant Bhasin" userId="20ffbeb2466cf876" providerId="LiveId" clId="{5DFAFD2B-8838-4A52-ADAE-2AD2C31F6E67}" dt="2024-10-17T15:30:46.794" v="0" actId="26606"/>
          <ac:spMkLst>
            <pc:docMk/>
            <pc:sldMk cId="444201275" sldId="258"/>
            <ac:spMk id="11" creationId="{F68B3F68-107C-434F-AA38-110D5EA91B85}"/>
          </ac:spMkLst>
        </pc:spChg>
        <pc:spChg chg="add">
          <ac:chgData name="Vikrant Bhasin" userId="20ffbeb2466cf876" providerId="LiveId" clId="{5DFAFD2B-8838-4A52-ADAE-2AD2C31F6E67}" dt="2024-10-17T15:30:46.794" v="0" actId="26606"/>
          <ac:spMkLst>
            <pc:docMk/>
            <pc:sldMk cId="444201275" sldId="258"/>
            <ac:spMk id="13" creationId="{AAD0DBB9-1A4B-4391-81D4-CB19F9AB918A}"/>
          </ac:spMkLst>
        </pc:spChg>
        <pc:spChg chg="add">
          <ac:chgData name="Vikrant Bhasin" userId="20ffbeb2466cf876" providerId="LiveId" clId="{5DFAFD2B-8838-4A52-ADAE-2AD2C31F6E67}" dt="2024-10-17T15:30:46.794" v="0" actId="26606"/>
          <ac:spMkLst>
            <pc:docMk/>
            <pc:sldMk cId="444201275" sldId="258"/>
            <ac:spMk id="15" creationId="{063BBA22-50EA-4C4D-BE05-F1CE4E63AA56}"/>
          </ac:spMkLst>
        </pc:spChg>
        <pc:graphicFrameChg chg="add">
          <ac:chgData name="Vikrant Bhasin" userId="20ffbeb2466cf876" providerId="LiveId" clId="{5DFAFD2B-8838-4A52-ADAE-2AD2C31F6E67}" dt="2024-10-17T15:30:46.794" v="0" actId="26606"/>
          <ac:graphicFrameMkLst>
            <pc:docMk/>
            <pc:sldMk cId="444201275" sldId="258"/>
            <ac:graphicFrameMk id="5" creationId="{26394E1F-8403-0FDA-A026-7385374E6314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E7021A-4FC4-4C71-8F24-A28B7B0C0AAD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accent0_3" csCatId="mainScheme" phldr="1"/>
      <dgm:spPr/>
      <dgm:t>
        <a:bodyPr/>
        <a:lstStyle/>
        <a:p>
          <a:endParaRPr lang="en-US"/>
        </a:p>
      </dgm:t>
    </dgm:pt>
    <dgm:pt modelId="{E39294BD-5750-4111-B14D-FA41818E5EA7}">
      <dgm:prSet/>
      <dgm:spPr/>
      <dgm:t>
        <a:bodyPr/>
        <a:lstStyle/>
        <a:p>
          <a:pPr>
            <a:defRPr cap="all"/>
          </a:pPr>
          <a:r>
            <a:rPr lang="en-CA"/>
            <a:t>Introduction to OneDrive</a:t>
          </a:r>
          <a:endParaRPr lang="en-US"/>
        </a:p>
      </dgm:t>
    </dgm:pt>
    <dgm:pt modelId="{6EDACDF5-EEF5-4CA2-B238-50DF0FC0F9CD}" type="parTrans" cxnId="{64CA8C22-AAF4-4E78-8A26-CAA80221AD0B}">
      <dgm:prSet/>
      <dgm:spPr/>
      <dgm:t>
        <a:bodyPr/>
        <a:lstStyle/>
        <a:p>
          <a:endParaRPr lang="en-US"/>
        </a:p>
      </dgm:t>
    </dgm:pt>
    <dgm:pt modelId="{9FCD55E6-A54F-437F-98DD-615F8C6D2913}" type="sibTrans" cxnId="{64CA8C22-AAF4-4E78-8A26-CAA80221AD0B}">
      <dgm:prSet/>
      <dgm:spPr/>
      <dgm:t>
        <a:bodyPr/>
        <a:lstStyle/>
        <a:p>
          <a:endParaRPr lang="en-US"/>
        </a:p>
      </dgm:t>
    </dgm:pt>
    <dgm:pt modelId="{A765F6FE-907B-4B42-A461-7F9CBFD528C0}">
      <dgm:prSet/>
      <dgm:spPr/>
      <dgm:t>
        <a:bodyPr/>
        <a:lstStyle/>
        <a:p>
          <a:pPr>
            <a:defRPr cap="all"/>
          </a:pPr>
          <a:r>
            <a:rPr lang="en-CA"/>
            <a:t>Store and Share Documents</a:t>
          </a:r>
          <a:endParaRPr lang="en-US"/>
        </a:p>
      </dgm:t>
    </dgm:pt>
    <dgm:pt modelId="{4CA3C673-0BDE-4DC3-BE7D-B95065191E16}" type="parTrans" cxnId="{812E4182-5F21-491C-BF22-5ABFE3F7A0EA}">
      <dgm:prSet/>
      <dgm:spPr/>
      <dgm:t>
        <a:bodyPr/>
        <a:lstStyle/>
        <a:p>
          <a:endParaRPr lang="en-US"/>
        </a:p>
      </dgm:t>
    </dgm:pt>
    <dgm:pt modelId="{696B6242-74FC-48A6-ADD3-593DEAEC4384}" type="sibTrans" cxnId="{812E4182-5F21-491C-BF22-5ABFE3F7A0EA}">
      <dgm:prSet/>
      <dgm:spPr/>
      <dgm:t>
        <a:bodyPr/>
        <a:lstStyle/>
        <a:p>
          <a:endParaRPr lang="en-US"/>
        </a:p>
      </dgm:t>
    </dgm:pt>
    <dgm:pt modelId="{9327B0F4-AA9F-4032-8F95-F7B347043435}">
      <dgm:prSet/>
      <dgm:spPr/>
      <dgm:t>
        <a:bodyPr/>
        <a:lstStyle/>
        <a:p>
          <a:pPr>
            <a:defRPr cap="all"/>
          </a:pPr>
          <a:r>
            <a:rPr lang="en-CA"/>
            <a:t>Synchronization </a:t>
          </a:r>
          <a:endParaRPr lang="en-US"/>
        </a:p>
      </dgm:t>
    </dgm:pt>
    <dgm:pt modelId="{79D2ED34-9A94-4742-A856-605D0AC450B6}" type="parTrans" cxnId="{0266FA43-A46A-4CE2-A6E7-1FB080C34459}">
      <dgm:prSet/>
      <dgm:spPr/>
      <dgm:t>
        <a:bodyPr/>
        <a:lstStyle/>
        <a:p>
          <a:endParaRPr lang="en-US"/>
        </a:p>
      </dgm:t>
    </dgm:pt>
    <dgm:pt modelId="{20ECC2DF-0256-4007-9D2C-1AA867D67508}" type="sibTrans" cxnId="{0266FA43-A46A-4CE2-A6E7-1FB080C34459}">
      <dgm:prSet/>
      <dgm:spPr/>
      <dgm:t>
        <a:bodyPr/>
        <a:lstStyle/>
        <a:p>
          <a:endParaRPr lang="en-US"/>
        </a:p>
      </dgm:t>
    </dgm:pt>
    <dgm:pt modelId="{C00868EA-6D67-461C-BA6C-C11E88DE8888}">
      <dgm:prSet/>
      <dgm:spPr/>
      <dgm:t>
        <a:bodyPr/>
        <a:lstStyle/>
        <a:p>
          <a:pPr>
            <a:defRPr cap="all"/>
          </a:pPr>
          <a:r>
            <a:rPr lang="en-CA"/>
            <a:t>Good Practices and Tips</a:t>
          </a:r>
          <a:endParaRPr lang="en-US"/>
        </a:p>
      </dgm:t>
    </dgm:pt>
    <dgm:pt modelId="{F4E2DC43-9289-4C8E-BC5F-841BE9AF4AC0}" type="parTrans" cxnId="{789F0301-358D-4F91-8405-3770A77ED933}">
      <dgm:prSet/>
      <dgm:spPr/>
      <dgm:t>
        <a:bodyPr/>
        <a:lstStyle/>
        <a:p>
          <a:endParaRPr lang="en-US"/>
        </a:p>
      </dgm:t>
    </dgm:pt>
    <dgm:pt modelId="{13781EF0-931B-43D8-98E6-C89FCA087FA7}" type="sibTrans" cxnId="{789F0301-358D-4F91-8405-3770A77ED933}">
      <dgm:prSet/>
      <dgm:spPr/>
      <dgm:t>
        <a:bodyPr/>
        <a:lstStyle/>
        <a:p>
          <a:endParaRPr lang="en-US"/>
        </a:p>
      </dgm:t>
    </dgm:pt>
    <dgm:pt modelId="{D4D64BBB-9036-43E5-B88A-EC50FB620CC3}" type="pres">
      <dgm:prSet presAssocID="{03E7021A-4FC4-4C71-8F24-A28B7B0C0AAD}" presName="root" presStyleCnt="0">
        <dgm:presLayoutVars>
          <dgm:dir/>
          <dgm:resizeHandles val="exact"/>
        </dgm:presLayoutVars>
      </dgm:prSet>
      <dgm:spPr/>
    </dgm:pt>
    <dgm:pt modelId="{20F898B8-70BD-4C0B-A897-4FE1A6A88E62}" type="pres">
      <dgm:prSet presAssocID="{E39294BD-5750-4111-B14D-FA41818E5EA7}" presName="compNode" presStyleCnt="0"/>
      <dgm:spPr/>
    </dgm:pt>
    <dgm:pt modelId="{52412C86-FF4D-44E5-9851-99D9BBC22E04}" type="pres">
      <dgm:prSet presAssocID="{E39294BD-5750-4111-B14D-FA41818E5EA7}" presName="iconBgRect" presStyleLbl="bgShp" presStyleIdx="0" presStyleCnt="4"/>
      <dgm:spPr/>
    </dgm:pt>
    <dgm:pt modelId="{2522EA37-76F6-4F7E-97BE-A30BEE435665}" type="pres">
      <dgm:prSet presAssocID="{E39294BD-5750-4111-B14D-FA41818E5EA7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ingle gear"/>
        </a:ext>
      </dgm:extLst>
    </dgm:pt>
    <dgm:pt modelId="{C5903617-F5AD-404C-89F2-E990C3832700}" type="pres">
      <dgm:prSet presAssocID="{E39294BD-5750-4111-B14D-FA41818E5EA7}" presName="spaceRect" presStyleCnt="0"/>
      <dgm:spPr/>
    </dgm:pt>
    <dgm:pt modelId="{0E319610-8C67-4416-9492-E4A1C2A58E30}" type="pres">
      <dgm:prSet presAssocID="{E39294BD-5750-4111-B14D-FA41818E5EA7}" presName="textRect" presStyleLbl="revTx" presStyleIdx="0" presStyleCnt="4">
        <dgm:presLayoutVars>
          <dgm:chMax val="1"/>
          <dgm:chPref val="1"/>
        </dgm:presLayoutVars>
      </dgm:prSet>
      <dgm:spPr/>
    </dgm:pt>
    <dgm:pt modelId="{C443BBEA-39E1-445C-AA1D-A72238AD2694}" type="pres">
      <dgm:prSet presAssocID="{9FCD55E6-A54F-437F-98DD-615F8C6D2913}" presName="sibTrans" presStyleCnt="0"/>
      <dgm:spPr/>
    </dgm:pt>
    <dgm:pt modelId="{F7D92404-729A-4B7F-9BA5-90911F801183}" type="pres">
      <dgm:prSet presAssocID="{A765F6FE-907B-4B42-A461-7F9CBFD528C0}" presName="compNode" presStyleCnt="0"/>
      <dgm:spPr/>
    </dgm:pt>
    <dgm:pt modelId="{F014AB0A-1BD1-4DFF-B6E0-837A97917651}" type="pres">
      <dgm:prSet presAssocID="{A765F6FE-907B-4B42-A461-7F9CBFD528C0}" presName="iconBgRect" presStyleLbl="bgShp" presStyleIdx="1" presStyleCnt="4"/>
      <dgm:spPr/>
    </dgm:pt>
    <dgm:pt modelId="{63A88029-6D5F-4FF4-A9AA-466952E56D22}" type="pres">
      <dgm:prSet presAssocID="{A765F6FE-907B-4B42-A461-7F9CBFD528C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7390A6EA-6A28-4375-BCBA-C7B1E8C9E670}" type="pres">
      <dgm:prSet presAssocID="{A765F6FE-907B-4B42-A461-7F9CBFD528C0}" presName="spaceRect" presStyleCnt="0"/>
      <dgm:spPr/>
    </dgm:pt>
    <dgm:pt modelId="{7098E1DB-D657-4B99-903E-74F4F66E8DD5}" type="pres">
      <dgm:prSet presAssocID="{A765F6FE-907B-4B42-A461-7F9CBFD528C0}" presName="textRect" presStyleLbl="revTx" presStyleIdx="1" presStyleCnt="4">
        <dgm:presLayoutVars>
          <dgm:chMax val="1"/>
          <dgm:chPref val="1"/>
        </dgm:presLayoutVars>
      </dgm:prSet>
      <dgm:spPr/>
    </dgm:pt>
    <dgm:pt modelId="{09A4403A-4CA9-4062-808F-0DB73BE05EC5}" type="pres">
      <dgm:prSet presAssocID="{696B6242-74FC-48A6-ADD3-593DEAEC4384}" presName="sibTrans" presStyleCnt="0"/>
      <dgm:spPr/>
    </dgm:pt>
    <dgm:pt modelId="{7CE784E5-7A0B-4521-83D1-E8713AB924C3}" type="pres">
      <dgm:prSet presAssocID="{9327B0F4-AA9F-4032-8F95-F7B347043435}" presName="compNode" presStyleCnt="0"/>
      <dgm:spPr/>
    </dgm:pt>
    <dgm:pt modelId="{7D666ADF-40EE-4E68-B6CD-524C4E0C4A4D}" type="pres">
      <dgm:prSet presAssocID="{9327B0F4-AA9F-4032-8F95-F7B347043435}" presName="iconBgRect" presStyleLbl="bgShp" presStyleIdx="2" presStyleCnt="4"/>
      <dgm:spPr/>
    </dgm:pt>
    <dgm:pt modelId="{343301B4-C95C-4DD7-AAF7-966DA6E250F4}" type="pres">
      <dgm:prSet presAssocID="{9327B0F4-AA9F-4032-8F95-F7B34704343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05B10603-5B69-4B1A-BDD8-57637A7CB405}" type="pres">
      <dgm:prSet presAssocID="{9327B0F4-AA9F-4032-8F95-F7B347043435}" presName="spaceRect" presStyleCnt="0"/>
      <dgm:spPr/>
    </dgm:pt>
    <dgm:pt modelId="{FBCEE092-B3CB-4D56-9360-325C906F9AD9}" type="pres">
      <dgm:prSet presAssocID="{9327B0F4-AA9F-4032-8F95-F7B347043435}" presName="textRect" presStyleLbl="revTx" presStyleIdx="2" presStyleCnt="4">
        <dgm:presLayoutVars>
          <dgm:chMax val="1"/>
          <dgm:chPref val="1"/>
        </dgm:presLayoutVars>
      </dgm:prSet>
      <dgm:spPr/>
    </dgm:pt>
    <dgm:pt modelId="{32E386BA-4193-43A0-98E9-AF09657FF572}" type="pres">
      <dgm:prSet presAssocID="{20ECC2DF-0256-4007-9D2C-1AA867D67508}" presName="sibTrans" presStyleCnt="0"/>
      <dgm:spPr/>
    </dgm:pt>
    <dgm:pt modelId="{A4280814-B1CE-4674-B15C-AC2FF6C80590}" type="pres">
      <dgm:prSet presAssocID="{C00868EA-6D67-461C-BA6C-C11E88DE8888}" presName="compNode" presStyleCnt="0"/>
      <dgm:spPr/>
    </dgm:pt>
    <dgm:pt modelId="{6D7B6F71-7F0F-4CBB-AFD9-3D0EAA30A347}" type="pres">
      <dgm:prSet presAssocID="{C00868EA-6D67-461C-BA6C-C11E88DE8888}" presName="iconBgRect" presStyleLbl="bgShp" presStyleIdx="3" presStyleCnt="4"/>
      <dgm:spPr/>
    </dgm:pt>
    <dgm:pt modelId="{4BCF98E4-4C5F-4CAB-9524-84CA7E69E36A}" type="pres">
      <dgm:prSet presAssocID="{C00868EA-6D67-461C-BA6C-C11E88DE888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5877D735-0D06-4D0D-ACD2-DE00EB4D680B}" type="pres">
      <dgm:prSet presAssocID="{C00868EA-6D67-461C-BA6C-C11E88DE8888}" presName="spaceRect" presStyleCnt="0"/>
      <dgm:spPr/>
    </dgm:pt>
    <dgm:pt modelId="{F1F6D5C8-E860-48D3-84BF-4E7C91A373F1}" type="pres">
      <dgm:prSet presAssocID="{C00868EA-6D67-461C-BA6C-C11E88DE8888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789F0301-358D-4F91-8405-3770A77ED933}" srcId="{03E7021A-4FC4-4C71-8F24-A28B7B0C0AAD}" destId="{C00868EA-6D67-461C-BA6C-C11E88DE8888}" srcOrd="3" destOrd="0" parTransId="{F4E2DC43-9289-4C8E-BC5F-841BE9AF4AC0}" sibTransId="{13781EF0-931B-43D8-98E6-C89FCA087FA7}"/>
    <dgm:cxn modelId="{3B79C915-96BE-4995-A39F-6943BCCA154A}" type="presOf" srcId="{A765F6FE-907B-4B42-A461-7F9CBFD528C0}" destId="{7098E1DB-D657-4B99-903E-74F4F66E8DD5}" srcOrd="0" destOrd="0" presId="urn:microsoft.com/office/officeart/2018/5/layout/IconCircleLabelList"/>
    <dgm:cxn modelId="{2F6D1E17-06E5-4808-9FAB-804AB2A60CAB}" type="presOf" srcId="{C00868EA-6D67-461C-BA6C-C11E88DE8888}" destId="{F1F6D5C8-E860-48D3-84BF-4E7C91A373F1}" srcOrd="0" destOrd="0" presId="urn:microsoft.com/office/officeart/2018/5/layout/IconCircleLabelList"/>
    <dgm:cxn modelId="{64CA8C22-AAF4-4E78-8A26-CAA80221AD0B}" srcId="{03E7021A-4FC4-4C71-8F24-A28B7B0C0AAD}" destId="{E39294BD-5750-4111-B14D-FA41818E5EA7}" srcOrd="0" destOrd="0" parTransId="{6EDACDF5-EEF5-4CA2-B238-50DF0FC0F9CD}" sibTransId="{9FCD55E6-A54F-437F-98DD-615F8C6D2913}"/>
    <dgm:cxn modelId="{0266FA43-A46A-4CE2-A6E7-1FB080C34459}" srcId="{03E7021A-4FC4-4C71-8F24-A28B7B0C0AAD}" destId="{9327B0F4-AA9F-4032-8F95-F7B347043435}" srcOrd="2" destOrd="0" parTransId="{79D2ED34-9A94-4742-A856-605D0AC450B6}" sibTransId="{20ECC2DF-0256-4007-9D2C-1AA867D67508}"/>
    <dgm:cxn modelId="{3C698F6C-5AF6-4D56-8088-B4B52754D5A0}" type="presOf" srcId="{9327B0F4-AA9F-4032-8F95-F7B347043435}" destId="{FBCEE092-B3CB-4D56-9360-325C906F9AD9}" srcOrd="0" destOrd="0" presId="urn:microsoft.com/office/officeart/2018/5/layout/IconCircleLabelList"/>
    <dgm:cxn modelId="{812E4182-5F21-491C-BF22-5ABFE3F7A0EA}" srcId="{03E7021A-4FC4-4C71-8F24-A28B7B0C0AAD}" destId="{A765F6FE-907B-4B42-A461-7F9CBFD528C0}" srcOrd="1" destOrd="0" parTransId="{4CA3C673-0BDE-4DC3-BE7D-B95065191E16}" sibTransId="{696B6242-74FC-48A6-ADD3-593DEAEC4384}"/>
    <dgm:cxn modelId="{D90053B9-502D-4B24-9AB1-E0C472F14850}" type="presOf" srcId="{E39294BD-5750-4111-B14D-FA41818E5EA7}" destId="{0E319610-8C67-4416-9492-E4A1C2A58E30}" srcOrd="0" destOrd="0" presId="urn:microsoft.com/office/officeart/2018/5/layout/IconCircleLabelList"/>
    <dgm:cxn modelId="{95DAEFEE-E397-46D9-93BD-BF4FD4E0F3AE}" type="presOf" srcId="{03E7021A-4FC4-4C71-8F24-A28B7B0C0AAD}" destId="{D4D64BBB-9036-43E5-B88A-EC50FB620CC3}" srcOrd="0" destOrd="0" presId="urn:microsoft.com/office/officeart/2018/5/layout/IconCircleLabelList"/>
    <dgm:cxn modelId="{1278F35F-9BE3-47C3-BF35-A4DE7CF3DA84}" type="presParOf" srcId="{D4D64BBB-9036-43E5-B88A-EC50FB620CC3}" destId="{20F898B8-70BD-4C0B-A897-4FE1A6A88E62}" srcOrd="0" destOrd="0" presId="urn:microsoft.com/office/officeart/2018/5/layout/IconCircleLabelList"/>
    <dgm:cxn modelId="{EB8BFED9-EA5A-4A34-83FF-520335C49FBE}" type="presParOf" srcId="{20F898B8-70BD-4C0B-A897-4FE1A6A88E62}" destId="{52412C86-FF4D-44E5-9851-99D9BBC22E04}" srcOrd="0" destOrd="0" presId="urn:microsoft.com/office/officeart/2018/5/layout/IconCircleLabelList"/>
    <dgm:cxn modelId="{07AA1013-0347-49F7-AB1E-CC6546F94D93}" type="presParOf" srcId="{20F898B8-70BD-4C0B-A897-4FE1A6A88E62}" destId="{2522EA37-76F6-4F7E-97BE-A30BEE435665}" srcOrd="1" destOrd="0" presId="urn:microsoft.com/office/officeart/2018/5/layout/IconCircleLabelList"/>
    <dgm:cxn modelId="{5F1B726B-294D-4E41-80C8-484D6617A063}" type="presParOf" srcId="{20F898B8-70BD-4C0B-A897-4FE1A6A88E62}" destId="{C5903617-F5AD-404C-89F2-E990C3832700}" srcOrd="2" destOrd="0" presId="urn:microsoft.com/office/officeart/2018/5/layout/IconCircleLabelList"/>
    <dgm:cxn modelId="{77BA1B70-4A74-4B53-8A2C-EBFC4CADD666}" type="presParOf" srcId="{20F898B8-70BD-4C0B-A897-4FE1A6A88E62}" destId="{0E319610-8C67-4416-9492-E4A1C2A58E30}" srcOrd="3" destOrd="0" presId="urn:microsoft.com/office/officeart/2018/5/layout/IconCircleLabelList"/>
    <dgm:cxn modelId="{B47BAA2C-3277-468F-BF5A-08FEA42B236E}" type="presParOf" srcId="{D4D64BBB-9036-43E5-B88A-EC50FB620CC3}" destId="{C443BBEA-39E1-445C-AA1D-A72238AD2694}" srcOrd="1" destOrd="0" presId="urn:microsoft.com/office/officeart/2018/5/layout/IconCircleLabelList"/>
    <dgm:cxn modelId="{27CDB923-8117-453A-87E0-C6F8B11E194E}" type="presParOf" srcId="{D4D64BBB-9036-43E5-B88A-EC50FB620CC3}" destId="{F7D92404-729A-4B7F-9BA5-90911F801183}" srcOrd="2" destOrd="0" presId="urn:microsoft.com/office/officeart/2018/5/layout/IconCircleLabelList"/>
    <dgm:cxn modelId="{02BCCC8F-2B72-44C4-8C2C-1D7D03B9C2D1}" type="presParOf" srcId="{F7D92404-729A-4B7F-9BA5-90911F801183}" destId="{F014AB0A-1BD1-4DFF-B6E0-837A97917651}" srcOrd="0" destOrd="0" presId="urn:microsoft.com/office/officeart/2018/5/layout/IconCircleLabelList"/>
    <dgm:cxn modelId="{4ACF9CF6-F2D4-47D6-A0B7-B6070F812F79}" type="presParOf" srcId="{F7D92404-729A-4B7F-9BA5-90911F801183}" destId="{63A88029-6D5F-4FF4-A9AA-466952E56D22}" srcOrd="1" destOrd="0" presId="urn:microsoft.com/office/officeart/2018/5/layout/IconCircleLabelList"/>
    <dgm:cxn modelId="{046DACCA-2336-46D1-BFB7-7DCD3685B733}" type="presParOf" srcId="{F7D92404-729A-4B7F-9BA5-90911F801183}" destId="{7390A6EA-6A28-4375-BCBA-C7B1E8C9E670}" srcOrd="2" destOrd="0" presId="urn:microsoft.com/office/officeart/2018/5/layout/IconCircleLabelList"/>
    <dgm:cxn modelId="{DCEC245A-5719-4D57-9BD8-B5E3F4886DC4}" type="presParOf" srcId="{F7D92404-729A-4B7F-9BA5-90911F801183}" destId="{7098E1DB-D657-4B99-903E-74F4F66E8DD5}" srcOrd="3" destOrd="0" presId="urn:microsoft.com/office/officeart/2018/5/layout/IconCircleLabelList"/>
    <dgm:cxn modelId="{1AEF64BB-2F16-46FB-9E29-380B2EFE99C8}" type="presParOf" srcId="{D4D64BBB-9036-43E5-B88A-EC50FB620CC3}" destId="{09A4403A-4CA9-4062-808F-0DB73BE05EC5}" srcOrd="3" destOrd="0" presId="urn:microsoft.com/office/officeart/2018/5/layout/IconCircleLabelList"/>
    <dgm:cxn modelId="{3AC02B1E-9D0D-455A-96BE-23B85486194B}" type="presParOf" srcId="{D4D64BBB-9036-43E5-B88A-EC50FB620CC3}" destId="{7CE784E5-7A0B-4521-83D1-E8713AB924C3}" srcOrd="4" destOrd="0" presId="urn:microsoft.com/office/officeart/2018/5/layout/IconCircleLabelList"/>
    <dgm:cxn modelId="{9173F27C-6ADC-4F63-85D4-500650C76A67}" type="presParOf" srcId="{7CE784E5-7A0B-4521-83D1-E8713AB924C3}" destId="{7D666ADF-40EE-4E68-B6CD-524C4E0C4A4D}" srcOrd="0" destOrd="0" presId="urn:microsoft.com/office/officeart/2018/5/layout/IconCircleLabelList"/>
    <dgm:cxn modelId="{65730C0E-0B58-419D-99F0-A07387863D25}" type="presParOf" srcId="{7CE784E5-7A0B-4521-83D1-E8713AB924C3}" destId="{343301B4-C95C-4DD7-AAF7-966DA6E250F4}" srcOrd="1" destOrd="0" presId="urn:microsoft.com/office/officeart/2018/5/layout/IconCircleLabelList"/>
    <dgm:cxn modelId="{E91F287E-1008-43A2-9A44-F588ABF89C88}" type="presParOf" srcId="{7CE784E5-7A0B-4521-83D1-E8713AB924C3}" destId="{05B10603-5B69-4B1A-BDD8-57637A7CB405}" srcOrd="2" destOrd="0" presId="urn:microsoft.com/office/officeart/2018/5/layout/IconCircleLabelList"/>
    <dgm:cxn modelId="{FB7907F8-AF75-477A-ABD4-6A1F08C203DE}" type="presParOf" srcId="{7CE784E5-7A0B-4521-83D1-E8713AB924C3}" destId="{FBCEE092-B3CB-4D56-9360-325C906F9AD9}" srcOrd="3" destOrd="0" presId="urn:microsoft.com/office/officeart/2018/5/layout/IconCircleLabelList"/>
    <dgm:cxn modelId="{7F9C52AB-B0C9-4D0F-93D6-7935A5E7C961}" type="presParOf" srcId="{D4D64BBB-9036-43E5-B88A-EC50FB620CC3}" destId="{32E386BA-4193-43A0-98E9-AF09657FF572}" srcOrd="5" destOrd="0" presId="urn:microsoft.com/office/officeart/2018/5/layout/IconCircleLabelList"/>
    <dgm:cxn modelId="{3C3322F7-D3A8-4D85-9000-12666F43171C}" type="presParOf" srcId="{D4D64BBB-9036-43E5-B88A-EC50FB620CC3}" destId="{A4280814-B1CE-4674-B15C-AC2FF6C80590}" srcOrd="6" destOrd="0" presId="urn:microsoft.com/office/officeart/2018/5/layout/IconCircleLabelList"/>
    <dgm:cxn modelId="{B8A77913-9D87-4F38-B96E-5F70ABCB5527}" type="presParOf" srcId="{A4280814-B1CE-4674-B15C-AC2FF6C80590}" destId="{6D7B6F71-7F0F-4CBB-AFD9-3D0EAA30A347}" srcOrd="0" destOrd="0" presId="urn:microsoft.com/office/officeart/2018/5/layout/IconCircleLabelList"/>
    <dgm:cxn modelId="{EDDB3335-2A86-4C0A-B010-FDADF94C8FD5}" type="presParOf" srcId="{A4280814-B1CE-4674-B15C-AC2FF6C80590}" destId="{4BCF98E4-4C5F-4CAB-9524-84CA7E69E36A}" srcOrd="1" destOrd="0" presId="urn:microsoft.com/office/officeart/2018/5/layout/IconCircleLabelList"/>
    <dgm:cxn modelId="{07D184E4-F9FD-400C-9D40-28EAC90E0686}" type="presParOf" srcId="{A4280814-B1CE-4674-B15C-AC2FF6C80590}" destId="{5877D735-0D06-4D0D-ACD2-DE00EB4D680B}" srcOrd="2" destOrd="0" presId="urn:microsoft.com/office/officeart/2018/5/layout/IconCircleLabelList"/>
    <dgm:cxn modelId="{CA9BBBF2-8291-4247-A4B5-D176EC5DCED7}" type="presParOf" srcId="{A4280814-B1CE-4674-B15C-AC2FF6C80590}" destId="{F1F6D5C8-E860-48D3-84BF-4E7C91A373F1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412C86-FF4D-44E5-9851-99D9BBC22E04}">
      <dsp:nvSpPr>
        <dsp:cNvPr id="0" name=""/>
        <dsp:cNvSpPr/>
      </dsp:nvSpPr>
      <dsp:spPr>
        <a:xfrm>
          <a:off x="562927" y="788206"/>
          <a:ext cx="1445998" cy="144599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22EA37-76F6-4F7E-97BE-A30BEE435665}">
      <dsp:nvSpPr>
        <dsp:cNvPr id="0" name=""/>
        <dsp:cNvSpPr/>
      </dsp:nvSpPr>
      <dsp:spPr>
        <a:xfrm>
          <a:off x="871091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319610-8C67-4416-9492-E4A1C2A58E30}">
      <dsp:nvSpPr>
        <dsp:cNvPr id="0" name=""/>
        <dsp:cNvSpPr/>
      </dsp:nvSpPr>
      <dsp:spPr>
        <a:xfrm>
          <a:off x="100682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CA" sz="2100" kern="1200"/>
            <a:t>Introduction to OneDrive</a:t>
          </a:r>
          <a:endParaRPr lang="en-US" sz="2100" kern="1200"/>
        </a:p>
      </dsp:txBody>
      <dsp:txXfrm>
        <a:off x="100682" y="2684598"/>
        <a:ext cx="2370489" cy="720000"/>
      </dsp:txXfrm>
    </dsp:sp>
    <dsp:sp modelId="{F014AB0A-1BD1-4DFF-B6E0-837A97917651}">
      <dsp:nvSpPr>
        <dsp:cNvPr id="0" name=""/>
        <dsp:cNvSpPr/>
      </dsp:nvSpPr>
      <dsp:spPr>
        <a:xfrm>
          <a:off x="3348252" y="788206"/>
          <a:ext cx="1445998" cy="144599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A88029-6D5F-4FF4-A9AA-466952E56D22}">
      <dsp:nvSpPr>
        <dsp:cNvPr id="0" name=""/>
        <dsp:cNvSpPr/>
      </dsp:nvSpPr>
      <dsp:spPr>
        <a:xfrm>
          <a:off x="3656416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98E1DB-D657-4B99-903E-74F4F66E8DD5}">
      <dsp:nvSpPr>
        <dsp:cNvPr id="0" name=""/>
        <dsp:cNvSpPr/>
      </dsp:nvSpPr>
      <dsp:spPr>
        <a:xfrm>
          <a:off x="2886007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CA" sz="2100" kern="1200"/>
            <a:t>Store and Share Documents</a:t>
          </a:r>
          <a:endParaRPr lang="en-US" sz="2100" kern="1200"/>
        </a:p>
      </dsp:txBody>
      <dsp:txXfrm>
        <a:off x="2886007" y="2684598"/>
        <a:ext cx="2370489" cy="720000"/>
      </dsp:txXfrm>
    </dsp:sp>
    <dsp:sp modelId="{7D666ADF-40EE-4E68-B6CD-524C4E0C4A4D}">
      <dsp:nvSpPr>
        <dsp:cNvPr id="0" name=""/>
        <dsp:cNvSpPr/>
      </dsp:nvSpPr>
      <dsp:spPr>
        <a:xfrm>
          <a:off x="6133577" y="788206"/>
          <a:ext cx="1445998" cy="144599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3301B4-C95C-4DD7-AAF7-966DA6E250F4}">
      <dsp:nvSpPr>
        <dsp:cNvPr id="0" name=""/>
        <dsp:cNvSpPr/>
      </dsp:nvSpPr>
      <dsp:spPr>
        <a:xfrm>
          <a:off x="6441741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CEE092-B3CB-4D56-9360-325C906F9AD9}">
      <dsp:nvSpPr>
        <dsp:cNvPr id="0" name=""/>
        <dsp:cNvSpPr/>
      </dsp:nvSpPr>
      <dsp:spPr>
        <a:xfrm>
          <a:off x="5671332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CA" sz="2100" kern="1200"/>
            <a:t>Synchronization </a:t>
          </a:r>
          <a:endParaRPr lang="en-US" sz="2100" kern="1200"/>
        </a:p>
      </dsp:txBody>
      <dsp:txXfrm>
        <a:off x="5671332" y="2684598"/>
        <a:ext cx="2370489" cy="720000"/>
      </dsp:txXfrm>
    </dsp:sp>
    <dsp:sp modelId="{6D7B6F71-7F0F-4CBB-AFD9-3D0EAA30A347}">
      <dsp:nvSpPr>
        <dsp:cNvPr id="0" name=""/>
        <dsp:cNvSpPr/>
      </dsp:nvSpPr>
      <dsp:spPr>
        <a:xfrm>
          <a:off x="8918902" y="788206"/>
          <a:ext cx="1445998" cy="144599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CF98E4-4C5F-4CAB-9524-84CA7E69E36A}">
      <dsp:nvSpPr>
        <dsp:cNvPr id="0" name=""/>
        <dsp:cNvSpPr/>
      </dsp:nvSpPr>
      <dsp:spPr>
        <a:xfrm>
          <a:off x="9227066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F6D5C8-E860-48D3-84BF-4E7C91A373F1}">
      <dsp:nvSpPr>
        <dsp:cNvPr id="0" name=""/>
        <dsp:cNvSpPr/>
      </dsp:nvSpPr>
      <dsp:spPr>
        <a:xfrm>
          <a:off x="8456657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CA" sz="2100" kern="1200"/>
            <a:t>Good Practices and Tips</a:t>
          </a:r>
          <a:endParaRPr lang="en-US" sz="2100" kern="1200"/>
        </a:p>
      </dsp:txBody>
      <dsp:txXfrm>
        <a:off x="8456657" y="2684598"/>
        <a:ext cx="2370489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6C40B-044F-AE53-9844-2818FF597D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E64D8F-12DB-D064-4284-CF9A19F046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DA31F-9BE3-8436-B632-660B588C3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5C070-83A2-46B6-94FA-60CBA0C3DF2D}" type="datetimeFigureOut">
              <a:rPr lang="en-CA" smtClean="0"/>
              <a:t>2024-10-17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63D33-E252-2898-634E-B1F0B87AE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1BDD64-FADB-A1B8-8727-2F403D0BE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ABCA-E1C0-41CE-A0A4-C762DD8710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4077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E341A-DDFB-816E-B379-5D5956714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25641D-B413-87B5-AAE2-DA885F062D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698DC-CC6E-D45A-7F56-BABCCF7F8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5C070-83A2-46B6-94FA-60CBA0C3DF2D}" type="datetimeFigureOut">
              <a:rPr lang="en-CA" smtClean="0"/>
              <a:t>2024-10-17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182FF-51F8-194A-28C8-F9A22AB12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DFCDD-9FA3-645A-53A0-2AD56CD09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ABCA-E1C0-41CE-A0A4-C762DD8710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1371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1650C9-3707-1DF1-6F40-80C6396C94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DB365A-79A1-93D2-C179-6123ED71E2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7409C-454C-B6B4-622B-1037277EC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5C070-83A2-46B6-94FA-60CBA0C3DF2D}" type="datetimeFigureOut">
              <a:rPr lang="en-CA" smtClean="0"/>
              <a:t>2024-10-17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1A7FA-878F-FE9C-92C4-CDB55E2DD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77069A-1481-CB31-F2D9-99C6C6721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ABCA-E1C0-41CE-A0A4-C762DD8710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0320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88332-F622-C442-8E50-7705E38EC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48D44-B952-1BF9-9035-84F57F27C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0CB0C-D5FF-6DCB-7FE9-379CD816F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5C070-83A2-46B6-94FA-60CBA0C3DF2D}" type="datetimeFigureOut">
              <a:rPr lang="en-CA" smtClean="0"/>
              <a:t>2024-10-17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0B241-E178-B01A-8A09-50C1B8173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AF601-6AAC-CCE1-4B77-018086D5C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ABCA-E1C0-41CE-A0A4-C762DD8710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436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1B5DF-2BD3-F228-26D7-860D742BB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50D816-C27A-1D6E-2338-5FE009E374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CFFDE-195A-F0E3-7B95-8E81F852E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5C070-83A2-46B6-94FA-60CBA0C3DF2D}" type="datetimeFigureOut">
              <a:rPr lang="en-CA" smtClean="0"/>
              <a:t>2024-10-17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20459-C81E-9C53-27DF-584FA66F7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EACFF-89E7-32E5-827C-A4D0C2B08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ABCA-E1C0-41CE-A0A4-C762DD8710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097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C3186-DD34-2058-415C-32F825404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EE625-5B68-81FA-D70B-AA94426DDB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504263-E454-2E41-776D-DF4452DCAE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AB637D-46A8-2762-2E44-8526C43C2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5C070-83A2-46B6-94FA-60CBA0C3DF2D}" type="datetimeFigureOut">
              <a:rPr lang="en-CA" smtClean="0"/>
              <a:t>2024-10-17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0A8938-7CAC-6E3B-A66C-F92EA41D1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D0840-F77A-C79F-5A0C-8F182FDB2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ABCA-E1C0-41CE-A0A4-C762DD8710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0156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50A85-3CB6-4C50-ED82-C031D1BFC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F6172-A0A3-BA99-8F63-632BD18BE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14F032-B221-B78B-6ACC-D1E69D382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92BA33-F8F4-7F63-6158-A70807BCE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98EBF2-EB8C-2263-1BB6-30432D8C5E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2D3682-F627-04D0-4FB8-44CC44823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5C070-83A2-46B6-94FA-60CBA0C3DF2D}" type="datetimeFigureOut">
              <a:rPr lang="en-CA" smtClean="0"/>
              <a:t>2024-10-17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ACA0E1-74FD-50C7-3DD9-1DB0C783A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0A3C1F-7E4A-DBCE-EE6C-21CC21FCB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ABCA-E1C0-41CE-A0A4-C762DD8710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683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DDC3D-8993-6ADC-F06E-6F9B0C79D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1B01B2-1BC8-0F03-02E5-6D8C0E76E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5C070-83A2-46B6-94FA-60CBA0C3DF2D}" type="datetimeFigureOut">
              <a:rPr lang="en-CA" smtClean="0"/>
              <a:t>2024-10-17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B6F8C-1EFD-B64E-B00F-495244080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E0EDEF-657F-828E-A117-9C40AAC3E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ABCA-E1C0-41CE-A0A4-C762DD8710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600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BF9BE6-7167-7C45-E140-630D4A59A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5C070-83A2-46B6-94FA-60CBA0C3DF2D}" type="datetimeFigureOut">
              <a:rPr lang="en-CA" smtClean="0"/>
              <a:t>2024-10-17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AE4A03-8730-51AC-8694-5A18FF8D3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C3D15C-F25C-099B-C6C6-E6A4D4CD8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ABCA-E1C0-41CE-A0A4-C762DD8710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3815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99CED-FCBD-ABB7-332D-30B975014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252BD-B302-72A6-2DB5-009255262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5CA3DF-ECFA-153D-1EA3-DEDF0852A5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4ABA3-6C69-BC66-EEC1-207EA691B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5C070-83A2-46B6-94FA-60CBA0C3DF2D}" type="datetimeFigureOut">
              <a:rPr lang="en-CA" smtClean="0"/>
              <a:t>2024-10-17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63505-B4A3-012F-D7E8-A43A9B4B5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8A03AB-C27A-4AE8-38FD-D5196713E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ABCA-E1C0-41CE-A0A4-C762DD8710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933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31AB8-2682-DF8C-D0E2-9DA7F7F0A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CE680D-586F-DE15-8324-1196B883E8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06AA93-6EED-02B2-A88B-B076636AD7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8E3815-97D9-3324-38D4-96BEF9F66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5C070-83A2-46B6-94FA-60CBA0C3DF2D}" type="datetimeFigureOut">
              <a:rPr lang="en-CA" smtClean="0"/>
              <a:t>2024-10-17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86F89B-99F2-E9D6-9DE0-AAC91ACDF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3684D3-F069-B03E-93AC-B04ACD4C0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4ABCA-E1C0-41CE-A0A4-C762DD8710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06733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E7DEFE-BC9F-8007-0D52-C9D11733E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2C645-5683-46E0-5F24-31EECA6053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E3B76-E324-8C6D-33CB-FA228DA964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05C070-83A2-46B6-94FA-60CBA0C3DF2D}" type="datetimeFigureOut">
              <a:rPr lang="en-CA" smtClean="0"/>
              <a:t>2024-10-17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34C3C4-AD73-F2F1-BC60-62B6701D15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C41BF-621A-1F7E-9352-2CAA2A0E8A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E4ABCA-E1C0-41CE-A0A4-C762DD8710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6209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3C48B49-6135-48B6-AC0F-97E5D8D1F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9BA36F-C529-6006-E193-A8F02D6C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9766" y="1146412"/>
            <a:ext cx="9014348" cy="2402006"/>
          </a:xfrm>
        </p:spPr>
        <p:txBody>
          <a:bodyPr anchor="b">
            <a:normAutofit/>
          </a:bodyPr>
          <a:lstStyle/>
          <a:p>
            <a:pPr algn="l"/>
            <a:r>
              <a:rPr lang="en-CA" sz="4800" dirty="0"/>
              <a:t>Microsoft OneDrive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8" y="4374554"/>
            <a:ext cx="12192007" cy="248344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40655" y="4374554"/>
            <a:ext cx="4051344" cy="2483446"/>
          </a:xfrm>
          <a:prstGeom prst="rect">
            <a:avLst/>
          </a:prstGeom>
          <a:gradFill>
            <a:gsLst>
              <a:gs pos="4000">
                <a:schemeClr val="accent1">
                  <a:alpha val="21000"/>
                </a:schemeClr>
              </a:gs>
              <a:gs pos="83000">
                <a:schemeClr val="accent1">
                  <a:lumMod val="50000"/>
                  <a:alpha val="61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256AC18-FB41-4977-8B0C-F5082335A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4379429"/>
            <a:ext cx="12191984" cy="1953928"/>
          </a:xfrm>
          <a:prstGeom prst="rect">
            <a:avLst/>
          </a:prstGeom>
          <a:gradFill>
            <a:gsLst>
              <a:gs pos="32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alpha val="5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" y="4380927"/>
            <a:ext cx="12192000" cy="2019443"/>
          </a:xfrm>
          <a:prstGeom prst="rect">
            <a:avLst/>
          </a:prstGeom>
          <a:gradFill>
            <a:gsLst>
              <a:gs pos="32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45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2B5972-C899-81CB-D5FA-725821DD0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9765" y="4892722"/>
            <a:ext cx="6387155" cy="1078173"/>
          </a:xfrm>
        </p:spPr>
        <p:txBody>
          <a:bodyPr anchor="ctr">
            <a:normAutofit/>
          </a:bodyPr>
          <a:lstStyle/>
          <a:p>
            <a:pPr algn="l"/>
            <a:endParaRPr lang="en-C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210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FB0021-CC99-8384-10D0-09E588C3E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1"/>
            <a:ext cx="9688296" cy="1642969"/>
          </a:xfrm>
        </p:spPr>
        <p:txBody>
          <a:bodyPr anchor="b">
            <a:normAutofit/>
          </a:bodyPr>
          <a:lstStyle/>
          <a:p>
            <a:r>
              <a:rPr lang="en-CA" sz="4000" dirty="0"/>
              <a:t>What is OneDrive?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CF332-FEDB-2420-B26B-E0A92DE62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397" y="2418409"/>
            <a:ext cx="9688296" cy="3454358"/>
          </a:xfrm>
        </p:spPr>
        <p:txBody>
          <a:bodyPr anchor="t">
            <a:normAutofit/>
          </a:bodyPr>
          <a:lstStyle/>
          <a:p>
            <a:r>
              <a:rPr lang="en-CA" sz="2000" dirty="0"/>
              <a:t>Cloud storage service, that lets you back up, edit, access, share, and sync files from any device. </a:t>
            </a:r>
          </a:p>
          <a:p>
            <a:r>
              <a:rPr lang="en-CA" sz="2000" dirty="0"/>
              <a:t>OneDrive allows you to collaborate in real-time with Microsoft 365 documents</a:t>
            </a:r>
          </a:p>
          <a:p>
            <a:r>
              <a:rPr lang="en-CA" sz="2000" dirty="0"/>
              <a:t>OneDrive Personal Vault stores your most vulnerable files behind an extra layer of security, along with other security measures to assure protection for files and documents</a:t>
            </a:r>
          </a:p>
          <a:p>
            <a:r>
              <a:rPr lang="en-CA" sz="2000" dirty="0"/>
              <a:t>Multiple synchronization options including, Power Automate, Teams, and more!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429823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4F0241-1583-6B86-05C0-6A4CF26E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CA" sz="4000">
                <a:solidFill>
                  <a:srgbClr val="FFFFFF"/>
                </a:solidFill>
              </a:rPr>
              <a:t>Agenda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6394E1F-8403-0FDA-A026-7385374E63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2478279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4201275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93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Microsoft OneDrive</vt:lpstr>
      <vt:lpstr>What is OneDrive?</vt:lpstr>
      <vt:lpstr>Agenda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Vikrant Bhasin</dc:creator>
  <cp:lastModifiedBy>Vikrant Bhasin</cp:lastModifiedBy>
  <cp:revision>1</cp:revision>
  <dcterms:created xsi:type="dcterms:W3CDTF">2024-10-17T15:20:06Z</dcterms:created>
  <dcterms:modified xsi:type="dcterms:W3CDTF">2024-10-17T15:35:18Z</dcterms:modified>
</cp:coreProperties>
</file>