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5" d="100"/>
          <a:sy n="75" d="100"/>
        </p:scale>
        <p:origin x="178"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411E5A-E8ED-4A21-B767-A864A47BB81E}" type="datetimeFigureOut">
              <a:rPr lang="fr-CA" smtClean="0"/>
              <a:t>2023-07-03</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D24982-8B77-4494-A412-3E9FBE837ACE}" type="slidenum">
              <a:rPr lang="fr-CA" smtClean="0"/>
              <a:t>‹N°›</a:t>
            </a:fld>
            <a:endParaRPr lang="fr-CA"/>
          </a:p>
        </p:txBody>
      </p:sp>
    </p:spTree>
    <p:extLst>
      <p:ext uri="{BB962C8B-B14F-4D97-AF65-F5344CB8AC3E}">
        <p14:creationId xmlns:p14="http://schemas.microsoft.com/office/powerpoint/2010/main" val="1148500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Choisissez un thème dans Conception</a:t>
            </a:r>
          </a:p>
        </p:txBody>
      </p:sp>
      <p:sp>
        <p:nvSpPr>
          <p:cNvPr id="4" name="Espace réservé du numéro de diapositive 3"/>
          <p:cNvSpPr>
            <a:spLocks noGrp="1"/>
          </p:cNvSpPr>
          <p:nvPr>
            <p:ph type="sldNum" sz="quarter" idx="5"/>
          </p:nvPr>
        </p:nvSpPr>
        <p:spPr/>
        <p:txBody>
          <a:bodyPr/>
          <a:lstStyle/>
          <a:p>
            <a:fld id="{37D24982-8B77-4494-A412-3E9FBE837ACE}" type="slidenum">
              <a:rPr lang="fr-CA" smtClean="0"/>
              <a:t>1</a:t>
            </a:fld>
            <a:endParaRPr lang="fr-CA"/>
          </a:p>
        </p:txBody>
      </p:sp>
    </p:spTree>
    <p:extLst>
      <p:ext uri="{BB962C8B-B14F-4D97-AF65-F5344CB8AC3E}">
        <p14:creationId xmlns:p14="http://schemas.microsoft.com/office/powerpoint/2010/main" val="344964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Apportez des modifications, changez les puces</a:t>
            </a:r>
          </a:p>
        </p:txBody>
      </p:sp>
      <p:sp>
        <p:nvSpPr>
          <p:cNvPr id="4" name="Espace réservé du numéro de diapositive 3"/>
          <p:cNvSpPr>
            <a:spLocks noGrp="1"/>
          </p:cNvSpPr>
          <p:nvPr>
            <p:ph type="sldNum" sz="quarter" idx="5"/>
          </p:nvPr>
        </p:nvSpPr>
        <p:spPr/>
        <p:txBody>
          <a:bodyPr/>
          <a:lstStyle/>
          <a:p>
            <a:fld id="{37D24982-8B77-4494-A412-3E9FBE837ACE}" type="slidenum">
              <a:rPr lang="fr-CA" smtClean="0"/>
              <a:t>2</a:t>
            </a:fld>
            <a:endParaRPr lang="fr-CA"/>
          </a:p>
        </p:txBody>
      </p:sp>
    </p:spTree>
    <p:extLst>
      <p:ext uri="{BB962C8B-B14F-4D97-AF65-F5344CB8AC3E}">
        <p14:creationId xmlns:p14="http://schemas.microsoft.com/office/powerpoint/2010/main" val="519963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Modifiez a mise en page pour : deux contenus, voir « IDÉE DE CONCEPTION »</a:t>
            </a:r>
          </a:p>
        </p:txBody>
      </p:sp>
      <p:sp>
        <p:nvSpPr>
          <p:cNvPr id="4" name="Espace réservé du numéro de diapositive 3"/>
          <p:cNvSpPr>
            <a:spLocks noGrp="1"/>
          </p:cNvSpPr>
          <p:nvPr>
            <p:ph type="sldNum" sz="quarter" idx="5"/>
          </p:nvPr>
        </p:nvSpPr>
        <p:spPr/>
        <p:txBody>
          <a:bodyPr/>
          <a:lstStyle/>
          <a:p>
            <a:fld id="{37D24982-8B77-4494-A412-3E9FBE837ACE}" type="slidenum">
              <a:rPr lang="fr-CA" smtClean="0"/>
              <a:t>3</a:t>
            </a:fld>
            <a:endParaRPr lang="fr-CA"/>
          </a:p>
        </p:txBody>
      </p:sp>
    </p:spTree>
    <p:extLst>
      <p:ext uri="{BB962C8B-B14F-4D97-AF65-F5344CB8AC3E}">
        <p14:creationId xmlns:p14="http://schemas.microsoft.com/office/powerpoint/2010/main" val="1688247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Convertissez en SmartArt, amusez-vous avec les couleurs et styles</a:t>
            </a:r>
          </a:p>
        </p:txBody>
      </p:sp>
      <p:sp>
        <p:nvSpPr>
          <p:cNvPr id="4" name="Espace réservé du numéro de diapositive 3"/>
          <p:cNvSpPr>
            <a:spLocks noGrp="1"/>
          </p:cNvSpPr>
          <p:nvPr>
            <p:ph type="sldNum" sz="quarter" idx="5"/>
          </p:nvPr>
        </p:nvSpPr>
        <p:spPr/>
        <p:txBody>
          <a:bodyPr/>
          <a:lstStyle/>
          <a:p>
            <a:fld id="{37D24982-8B77-4494-A412-3E9FBE837ACE}" type="slidenum">
              <a:rPr lang="fr-CA" smtClean="0"/>
              <a:t>4</a:t>
            </a:fld>
            <a:endParaRPr lang="fr-CA"/>
          </a:p>
        </p:txBody>
      </p:sp>
    </p:spTree>
    <p:extLst>
      <p:ext uri="{BB962C8B-B14F-4D97-AF65-F5344CB8AC3E}">
        <p14:creationId xmlns:p14="http://schemas.microsoft.com/office/powerpoint/2010/main" val="1228388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 Rétablir », voir si besoin de mettre le texte sur deux colonnes, déplacez et équilibrez les zones de texte</a:t>
            </a:r>
          </a:p>
        </p:txBody>
      </p:sp>
      <p:sp>
        <p:nvSpPr>
          <p:cNvPr id="4" name="Espace réservé du numéro de diapositive 3"/>
          <p:cNvSpPr>
            <a:spLocks noGrp="1"/>
          </p:cNvSpPr>
          <p:nvPr>
            <p:ph type="sldNum" sz="quarter" idx="5"/>
          </p:nvPr>
        </p:nvSpPr>
        <p:spPr/>
        <p:txBody>
          <a:bodyPr/>
          <a:lstStyle/>
          <a:p>
            <a:fld id="{37D24982-8B77-4494-A412-3E9FBE837ACE}" type="slidenum">
              <a:rPr lang="fr-CA" smtClean="0"/>
              <a:t>5</a:t>
            </a:fld>
            <a:endParaRPr lang="fr-CA"/>
          </a:p>
        </p:txBody>
      </p:sp>
    </p:spTree>
    <p:extLst>
      <p:ext uri="{BB962C8B-B14F-4D97-AF65-F5344CB8AC3E}">
        <p14:creationId xmlns:p14="http://schemas.microsoft.com/office/powerpoint/2010/main" val="3391546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Modifiez l’arrière-Plan, enjolivez la diapositive tout en respectant la taille de la police qui est de 20 .  En-tête et pied de page sur toutes les diapositives, Votre nom et numéro sauf sur la diapositive titre.</a:t>
            </a:r>
          </a:p>
        </p:txBody>
      </p:sp>
      <p:sp>
        <p:nvSpPr>
          <p:cNvPr id="4" name="Espace réservé du numéro de diapositive 3"/>
          <p:cNvSpPr>
            <a:spLocks noGrp="1"/>
          </p:cNvSpPr>
          <p:nvPr>
            <p:ph type="sldNum" sz="quarter" idx="5"/>
          </p:nvPr>
        </p:nvSpPr>
        <p:spPr/>
        <p:txBody>
          <a:bodyPr/>
          <a:lstStyle/>
          <a:p>
            <a:fld id="{37D24982-8B77-4494-A412-3E9FBE837ACE}" type="slidenum">
              <a:rPr lang="fr-CA" smtClean="0"/>
              <a:t>6</a:t>
            </a:fld>
            <a:endParaRPr lang="fr-CA"/>
          </a:p>
        </p:txBody>
      </p:sp>
    </p:spTree>
    <p:extLst>
      <p:ext uri="{BB962C8B-B14F-4D97-AF65-F5344CB8AC3E}">
        <p14:creationId xmlns:p14="http://schemas.microsoft.com/office/powerpoint/2010/main" val="2908192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59D3D6-79E9-E5B6-486E-42A0579F95A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A"/>
          </a:p>
        </p:txBody>
      </p:sp>
      <p:sp>
        <p:nvSpPr>
          <p:cNvPr id="3" name="Sous-titre 2">
            <a:extLst>
              <a:ext uri="{FF2B5EF4-FFF2-40B4-BE49-F238E27FC236}">
                <a16:creationId xmlns:a16="http://schemas.microsoft.com/office/drawing/2014/main" id="{0FE16EBD-3DBD-69DB-0EBE-6ACE54FC22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469607AE-E21C-B99E-1C05-A5C295A2018E}"/>
              </a:ext>
            </a:extLst>
          </p:cNvPr>
          <p:cNvSpPr>
            <a:spLocks noGrp="1"/>
          </p:cNvSpPr>
          <p:nvPr>
            <p:ph type="dt" sz="half" idx="10"/>
          </p:nvPr>
        </p:nvSpPr>
        <p:spPr/>
        <p:txBody>
          <a:bodyPr/>
          <a:lstStyle/>
          <a:p>
            <a:fld id="{019CBB7C-4190-45C0-8724-5597F4C25C8F}" type="datetimeFigureOut">
              <a:rPr lang="fr-CA" smtClean="0"/>
              <a:t>2023-07-03</a:t>
            </a:fld>
            <a:endParaRPr lang="fr-CA"/>
          </a:p>
        </p:txBody>
      </p:sp>
      <p:sp>
        <p:nvSpPr>
          <p:cNvPr id="5" name="Espace réservé du pied de page 4">
            <a:extLst>
              <a:ext uri="{FF2B5EF4-FFF2-40B4-BE49-F238E27FC236}">
                <a16:creationId xmlns:a16="http://schemas.microsoft.com/office/drawing/2014/main" id="{6E346888-357A-1C0B-79A1-4CAD0CEDEE3F}"/>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057CBCCC-1B4F-9A78-9703-74819665C840}"/>
              </a:ext>
            </a:extLst>
          </p:cNvPr>
          <p:cNvSpPr>
            <a:spLocks noGrp="1"/>
          </p:cNvSpPr>
          <p:nvPr>
            <p:ph type="sldNum" sz="quarter" idx="12"/>
          </p:nvPr>
        </p:nvSpPr>
        <p:spPr/>
        <p:txBody>
          <a:bodyPr/>
          <a:lstStyle/>
          <a:p>
            <a:fld id="{1F4F32CC-C208-4B20-A055-FA89369C87AA}" type="slidenum">
              <a:rPr lang="fr-CA" smtClean="0"/>
              <a:t>‹N°›</a:t>
            </a:fld>
            <a:endParaRPr lang="fr-CA"/>
          </a:p>
        </p:txBody>
      </p:sp>
    </p:spTree>
    <p:extLst>
      <p:ext uri="{BB962C8B-B14F-4D97-AF65-F5344CB8AC3E}">
        <p14:creationId xmlns:p14="http://schemas.microsoft.com/office/powerpoint/2010/main" val="1320320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C0745B-968C-483D-77E3-603C9AE663FF}"/>
              </a:ext>
            </a:extLst>
          </p:cNvPr>
          <p:cNvSpPr>
            <a:spLocks noGrp="1"/>
          </p:cNvSpPr>
          <p:nvPr>
            <p:ph type="title"/>
          </p:nvPr>
        </p:nvSpPr>
        <p:spPr/>
        <p:txBody>
          <a:bodyPr/>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A6D2D62F-D289-E63B-4EDB-44E63AD851A8}"/>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87BAEA00-C52B-B232-5C98-4EBCB57DDC0A}"/>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5" name="Espace réservé du pied de page 4">
            <a:extLst>
              <a:ext uri="{FF2B5EF4-FFF2-40B4-BE49-F238E27FC236}">
                <a16:creationId xmlns:a16="http://schemas.microsoft.com/office/drawing/2014/main" id="{5796CAC9-96B2-EC82-2919-9B8E14811C00}"/>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203419BB-000D-D4F7-AA6A-4C7CF8985368}"/>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1329676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7D5DA1C5-F251-BE3D-DD0D-D08748276C00}"/>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1EEEDDA4-65DB-C46E-B96D-AD54ACEA1C84}"/>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5D93AD9E-E336-8452-F884-15DDBF8D8D48}"/>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5" name="Espace réservé du pied de page 4">
            <a:extLst>
              <a:ext uri="{FF2B5EF4-FFF2-40B4-BE49-F238E27FC236}">
                <a16:creationId xmlns:a16="http://schemas.microsoft.com/office/drawing/2014/main" id="{C8FBDD77-3DEB-7C44-9DD6-19949EB3BA58}"/>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6265158-3908-DEC7-7101-B1B52944C5B5}"/>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4274056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5F37BD-E968-B5D0-C9D6-6D5C3B73B7CB}"/>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614BF59B-49D7-3E30-EF7F-D45B175E3CCA}"/>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80DA1509-770A-19C2-7D9B-F0F23BABA76C}"/>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5" name="Espace réservé du pied de page 4">
            <a:extLst>
              <a:ext uri="{FF2B5EF4-FFF2-40B4-BE49-F238E27FC236}">
                <a16:creationId xmlns:a16="http://schemas.microsoft.com/office/drawing/2014/main" id="{34CE7470-3EE2-DA1B-2538-3C1C2439CE51}"/>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9F3B128F-A712-E91C-037F-6F77200EBEE1}"/>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4036559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1C3694-221B-52BF-19D7-BCDAD861D12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ED6EEE16-705B-0C35-CBBC-B1EBF2AAF3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CF9D32D4-99C0-9480-B45E-041A499EA66E}"/>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5" name="Espace réservé du pied de page 4">
            <a:extLst>
              <a:ext uri="{FF2B5EF4-FFF2-40B4-BE49-F238E27FC236}">
                <a16:creationId xmlns:a16="http://schemas.microsoft.com/office/drawing/2014/main" id="{4CD511D5-0C43-22BF-9F0B-5AA98E69BF90}"/>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A13FAA20-DC5F-4548-CA1D-25AA9B771680}"/>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1681469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1AF02B-FF18-AD04-5798-AC282EDFA859}"/>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517CF0DD-B3AB-833D-EF33-56F45F14017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a:extLst>
              <a:ext uri="{FF2B5EF4-FFF2-40B4-BE49-F238E27FC236}">
                <a16:creationId xmlns:a16="http://schemas.microsoft.com/office/drawing/2014/main" id="{2C2297DB-6FD5-3B5B-51C8-AAD126EDEB5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a:extLst>
              <a:ext uri="{FF2B5EF4-FFF2-40B4-BE49-F238E27FC236}">
                <a16:creationId xmlns:a16="http://schemas.microsoft.com/office/drawing/2014/main" id="{15C7BE78-EC7A-1286-4450-4FE59D5EA808}"/>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6" name="Espace réservé du pied de page 5">
            <a:extLst>
              <a:ext uri="{FF2B5EF4-FFF2-40B4-BE49-F238E27FC236}">
                <a16:creationId xmlns:a16="http://schemas.microsoft.com/office/drawing/2014/main" id="{BAF3F5CF-B9E1-4296-8B2A-48DD14C8EE73}"/>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844F3515-2591-BE4B-A84E-FAC645BC8F83}"/>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1147058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6EDD4F-7C10-258C-3A66-69E96B2DD313}"/>
              </a:ext>
            </a:extLst>
          </p:cNvPr>
          <p:cNvSpPr>
            <a:spLocks noGrp="1"/>
          </p:cNvSpPr>
          <p:nvPr>
            <p:ph type="title"/>
          </p:nvPr>
        </p:nvSpPr>
        <p:spPr>
          <a:xfrm>
            <a:off x="839788" y="365125"/>
            <a:ext cx="10515600" cy="1325563"/>
          </a:xfrm>
        </p:spPr>
        <p:txBody>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38DB3304-CC31-B930-23A7-499292FDF3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DBF96DE-48E4-7AF7-6FE3-F06E3EA4F6C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a:extLst>
              <a:ext uri="{FF2B5EF4-FFF2-40B4-BE49-F238E27FC236}">
                <a16:creationId xmlns:a16="http://schemas.microsoft.com/office/drawing/2014/main" id="{91F0D7A0-1711-0DA9-0044-B5B4710A5C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9D863F62-8974-A462-BD4D-4E51CE5EBE1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a:extLst>
              <a:ext uri="{FF2B5EF4-FFF2-40B4-BE49-F238E27FC236}">
                <a16:creationId xmlns:a16="http://schemas.microsoft.com/office/drawing/2014/main" id="{CF647837-3161-22C8-C5B0-D2AB027DD857}"/>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8" name="Espace réservé du pied de page 7">
            <a:extLst>
              <a:ext uri="{FF2B5EF4-FFF2-40B4-BE49-F238E27FC236}">
                <a16:creationId xmlns:a16="http://schemas.microsoft.com/office/drawing/2014/main" id="{F77D95F6-1A33-2EC2-93BE-594E6616201D}"/>
              </a:ext>
            </a:extLst>
          </p:cNvPr>
          <p:cNvSpPr>
            <a:spLocks noGrp="1"/>
          </p:cNvSpPr>
          <p:nvPr>
            <p:ph type="ftr" sz="quarter" idx="11"/>
          </p:nvPr>
        </p:nvSpPr>
        <p:spPr/>
        <p:txBody>
          <a:bodyPr/>
          <a:lstStyle/>
          <a:p>
            <a:endParaRPr lang="fr-CA"/>
          </a:p>
        </p:txBody>
      </p:sp>
      <p:sp>
        <p:nvSpPr>
          <p:cNvPr id="9" name="Espace réservé du numéro de diapositive 8">
            <a:extLst>
              <a:ext uri="{FF2B5EF4-FFF2-40B4-BE49-F238E27FC236}">
                <a16:creationId xmlns:a16="http://schemas.microsoft.com/office/drawing/2014/main" id="{C4372B05-4366-F282-AB30-2606E4EEF571}"/>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3852361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F334C3-56F2-3B9B-ABC5-1AC74F9C418B}"/>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354CCF81-CA01-3349-96CB-553307E43A2C}"/>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4" name="Espace réservé du pied de page 3">
            <a:extLst>
              <a:ext uri="{FF2B5EF4-FFF2-40B4-BE49-F238E27FC236}">
                <a16:creationId xmlns:a16="http://schemas.microsoft.com/office/drawing/2014/main" id="{225657A1-650A-AADE-46F8-63B081DE0DF8}"/>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4B417EF9-AB36-DF7E-C1F2-795ADE24001D}"/>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1139300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0A677AE-E37C-8F3B-B41C-FED00F5B13C4}"/>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3" name="Espace réservé du pied de page 2">
            <a:extLst>
              <a:ext uri="{FF2B5EF4-FFF2-40B4-BE49-F238E27FC236}">
                <a16:creationId xmlns:a16="http://schemas.microsoft.com/office/drawing/2014/main" id="{560F7D26-FC5A-EBAB-DD55-B86D4716680E}"/>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88BA3B00-B3AA-B835-4A03-21EAD499065E}"/>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2799286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A738B3-9310-53B1-F136-1E225FC9AF2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283B281D-2F26-F95C-35A6-83CA8CB772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a:extLst>
              <a:ext uri="{FF2B5EF4-FFF2-40B4-BE49-F238E27FC236}">
                <a16:creationId xmlns:a16="http://schemas.microsoft.com/office/drawing/2014/main" id="{92CC7156-9B3D-DC53-C0D4-948844F5A8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3846445-8782-E65D-A720-2FCA6857FCD8}"/>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6" name="Espace réservé du pied de page 5">
            <a:extLst>
              <a:ext uri="{FF2B5EF4-FFF2-40B4-BE49-F238E27FC236}">
                <a16:creationId xmlns:a16="http://schemas.microsoft.com/office/drawing/2014/main" id="{0EC280C8-311C-CA29-F1DD-3E91EC377529}"/>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4D80849F-946C-19B7-E6AF-061F7E590D21}"/>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131409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00CA6C-8F64-6FE5-42D4-EF0A2E908E0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A95024A0-6972-F121-AFBD-8CA4A2BF80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840BF6FE-FB7A-8278-84F0-3C68168BF0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67EBF85-10DB-9740-1DC2-0B1CF5860564}"/>
              </a:ext>
            </a:extLst>
          </p:cNvPr>
          <p:cNvSpPr>
            <a:spLocks noGrp="1"/>
          </p:cNvSpPr>
          <p:nvPr>
            <p:ph type="dt" sz="half" idx="10"/>
          </p:nvPr>
        </p:nvSpPr>
        <p:spPr/>
        <p:txBody>
          <a:bodyPr/>
          <a:lstStyle/>
          <a:p>
            <a:fld id="{FCE9686B-2FD3-4A25-85F8-BB594BFCFF3F}" type="datetimeFigureOut">
              <a:rPr lang="fr-CA" smtClean="0"/>
              <a:t>2023-07-03</a:t>
            </a:fld>
            <a:endParaRPr lang="fr-CA"/>
          </a:p>
        </p:txBody>
      </p:sp>
      <p:sp>
        <p:nvSpPr>
          <p:cNvPr id="6" name="Espace réservé du pied de page 5">
            <a:extLst>
              <a:ext uri="{FF2B5EF4-FFF2-40B4-BE49-F238E27FC236}">
                <a16:creationId xmlns:a16="http://schemas.microsoft.com/office/drawing/2014/main" id="{D5272D67-65E9-2F44-B135-DD981167F61D}"/>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684BC6F9-E32D-2E21-A1D2-C71D3DC5D0FD}"/>
              </a:ext>
            </a:extLst>
          </p:cNvPr>
          <p:cNvSpPr>
            <a:spLocks noGrp="1"/>
          </p:cNvSpPr>
          <p:nvPr>
            <p:ph type="sldNum" sz="quarter" idx="12"/>
          </p:nvPr>
        </p:nvSpPr>
        <p:spPr/>
        <p:txBody>
          <a:bodyPr/>
          <a:lstStyle/>
          <a:p>
            <a:fld id="{901DA3E2-702D-4AC1-A348-4F140A946E7A}" type="slidenum">
              <a:rPr lang="fr-CA" smtClean="0"/>
              <a:t>‹N°›</a:t>
            </a:fld>
            <a:endParaRPr lang="fr-CA"/>
          </a:p>
        </p:txBody>
      </p:sp>
    </p:spTree>
    <p:extLst>
      <p:ext uri="{BB962C8B-B14F-4D97-AF65-F5344CB8AC3E}">
        <p14:creationId xmlns:p14="http://schemas.microsoft.com/office/powerpoint/2010/main" val="2068279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E113B36-D7A8-EF44-28CE-5B961F32BC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FAEDFDC-8F79-091C-28DF-A1223C57FE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F6CF45BE-0739-D28E-6122-279DFBA9C6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9686B-2FD3-4A25-85F8-BB594BFCFF3F}" type="datetimeFigureOut">
              <a:rPr lang="fr-CA" smtClean="0"/>
              <a:t>2023-07-03</a:t>
            </a:fld>
            <a:endParaRPr lang="fr-CA"/>
          </a:p>
        </p:txBody>
      </p:sp>
      <p:sp>
        <p:nvSpPr>
          <p:cNvPr id="5" name="Espace réservé du pied de page 4">
            <a:extLst>
              <a:ext uri="{FF2B5EF4-FFF2-40B4-BE49-F238E27FC236}">
                <a16:creationId xmlns:a16="http://schemas.microsoft.com/office/drawing/2014/main" id="{21184702-21FD-7239-FA03-2A9F836525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E34AB4A2-F0AF-005F-0FA3-4A102D66E5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1DA3E2-702D-4AC1-A348-4F140A946E7A}" type="slidenum">
              <a:rPr lang="fr-CA" smtClean="0"/>
              <a:t>‹N°›</a:t>
            </a:fld>
            <a:endParaRPr lang="fr-CA"/>
          </a:p>
        </p:txBody>
      </p:sp>
    </p:spTree>
    <p:extLst>
      <p:ext uri="{BB962C8B-B14F-4D97-AF65-F5344CB8AC3E}">
        <p14:creationId xmlns:p14="http://schemas.microsoft.com/office/powerpoint/2010/main" val="262762775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341F7A-0B94-DD23-FD07-F69F0B8DADBF}"/>
              </a:ext>
            </a:extLst>
          </p:cNvPr>
          <p:cNvSpPr>
            <a:spLocks noGrp="1"/>
          </p:cNvSpPr>
          <p:nvPr>
            <p:ph type="ctrTitle"/>
          </p:nvPr>
        </p:nvSpPr>
        <p:spPr/>
        <p:txBody>
          <a:bodyPr/>
          <a:lstStyle/>
          <a:p>
            <a:r>
              <a:rPr lang="fr-CA"/>
              <a:t>Végé à Vie</a:t>
            </a:r>
            <a:endParaRPr lang="fr-CA" dirty="0"/>
          </a:p>
        </p:txBody>
      </p:sp>
      <p:sp>
        <p:nvSpPr>
          <p:cNvPr id="3" name="Sous-titre 2">
            <a:extLst>
              <a:ext uri="{FF2B5EF4-FFF2-40B4-BE49-F238E27FC236}">
                <a16:creationId xmlns:a16="http://schemas.microsoft.com/office/drawing/2014/main" id="{F7782D73-DA3D-F30A-71E2-11F7F4604F57}"/>
              </a:ext>
            </a:extLst>
          </p:cNvPr>
          <p:cNvSpPr>
            <a:spLocks noGrp="1"/>
          </p:cNvSpPr>
          <p:nvPr>
            <p:ph type="subTitle" idx="1"/>
          </p:nvPr>
        </p:nvSpPr>
        <p:spPr/>
        <p:txBody>
          <a:bodyPr/>
          <a:lstStyle/>
          <a:p>
            <a:r>
              <a:rPr lang="fr-CA" dirty="0"/>
              <a:t>Mieux vivre en santé</a:t>
            </a:r>
          </a:p>
          <a:p>
            <a:endParaRPr lang="fr-CA" dirty="0"/>
          </a:p>
        </p:txBody>
      </p:sp>
    </p:spTree>
    <p:extLst>
      <p:ext uri="{BB962C8B-B14F-4D97-AF65-F5344CB8AC3E}">
        <p14:creationId xmlns:p14="http://schemas.microsoft.com/office/powerpoint/2010/main" val="313353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85B004-EACA-6B94-0271-1C02777EECDA}"/>
              </a:ext>
            </a:extLst>
          </p:cNvPr>
          <p:cNvSpPr>
            <a:spLocks noGrp="1"/>
          </p:cNvSpPr>
          <p:nvPr>
            <p:ph type="title"/>
          </p:nvPr>
        </p:nvSpPr>
        <p:spPr/>
        <p:txBody>
          <a:bodyPr/>
          <a:lstStyle/>
          <a:p>
            <a:r>
              <a:rPr lang="fr-CA"/>
              <a:t>Bienvenue</a:t>
            </a:r>
            <a:endParaRPr lang="fr-CA" dirty="0"/>
          </a:p>
        </p:txBody>
      </p:sp>
      <p:sp>
        <p:nvSpPr>
          <p:cNvPr id="3" name="Espace réservé du contenu 2">
            <a:extLst>
              <a:ext uri="{FF2B5EF4-FFF2-40B4-BE49-F238E27FC236}">
                <a16:creationId xmlns:a16="http://schemas.microsoft.com/office/drawing/2014/main" id="{DD9CC84C-E464-E439-6C3E-99375DA66260}"/>
              </a:ext>
            </a:extLst>
          </p:cNvPr>
          <p:cNvSpPr>
            <a:spLocks noGrp="1"/>
          </p:cNvSpPr>
          <p:nvPr>
            <p:ph idx="1"/>
          </p:nvPr>
        </p:nvSpPr>
        <p:spPr/>
        <p:txBody>
          <a:bodyPr>
            <a:normAutofit/>
          </a:bodyPr>
          <a:lstStyle/>
          <a:p>
            <a:r>
              <a:rPr lang="fr-CA" dirty="0"/>
              <a:t>La cuisine végétarienne saine peut être un mode de vie ou une étape à franchir. Les uns l’adopteront en raison d’une santé précaire, les autres pour varier leur alimentation.</a:t>
            </a:r>
          </a:p>
          <a:p>
            <a:r>
              <a:rPr lang="fr-CA" dirty="0"/>
              <a:t>Peu importe la raison pour laquelle vous cuisinerez sainement, cela vous apportera bien-être, santé et plaisir en autant que vous respectiez les règles des bons aliments.</a:t>
            </a:r>
          </a:p>
          <a:p>
            <a:r>
              <a:rPr lang="fr-CA" dirty="0"/>
              <a:t>Faites l’exploration virtuelle et expérimentez les recettes que vous trouverez certainement succulentes.</a:t>
            </a:r>
          </a:p>
          <a:p>
            <a:endParaRPr lang="fr-CA" dirty="0"/>
          </a:p>
        </p:txBody>
      </p:sp>
    </p:spTree>
    <p:extLst>
      <p:ext uri="{BB962C8B-B14F-4D97-AF65-F5344CB8AC3E}">
        <p14:creationId xmlns:p14="http://schemas.microsoft.com/office/powerpoint/2010/main" val="1273419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919F71-1EC6-7451-B844-DBF93A52EB35}"/>
              </a:ext>
            </a:extLst>
          </p:cNvPr>
          <p:cNvSpPr>
            <a:spLocks noGrp="1"/>
          </p:cNvSpPr>
          <p:nvPr>
            <p:ph type="title"/>
          </p:nvPr>
        </p:nvSpPr>
        <p:spPr/>
        <p:txBody>
          <a:bodyPr/>
          <a:lstStyle/>
          <a:p>
            <a:r>
              <a:rPr lang="fr-CA"/>
              <a:t>SOUPES</a:t>
            </a:r>
            <a:endParaRPr lang="fr-CA" dirty="0"/>
          </a:p>
        </p:txBody>
      </p:sp>
      <p:sp>
        <p:nvSpPr>
          <p:cNvPr id="3" name="Espace réservé du contenu 2">
            <a:extLst>
              <a:ext uri="{FF2B5EF4-FFF2-40B4-BE49-F238E27FC236}">
                <a16:creationId xmlns:a16="http://schemas.microsoft.com/office/drawing/2014/main" id="{AD1EEDF2-297D-B55E-6F20-FD263AEEE29B}"/>
              </a:ext>
            </a:extLst>
          </p:cNvPr>
          <p:cNvSpPr>
            <a:spLocks noGrp="1"/>
          </p:cNvSpPr>
          <p:nvPr>
            <p:ph idx="1"/>
          </p:nvPr>
        </p:nvSpPr>
        <p:spPr/>
        <p:txBody>
          <a:bodyPr/>
          <a:lstStyle/>
          <a:p>
            <a:r>
              <a:rPr lang="fr-CA" dirty="0"/>
              <a:t>Soupe aux lentilles</a:t>
            </a:r>
          </a:p>
          <a:p>
            <a:r>
              <a:rPr lang="fr-CA" dirty="0"/>
              <a:t>Soupe aux pois verts cassés</a:t>
            </a:r>
          </a:p>
        </p:txBody>
      </p:sp>
      <p:pic>
        <p:nvPicPr>
          <p:cNvPr id="7" name="Image 6" descr="Une image contenant soupe, nourriture, vert, Sauce verte&#10;&#10;Description générée automatiquement">
            <a:extLst>
              <a:ext uri="{FF2B5EF4-FFF2-40B4-BE49-F238E27FC236}">
                <a16:creationId xmlns:a16="http://schemas.microsoft.com/office/drawing/2014/main" id="{1C46FAF3-E67C-DC49-842B-B8AE785081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6320" y="2166398"/>
            <a:ext cx="3495040" cy="1834896"/>
          </a:xfrm>
          <a:prstGeom prst="rect">
            <a:avLst/>
          </a:prstGeom>
        </p:spPr>
      </p:pic>
    </p:spTree>
    <p:extLst>
      <p:ext uri="{BB962C8B-B14F-4D97-AF65-F5344CB8AC3E}">
        <p14:creationId xmlns:p14="http://schemas.microsoft.com/office/powerpoint/2010/main" val="3985659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9620B4-5D80-E8AD-6050-DBB2C9577FF9}"/>
              </a:ext>
            </a:extLst>
          </p:cNvPr>
          <p:cNvSpPr>
            <a:spLocks noGrp="1"/>
          </p:cNvSpPr>
          <p:nvPr>
            <p:ph type="title"/>
          </p:nvPr>
        </p:nvSpPr>
        <p:spPr/>
        <p:txBody>
          <a:bodyPr/>
          <a:lstStyle/>
          <a:p>
            <a:r>
              <a:rPr lang="fr-CA"/>
              <a:t>SALADES</a:t>
            </a:r>
            <a:endParaRPr lang="fr-CA" dirty="0"/>
          </a:p>
        </p:txBody>
      </p:sp>
      <p:sp>
        <p:nvSpPr>
          <p:cNvPr id="3" name="Espace réservé du contenu 2">
            <a:extLst>
              <a:ext uri="{FF2B5EF4-FFF2-40B4-BE49-F238E27FC236}">
                <a16:creationId xmlns:a16="http://schemas.microsoft.com/office/drawing/2014/main" id="{72C2122F-FA77-6902-67E2-DF755FB018FB}"/>
              </a:ext>
            </a:extLst>
          </p:cNvPr>
          <p:cNvSpPr>
            <a:spLocks noGrp="1"/>
          </p:cNvSpPr>
          <p:nvPr>
            <p:ph idx="1"/>
          </p:nvPr>
        </p:nvSpPr>
        <p:spPr/>
        <p:txBody>
          <a:bodyPr/>
          <a:lstStyle/>
          <a:p>
            <a:r>
              <a:rPr lang="fr-CA" dirty="0"/>
              <a:t>Taboulé</a:t>
            </a:r>
          </a:p>
          <a:p>
            <a:r>
              <a:rPr lang="fr-CA" dirty="0"/>
              <a:t>Salade de carottes</a:t>
            </a:r>
          </a:p>
          <a:p>
            <a:r>
              <a:rPr lang="fr-CA" dirty="0"/>
              <a:t>Salade de lentilles vertes</a:t>
            </a:r>
          </a:p>
          <a:p>
            <a:r>
              <a:rPr lang="fr-CA" dirty="0"/>
              <a:t>Salade d’amour</a:t>
            </a:r>
          </a:p>
        </p:txBody>
      </p:sp>
    </p:spTree>
    <p:extLst>
      <p:ext uri="{BB962C8B-B14F-4D97-AF65-F5344CB8AC3E}">
        <p14:creationId xmlns:p14="http://schemas.microsoft.com/office/powerpoint/2010/main" val="73832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45EF84-58AA-E6BB-97D7-7799002F211C}"/>
              </a:ext>
            </a:extLst>
          </p:cNvPr>
          <p:cNvSpPr>
            <a:spLocks noGrp="1"/>
          </p:cNvSpPr>
          <p:nvPr>
            <p:ph type="title"/>
          </p:nvPr>
        </p:nvSpPr>
        <p:spPr/>
        <p:txBody>
          <a:bodyPr/>
          <a:lstStyle/>
          <a:p>
            <a:r>
              <a:rPr lang="fr-CA" dirty="0"/>
              <a:t>Soupe aux lentilles</a:t>
            </a:r>
          </a:p>
        </p:txBody>
      </p:sp>
      <p:sp>
        <p:nvSpPr>
          <p:cNvPr id="3" name="Espace réservé du contenu 2">
            <a:extLst>
              <a:ext uri="{FF2B5EF4-FFF2-40B4-BE49-F238E27FC236}">
                <a16:creationId xmlns:a16="http://schemas.microsoft.com/office/drawing/2014/main" id="{5EE16927-B7D8-9099-5225-050702557B95}"/>
              </a:ext>
            </a:extLst>
          </p:cNvPr>
          <p:cNvSpPr>
            <a:spLocks noGrp="1"/>
          </p:cNvSpPr>
          <p:nvPr>
            <p:ph idx="1"/>
          </p:nvPr>
        </p:nvSpPr>
        <p:spPr/>
        <p:txBody>
          <a:bodyPr numCol="1">
            <a:normAutofit fontScale="85000" lnSpcReduction="20000"/>
          </a:bodyPr>
          <a:lstStyle/>
          <a:p>
            <a:r>
              <a:rPr lang="fr-CA" dirty="0"/>
              <a:t>1 c. à soupe d’huile d’olive</a:t>
            </a:r>
          </a:p>
          <a:p>
            <a:r>
              <a:rPr lang="fr-CA" dirty="0"/>
              <a:t>1 t. de lentilles</a:t>
            </a:r>
          </a:p>
          <a:p>
            <a:r>
              <a:rPr lang="fr-CA" dirty="0"/>
              <a:t>2 t. de tomates en conserve</a:t>
            </a:r>
          </a:p>
          <a:p>
            <a:r>
              <a:rPr lang="fr-CA" dirty="0"/>
              <a:t>1 grosse carotte râpée</a:t>
            </a:r>
          </a:p>
          <a:p>
            <a:r>
              <a:rPr lang="fr-CA" dirty="0"/>
              <a:t>2 gros oignons hachés</a:t>
            </a:r>
          </a:p>
          <a:p>
            <a:r>
              <a:rPr lang="fr-CA" dirty="0"/>
              <a:t>½ t. de fromage suisse râpé</a:t>
            </a:r>
          </a:p>
          <a:p>
            <a:r>
              <a:rPr lang="fr-CA" dirty="0"/>
              <a:t>1 pincée de thym</a:t>
            </a:r>
          </a:p>
          <a:p>
            <a:r>
              <a:rPr lang="fr-CA" dirty="0"/>
              <a:t>1 pincée de marjolaine</a:t>
            </a:r>
          </a:p>
          <a:p>
            <a:r>
              <a:rPr lang="fr-CA" dirty="0"/>
              <a:t>4 c. à soupe de persil frais haché</a:t>
            </a:r>
          </a:p>
          <a:p>
            <a:r>
              <a:rPr lang="fr-CA" dirty="0"/>
              <a:t>½ c. à thé de sel marin</a:t>
            </a:r>
          </a:p>
          <a:p>
            <a:r>
              <a:rPr lang="fr-CA" dirty="0"/>
              <a:t>5 t. de bouillon de légumes. de fromage suisse râpé</a:t>
            </a:r>
          </a:p>
          <a:p>
            <a:endParaRPr lang="fr-CA" dirty="0"/>
          </a:p>
        </p:txBody>
      </p:sp>
      <p:sp>
        <p:nvSpPr>
          <p:cNvPr id="4" name="Text Box 5">
            <a:extLst>
              <a:ext uri="{FF2B5EF4-FFF2-40B4-BE49-F238E27FC236}">
                <a16:creationId xmlns:a16="http://schemas.microsoft.com/office/drawing/2014/main" id="{F11522DD-2552-536A-4C6D-7389B338F4BE}"/>
              </a:ext>
            </a:extLst>
          </p:cNvPr>
          <p:cNvSpPr txBox="1">
            <a:spLocks noChangeArrowheads="1"/>
          </p:cNvSpPr>
          <p:nvPr/>
        </p:nvSpPr>
        <p:spPr bwMode="auto">
          <a:xfrm>
            <a:off x="2335697" y="4794486"/>
            <a:ext cx="8510644" cy="1323439"/>
          </a:xfrm>
          <a:prstGeom prst="rect">
            <a:avLst/>
          </a:prstGeom>
          <a:noFill/>
          <a:ln w="12700">
            <a:noFill/>
            <a:miter lim="800000"/>
            <a:headEnd type="none" w="sm" len="sm"/>
            <a:tailEnd type="none" w="sm" len="sm"/>
          </a:ln>
          <a:effectLst/>
        </p:spPr>
        <p:txBody>
          <a:bodyPr wrap="square">
            <a:spAutoFit/>
          </a:bodyPr>
          <a:lstStyle/>
          <a:p>
            <a:pPr algn="just">
              <a:spcBef>
                <a:spcPct val="50000"/>
              </a:spcBef>
            </a:pPr>
            <a:r>
              <a:rPr lang="fr-CA" sz="2000" dirty="0"/>
              <a:t>Faire revenir dans l’huile les oignons jusqu’à transparence. Ajouter la carotte et cuire 5 min. Ajouter le thym et la marjolaine et faire revenir 1 min. Verser le bouillon et ajouter les lentilles, le sel, le persil et les tomates. Couvrir et laisser mijoter 45 min. Au moment de servir, saupoudrer de fromage râpé.</a:t>
            </a:r>
          </a:p>
        </p:txBody>
      </p:sp>
    </p:spTree>
    <p:extLst>
      <p:ext uri="{BB962C8B-B14F-4D97-AF65-F5344CB8AC3E}">
        <p14:creationId xmlns:p14="http://schemas.microsoft.com/office/powerpoint/2010/main" val="590171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7656F63-AE3D-6A1D-BCFA-2FB2AF487091}"/>
              </a:ext>
            </a:extLst>
          </p:cNvPr>
          <p:cNvSpPr>
            <a:spLocks noGrp="1"/>
          </p:cNvSpPr>
          <p:nvPr>
            <p:ph type="title"/>
          </p:nvPr>
        </p:nvSpPr>
        <p:spPr/>
        <p:txBody>
          <a:bodyPr/>
          <a:lstStyle/>
          <a:p>
            <a:r>
              <a:rPr lang="fr-CA"/>
              <a:t>Chili végétarien</a:t>
            </a:r>
            <a:endParaRPr lang="fr-CA" dirty="0"/>
          </a:p>
        </p:txBody>
      </p:sp>
      <p:sp>
        <p:nvSpPr>
          <p:cNvPr id="5" name="Espace réservé du contenu 4">
            <a:extLst>
              <a:ext uri="{FF2B5EF4-FFF2-40B4-BE49-F238E27FC236}">
                <a16:creationId xmlns:a16="http://schemas.microsoft.com/office/drawing/2014/main" id="{A6FB5AFA-895A-D801-59D5-898CDB734464}"/>
              </a:ext>
            </a:extLst>
          </p:cNvPr>
          <p:cNvSpPr>
            <a:spLocks noGrp="1"/>
          </p:cNvSpPr>
          <p:nvPr>
            <p:ph sz="half" idx="1"/>
          </p:nvPr>
        </p:nvSpPr>
        <p:spPr/>
        <p:txBody>
          <a:bodyPr>
            <a:normAutofit fontScale="62500" lnSpcReduction="20000"/>
          </a:bodyPr>
          <a:lstStyle/>
          <a:p>
            <a:r>
              <a:rPr lang="fr-CA" dirty="0"/>
              <a:t>1 c. à table d’huile d’olive</a:t>
            </a:r>
          </a:p>
          <a:p>
            <a:r>
              <a:rPr lang="fr-CA" dirty="0"/>
              <a:t>2 carottes coupées en dés</a:t>
            </a:r>
          </a:p>
          <a:p>
            <a:r>
              <a:rPr lang="fr-CA" dirty="0"/>
              <a:t>1 poivron vert coupé en dés</a:t>
            </a:r>
          </a:p>
          <a:p>
            <a:r>
              <a:rPr lang="fr-CA" dirty="0"/>
              <a:t>1 gros oignon haché</a:t>
            </a:r>
          </a:p>
          <a:p>
            <a:r>
              <a:rPr lang="fr-CA" dirty="0"/>
              <a:t>24 oz de tomates écrasées avec le jus</a:t>
            </a:r>
          </a:p>
          <a:p>
            <a:r>
              <a:rPr lang="fr-CA" dirty="0"/>
              <a:t>¾ t. de fèves Pinto cuites</a:t>
            </a:r>
          </a:p>
          <a:p>
            <a:r>
              <a:rPr lang="fr-CA" dirty="0"/>
              <a:t>2 t. de fèves rouges cuites</a:t>
            </a:r>
          </a:p>
          <a:p>
            <a:r>
              <a:rPr lang="fr-CA" dirty="0"/>
              <a:t>1 feuille de laurier</a:t>
            </a:r>
          </a:p>
          <a:p>
            <a:r>
              <a:rPr lang="fr-CA" dirty="0"/>
              <a:t>1 pincée de Cayenne</a:t>
            </a:r>
          </a:p>
          <a:p>
            <a:r>
              <a:rPr lang="fr-CA" dirty="0"/>
              <a:t>1 c. à table de tamari</a:t>
            </a:r>
          </a:p>
          <a:p>
            <a:r>
              <a:rPr lang="fr-CA" dirty="0"/>
              <a:t>2 gousses d’ail émincées</a:t>
            </a:r>
          </a:p>
          <a:p>
            <a:r>
              <a:rPr lang="fr-CA" dirty="0"/>
              <a:t>2 c. à thé de poudre de Chili</a:t>
            </a:r>
          </a:p>
          <a:p>
            <a:r>
              <a:rPr lang="fr-CA" dirty="0"/>
              <a:t>½ t. d’eau</a:t>
            </a:r>
          </a:p>
        </p:txBody>
      </p:sp>
      <p:sp>
        <p:nvSpPr>
          <p:cNvPr id="6" name="Espace réservé du contenu 5">
            <a:extLst>
              <a:ext uri="{FF2B5EF4-FFF2-40B4-BE49-F238E27FC236}">
                <a16:creationId xmlns:a16="http://schemas.microsoft.com/office/drawing/2014/main" id="{79017B99-391A-ECE8-5D49-DA7722343144}"/>
              </a:ext>
            </a:extLst>
          </p:cNvPr>
          <p:cNvSpPr>
            <a:spLocks noGrp="1"/>
          </p:cNvSpPr>
          <p:nvPr>
            <p:ph sz="half" idx="2"/>
          </p:nvPr>
        </p:nvSpPr>
        <p:spPr/>
        <p:txBody>
          <a:bodyPr>
            <a:normAutofit fontScale="62500" lnSpcReduction="20000"/>
          </a:bodyPr>
          <a:lstStyle/>
          <a:p>
            <a:endParaRPr lang="fr-CA"/>
          </a:p>
        </p:txBody>
      </p:sp>
      <p:sp>
        <p:nvSpPr>
          <p:cNvPr id="7" name="Text Box 4">
            <a:extLst>
              <a:ext uri="{FF2B5EF4-FFF2-40B4-BE49-F238E27FC236}">
                <a16:creationId xmlns:a16="http://schemas.microsoft.com/office/drawing/2014/main" id="{868A4F03-A7F9-EA16-6987-B8BC9775E0E6}"/>
              </a:ext>
            </a:extLst>
          </p:cNvPr>
          <p:cNvSpPr txBox="1">
            <a:spLocks noChangeArrowheads="1"/>
          </p:cNvSpPr>
          <p:nvPr/>
        </p:nvSpPr>
        <p:spPr bwMode="auto">
          <a:xfrm>
            <a:off x="2335696" y="5082112"/>
            <a:ext cx="8510644" cy="1323439"/>
          </a:xfrm>
          <a:prstGeom prst="rect">
            <a:avLst/>
          </a:prstGeom>
          <a:noFill/>
          <a:ln w="12700">
            <a:noFill/>
            <a:miter lim="800000"/>
            <a:headEnd type="none" w="sm" len="sm"/>
            <a:tailEnd type="none" w="sm" len="sm"/>
          </a:ln>
          <a:effectLst/>
        </p:spPr>
        <p:txBody>
          <a:bodyPr wrap="square">
            <a:spAutoFit/>
          </a:bodyPr>
          <a:lstStyle/>
          <a:p>
            <a:pPr algn="just">
              <a:spcBef>
                <a:spcPct val="50000"/>
              </a:spcBef>
            </a:pPr>
            <a:r>
              <a:rPr lang="fr-CA" sz="2000" dirty="0"/>
              <a:t>Dans une grande casserole, faire revenir l’oignon avec les carottes et le poivron dans l’huile d’olive environ 10 min. Ajouter les autres ingrédients sauf le tamari. Couvrir et cuire 15 min. à feu doux. Ajouter le tamari au moment de servir. Accompagner de salade et de riz.</a:t>
            </a:r>
          </a:p>
        </p:txBody>
      </p:sp>
    </p:spTree>
    <p:extLst>
      <p:ext uri="{BB962C8B-B14F-4D97-AF65-F5344CB8AC3E}">
        <p14:creationId xmlns:p14="http://schemas.microsoft.com/office/powerpoint/2010/main" val="406367815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TotalTime>
  <Words>475</Words>
  <Application>Microsoft Office PowerPoint</Application>
  <PresentationFormat>Grand écran</PresentationFormat>
  <Paragraphs>54</Paragraphs>
  <Slides>6</Slides>
  <Notes>6</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vt:i4>
      </vt:variant>
    </vt:vector>
  </HeadingPairs>
  <TitlesOfParts>
    <vt:vector size="10" baseType="lpstr">
      <vt:lpstr>Arial</vt:lpstr>
      <vt:lpstr>Calibri</vt:lpstr>
      <vt:lpstr>Calibri Light</vt:lpstr>
      <vt:lpstr>Thème Office</vt:lpstr>
      <vt:lpstr>Végé à Vie</vt:lpstr>
      <vt:lpstr>Bienvenue</vt:lpstr>
      <vt:lpstr>SOUPES</vt:lpstr>
      <vt:lpstr>SALADES</vt:lpstr>
      <vt:lpstr>Soupe aux lentilles</vt:lpstr>
      <vt:lpstr>Chili végétarien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Végé à Vie</dc:title>
  <dc:creator>Murielle Richard</dc:creator>
  <cp:lastModifiedBy>Murielle Richard</cp:lastModifiedBy>
  <cp:revision>7</cp:revision>
  <dcterms:created xsi:type="dcterms:W3CDTF">2023-03-24T11:30:24Z</dcterms:created>
  <dcterms:modified xsi:type="dcterms:W3CDTF">2023-07-03T13:25:18Z</dcterms:modified>
</cp:coreProperties>
</file>