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242" autoAdjust="0"/>
  </p:normalViewPr>
  <p:slideViewPr>
    <p:cSldViewPr snapToGrid="0">
      <p:cViewPr varScale="1">
        <p:scale>
          <a:sx n="72" d="100"/>
          <a:sy n="72" d="100"/>
        </p:scale>
        <p:origin x="1027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851DE-071B-49AB-BAA8-722C527575FA}" type="datetimeFigureOut">
              <a:rPr lang="fr-CA" smtClean="0"/>
              <a:t>2023-07-03</a:t>
            </a:fld>
            <a:endParaRPr lang="fr-CA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4BE2B9-11E9-4203-9F17-EC38AF948A5C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47719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dirty="0"/>
              <a:t>Titre: Tapez « Premiers Soins » - Insérez une image. – Utilisez « Couleur transparente » au besoin, voir aussi « Idée de conception »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4BE2B9-11E9-4203-9F17-EC38AF948A5C}" type="slidenum">
              <a:rPr lang="fr-CA" smtClean="0"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49860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/>
              <a:t>Suivez les instructions ci-dessus pour créer la diapositive « Bobos traités », puis supprimez l’image ainsi que les instructions.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4BE2B9-11E9-4203-9F17-EC38AF948A5C}" type="slidenum">
              <a:rPr lang="fr-CA" smtClean="0"/>
              <a:t>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25549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A" dirty="0"/>
              <a:t>Saignement et Suintement sont des sous-menus de « Symptômes », même chose pour Nettoyer la palie – Faire un pansement sec – Vérifier la vaccination…</a:t>
            </a:r>
          </a:p>
          <a:p>
            <a:r>
              <a:rPr lang="fr-CA" dirty="0"/>
              <a:t>Donc, augmenter le retrait. Espacements de paragraphe seraient appropriés (selon votre choix).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4BE2B9-11E9-4203-9F17-EC38AF948A5C}" type="slidenum">
              <a:rPr lang="fr-CA" smtClean="0"/>
              <a:t>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739132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Modifiez la puce pour un téléphone (Que vous trouverez dans « Symbole », </a:t>
            </a:r>
            <a:r>
              <a:rPr lang="fr-CA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Wingdings</a:t>
            </a:r>
            <a:r>
              <a:rPr lang="fr-CA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- Modifiez la couleur et taille de la puce à 150 %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Alignez le texte au milieu - Espacement des paragraphes : avant et après de 15 pt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Insérez une zone de texte dans cette diapositive « Ce numéro est fonctionnel </a:t>
            </a:r>
            <a:r>
              <a:rPr lang="fr-CA" sz="18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partout au Québec »</a:t>
            </a:r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4BE2B9-11E9-4203-9F17-EC38AF948A5C}" type="slidenum">
              <a:rPr lang="fr-CA" smtClean="0"/>
              <a:t>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93185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">
            <a:extLst>
              <a:ext uri="{FF2B5EF4-FFF2-40B4-BE49-F238E27FC236}">
                <a16:creationId xmlns:a16="http://schemas.microsoft.com/office/drawing/2014/main" id="{165CA97A-23A9-C9CC-76FD-EAFA87C6EE3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598"/>
            <a:ext cx="12192000" cy="6858000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E7283-861B-7B91-313F-9DB79883B0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52514"/>
            <a:ext cx="9144000" cy="1730168"/>
          </a:xfrm>
        </p:spPr>
        <p:txBody>
          <a:bodyPr anchor="ctr"/>
          <a:lstStyle>
            <a:lvl1pPr algn="ctr">
              <a:defRPr sz="7200"/>
            </a:lvl1pPr>
          </a:lstStyle>
          <a:p>
            <a:r>
              <a:rPr lang="fr-FR" dirty="0"/>
              <a:t>Modifiez le style du titre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95496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39A14-BCD5-AE73-F372-9BF4B0ADA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AC4F86-321B-16BF-ABD8-6633016FBD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67DD6-1E38-09AD-A896-2ACB2703BD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C70C-CF6E-47D2-9DB3-4C95FC8EE095}" type="datetimeFigureOut">
              <a:rPr lang="fr-CA" smtClean="0"/>
              <a:t>2023-07-03</a:t>
            </a:fld>
            <a:endParaRPr lang="fr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C0DFB9-0601-E9FE-351C-7ABC4DB1C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61852-EE58-D373-0453-215B323BF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2606-ADAD-4644-95EB-A39B85FCD60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20607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4B99A9-2417-A213-51AE-9B9435F2C6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EE321E-2076-B151-76B2-D7F375C1F2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409975-ACCF-56DC-DDF5-A5D9A7B41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C70C-CF6E-47D2-9DB3-4C95FC8EE095}" type="datetimeFigureOut">
              <a:rPr lang="fr-CA" smtClean="0"/>
              <a:t>2023-07-03</a:t>
            </a:fld>
            <a:endParaRPr lang="fr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539809-86C1-154A-146F-50E4819D9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8D50E4-E261-47F7-12D6-B0D9F9868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2606-ADAD-4644-95EB-A39B85FCD60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98227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939D6-893D-0445-01E8-BBEFEC769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F4D40-E75D-4E9D-179C-9A853B54AF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6749EF-E554-31B7-2C91-AAFFF45C2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C70C-CF6E-47D2-9DB3-4C95FC8EE095}" type="datetimeFigureOut">
              <a:rPr lang="fr-CA" smtClean="0"/>
              <a:t>2023-07-03</a:t>
            </a:fld>
            <a:endParaRPr lang="fr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3EFB6E-B677-0A81-5170-451596D6D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A9C3CD-E7C0-C426-7CC0-290A995BB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2606-ADAD-4644-95EB-A39B85FCD60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66368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CA9F5-5EF6-8B2B-D7C1-A979CA7BD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1CEB73-1E86-8656-6860-118B70958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513D33-DD59-F0A5-F51C-539F1DDCF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C70C-CF6E-47D2-9DB3-4C95FC8EE095}" type="datetimeFigureOut">
              <a:rPr lang="fr-CA" smtClean="0"/>
              <a:t>2023-07-03</a:t>
            </a:fld>
            <a:endParaRPr lang="fr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66DF38-59BE-590A-83C7-B9BAB8FED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6D9000-B564-E553-0534-8D46677A8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2606-ADAD-4644-95EB-A39B85FCD60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59364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748EB-8C34-038F-655F-C31BBC95E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D5E9B8-8CA9-8C34-8899-91E42AA6B5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4CE69A-D869-DFA9-AD30-1C48014DAC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5C4D29-5A66-94A5-4C83-91886D10E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C70C-CF6E-47D2-9DB3-4C95FC8EE095}" type="datetimeFigureOut">
              <a:rPr lang="fr-CA" smtClean="0"/>
              <a:t>2023-07-03</a:t>
            </a:fld>
            <a:endParaRPr lang="fr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EF86E6-9068-6E0D-EF45-A4CF13A9C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</a:defRPr>
            </a:lvl1pPr>
          </a:lstStyle>
          <a:p>
            <a:endParaRPr lang="fr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31F998-D377-117D-3DE9-46DB7864C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2606-ADAD-4644-95EB-A39B85FCD60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54988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7EB85-34DD-CA55-4B09-C0FE12903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E884CA-8EEE-8785-F213-3EC4F6938B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CAFE81-964A-FB23-935F-4516EDCF7F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DA09E0-E589-2887-2471-ACEB42C968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E8DE39-2FFC-6986-EE31-AAB484B55C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C750FE-8BB8-F15D-2E3D-C382B36AF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C70C-CF6E-47D2-9DB3-4C95FC8EE095}" type="datetimeFigureOut">
              <a:rPr lang="fr-CA" smtClean="0"/>
              <a:t>2023-07-03</a:t>
            </a:fld>
            <a:endParaRPr lang="fr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61A138-B147-3853-5EAC-F9BFDE695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1DD838-F00D-6122-1D3C-DB61F3539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2606-ADAD-4644-95EB-A39B85FCD60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46917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1D8-8653-08E4-4E0A-BCCC7C3B9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50E0A6-7DB2-7D95-2924-F5F05C5DB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C70C-CF6E-47D2-9DB3-4C95FC8EE095}" type="datetimeFigureOut">
              <a:rPr lang="fr-CA" smtClean="0"/>
              <a:t>2023-07-03</a:t>
            </a:fld>
            <a:endParaRPr lang="fr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178052-314C-8F01-BB37-4DA728256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32E1CA-3F82-1502-097F-5B238D5D9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2606-ADAD-4644-95EB-A39B85FCD60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66425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C38F66-22D9-694C-0586-44E1C040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C70C-CF6E-47D2-9DB3-4C95FC8EE095}" type="datetimeFigureOut">
              <a:rPr lang="fr-CA" smtClean="0"/>
              <a:t>2023-07-03</a:t>
            </a:fld>
            <a:endParaRPr lang="fr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283B22-53FB-8174-1059-64D130552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84D406-A53F-54F4-98C7-39AB80D3C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2606-ADAD-4644-95EB-A39B85FCD60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06529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DA03E-345E-0F7B-50CB-03DEFEB0D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67162D-49DF-16D1-F0A7-B243706144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E79583-7C07-E2EE-69D5-AC49B5E19E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411A9D-FA35-1D7C-56A2-807B0767E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C70C-CF6E-47D2-9DB3-4C95FC8EE095}" type="datetimeFigureOut">
              <a:rPr lang="fr-CA" smtClean="0"/>
              <a:t>2023-07-03</a:t>
            </a:fld>
            <a:endParaRPr lang="fr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622E29-B452-99E7-15ED-2C9C5185D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E85273-A182-EBDE-1B92-BF627BCFB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2606-ADAD-4644-95EB-A39B85FCD60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13429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756B5-54EB-2C93-FCD1-C4B8FD48F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2F5752-7096-DAE6-5B75-5F2DBFBEC8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092E5C-AFE4-6DE4-FC7B-4C571B36AF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F86231-2D9A-85DF-2EFD-FE0939A09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AC70C-CF6E-47D2-9DB3-4C95FC8EE095}" type="datetimeFigureOut">
              <a:rPr lang="fr-CA" smtClean="0"/>
              <a:t>2023-07-03</a:t>
            </a:fld>
            <a:endParaRPr lang="fr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2D075D-FECB-C25F-DD0B-9527132F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C5A366-2214-6E6D-924A-ADA8AE49D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62606-ADAD-4644-95EB-A39B85FCD60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42095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">
            <a:extLst>
              <a:ext uri="{FF2B5EF4-FFF2-40B4-BE49-F238E27FC236}">
                <a16:creationId xmlns:a16="http://schemas.microsoft.com/office/drawing/2014/main" id="{3100BB32-F0BF-CD3C-42C1-D8630884F80B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2">
                <a:shade val="45000"/>
                <a:satMod val="135000"/>
              </a:schemeClr>
              <a:prstClr val="white"/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598"/>
            <a:ext cx="12192000" cy="6858000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04B11D-E06A-DC35-3FAD-B0F3DD88C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CA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E7A268-E597-593F-DBD5-BACD3BB7A8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CA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FBD7DF-EDF2-CF72-7AA3-E1B842508B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AC70C-CF6E-47D2-9DB3-4C95FC8EE095}" type="datetimeFigureOut">
              <a:rPr lang="fr-CA" smtClean="0"/>
              <a:t>2023-07-03</a:t>
            </a:fld>
            <a:endParaRPr lang="fr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3E0432-7918-ADA6-7CB4-7656D59758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5DDB60-6F92-4594-2C15-2E1DD732D2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33483" y="6110494"/>
            <a:ext cx="897834" cy="6109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rgbClr val="C00000"/>
                </a:solidFill>
              </a:defRPr>
            </a:lvl1pPr>
          </a:lstStyle>
          <a:p>
            <a:fld id="{61262606-ADAD-4644-95EB-A39B85FCD605}" type="slidenum">
              <a:rPr lang="fr-CA" smtClean="0"/>
              <a:t>‹N°›</a:t>
            </a:fld>
            <a:endParaRPr lang="fr-CA"/>
          </a:p>
        </p:txBody>
      </p:sp>
      <p:pic>
        <p:nvPicPr>
          <p:cNvPr id="15" name="Graphic 14" descr="Home1 with solid fill">
            <a:extLst>
              <a:ext uri="{FF2B5EF4-FFF2-40B4-BE49-F238E27FC236}">
                <a16:creationId xmlns:a16="http://schemas.microsoft.com/office/drawing/2014/main" id="{6BE56F55-EE72-3928-272D-4F87A736FB9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685834" y="366766"/>
            <a:ext cx="1335932" cy="133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01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cap="all" spc="50" baseline="0">
          <a:ln w="0"/>
          <a:solidFill>
            <a:srgbClr val="C00000"/>
          </a:solidFill>
          <a:effectLst>
            <a:innerShdw blurRad="63500" dist="50800" dir="135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</p:titleStyle>
    <p:bodyStyle>
      <a:lvl1pPr marL="536575" indent="-536575" algn="l" defTabSz="914400" rtl="0" eaLnBrk="1" latinLnBrk="0" hangingPunct="1">
        <a:lnSpc>
          <a:spcPct val="90000"/>
        </a:lnSpc>
        <a:spcBef>
          <a:spcPts val="1000"/>
        </a:spcBef>
        <a:buClr>
          <a:srgbClr val="C00000"/>
        </a:buClr>
        <a:buSzPct val="70000"/>
        <a:buFont typeface="Wingdings" panose="05000000000000000000" pitchFamily="2" charset="2"/>
        <a:buChar char="Ë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93763" indent="-357188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SzPct val="70000"/>
        <a:buFont typeface="Wingdings" panose="05000000000000000000" pitchFamily="2" charset="2"/>
        <a:buChar char="¬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CEEF0D4C-8B98-699D-D412-31B79E4D7C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841137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817279B0-9D9F-9F28-C4FC-702D811D66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28168" y="4092449"/>
            <a:ext cx="4927199" cy="2770704"/>
          </a:xfrm>
          <a:prstGeom prst="rect">
            <a:avLst/>
          </a:prstGeom>
        </p:spPr>
      </p:pic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13ED3E73-B8C1-19EB-99D8-0EEF20E59FFF}"/>
              </a:ext>
            </a:extLst>
          </p:cNvPr>
          <p:cNvSpPr/>
          <p:nvPr/>
        </p:nvSpPr>
        <p:spPr>
          <a:xfrm>
            <a:off x="131894" y="4752752"/>
            <a:ext cx="6545354" cy="1687286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+mj-lt"/>
              <a:buAutoNum type="arabicPeriod"/>
            </a:pPr>
            <a:r>
              <a:rPr lang="fr-CA" dirty="0">
                <a:solidFill>
                  <a:schemeClr val="tx1"/>
                </a:solidFill>
              </a:rPr>
              <a:t>Disposition de cette diapositive doit être : Deux contenus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fr-CA" dirty="0">
                <a:solidFill>
                  <a:schemeClr val="tx1"/>
                </a:solidFill>
              </a:rPr>
              <a:t>Tapez le texte ci-dessous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fr-CA" dirty="0">
                <a:solidFill>
                  <a:schemeClr val="tx1"/>
                </a:solidFill>
              </a:rPr>
              <a:t>Alignement du texte: au milieu (verticalement)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fr-CA" dirty="0">
                <a:solidFill>
                  <a:schemeClr val="tx1"/>
                </a:solidFill>
              </a:rPr>
              <a:t>Insérez l’image « Bobos » qui est situé dans vos images Médecines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fr-CA" dirty="0">
                <a:solidFill>
                  <a:schemeClr val="tx1"/>
                </a:solidFill>
              </a:rPr>
              <a:t>Utilisez la couleur transparente</a:t>
            </a:r>
          </a:p>
        </p:txBody>
      </p:sp>
    </p:spTree>
    <p:extLst>
      <p:ext uri="{BB962C8B-B14F-4D97-AF65-F5344CB8AC3E}">
        <p14:creationId xmlns:p14="http://schemas.microsoft.com/office/powerpoint/2010/main" val="3626397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61EEC7-2003-FD82-7D95-5BB365387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2468"/>
            <a:ext cx="10515600" cy="1325563"/>
          </a:xfrm>
        </p:spPr>
        <p:txBody>
          <a:bodyPr/>
          <a:lstStyle/>
          <a:p>
            <a:r>
              <a:rPr lang="fr-CA" dirty="0"/>
              <a:t>Coupure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DB6E78-9B5F-DC3E-03B6-B32F27589E5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fr-CA" dirty="0"/>
              <a:t>Symptômes</a:t>
            </a:r>
          </a:p>
          <a:p>
            <a:pPr>
              <a:spcAft>
                <a:spcPts val="0"/>
              </a:spcAft>
            </a:pPr>
            <a:r>
              <a:rPr lang="fr-CA" dirty="0"/>
              <a:t>Saignement</a:t>
            </a:r>
          </a:p>
          <a:p>
            <a:pPr>
              <a:spcAft>
                <a:spcPts val="0"/>
              </a:spcAft>
            </a:pPr>
            <a:r>
              <a:rPr lang="fr-CA" dirty="0"/>
              <a:t>Suintement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5B8FD2D-842E-FECF-EE78-9A743696570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fr-CA" dirty="0"/>
              <a:t>Conduite à tenir</a:t>
            </a:r>
          </a:p>
          <a:p>
            <a:pPr>
              <a:spcAft>
                <a:spcPts val="0"/>
              </a:spcAft>
            </a:pPr>
            <a:r>
              <a:rPr lang="fr-CA" dirty="0"/>
              <a:t>Nettoyer la plaie à l’eau et au savon</a:t>
            </a:r>
          </a:p>
          <a:p>
            <a:pPr>
              <a:spcAft>
                <a:spcPts val="0"/>
              </a:spcAft>
            </a:pPr>
            <a:r>
              <a:rPr lang="fr-CA" dirty="0"/>
              <a:t>Faire un pansement sec</a:t>
            </a:r>
          </a:p>
          <a:p>
            <a:pPr>
              <a:spcAft>
                <a:spcPts val="0"/>
              </a:spcAft>
            </a:pPr>
            <a:r>
              <a:rPr lang="fr-CA" dirty="0"/>
              <a:t>Vérifier la vaccination contre le tétanos</a:t>
            </a:r>
          </a:p>
        </p:txBody>
      </p:sp>
    </p:spTree>
    <p:extLst>
      <p:ext uri="{BB962C8B-B14F-4D97-AF65-F5344CB8AC3E}">
        <p14:creationId xmlns:p14="http://schemas.microsoft.com/office/powerpoint/2010/main" val="1608787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A2A525-E08B-B4F5-AA90-50A31CA27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SECOURS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2A3F094-175E-56E8-E747-DB05348D41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0"/>
              </a:spcAft>
            </a:pPr>
            <a:r>
              <a:rPr lang="fr-CA" dirty="0"/>
              <a:t>Centre </a:t>
            </a:r>
            <a:r>
              <a:rPr lang="fr-CA" dirty="0" err="1"/>
              <a:t>anti-poison</a:t>
            </a:r>
            <a:r>
              <a:rPr lang="fr-CA" dirty="0"/>
              <a:t> : 1-800-463-5060</a:t>
            </a:r>
          </a:p>
          <a:p>
            <a:pPr>
              <a:spcAft>
                <a:spcPts val="0"/>
              </a:spcAft>
            </a:pPr>
            <a:r>
              <a:rPr lang="fr-CA" dirty="0"/>
              <a:t>Ambulance : 911</a:t>
            </a:r>
          </a:p>
          <a:p>
            <a:pPr>
              <a:spcAft>
                <a:spcPts val="0"/>
              </a:spcAft>
            </a:pPr>
            <a:r>
              <a:rPr lang="fr-CA" dirty="0"/>
              <a:t>Police : 911</a:t>
            </a:r>
          </a:p>
        </p:txBody>
      </p:sp>
    </p:spTree>
    <p:extLst>
      <p:ext uri="{BB962C8B-B14F-4D97-AF65-F5344CB8AC3E}">
        <p14:creationId xmlns:p14="http://schemas.microsoft.com/office/powerpoint/2010/main" val="150167313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First aid</Template>
  <TotalTime>198</TotalTime>
  <Words>229</Words>
  <Application>Microsoft Office PowerPoint</Application>
  <PresentationFormat>Grand écran</PresentationFormat>
  <Paragraphs>28</Paragraphs>
  <Slides>4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Thème Office</vt:lpstr>
      <vt:lpstr>Présentation PowerPoint</vt:lpstr>
      <vt:lpstr>Présentation PowerPoint</vt:lpstr>
      <vt:lpstr>Coupure</vt:lpstr>
      <vt:lpstr>SECOURS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Murielle Richard</dc:creator>
  <cp:lastModifiedBy>Murielle Richard</cp:lastModifiedBy>
  <cp:revision>5</cp:revision>
  <dcterms:created xsi:type="dcterms:W3CDTF">2023-03-24T12:01:48Z</dcterms:created>
  <dcterms:modified xsi:type="dcterms:W3CDTF">2023-07-03T13:23:03Z</dcterms:modified>
</cp:coreProperties>
</file>