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5" r:id="rId4"/>
    <p:sldMasterId id="2147484149" r:id="rId5"/>
  </p:sldMasterIdLst>
  <p:notesMasterIdLst>
    <p:notesMasterId r:id="rId12"/>
  </p:notesMasterIdLst>
  <p:handoutMasterIdLst>
    <p:handoutMasterId r:id="rId13"/>
  </p:handoutMasterIdLst>
  <p:sldIdLst>
    <p:sldId id="426" r:id="rId6"/>
    <p:sldId id="2147483510" r:id="rId7"/>
    <p:sldId id="2147483509" r:id="rId8"/>
    <p:sldId id="2147483511" r:id="rId9"/>
    <p:sldId id="2147483512" r:id="rId10"/>
    <p:sldId id="2147483513" r:id="rId11"/>
  </p:sldIdLst>
  <p:sldSz cx="9144000" cy="5143500" type="screen16x9"/>
  <p:notesSz cx="9388475" cy="7102475"/>
  <p:custDataLst>
    <p:tags r:id="rId14"/>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PILOTE" id="{EE536629-558E-8441-833D-07D07B08B95B}">
          <p14:sldIdLst>
            <p14:sldId id="426"/>
            <p14:sldId id="2147483510"/>
            <p14:sldId id="2147483509"/>
            <p14:sldId id="2147483511"/>
            <p14:sldId id="2147483512"/>
            <p14:sldId id="2147483513"/>
          </p14:sldIdLst>
        </p14:section>
      </p14:sectionLst>
    </p:ext>
    <p:ext uri="{EFAFB233-063F-42B5-8137-9DF3F51BA10A}">
      <p15:sldGuideLst xmlns:p15="http://schemas.microsoft.com/office/powerpoint/2012/main">
        <p15:guide id="1" orient="horz" pos="1620">
          <p15:clr>
            <a:srgbClr val="A4A3A4"/>
          </p15:clr>
        </p15:guide>
        <p15:guide id="2" pos="288" userDrawn="1">
          <p15:clr>
            <a:srgbClr val="A4A3A4"/>
          </p15:clr>
        </p15:guide>
        <p15:guide id="3" orient="horz" pos="900" userDrawn="1">
          <p15:clr>
            <a:srgbClr val="A4A3A4"/>
          </p15:clr>
        </p15:guide>
      </p15:sldGuideLst>
    </p:ext>
    <p:ext uri="{2D200454-40CA-4A62-9FC3-DE9A4176ACB9}">
      <p15:notesGuideLst xmlns:p15="http://schemas.microsoft.com/office/powerpoint/2012/main">
        <p15:guide id="1" orient="horz" pos="2237" userDrawn="1">
          <p15:clr>
            <a:srgbClr val="A4A3A4"/>
          </p15:clr>
        </p15:guide>
        <p15:guide id="2" pos="295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ig Segal" initials="CS" lastIdx="3" clrIdx="0">
    <p:extLst>
      <p:ext uri="{19B8F6BF-5375-455C-9EA6-DF929625EA0E}">
        <p15:presenceInfo xmlns:p15="http://schemas.microsoft.com/office/powerpoint/2012/main" userId="S-1-5-21-1281411822-3049866155-3977262260-44156" providerId="AD"/>
      </p:ext>
    </p:extLst>
  </p:cmAuthor>
  <p:cmAuthor id="2" name="Maria Constantinescu" initials="MC" lastIdx="3" clrIdx="1">
    <p:extLst>
      <p:ext uri="{19B8F6BF-5375-455C-9EA6-DF929625EA0E}">
        <p15:presenceInfo xmlns:p15="http://schemas.microsoft.com/office/powerpoint/2012/main" userId="S-1-5-21-1281411822-3049866155-3977262260-45385" providerId="AD"/>
      </p:ext>
    </p:extLst>
  </p:cmAuthor>
  <p:cmAuthor id="3" name="Ryan Ursaki" initials="RU" lastIdx="2" clrIdx="2">
    <p:extLst>
      <p:ext uri="{19B8F6BF-5375-455C-9EA6-DF929625EA0E}">
        <p15:presenceInfo xmlns:p15="http://schemas.microsoft.com/office/powerpoint/2012/main" userId="S::RUrsaki@investpsp.ca::1b006772-8654-48b2-a4b7-65a78f55838b" providerId="AD"/>
      </p:ext>
    </p:extLst>
  </p:cmAuthor>
  <p:cmAuthor id="4" name="Diane H." initials="DH" lastIdx="1" clrIdx="3">
    <p:extLst>
      <p:ext uri="{19B8F6BF-5375-455C-9EA6-DF929625EA0E}">
        <p15:presenceInfo xmlns:p15="http://schemas.microsoft.com/office/powerpoint/2012/main" userId="efbc6bf0e3ed74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6C"/>
    <a:srgbClr val="FFFF66"/>
    <a:srgbClr val="008080"/>
    <a:srgbClr val="599295"/>
    <a:srgbClr val="009999"/>
    <a:srgbClr val="339933"/>
    <a:srgbClr val="008DF0"/>
    <a:srgbClr val="9437FF"/>
    <a:srgbClr val="6F7AFE"/>
    <a:srgbClr val="694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DCB9F-5A9C-4F15-AE7D-1C1FE9E3CA54}" v="1391" dt="2025-03-05T06:26:10.2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Style foncé 2 - Accentuation 3/Accentuation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80" autoAdjust="0"/>
    <p:restoredTop sz="93311" autoAdjust="0"/>
  </p:normalViewPr>
  <p:slideViewPr>
    <p:cSldViewPr snapToGrid="0">
      <p:cViewPr varScale="1">
        <p:scale>
          <a:sx n="199" d="100"/>
          <a:sy n="199" d="100"/>
        </p:scale>
        <p:origin x="582" y="384"/>
      </p:cViewPr>
      <p:guideLst>
        <p:guide orient="horz" pos="1620"/>
        <p:guide pos="288"/>
        <p:guide orient="horz" pos="90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p:scale>
          <a:sx n="1" d="2"/>
          <a:sy n="1" d="2"/>
        </p:scale>
        <p:origin x="0" y="0"/>
      </p:cViewPr>
      <p:guideLst>
        <p:guide orient="horz" pos="2237"/>
        <p:guide pos="295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5124"/>
          </a:xfrm>
          <a:prstGeom prst="rect">
            <a:avLst/>
          </a:prstGeom>
        </p:spPr>
        <p:txBody>
          <a:bodyPr vert="horz" lIns="94229" tIns="47115" rIns="94229" bIns="47115" rtlCol="0"/>
          <a:lstStyle>
            <a:lvl1pPr algn="l">
              <a:defRPr sz="1200"/>
            </a:lvl1pPr>
          </a:lstStyle>
          <a:p>
            <a:endParaRPr lang="fr-CA"/>
          </a:p>
        </p:txBody>
      </p:sp>
      <p:sp>
        <p:nvSpPr>
          <p:cNvPr id="3" name="Date Placeholder 2"/>
          <p:cNvSpPr>
            <a:spLocks noGrp="1"/>
          </p:cNvSpPr>
          <p:nvPr>
            <p:ph type="dt" sz="quarter" idx="1"/>
          </p:nvPr>
        </p:nvSpPr>
        <p:spPr>
          <a:xfrm>
            <a:off x="5317965" y="0"/>
            <a:ext cx="4068339" cy="355124"/>
          </a:xfrm>
          <a:prstGeom prst="rect">
            <a:avLst/>
          </a:prstGeom>
        </p:spPr>
        <p:txBody>
          <a:bodyPr vert="horz" lIns="94229" tIns="47115" rIns="94229" bIns="47115" rtlCol="0"/>
          <a:lstStyle>
            <a:lvl1pPr algn="r">
              <a:defRPr sz="1200"/>
            </a:lvl1pPr>
          </a:lstStyle>
          <a:p>
            <a:fld id="{43D1AC8E-BE17-4210-903F-12ACF86826D8}" type="datetimeFigureOut">
              <a:rPr lang="fr-CA" smtClean="0"/>
              <a:t>2025-06-11</a:t>
            </a:fld>
            <a:endParaRPr lang="fr-CA"/>
          </a:p>
        </p:txBody>
      </p:sp>
      <p:sp>
        <p:nvSpPr>
          <p:cNvPr id="4" name="Footer Placeholder 3"/>
          <p:cNvSpPr>
            <a:spLocks noGrp="1"/>
          </p:cNvSpPr>
          <p:nvPr>
            <p:ph type="ftr" sz="quarter" idx="2"/>
          </p:nvPr>
        </p:nvSpPr>
        <p:spPr>
          <a:xfrm>
            <a:off x="1" y="6746119"/>
            <a:ext cx="4068339" cy="355124"/>
          </a:xfrm>
          <a:prstGeom prst="rect">
            <a:avLst/>
          </a:prstGeom>
        </p:spPr>
        <p:txBody>
          <a:bodyPr vert="horz" lIns="94229" tIns="47115" rIns="94229" bIns="47115" rtlCol="0" anchor="b"/>
          <a:lstStyle>
            <a:lvl1pPr algn="l">
              <a:defRPr sz="1200"/>
            </a:lvl1pPr>
          </a:lstStyle>
          <a:p>
            <a:endParaRPr lang="fr-CA"/>
          </a:p>
        </p:txBody>
      </p:sp>
      <p:sp>
        <p:nvSpPr>
          <p:cNvPr id="5" name="Slide Number Placeholder 4"/>
          <p:cNvSpPr>
            <a:spLocks noGrp="1"/>
          </p:cNvSpPr>
          <p:nvPr>
            <p:ph type="sldNum" sz="quarter" idx="3"/>
          </p:nvPr>
        </p:nvSpPr>
        <p:spPr>
          <a:xfrm>
            <a:off x="5317965" y="6746119"/>
            <a:ext cx="4068339" cy="355124"/>
          </a:xfrm>
          <a:prstGeom prst="rect">
            <a:avLst/>
          </a:prstGeom>
        </p:spPr>
        <p:txBody>
          <a:bodyPr vert="horz" lIns="94229" tIns="47115" rIns="94229" bIns="47115" rtlCol="0" anchor="b"/>
          <a:lstStyle>
            <a:lvl1pPr algn="r">
              <a:defRPr sz="1200"/>
            </a:lvl1pPr>
          </a:lstStyle>
          <a:p>
            <a:fld id="{3AFD5479-F42C-457D-B7D4-264F6309DB19}" type="slidenum">
              <a:rPr lang="fr-CA" smtClean="0"/>
              <a:t>‹n°›</a:t>
            </a:fld>
            <a:endParaRPr lang="fr-CA"/>
          </a:p>
        </p:txBody>
      </p:sp>
    </p:spTree>
    <p:extLst>
      <p:ext uri="{BB962C8B-B14F-4D97-AF65-F5344CB8AC3E}">
        <p14:creationId xmlns:p14="http://schemas.microsoft.com/office/powerpoint/2010/main" val="39819210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68339" cy="355124"/>
          </a:xfrm>
          <a:prstGeom prst="rect">
            <a:avLst/>
          </a:prstGeom>
        </p:spPr>
        <p:txBody>
          <a:bodyPr vert="horz" lIns="94229" tIns="47115" rIns="94229" bIns="47115" rtlCol="0"/>
          <a:lstStyle>
            <a:lvl1pPr algn="l">
              <a:defRPr sz="1200"/>
            </a:lvl1pPr>
          </a:lstStyle>
          <a:p>
            <a:endParaRPr lang="fr-CA"/>
          </a:p>
        </p:txBody>
      </p:sp>
      <p:sp>
        <p:nvSpPr>
          <p:cNvPr id="3" name="Date Placeholder 2"/>
          <p:cNvSpPr>
            <a:spLocks noGrp="1"/>
          </p:cNvSpPr>
          <p:nvPr>
            <p:ph type="dt" idx="1"/>
          </p:nvPr>
        </p:nvSpPr>
        <p:spPr>
          <a:xfrm>
            <a:off x="5317965" y="0"/>
            <a:ext cx="4068339" cy="355124"/>
          </a:xfrm>
          <a:prstGeom prst="rect">
            <a:avLst/>
          </a:prstGeom>
        </p:spPr>
        <p:txBody>
          <a:bodyPr vert="horz" lIns="94229" tIns="47115" rIns="94229" bIns="47115" rtlCol="0"/>
          <a:lstStyle>
            <a:lvl1pPr algn="r">
              <a:defRPr sz="1200"/>
            </a:lvl1pPr>
          </a:lstStyle>
          <a:p>
            <a:fld id="{E06E1575-9565-453B-B924-01E0EAB2C7CD}" type="datetimeFigureOut">
              <a:rPr lang="fr-CA" smtClean="0"/>
              <a:t>2025-06-11</a:t>
            </a:fld>
            <a:endParaRPr lang="fr-CA"/>
          </a:p>
        </p:txBody>
      </p:sp>
      <p:sp>
        <p:nvSpPr>
          <p:cNvPr id="4" name="Slide Image Placeholder 3"/>
          <p:cNvSpPr>
            <a:spLocks noGrp="1" noRot="1" noChangeAspect="1"/>
          </p:cNvSpPr>
          <p:nvPr>
            <p:ph type="sldImg" idx="2"/>
          </p:nvPr>
        </p:nvSpPr>
        <p:spPr>
          <a:xfrm>
            <a:off x="2327275" y="533400"/>
            <a:ext cx="4733925" cy="2663825"/>
          </a:xfrm>
          <a:prstGeom prst="rect">
            <a:avLst/>
          </a:prstGeom>
          <a:noFill/>
          <a:ln w="12700">
            <a:solidFill>
              <a:prstClr val="black"/>
            </a:solidFill>
          </a:ln>
        </p:spPr>
        <p:txBody>
          <a:bodyPr vert="horz" lIns="94229" tIns="47115" rIns="94229" bIns="47115" rtlCol="0" anchor="ctr"/>
          <a:lstStyle/>
          <a:p>
            <a:endParaRPr lang="fr-CA"/>
          </a:p>
        </p:txBody>
      </p:sp>
      <p:sp>
        <p:nvSpPr>
          <p:cNvPr id="5" name="Notes Placeholder 4"/>
          <p:cNvSpPr>
            <a:spLocks noGrp="1"/>
          </p:cNvSpPr>
          <p:nvPr>
            <p:ph type="body" sz="quarter" idx="3"/>
          </p:nvPr>
        </p:nvSpPr>
        <p:spPr>
          <a:xfrm>
            <a:off x="938848" y="3373677"/>
            <a:ext cx="7510780" cy="3196114"/>
          </a:xfrm>
          <a:prstGeom prst="rect">
            <a:avLst/>
          </a:prstGeom>
        </p:spPr>
        <p:txBody>
          <a:bodyPr vert="horz" lIns="94229" tIns="47115" rIns="94229" bIns="471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A"/>
          </a:p>
        </p:txBody>
      </p:sp>
      <p:sp>
        <p:nvSpPr>
          <p:cNvPr id="6" name="Footer Placeholder 5"/>
          <p:cNvSpPr>
            <a:spLocks noGrp="1"/>
          </p:cNvSpPr>
          <p:nvPr>
            <p:ph type="ftr" sz="quarter" idx="4"/>
          </p:nvPr>
        </p:nvSpPr>
        <p:spPr>
          <a:xfrm>
            <a:off x="1" y="6746119"/>
            <a:ext cx="4068339" cy="355124"/>
          </a:xfrm>
          <a:prstGeom prst="rect">
            <a:avLst/>
          </a:prstGeom>
        </p:spPr>
        <p:txBody>
          <a:bodyPr vert="horz" lIns="94229" tIns="47115" rIns="94229" bIns="47115" rtlCol="0" anchor="b"/>
          <a:lstStyle>
            <a:lvl1pPr algn="l">
              <a:defRPr sz="1200"/>
            </a:lvl1pPr>
          </a:lstStyle>
          <a:p>
            <a:endParaRPr lang="fr-CA"/>
          </a:p>
        </p:txBody>
      </p:sp>
      <p:sp>
        <p:nvSpPr>
          <p:cNvPr id="7" name="Slide Number Placeholder 6"/>
          <p:cNvSpPr>
            <a:spLocks noGrp="1"/>
          </p:cNvSpPr>
          <p:nvPr>
            <p:ph type="sldNum" sz="quarter" idx="5"/>
          </p:nvPr>
        </p:nvSpPr>
        <p:spPr>
          <a:xfrm>
            <a:off x="5317965" y="6746119"/>
            <a:ext cx="4068339" cy="355124"/>
          </a:xfrm>
          <a:prstGeom prst="rect">
            <a:avLst/>
          </a:prstGeom>
        </p:spPr>
        <p:txBody>
          <a:bodyPr vert="horz" lIns="94229" tIns="47115" rIns="94229" bIns="47115" rtlCol="0" anchor="b"/>
          <a:lstStyle>
            <a:lvl1pPr algn="r">
              <a:defRPr sz="1200"/>
            </a:lvl1pPr>
          </a:lstStyle>
          <a:p>
            <a:fld id="{1F002569-2F98-4DC8-845F-463F0AC47E40}" type="slidenum">
              <a:rPr lang="fr-CA" smtClean="0"/>
              <a:t>‹n°›</a:t>
            </a:fld>
            <a:endParaRPr lang="fr-CA"/>
          </a:p>
        </p:txBody>
      </p:sp>
    </p:spTree>
    <p:extLst>
      <p:ext uri="{BB962C8B-B14F-4D97-AF65-F5344CB8AC3E}">
        <p14:creationId xmlns:p14="http://schemas.microsoft.com/office/powerpoint/2010/main" val="22002454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F0A0B7-983E-AE42-9549-9AFAB1BDE8A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7955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77E9D-C792-1E5E-2B1D-2D2DAA310F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B60563-E0BD-1AC6-C246-D5DCFA3601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134B3A-5EA2-2B69-D172-9F1FC04BCB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37A7328-4AB2-75C4-19C0-37A3D11765E4}"/>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F0A0B7-983E-AE42-9549-9AFAB1BDE8A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0190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02FA1-1A52-D3AD-E34F-C1606C7611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FD5BFD-FF5D-91AB-8958-6BA0B8D45AF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3710024-E975-2569-C922-02BE937EDE2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2ABCB63-4173-1F4F-91D2-90EEDD59B70C}"/>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F0A0B7-983E-AE42-9549-9AFAB1BDE8A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1060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90A63-D5C6-7FF1-C486-568C464779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6D6970-4124-5BDD-BDE3-5338FEDA78E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E62321-37BA-D738-A476-72530EC810F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715A41E-BADF-100A-2F3B-305587D8226B}"/>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F0A0B7-983E-AE42-9549-9AFAB1BDE8A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741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0F8FF-AFB0-4DE7-84A3-3D68B360D6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6178ED-4650-5E07-22E3-6BCCD66FAB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BE76E-6542-3153-9ED1-C2778313FE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9B1AF7D-7EEF-90C7-E928-101AE25D43D7}"/>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F0A0B7-983E-AE42-9549-9AFAB1BDE8A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5732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8117C-992F-AB92-827C-250AAD5D15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E62EB2-DA93-38B6-1049-2D92662667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88DC292-B5BE-538C-4569-C5DDD11C6C8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8F79B5B-53E4-A122-62BC-7C618C95169C}"/>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F0A0B7-983E-AE42-9549-9AFAB1BDE8A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03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8217F2-E983-AAD7-C045-8109AE966639}"/>
              </a:ext>
            </a:extLst>
          </p:cNvPr>
          <p:cNvSpPr>
            <a:spLocks noGrp="1"/>
          </p:cNvSpPr>
          <p:nvPr>
            <p:ph type="ctrTitle"/>
          </p:nvPr>
        </p:nvSpPr>
        <p:spPr>
          <a:xfrm>
            <a:off x="1143000" y="841772"/>
            <a:ext cx="6858000" cy="1790700"/>
          </a:xfrm>
        </p:spPr>
        <p:txBody>
          <a:bodyPr anchor="b"/>
          <a:lstStyle>
            <a:lvl1pPr algn="ctr">
              <a:defRPr sz="4500"/>
            </a:lvl1pPr>
          </a:lstStyle>
          <a:p>
            <a:r>
              <a:rPr lang="fr-CA"/>
              <a:t>Modifier le style du titre</a:t>
            </a:r>
            <a:endParaRPr lang="fr-FR"/>
          </a:p>
        </p:txBody>
      </p:sp>
      <p:sp>
        <p:nvSpPr>
          <p:cNvPr id="3" name="Sous-titre 2">
            <a:extLst>
              <a:ext uri="{FF2B5EF4-FFF2-40B4-BE49-F238E27FC236}">
                <a16:creationId xmlns:a16="http://schemas.microsoft.com/office/drawing/2014/main" id="{DD0B1537-94C0-DC56-F120-6F6B444949CC}"/>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CA"/>
              <a:t>Modifier le style des sous-titres du masque</a:t>
            </a:r>
            <a:endParaRPr lang="fr-FR"/>
          </a:p>
        </p:txBody>
      </p:sp>
      <p:sp>
        <p:nvSpPr>
          <p:cNvPr id="4" name="Espace réservé de la date 3">
            <a:extLst>
              <a:ext uri="{FF2B5EF4-FFF2-40B4-BE49-F238E27FC236}">
                <a16:creationId xmlns:a16="http://schemas.microsoft.com/office/drawing/2014/main" id="{EBB67C2F-8B5E-E466-1511-825125697143}"/>
              </a:ext>
            </a:extLst>
          </p:cNvPr>
          <p:cNvSpPr>
            <a:spLocks noGrp="1"/>
          </p:cNvSpPr>
          <p:nvPr>
            <p:ph type="dt" sz="half" idx="10"/>
          </p:nvPr>
        </p:nvSpPr>
        <p:spPr>
          <a:xfrm>
            <a:off x="628650" y="4767263"/>
            <a:ext cx="2057400" cy="273844"/>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07D70032-EE14-0762-504D-69989A6BDD26}"/>
              </a:ext>
            </a:extLst>
          </p:cNvPr>
          <p:cNvSpPr>
            <a:spLocks noGrp="1"/>
          </p:cNvSpPr>
          <p:nvPr>
            <p:ph type="ftr" sz="quarter" idx="11"/>
          </p:nvPr>
        </p:nvSpPr>
        <p:spPr>
          <a:xfrm>
            <a:off x="3028950" y="4767263"/>
            <a:ext cx="3086100" cy="273844"/>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2973ED95-CB85-B2AF-FCE9-64CD633B60A2}"/>
              </a:ext>
            </a:extLst>
          </p:cNvPr>
          <p:cNvSpPr>
            <a:spLocks noGrp="1"/>
          </p:cNvSpPr>
          <p:nvPr>
            <p:ph type="sldNum" sz="quarter" idx="12"/>
          </p:nvPr>
        </p:nvSpPr>
        <p:spPr/>
        <p:txBody>
          <a:bodyPr/>
          <a:lstStyle/>
          <a:p>
            <a:fld id="{88881A9C-CD25-45F1-A2C1-FF1B29DDA3C7}" type="slidenum">
              <a:rPr lang="fr-FR" smtClean="0"/>
              <a:t>‹n°›</a:t>
            </a:fld>
            <a:endParaRPr lang="fr-FR"/>
          </a:p>
        </p:txBody>
      </p:sp>
    </p:spTree>
    <p:extLst>
      <p:ext uri="{BB962C8B-B14F-4D97-AF65-F5344CB8AC3E}">
        <p14:creationId xmlns:p14="http://schemas.microsoft.com/office/powerpoint/2010/main" val="121455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5CC85ED-74B0-185C-3E59-DB7300698A73}"/>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3" name="Espace réservé du pied de page 2">
            <a:extLst>
              <a:ext uri="{FF2B5EF4-FFF2-40B4-BE49-F238E27FC236}">
                <a16:creationId xmlns:a16="http://schemas.microsoft.com/office/drawing/2014/main" id="{9A61AFAE-9242-7502-DF4E-C4B5C03DD1AA}"/>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4" name="Espace réservé du numéro de diapositive 3">
            <a:extLst>
              <a:ext uri="{FF2B5EF4-FFF2-40B4-BE49-F238E27FC236}">
                <a16:creationId xmlns:a16="http://schemas.microsoft.com/office/drawing/2014/main" id="{726A60DE-0CE3-BE13-9D1E-8B4CD5E8B1F9}"/>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326503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97E83-E31F-ABCD-6312-5A4B42010D64}"/>
              </a:ext>
            </a:extLst>
          </p:cNvPr>
          <p:cNvSpPr>
            <a:spLocks noGrp="1"/>
          </p:cNvSpPr>
          <p:nvPr>
            <p:ph type="title"/>
          </p:nvPr>
        </p:nvSpPr>
        <p:spPr>
          <a:xfrm>
            <a:off x="630238" y="342900"/>
            <a:ext cx="2949575" cy="1200150"/>
          </a:xfrm>
        </p:spPr>
        <p:txBody>
          <a:bodyPr anchor="b"/>
          <a:lstStyle>
            <a:lvl1pPr>
              <a:defRPr sz="3200"/>
            </a:lvl1pPr>
          </a:lstStyle>
          <a:p>
            <a:r>
              <a:rPr lang="fr-CA"/>
              <a:t>Modifier le style du titre</a:t>
            </a:r>
            <a:endParaRPr lang="fr-FR"/>
          </a:p>
        </p:txBody>
      </p:sp>
      <p:sp>
        <p:nvSpPr>
          <p:cNvPr id="3" name="Espace réservé du contenu 2">
            <a:extLst>
              <a:ext uri="{FF2B5EF4-FFF2-40B4-BE49-F238E27FC236}">
                <a16:creationId xmlns:a16="http://schemas.microsoft.com/office/drawing/2014/main" id="{75F79FFF-C50E-DF2C-7A0B-B643E0C73A85}"/>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texte 3">
            <a:extLst>
              <a:ext uri="{FF2B5EF4-FFF2-40B4-BE49-F238E27FC236}">
                <a16:creationId xmlns:a16="http://schemas.microsoft.com/office/drawing/2014/main" id="{08A51371-EEBE-5ED0-1746-14F4E16B587E}"/>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2DA33E0F-C189-D01C-F845-77CE218C91EE}"/>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4E6B0656-2EFF-8E5B-9F02-7722711E6437}"/>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7" name="Espace réservé du numéro de diapositive 6">
            <a:extLst>
              <a:ext uri="{FF2B5EF4-FFF2-40B4-BE49-F238E27FC236}">
                <a16:creationId xmlns:a16="http://schemas.microsoft.com/office/drawing/2014/main" id="{8FBD0F87-1701-1793-CAEE-862FC0D0C341}"/>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2491530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A63FE6-A486-C6AA-6C01-B446416907D4}"/>
              </a:ext>
            </a:extLst>
          </p:cNvPr>
          <p:cNvSpPr>
            <a:spLocks noGrp="1"/>
          </p:cNvSpPr>
          <p:nvPr>
            <p:ph type="title"/>
          </p:nvPr>
        </p:nvSpPr>
        <p:spPr>
          <a:xfrm>
            <a:off x="630238" y="342900"/>
            <a:ext cx="2949575" cy="1200150"/>
          </a:xfrm>
        </p:spPr>
        <p:txBody>
          <a:bodyPr anchor="b"/>
          <a:lstStyle>
            <a:lvl1pPr>
              <a:defRPr sz="3200"/>
            </a:lvl1pPr>
          </a:lstStyle>
          <a:p>
            <a:r>
              <a:rPr lang="fr-CA"/>
              <a:t>Modifier le style du titre</a:t>
            </a:r>
            <a:endParaRPr lang="fr-FR"/>
          </a:p>
        </p:txBody>
      </p:sp>
      <p:sp>
        <p:nvSpPr>
          <p:cNvPr id="3" name="Espace réservé pour une image  2">
            <a:extLst>
              <a:ext uri="{FF2B5EF4-FFF2-40B4-BE49-F238E27FC236}">
                <a16:creationId xmlns:a16="http://schemas.microsoft.com/office/drawing/2014/main" id="{21C9BA1C-06B1-11DE-871D-EB8FE9C4FC77}"/>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0021FC3-2E73-085F-7C5B-4920F4DD1A17}"/>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F7E8EFAE-F33C-E819-DB20-9207849DBB2D}"/>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A85149C4-3CC6-9D5E-1809-7D6E99402A9A}"/>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7" name="Espace réservé du numéro de diapositive 6">
            <a:extLst>
              <a:ext uri="{FF2B5EF4-FFF2-40B4-BE49-F238E27FC236}">
                <a16:creationId xmlns:a16="http://schemas.microsoft.com/office/drawing/2014/main" id="{0FE4D3A3-7002-4591-A3D9-F461EE9453FB}"/>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77589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9A4D93-0FC1-7BFF-575F-8B33E4FBDBC2}"/>
              </a:ext>
            </a:extLst>
          </p:cNvPr>
          <p:cNvSpPr>
            <a:spLocks noGrp="1"/>
          </p:cNvSpPr>
          <p:nvPr>
            <p:ph type="title"/>
          </p:nvPr>
        </p:nvSpPr>
        <p:spPr/>
        <p:txBody>
          <a:bodyPr/>
          <a:lstStyle/>
          <a:p>
            <a:r>
              <a:rPr lang="fr-CA"/>
              <a:t>Modifier le style du titre</a:t>
            </a:r>
            <a:endParaRPr lang="fr-FR"/>
          </a:p>
        </p:txBody>
      </p:sp>
      <p:sp>
        <p:nvSpPr>
          <p:cNvPr id="3" name="Espace réservé du texte vertical 2">
            <a:extLst>
              <a:ext uri="{FF2B5EF4-FFF2-40B4-BE49-F238E27FC236}">
                <a16:creationId xmlns:a16="http://schemas.microsoft.com/office/drawing/2014/main" id="{5DF708C8-4170-9822-D0E0-48A25564EC00}"/>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181FFEA8-FEA1-DE82-56DE-E34ECFCE6CD2}"/>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9C7A962E-AC76-02FE-9FAD-26921C689D9A}"/>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0F56BD22-50F1-FA6B-38EE-FC782477ABBA}"/>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4033037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C12FF52-9BC1-96F9-B5BF-1072F0E3DCEC}"/>
              </a:ext>
            </a:extLst>
          </p:cNvPr>
          <p:cNvSpPr>
            <a:spLocks noGrp="1"/>
          </p:cNvSpPr>
          <p:nvPr>
            <p:ph type="title" orient="vert"/>
          </p:nvPr>
        </p:nvSpPr>
        <p:spPr>
          <a:xfrm>
            <a:off x="6543675" y="274638"/>
            <a:ext cx="1971675" cy="4357687"/>
          </a:xfrm>
        </p:spPr>
        <p:txBody>
          <a:bodyPr vert="eaVert"/>
          <a:lstStyle/>
          <a:p>
            <a:r>
              <a:rPr lang="fr-CA"/>
              <a:t>Modifier le style du titre</a:t>
            </a:r>
            <a:endParaRPr lang="fr-FR"/>
          </a:p>
        </p:txBody>
      </p:sp>
      <p:sp>
        <p:nvSpPr>
          <p:cNvPr id="3" name="Espace réservé du texte vertical 2">
            <a:extLst>
              <a:ext uri="{FF2B5EF4-FFF2-40B4-BE49-F238E27FC236}">
                <a16:creationId xmlns:a16="http://schemas.microsoft.com/office/drawing/2014/main" id="{45E4F23E-25ED-8D54-7F7D-73E8F9509C4F}"/>
              </a:ext>
            </a:extLst>
          </p:cNvPr>
          <p:cNvSpPr>
            <a:spLocks noGrp="1"/>
          </p:cNvSpPr>
          <p:nvPr>
            <p:ph type="body" orient="vert" idx="1"/>
          </p:nvPr>
        </p:nvSpPr>
        <p:spPr>
          <a:xfrm>
            <a:off x="628650" y="274638"/>
            <a:ext cx="5762625" cy="4357687"/>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9DD926C2-46D2-5681-455B-B030510D4080}"/>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331333A9-9649-A28D-9749-77E6F5F1BF15}"/>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4C433681-9ADD-1F94-21F2-BF75ABFD4447}"/>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93339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8D1D01-F1C9-CE8A-7578-62A4CC8A367D}"/>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51CDA8E0-F74C-157A-57C8-19B5132F8A4F}"/>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5D4B17B6-7EDD-5C5B-1BE9-43B241BA43C0}"/>
              </a:ext>
            </a:extLst>
          </p:cNvPr>
          <p:cNvSpPr>
            <a:spLocks noGrp="1"/>
          </p:cNvSpPr>
          <p:nvPr>
            <p:ph type="dt" sz="half" idx="10"/>
          </p:nvPr>
        </p:nvSpPr>
        <p:spPr>
          <a:xfrm>
            <a:off x="628650" y="4767263"/>
            <a:ext cx="2057400" cy="273844"/>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5BE1B7A3-8A58-F71F-17B4-48DCFE45F77E}"/>
              </a:ext>
            </a:extLst>
          </p:cNvPr>
          <p:cNvSpPr>
            <a:spLocks noGrp="1"/>
          </p:cNvSpPr>
          <p:nvPr>
            <p:ph type="ftr" sz="quarter" idx="11"/>
          </p:nvPr>
        </p:nvSpPr>
        <p:spPr>
          <a:xfrm>
            <a:off x="3028950" y="4767263"/>
            <a:ext cx="3086100" cy="273844"/>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4843EB7A-7E86-0DB3-53EA-5CBFD3AB67A6}"/>
              </a:ext>
            </a:extLst>
          </p:cNvPr>
          <p:cNvSpPr>
            <a:spLocks noGrp="1"/>
          </p:cNvSpPr>
          <p:nvPr>
            <p:ph type="sldNum" sz="quarter" idx="12"/>
          </p:nvPr>
        </p:nvSpPr>
        <p:spPr/>
        <p:txBody>
          <a:bodyPr/>
          <a:lstStyle/>
          <a:p>
            <a:fld id="{88881A9C-CD25-45F1-A2C1-FF1B29DDA3C7}" type="slidenum">
              <a:rPr lang="fr-FR" smtClean="0"/>
              <a:t>‹n°›</a:t>
            </a:fld>
            <a:endParaRPr lang="fr-FR"/>
          </a:p>
        </p:txBody>
      </p:sp>
    </p:spTree>
    <p:extLst>
      <p:ext uri="{BB962C8B-B14F-4D97-AF65-F5344CB8AC3E}">
        <p14:creationId xmlns:p14="http://schemas.microsoft.com/office/powerpoint/2010/main" val="1711952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2438" y="230135"/>
            <a:ext cx="7826284" cy="846995"/>
          </a:xfrm>
        </p:spPr>
        <p:txBody>
          <a:bodyPr anchor="b"/>
          <a:lstStyle>
            <a:lvl1pPr>
              <a:spcBef>
                <a:spcPts val="0"/>
              </a:spcBef>
              <a:defRPr sz="2800"/>
            </a:lvl1pPr>
          </a:lstStyle>
          <a:p>
            <a:r>
              <a:rPr lang="en-CA" dirty="0"/>
              <a:t>Click To Edit Master Title Style</a:t>
            </a:r>
            <a:endParaRPr lang="en-US" dirty="0"/>
          </a:p>
        </p:txBody>
      </p:sp>
      <p:sp>
        <p:nvSpPr>
          <p:cNvPr id="3" name="Subtitle 2"/>
          <p:cNvSpPr>
            <a:spLocks noGrp="1"/>
          </p:cNvSpPr>
          <p:nvPr>
            <p:ph type="subTitle" idx="1"/>
          </p:nvPr>
        </p:nvSpPr>
        <p:spPr>
          <a:xfrm>
            <a:off x="452439" y="1127976"/>
            <a:ext cx="6467097" cy="502099"/>
          </a:xfrm>
        </p:spPr>
        <p:txBody>
          <a:bodyPr>
            <a:noAutofit/>
          </a:bodyPr>
          <a:lstStyle>
            <a:lvl1pPr marL="0" indent="0" algn="l">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a:t>Click to edit Master subtitle style</a:t>
            </a:r>
            <a:endParaRPr lang="en-US" dirty="0"/>
          </a:p>
        </p:txBody>
      </p:sp>
      <p:sp>
        <p:nvSpPr>
          <p:cNvPr id="12" name="Content Placeholder 11"/>
          <p:cNvSpPr>
            <a:spLocks noGrp="1"/>
          </p:cNvSpPr>
          <p:nvPr>
            <p:ph sz="quarter" idx="10" hasCustomPrompt="1"/>
          </p:nvPr>
        </p:nvSpPr>
        <p:spPr>
          <a:xfrm>
            <a:off x="452438" y="1690092"/>
            <a:ext cx="5982711" cy="476938"/>
          </a:xfrm>
        </p:spPr>
        <p:txBody>
          <a:bodyPr>
            <a:noAutofit/>
          </a:bodyPr>
          <a:lstStyle>
            <a:lvl1pPr marL="0" indent="0">
              <a:spcBef>
                <a:spcPts val="0"/>
              </a:spcBef>
              <a:buNone/>
              <a:defRPr sz="1200">
                <a:solidFill>
                  <a:srgbClr val="7F7F7F"/>
                </a:solidFill>
              </a:defRPr>
            </a:lvl1pPr>
          </a:lstStyle>
          <a:p>
            <a:pPr lvl="0"/>
            <a:r>
              <a:rPr lang="en-CA" dirty="0"/>
              <a:t>Date</a:t>
            </a:r>
            <a:endParaRPr lang="en-US" dirty="0"/>
          </a:p>
        </p:txBody>
      </p:sp>
    </p:spTree>
    <p:extLst>
      <p:ext uri="{BB962C8B-B14F-4D97-AF65-F5344CB8AC3E}">
        <p14:creationId xmlns:p14="http://schemas.microsoft.com/office/powerpoint/2010/main" val="285451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013B9B-0961-4349-6EEE-DE9E2A82D481}"/>
              </a:ext>
            </a:extLst>
          </p:cNvPr>
          <p:cNvSpPr>
            <a:spLocks noGrp="1"/>
          </p:cNvSpPr>
          <p:nvPr>
            <p:ph type="ctrTitle"/>
          </p:nvPr>
        </p:nvSpPr>
        <p:spPr>
          <a:xfrm>
            <a:off x="1143000" y="841375"/>
            <a:ext cx="6858000" cy="1790700"/>
          </a:xfrm>
        </p:spPr>
        <p:txBody>
          <a:bodyPr anchor="b"/>
          <a:lstStyle>
            <a:lvl1pPr algn="ctr">
              <a:defRPr sz="6000"/>
            </a:lvl1pPr>
          </a:lstStyle>
          <a:p>
            <a:r>
              <a:rPr lang="fr-CA"/>
              <a:t>Modifier le style du titre</a:t>
            </a:r>
            <a:endParaRPr lang="fr-FR"/>
          </a:p>
        </p:txBody>
      </p:sp>
      <p:sp>
        <p:nvSpPr>
          <p:cNvPr id="3" name="Sous-titre 2">
            <a:extLst>
              <a:ext uri="{FF2B5EF4-FFF2-40B4-BE49-F238E27FC236}">
                <a16:creationId xmlns:a16="http://schemas.microsoft.com/office/drawing/2014/main" id="{DDE80B45-0D39-2264-9E91-4041AF56589C}"/>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fr-FR"/>
          </a:p>
        </p:txBody>
      </p:sp>
      <p:sp>
        <p:nvSpPr>
          <p:cNvPr id="4" name="Espace réservé de la date 3">
            <a:extLst>
              <a:ext uri="{FF2B5EF4-FFF2-40B4-BE49-F238E27FC236}">
                <a16:creationId xmlns:a16="http://schemas.microsoft.com/office/drawing/2014/main" id="{C092FF49-E8B2-520F-FE8D-D1E5B2EA23E7}"/>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9C7CCD77-F27F-DE32-4A1C-307A893E873C}"/>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1E22F83A-C432-5037-25B4-6F009F22FFA3}"/>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426516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F8FD2F-5397-3DDD-1F6C-3BD55B7B861D}"/>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41AD7D84-E844-23DD-992B-ECAA514B2660}"/>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D174B2C5-BA9F-76C7-2341-982F5F5300BE}"/>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3774F709-A730-48F5-87D6-C6B374ED9DD7}"/>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A42ACF6D-D653-13D7-115C-31FEDFD8833B}"/>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256644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B0FB67-59C4-D3E9-EB93-FD06232F7F9F}"/>
              </a:ext>
            </a:extLst>
          </p:cNvPr>
          <p:cNvSpPr>
            <a:spLocks noGrp="1"/>
          </p:cNvSpPr>
          <p:nvPr>
            <p:ph type="title"/>
          </p:nvPr>
        </p:nvSpPr>
        <p:spPr>
          <a:xfrm>
            <a:off x="623888" y="1282700"/>
            <a:ext cx="7886700" cy="2139950"/>
          </a:xfrm>
        </p:spPr>
        <p:txBody>
          <a:bodyPr anchor="b"/>
          <a:lstStyle>
            <a:lvl1pPr>
              <a:defRPr sz="6000"/>
            </a:lvl1pPr>
          </a:lstStyle>
          <a:p>
            <a:r>
              <a:rPr lang="fr-CA"/>
              <a:t>Modifier le style du titre</a:t>
            </a:r>
            <a:endParaRPr lang="fr-FR"/>
          </a:p>
        </p:txBody>
      </p:sp>
      <p:sp>
        <p:nvSpPr>
          <p:cNvPr id="3" name="Espace réservé du texte 2">
            <a:extLst>
              <a:ext uri="{FF2B5EF4-FFF2-40B4-BE49-F238E27FC236}">
                <a16:creationId xmlns:a16="http://schemas.microsoft.com/office/drawing/2014/main" id="{0B6E65C0-9BA4-2A66-9C81-F5732E8B946A}"/>
              </a:ext>
            </a:extLst>
          </p:cNvPr>
          <p:cNvSpPr>
            <a:spLocks noGrp="1"/>
          </p:cNvSpPr>
          <p:nvPr>
            <p:ph type="body" idx="1"/>
          </p:nvPr>
        </p:nvSpPr>
        <p:spPr>
          <a:xfrm>
            <a:off x="623888" y="3441700"/>
            <a:ext cx="7886700" cy="1125538"/>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5DBA2A83-4E8D-AAFA-E85A-4E3D6C576C8E}"/>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5" name="Espace réservé du pied de page 4">
            <a:extLst>
              <a:ext uri="{FF2B5EF4-FFF2-40B4-BE49-F238E27FC236}">
                <a16:creationId xmlns:a16="http://schemas.microsoft.com/office/drawing/2014/main" id="{A5AC1071-DE6F-4C23-5D4C-5FF19B863282}"/>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6" name="Espace réservé du numéro de diapositive 5">
            <a:extLst>
              <a:ext uri="{FF2B5EF4-FFF2-40B4-BE49-F238E27FC236}">
                <a16:creationId xmlns:a16="http://schemas.microsoft.com/office/drawing/2014/main" id="{898D74FD-72FF-53DC-5C82-0766218441F5}"/>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1541259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7B6A69-6361-AEC2-80EA-000D6EB61098}"/>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A0D7B0A0-E2F0-1ABB-0B19-D86A1AB0EC06}"/>
              </a:ext>
            </a:extLst>
          </p:cNvPr>
          <p:cNvSpPr>
            <a:spLocks noGrp="1"/>
          </p:cNvSpPr>
          <p:nvPr>
            <p:ph sz="half" idx="1"/>
          </p:nvPr>
        </p:nvSpPr>
        <p:spPr>
          <a:xfrm>
            <a:off x="628650" y="1370013"/>
            <a:ext cx="3867150" cy="3262312"/>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contenu 3">
            <a:extLst>
              <a:ext uri="{FF2B5EF4-FFF2-40B4-BE49-F238E27FC236}">
                <a16:creationId xmlns:a16="http://schemas.microsoft.com/office/drawing/2014/main" id="{94B37F44-2287-B54F-C5F5-4233CF316A74}"/>
              </a:ext>
            </a:extLst>
          </p:cNvPr>
          <p:cNvSpPr>
            <a:spLocks noGrp="1"/>
          </p:cNvSpPr>
          <p:nvPr>
            <p:ph sz="half" idx="2"/>
          </p:nvPr>
        </p:nvSpPr>
        <p:spPr>
          <a:xfrm>
            <a:off x="4648200" y="1370013"/>
            <a:ext cx="3867150" cy="3262312"/>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e la date 4">
            <a:extLst>
              <a:ext uri="{FF2B5EF4-FFF2-40B4-BE49-F238E27FC236}">
                <a16:creationId xmlns:a16="http://schemas.microsoft.com/office/drawing/2014/main" id="{0B9F582D-ACDA-C1FF-4441-FA01353663C3}"/>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6" name="Espace réservé du pied de page 5">
            <a:extLst>
              <a:ext uri="{FF2B5EF4-FFF2-40B4-BE49-F238E27FC236}">
                <a16:creationId xmlns:a16="http://schemas.microsoft.com/office/drawing/2014/main" id="{FD23CF39-6D54-B036-C35A-AAA9B76A3D2B}"/>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7" name="Espace réservé du numéro de diapositive 6">
            <a:extLst>
              <a:ext uri="{FF2B5EF4-FFF2-40B4-BE49-F238E27FC236}">
                <a16:creationId xmlns:a16="http://schemas.microsoft.com/office/drawing/2014/main" id="{C54A942C-90E8-546F-736F-316E4ECD8F5E}"/>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1576961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1ADE92-09FC-EC06-1ED4-560391E85DCB}"/>
              </a:ext>
            </a:extLst>
          </p:cNvPr>
          <p:cNvSpPr>
            <a:spLocks noGrp="1"/>
          </p:cNvSpPr>
          <p:nvPr>
            <p:ph type="title"/>
          </p:nvPr>
        </p:nvSpPr>
        <p:spPr>
          <a:xfrm>
            <a:off x="630238" y="274638"/>
            <a:ext cx="7886700" cy="993775"/>
          </a:xfrm>
        </p:spPr>
        <p:txBody>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32BD15EA-CBD9-54B3-F8BB-9C5D67AC6A14}"/>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54BA23F1-093F-5DC0-1B4D-88D08780AF3C}"/>
              </a:ext>
            </a:extLst>
          </p:cNvPr>
          <p:cNvSpPr>
            <a:spLocks noGrp="1"/>
          </p:cNvSpPr>
          <p:nvPr>
            <p:ph sz="half" idx="2"/>
          </p:nvPr>
        </p:nvSpPr>
        <p:spPr>
          <a:xfrm>
            <a:off x="630238" y="1879600"/>
            <a:ext cx="3868737" cy="2762250"/>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u texte 4">
            <a:extLst>
              <a:ext uri="{FF2B5EF4-FFF2-40B4-BE49-F238E27FC236}">
                <a16:creationId xmlns:a16="http://schemas.microsoft.com/office/drawing/2014/main" id="{4BE7829B-B126-8FE6-DB35-5DE8FB07E554}"/>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ECCFB1E3-D349-96D5-C8AF-0EF013DBAD5F}"/>
              </a:ext>
            </a:extLst>
          </p:cNvPr>
          <p:cNvSpPr>
            <a:spLocks noGrp="1"/>
          </p:cNvSpPr>
          <p:nvPr>
            <p:ph sz="quarter" idx="4"/>
          </p:nvPr>
        </p:nvSpPr>
        <p:spPr>
          <a:xfrm>
            <a:off x="4629150" y="1879600"/>
            <a:ext cx="3887788" cy="2762250"/>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7" name="Espace réservé de la date 6">
            <a:extLst>
              <a:ext uri="{FF2B5EF4-FFF2-40B4-BE49-F238E27FC236}">
                <a16:creationId xmlns:a16="http://schemas.microsoft.com/office/drawing/2014/main" id="{D1C61AAE-EC72-B9D8-035B-D65FD2846757}"/>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8" name="Espace réservé du pied de page 7">
            <a:extLst>
              <a:ext uri="{FF2B5EF4-FFF2-40B4-BE49-F238E27FC236}">
                <a16:creationId xmlns:a16="http://schemas.microsoft.com/office/drawing/2014/main" id="{B4ED3B52-6523-9CA9-8E56-22AC06BD4213}"/>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9" name="Espace réservé du numéro de diapositive 8">
            <a:extLst>
              <a:ext uri="{FF2B5EF4-FFF2-40B4-BE49-F238E27FC236}">
                <a16:creationId xmlns:a16="http://schemas.microsoft.com/office/drawing/2014/main" id="{276BA2F8-3D94-B465-0E97-AF0C1B037710}"/>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211236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EF268A-B6FE-ACF0-156F-014FFBF3E8AA}"/>
              </a:ext>
            </a:extLst>
          </p:cNvPr>
          <p:cNvSpPr>
            <a:spLocks noGrp="1"/>
          </p:cNvSpPr>
          <p:nvPr>
            <p:ph type="title"/>
          </p:nvPr>
        </p:nvSpPr>
        <p:spPr/>
        <p:txBody>
          <a:bodyPr/>
          <a:lstStyle/>
          <a:p>
            <a:r>
              <a:rPr lang="fr-CA"/>
              <a:t>Modifier le style du titre</a:t>
            </a:r>
            <a:endParaRPr lang="fr-FR"/>
          </a:p>
        </p:txBody>
      </p:sp>
      <p:sp>
        <p:nvSpPr>
          <p:cNvPr id="3" name="Espace réservé de la date 2">
            <a:extLst>
              <a:ext uri="{FF2B5EF4-FFF2-40B4-BE49-F238E27FC236}">
                <a16:creationId xmlns:a16="http://schemas.microsoft.com/office/drawing/2014/main" id="{8A254389-70B3-D4D4-A1B9-378E322DFF85}"/>
              </a:ext>
            </a:extLst>
          </p:cNvPr>
          <p:cNvSpPr>
            <a:spLocks noGrp="1"/>
          </p:cNvSpPr>
          <p:nvPr>
            <p:ph type="dt" sz="half" idx="10"/>
          </p:nvPr>
        </p:nvSpPr>
        <p:spPr>
          <a:xfrm>
            <a:off x="628650" y="4767263"/>
            <a:ext cx="2057400" cy="274637"/>
          </a:xfrm>
          <a:prstGeom prst="rect">
            <a:avLst/>
          </a:prstGeom>
        </p:spPr>
        <p:txBody>
          <a:bodyPr/>
          <a:lstStyle/>
          <a:p>
            <a:endParaRPr lang="fr-FR"/>
          </a:p>
        </p:txBody>
      </p:sp>
      <p:sp>
        <p:nvSpPr>
          <p:cNvPr id="4" name="Espace réservé du pied de page 3">
            <a:extLst>
              <a:ext uri="{FF2B5EF4-FFF2-40B4-BE49-F238E27FC236}">
                <a16:creationId xmlns:a16="http://schemas.microsoft.com/office/drawing/2014/main" id="{EE1AA6A5-7A92-F9C8-BD25-EF352EDBBE38}"/>
              </a:ext>
            </a:extLst>
          </p:cNvPr>
          <p:cNvSpPr>
            <a:spLocks noGrp="1"/>
          </p:cNvSpPr>
          <p:nvPr>
            <p:ph type="ftr" sz="quarter" idx="11"/>
          </p:nvPr>
        </p:nvSpPr>
        <p:spPr>
          <a:xfrm>
            <a:off x="3028950" y="4767263"/>
            <a:ext cx="3086100" cy="274637"/>
          </a:xfrm>
          <a:prstGeom prst="rect">
            <a:avLst/>
          </a:prstGeom>
        </p:spPr>
        <p:txBody>
          <a:bodyPr/>
          <a:lstStyle/>
          <a:p>
            <a:endParaRPr lang="fr-FR"/>
          </a:p>
        </p:txBody>
      </p:sp>
      <p:sp>
        <p:nvSpPr>
          <p:cNvPr id="5" name="Espace réservé du numéro de diapositive 4">
            <a:extLst>
              <a:ext uri="{FF2B5EF4-FFF2-40B4-BE49-F238E27FC236}">
                <a16:creationId xmlns:a16="http://schemas.microsoft.com/office/drawing/2014/main" id="{872948D1-1ACA-A473-C31A-A2C1DC948B31}"/>
              </a:ext>
            </a:extLst>
          </p:cNvPr>
          <p:cNvSpPr>
            <a:spLocks noGrp="1"/>
          </p:cNvSpPr>
          <p:nvPr>
            <p:ph type="sldNum" sz="quarter" idx="12"/>
          </p:nvPr>
        </p:nvSpPr>
        <p:spPr/>
        <p:txBody>
          <a:bodyPr/>
          <a:lstStyle/>
          <a:p>
            <a:fld id="{149DD838-1129-6148-A7BF-6F08E0F6AC46}" type="slidenum">
              <a:rPr lang="fr-FR" smtClean="0"/>
              <a:t>‹n°›</a:t>
            </a:fld>
            <a:endParaRPr lang="fr-FR"/>
          </a:p>
        </p:txBody>
      </p:sp>
    </p:spTree>
    <p:extLst>
      <p:ext uri="{BB962C8B-B14F-4D97-AF65-F5344CB8AC3E}">
        <p14:creationId xmlns:p14="http://schemas.microsoft.com/office/powerpoint/2010/main" val="17678498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82C5E1A-59D4-F2BB-A40A-F5D7242BF629}"/>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ACB597F8-23F4-A1D5-F5D1-674BE97099B8}"/>
              </a:ext>
            </a:extLst>
          </p:cNvPr>
          <p:cNvSpPr>
            <a:spLocks noGrp="1"/>
          </p:cNvSpPr>
          <p:nvPr>
            <p:ph type="body" idx="1"/>
          </p:nvPr>
        </p:nvSpPr>
        <p:spPr>
          <a:xfrm>
            <a:off x="628650" y="1369218"/>
            <a:ext cx="7886700" cy="3263504"/>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numéro de diapositive 5">
            <a:extLst>
              <a:ext uri="{FF2B5EF4-FFF2-40B4-BE49-F238E27FC236}">
                <a16:creationId xmlns:a16="http://schemas.microsoft.com/office/drawing/2014/main" id="{82E34AF0-445D-62D3-3A1C-E73C8E17CE52}"/>
              </a:ext>
            </a:extLst>
          </p:cNvPr>
          <p:cNvSpPr>
            <a:spLocks noGrp="1"/>
          </p:cNvSpPr>
          <p:nvPr>
            <p:ph type="sldNum" sz="quarter" idx="4"/>
          </p:nvPr>
        </p:nvSpPr>
        <p:spPr>
          <a:xfrm>
            <a:off x="3170001" y="4793204"/>
            <a:ext cx="2057400" cy="273844"/>
          </a:xfrm>
          <a:prstGeom prst="rect">
            <a:avLst/>
          </a:prstGeom>
        </p:spPr>
        <p:txBody>
          <a:bodyPr vert="horz" lIns="91440" tIns="45720" rIns="91440" bIns="45720" rtlCol="0" anchor="ctr"/>
          <a:lstStyle>
            <a:lvl1pPr algn="ctr">
              <a:defRPr sz="900">
                <a:solidFill>
                  <a:schemeClr val="tx1">
                    <a:tint val="82000"/>
                  </a:schemeClr>
                </a:solidFill>
              </a:defRPr>
            </a:lvl1pPr>
          </a:lstStyle>
          <a:p>
            <a:fld id="{44E5141B-28EE-8647-9D9F-ADA8C05D7683}" type="slidenum">
              <a:rPr lang="fr-FR" smtClean="0"/>
              <a:pPr/>
              <a:t>‹n°›</a:t>
            </a:fld>
            <a:endParaRPr lang="fr-FR" dirty="0"/>
          </a:p>
        </p:txBody>
      </p:sp>
    </p:spTree>
    <p:extLst>
      <p:ext uri="{BB962C8B-B14F-4D97-AF65-F5344CB8AC3E}">
        <p14:creationId xmlns:p14="http://schemas.microsoft.com/office/powerpoint/2010/main" val="2763703820"/>
      </p:ext>
    </p:extLst>
  </p:cSld>
  <p:clrMap bg1="lt1" tx1="dk1" bg2="lt2" tx2="dk2" accent1="accent1" accent2="accent2" accent3="accent3" accent4="accent4" accent5="accent5" accent6="accent6" hlink="hlink" folHlink="folHlink"/>
  <p:sldLayoutIdLst>
    <p:sldLayoutId id="2147484136" r:id="rId1"/>
    <p:sldLayoutId id="2147484137" r:id="rId2"/>
    <p:sldLayoutId id="2147484148" r:id="rId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5E8011C-C267-BC38-7FFE-BD5A49AFA998}"/>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75165F51-73CA-F4E7-17A3-D84440510CAB}"/>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numéro de diapositive 5">
            <a:extLst>
              <a:ext uri="{FF2B5EF4-FFF2-40B4-BE49-F238E27FC236}">
                <a16:creationId xmlns:a16="http://schemas.microsoft.com/office/drawing/2014/main" id="{ED3CCA33-7588-9490-CB62-0ABD6AD63E1E}"/>
              </a:ext>
            </a:extLst>
          </p:cNvPr>
          <p:cNvSpPr>
            <a:spLocks noGrp="1"/>
          </p:cNvSpPr>
          <p:nvPr>
            <p:ph type="sldNum" sz="quarter" idx="4"/>
          </p:nvPr>
        </p:nvSpPr>
        <p:spPr>
          <a:xfrm>
            <a:off x="2832776" y="4733925"/>
            <a:ext cx="2057400" cy="274637"/>
          </a:xfrm>
          <a:prstGeom prst="rect">
            <a:avLst/>
          </a:prstGeom>
        </p:spPr>
        <p:txBody>
          <a:bodyPr vert="horz" lIns="91440" tIns="45720" rIns="91440" bIns="45720" rtlCol="0" anchor="ctr"/>
          <a:lstStyle>
            <a:lvl1pPr algn="ctr">
              <a:defRPr sz="1200">
                <a:solidFill>
                  <a:schemeClr val="tx1">
                    <a:tint val="82000"/>
                  </a:schemeClr>
                </a:solidFill>
              </a:defRPr>
            </a:lvl1pPr>
          </a:lstStyle>
          <a:p>
            <a:fld id="{149DD838-1129-6148-A7BF-6F08E0F6AC46}" type="slidenum">
              <a:rPr lang="fr-FR" smtClean="0"/>
              <a:pPr/>
              <a:t>‹n°›</a:t>
            </a:fld>
            <a:endParaRPr lang="fr-FR"/>
          </a:p>
        </p:txBody>
      </p:sp>
    </p:spTree>
    <p:extLst>
      <p:ext uri="{BB962C8B-B14F-4D97-AF65-F5344CB8AC3E}">
        <p14:creationId xmlns:p14="http://schemas.microsoft.com/office/powerpoint/2010/main" val="241173628"/>
      </p:ext>
    </p:extLst>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5.xml"/><Relationship Id="rId5" Type="http://schemas.openxmlformats.org/officeDocument/2006/relationships/image" Target="../media/image6.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6.xml"/><Relationship Id="rId5" Type="http://schemas.openxmlformats.org/officeDocument/2006/relationships/image" Target="../media/image7.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7.xml"/><Relationship Id="rId5" Type="http://schemas.openxmlformats.org/officeDocument/2006/relationships/image" Target="../media/image8.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6A6A2187-596C-3A58-36FD-2316818B4EF5}"/>
              </a:ext>
            </a:extLst>
          </p:cNvPr>
          <p:cNvSpPr/>
          <p:nvPr/>
        </p:nvSpPr>
        <p:spPr>
          <a:xfrm>
            <a:off x="-155062" y="4473647"/>
            <a:ext cx="6464300" cy="523220"/>
          </a:xfrm>
          <a:prstGeom prst="rect">
            <a:avLst/>
          </a:prstGeom>
          <a:noFill/>
        </p:spPr>
        <p:txBody>
          <a:bodyPr wrap="square" lIns="72000" tIns="45720" rIns="7200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w="6600">
                  <a:solidFill>
                    <a:srgbClr val="59A5DA"/>
                  </a:solidFill>
                  <a:prstDash val="solid"/>
                </a:ln>
                <a:solidFill>
                  <a:srgbClr val="FFFFFF"/>
                </a:solidFill>
                <a:effectLst>
                  <a:outerShdw dist="38100" dir="2700000" algn="tl" rotWithShape="0">
                    <a:srgbClr val="59A5DA"/>
                  </a:outerShdw>
                  <a:reflection blurRad="6350" stA="60000" endA="900" endPos="60000" dist="29997" dir="5400000" sy="-100000" algn="bl" rotWithShape="0"/>
                </a:effectLst>
                <a:uLnTx/>
                <a:uFillTx/>
                <a:latin typeface="Arial"/>
                <a:ea typeface="+mn-ea"/>
                <a:cs typeface="+mn-cs"/>
              </a:rPr>
              <a:t>www.formation-cad.com</a:t>
            </a:r>
            <a:endParaRPr kumimoji="0" lang="fr-FR" sz="2800" b="1" i="0" u="none" strike="noStrike" kern="1200" cap="none" spc="0" normalizeH="0" baseline="0" noProof="0" dirty="0">
              <a:ln w="6600">
                <a:solidFill>
                  <a:srgbClr val="59A5DA"/>
                </a:solidFill>
                <a:prstDash val="solid"/>
              </a:ln>
              <a:solidFill>
                <a:srgbClr val="FFFFFF"/>
              </a:solidFill>
              <a:effectLst>
                <a:outerShdw dist="38100" dir="2700000" algn="tl" rotWithShape="0">
                  <a:srgbClr val="59A5DA"/>
                </a:outerShdw>
                <a:reflection blurRad="6350" stA="60000" endA="900" endPos="60000" dist="29997" dir="5400000" sy="-100000" algn="bl" rotWithShape="0"/>
              </a:effectLst>
              <a:uLnTx/>
              <a:uFillTx/>
              <a:latin typeface="Arial"/>
              <a:ea typeface="+mn-ea"/>
              <a:cs typeface="+mn-cs"/>
            </a:endParaRPr>
          </a:p>
        </p:txBody>
      </p:sp>
      <p:pic>
        <p:nvPicPr>
          <p:cNvPr id="27" name="Image 26">
            <a:extLst>
              <a:ext uri="{FF2B5EF4-FFF2-40B4-BE49-F238E27FC236}">
                <a16:creationId xmlns:a16="http://schemas.microsoft.com/office/drawing/2014/main" id="{E12782FF-284A-8351-C3B6-23B796337C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74" y="4213872"/>
            <a:ext cx="984514" cy="9296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Image 4">
            <a:extLst>
              <a:ext uri="{FF2B5EF4-FFF2-40B4-BE49-F238E27FC236}">
                <a16:creationId xmlns:a16="http://schemas.microsoft.com/office/drawing/2014/main" id="{13549516-B22C-E777-AC34-20545D8D207D}"/>
              </a:ext>
            </a:extLst>
          </p:cNvPr>
          <p:cNvPicPr>
            <a:picLocks noChangeAspect="1"/>
          </p:cNvPicPr>
          <p:nvPr/>
        </p:nvPicPr>
        <p:blipFill rotWithShape="1">
          <a:blip r:embed="rId5">
            <a:alphaModFix amt="9000"/>
            <a:extLst>
              <a:ext uri="{28A0092B-C50C-407E-A947-70E740481C1C}">
                <a14:useLocalDpi xmlns:a14="http://schemas.microsoft.com/office/drawing/2010/main" val="0"/>
              </a:ext>
            </a:extLst>
          </a:blip>
          <a:srcRect t="12668" b="16408"/>
          <a:stretch/>
        </p:blipFill>
        <p:spPr>
          <a:xfrm rot="10800000">
            <a:off x="11574" y="4469"/>
            <a:ext cx="9143999" cy="4140109"/>
          </a:xfrm>
          <a:prstGeom prst="rect">
            <a:avLst/>
          </a:prstGeom>
          <a:solidFill>
            <a:schemeClr val="bg1"/>
          </a:solidFill>
        </p:spPr>
      </p:pic>
      <p:sp>
        <p:nvSpPr>
          <p:cNvPr id="9" name="Rectangle 8">
            <a:extLst>
              <a:ext uri="{FF2B5EF4-FFF2-40B4-BE49-F238E27FC236}">
                <a16:creationId xmlns:a16="http://schemas.microsoft.com/office/drawing/2014/main" id="{FB58366A-F76A-6F1C-CBE2-2DFC21E65D38}"/>
              </a:ext>
            </a:extLst>
          </p:cNvPr>
          <p:cNvSpPr/>
          <p:nvPr/>
        </p:nvSpPr>
        <p:spPr>
          <a:xfrm>
            <a:off x="-683700" y="408243"/>
            <a:ext cx="6992938" cy="2123658"/>
          </a:xfrm>
          <a:prstGeom prst="rect">
            <a:avLst/>
          </a:prstGeom>
          <a:noFill/>
        </p:spPr>
        <p:txBody>
          <a:bodyPr wrap="square" lIns="91440" tIns="45720" rIns="91440" bIns="45720">
            <a:spAutoFit/>
          </a:bodyPr>
          <a:lstStyle/>
          <a:p>
            <a:pPr algn="ctr"/>
            <a:r>
              <a:rPr kumimoji="0" lang="fr-CA" sz="8800" b="1" i="0" u="none" strike="noStrike" kern="1200" normalizeH="0" baseline="0" noProof="0" dirty="0">
                <a:ln w="12700">
                  <a:solidFill>
                    <a:schemeClr val="tx1"/>
                  </a:solidFill>
                  <a:prstDash val="solid"/>
                </a:ln>
                <a:solidFill>
                  <a:srgbClr val="FFE36C"/>
                </a:solidFill>
                <a:effectLst>
                  <a:outerShdw dist="38100" dir="2640000" algn="bl" rotWithShape="0">
                    <a:schemeClr val="tx2">
                      <a:lumMod val="75000"/>
                    </a:schemeClr>
                  </a:outerShdw>
                  <a:reflection blurRad="6350" stA="55000" endA="300" endPos="45500" dir="5400000" sy="-100000" algn="bl" rotWithShape="0"/>
                </a:effectLst>
                <a:uLnTx/>
                <a:uFillTx/>
                <a:latin typeface="Arial"/>
                <a:ea typeface="+mj-ea"/>
                <a:cs typeface="+mj-cs"/>
              </a:rPr>
              <a:t>Power Bi</a:t>
            </a:r>
            <a:endParaRPr kumimoji="0" lang="fr-CA" sz="4400" b="1" i="1" u="none" strike="noStrike" kern="1200" normalizeH="0" baseline="0" noProof="0" dirty="0">
              <a:ln w="12700">
                <a:solidFill>
                  <a:schemeClr val="tx1"/>
                </a:solidFill>
                <a:prstDash val="solid"/>
              </a:ln>
              <a:solidFill>
                <a:srgbClr val="FFE36C"/>
              </a:solidFill>
              <a:effectLst/>
              <a:uLnTx/>
              <a:uFillTx/>
              <a:latin typeface="Arial"/>
              <a:ea typeface="+mj-ea"/>
              <a:cs typeface="+mj-cs"/>
            </a:endParaRPr>
          </a:p>
          <a:p>
            <a:pPr algn="ctr"/>
            <a:r>
              <a:rPr lang="fr-CA" sz="4400" b="1" i="1" dirty="0">
                <a:ln w="12700">
                  <a:solidFill>
                    <a:schemeClr val="tx1"/>
                  </a:solidFill>
                  <a:prstDash val="solid"/>
                </a:ln>
                <a:solidFill>
                  <a:srgbClr val="FFE36C"/>
                </a:solidFill>
                <a:latin typeface="Arial"/>
                <a:ea typeface="+mj-ea"/>
                <a:cs typeface="+mj-cs"/>
              </a:rPr>
              <a:t>Les fondamentaux</a:t>
            </a:r>
            <a:endParaRPr lang="fr-FR" sz="4400" b="1" i="1" dirty="0">
              <a:ln w="12700">
                <a:solidFill>
                  <a:schemeClr val="tx1"/>
                </a:solidFill>
                <a:prstDash val="solid"/>
              </a:ln>
              <a:solidFill>
                <a:srgbClr val="FFE36C"/>
              </a:solidFill>
              <a:effectLst/>
            </a:endParaRPr>
          </a:p>
        </p:txBody>
      </p:sp>
      <p:pic>
        <p:nvPicPr>
          <p:cNvPr id="1028" name="Picture 4" descr="Power BI Logo [Microsoft] - PNG Logo Vector Brand Downloads (SVG, EPS)">
            <a:extLst>
              <a:ext uri="{FF2B5EF4-FFF2-40B4-BE49-F238E27FC236}">
                <a16:creationId xmlns:a16="http://schemas.microsoft.com/office/drawing/2014/main" id="{39BE048F-FC7A-FE55-8426-1AA3E5C60D6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76272" y="1180869"/>
            <a:ext cx="3424226" cy="253646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758587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281EE-F2E5-545C-7362-0ABBC183EF54}"/>
            </a:ext>
          </a:extLst>
        </p:cNvPr>
        <p:cNvGrpSpPr/>
        <p:nvPr/>
      </p:nvGrpSpPr>
      <p:grpSpPr>
        <a:xfrm>
          <a:off x="0" y="0"/>
          <a:ext cx="0" cy="0"/>
          <a:chOff x="0" y="0"/>
          <a:chExt cx="0" cy="0"/>
        </a:xfrm>
      </p:grpSpPr>
      <p:sp>
        <p:nvSpPr>
          <p:cNvPr id="40" name="Titre 1">
            <a:extLst>
              <a:ext uri="{FF2B5EF4-FFF2-40B4-BE49-F238E27FC236}">
                <a16:creationId xmlns:a16="http://schemas.microsoft.com/office/drawing/2014/main" id="{9E80222D-0811-3EB5-9ECC-11F22DB37905}"/>
              </a:ext>
            </a:extLst>
          </p:cNvPr>
          <p:cNvSpPr>
            <a:spLocks noGrp="1"/>
          </p:cNvSpPr>
          <p:nvPr/>
        </p:nvSpPr>
        <p:spPr>
          <a:xfrm>
            <a:off x="285749" y="533400"/>
            <a:ext cx="4318635" cy="425892"/>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A" sz="2800" b="1" dirty="0"/>
              <a:t>Power BI  flux de travail</a:t>
            </a:r>
          </a:p>
        </p:txBody>
      </p:sp>
      <p:sp>
        <p:nvSpPr>
          <p:cNvPr id="41" name="Rectangle 40">
            <a:extLst>
              <a:ext uri="{FF2B5EF4-FFF2-40B4-BE49-F238E27FC236}">
                <a16:creationId xmlns:a16="http://schemas.microsoft.com/office/drawing/2014/main" id="{F6435B8D-135F-EA45-E0DF-34255A421079}"/>
              </a:ext>
            </a:extLst>
          </p:cNvPr>
          <p:cNvSpPr/>
          <p:nvPr/>
        </p:nvSpPr>
        <p:spPr>
          <a:xfrm>
            <a:off x="398024" y="931234"/>
            <a:ext cx="5892538" cy="5611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a:p>
        </p:txBody>
      </p:sp>
      <p:sp>
        <p:nvSpPr>
          <p:cNvPr id="44" name="AutoShape 2" descr="https://www.linkedin.com/dms/prv/vid/D4E06AQGsAJoX05Q1Aw/messaging-attachmentFile/0/1700074050359?m=AQLxZfIxiRg02QAAAYvUUKIGTj0r2G_u5gzTFYE8bfAh-9dwsI-ltIHCpw&amp;ne=1&amp;v=beta&amp;t=jVWYmDRZHRN6xzykTKPUsHsIo6Np7wpPwvdEUeHyJVE">
            <a:extLst>
              <a:ext uri="{FF2B5EF4-FFF2-40B4-BE49-F238E27FC236}">
                <a16:creationId xmlns:a16="http://schemas.microsoft.com/office/drawing/2014/main" id="{ED4EB0FA-8AFC-B7E8-3AC6-D6D5CF36D9FC}"/>
              </a:ext>
            </a:extLst>
          </p:cNvPr>
          <p:cNvSpPr>
            <a:spLocks noChangeAspect="1" noChangeArrowheads="1"/>
          </p:cNvSpPr>
          <p:nvPr/>
        </p:nvSpPr>
        <p:spPr bwMode="auto">
          <a:xfrm flipV="1">
            <a:off x="5959133" y="3082130"/>
            <a:ext cx="960807" cy="9608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fr-CA"/>
          </a:p>
        </p:txBody>
      </p:sp>
      <p:sp>
        <p:nvSpPr>
          <p:cNvPr id="46" name="Rectangle 45">
            <a:extLst>
              <a:ext uri="{FF2B5EF4-FFF2-40B4-BE49-F238E27FC236}">
                <a16:creationId xmlns:a16="http://schemas.microsoft.com/office/drawing/2014/main" id="{57F61B18-0692-C736-DA5C-258056FFDB57}"/>
              </a:ext>
            </a:extLst>
          </p:cNvPr>
          <p:cNvSpPr/>
          <p:nvPr/>
        </p:nvSpPr>
        <p:spPr>
          <a:xfrm>
            <a:off x="92152" y="1920350"/>
            <a:ext cx="1640164" cy="684715"/>
          </a:xfrm>
          <a:prstGeom prst="rect">
            <a:avLst/>
          </a:prstGeom>
          <a:solidFill>
            <a:schemeClr val="accent4"/>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sz="1600" dirty="0"/>
              <a:t>Obtenir les données</a:t>
            </a:r>
            <a:endParaRPr lang="fr-CA" sz="1600" dirty="0">
              <a:ln>
                <a:solidFill>
                  <a:srgbClr val="FFC000"/>
                </a:solidFill>
              </a:ln>
              <a:solidFill>
                <a:schemeClr val="bg1">
                  <a:lumMod val="95000"/>
                </a:schemeClr>
              </a:solidFill>
            </a:endParaRPr>
          </a:p>
        </p:txBody>
      </p:sp>
      <p:sp>
        <p:nvSpPr>
          <p:cNvPr id="47" name="Flèche droite 4">
            <a:extLst>
              <a:ext uri="{FF2B5EF4-FFF2-40B4-BE49-F238E27FC236}">
                <a16:creationId xmlns:a16="http://schemas.microsoft.com/office/drawing/2014/main" id="{D324AEB7-46DC-1456-F10C-82B266D86231}"/>
              </a:ext>
            </a:extLst>
          </p:cNvPr>
          <p:cNvSpPr/>
          <p:nvPr/>
        </p:nvSpPr>
        <p:spPr>
          <a:xfrm>
            <a:off x="1780766" y="2150124"/>
            <a:ext cx="572481" cy="189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a:p>
        </p:txBody>
      </p:sp>
      <p:sp>
        <p:nvSpPr>
          <p:cNvPr id="48" name="Rectangle 47">
            <a:extLst>
              <a:ext uri="{FF2B5EF4-FFF2-40B4-BE49-F238E27FC236}">
                <a16:creationId xmlns:a16="http://schemas.microsoft.com/office/drawing/2014/main" id="{DF3AECD6-38C2-9B9E-1295-0704398109DB}"/>
              </a:ext>
            </a:extLst>
          </p:cNvPr>
          <p:cNvSpPr/>
          <p:nvPr/>
        </p:nvSpPr>
        <p:spPr>
          <a:xfrm>
            <a:off x="2434027" y="1943100"/>
            <a:ext cx="1567396" cy="685299"/>
          </a:xfrm>
          <a:prstGeom prst="rect">
            <a:avLst/>
          </a:prstGeom>
          <a:solidFill>
            <a:schemeClr val="accent4"/>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sz="1600" dirty="0"/>
              <a:t>Modéliser des données</a:t>
            </a:r>
          </a:p>
        </p:txBody>
      </p:sp>
      <p:sp>
        <p:nvSpPr>
          <p:cNvPr id="49" name="Rectangle 48">
            <a:extLst>
              <a:ext uri="{FF2B5EF4-FFF2-40B4-BE49-F238E27FC236}">
                <a16:creationId xmlns:a16="http://schemas.microsoft.com/office/drawing/2014/main" id="{15B08FCF-0EA9-A0D5-0322-87129CF60DD6}"/>
              </a:ext>
            </a:extLst>
          </p:cNvPr>
          <p:cNvSpPr/>
          <p:nvPr/>
        </p:nvSpPr>
        <p:spPr>
          <a:xfrm>
            <a:off x="4836587" y="1943099"/>
            <a:ext cx="1511611" cy="68471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sz="1600" dirty="0"/>
              <a:t>Visualiser des données</a:t>
            </a:r>
          </a:p>
        </p:txBody>
      </p:sp>
      <p:sp>
        <p:nvSpPr>
          <p:cNvPr id="50" name="Flèche droite 21">
            <a:extLst>
              <a:ext uri="{FF2B5EF4-FFF2-40B4-BE49-F238E27FC236}">
                <a16:creationId xmlns:a16="http://schemas.microsoft.com/office/drawing/2014/main" id="{F0E9BF03-84A8-39D9-9A6D-8E4FD4D2E3F5}"/>
              </a:ext>
            </a:extLst>
          </p:cNvPr>
          <p:cNvSpPr/>
          <p:nvPr/>
        </p:nvSpPr>
        <p:spPr>
          <a:xfrm>
            <a:off x="4132764" y="2156910"/>
            <a:ext cx="572481" cy="1760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a:p>
        </p:txBody>
      </p:sp>
      <p:sp>
        <p:nvSpPr>
          <p:cNvPr id="51" name="Rectangle 50">
            <a:extLst>
              <a:ext uri="{FF2B5EF4-FFF2-40B4-BE49-F238E27FC236}">
                <a16:creationId xmlns:a16="http://schemas.microsoft.com/office/drawing/2014/main" id="{192A4472-6472-53C8-75BF-466582B0DAD1}"/>
              </a:ext>
            </a:extLst>
          </p:cNvPr>
          <p:cNvSpPr/>
          <p:nvPr/>
        </p:nvSpPr>
        <p:spPr>
          <a:xfrm>
            <a:off x="7455823" y="1943099"/>
            <a:ext cx="1511611" cy="685299"/>
          </a:xfrm>
          <a:prstGeom prst="rect">
            <a:avLst/>
          </a:prstGeom>
          <a:solidFill>
            <a:schemeClr val="accent4"/>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sz="1600" dirty="0"/>
              <a:t>Partager des données / rapports</a:t>
            </a:r>
          </a:p>
        </p:txBody>
      </p:sp>
      <p:sp>
        <p:nvSpPr>
          <p:cNvPr id="52" name="Flèche droite 26">
            <a:extLst>
              <a:ext uri="{FF2B5EF4-FFF2-40B4-BE49-F238E27FC236}">
                <a16:creationId xmlns:a16="http://schemas.microsoft.com/office/drawing/2014/main" id="{F28A320E-DA3E-C8B3-34DF-4E7D595A8BB7}"/>
              </a:ext>
            </a:extLst>
          </p:cNvPr>
          <p:cNvSpPr/>
          <p:nvPr/>
        </p:nvSpPr>
        <p:spPr>
          <a:xfrm>
            <a:off x="6633699" y="2167915"/>
            <a:ext cx="572481" cy="189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a:p>
        </p:txBody>
      </p:sp>
      <p:sp>
        <p:nvSpPr>
          <p:cNvPr id="53" name="Rectangle 52">
            <a:extLst>
              <a:ext uri="{FF2B5EF4-FFF2-40B4-BE49-F238E27FC236}">
                <a16:creationId xmlns:a16="http://schemas.microsoft.com/office/drawing/2014/main" id="{5A5096DA-5FBD-B3B1-C2F9-DB3A9272F8B8}"/>
              </a:ext>
            </a:extLst>
          </p:cNvPr>
          <p:cNvSpPr/>
          <p:nvPr/>
        </p:nvSpPr>
        <p:spPr>
          <a:xfrm>
            <a:off x="375635" y="2961049"/>
            <a:ext cx="3347465" cy="175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fr-CA" dirty="0"/>
              <a:t>Transformer des données</a:t>
            </a:r>
          </a:p>
        </p:txBody>
      </p:sp>
      <p:pic>
        <p:nvPicPr>
          <p:cNvPr id="54" name="Picture 4" descr="Power BI Logo [Microsoft] - PNG Logo Vector Brand Downloads (SVG, EPS)">
            <a:extLst>
              <a:ext uri="{FF2B5EF4-FFF2-40B4-BE49-F238E27FC236}">
                <a16:creationId xmlns:a16="http://schemas.microsoft.com/office/drawing/2014/main" id="{7A061F15-E531-2751-9347-29918717F1A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40249" y="48002"/>
            <a:ext cx="1310574" cy="97079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04937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0240C-6C24-0BF6-4B1F-5B355B3B03D7}"/>
            </a:ext>
          </a:extLst>
        </p:cNvPr>
        <p:cNvGrpSpPr/>
        <p:nvPr/>
      </p:nvGrpSpPr>
      <p:grpSpPr>
        <a:xfrm>
          <a:off x="0" y="0"/>
          <a:ext cx="0" cy="0"/>
          <a:chOff x="0" y="0"/>
          <a:chExt cx="0" cy="0"/>
        </a:xfrm>
      </p:grpSpPr>
      <p:pic>
        <p:nvPicPr>
          <p:cNvPr id="5" name="Image 4">
            <a:extLst>
              <a:ext uri="{FF2B5EF4-FFF2-40B4-BE49-F238E27FC236}">
                <a16:creationId xmlns:a16="http://schemas.microsoft.com/office/drawing/2014/main" id="{F4504004-6BC2-E5EC-AA44-414C04FE7D58}"/>
              </a:ext>
            </a:extLst>
          </p:cNvPr>
          <p:cNvPicPr>
            <a:picLocks noChangeAspect="1"/>
          </p:cNvPicPr>
          <p:nvPr/>
        </p:nvPicPr>
        <p:blipFill rotWithShape="1">
          <a:blip r:embed="rId4">
            <a:alphaModFix amt="9000"/>
            <a:extLst>
              <a:ext uri="{28A0092B-C50C-407E-A947-70E740481C1C}">
                <a14:useLocalDpi xmlns:a14="http://schemas.microsoft.com/office/drawing/2010/main" val="0"/>
              </a:ext>
            </a:extLst>
          </a:blip>
          <a:srcRect t="12668" b="16408"/>
          <a:stretch/>
        </p:blipFill>
        <p:spPr>
          <a:xfrm rot="10800000">
            <a:off x="11574" y="-38066"/>
            <a:ext cx="9143999" cy="4209403"/>
          </a:xfrm>
          <a:prstGeom prst="rect">
            <a:avLst/>
          </a:prstGeom>
          <a:solidFill>
            <a:schemeClr val="bg1"/>
          </a:solidFill>
        </p:spPr>
      </p:pic>
      <p:sp>
        <p:nvSpPr>
          <p:cNvPr id="3" name="ZoneTexte 1">
            <a:extLst>
              <a:ext uri="{FF2B5EF4-FFF2-40B4-BE49-F238E27FC236}">
                <a16:creationId xmlns:a16="http://schemas.microsoft.com/office/drawing/2014/main" id="{C53A88A9-C308-1AA6-5E11-4E2A0B5C4BE8}"/>
              </a:ext>
            </a:extLst>
          </p:cNvPr>
          <p:cNvSpPr txBox="1"/>
          <p:nvPr/>
        </p:nvSpPr>
        <p:spPr>
          <a:xfrm>
            <a:off x="1542553" y="106330"/>
            <a:ext cx="5677336" cy="461665"/>
          </a:xfrm>
          <a:prstGeom prst="rect">
            <a:avLst/>
          </a:prstGeom>
          <a:noFill/>
          <a:ln>
            <a:noFill/>
          </a:ln>
        </p:spPr>
        <p:txBody>
          <a:bodyPr wrap="square" rtlCol="0">
            <a:spAutoFit/>
          </a:bodyPr>
          <a:lstStyle/>
          <a:p>
            <a:pPr algn="ctr">
              <a:defRPr/>
            </a:pPr>
            <a:r>
              <a:rPr lang="fr-FR" sz="2400" b="1" dirty="0">
                <a:ln w="12700">
                  <a:noFill/>
                  <a:prstDash val="solid"/>
                </a:ln>
                <a:latin typeface="+mj-lt"/>
              </a:rPr>
              <a:t>Le schéma en étoile </a:t>
            </a:r>
          </a:p>
        </p:txBody>
      </p:sp>
      <p:sp>
        <p:nvSpPr>
          <p:cNvPr id="2" name="Text Placeholder 6">
            <a:extLst>
              <a:ext uri="{FF2B5EF4-FFF2-40B4-BE49-F238E27FC236}">
                <a16:creationId xmlns:a16="http://schemas.microsoft.com/office/drawing/2014/main" id="{54E9E228-B02C-3941-B458-23CB2D67B476}"/>
              </a:ext>
            </a:extLst>
          </p:cNvPr>
          <p:cNvSpPr txBox="1">
            <a:spLocks/>
          </p:cNvSpPr>
          <p:nvPr/>
        </p:nvSpPr>
        <p:spPr>
          <a:xfrm>
            <a:off x="4491420" y="1160836"/>
            <a:ext cx="4392488" cy="1296144"/>
          </a:xfrm>
          <a:prstGeom prst="rect">
            <a:avLst/>
          </a:prstGeom>
        </p:spPr>
        <p:txBody>
          <a:bodyPr/>
          <a:lstStyle>
            <a:defPPr>
              <a:defRPr lang="fr-FR"/>
            </a:defPPr>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CA" sz="1200" b="1" dirty="0">
                <a:solidFill>
                  <a:srgbClr val="00B050"/>
                </a:solidFill>
              </a:rPr>
              <a:t>Table de faits</a:t>
            </a:r>
            <a:r>
              <a:rPr lang="fr-CA" sz="1200" dirty="0">
                <a:solidFill>
                  <a:srgbClr val="00B050"/>
                </a:solidFill>
              </a:rPr>
              <a:t> </a:t>
            </a:r>
            <a:r>
              <a:rPr lang="fr-CA" sz="1200" dirty="0"/>
              <a:t>: C'est la table centrale du schéma en étoile. Elle contient les mesures de performance et les indicateurs clés (comme les ventes totales, le nombre d'articles vendus, etc.) Les enregistrements dans la table de faits sont souvent le résultat d'un événement ou d'une transaction</a:t>
            </a:r>
            <a:r>
              <a:rPr lang="fr-CA" sz="1000" dirty="0"/>
              <a:t>.</a:t>
            </a:r>
          </a:p>
        </p:txBody>
      </p:sp>
      <p:pic>
        <p:nvPicPr>
          <p:cNvPr id="8" name="Picture 7" descr="Image shows an illustration of a star schema.">
            <a:extLst>
              <a:ext uri="{FF2B5EF4-FFF2-40B4-BE49-F238E27FC236}">
                <a16:creationId xmlns:a16="http://schemas.microsoft.com/office/drawing/2014/main" id="{E4062959-19B9-7E9E-3D56-A589F49E01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4956" y="1186177"/>
            <a:ext cx="3787357" cy="258594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C739653B-805C-0761-48EB-06862951D0B0}"/>
              </a:ext>
            </a:extLst>
          </p:cNvPr>
          <p:cNvSpPr/>
          <p:nvPr/>
        </p:nvSpPr>
        <p:spPr>
          <a:xfrm>
            <a:off x="1611100" y="1978265"/>
            <a:ext cx="1152128" cy="13681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a:p>
        </p:txBody>
      </p:sp>
      <p:cxnSp>
        <p:nvCxnSpPr>
          <p:cNvPr id="10" name="Connecteur droit avec flèche 5">
            <a:extLst>
              <a:ext uri="{FF2B5EF4-FFF2-40B4-BE49-F238E27FC236}">
                <a16:creationId xmlns:a16="http://schemas.microsoft.com/office/drawing/2014/main" id="{EF335ECD-5E48-A330-2456-A4DE4BDA5102}"/>
              </a:ext>
            </a:extLst>
          </p:cNvPr>
          <p:cNvCxnSpPr/>
          <p:nvPr/>
        </p:nvCxnSpPr>
        <p:spPr>
          <a:xfrm flipV="1">
            <a:off x="2208634" y="1330193"/>
            <a:ext cx="2282786" cy="64807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1" name="Text Placeholder 6">
            <a:extLst>
              <a:ext uri="{FF2B5EF4-FFF2-40B4-BE49-F238E27FC236}">
                <a16:creationId xmlns:a16="http://schemas.microsoft.com/office/drawing/2014/main" id="{54E9E228-B02C-3941-B458-23CB2D67B476}"/>
              </a:ext>
            </a:extLst>
          </p:cNvPr>
          <p:cNvSpPr txBox="1">
            <a:spLocks/>
          </p:cNvSpPr>
          <p:nvPr/>
        </p:nvSpPr>
        <p:spPr>
          <a:xfrm>
            <a:off x="4489625" y="2842361"/>
            <a:ext cx="4392488" cy="1296144"/>
          </a:xfrm>
          <a:prstGeom prst="rect">
            <a:avLst/>
          </a:prstGeom>
        </p:spPr>
        <p:txBody>
          <a:bodyPr/>
          <a:lstStyle>
            <a:defPPr>
              <a:defRPr lang="fr-FR"/>
            </a:defPPr>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CA" sz="1200" b="1" dirty="0">
                <a:solidFill>
                  <a:srgbClr val="0070C0"/>
                </a:solidFill>
              </a:rPr>
              <a:t>Tables de dimensions</a:t>
            </a:r>
            <a:r>
              <a:rPr lang="fr-CA" sz="1200" dirty="0">
                <a:solidFill>
                  <a:srgbClr val="0070C0"/>
                </a:solidFill>
              </a:rPr>
              <a:t> </a:t>
            </a:r>
            <a:r>
              <a:rPr lang="fr-CA" sz="1200" dirty="0"/>
              <a:t>: Ces tables sont connectées à la table de faits. Chaque table de dimension contient des données descriptives liées aux dimensions de la table de faits (comme le temps, le lieu, le client, le produit, etc.). Les dimensions aident à contextualiser les données de faits et sont essentielles pour les requêtes et les rapports.</a:t>
            </a:r>
          </a:p>
          <a:p>
            <a:pPr marL="0" indent="0">
              <a:buNone/>
            </a:pPr>
            <a:endParaRPr lang="fr-CA" sz="1200" dirty="0"/>
          </a:p>
          <a:p>
            <a:pPr marL="0" indent="0">
              <a:buNone/>
            </a:pPr>
            <a:endParaRPr lang="fr-CA" sz="1200" dirty="0"/>
          </a:p>
        </p:txBody>
      </p:sp>
      <p:sp>
        <p:nvSpPr>
          <p:cNvPr id="12" name="Rectangle 11">
            <a:extLst>
              <a:ext uri="{FF2B5EF4-FFF2-40B4-BE49-F238E27FC236}">
                <a16:creationId xmlns:a16="http://schemas.microsoft.com/office/drawing/2014/main" id="{8151CD21-DA9F-1C04-1C97-460938C4DD8D}"/>
              </a:ext>
            </a:extLst>
          </p:cNvPr>
          <p:cNvSpPr/>
          <p:nvPr/>
        </p:nvSpPr>
        <p:spPr>
          <a:xfrm>
            <a:off x="2763228" y="3274409"/>
            <a:ext cx="1008112" cy="43204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CA"/>
          </a:p>
        </p:txBody>
      </p:sp>
      <p:cxnSp>
        <p:nvCxnSpPr>
          <p:cNvPr id="13" name="Connecteur droit avec flèche 12">
            <a:extLst>
              <a:ext uri="{FF2B5EF4-FFF2-40B4-BE49-F238E27FC236}">
                <a16:creationId xmlns:a16="http://schemas.microsoft.com/office/drawing/2014/main" id="{CA1F76FF-9FC2-E2DE-286D-807C8EB4E810}"/>
              </a:ext>
            </a:extLst>
          </p:cNvPr>
          <p:cNvCxnSpPr/>
          <p:nvPr/>
        </p:nvCxnSpPr>
        <p:spPr>
          <a:xfrm flipV="1">
            <a:off x="3771340" y="2986377"/>
            <a:ext cx="792088" cy="504056"/>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pic>
        <p:nvPicPr>
          <p:cNvPr id="14" name="Picture 4" descr="Power BI Logo [Microsoft] - PNG Logo Vector Brand Downloads (SVG, EPS)">
            <a:extLst>
              <a:ext uri="{FF2B5EF4-FFF2-40B4-BE49-F238E27FC236}">
                <a16:creationId xmlns:a16="http://schemas.microsoft.com/office/drawing/2014/main" id="{A17CED18-3701-2316-F3CB-1E238F10209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68824" y="-2650"/>
            <a:ext cx="1310574" cy="97079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6668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AF711-773D-28D0-9444-F29327039C1E}"/>
            </a:ext>
          </a:extLst>
        </p:cNvPr>
        <p:cNvGrpSpPr/>
        <p:nvPr/>
      </p:nvGrpSpPr>
      <p:grpSpPr>
        <a:xfrm>
          <a:off x="0" y="0"/>
          <a:ext cx="0" cy="0"/>
          <a:chOff x="0" y="0"/>
          <a:chExt cx="0" cy="0"/>
        </a:xfrm>
      </p:grpSpPr>
      <p:pic>
        <p:nvPicPr>
          <p:cNvPr id="4" name="Picture 4" descr="Power BI Logo [Microsoft] - PNG Logo Vector Brand Downloads (SVG, EPS)">
            <a:extLst>
              <a:ext uri="{FF2B5EF4-FFF2-40B4-BE49-F238E27FC236}">
                <a16:creationId xmlns:a16="http://schemas.microsoft.com/office/drawing/2014/main" id="{1BA41C50-5A4E-30E5-E786-BAE1D8A9D48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7438" y="117036"/>
            <a:ext cx="1310574" cy="970796"/>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8E06FCC9-6727-D4D8-F095-3C718CB36038}"/>
              </a:ext>
            </a:extLst>
          </p:cNvPr>
          <p:cNvSpPr txBox="1"/>
          <p:nvPr/>
        </p:nvSpPr>
        <p:spPr>
          <a:xfrm>
            <a:off x="1747413" y="233102"/>
            <a:ext cx="4710836" cy="369332"/>
          </a:xfrm>
          <a:prstGeom prst="rect">
            <a:avLst/>
          </a:prstGeom>
          <a:noFill/>
        </p:spPr>
        <p:txBody>
          <a:bodyPr wrap="square" rtlCol="0">
            <a:spAutoFit/>
          </a:bodyPr>
          <a:lstStyle/>
          <a:p>
            <a:pPr algn="ctr"/>
            <a:r>
              <a:rPr lang="fr-CA" b="1" dirty="0"/>
              <a:t>Type de Relation</a:t>
            </a:r>
            <a:endParaRPr lang="en-CA" b="1" dirty="0"/>
          </a:p>
        </p:txBody>
      </p:sp>
      <p:sp>
        <p:nvSpPr>
          <p:cNvPr id="7" name="ZoneTexte 6">
            <a:extLst>
              <a:ext uri="{FF2B5EF4-FFF2-40B4-BE49-F238E27FC236}">
                <a16:creationId xmlns:a16="http://schemas.microsoft.com/office/drawing/2014/main" id="{D4982A0A-5B58-2A6E-14BB-BFB4AD659FF9}"/>
              </a:ext>
            </a:extLst>
          </p:cNvPr>
          <p:cNvSpPr txBox="1"/>
          <p:nvPr/>
        </p:nvSpPr>
        <p:spPr>
          <a:xfrm>
            <a:off x="335119" y="703753"/>
            <a:ext cx="5907696" cy="5909310"/>
          </a:xfrm>
          <a:prstGeom prst="rect">
            <a:avLst/>
          </a:prstGeom>
          <a:noFill/>
        </p:spPr>
        <p:txBody>
          <a:bodyPr wrap="square" rtlCol="0">
            <a:spAutoFit/>
          </a:bodyPr>
          <a:lstStyle/>
          <a:p>
            <a:r>
              <a:rPr lang="en-CA" dirty="0">
                <a:solidFill>
                  <a:srgbClr val="FFC000"/>
                </a:solidFill>
              </a:rPr>
              <a:t>Relation un-à-</a:t>
            </a:r>
            <a:r>
              <a:rPr lang="en-CA" dirty="0" err="1">
                <a:solidFill>
                  <a:srgbClr val="FFC000"/>
                </a:solidFill>
              </a:rPr>
              <a:t>plusieurs</a:t>
            </a:r>
            <a:r>
              <a:rPr lang="en-CA" dirty="0">
                <a:solidFill>
                  <a:srgbClr val="FFC000"/>
                </a:solidFill>
              </a:rPr>
              <a:t> (One-to-Many)</a:t>
            </a:r>
          </a:p>
          <a:p>
            <a:endParaRPr lang="en-CA" dirty="0"/>
          </a:p>
          <a:p>
            <a:r>
              <a:rPr lang="fr-FR" dirty="0"/>
              <a:t>C’est le type de relation le plus courant.</a:t>
            </a:r>
          </a:p>
          <a:p>
            <a:endParaRPr lang="fr-FR" dirty="0"/>
          </a:p>
          <a:p>
            <a:r>
              <a:rPr lang="fr-FR" dirty="0"/>
              <a:t>Exemple : Une table Produits (chaque produit a un ID unique) et une table Ventes (chaque vente est liée à un produit via l’ID du produit).</a:t>
            </a:r>
          </a:p>
          <a:p>
            <a:endParaRPr lang="fr-FR" dirty="0"/>
          </a:p>
          <a:p>
            <a:r>
              <a:rPr lang="fr-FR" dirty="0"/>
              <a:t>Table “un” : dimension (ex : Produits)</a:t>
            </a:r>
          </a:p>
          <a:p>
            <a:endParaRPr lang="fr-FR" dirty="0"/>
          </a:p>
          <a:p>
            <a:r>
              <a:rPr lang="fr-FR" dirty="0"/>
              <a:t>Table “plusieurs” : table de faits (ex : Ventes)</a:t>
            </a:r>
          </a:p>
          <a:p>
            <a:r>
              <a:rPr lang="fr-FR" dirty="0"/>
              <a:t>Symbole dans le modèle : 1 ↔ *</a:t>
            </a:r>
          </a:p>
          <a:p>
            <a:endParaRPr lang="fr-FR" dirty="0"/>
          </a:p>
          <a:p>
            <a:r>
              <a:rPr lang="fr-FR" dirty="0"/>
              <a:t>🟢 Recommandée pour la plupart des cas.</a:t>
            </a:r>
          </a:p>
          <a:p>
            <a:endParaRPr lang="en-CA" dirty="0"/>
          </a:p>
          <a:p>
            <a:endParaRPr lang="en-CA" dirty="0"/>
          </a:p>
          <a:p>
            <a:endParaRPr lang="en-CA" dirty="0"/>
          </a:p>
          <a:p>
            <a:endParaRPr lang="en-CA" dirty="0"/>
          </a:p>
          <a:p>
            <a:endParaRPr lang="en-CA" dirty="0"/>
          </a:p>
          <a:p>
            <a:endParaRPr lang="en-CA" dirty="0"/>
          </a:p>
          <a:p>
            <a:endParaRPr lang="en-CA" dirty="0"/>
          </a:p>
        </p:txBody>
      </p:sp>
      <p:pic>
        <p:nvPicPr>
          <p:cNvPr id="16" name="Image 15">
            <a:extLst>
              <a:ext uri="{FF2B5EF4-FFF2-40B4-BE49-F238E27FC236}">
                <a16:creationId xmlns:a16="http://schemas.microsoft.com/office/drawing/2014/main" id="{45E59DCE-1DC5-456E-6B89-83A60B46BC2E}"/>
              </a:ext>
            </a:extLst>
          </p:cNvPr>
          <p:cNvPicPr>
            <a:picLocks noChangeAspect="1"/>
          </p:cNvPicPr>
          <p:nvPr/>
        </p:nvPicPr>
        <p:blipFill>
          <a:blip r:embed="rId5"/>
          <a:stretch>
            <a:fillRect/>
          </a:stretch>
        </p:blipFill>
        <p:spPr>
          <a:xfrm>
            <a:off x="6600822" y="1233810"/>
            <a:ext cx="918159" cy="1800545"/>
          </a:xfrm>
          <a:prstGeom prst="rect">
            <a:avLst/>
          </a:prstGeom>
        </p:spPr>
      </p:pic>
    </p:spTree>
    <p:custDataLst>
      <p:tags r:id="rId1"/>
    </p:custDataLst>
    <p:extLst>
      <p:ext uri="{BB962C8B-B14F-4D97-AF65-F5344CB8AC3E}">
        <p14:creationId xmlns:p14="http://schemas.microsoft.com/office/powerpoint/2010/main" val="3837743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A7D76-2A30-F7BF-0A5C-85A358E2BF70}"/>
            </a:ext>
          </a:extLst>
        </p:cNvPr>
        <p:cNvGrpSpPr/>
        <p:nvPr/>
      </p:nvGrpSpPr>
      <p:grpSpPr>
        <a:xfrm>
          <a:off x="0" y="0"/>
          <a:ext cx="0" cy="0"/>
          <a:chOff x="0" y="0"/>
          <a:chExt cx="0" cy="0"/>
        </a:xfrm>
      </p:grpSpPr>
      <p:pic>
        <p:nvPicPr>
          <p:cNvPr id="4" name="Picture 4" descr="Power BI Logo [Microsoft] - PNG Logo Vector Brand Downloads (SVG, EPS)">
            <a:extLst>
              <a:ext uri="{FF2B5EF4-FFF2-40B4-BE49-F238E27FC236}">
                <a16:creationId xmlns:a16="http://schemas.microsoft.com/office/drawing/2014/main" id="{B9688ADA-C0FF-4952-16CF-3D1CDEBEA5C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7438" y="117036"/>
            <a:ext cx="1310574" cy="970796"/>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438BAD54-712F-6571-F9C7-EADF6D50049E}"/>
              </a:ext>
            </a:extLst>
          </p:cNvPr>
          <p:cNvSpPr txBox="1"/>
          <p:nvPr/>
        </p:nvSpPr>
        <p:spPr>
          <a:xfrm>
            <a:off x="1747413" y="233102"/>
            <a:ext cx="4710836" cy="369332"/>
          </a:xfrm>
          <a:prstGeom prst="rect">
            <a:avLst/>
          </a:prstGeom>
          <a:noFill/>
        </p:spPr>
        <p:txBody>
          <a:bodyPr wrap="square" rtlCol="0">
            <a:spAutoFit/>
          </a:bodyPr>
          <a:lstStyle/>
          <a:p>
            <a:pPr algn="ctr"/>
            <a:r>
              <a:rPr lang="fr-CA" b="1" dirty="0"/>
              <a:t>Type de Relation</a:t>
            </a:r>
            <a:endParaRPr lang="en-CA" b="1" dirty="0"/>
          </a:p>
        </p:txBody>
      </p:sp>
      <p:sp>
        <p:nvSpPr>
          <p:cNvPr id="7" name="ZoneTexte 6">
            <a:extLst>
              <a:ext uri="{FF2B5EF4-FFF2-40B4-BE49-F238E27FC236}">
                <a16:creationId xmlns:a16="http://schemas.microsoft.com/office/drawing/2014/main" id="{E0FB62F5-B9E3-E70F-2CF6-E9E40A96CC65}"/>
              </a:ext>
            </a:extLst>
          </p:cNvPr>
          <p:cNvSpPr txBox="1"/>
          <p:nvPr/>
        </p:nvSpPr>
        <p:spPr>
          <a:xfrm>
            <a:off x="335119" y="703753"/>
            <a:ext cx="5907696" cy="6463308"/>
          </a:xfrm>
          <a:prstGeom prst="rect">
            <a:avLst/>
          </a:prstGeom>
          <a:noFill/>
        </p:spPr>
        <p:txBody>
          <a:bodyPr wrap="square" rtlCol="0">
            <a:spAutoFit/>
          </a:bodyPr>
          <a:lstStyle/>
          <a:p>
            <a:r>
              <a:rPr lang="en-CA" dirty="0">
                <a:solidFill>
                  <a:srgbClr val="FFC000"/>
                </a:solidFill>
              </a:rPr>
              <a:t>One-to-One (1:1) — Relation un-à-un</a:t>
            </a:r>
            <a:br>
              <a:rPr lang="en-CA" dirty="0">
                <a:solidFill>
                  <a:srgbClr val="FFC000"/>
                </a:solidFill>
              </a:rPr>
            </a:br>
            <a:endParaRPr lang="en-CA" dirty="0"/>
          </a:p>
          <a:p>
            <a:r>
              <a:rPr lang="fr-FR" dirty="0"/>
              <a:t>Chaque valeur d’un champ dans la table A correspond à une seule valeur dans la table B.</a:t>
            </a:r>
            <a:br>
              <a:rPr lang="fr-FR" dirty="0"/>
            </a:br>
            <a:endParaRPr lang="fr-FR" dirty="0"/>
          </a:p>
          <a:p>
            <a:r>
              <a:rPr lang="fr-FR" dirty="0"/>
              <a:t>Les deux tables doivent avoir des colonnes avec valeurs uniques.</a:t>
            </a:r>
            <a:br>
              <a:rPr lang="fr-FR" dirty="0"/>
            </a:br>
            <a:endParaRPr lang="fr-FR" dirty="0"/>
          </a:p>
          <a:p>
            <a:r>
              <a:rPr lang="fr-FR" dirty="0"/>
              <a:t>Utilisée lorsque deux tables représentent des entités équivalentes ou très liées.</a:t>
            </a:r>
          </a:p>
          <a:p>
            <a:r>
              <a:rPr lang="fr-FR" b="1" dirty="0"/>
              <a:t>Exemple :</a:t>
            </a:r>
          </a:p>
          <a:p>
            <a:r>
              <a:rPr lang="fr-FR" dirty="0"/>
              <a:t>Table Utilisateurs et table </a:t>
            </a:r>
            <a:r>
              <a:rPr lang="fr-FR" dirty="0" err="1"/>
              <a:t>ProfilsUtilisateurs</a:t>
            </a:r>
            <a:r>
              <a:rPr lang="fr-FR" dirty="0"/>
              <a:t> contenant des détails supplémentaires.</a:t>
            </a:r>
            <a:br>
              <a:rPr lang="fr-FR" dirty="0"/>
            </a:br>
            <a:endParaRPr lang="fr-FR" dirty="0"/>
          </a:p>
          <a:p>
            <a:r>
              <a:rPr lang="fr-FR" dirty="0"/>
              <a:t>📌 Rarement utilisée, mais peut être utile pour séparer des colonnes dans un modèle complexe.</a:t>
            </a:r>
          </a:p>
          <a:p>
            <a:endParaRPr lang="en-CA" dirty="0"/>
          </a:p>
          <a:p>
            <a:endParaRPr lang="en-CA" dirty="0"/>
          </a:p>
          <a:p>
            <a:endParaRPr lang="en-CA" dirty="0"/>
          </a:p>
          <a:p>
            <a:endParaRPr lang="en-CA" dirty="0"/>
          </a:p>
          <a:p>
            <a:endParaRPr lang="en-CA" dirty="0"/>
          </a:p>
          <a:p>
            <a:endParaRPr lang="en-CA" dirty="0"/>
          </a:p>
          <a:p>
            <a:endParaRPr lang="en-CA" dirty="0"/>
          </a:p>
        </p:txBody>
      </p:sp>
      <p:pic>
        <p:nvPicPr>
          <p:cNvPr id="3" name="Image 2">
            <a:extLst>
              <a:ext uri="{FF2B5EF4-FFF2-40B4-BE49-F238E27FC236}">
                <a16:creationId xmlns:a16="http://schemas.microsoft.com/office/drawing/2014/main" id="{A80FE790-7568-284E-07E6-F8246997AC06}"/>
              </a:ext>
            </a:extLst>
          </p:cNvPr>
          <p:cNvPicPr>
            <a:picLocks noChangeAspect="1"/>
          </p:cNvPicPr>
          <p:nvPr/>
        </p:nvPicPr>
        <p:blipFill>
          <a:blip r:embed="rId5"/>
          <a:stretch>
            <a:fillRect/>
          </a:stretch>
        </p:blipFill>
        <p:spPr>
          <a:xfrm>
            <a:off x="6744664" y="1530388"/>
            <a:ext cx="1552792" cy="2781688"/>
          </a:xfrm>
          <a:prstGeom prst="rect">
            <a:avLst/>
          </a:prstGeom>
        </p:spPr>
      </p:pic>
    </p:spTree>
    <p:custDataLst>
      <p:tags r:id="rId1"/>
    </p:custDataLst>
    <p:extLst>
      <p:ext uri="{BB962C8B-B14F-4D97-AF65-F5344CB8AC3E}">
        <p14:creationId xmlns:p14="http://schemas.microsoft.com/office/powerpoint/2010/main" val="2980942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7A994-D3AD-2610-02B7-3DCBF43C26EE}"/>
            </a:ext>
          </a:extLst>
        </p:cNvPr>
        <p:cNvGrpSpPr/>
        <p:nvPr/>
      </p:nvGrpSpPr>
      <p:grpSpPr>
        <a:xfrm>
          <a:off x="0" y="0"/>
          <a:ext cx="0" cy="0"/>
          <a:chOff x="0" y="0"/>
          <a:chExt cx="0" cy="0"/>
        </a:xfrm>
      </p:grpSpPr>
      <p:pic>
        <p:nvPicPr>
          <p:cNvPr id="4" name="Picture 4" descr="Power BI Logo [Microsoft] - PNG Logo Vector Brand Downloads (SVG, EPS)">
            <a:extLst>
              <a:ext uri="{FF2B5EF4-FFF2-40B4-BE49-F238E27FC236}">
                <a16:creationId xmlns:a16="http://schemas.microsoft.com/office/drawing/2014/main" id="{E911246E-A5C1-DD55-9C52-05EF8A1FE20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7438" y="117036"/>
            <a:ext cx="1310574" cy="970796"/>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3D81D6CB-21C8-4F7B-E29B-AF563F6F64A8}"/>
              </a:ext>
            </a:extLst>
          </p:cNvPr>
          <p:cNvSpPr txBox="1"/>
          <p:nvPr/>
        </p:nvSpPr>
        <p:spPr>
          <a:xfrm>
            <a:off x="1747413" y="233102"/>
            <a:ext cx="4710836" cy="369332"/>
          </a:xfrm>
          <a:prstGeom prst="rect">
            <a:avLst/>
          </a:prstGeom>
          <a:noFill/>
        </p:spPr>
        <p:txBody>
          <a:bodyPr wrap="square" rtlCol="0">
            <a:spAutoFit/>
          </a:bodyPr>
          <a:lstStyle/>
          <a:p>
            <a:pPr algn="ctr"/>
            <a:r>
              <a:rPr lang="fr-CA" b="1" dirty="0"/>
              <a:t>Type de Relation</a:t>
            </a:r>
            <a:endParaRPr lang="en-CA" b="1" dirty="0"/>
          </a:p>
        </p:txBody>
      </p:sp>
      <p:sp>
        <p:nvSpPr>
          <p:cNvPr id="7" name="ZoneTexte 6">
            <a:extLst>
              <a:ext uri="{FF2B5EF4-FFF2-40B4-BE49-F238E27FC236}">
                <a16:creationId xmlns:a16="http://schemas.microsoft.com/office/drawing/2014/main" id="{F75B4C32-2791-C996-9A6E-5165B9996930}"/>
              </a:ext>
            </a:extLst>
          </p:cNvPr>
          <p:cNvSpPr txBox="1"/>
          <p:nvPr/>
        </p:nvSpPr>
        <p:spPr>
          <a:xfrm>
            <a:off x="335119" y="703753"/>
            <a:ext cx="5907696" cy="6463308"/>
          </a:xfrm>
          <a:prstGeom prst="rect">
            <a:avLst/>
          </a:prstGeom>
          <a:noFill/>
        </p:spPr>
        <p:txBody>
          <a:bodyPr wrap="square" rtlCol="0">
            <a:spAutoFit/>
          </a:bodyPr>
          <a:lstStyle/>
          <a:p>
            <a:r>
              <a:rPr lang="en-CA" dirty="0">
                <a:solidFill>
                  <a:srgbClr val="FFC000"/>
                </a:solidFill>
              </a:rPr>
              <a:t>Many-to-Many (:) — Relation </a:t>
            </a:r>
            <a:r>
              <a:rPr lang="en-CA" dirty="0" err="1">
                <a:solidFill>
                  <a:srgbClr val="FFC000"/>
                </a:solidFill>
              </a:rPr>
              <a:t>plusieurs</a:t>
            </a:r>
            <a:r>
              <a:rPr lang="en-CA" dirty="0">
                <a:solidFill>
                  <a:srgbClr val="FFC000"/>
                </a:solidFill>
              </a:rPr>
              <a:t>-à-</a:t>
            </a:r>
            <a:r>
              <a:rPr lang="en-CA" dirty="0" err="1">
                <a:solidFill>
                  <a:srgbClr val="FFC000"/>
                </a:solidFill>
              </a:rPr>
              <a:t>plusieurs</a:t>
            </a:r>
            <a:br>
              <a:rPr lang="en-CA" dirty="0">
                <a:solidFill>
                  <a:srgbClr val="FFC000"/>
                </a:solidFill>
              </a:rPr>
            </a:br>
            <a:endParaRPr lang="en-CA" dirty="0"/>
          </a:p>
          <a:p>
            <a:r>
              <a:rPr lang="fr-FR" dirty="0"/>
              <a:t>⚠️ Avancée. Utilisée lorsque aucune des deux tables n’a de colonne unique dans la relation.</a:t>
            </a:r>
            <a:br>
              <a:rPr lang="fr-FR" dirty="0"/>
            </a:br>
            <a:endParaRPr lang="fr-FR" dirty="0"/>
          </a:p>
          <a:p>
            <a:r>
              <a:rPr lang="fr-FR" dirty="0"/>
              <a:t>Disponible grâce aux modèles composites.</a:t>
            </a:r>
          </a:p>
          <a:p>
            <a:r>
              <a:rPr lang="fr-FR" dirty="0"/>
              <a:t>Avant cela, on devait créer une table de pont.</a:t>
            </a:r>
            <a:br>
              <a:rPr lang="fr-FR" dirty="0"/>
            </a:br>
            <a:endParaRPr lang="fr-FR" dirty="0"/>
          </a:p>
          <a:p>
            <a:r>
              <a:rPr lang="fr-FR" dirty="0"/>
              <a:t>Exemple :</a:t>
            </a:r>
          </a:p>
          <a:p>
            <a:r>
              <a:rPr lang="fr-FR" dirty="0"/>
              <a:t>Table Étudiants et table Cours → un étudiant peut suivre plusieurs cours, un cours peut avoir plusieurs étudiants.</a:t>
            </a:r>
            <a:br>
              <a:rPr lang="fr-FR" dirty="0"/>
            </a:br>
            <a:endParaRPr lang="fr-FR" dirty="0"/>
          </a:p>
          <a:p>
            <a:r>
              <a:rPr lang="fr-FR" dirty="0"/>
              <a:t>📌 Attention aux ambiguïtés et aux calculs incorrects. Nécessite parfois des mesures DAX précises (REMOVEFILTERS, TREATAS, etc.).</a:t>
            </a:r>
          </a:p>
          <a:p>
            <a:endParaRPr lang="en-CA" dirty="0"/>
          </a:p>
          <a:p>
            <a:endParaRPr lang="en-CA" dirty="0"/>
          </a:p>
          <a:p>
            <a:endParaRPr lang="en-CA" dirty="0"/>
          </a:p>
          <a:p>
            <a:endParaRPr lang="en-CA" dirty="0"/>
          </a:p>
          <a:p>
            <a:endParaRPr lang="en-CA" dirty="0"/>
          </a:p>
          <a:p>
            <a:endParaRPr lang="en-CA" dirty="0"/>
          </a:p>
          <a:p>
            <a:endParaRPr lang="en-CA" dirty="0"/>
          </a:p>
        </p:txBody>
      </p:sp>
      <p:pic>
        <p:nvPicPr>
          <p:cNvPr id="5" name="Image 4">
            <a:extLst>
              <a:ext uri="{FF2B5EF4-FFF2-40B4-BE49-F238E27FC236}">
                <a16:creationId xmlns:a16="http://schemas.microsoft.com/office/drawing/2014/main" id="{59642225-455F-FE11-2218-FA95E13A7F7E}"/>
              </a:ext>
            </a:extLst>
          </p:cNvPr>
          <p:cNvPicPr>
            <a:picLocks noChangeAspect="1"/>
          </p:cNvPicPr>
          <p:nvPr/>
        </p:nvPicPr>
        <p:blipFill>
          <a:blip r:embed="rId5"/>
          <a:stretch>
            <a:fillRect/>
          </a:stretch>
        </p:blipFill>
        <p:spPr>
          <a:xfrm>
            <a:off x="6664461" y="1534250"/>
            <a:ext cx="1781424" cy="1924319"/>
          </a:xfrm>
          <a:prstGeom prst="rect">
            <a:avLst/>
          </a:prstGeom>
        </p:spPr>
      </p:pic>
    </p:spTree>
    <p:custDataLst>
      <p:tags r:id="rId1"/>
    </p:custDataLst>
    <p:extLst>
      <p:ext uri="{BB962C8B-B14F-4D97-AF65-F5344CB8AC3E}">
        <p14:creationId xmlns:p14="http://schemas.microsoft.com/office/powerpoint/2010/main" val="22180221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17"/>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ecacaaf-e46b-4890-9a7b-582ab400ef0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DF443565C31AE4B976B63519244D4DD" ma:contentTypeVersion="12" ma:contentTypeDescription="Crée un document." ma:contentTypeScope="" ma:versionID="2d48b215a73f9b2eeb98503524a88205">
  <xsd:schema xmlns:xsd="http://www.w3.org/2001/XMLSchema" xmlns:xs="http://www.w3.org/2001/XMLSchema" xmlns:p="http://schemas.microsoft.com/office/2006/metadata/properties" xmlns:ns3="eecacaaf-e46b-4890-9a7b-582ab400ef0d" targetNamespace="http://schemas.microsoft.com/office/2006/metadata/properties" ma:root="true" ma:fieldsID="e8168e44f8d99a3df2c3badbfd58e3f0" ns3:_="">
    <xsd:import namespace="eecacaaf-e46b-4890-9a7b-582ab400ef0d"/>
    <xsd:element name="properties">
      <xsd:complexType>
        <xsd:sequence>
          <xsd:element name="documentManagement">
            <xsd:complexType>
              <xsd:all>
                <xsd:element ref="ns3:MediaServiceDateTaken" minOccurs="0"/>
                <xsd:element ref="ns3:_activity"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cacaaf-e46b-4890-9a7b-582ab400ef0d"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820AC5-D5CA-439B-A52F-FB52DB23CC2C}">
  <ds:schemaRefs>
    <ds:schemaRef ds:uri="http://purl.org/dc/dcmitype/"/>
    <ds:schemaRef ds:uri="http://schemas.openxmlformats.org/package/2006/metadata/core-properties"/>
    <ds:schemaRef ds:uri="http://purl.org/dc/terms/"/>
    <ds:schemaRef ds:uri="eecacaaf-e46b-4890-9a7b-582ab400ef0d"/>
    <ds:schemaRef ds:uri="http://schemas.microsoft.com/office/infopath/2007/PartnerControls"/>
    <ds:schemaRef ds:uri="http://schemas.microsoft.com/office/2006/documentManagement/types"/>
    <ds:schemaRef ds:uri="http://www.w3.org/XML/1998/namespace"/>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CA0C4324-7365-496A-81F4-D36E84AB1CCE}">
  <ds:schemaRefs>
    <ds:schemaRef ds:uri="http://schemas.microsoft.com/sharepoint/v3/contenttype/forms"/>
  </ds:schemaRefs>
</ds:datastoreItem>
</file>

<file path=customXml/itemProps3.xml><?xml version="1.0" encoding="utf-8"?>
<ds:datastoreItem xmlns:ds="http://schemas.openxmlformats.org/officeDocument/2006/customXml" ds:itemID="{C01889EF-D528-495E-A1F5-FF1315C329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cacaaf-e46b-4890-9a7b-582ab400ef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111752</TotalTime>
  <Words>420</Words>
  <Application>Microsoft Office PowerPoint</Application>
  <PresentationFormat>Affichage à l'écran (16:9)</PresentationFormat>
  <Paragraphs>62</Paragraphs>
  <Slides>6</Slides>
  <Notes>6</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6</vt:i4>
      </vt:variant>
    </vt:vector>
  </HeadingPairs>
  <TitlesOfParts>
    <vt:vector size="12" baseType="lpstr">
      <vt:lpstr>Aptos</vt:lpstr>
      <vt:lpstr>Aptos Display</vt:lpstr>
      <vt:lpstr>Arial</vt:lpstr>
      <vt:lpstr>Calibri</vt:lpstr>
      <vt:lpstr>Thème Office</vt:lpstr>
      <vt:lpstr>Conception personnalisée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Jonathan Delisle</dc:creator>
  <cp:lastModifiedBy>Formateur Dix</cp:lastModifiedBy>
  <cp:revision>107</cp:revision>
  <dcterms:created xsi:type="dcterms:W3CDTF">2021-01-22T18:31:13Z</dcterms:created>
  <dcterms:modified xsi:type="dcterms:W3CDTF">2025-06-11T21:52:24Z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69B037F3-8B89-48C4-96C2-0EFCB94BEB93</vt:lpwstr>
  </property>
  <property fmtid="{D5CDD505-2E9C-101B-9397-08002B2CF9AE}" pid="3" name="ArticulatePath">
    <vt:lpwstr>Session de formation Copilot Niveau 2</vt:lpwstr>
  </property>
  <property fmtid="{D5CDD505-2E9C-101B-9397-08002B2CF9AE}" pid="4" name="ContentTypeId">
    <vt:lpwstr>0x0101004DF443565C31AE4B976B63519244D4DD</vt:lpwstr>
  </property>
</Properties>
</file>