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 id="2580" r:id="rId24"/>
    <p:sldId id="2581" r:id="rId25"/>
    <p:sldId id="2582" r:id="rId26"/>
    <p:sldId id="2583" r:id="rId27"/>
    <p:sldId id="2584" r:id="rId28"/>
    <p:sldId id="2585" r:id="rId29"/>
    <p:sldId id="2586" r:id="rId30"/>
    <p:sldId id="2587"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à Copilot Studio : Créer un agent conversationnel simple" id="{301DB8EF-74C7-47B6-A8BB-B1B27E577E8E}">
          <p14:sldIdLst>
            <p14:sldId id="2561"/>
            <p14:sldId id="2562"/>
          </p14:sldIdLst>
        </p14:section>
        <p14:section name="Objectifs et découverte de Copilot Studio" id="{CC83A59B-3F22-41D5-920B-241A25B5942A}">
          <p14:sldIdLst>
            <p14:sldId id="2563"/>
            <p14:sldId id="2564"/>
            <p14:sldId id="2565"/>
          </p14:sldIdLst>
        </p14:section>
        <p14:section name="Création d’un agent conversationnel avec l’interface allégée de Microsoft 365 Copilot" id="{8B2B555F-2FE9-42BF-895D-6AFB4A603769}">
          <p14:sldIdLst>
            <p14:sldId id="2566"/>
            <p14:sldId id="2567"/>
            <p14:sldId id="2568"/>
            <p14:sldId id="2569"/>
            <p14:sldId id="2570"/>
          </p14:sldIdLst>
        </p14:section>
        <p14:section name="Utilisation de l’interface complète de Copilot Studio pour des agents avancés" id="{057B8037-9032-46D6-892E-102A00F925ED}">
          <p14:sldIdLst>
            <p14:sldId id="2571"/>
            <p14:sldId id="2572"/>
            <p14:sldId id="2573"/>
            <p14:sldId id="2574"/>
            <p14:sldId id="2575"/>
          </p14:sldIdLst>
        </p14:section>
        <p14:section name="Déploiement de l’agent conversationnel" id="{8D7BB42B-9321-492A-BDAA-0E522A2F70D4}">
          <p14:sldIdLst>
            <p14:sldId id="2576"/>
            <p14:sldId id="2577"/>
            <p14:sldId id="2578"/>
            <p14:sldId id="2579"/>
          </p14:sldIdLst>
        </p14:section>
        <p14:section name="Conseils pratiques et bonnes pratiques pour optimiser son agent" id="{F5C23F31-E609-4390-9A2D-2A9DA6954866}">
          <p14:sldIdLst>
            <p14:sldId id="2580"/>
            <p14:sldId id="2581"/>
            <p14:sldId id="2582"/>
            <p14:sldId id="2583"/>
          </p14:sldIdLst>
        </p14:section>
        <p14:section name="Résumé et potentiel de Copilot Studio" id="{90AAEB59-3C6B-4461-8F3B-1994F638434C}">
          <p14:sldIdLst>
            <p14:sldId id="2584"/>
            <p14:sldId id="2585"/>
            <p14:sldId id="2586"/>
          </p14:sldIdLst>
        </p14:section>
        <p14:section name="Conclusion" id="{7BD70843-ABFB-4427-A23D-FB4F0CD2B2AD}">
          <p14:sldIdLst>
            <p14:sldId id="25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A53AB-1499-9515-FFE5-2A0B2110858D}" v="20" dt="2025-07-21T20:47:26.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2" d="100"/>
          <a:sy n="82" d="100"/>
        </p:scale>
        <p:origin x="672"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ienne Jean-Marie" userId="S::e.jeanmarie@publiamedia.onmicrosoft.com::f799eada-c99f-4a5e-971d-84d59ee32130" providerId="AD" clId="Web-{073A53AB-1499-9515-FFE5-2A0B2110858D}"/>
    <pc:docChg chg="modSld">
      <pc:chgData name="Etienne Jean-Marie" userId="S::e.jeanmarie@publiamedia.onmicrosoft.com::f799eada-c99f-4a5e-971d-84d59ee32130" providerId="AD" clId="Web-{073A53AB-1499-9515-FFE5-2A0B2110858D}" dt="2025-07-21T20:47:26.981" v="32" actId="20577"/>
      <pc:docMkLst>
        <pc:docMk/>
      </pc:docMkLst>
      <pc:sldChg chg="addSp delSp modSp">
        <pc:chgData name="Etienne Jean-Marie" userId="S::e.jeanmarie@publiamedia.onmicrosoft.com::f799eada-c99f-4a5e-971d-84d59ee32130" providerId="AD" clId="Web-{073A53AB-1499-9515-FFE5-2A0B2110858D}" dt="2025-07-21T20:40:39.833" v="2"/>
        <pc:sldMkLst>
          <pc:docMk/>
          <pc:sldMk cId="1914097752" sldId="2561"/>
        </pc:sldMkLst>
        <pc:spChg chg="mod">
          <ac:chgData name="Etienne Jean-Marie" userId="S::e.jeanmarie@publiamedia.onmicrosoft.com::f799eada-c99f-4a5e-971d-84d59ee32130" providerId="AD" clId="Web-{073A53AB-1499-9515-FFE5-2A0B2110858D}" dt="2025-07-21T20:40:39.833" v="2"/>
          <ac:spMkLst>
            <pc:docMk/>
            <pc:sldMk cId="1914097752" sldId="2561"/>
            <ac:spMk id="2" creationId="{7AE63CB8-780D-1560-886B-9D304C3C2464}"/>
          </ac:spMkLst>
        </pc:spChg>
        <pc:spChg chg="mod">
          <ac:chgData name="Etienne Jean-Marie" userId="S::e.jeanmarie@publiamedia.onmicrosoft.com::f799eada-c99f-4a5e-971d-84d59ee32130" providerId="AD" clId="Web-{073A53AB-1499-9515-FFE5-2A0B2110858D}" dt="2025-07-21T20:40:39.833" v="2"/>
          <ac:spMkLst>
            <pc:docMk/>
            <pc:sldMk cId="1914097752" sldId="2561"/>
            <ac:spMk id="3" creationId="{DB405023-1B3C-49E0-13A8-69A0292B649B}"/>
          </ac:spMkLst>
        </pc:spChg>
        <pc:spChg chg="del">
          <ac:chgData name="Etienne Jean-Marie" userId="S::e.jeanmarie@publiamedia.onmicrosoft.com::f799eada-c99f-4a5e-971d-84d59ee32130" providerId="AD" clId="Web-{073A53AB-1499-9515-FFE5-2A0B2110858D}" dt="2025-07-21T20:40:39.833" v="2"/>
          <ac:spMkLst>
            <pc:docMk/>
            <pc:sldMk cId="1914097752" sldId="2561"/>
            <ac:spMk id="9" creationId="{19F9BF86-FE94-4517-B97D-026C7515E589}"/>
          </ac:spMkLst>
        </pc:spChg>
        <pc:spChg chg="add">
          <ac:chgData name="Etienne Jean-Marie" userId="S::e.jeanmarie@publiamedia.onmicrosoft.com::f799eada-c99f-4a5e-971d-84d59ee32130" providerId="AD" clId="Web-{073A53AB-1499-9515-FFE5-2A0B2110858D}" dt="2025-07-21T20:40:39.833" v="2"/>
          <ac:spMkLst>
            <pc:docMk/>
            <pc:sldMk cId="1914097752" sldId="2561"/>
            <ac:spMk id="16" creationId="{19F9BF86-FE94-4517-B97D-026C7515E589}"/>
          </ac:spMkLst>
        </pc:spChg>
        <pc:picChg chg="del">
          <ac:chgData name="Etienne Jean-Marie" userId="S::e.jeanmarie@publiamedia.onmicrosoft.com::f799eada-c99f-4a5e-971d-84d59ee32130" providerId="AD" clId="Web-{073A53AB-1499-9515-FFE5-2A0B2110858D}" dt="2025-07-21T20:40:28.474" v="0"/>
          <ac:picMkLst>
            <pc:docMk/>
            <pc:sldMk cId="1914097752" sldId="2561"/>
            <ac:picMk id="4" creationId="{57257977-897D-4D1E-8992-67F2B12BE76D}"/>
          </ac:picMkLst>
        </pc:picChg>
        <pc:picChg chg="add mod">
          <ac:chgData name="Etienne Jean-Marie" userId="S::e.jeanmarie@publiamedia.onmicrosoft.com::f799eada-c99f-4a5e-971d-84d59ee32130" providerId="AD" clId="Web-{073A53AB-1499-9515-FFE5-2A0B2110858D}" dt="2025-07-21T20:40:39.833" v="2"/>
          <ac:picMkLst>
            <pc:docMk/>
            <pc:sldMk cId="1914097752" sldId="2561"/>
            <ac:picMk id="5" creationId="{C4051233-241D-22D8-38DA-9726E39B55A2}"/>
          </ac:picMkLst>
        </pc:picChg>
        <pc:cxnChg chg="del">
          <ac:chgData name="Etienne Jean-Marie" userId="S::e.jeanmarie@publiamedia.onmicrosoft.com::f799eada-c99f-4a5e-971d-84d59ee32130" providerId="AD" clId="Web-{073A53AB-1499-9515-FFE5-2A0B2110858D}" dt="2025-07-21T20:40:39.833" v="2"/>
          <ac:cxnSpMkLst>
            <pc:docMk/>
            <pc:sldMk cId="1914097752" sldId="2561"/>
            <ac:cxnSpMk id="11" creationId="{6CA391F1-4B2C-521B-F6A5-52C74B30349D}"/>
          </ac:cxnSpMkLst>
        </pc:cxnChg>
        <pc:cxnChg chg="add">
          <ac:chgData name="Etienne Jean-Marie" userId="S::e.jeanmarie@publiamedia.onmicrosoft.com::f799eada-c99f-4a5e-971d-84d59ee32130" providerId="AD" clId="Web-{073A53AB-1499-9515-FFE5-2A0B2110858D}" dt="2025-07-21T20:40:39.833" v="2"/>
          <ac:cxnSpMkLst>
            <pc:docMk/>
            <pc:sldMk cId="1914097752" sldId="2561"/>
            <ac:cxnSpMk id="18" creationId="{94AC3912-9445-326E-F355-EA4A288013DB}"/>
          </ac:cxnSpMkLst>
        </pc:cxnChg>
      </pc:sldChg>
      <pc:sldChg chg="modSp">
        <pc:chgData name="Etienne Jean-Marie" userId="S::e.jeanmarie@publiamedia.onmicrosoft.com::f799eada-c99f-4a5e-971d-84d59ee32130" providerId="AD" clId="Web-{073A53AB-1499-9515-FFE5-2A0B2110858D}" dt="2025-07-21T20:47:26.981" v="32" actId="20577"/>
        <pc:sldMkLst>
          <pc:docMk/>
          <pc:sldMk cId="3804203836" sldId="2562"/>
        </pc:sldMkLst>
        <pc:spChg chg="mod">
          <ac:chgData name="Etienne Jean-Marie" userId="S::e.jeanmarie@publiamedia.onmicrosoft.com::f799eada-c99f-4a5e-971d-84d59ee32130" providerId="AD" clId="Web-{073A53AB-1499-9515-FFE5-2A0B2110858D}" dt="2025-07-21T20:47:26.981" v="32" actId="20577"/>
          <ac:spMkLst>
            <pc:docMk/>
            <pc:sldMk cId="3804203836" sldId="2562"/>
            <ac:spMk id="4" creationId="{D7793CD7-BEAF-1E0F-8F60-BA2E6E0E7B5C}"/>
          </ac:spMkLst>
        </pc:spChg>
      </pc:sldChg>
      <pc:sldChg chg="addSp delSp modSp">
        <pc:chgData name="Etienne Jean-Marie" userId="S::e.jeanmarie@publiamedia.onmicrosoft.com::f799eada-c99f-4a5e-971d-84d59ee32130" providerId="AD" clId="Web-{073A53AB-1499-9515-FFE5-2A0B2110858D}" dt="2025-07-21T20:42:15.960" v="5"/>
        <pc:sldMkLst>
          <pc:docMk/>
          <pc:sldMk cId="2695226274" sldId="2567"/>
        </pc:sldMkLst>
        <pc:spChg chg="mod">
          <ac:chgData name="Etienne Jean-Marie" userId="S::e.jeanmarie@publiamedia.onmicrosoft.com::f799eada-c99f-4a5e-971d-84d59ee32130" providerId="AD" clId="Web-{073A53AB-1499-9515-FFE5-2A0B2110858D}" dt="2025-07-21T20:42:15.960" v="5"/>
          <ac:spMkLst>
            <pc:docMk/>
            <pc:sldMk cId="2695226274" sldId="2567"/>
            <ac:spMk id="2" creationId="{C2B70BEA-CE01-4B0C-D79E-BDA938BED3F2}"/>
          </ac:spMkLst>
        </pc:spChg>
        <pc:spChg chg="mod ord">
          <ac:chgData name="Etienne Jean-Marie" userId="S::e.jeanmarie@publiamedia.onmicrosoft.com::f799eada-c99f-4a5e-971d-84d59ee32130" providerId="AD" clId="Web-{073A53AB-1499-9515-FFE5-2A0B2110858D}" dt="2025-07-21T20:42:15.960" v="5"/>
          <ac:spMkLst>
            <pc:docMk/>
            <pc:sldMk cId="2695226274" sldId="2567"/>
            <ac:spMk id="4" creationId="{C22A3D52-9C24-194D-4F68-DFC1C00B7312}"/>
          </ac:spMkLst>
        </pc:spChg>
        <pc:spChg chg="add del mod">
          <ac:chgData name="Etienne Jean-Marie" userId="S::e.jeanmarie@publiamedia.onmicrosoft.com::f799eada-c99f-4a5e-971d-84d59ee32130" providerId="AD" clId="Web-{073A53AB-1499-9515-FFE5-2A0B2110858D}" dt="2025-07-21T20:42:13.741" v="4"/>
          <ac:spMkLst>
            <pc:docMk/>
            <pc:sldMk cId="2695226274" sldId="2567"/>
            <ac:spMk id="6" creationId="{B300B38F-7FB8-29E6-40A6-78B919D19AC4}"/>
          </ac:spMkLst>
        </pc:spChg>
        <pc:spChg chg="del">
          <ac:chgData name="Etienne Jean-Marie" userId="S::e.jeanmarie@publiamedia.onmicrosoft.com::f799eada-c99f-4a5e-971d-84d59ee32130" providerId="AD" clId="Web-{073A53AB-1499-9515-FFE5-2A0B2110858D}" dt="2025-07-21T20:42:15.960" v="5"/>
          <ac:spMkLst>
            <pc:docMk/>
            <pc:sldMk cId="2695226274" sldId="2567"/>
            <ac:spMk id="12" creationId="{744CAA32-F237-419C-A2DD-43C28D920D3C}"/>
          </ac:spMkLst>
        </pc:spChg>
        <pc:spChg chg="add">
          <ac:chgData name="Etienne Jean-Marie" userId="S::e.jeanmarie@publiamedia.onmicrosoft.com::f799eada-c99f-4a5e-971d-84d59ee32130" providerId="AD" clId="Web-{073A53AB-1499-9515-FFE5-2A0B2110858D}" dt="2025-07-21T20:42:15.960" v="5"/>
          <ac:spMkLst>
            <pc:docMk/>
            <pc:sldMk cId="2695226274" sldId="2567"/>
            <ac:spMk id="21" creationId="{744CAA32-F237-419C-A2DD-43C28D920D3C}"/>
          </ac:spMkLst>
        </pc:spChg>
        <pc:picChg chg="del">
          <ac:chgData name="Etienne Jean-Marie" userId="S::e.jeanmarie@publiamedia.onmicrosoft.com::f799eada-c99f-4a5e-971d-84d59ee32130" providerId="AD" clId="Web-{073A53AB-1499-9515-FFE5-2A0B2110858D}" dt="2025-07-21T20:41:35.428" v="3"/>
          <ac:picMkLst>
            <pc:docMk/>
            <pc:sldMk cId="2695226274" sldId="2567"/>
            <ac:picMk id="5" creationId="{7376D4DA-650C-4123-8D9C-0C917A11EBE6}"/>
          </ac:picMkLst>
        </pc:picChg>
        <pc:picChg chg="add mod ord">
          <ac:chgData name="Etienne Jean-Marie" userId="S::e.jeanmarie@publiamedia.onmicrosoft.com::f799eada-c99f-4a5e-971d-84d59ee32130" providerId="AD" clId="Web-{073A53AB-1499-9515-FFE5-2A0B2110858D}" dt="2025-07-21T20:42:15.960" v="5"/>
          <ac:picMkLst>
            <pc:docMk/>
            <pc:sldMk cId="2695226274" sldId="2567"/>
            <ac:picMk id="7" creationId="{FDC42369-C537-388E-6B6D-D5CAD84B023B}"/>
          </ac:picMkLst>
        </pc:picChg>
        <pc:cxnChg chg="del">
          <ac:chgData name="Etienne Jean-Marie" userId="S::e.jeanmarie@publiamedia.onmicrosoft.com::f799eada-c99f-4a5e-971d-84d59ee32130" providerId="AD" clId="Web-{073A53AB-1499-9515-FFE5-2A0B2110858D}" dt="2025-07-21T20:42:15.960" v="5"/>
          <ac:cxnSpMkLst>
            <pc:docMk/>
            <pc:sldMk cId="2695226274" sldId="2567"/>
            <ac:cxnSpMk id="10" creationId="{118E06E4-607B-144B-382B-AD3D06B1EE8C}"/>
          </ac:cxnSpMkLst>
        </pc:cxnChg>
        <pc:cxnChg chg="del">
          <ac:chgData name="Etienne Jean-Marie" userId="S::e.jeanmarie@publiamedia.onmicrosoft.com::f799eada-c99f-4a5e-971d-84d59ee32130" providerId="AD" clId="Web-{073A53AB-1499-9515-FFE5-2A0B2110858D}" dt="2025-07-21T20:42:15.960" v="5"/>
          <ac:cxnSpMkLst>
            <pc:docMk/>
            <pc:sldMk cId="2695226274" sldId="2567"/>
            <ac:cxnSpMk id="14" creationId="{08052531-D50B-3899-B150-D05525F4F2BC}"/>
          </ac:cxnSpMkLst>
        </pc:cxnChg>
        <pc:cxnChg chg="add">
          <ac:chgData name="Etienne Jean-Marie" userId="S::e.jeanmarie@publiamedia.onmicrosoft.com::f799eada-c99f-4a5e-971d-84d59ee32130" providerId="AD" clId="Web-{073A53AB-1499-9515-FFE5-2A0B2110858D}" dt="2025-07-21T20:42:15.960" v="5"/>
          <ac:cxnSpMkLst>
            <pc:docMk/>
            <pc:sldMk cId="2695226274" sldId="2567"/>
            <ac:cxnSpMk id="19" creationId="{118E06E4-607B-144B-382B-AD3D06B1EE8C}"/>
          </ac:cxnSpMkLst>
        </pc:cxnChg>
        <pc:cxnChg chg="add">
          <ac:chgData name="Etienne Jean-Marie" userId="S::e.jeanmarie@publiamedia.onmicrosoft.com::f799eada-c99f-4a5e-971d-84d59ee32130" providerId="AD" clId="Web-{073A53AB-1499-9515-FFE5-2A0B2110858D}" dt="2025-07-21T20:42:15.960" v="5"/>
          <ac:cxnSpMkLst>
            <pc:docMk/>
            <pc:sldMk cId="2695226274" sldId="2567"/>
            <ac:cxnSpMk id="23" creationId="{691422F5-4221-4812-AFD9-5479C6D60AD9}"/>
          </ac:cxnSpMkLst>
        </pc:cxnChg>
      </pc:sldChg>
      <pc:sldChg chg="addSp delSp modSp">
        <pc:chgData name="Etienne Jean-Marie" userId="S::e.jeanmarie@publiamedia.onmicrosoft.com::f799eada-c99f-4a5e-971d-84d59ee32130" providerId="AD" clId="Web-{073A53AB-1499-9515-FFE5-2A0B2110858D}" dt="2025-07-21T20:43:02.789" v="8"/>
        <pc:sldMkLst>
          <pc:docMk/>
          <pc:sldMk cId="4131106248" sldId="2568"/>
        </pc:sldMkLst>
        <pc:spChg chg="mod">
          <ac:chgData name="Etienne Jean-Marie" userId="S::e.jeanmarie@publiamedia.onmicrosoft.com::f799eada-c99f-4a5e-971d-84d59ee32130" providerId="AD" clId="Web-{073A53AB-1499-9515-FFE5-2A0B2110858D}" dt="2025-07-21T20:43:02.789" v="8"/>
          <ac:spMkLst>
            <pc:docMk/>
            <pc:sldMk cId="4131106248" sldId="2568"/>
            <ac:spMk id="2" creationId="{81F9D5AB-0B11-EDBC-0656-B44F758D5FAA}"/>
          </ac:spMkLst>
        </pc:spChg>
        <pc:spChg chg="mod ord">
          <ac:chgData name="Etienne Jean-Marie" userId="S::e.jeanmarie@publiamedia.onmicrosoft.com::f799eada-c99f-4a5e-971d-84d59ee32130" providerId="AD" clId="Web-{073A53AB-1499-9515-FFE5-2A0B2110858D}" dt="2025-07-21T20:43:02.789" v="8"/>
          <ac:spMkLst>
            <pc:docMk/>
            <pc:sldMk cId="4131106248" sldId="2568"/>
            <ac:spMk id="4" creationId="{F352040A-098A-FB92-729E-DA649F295752}"/>
          </ac:spMkLst>
        </pc:spChg>
        <pc:spChg chg="add del mod">
          <ac:chgData name="Etienne Jean-Marie" userId="S::e.jeanmarie@publiamedia.onmicrosoft.com::f799eada-c99f-4a5e-971d-84d59ee32130" providerId="AD" clId="Web-{073A53AB-1499-9515-FFE5-2A0B2110858D}" dt="2025-07-21T20:42:58.914" v="7"/>
          <ac:spMkLst>
            <pc:docMk/>
            <pc:sldMk cId="4131106248" sldId="2568"/>
            <ac:spMk id="6" creationId="{6150D1A1-294A-EB0A-E018-40AC91F09051}"/>
          </ac:spMkLst>
        </pc:spChg>
        <pc:spChg chg="del">
          <ac:chgData name="Etienne Jean-Marie" userId="S::e.jeanmarie@publiamedia.onmicrosoft.com::f799eada-c99f-4a5e-971d-84d59ee32130" providerId="AD" clId="Web-{073A53AB-1499-9515-FFE5-2A0B2110858D}" dt="2025-07-21T20:43:02.789" v="8"/>
          <ac:spMkLst>
            <pc:docMk/>
            <pc:sldMk cId="4131106248" sldId="2568"/>
            <ac:spMk id="12" creationId="{744CAA32-F237-419C-A2DD-43C28D920D3C}"/>
          </ac:spMkLst>
        </pc:spChg>
        <pc:spChg chg="add">
          <ac:chgData name="Etienne Jean-Marie" userId="S::e.jeanmarie@publiamedia.onmicrosoft.com::f799eada-c99f-4a5e-971d-84d59ee32130" providerId="AD" clId="Web-{073A53AB-1499-9515-FFE5-2A0B2110858D}" dt="2025-07-21T20:43:02.789" v="8"/>
          <ac:spMkLst>
            <pc:docMk/>
            <pc:sldMk cId="4131106248" sldId="2568"/>
            <ac:spMk id="21" creationId="{744CAA32-F237-419C-A2DD-43C28D920D3C}"/>
          </ac:spMkLst>
        </pc:spChg>
        <pc:picChg chg="del">
          <ac:chgData name="Etienne Jean-Marie" userId="S::e.jeanmarie@publiamedia.onmicrosoft.com::f799eada-c99f-4a5e-971d-84d59ee32130" providerId="AD" clId="Web-{073A53AB-1499-9515-FFE5-2A0B2110858D}" dt="2025-07-21T20:42:57.633" v="6"/>
          <ac:picMkLst>
            <pc:docMk/>
            <pc:sldMk cId="4131106248" sldId="2568"/>
            <ac:picMk id="5" creationId="{4B85917D-74D0-478E-84C9-509C8856F67C}"/>
          </ac:picMkLst>
        </pc:picChg>
        <pc:picChg chg="add mod ord">
          <ac:chgData name="Etienne Jean-Marie" userId="S::e.jeanmarie@publiamedia.onmicrosoft.com::f799eada-c99f-4a5e-971d-84d59ee32130" providerId="AD" clId="Web-{073A53AB-1499-9515-FFE5-2A0B2110858D}" dt="2025-07-21T20:43:02.789" v="8"/>
          <ac:picMkLst>
            <pc:docMk/>
            <pc:sldMk cId="4131106248" sldId="2568"/>
            <ac:picMk id="7" creationId="{D5476F63-2157-7559-0F64-79E69C758C12}"/>
          </ac:picMkLst>
        </pc:picChg>
        <pc:cxnChg chg="del">
          <ac:chgData name="Etienne Jean-Marie" userId="S::e.jeanmarie@publiamedia.onmicrosoft.com::f799eada-c99f-4a5e-971d-84d59ee32130" providerId="AD" clId="Web-{073A53AB-1499-9515-FFE5-2A0B2110858D}" dt="2025-07-21T20:43:02.789" v="8"/>
          <ac:cxnSpMkLst>
            <pc:docMk/>
            <pc:sldMk cId="4131106248" sldId="2568"/>
            <ac:cxnSpMk id="10" creationId="{118E06E4-607B-144B-382B-AD3D06B1EE8C}"/>
          </ac:cxnSpMkLst>
        </pc:cxnChg>
        <pc:cxnChg chg="del">
          <ac:chgData name="Etienne Jean-Marie" userId="S::e.jeanmarie@publiamedia.onmicrosoft.com::f799eada-c99f-4a5e-971d-84d59ee32130" providerId="AD" clId="Web-{073A53AB-1499-9515-FFE5-2A0B2110858D}" dt="2025-07-21T20:43:02.789" v="8"/>
          <ac:cxnSpMkLst>
            <pc:docMk/>
            <pc:sldMk cId="4131106248" sldId="2568"/>
            <ac:cxnSpMk id="14" creationId="{08052531-D50B-3899-B150-D05525F4F2BC}"/>
          </ac:cxnSpMkLst>
        </pc:cxnChg>
        <pc:cxnChg chg="add">
          <ac:chgData name="Etienne Jean-Marie" userId="S::e.jeanmarie@publiamedia.onmicrosoft.com::f799eada-c99f-4a5e-971d-84d59ee32130" providerId="AD" clId="Web-{073A53AB-1499-9515-FFE5-2A0B2110858D}" dt="2025-07-21T20:43:02.789" v="8"/>
          <ac:cxnSpMkLst>
            <pc:docMk/>
            <pc:sldMk cId="4131106248" sldId="2568"/>
            <ac:cxnSpMk id="19" creationId="{118E06E4-607B-144B-382B-AD3D06B1EE8C}"/>
          </ac:cxnSpMkLst>
        </pc:cxnChg>
        <pc:cxnChg chg="add">
          <ac:chgData name="Etienne Jean-Marie" userId="S::e.jeanmarie@publiamedia.onmicrosoft.com::f799eada-c99f-4a5e-971d-84d59ee32130" providerId="AD" clId="Web-{073A53AB-1499-9515-FFE5-2A0B2110858D}" dt="2025-07-21T20:43:02.789" v="8"/>
          <ac:cxnSpMkLst>
            <pc:docMk/>
            <pc:sldMk cId="4131106248" sldId="2568"/>
            <ac:cxnSpMk id="23" creationId="{691422F5-4221-4812-AFD9-5479C6D60AD9}"/>
          </ac:cxnSpMkLst>
        </pc:cxnChg>
      </pc:sldChg>
      <pc:sldChg chg="addSp delSp modSp">
        <pc:chgData name="Etienne Jean-Marie" userId="S::e.jeanmarie@publiamedia.onmicrosoft.com::f799eada-c99f-4a5e-971d-84d59ee32130" providerId="AD" clId="Web-{073A53AB-1499-9515-FFE5-2A0B2110858D}" dt="2025-07-21T20:43:47.321" v="11"/>
        <pc:sldMkLst>
          <pc:docMk/>
          <pc:sldMk cId="2115163648" sldId="2572"/>
        </pc:sldMkLst>
        <pc:spChg chg="mod">
          <ac:chgData name="Etienne Jean-Marie" userId="S::e.jeanmarie@publiamedia.onmicrosoft.com::f799eada-c99f-4a5e-971d-84d59ee32130" providerId="AD" clId="Web-{073A53AB-1499-9515-FFE5-2A0B2110858D}" dt="2025-07-21T20:43:47.321" v="11"/>
          <ac:spMkLst>
            <pc:docMk/>
            <pc:sldMk cId="2115163648" sldId="2572"/>
            <ac:spMk id="2" creationId="{19ABA480-E369-9865-95D6-C749C17CB8E4}"/>
          </ac:spMkLst>
        </pc:spChg>
        <pc:spChg chg="mod ord">
          <ac:chgData name="Etienne Jean-Marie" userId="S::e.jeanmarie@publiamedia.onmicrosoft.com::f799eada-c99f-4a5e-971d-84d59ee32130" providerId="AD" clId="Web-{073A53AB-1499-9515-FFE5-2A0B2110858D}" dt="2025-07-21T20:43:47.321" v="11"/>
          <ac:spMkLst>
            <pc:docMk/>
            <pc:sldMk cId="2115163648" sldId="2572"/>
            <ac:spMk id="4" creationId="{12C86A81-93EB-A64B-D63C-1683297EC5BD}"/>
          </ac:spMkLst>
        </pc:spChg>
        <pc:spChg chg="add del mod">
          <ac:chgData name="Etienne Jean-Marie" userId="S::e.jeanmarie@publiamedia.onmicrosoft.com::f799eada-c99f-4a5e-971d-84d59ee32130" providerId="AD" clId="Web-{073A53AB-1499-9515-FFE5-2A0B2110858D}" dt="2025-07-21T20:43:45.164" v="10"/>
          <ac:spMkLst>
            <pc:docMk/>
            <pc:sldMk cId="2115163648" sldId="2572"/>
            <ac:spMk id="6" creationId="{A95C2EC4-154D-482E-4403-35177991E989}"/>
          </ac:spMkLst>
        </pc:spChg>
        <pc:spChg chg="del">
          <ac:chgData name="Etienne Jean-Marie" userId="S::e.jeanmarie@publiamedia.onmicrosoft.com::f799eada-c99f-4a5e-971d-84d59ee32130" providerId="AD" clId="Web-{073A53AB-1499-9515-FFE5-2A0B2110858D}" dt="2025-07-21T20:43:47.321" v="11"/>
          <ac:spMkLst>
            <pc:docMk/>
            <pc:sldMk cId="2115163648" sldId="2572"/>
            <ac:spMk id="12" creationId="{744CAA32-F237-419C-A2DD-43C28D920D3C}"/>
          </ac:spMkLst>
        </pc:spChg>
        <pc:spChg chg="add">
          <ac:chgData name="Etienne Jean-Marie" userId="S::e.jeanmarie@publiamedia.onmicrosoft.com::f799eada-c99f-4a5e-971d-84d59ee32130" providerId="AD" clId="Web-{073A53AB-1499-9515-FFE5-2A0B2110858D}" dt="2025-07-21T20:43:47.321" v="11"/>
          <ac:spMkLst>
            <pc:docMk/>
            <pc:sldMk cId="2115163648" sldId="2572"/>
            <ac:spMk id="21" creationId="{DBDA151C-5770-45E4-AAFF-59E7F403866D}"/>
          </ac:spMkLst>
        </pc:spChg>
        <pc:picChg chg="del">
          <ac:chgData name="Etienne Jean-Marie" userId="S::e.jeanmarie@publiamedia.onmicrosoft.com::f799eada-c99f-4a5e-971d-84d59ee32130" providerId="AD" clId="Web-{073A53AB-1499-9515-FFE5-2A0B2110858D}" dt="2025-07-21T20:43:43.868" v="9"/>
          <ac:picMkLst>
            <pc:docMk/>
            <pc:sldMk cId="2115163648" sldId="2572"/>
            <ac:picMk id="5" creationId="{59E5767C-A9DF-4891-AAD2-8333F6D505F9}"/>
          </ac:picMkLst>
        </pc:picChg>
        <pc:picChg chg="add mod ord">
          <ac:chgData name="Etienne Jean-Marie" userId="S::e.jeanmarie@publiamedia.onmicrosoft.com::f799eada-c99f-4a5e-971d-84d59ee32130" providerId="AD" clId="Web-{073A53AB-1499-9515-FFE5-2A0B2110858D}" dt="2025-07-21T20:43:47.321" v="11"/>
          <ac:picMkLst>
            <pc:docMk/>
            <pc:sldMk cId="2115163648" sldId="2572"/>
            <ac:picMk id="7" creationId="{86CD0458-A9E5-5F13-2C08-458CC44931EA}"/>
          </ac:picMkLst>
        </pc:picChg>
        <pc:cxnChg chg="del">
          <ac:chgData name="Etienne Jean-Marie" userId="S::e.jeanmarie@publiamedia.onmicrosoft.com::f799eada-c99f-4a5e-971d-84d59ee32130" providerId="AD" clId="Web-{073A53AB-1499-9515-FFE5-2A0B2110858D}" dt="2025-07-21T20:43:47.321" v="11"/>
          <ac:cxnSpMkLst>
            <pc:docMk/>
            <pc:sldMk cId="2115163648" sldId="2572"/>
            <ac:cxnSpMk id="10" creationId="{118E06E4-607B-144B-382B-AD3D06B1EE8C}"/>
          </ac:cxnSpMkLst>
        </pc:cxnChg>
        <pc:cxnChg chg="del">
          <ac:chgData name="Etienne Jean-Marie" userId="S::e.jeanmarie@publiamedia.onmicrosoft.com::f799eada-c99f-4a5e-971d-84d59ee32130" providerId="AD" clId="Web-{073A53AB-1499-9515-FFE5-2A0B2110858D}" dt="2025-07-21T20:43:47.321" v="11"/>
          <ac:cxnSpMkLst>
            <pc:docMk/>
            <pc:sldMk cId="2115163648" sldId="2572"/>
            <ac:cxnSpMk id="14" creationId="{08052531-D50B-3899-B150-D05525F4F2BC}"/>
          </ac:cxnSpMkLst>
        </pc:cxnChg>
        <pc:cxnChg chg="add">
          <ac:chgData name="Etienne Jean-Marie" userId="S::e.jeanmarie@publiamedia.onmicrosoft.com::f799eada-c99f-4a5e-971d-84d59ee32130" providerId="AD" clId="Web-{073A53AB-1499-9515-FFE5-2A0B2110858D}" dt="2025-07-21T20:43:47.321" v="11"/>
          <ac:cxnSpMkLst>
            <pc:docMk/>
            <pc:sldMk cId="2115163648" sldId="2572"/>
            <ac:cxnSpMk id="19" creationId="{118E06E4-607B-144B-382B-AD3D06B1EE8C}"/>
          </ac:cxnSpMkLst>
        </pc:cxnChg>
        <pc:cxnChg chg="add">
          <ac:chgData name="Etienne Jean-Marie" userId="S::e.jeanmarie@publiamedia.onmicrosoft.com::f799eada-c99f-4a5e-971d-84d59ee32130" providerId="AD" clId="Web-{073A53AB-1499-9515-FFE5-2A0B2110858D}" dt="2025-07-21T20:43:47.321" v="11"/>
          <ac:cxnSpMkLst>
            <pc:docMk/>
            <pc:sldMk cId="2115163648" sldId="2572"/>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4:37.431" v="16" actId="1076"/>
        <pc:sldMkLst>
          <pc:docMk/>
          <pc:sldMk cId="3122989688" sldId="2573"/>
        </pc:sldMkLst>
        <pc:spChg chg="mod">
          <ac:chgData name="Etienne Jean-Marie" userId="S::e.jeanmarie@publiamedia.onmicrosoft.com::f799eada-c99f-4a5e-971d-84d59ee32130" providerId="AD" clId="Web-{073A53AB-1499-9515-FFE5-2A0B2110858D}" dt="2025-07-21T20:44:37.431" v="16" actId="1076"/>
          <ac:spMkLst>
            <pc:docMk/>
            <pc:sldMk cId="3122989688" sldId="2573"/>
            <ac:spMk id="2" creationId="{BBEA8C41-2387-CCD1-DAC5-0B119ED34C4A}"/>
          </ac:spMkLst>
        </pc:spChg>
        <pc:spChg chg="mod ord">
          <ac:chgData name="Etienne Jean-Marie" userId="S::e.jeanmarie@publiamedia.onmicrosoft.com::f799eada-c99f-4a5e-971d-84d59ee32130" providerId="AD" clId="Web-{073A53AB-1499-9515-FFE5-2A0B2110858D}" dt="2025-07-21T20:44:25.103" v="14"/>
          <ac:spMkLst>
            <pc:docMk/>
            <pc:sldMk cId="3122989688" sldId="2573"/>
            <ac:spMk id="4" creationId="{6A1B3611-4159-39D7-B355-B6BB63C5F70C}"/>
          </ac:spMkLst>
        </pc:spChg>
        <pc:spChg chg="add del mod">
          <ac:chgData name="Etienne Jean-Marie" userId="S::e.jeanmarie@publiamedia.onmicrosoft.com::f799eada-c99f-4a5e-971d-84d59ee32130" providerId="AD" clId="Web-{073A53AB-1499-9515-FFE5-2A0B2110858D}" dt="2025-07-21T20:44:22.899" v="13"/>
          <ac:spMkLst>
            <pc:docMk/>
            <pc:sldMk cId="3122989688" sldId="2573"/>
            <ac:spMk id="6" creationId="{B82F1C8D-4E16-8D63-3B49-82BED3421716}"/>
          </ac:spMkLst>
        </pc:spChg>
        <pc:spChg chg="del">
          <ac:chgData name="Etienne Jean-Marie" userId="S::e.jeanmarie@publiamedia.onmicrosoft.com::f799eada-c99f-4a5e-971d-84d59ee32130" providerId="AD" clId="Web-{073A53AB-1499-9515-FFE5-2A0B2110858D}" dt="2025-07-21T20:44:25.103" v="14"/>
          <ac:spMkLst>
            <pc:docMk/>
            <pc:sldMk cId="3122989688" sldId="2573"/>
            <ac:spMk id="12" creationId="{744CAA32-F237-419C-A2DD-43C28D920D3C}"/>
          </ac:spMkLst>
        </pc:spChg>
        <pc:spChg chg="add">
          <ac:chgData name="Etienne Jean-Marie" userId="S::e.jeanmarie@publiamedia.onmicrosoft.com::f799eada-c99f-4a5e-971d-84d59ee32130" providerId="AD" clId="Web-{073A53AB-1499-9515-FFE5-2A0B2110858D}" dt="2025-07-21T20:44:25.103" v="14"/>
          <ac:spMkLst>
            <pc:docMk/>
            <pc:sldMk cId="3122989688" sldId="2573"/>
            <ac:spMk id="21" creationId="{DBDA151C-5770-45E4-AAFF-59E7F403866D}"/>
          </ac:spMkLst>
        </pc:spChg>
        <pc:picChg chg="del">
          <ac:chgData name="Etienne Jean-Marie" userId="S::e.jeanmarie@publiamedia.onmicrosoft.com::f799eada-c99f-4a5e-971d-84d59ee32130" providerId="AD" clId="Web-{073A53AB-1499-9515-FFE5-2A0B2110858D}" dt="2025-07-21T20:44:21.806" v="12"/>
          <ac:picMkLst>
            <pc:docMk/>
            <pc:sldMk cId="3122989688" sldId="2573"/>
            <ac:picMk id="5" creationId="{63CFBCE8-A478-46E0-BE72-494CF255DA43}"/>
          </ac:picMkLst>
        </pc:picChg>
        <pc:picChg chg="add mod ord">
          <ac:chgData name="Etienne Jean-Marie" userId="S::e.jeanmarie@publiamedia.onmicrosoft.com::f799eada-c99f-4a5e-971d-84d59ee32130" providerId="AD" clId="Web-{073A53AB-1499-9515-FFE5-2A0B2110858D}" dt="2025-07-21T20:44:33.759" v="15" actId="14100"/>
          <ac:picMkLst>
            <pc:docMk/>
            <pc:sldMk cId="3122989688" sldId="2573"/>
            <ac:picMk id="7" creationId="{1870EC87-1699-3A06-34E9-4D0992BA39F8}"/>
          </ac:picMkLst>
        </pc:picChg>
        <pc:cxnChg chg="del">
          <ac:chgData name="Etienne Jean-Marie" userId="S::e.jeanmarie@publiamedia.onmicrosoft.com::f799eada-c99f-4a5e-971d-84d59ee32130" providerId="AD" clId="Web-{073A53AB-1499-9515-FFE5-2A0B2110858D}" dt="2025-07-21T20:44:25.103" v="14"/>
          <ac:cxnSpMkLst>
            <pc:docMk/>
            <pc:sldMk cId="3122989688" sldId="2573"/>
            <ac:cxnSpMk id="10" creationId="{118E06E4-607B-144B-382B-AD3D06B1EE8C}"/>
          </ac:cxnSpMkLst>
        </pc:cxnChg>
        <pc:cxnChg chg="del">
          <ac:chgData name="Etienne Jean-Marie" userId="S::e.jeanmarie@publiamedia.onmicrosoft.com::f799eada-c99f-4a5e-971d-84d59ee32130" providerId="AD" clId="Web-{073A53AB-1499-9515-FFE5-2A0B2110858D}" dt="2025-07-21T20:44:25.103" v="14"/>
          <ac:cxnSpMkLst>
            <pc:docMk/>
            <pc:sldMk cId="3122989688" sldId="2573"/>
            <ac:cxnSpMk id="14" creationId="{92025DBA-8780-9CA0-2826-FF6E3BD1A0C9}"/>
          </ac:cxnSpMkLst>
        </pc:cxnChg>
        <pc:cxnChg chg="add">
          <ac:chgData name="Etienne Jean-Marie" userId="S::e.jeanmarie@publiamedia.onmicrosoft.com::f799eada-c99f-4a5e-971d-84d59ee32130" providerId="AD" clId="Web-{073A53AB-1499-9515-FFE5-2A0B2110858D}" dt="2025-07-21T20:44:25.103" v="14"/>
          <ac:cxnSpMkLst>
            <pc:docMk/>
            <pc:sldMk cId="3122989688" sldId="2573"/>
            <ac:cxnSpMk id="19" creationId="{118E06E4-607B-144B-382B-AD3D06B1EE8C}"/>
          </ac:cxnSpMkLst>
        </pc:cxnChg>
        <pc:cxnChg chg="add">
          <ac:chgData name="Etienne Jean-Marie" userId="S::e.jeanmarie@publiamedia.onmicrosoft.com::f799eada-c99f-4a5e-971d-84d59ee32130" providerId="AD" clId="Web-{073A53AB-1499-9515-FFE5-2A0B2110858D}" dt="2025-07-21T20:44:25.103" v="14"/>
          <ac:cxnSpMkLst>
            <pc:docMk/>
            <pc:sldMk cId="3122989688" sldId="2573"/>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5:19.744" v="19"/>
        <pc:sldMkLst>
          <pc:docMk/>
          <pc:sldMk cId="3125632764" sldId="2574"/>
        </pc:sldMkLst>
        <pc:spChg chg="mod">
          <ac:chgData name="Etienne Jean-Marie" userId="S::e.jeanmarie@publiamedia.onmicrosoft.com::f799eada-c99f-4a5e-971d-84d59ee32130" providerId="AD" clId="Web-{073A53AB-1499-9515-FFE5-2A0B2110858D}" dt="2025-07-21T20:45:19.744" v="19"/>
          <ac:spMkLst>
            <pc:docMk/>
            <pc:sldMk cId="3125632764" sldId="2574"/>
            <ac:spMk id="2" creationId="{82F10FD0-FCAE-63EE-05A3-8D08E8D75C3E}"/>
          </ac:spMkLst>
        </pc:spChg>
        <pc:spChg chg="mod ord">
          <ac:chgData name="Etienne Jean-Marie" userId="S::e.jeanmarie@publiamedia.onmicrosoft.com::f799eada-c99f-4a5e-971d-84d59ee32130" providerId="AD" clId="Web-{073A53AB-1499-9515-FFE5-2A0B2110858D}" dt="2025-07-21T20:45:19.744" v="19"/>
          <ac:spMkLst>
            <pc:docMk/>
            <pc:sldMk cId="3125632764" sldId="2574"/>
            <ac:spMk id="4" creationId="{025C1C24-03F9-94E3-AA74-F906DD7ECBD9}"/>
          </ac:spMkLst>
        </pc:spChg>
        <pc:spChg chg="add del mod">
          <ac:chgData name="Etienne Jean-Marie" userId="S::e.jeanmarie@publiamedia.onmicrosoft.com::f799eada-c99f-4a5e-971d-84d59ee32130" providerId="AD" clId="Web-{073A53AB-1499-9515-FFE5-2A0B2110858D}" dt="2025-07-21T20:45:17.572" v="18"/>
          <ac:spMkLst>
            <pc:docMk/>
            <pc:sldMk cId="3125632764" sldId="2574"/>
            <ac:spMk id="6" creationId="{6C4241A3-A051-563F-A351-974699A7BF96}"/>
          </ac:spMkLst>
        </pc:spChg>
        <pc:spChg chg="del">
          <ac:chgData name="Etienne Jean-Marie" userId="S::e.jeanmarie@publiamedia.onmicrosoft.com::f799eada-c99f-4a5e-971d-84d59ee32130" providerId="AD" clId="Web-{073A53AB-1499-9515-FFE5-2A0B2110858D}" dt="2025-07-21T20:45:19.744" v="19"/>
          <ac:spMkLst>
            <pc:docMk/>
            <pc:sldMk cId="3125632764" sldId="2574"/>
            <ac:spMk id="12" creationId="{744CAA32-F237-419C-A2DD-43C28D920D3C}"/>
          </ac:spMkLst>
        </pc:spChg>
        <pc:spChg chg="add">
          <ac:chgData name="Etienne Jean-Marie" userId="S::e.jeanmarie@publiamedia.onmicrosoft.com::f799eada-c99f-4a5e-971d-84d59ee32130" providerId="AD" clId="Web-{073A53AB-1499-9515-FFE5-2A0B2110858D}" dt="2025-07-21T20:45:19.744" v="19"/>
          <ac:spMkLst>
            <pc:docMk/>
            <pc:sldMk cId="3125632764" sldId="2574"/>
            <ac:spMk id="21" creationId="{DBDA151C-5770-45E4-AAFF-59E7F403866D}"/>
          </ac:spMkLst>
        </pc:spChg>
        <pc:picChg chg="del">
          <ac:chgData name="Etienne Jean-Marie" userId="S::e.jeanmarie@publiamedia.onmicrosoft.com::f799eada-c99f-4a5e-971d-84d59ee32130" providerId="AD" clId="Web-{073A53AB-1499-9515-FFE5-2A0B2110858D}" dt="2025-07-21T20:45:16.385" v="17"/>
          <ac:picMkLst>
            <pc:docMk/>
            <pc:sldMk cId="3125632764" sldId="2574"/>
            <ac:picMk id="5" creationId="{D3116007-B4AF-460B-BEFF-A13DDF0CA6A1}"/>
          </ac:picMkLst>
        </pc:picChg>
        <pc:picChg chg="add mod ord">
          <ac:chgData name="Etienne Jean-Marie" userId="S::e.jeanmarie@publiamedia.onmicrosoft.com::f799eada-c99f-4a5e-971d-84d59ee32130" providerId="AD" clId="Web-{073A53AB-1499-9515-FFE5-2A0B2110858D}" dt="2025-07-21T20:45:19.744" v="19"/>
          <ac:picMkLst>
            <pc:docMk/>
            <pc:sldMk cId="3125632764" sldId="2574"/>
            <ac:picMk id="7" creationId="{3B8CD23B-5BE8-76E8-553F-468153D5A889}"/>
          </ac:picMkLst>
        </pc:picChg>
        <pc:cxnChg chg="del">
          <ac:chgData name="Etienne Jean-Marie" userId="S::e.jeanmarie@publiamedia.onmicrosoft.com::f799eada-c99f-4a5e-971d-84d59ee32130" providerId="AD" clId="Web-{073A53AB-1499-9515-FFE5-2A0B2110858D}" dt="2025-07-21T20:45:19.744" v="19"/>
          <ac:cxnSpMkLst>
            <pc:docMk/>
            <pc:sldMk cId="3125632764" sldId="2574"/>
            <ac:cxnSpMk id="10" creationId="{118E06E4-607B-144B-382B-AD3D06B1EE8C}"/>
          </ac:cxnSpMkLst>
        </pc:cxnChg>
        <pc:cxnChg chg="del">
          <ac:chgData name="Etienne Jean-Marie" userId="S::e.jeanmarie@publiamedia.onmicrosoft.com::f799eada-c99f-4a5e-971d-84d59ee32130" providerId="AD" clId="Web-{073A53AB-1499-9515-FFE5-2A0B2110858D}" dt="2025-07-21T20:45:19.744" v="19"/>
          <ac:cxnSpMkLst>
            <pc:docMk/>
            <pc:sldMk cId="3125632764" sldId="2574"/>
            <ac:cxnSpMk id="14" creationId="{08052531-D50B-3899-B150-D05525F4F2BC}"/>
          </ac:cxnSpMkLst>
        </pc:cxnChg>
        <pc:cxnChg chg="add">
          <ac:chgData name="Etienne Jean-Marie" userId="S::e.jeanmarie@publiamedia.onmicrosoft.com::f799eada-c99f-4a5e-971d-84d59ee32130" providerId="AD" clId="Web-{073A53AB-1499-9515-FFE5-2A0B2110858D}" dt="2025-07-21T20:45:19.744" v="19"/>
          <ac:cxnSpMkLst>
            <pc:docMk/>
            <pc:sldMk cId="3125632764" sldId="2574"/>
            <ac:cxnSpMk id="19" creationId="{118E06E4-607B-144B-382B-AD3D06B1EE8C}"/>
          </ac:cxnSpMkLst>
        </pc:cxnChg>
        <pc:cxnChg chg="add">
          <ac:chgData name="Etienne Jean-Marie" userId="S::e.jeanmarie@publiamedia.onmicrosoft.com::f799eada-c99f-4a5e-971d-84d59ee32130" providerId="AD" clId="Web-{073A53AB-1499-9515-FFE5-2A0B2110858D}" dt="2025-07-21T20:45:19.744" v="19"/>
          <ac:cxnSpMkLst>
            <pc:docMk/>
            <pc:sldMk cId="3125632764" sldId="2574"/>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6:10.104" v="25" actId="1076"/>
        <pc:sldMkLst>
          <pc:docMk/>
          <pc:sldMk cId="3042777019" sldId="2575"/>
        </pc:sldMkLst>
        <pc:spChg chg="mod">
          <ac:chgData name="Etienne Jean-Marie" userId="S::e.jeanmarie@publiamedia.onmicrosoft.com::f799eada-c99f-4a5e-971d-84d59ee32130" providerId="AD" clId="Web-{073A53AB-1499-9515-FFE5-2A0B2110858D}" dt="2025-07-21T20:46:05.792" v="24"/>
          <ac:spMkLst>
            <pc:docMk/>
            <pc:sldMk cId="3042777019" sldId="2575"/>
            <ac:spMk id="2" creationId="{E83F8418-34C9-6F48-3387-88EBB8D9364B}"/>
          </ac:spMkLst>
        </pc:spChg>
        <pc:spChg chg="mod ord">
          <ac:chgData name="Etienne Jean-Marie" userId="S::e.jeanmarie@publiamedia.onmicrosoft.com::f799eada-c99f-4a5e-971d-84d59ee32130" providerId="AD" clId="Web-{073A53AB-1499-9515-FFE5-2A0B2110858D}" dt="2025-07-21T20:46:10.104" v="25" actId="1076"/>
          <ac:spMkLst>
            <pc:docMk/>
            <pc:sldMk cId="3042777019" sldId="2575"/>
            <ac:spMk id="4" creationId="{5651E731-1C84-FF2F-74D5-A317A3A525C6}"/>
          </ac:spMkLst>
        </pc:spChg>
        <pc:spChg chg="del">
          <ac:chgData name="Etienne Jean-Marie" userId="S::e.jeanmarie@publiamedia.onmicrosoft.com::f799eada-c99f-4a5e-971d-84d59ee32130" providerId="AD" clId="Web-{073A53AB-1499-9515-FFE5-2A0B2110858D}" dt="2025-07-21T20:46:05.792" v="24"/>
          <ac:spMkLst>
            <pc:docMk/>
            <pc:sldMk cId="3042777019" sldId="2575"/>
            <ac:spMk id="12" creationId="{744CAA32-F237-419C-A2DD-43C28D920D3C}"/>
          </ac:spMkLst>
        </pc:spChg>
        <pc:spChg chg="add">
          <ac:chgData name="Etienne Jean-Marie" userId="S::e.jeanmarie@publiamedia.onmicrosoft.com::f799eada-c99f-4a5e-971d-84d59ee32130" providerId="AD" clId="Web-{073A53AB-1499-9515-FFE5-2A0B2110858D}" dt="2025-07-21T20:46:05.792" v="24"/>
          <ac:spMkLst>
            <pc:docMk/>
            <pc:sldMk cId="3042777019" sldId="2575"/>
            <ac:spMk id="21" creationId="{DBDA151C-5770-45E4-AAFF-59E7F403866D}"/>
          </ac:spMkLst>
        </pc:spChg>
        <pc:picChg chg="mod">
          <ac:chgData name="Etienne Jean-Marie" userId="S::e.jeanmarie@publiamedia.onmicrosoft.com::f799eada-c99f-4a5e-971d-84d59ee32130" providerId="AD" clId="Web-{073A53AB-1499-9515-FFE5-2A0B2110858D}" dt="2025-07-21T20:46:05.792" v="24"/>
          <ac:picMkLst>
            <pc:docMk/>
            <pc:sldMk cId="3042777019" sldId="2575"/>
            <ac:picMk id="5" creationId="{B3FE8291-E2F5-4CD6-AE08-D57A9C245D48}"/>
          </ac:picMkLst>
        </pc:picChg>
        <pc:cxnChg chg="del">
          <ac:chgData name="Etienne Jean-Marie" userId="S::e.jeanmarie@publiamedia.onmicrosoft.com::f799eada-c99f-4a5e-971d-84d59ee32130" providerId="AD" clId="Web-{073A53AB-1499-9515-FFE5-2A0B2110858D}" dt="2025-07-21T20:46:05.792" v="24"/>
          <ac:cxnSpMkLst>
            <pc:docMk/>
            <pc:sldMk cId="3042777019" sldId="2575"/>
            <ac:cxnSpMk id="10" creationId="{118E06E4-607B-144B-382B-AD3D06B1EE8C}"/>
          </ac:cxnSpMkLst>
        </pc:cxnChg>
        <pc:cxnChg chg="del">
          <ac:chgData name="Etienne Jean-Marie" userId="S::e.jeanmarie@publiamedia.onmicrosoft.com::f799eada-c99f-4a5e-971d-84d59ee32130" providerId="AD" clId="Web-{073A53AB-1499-9515-FFE5-2A0B2110858D}" dt="2025-07-21T20:46:05.792" v="24"/>
          <ac:cxnSpMkLst>
            <pc:docMk/>
            <pc:sldMk cId="3042777019" sldId="2575"/>
            <ac:cxnSpMk id="14" creationId="{92025DBA-8780-9CA0-2826-FF6E3BD1A0C9}"/>
          </ac:cxnSpMkLst>
        </pc:cxnChg>
        <pc:cxnChg chg="add">
          <ac:chgData name="Etienne Jean-Marie" userId="S::e.jeanmarie@publiamedia.onmicrosoft.com::f799eada-c99f-4a5e-971d-84d59ee32130" providerId="AD" clId="Web-{073A53AB-1499-9515-FFE5-2A0B2110858D}" dt="2025-07-21T20:46:05.792" v="24"/>
          <ac:cxnSpMkLst>
            <pc:docMk/>
            <pc:sldMk cId="3042777019" sldId="2575"/>
            <ac:cxnSpMk id="19" creationId="{118E06E4-607B-144B-382B-AD3D06B1EE8C}"/>
          </ac:cxnSpMkLst>
        </pc:cxnChg>
        <pc:cxnChg chg="add">
          <ac:chgData name="Etienne Jean-Marie" userId="S::e.jeanmarie@publiamedia.onmicrosoft.com::f799eada-c99f-4a5e-971d-84d59ee32130" providerId="AD" clId="Web-{073A53AB-1499-9515-FFE5-2A0B2110858D}" dt="2025-07-21T20:46:05.792" v="24"/>
          <ac:cxnSpMkLst>
            <pc:docMk/>
            <pc:sldMk cId="3042777019" sldId="2575"/>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6:15.011" v="26" actId="1076"/>
        <pc:sldMkLst>
          <pc:docMk/>
          <pc:sldMk cId="1116957910" sldId="2577"/>
        </pc:sldMkLst>
        <pc:spChg chg="mod">
          <ac:chgData name="Etienne Jean-Marie" userId="S::e.jeanmarie@publiamedia.onmicrosoft.com::f799eada-c99f-4a5e-971d-84d59ee32130" providerId="AD" clId="Web-{073A53AB-1499-9515-FFE5-2A0B2110858D}" dt="2025-07-21T20:45:57.651" v="23"/>
          <ac:spMkLst>
            <pc:docMk/>
            <pc:sldMk cId="1116957910" sldId="2577"/>
            <ac:spMk id="2" creationId="{AF44495A-1BC1-1FBB-E842-9492728C7108}"/>
          </ac:spMkLst>
        </pc:spChg>
        <pc:spChg chg="mod">
          <ac:chgData name="Etienne Jean-Marie" userId="S::e.jeanmarie@publiamedia.onmicrosoft.com::f799eada-c99f-4a5e-971d-84d59ee32130" providerId="AD" clId="Web-{073A53AB-1499-9515-FFE5-2A0B2110858D}" dt="2025-07-21T20:46:15.011" v="26" actId="1076"/>
          <ac:spMkLst>
            <pc:docMk/>
            <pc:sldMk cId="1116957910" sldId="2577"/>
            <ac:spMk id="4" creationId="{4901AB9A-A360-C6A4-8CB4-4828F8BD6273}"/>
          </ac:spMkLst>
        </pc:spChg>
        <pc:spChg chg="del">
          <ac:chgData name="Etienne Jean-Marie" userId="S::e.jeanmarie@publiamedia.onmicrosoft.com::f799eada-c99f-4a5e-971d-84d59ee32130" providerId="AD" clId="Web-{073A53AB-1499-9515-FFE5-2A0B2110858D}" dt="2025-07-21T20:45:57.651" v="23"/>
          <ac:spMkLst>
            <pc:docMk/>
            <pc:sldMk cId="1116957910" sldId="2577"/>
            <ac:spMk id="12" creationId="{744CAA32-F237-419C-A2DD-43C28D920D3C}"/>
          </ac:spMkLst>
        </pc:spChg>
        <pc:spChg chg="add">
          <ac:chgData name="Etienne Jean-Marie" userId="S::e.jeanmarie@publiamedia.onmicrosoft.com::f799eada-c99f-4a5e-971d-84d59ee32130" providerId="AD" clId="Web-{073A53AB-1499-9515-FFE5-2A0B2110858D}" dt="2025-07-21T20:45:57.651" v="23"/>
          <ac:spMkLst>
            <pc:docMk/>
            <pc:sldMk cId="1116957910" sldId="2577"/>
            <ac:spMk id="21" creationId="{DBDA151C-5770-45E4-AAFF-59E7F403866D}"/>
          </ac:spMkLst>
        </pc:spChg>
        <pc:picChg chg="mod">
          <ac:chgData name="Etienne Jean-Marie" userId="S::e.jeanmarie@publiamedia.onmicrosoft.com::f799eada-c99f-4a5e-971d-84d59ee32130" providerId="AD" clId="Web-{073A53AB-1499-9515-FFE5-2A0B2110858D}" dt="2025-07-21T20:45:57.651" v="23"/>
          <ac:picMkLst>
            <pc:docMk/>
            <pc:sldMk cId="1116957910" sldId="2577"/>
            <ac:picMk id="5" creationId="{4DE41D8B-940C-4532-9414-086160AEB5FA}"/>
          </ac:picMkLst>
        </pc:picChg>
        <pc:cxnChg chg="del">
          <ac:chgData name="Etienne Jean-Marie" userId="S::e.jeanmarie@publiamedia.onmicrosoft.com::f799eada-c99f-4a5e-971d-84d59ee32130" providerId="AD" clId="Web-{073A53AB-1499-9515-FFE5-2A0B2110858D}" dt="2025-07-21T20:45:57.651" v="23"/>
          <ac:cxnSpMkLst>
            <pc:docMk/>
            <pc:sldMk cId="1116957910" sldId="2577"/>
            <ac:cxnSpMk id="10" creationId="{118E06E4-607B-144B-382B-AD3D06B1EE8C}"/>
          </ac:cxnSpMkLst>
        </pc:cxnChg>
        <pc:cxnChg chg="del">
          <ac:chgData name="Etienne Jean-Marie" userId="S::e.jeanmarie@publiamedia.onmicrosoft.com::f799eada-c99f-4a5e-971d-84d59ee32130" providerId="AD" clId="Web-{073A53AB-1499-9515-FFE5-2A0B2110858D}" dt="2025-07-21T20:45:57.651" v="23"/>
          <ac:cxnSpMkLst>
            <pc:docMk/>
            <pc:sldMk cId="1116957910" sldId="2577"/>
            <ac:cxnSpMk id="14" creationId="{08052531-D50B-3899-B150-D05525F4F2BC}"/>
          </ac:cxnSpMkLst>
        </pc:cxnChg>
        <pc:cxnChg chg="add">
          <ac:chgData name="Etienne Jean-Marie" userId="S::e.jeanmarie@publiamedia.onmicrosoft.com::f799eada-c99f-4a5e-971d-84d59ee32130" providerId="AD" clId="Web-{073A53AB-1499-9515-FFE5-2A0B2110858D}" dt="2025-07-21T20:45:57.651" v="23"/>
          <ac:cxnSpMkLst>
            <pc:docMk/>
            <pc:sldMk cId="1116957910" sldId="2577"/>
            <ac:cxnSpMk id="19" creationId="{118E06E4-607B-144B-382B-AD3D06B1EE8C}"/>
          </ac:cxnSpMkLst>
        </pc:cxnChg>
        <pc:cxnChg chg="add">
          <ac:chgData name="Etienne Jean-Marie" userId="S::e.jeanmarie@publiamedia.onmicrosoft.com::f799eada-c99f-4a5e-971d-84d59ee32130" providerId="AD" clId="Web-{073A53AB-1499-9515-FFE5-2A0B2110858D}" dt="2025-07-21T20:45:57.651" v="23"/>
          <ac:cxnSpMkLst>
            <pc:docMk/>
            <pc:sldMk cId="1116957910" sldId="2577"/>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5:46.713" v="21"/>
        <pc:sldMkLst>
          <pc:docMk/>
          <pc:sldMk cId="721804517" sldId="2581"/>
        </pc:sldMkLst>
        <pc:spChg chg="mod">
          <ac:chgData name="Etienne Jean-Marie" userId="S::e.jeanmarie@publiamedia.onmicrosoft.com::f799eada-c99f-4a5e-971d-84d59ee32130" providerId="AD" clId="Web-{073A53AB-1499-9515-FFE5-2A0B2110858D}" dt="2025-07-21T20:45:46.713" v="21"/>
          <ac:spMkLst>
            <pc:docMk/>
            <pc:sldMk cId="721804517" sldId="2581"/>
            <ac:spMk id="2" creationId="{134C1790-8832-93CF-E1C0-410AF567AD9E}"/>
          </ac:spMkLst>
        </pc:spChg>
        <pc:spChg chg="mod">
          <ac:chgData name="Etienne Jean-Marie" userId="S::e.jeanmarie@publiamedia.onmicrosoft.com::f799eada-c99f-4a5e-971d-84d59ee32130" providerId="AD" clId="Web-{073A53AB-1499-9515-FFE5-2A0B2110858D}" dt="2025-07-21T20:45:46.713" v="21"/>
          <ac:spMkLst>
            <pc:docMk/>
            <pc:sldMk cId="721804517" sldId="2581"/>
            <ac:spMk id="4" creationId="{FA9314EB-1204-A29D-8C21-EAC7299A2E69}"/>
          </ac:spMkLst>
        </pc:spChg>
        <pc:spChg chg="del">
          <ac:chgData name="Etienne Jean-Marie" userId="S::e.jeanmarie@publiamedia.onmicrosoft.com::f799eada-c99f-4a5e-971d-84d59ee32130" providerId="AD" clId="Web-{073A53AB-1499-9515-FFE5-2A0B2110858D}" dt="2025-07-21T20:45:46.713" v="21"/>
          <ac:spMkLst>
            <pc:docMk/>
            <pc:sldMk cId="721804517" sldId="2581"/>
            <ac:spMk id="12" creationId="{744CAA32-F237-419C-A2DD-43C28D920D3C}"/>
          </ac:spMkLst>
        </pc:spChg>
        <pc:spChg chg="add">
          <ac:chgData name="Etienne Jean-Marie" userId="S::e.jeanmarie@publiamedia.onmicrosoft.com::f799eada-c99f-4a5e-971d-84d59ee32130" providerId="AD" clId="Web-{073A53AB-1499-9515-FFE5-2A0B2110858D}" dt="2025-07-21T20:45:46.713" v="21"/>
          <ac:spMkLst>
            <pc:docMk/>
            <pc:sldMk cId="721804517" sldId="2581"/>
            <ac:spMk id="21" creationId="{DBDA151C-5770-45E4-AAFF-59E7F403866D}"/>
          </ac:spMkLst>
        </pc:spChg>
        <pc:picChg chg="mod">
          <ac:chgData name="Etienne Jean-Marie" userId="S::e.jeanmarie@publiamedia.onmicrosoft.com::f799eada-c99f-4a5e-971d-84d59ee32130" providerId="AD" clId="Web-{073A53AB-1499-9515-FFE5-2A0B2110858D}" dt="2025-07-21T20:45:46.713" v="21"/>
          <ac:picMkLst>
            <pc:docMk/>
            <pc:sldMk cId="721804517" sldId="2581"/>
            <ac:picMk id="5" creationId="{8739C207-86BA-4AC4-850B-92DEC5C9D809}"/>
          </ac:picMkLst>
        </pc:picChg>
        <pc:cxnChg chg="del">
          <ac:chgData name="Etienne Jean-Marie" userId="S::e.jeanmarie@publiamedia.onmicrosoft.com::f799eada-c99f-4a5e-971d-84d59ee32130" providerId="AD" clId="Web-{073A53AB-1499-9515-FFE5-2A0B2110858D}" dt="2025-07-21T20:45:46.713" v="21"/>
          <ac:cxnSpMkLst>
            <pc:docMk/>
            <pc:sldMk cId="721804517" sldId="2581"/>
            <ac:cxnSpMk id="10" creationId="{118E06E4-607B-144B-382B-AD3D06B1EE8C}"/>
          </ac:cxnSpMkLst>
        </pc:cxnChg>
        <pc:cxnChg chg="del">
          <ac:chgData name="Etienne Jean-Marie" userId="S::e.jeanmarie@publiamedia.onmicrosoft.com::f799eada-c99f-4a5e-971d-84d59ee32130" providerId="AD" clId="Web-{073A53AB-1499-9515-FFE5-2A0B2110858D}" dt="2025-07-21T20:45:46.713" v="21"/>
          <ac:cxnSpMkLst>
            <pc:docMk/>
            <pc:sldMk cId="721804517" sldId="2581"/>
            <ac:cxnSpMk id="14" creationId="{08052531-D50B-3899-B150-D05525F4F2BC}"/>
          </ac:cxnSpMkLst>
        </pc:cxnChg>
        <pc:cxnChg chg="add">
          <ac:chgData name="Etienne Jean-Marie" userId="S::e.jeanmarie@publiamedia.onmicrosoft.com::f799eada-c99f-4a5e-971d-84d59ee32130" providerId="AD" clId="Web-{073A53AB-1499-9515-FFE5-2A0B2110858D}" dt="2025-07-21T20:45:46.713" v="21"/>
          <ac:cxnSpMkLst>
            <pc:docMk/>
            <pc:sldMk cId="721804517" sldId="2581"/>
            <ac:cxnSpMk id="19" creationId="{118E06E4-607B-144B-382B-AD3D06B1EE8C}"/>
          </ac:cxnSpMkLst>
        </pc:cxnChg>
        <pc:cxnChg chg="add">
          <ac:chgData name="Etienne Jean-Marie" userId="S::e.jeanmarie@publiamedia.onmicrosoft.com::f799eada-c99f-4a5e-971d-84d59ee32130" providerId="AD" clId="Web-{073A53AB-1499-9515-FFE5-2A0B2110858D}" dt="2025-07-21T20:45:46.713" v="21"/>
          <ac:cxnSpMkLst>
            <pc:docMk/>
            <pc:sldMk cId="721804517" sldId="2581"/>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5:42.916" v="20"/>
        <pc:sldMkLst>
          <pc:docMk/>
          <pc:sldMk cId="2140194327" sldId="2582"/>
        </pc:sldMkLst>
        <pc:spChg chg="mod">
          <ac:chgData name="Etienne Jean-Marie" userId="S::e.jeanmarie@publiamedia.onmicrosoft.com::f799eada-c99f-4a5e-971d-84d59ee32130" providerId="AD" clId="Web-{073A53AB-1499-9515-FFE5-2A0B2110858D}" dt="2025-07-21T20:45:42.916" v="20"/>
          <ac:spMkLst>
            <pc:docMk/>
            <pc:sldMk cId="2140194327" sldId="2582"/>
            <ac:spMk id="2" creationId="{2C932163-0410-C813-2E69-288CB215655C}"/>
          </ac:spMkLst>
        </pc:spChg>
        <pc:spChg chg="mod">
          <ac:chgData name="Etienne Jean-Marie" userId="S::e.jeanmarie@publiamedia.onmicrosoft.com::f799eada-c99f-4a5e-971d-84d59ee32130" providerId="AD" clId="Web-{073A53AB-1499-9515-FFE5-2A0B2110858D}" dt="2025-07-21T20:45:42.916" v="20"/>
          <ac:spMkLst>
            <pc:docMk/>
            <pc:sldMk cId="2140194327" sldId="2582"/>
            <ac:spMk id="4" creationId="{294F5C5A-B714-99F3-8AC2-9D24DD286A3F}"/>
          </ac:spMkLst>
        </pc:spChg>
        <pc:spChg chg="del">
          <ac:chgData name="Etienne Jean-Marie" userId="S::e.jeanmarie@publiamedia.onmicrosoft.com::f799eada-c99f-4a5e-971d-84d59ee32130" providerId="AD" clId="Web-{073A53AB-1499-9515-FFE5-2A0B2110858D}" dt="2025-07-21T20:45:42.916" v="20"/>
          <ac:spMkLst>
            <pc:docMk/>
            <pc:sldMk cId="2140194327" sldId="2582"/>
            <ac:spMk id="12" creationId="{744CAA32-F237-419C-A2DD-43C28D920D3C}"/>
          </ac:spMkLst>
        </pc:spChg>
        <pc:spChg chg="add">
          <ac:chgData name="Etienne Jean-Marie" userId="S::e.jeanmarie@publiamedia.onmicrosoft.com::f799eada-c99f-4a5e-971d-84d59ee32130" providerId="AD" clId="Web-{073A53AB-1499-9515-FFE5-2A0B2110858D}" dt="2025-07-21T20:45:42.916" v="20"/>
          <ac:spMkLst>
            <pc:docMk/>
            <pc:sldMk cId="2140194327" sldId="2582"/>
            <ac:spMk id="21" creationId="{DBDA151C-5770-45E4-AAFF-59E7F403866D}"/>
          </ac:spMkLst>
        </pc:spChg>
        <pc:picChg chg="mod">
          <ac:chgData name="Etienne Jean-Marie" userId="S::e.jeanmarie@publiamedia.onmicrosoft.com::f799eada-c99f-4a5e-971d-84d59ee32130" providerId="AD" clId="Web-{073A53AB-1499-9515-FFE5-2A0B2110858D}" dt="2025-07-21T20:45:42.916" v="20"/>
          <ac:picMkLst>
            <pc:docMk/>
            <pc:sldMk cId="2140194327" sldId="2582"/>
            <ac:picMk id="5" creationId="{5C182BA0-A573-44EC-B66D-12F76C87C58F}"/>
          </ac:picMkLst>
        </pc:picChg>
        <pc:cxnChg chg="del">
          <ac:chgData name="Etienne Jean-Marie" userId="S::e.jeanmarie@publiamedia.onmicrosoft.com::f799eada-c99f-4a5e-971d-84d59ee32130" providerId="AD" clId="Web-{073A53AB-1499-9515-FFE5-2A0B2110858D}" dt="2025-07-21T20:45:42.916" v="20"/>
          <ac:cxnSpMkLst>
            <pc:docMk/>
            <pc:sldMk cId="2140194327" sldId="2582"/>
            <ac:cxnSpMk id="10" creationId="{118E06E4-607B-144B-382B-AD3D06B1EE8C}"/>
          </ac:cxnSpMkLst>
        </pc:cxnChg>
        <pc:cxnChg chg="del">
          <ac:chgData name="Etienne Jean-Marie" userId="S::e.jeanmarie@publiamedia.onmicrosoft.com::f799eada-c99f-4a5e-971d-84d59ee32130" providerId="AD" clId="Web-{073A53AB-1499-9515-FFE5-2A0B2110858D}" dt="2025-07-21T20:45:42.916" v="20"/>
          <ac:cxnSpMkLst>
            <pc:docMk/>
            <pc:sldMk cId="2140194327" sldId="2582"/>
            <ac:cxnSpMk id="14" creationId="{08052531-D50B-3899-B150-D05525F4F2BC}"/>
          </ac:cxnSpMkLst>
        </pc:cxnChg>
        <pc:cxnChg chg="add">
          <ac:chgData name="Etienne Jean-Marie" userId="S::e.jeanmarie@publiamedia.onmicrosoft.com::f799eada-c99f-4a5e-971d-84d59ee32130" providerId="AD" clId="Web-{073A53AB-1499-9515-FFE5-2A0B2110858D}" dt="2025-07-21T20:45:42.916" v="20"/>
          <ac:cxnSpMkLst>
            <pc:docMk/>
            <pc:sldMk cId="2140194327" sldId="2582"/>
            <ac:cxnSpMk id="19" creationId="{118E06E4-607B-144B-382B-AD3D06B1EE8C}"/>
          </ac:cxnSpMkLst>
        </pc:cxnChg>
        <pc:cxnChg chg="add">
          <ac:chgData name="Etienne Jean-Marie" userId="S::e.jeanmarie@publiamedia.onmicrosoft.com::f799eada-c99f-4a5e-971d-84d59ee32130" providerId="AD" clId="Web-{073A53AB-1499-9515-FFE5-2A0B2110858D}" dt="2025-07-21T20:45:42.916" v="20"/>
          <ac:cxnSpMkLst>
            <pc:docMk/>
            <pc:sldMk cId="2140194327" sldId="2582"/>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6:57.777" v="29" actId="1076"/>
        <pc:sldMkLst>
          <pc:docMk/>
          <pc:sldMk cId="1201146917" sldId="2583"/>
        </pc:sldMkLst>
        <pc:spChg chg="mod">
          <ac:chgData name="Etienne Jean-Marie" userId="S::e.jeanmarie@publiamedia.onmicrosoft.com::f799eada-c99f-4a5e-971d-84d59ee32130" providerId="AD" clId="Web-{073A53AB-1499-9515-FFE5-2A0B2110858D}" dt="2025-07-21T20:45:50.823" v="22"/>
          <ac:spMkLst>
            <pc:docMk/>
            <pc:sldMk cId="1201146917" sldId="2583"/>
            <ac:spMk id="2" creationId="{C395718E-69D2-7A64-9311-A5A23CEC102D}"/>
          </ac:spMkLst>
        </pc:spChg>
        <pc:spChg chg="mod ord">
          <ac:chgData name="Etienne Jean-Marie" userId="S::e.jeanmarie@publiamedia.onmicrosoft.com::f799eada-c99f-4a5e-971d-84d59ee32130" providerId="AD" clId="Web-{073A53AB-1499-9515-FFE5-2A0B2110858D}" dt="2025-07-21T20:46:57.777" v="29" actId="1076"/>
          <ac:spMkLst>
            <pc:docMk/>
            <pc:sldMk cId="1201146917" sldId="2583"/>
            <ac:spMk id="4" creationId="{0905F1CA-4850-93CF-75D6-F8E5AF3500D7}"/>
          </ac:spMkLst>
        </pc:spChg>
        <pc:spChg chg="del">
          <ac:chgData name="Etienne Jean-Marie" userId="S::e.jeanmarie@publiamedia.onmicrosoft.com::f799eada-c99f-4a5e-971d-84d59ee32130" providerId="AD" clId="Web-{073A53AB-1499-9515-FFE5-2A0B2110858D}" dt="2025-07-21T20:45:50.823" v="22"/>
          <ac:spMkLst>
            <pc:docMk/>
            <pc:sldMk cId="1201146917" sldId="2583"/>
            <ac:spMk id="12" creationId="{744CAA32-F237-419C-A2DD-43C28D920D3C}"/>
          </ac:spMkLst>
        </pc:spChg>
        <pc:spChg chg="add">
          <ac:chgData name="Etienne Jean-Marie" userId="S::e.jeanmarie@publiamedia.onmicrosoft.com::f799eada-c99f-4a5e-971d-84d59ee32130" providerId="AD" clId="Web-{073A53AB-1499-9515-FFE5-2A0B2110858D}" dt="2025-07-21T20:45:50.823" v="22"/>
          <ac:spMkLst>
            <pc:docMk/>
            <pc:sldMk cId="1201146917" sldId="2583"/>
            <ac:spMk id="21" creationId="{DBDA151C-5770-45E4-AAFF-59E7F403866D}"/>
          </ac:spMkLst>
        </pc:spChg>
        <pc:picChg chg="mod">
          <ac:chgData name="Etienne Jean-Marie" userId="S::e.jeanmarie@publiamedia.onmicrosoft.com::f799eada-c99f-4a5e-971d-84d59ee32130" providerId="AD" clId="Web-{073A53AB-1499-9515-FFE5-2A0B2110858D}" dt="2025-07-21T20:45:50.823" v="22"/>
          <ac:picMkLst>
            <pc:docMk/>
            <pc:sldMk cId="1201146917" sldId="2583"/>
            <ac:picMk id="5" creationId="{AD30C8A5-E7AD-4A0E-B21C-0B1FBAA9FD3D}"/>
          </ac:picMkLst>
        </pc:picChg>
        <pc:cxnChg chg="del">
          <ac:chgData name="Etienne Jean-Marie" userId="S::e.jeanmarie@publiamedia.onmicrosoft.com::f799eada-c99f-4a5e-971d-84d59ee32130" providerId="AD" clId="Web-{073A53AB-1499-9515-FFE5-2A0B2110858D}" dt="2025-07-21T20:45:50.823" v="22"/>
          <ac:cxnSpMkLst>
            <pc:docMk/>
            <pc:sldMk cId="1201146917" sldId="2583"/>
            <ac:cxnSpMk id="10" creationId="{118E06E4-607B-144B-382B-AD3D06B1EE8C}"/>
          </ac:cxnSpMkLst>
        </pc:cxnChg>
        <pc:cxnChg chg="del">
          <ac:chgData name="Etienne Jean-Marie" userId="S::e.jeanmarie@publiamedia.onmicrosoft.com::f799eada-c99f-4a5e-971d-84d59ee32130" providerId="AD" clId="Web-{073A53AB-1499-9515-FFE5-2A0B2110858D}" dt="2025-07-21T20:45:50.823" v="22"/>
          <ac:cxnSpMkLst>
            <pc:docMk/>
            <pc:sldMk cId="1201146917" sldId="2583"/>
            <ac:cxnSpMk id="14" creationId="{92025DBA-8780-9CA0-2826-FF6E3BD1A0C9}"/>
          </ac:cxnSpMkLst>
        </pc:cxnChg>
        <pc:cxnChg chg="add">
          <ac:chgData name="Etienne Jean-Marie" userId="S::e.jeanmarie@publiamedia.onmicrosoft.com::f799eada-c99f-4a5e-971d-84d59ee32130" providerId="AD" clId="Web-{073A53AB-1499-9515-FFE5-2A0B2110858D}" dt="2025-07-21T20:45:50.823" v="22"/>
          <ac:cxnSpMkLst>
            <pc:docMk/>
            <pc:sldMk cId="1201146917" sldId="2583"/>
            <ac:cxnSpMk id="19" creationId="{118E06E4-607B-144B-382B-AD3D06B1EE8C}"/>
          </ac:cxnSpMkLst>
        </pc:cxnChg>
        <pc:cxnChg chg="add">
          <ac:chgData name="Etienne Jean-Marie" userId="S::e.jeanmarie@publiamedia.onmicrosoft.com::f799eada-c99f-4a5e-971d-84d59ee32130" providerId="AD" clId="Web-{073A53AB-1499-9515-FFE5-2A0B2110858D}" dt="2025-07-21T20:45:50.823" v="22"/>
          <ac:cxnSpMkLst>
            <pc:docMk/>
            <pc:sldMk cId="1201146917" sldId="2583"/>
            <ac:cxnSpMk id="23" creationId="{2EA0F4A6-3CC9-C9E2-BA02-58FA29F7DD8E}"/>
          </ac:cxnSpMkLst>
        </pc:cxnChg>
      </pc:sldChg>
      <pc:sldChg chg="addSp delSp modSp">
        <pc:chgData name="Etienne Jean-Marie" userId="S::e.jeanmarie@publiamedia.onmicrosoft.com::f799eada-c99f-4a5e-971d-84d59ee32130" providerId="AD" clId="Web-{073A53AB-1499-9515-FFE5-2A0B2110858D}" dt="2025-07-21T20:46:29.839" v="27"/>
        <pc:sldMkLst>
          <pc:docMk/>
          <pc:sldMk cId="3927095479" sldId="2585"/>
        </pc:sldMkLst>
        <pc:spChg chg="mod">
          <ac:chgData name="Etienne Jean-Marie" userId="S::e.jeanmarie@publiamedia.onmicrosoft.com::f799eada-c99f-4a5e-971d-84d59ee32130" providerId="AD" clId="Web-{073A53AB-1499-9515-FFE5-2A0B2110858D}" dt="2025-07-21T20:46:29.839" v="27"/>
          <ac:spMkLst>
            <pc:docMk/>
            <pc:sldMk cId="3927095479" sldId="2585"/>
            <ac:spMk id="2" creationId="{92B854DF-ACA0-EE8B-2EE8-C945E61EBEFE}"/>
          </ac:spMkLst>
        </pc:spChg>
        <pc:spChg chg="mod">
          <ac:chgData name="Etienne Jean-Marie" userId="S::e.jeanmarie@publiamedia.onmicrosoft.com::f799eada-c99f-4a5e-971d-84d59ee32130" providerId="AD" clId="Web-{073A53AB-1499-9515-FFE5-2A0B2110858D}" dt="2025-07-21T20:46:29.839" v="27"/>
          <ac:spMkLst>
            <pc:docMk/>
            <pc:sldMk cId="3927095479" sldId="2585"/>
            <ac:spMk id="4" creationId="{C4CB1C78-C6C3-6DCD-1FBA-7E298E7F9D4F}"/>
          </ac:spMkLst>
        </pc:spChg>
        <pc:spChg chg="del">
          <ac:chgData name="Etienne Jean-Marie" userId="S::e.jeanmarie@publiamedia.onmicrosoft.com::f799eada-c99f-4a5e-971d-84d59ee32130" providerId="AD" clId="Web-{073A53AB-1499-9515-FFE5-2A0B2110858D}" dt="2025-07-21T20:46:29.839" v="27"/>
          <ac:spMkLst>
            <pc:docMk/>
            <pc:sldMk cId="3927095479" sldId="2585"/>
            <ac:spMk id="12" creationId="{744CAA32-F237-419C-A2DD-43C28D920D3C}"/>
          </ac:spMkLst>
        </pc:spChg>
        <pc:spChg chg="add">
          <ac:chgData name="Etienne Jean-Marie" userId="S::e.jeanmarie@publiamedia.onmicrosoft.com::f799eada-c99f-4a5e-971d-84d59ee32130" providerId="AD" clId="Web-{073A53AB-1499-9515-FFE5-2A0B2110858D}" dt="2025-07-21T20:46:29.839" v="27"/>
          <ac:spMkLst>
            <pc:docMk/>
            <pc:sldMk cId="3927095479" sldId="2585"/>
            <ac:spMk id="21" creationId="{744CAA32-F237-419C-A2DD-43C28D920D3C}"/>
          </ac:spMkLst>
        </pc:spChg>
        <pc:picChg chg="mod ord">
          <ac:chgData name="Etienne Jean-Marie" userId="S::e.jeanmarie@publiamedia.onmicrosoft.com::f799eada-c99f-4a5e-971d-84d59ee32130" providerId="AD" clId="Web-{073A53AB-1499-9515-FFE5-2A0B2110858D}" dt="2025-07-21T20:46:29.839" v="27"/>
          <ac:picMkLst>
            <pc:docMk/>
            <pc:sldMk cId="3927095479" sldId="2585"/>
            <ac:picMk id="5" creationId="{910854AD-0BF5-446B-868A-5D8F2E0011D0}"/>
          </ac:picMkLst>
        </pc:picChg>
        <pc:cxnChg chg="del">
          <ac:chgData name="Etienne Jean-Marie" userId="S::e.jeanmarie@publiamedia.onmicrosoft.com::f799eada-c99f-4a5e-971d-84d59ee32130" providerId="AD" clId="Web-{073A53AB-1499-9515-FFE5-2A0B2110858D}" dt="2025-07-21T20:46:29.839" v="27"/>
          <ac:cxnSpMkLst>
            <pc:docMk/>
            <pc:sldMk cId="3927095479" sldId="2585"/>
            <ac:cxnSpMk id="10" creationId="{118E06E4-607B-144B-382B-AD3D06B1EE8C}"/>
          </ac:cxnSpMkLst>
        </pc:cxnChg>
        <pc:cxnChg chg="del">
          <ac:chgData name="Etienne Jean-Marie" userId="S::e.jeanmarie@publiamedia.onmicrosoft.com::f799eada-c99f-4a5e-971d-84d59ee32130" providerId="AD" clId="Web-{073A53AB-1499-9515-FFE5-2A0B2110858D}" dt="2025-07-21T20:46:29.839" v="27"/>
          <ac:cxnSpMkLst>
            <pc:docMk/>
            <pc:sldMk cId="3927095479" sldId="2585"/>
            <ac:cxnSpMk id="14" creationId="{08052531-D50B-3899-B150-D05525F4F2BC}"/>
          </ac:cxnSpMkLst>
        </pc:cxnChg>
        <pc:cxnChg chg="add">
          <ac:chgData name="Etienne Jean-Marie" userId="S::e.jeanmarie@publiamedia.onmicrosoft.com::f799eada-c99f-4a5e-971d-84d59ee32130" providerId="AD" clId="Web-{073A53AB-1499-9515-FFE5-2A0B2110858D}" dt="2025-07-21T20:46:29.839" v="27"/>
          <ac:cxnSpMkLst>
            <pc:docMk/>
            <pc:sldMk cId="3927095479" sldId="2585"/>
            <ac:cxnSpMk id="19" creationId="{118E06E4-607B-144B-382B-AD3D06B1EE8C}"/>
          </ac:cxnSpMkLst>
        </pc:cxnChg>
        <pc:cxnChg chg="add">
          <ac:chgData name="Etienne Jean-Marie" userId="S::e.jeanmarie@publiamedia.onmicrosoft.com::f799eada-c99f-4a5e-971d-84d59ee32130" providerId="AD" clId="Web-{073A53AB-1499-9515-FFE5-2A0B2110858D}" dt="2025-07-21T20:46:29.839" v="27"/>
          <ac:cxnSpMkLst>
            <pc:docMk/>
            <pc:sldMk cId="3927095479" sldId="2585"/>
            <ac:cxnSpMk id="23" creationId="{753FE100-D0AB-4AE2-824B-60CFA31EC6A2}"/>
          </ac:cxnSpMkLst>
        </pc:cxnChg>
      </pc:sldChg>
      <pc:sldChg chg="addSp delSp modSp">
        <pc:chgData name="Etienne Jean-Marie" userId="S::e.jeanmarie@publiamedia.onmicrosoft.com::f799eada-c99f-4a5e-971d-84d59ee32130" providerId="AD" clId="Web-{073A53AB-1499-9515-FFE5-2A0B2110858D}" dt="2025-07-21T20:46:44.027" v="28"/>
        <pc:sldMkLst>
          <pc:docMk/>
          <pc:sldMk cId="2491583774" sldId="2586"/>
        </pc:sldMkLst>
        <pc:spChg chg="mod ord">
          <ac:chgData name="Etienne Jean-Marie" userId="S::e.jeanmarie@publiamedia.onmicrosoft.com::f799eada-c99f-4a5e-971d-84d59ee32130" providerId="AD" clId="Web-{073A53AB-1499-9515-FFE5-2A0B2110858D}" dt="2025-07-21T20:46:44.027" v="28"/>
          <ac:spMkLst>
            <pc:docMk/>
            <pc:sldMk cId="2491583774" sldId="2586"/>
            <ac:spMk id="2" creationId="{3BEA7741-3C6D-FE05-C814-E04B9EA98AE0}"/>
          </ac:spMkLst>
        </pc:spChg>
        <pc:spChg chg="mod">
          <ac:chgData name="Etienne Jean-Marie" userId="S::e.jeanmarie@publiamedia.onmicrosoft.com::f799eada-c99f-4a5e-971d-84d59ee32130" providerId="AD" clId="Web-{073A53AB-1499-9515-FFE5-2A0B2110858D}" dt="2025-07-21T20:46:44.027" v="28"/>
          <ac:spMkLst>
            <pc:docMk/>
            <pc:sldMk cId="2491583774" sldId="2586"/>
            <ac:spMk id="4" creationId="{B8381DEB-F66C-5351-3695-20DD568B79E8}"/>
          </ac:spMkLst>
        </pc:spChg>
        <pc:spChg chg="del">
          <ac:chgData name="Etienne Jean-Marie" userId="S::e.jeanmarie@publiamedia.onmicrosoft.com::f799eada-c99f-4a5e-971d-84d59ee32130" providerId="AD" clId="Web-{073A53AB-1499-9515-FFE5-2A0B2110858D}" dt="2025-07-21T20:46:44.027" v="28"/>
          <ac:spMkLst>
            <pc:docMk/>
            <pc:sldMk cId="2491583774" sldId="2586"/>
            <ac:spMk id="12" creationId="{744CAA32-F237-419C-A2DD-43C28D920D3C}"/>
          </ac:spMkLst>
        </pc:spChg>
        <pc:spChg chg="add">
          <ac:chgData name="Etienne Jean-Marie" userId="S::e.jeanmarie@publiamedia.onmicrosoft.com::f799eada-c99f-4a5e-971d-84d59ee32130" providerId="AD" clId="Web-{073A53AB-1499-9515-FFE5-2A0B2110858D}" dt="2025-07-21T20:46:44.027" v="28"/>
          <ac:spMkLst>
            <pc:docMk/>
            <pc:sldMk cId="2491583774" sldId="2586"/>
            <ac:spMk id="21" creationId="{89BBA96D-760C-44C0-B94F-3FDC8357B2C8}"/>
          </ac:spMkLst>
        </pc:spChg>
        <pc:spChg chg="add">
          <ac:chgData name="Etienne Jean-Marie" userId="S::e.jeanmarie@publiamedia.onmicrosoft.com::f799eada-c99f-4a5e-971d-84d59ee32130" providerId="AD" clId="Web-{073A53AB-1499-9515-FFE5-2A0B2110858D}" dt="2025-07-21T20:46:44.027" v="28"/>
          <ac:spMkLst>
            <pc:docMk/>
            <pc:sldMk cId="2491583774" sldId="2586"/>
            <ac:spMk id="23" creationId="{EAA5F1BF-F733-47EA-A79A-01F3AD5A7988}"/>
          </ac:spMkLst>
        </pc:spChg>
        <pc:picChg chg="mod">
          <ac:chgData name="Etienne Jean-Marie" userId="S::e.jeanmarie@publiamedia.onmicrosoft.com::f799eada-c99f-4a5e-971d-84d59ee32130" providerId="AD" clId="Web-{073A53AB-1499-9515-FFE5-2A0B2110858D}" dt="2025-07-21T20:46:44.027" v="28"/>
          <ac:picMkLst>
            <pc:docMk/>
            <pc:sldMk cId="2491583774" sldId="2586"/>
            <ac:picMk id="5" creationId="{A281B1E5-932E-4E69-BD1B-9C959B29E956}"/>
          </ac:picMkLst>
        </pc:picChg>
        <pc:cxnChg chg="del">
          <ac:chgData name="Etienne Jean-Marie" userId="S::e.jeanmarie@publiamedia.onmicrosoft.com::f799eada-c99f-4a5e-971d-84d59ee32130" providerId="AD" clId="Web-{073A53AB-1499-9515-FFE5-2A0B2110858D}" dt="2025-07-21T20:46:44.027" v="28"/>
          <ac:cxnSpMkLst>
            <pc:docMk/>
            <pc:sldMk cId="2491583774" sldId="2586"/>
            <ac:cxnSpMk id="10" creationId="{118E06E4-607B-144B-382B-AD3D06B1EE8C}"/>
          </ac:cxnSpMkLst>
        </pc:cxnChg>
        <pc:cxnChg chg="del">
          <ac:chgData name="Etienne Jean-Marie" userId="S::e.jeanmarie@publiamedia.onmicrosoft.com::f799eada-c99f-4a5e-971d-84d59ee32130" providerId="AD" clId="Web-{073A53AB-1499-9515-FFE5-2A0B2110858D}" dt="2025-07-21T20:46:44.027" v="28"/>
          <ac:cxnSpMkLst>
            <pc:docMk/>
            <pc:sldMk cId="2491583774" sldId="2586"/>
            <ac:cxnSpMk id="14" creationId="{08052531-D50B-3899-B150-D05525F4F2BC}"/>
          </ac:cxnSpMkLst>
        </pc:cxnChg>
        <pc:cxnChg chg="add">
          <ac:chgData name="Etienne Jean-Marie" userId="S::e.jeanmarie@publiamedia.onmicrosoft.com::f799eada-c99f-4a5e-971d-84d59ee32130" providerId="AD" clId="Web-{073A53AB-1499-9515-FFE5-2A0B2110858D}" dt="2025-07-21T20:46:44.027" v="28"/>
          <ac:cxnSpMkLst>
            <pc:docMk/>
            <pc:sldMk cId="2491583774" sldId="2586"/>
            <ac:cxnSpMk id="19" creationId="{118E06E4-607B-144B-382B-AD3D06B1EE8C}"/>
          </ac:cxnSpMkLst>
        </pc:cxnChg>
        <pc:cxnChg chg="add">
          <ac:chgData name="Etienne Jean-Marie" userId="S::e.jeanmarie@publiamedia.onmicrosoft.com::f799eada-c99f-4a5e-971d-84d59ee32130" providerId="AD" clId="Web-{073A53AB-1499-9515-FFE5-2A0B2110858D}" dt="2025-07-21T20:46:44.027" v="28"/>
          <ac:cxnSpMkLst>
            <pc:docMk/>
            <pc:sldMk cId="2491583774" sldId="2586"/>
            <ac:cxnSpMk id="25" creationId="{652938D1-813E-4650-AAB9-E09257454FF2}"/>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AEA9-54D9-4AB1-8832-BA648EDCC789}"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fr-CA"/>
        </a:p>
      </dgm:t>
    </dgm:pt>
    <dgm:pt modelId="{7825A18D-C859-43D2-B61D-FF9D41EF6A22}">
      <dgm:prSet/>
      <dgm:spPr/>
      <dgm:t>
        <a:bodyPr/>
        <a:lstStyle/>
        <a:p>
          <a:pPr>
            <a:lnSpc>
              <a:spcPct val="100000"/>
            </a:lnSpc>
            <a:defRPr b="1"/>
          </a:pPr>
          <a:r>
            <a:rPr lang="fr-CA"/>
            <a:t>Communication claire</a:t>
          </a:r>
        </a:p>
      </dgm:t>
    </dgm:pt>
    <dgm:pt modelId="{808BBA58-296B-459D-971E-04F4A59DF108}" type="parTrans" cxnId="{6DC2FEDE-4F45-4E95-8F78-009FD82E3A54}">
      <dgm:prSet/>
      <dgm:spPr/>
      <dgm:t>
        <a:bodyPr/>
        <a:lstStyle/>
        <a:p>
          <a:endParaRPr lang="fr-CA"/>
        </a:p>
      </dgm:t>
    </dgm:pt>
    <dgm:pt modelId="{488971DE-73C2-4DDA-B6F6-8B29B91B344D}" type="sibTrans" cxnId="{6DC2FEDE-4F45-4E95-8F78-009FD82E3A54}">
      <dgm:prSet/>
      <dgm:spPr/>
      <dgm:t>
        <a:bodyPr/>
        <a:lstStyle/>
        <a:p>
          <a:pPr>
            <a:lnSpc>
              <a:spcPct val="100000"/>
            </a:lnSpc>
            <a:defRPr b="1"/>
          </a:pPr>
          <a:endParaRPr lang="fr-CA"/>
        </a:p>
      </dgm:t>
    </dgm:pt>
    <dgm:pt modelId="{F5481685-7A67-43B6-AD3A-064009E0EDE8}">
      <dgm:prSet/>
      <dgm:spPr/>
      <dgm:t>
        <a:bodyPr/>
        <a:lstStyle/>
        <a:p>
          <a:pPr>
            <a:lnSpc>
              <a:spcPct val="100000"/>
            </a:lnSpc>
          </a:pPr>
          <a:r>
            <a:rPr lang="fr-CA"/>
            <a:t>Une communication efficace informe les utilisateurs des bénéfices et des fonctionnalités de l’agent.</a:t>
          </a:r>
        </a:p>
      </dgm:t>
    </dgm:pt>
    <dgm:pt modelId="{33D33C18-B930-45AC-9327-063726399687}" type="parTrans" cxnId="{CA96DBA1-7C0A-47CC-9816-9D6C620C18F2}">
      <dgm:prSet/>
      <dgm:spPr/>
      <dgm:t>
        <a:bodyPr/>
        <a:lstStyle/>
        <a:p>
          <a:endParaRPr lang="fr-CA"/>
        </a:p>
      </dgm:t>
    </dgm:pt>
    <dgm:pt modelId="{38E4591B-D040-4DE0-8DF1-59E8F77E213A}" type="sibTrans" cxnId="{CA96DBA1-7C0A-47CC-9816-9D6C620C18F2}">
      <dgm:prSet/>
      <dgm:spPr/>
      <dgm:t>
        <a:bodyPr/>
        <a:lstStyle/>
        <a:p>
          <a:endParaRPr lang="fr-CA"/>
        </a:p>
      </dgm:t>
    </dgm:pt>
    <dgm:pt modelId="{0CD87629-5395-4B2B-A909-61D772A923F7}">
      <dgm:prSet/>
      <dgm:spPr/>
      <dgm:t>
        <a:bodyPr/>
        <a:lstStyle/>
        <a:p>
          <a:pPr>
            <a:lnSpc>
              <a:spcPct val="100000"/>
            </a:lnSpc>
            <a:defRPr b="1"/>
          </a:pPr>
          <a:r>
            <a:rPr lang="fr-CA"/>
            <a:t>Formation des utilisateurs</a:t>
          </a:r>
        </a:p>
      </dgm:t>
    </dgm:pt>
    <dgm:pt modelId="{6023223D-AC53-46E6-BC55-A29783A85B00}" type="parTrans" cxnId="{6705FD8F-116B-4ED7-BAB9-412804C92968}">
      <dgm:prSet/>
      <dgm:spPr/>
      <dgm:t>
        <a:bodyPr/>
        <a:lstStyle/>
        <a:p>
          <a:endParaRPr lang="fr-CA"/>
        </a:p>
      </dgm:t>
    </dgm:pt>
    <dgm:pt modelId="{12D311A3-0118-4B68-B339-E34030AEA4A3}" type="sibTrans" cxnId="{6705FD8F-116B-4ED7-BAB9-412804C92968}">
      <dgm:prSet/>
      <dgm:spPr/>
      <dgm:t>
        <a:bodyPr/>
        <a:lstStyle/>
        <a:p>
          <a:pPr>
            <a:lnSpc>
              <a:spcPct val="100000"/>
            </a:lnSpc>
            <a:defRPr b="1"/>
          </a:pPr>
          <a:endParaRPr lang="fr-CA"/>
        </a:p>
      </dgm:t>
    </dgm:pt>
    <dgm:pt modelId="{30BFCE73-CC6F-49C6-B060-F9B6394E02E7}">
      <dgm:prSet/>
      <dgm:spPr/>
      <dgm:t>
        <a:bodyPr/>
        <a:lstStyle/>
        <a:p>
          <a:pPr>
            <a:lnSpc>
              <a:spcPct val="100000"/>
            </a:lnSpc>
          </a:pPr>
          <a:r>
            <a:rPr lang="fr-CA"/>
            <a:t>La formation pratique permet aux utilisateurs de se familiariser avec l’agent pour une meilleure adoption.</a:t>
          </a:r>
        </a:p>
      </dgm:t>
    </dgm:pt>
    <dgm:pt modelId="{B6046DB1-350C-4047-B807-9776A146A9A1}" type="parTrans" cxnId="{6009D35E-E8E9-495C-924F-4D8786C28687}">
      <dgm:prSet/>
      <dgm:spPr/>
      <dgm:t>
        <a:bodyPr/>
        <a:lstStyle/>
        <a:p>
          <a:endParaRPr lang="fr-CA"/>
        </a:p>
      </dgm:t>
    </dgm:pt>
    <dgm:pt modelId="{2DA1FAFF-EE58-48CA-B1C1-FC73552614F0}" type="sibTrans" cxnId="{6009D35E-E8E9-495C-924F-4D8786C28687}">
      <dgm:prSet/>
      <dgm:spPr/>
      <dgm:t>
        <a:bodyPr/>
        <a:lstStyle/>
        <a:p>
          <a:endParaRPr lang="fr-CA"/>
        </a:p>
      </dgm:t>
    </dgm:pt>
    <dgm:pt modelId="{F09964FB-BDFF-48B7-8E5E-736013BD096F}">
      <dgm:prSet/>
      <dgm:spPr/>
      <dgm:t>
        <a:bodyPr/>
        <a:lstStyle/>
        <a:p>
          <a:pPr>
            <a:lnSpc>
              <a:spcPct val="100000"/>
            </a:lnSpc>
            <a:defRPr b="1"/>
          </a:pPr>
          <a:r>
            <a:rPr lang="fr-CA"/>
            <a:t>Support utilisateur continu</a:t>
          </a:r>
        </a:p>
      </dgm:t>
    </dgm:pt>
    <dgm:pt modelId="{EF768B6A-8E81-4EE6-AA9C-C81E4B11CF3A}" type="parTrans" cxnId="{E59244A1-7D2F-4B6B-A696-FBF6A8C5BD7D}">
      <dgm:prSet/>
      <dgm:spPr/>
      <dgm:t>
        <a:bodyPr/>
        <a:lstStyle/>
        <a:p>
          <a:endParaRPr lang="fr-CA"/>
        </a:p>
      </dgm:t>
    </dgm:pt>
    <dgm:pt modelId="{7901D0EF-6572-430F-88E0-CD03FF157BF3}" type="sibTrans" cxnId="{E59244A1-7D2F-4B6B-A696-FBF6A8C5BD7D}">
      <dgm:prSet/>
      <dgm:spPr/>
      <dgm:t>
        <a:bodyPr/>
        <a:lstStyle/>
        <a:p>
          <a:endParaRPr lang="fr-CA"/>
        </a:p>
      </dgm:t>
    </dgm:pt>
    <dgm:pt modelId="{3D18B435-0594-48CF-A700-3FF1E2EFBB34}">
      <dgm:prSet/>
      <dgm:spPr/>
      <dgm:t>
        <a:bodyPr/>
        <a:lstStyle/>
        <a:p>
          <a:pPr>
            <a:lnSpc>
              <a:spcPct val="100000"/>
            </a:lnSpc>
          </a:pPr>
          <a:r>
            <a:rPr lang="fr-CA"/>
            <a:t>Un support accessible aide les utilisateurs à résoudre rapidement leurs problèmes et questions.</a:t>
          </a:r>
        </a:p>
      </dgm:t>
    </dgm:pt>
    <dgm:pt modelId="{99A0C499-3398-4D3E-91B8-F8D022E2ECAC}" type="parTrans" cxnId="{E3825593-307A-4D95-AA5A-4E92F9D6110F}">
      <dgm:prSet/>
      <dgm:spPr/>
      <dgm:t>
        <a:bodyPr/>
        <a:lstStyle/>
        <a:p>
          <a:endParaRPr lang="fr-CA"/>
        </a:p>
      </dgm:t>
    </dgm:pt>
    <dgm:pt modelId="{40BEB92D-A196-4BB6-B553-8AA9286E10D7}" type="sibTrans" cxnId="{E3825593-307A-4D95-AA5A-4E92F9D6110F}">
      <dgm:prSet/>
      <dgm:spPr/>
      <dgm:t>
        <a:bodyPr/>
        <a:lstStyle/>
        <a:p>
          <a:endParaRPr lang="fr-CA"/>
        </a:p>
      </dgm:t>
    </dgm:pt>
    <dgm:pt modelId="{1D123E12-F6F1-43B1-9ACA-4E16C01DBDB3}" type="pres">
      <dgm:prSet presAssocID="{A55EAEA9-54D9-4AB1-8832-BA648EDCC789}" presName="Root" presStyleCnt="0">
        <dgm:presLayoutVars>
          <dgm:dir/>
          <dgm:resizeHandles val="exact"/>
        </dgm:presLayoutVars>
      </dgm:prSet>
      <dgm:spPr/>
    </dgm:pt>
    <dgm:pt modelId="{9B762C1E-C32F-4AB8-BF69-B7A61E11C80D}" type="pres">
      <dgm:prSet presAssocID="{7825A18D-C859-43D2-B61D-FF9D41EF6A22}" presName="Composite" presStyleCnt="0"/>
      <dgm:spPr/>
    </dgm:pt>
    <dgm:pt modelId="{6EFBF573-86D6-40B6-BEAB-9851F54930A4}" type="pres">
      <dgm:prSet presAssocID="{7825A18D-C859-43D2-B61D-FF9D41EF6A2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0550" r="2698" b="-2"/>
          <a:stretch/>
        </a:blipFill>
      </dgm:spPr>
      <dgm:extLst>
        <a:ext uri="{E40237B7-FDA0-4F09-8148-C483321AD2D9}">
          <dgm14:cNvPr xmlns:dgm14="http://schemas.microsoft.com/office/drawing/2010/diagram" id="0" name="" descr="Planification des femmes et des hommes sur le lieu de travail"/>
        </a:ext>
      </dgm:extLst>
    </dgm:pt>
    <dgm:pt modelId="{E664150E-BFBD-45F2-9264-94C6C8AF567B}" type="pres">
      <dgm:prSet presAssocID="{7825A18D-C859-43D2-B61D-FF9D41EF6A22}" presName="Subtitle" presStyleLbl="revTx" presStyleIdx="0" presStyleCnt="6">
        <dgm:presLayoutVars>
          <dgm:chMax val="0"/>
          <dgm:bulletEnabled/>
        </dgm:presLayoutVars>
      </dgm:prSet>
      <dgm:spPr/>
    </dgm:pt>
    <dgm:pt modelId="{C310B873-00BB-46F7-9C77-34A325CAD7C9}" type="pres">
      <dgm:prSet presAssocID="{7825A18D-C859-43D2-B61D-FF9D41EF6A22}" presName="Description" presStyleLbl="revTx" presStyleIdx="1" presStyleCnt="6">
        <dgm:presLayoutVars>
          <dgm:bulletEnabled/>
        </dgm:presLayoutVars>
      </dgm:prSet>
      <dgm:spPr/>
    </dgm:pt>
    <dgm:pt modelId="{693F217D-2FF4-403F-AD29-4AC831CD6D36}" type="pres">
      <dgm:prSet presAssocID="{488971DE-73C2-4DDA-B6F6-8B29B91B344D}" presName="sibTrans" presStyleLbl="sibTrans2D1" presStyleIdx="0" presStyleCnt="0"/>
      <dgm:spPr/>
    </dgm:pt>
    <dgm:pt modelId="{20E257D7-0412-43BF-9FF5-C3649E168CF2}" type="pres">
      <dgm:prSet presAssocID="{0CD87629-5395-4B2B-A909-61D772A923F7}" presName="Composite" presStyleCnt="0"/>
      <dgm:spPr/>
    </dgm:pt>
    <dgm:pt modelId="{30036CE3-C3DF-4B1F-911E-3D02F3BEFDEC}" type="pres">
      <dgm:prSet presAssocID="{0CD87629-5395-4B2B-A909-61D772A923F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9077" r="24171" b="-2"/>
          <a:stretch/>
        </a:blipFill>
      </dgm:spPr>
      <dgm:extLst>
        <a:ext uri="{E40237B7-FDA0-4F09-8148-C483321AD2D9}">
          <dgm14:cNvPr xmlns:dgm14="http://schemas.microsoft.com/office/drawing/2010/diagram" id="0" name="" descr="Personnes qui travaillent"/>
        </a:ext>
      </dgm:extLst>
    </dgm:pt>
    <dgm:pt modelId="{C9CA23A4-3261-4611-AD76-01A7A95CCC28}" type="pres">
      <dgm:prSet presAssocID="{0CD87629-5395-4B2B-A909-61D772A923F7}" presName="Subtitle" presStyleLbl="revTx" presStyleIdx="2" presStyleCnt="6">
        <dgm:presLayoutVars>
          <dgm:chMax val="0"/>
          <dgm:bulletEnabled/>
        </dgm:presLayoutVars>
      </dgm:prSet>
      <dgm:spPr/>
    </dgm:pt>
    <dgm:pt modelId="{03B1F2A6-E1BD-48F9-8E58-6CB77A184BD7}" type="pres">
      <dgm:prSet presAssocID="{0CD87629-5395-4B2B-A909-61D772A923F7}" presName="Description" presStyleLbl="revTx" presStyleIdx="3" presStyleCnt="6">
        <dgm:presLayoutVars>
          <dgm:bulletEnabled/>
        </dgm:presLayoutVars>
      </dgm:prSet>
      <dgm:spPr/>
    </dgm:pt>
    <dgm:pt modelId="{083958E9-AE99-436B-B527-C8B48AFB59CE}" type="pres">
      <dgm:prSet presAssocID="{12D311A3-0118-4B68-B339-E34030AEA4A3}" presName="sibTrans" presStyleLbl="sibTrans2D1" presStyleIdx="0" presStyleCnt="0"/>
      <dgm:spPr/>
    </dgm:pt>
    <dgm:pt modelId="{28EE4340-75EB-4EE6-B8C1-23E6930D6D8F}" type="pres">
      <dgm:prSet presAssocID="{F09964FB-BDFF-48B7-8E5E-736013BD096F}" presName="Composite" presStyleCnt="0"/>
      <dgm:spPr/>
    </dgm:pt>
    <dgm:pt modelId="{5C9F2FFA-0082-4A99-9735-A0D08BB72033}" type="pres">
      <dgm:prSet presAssocID="{F09964FB-BDFF-48B7-8E5E-736013BD096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30753" b="4"/>
          <a:stretch/>
        </a:blipFill>
      </dgm:spPr>
      <dgm:extLst>
        <a:ext uri="{E40237B7-FDA0-4F09-8148-C483321AD2D9}">
          <dgm14:cNvPr xmlns:dgm14="http://schemas.microsoft.com/office/drawing/2010/diagram" id="0" name="" descr="Résoudre les problèmes un appel à la fois"/>
        </a:ext>
      </dgm:extLst>
    </dgm:pt>
    <dgm:pt modelId="{64FAB623-DB1D-4A2C-917B-981CA15A4324}" type="pres">
      <dgm:prSet presAssocID="{F09964FB-BDFF-48B7-8E5E-736013BD096F}" presName="Subtitle" presStyleLbl="revTx" presStyleIdx="4" presStyleCnt="6">
        <dgm:presLayoutVars>
          <dgm:chMax val="0"/>
          <dgm:bulletEnabled/>
        </dgm:presLayoutVars>
      </dgm:prSet>
      <dgm:spPr/>
    </dgm:pt>
    <dgm:pt modelId="{2EAC8B34-1FE7-4678-8B9C-FFD7E7A039C2}" type="pres">
      <dgm:prSet presAssocID="{F09964FB-BDFF-48B7-8E5E-736013BD096F}" presName="Description" presStyleLbl="revTx" presStyleIdx="5" presStyleCnt="6">
        <dgm:presLayoutVars>
          <dgm:bulletEnabled/>
        </dgm:presLayoutVars>
      </dgm:prSet>
      <dgm:spPr/>
    </dgm:pt>
  </dgm:ptLst>
  <dgm:cxnLst>
    <dgm:cxn modelId="{13CA920E-464F-4170-8CB7-56F40B0D2422}" type="presOf" srcId="{3D18B435-0594-48CF-A700-3FF1E2EFBB34}" destId="{2EAC8B34-1FE7-4678-8B9C-FFD7E7A039C2}" srcOrd="0" destOrd="0" presId="urn:microsoft.com/office/officeart/2024/3/layout/verticalVisualTextBlock1"/>
    <dgm:cxn modelId="{32EB6D21-1FAF-4362-9FFD-668E9E7418DC}" type="presOf" srcId="{12D311A3-0118-4B68-B339-E34030AEA4A3}" destId="{083958E9-AE99-436B-B527-C8B48AFB59CE}" srcOrd="0" destOrd="0" presId="urn:microsoft.com/office/officeart/2024/3/layout/verticalVisualTextBlock1"/>
    <dgm:cxn modelId="{1F046428-8CFD-4814-AB1C-A2485447BCF4}" type="presOf" srcId="{F09964FB-BDFF-48B7-8E5E-736013BD096F}" destId="{64FAB623-DB1D-4A2C-917B-981CA15A4324}" srcOrd="0" destOrd="0" presId="urn:microsoft.com/office/officeart/2024/3/layout/verticalVisualTextBlock1"/>
    <dgm:cxn modelId="{6009D35E-E8E9-495C-924F-4D8786C28687}" srcId="{0CD87629-5395-4B2B-A909-61D772A923F7}" destId="{30BFCE73-CC6F-49C6-B060-F9B6394E02E7}" srcOrd="0" destOrd="0" parTransId="{B6046DB1-350C-4047-B807-9776A146A9A1}" sibTransId="{2DA1FAFF-EE58-48CA-B1C1-FC73552614F0}"/>
    <dgm:cxn modelId="{C6331F64-2B1D-4CB8-A255-ED35B0A88355}" type="presOf" srcId="{7825A18D-C859-43D2-B61D-FF9D41EF6A22}" destId="{E664150E-BFBD-45F2-9264-94C6C8AF567B}" srcOrd="0" destOrd="0" presId="urn:microsoft.com/office/officeart/2024/3/layout/verticalVisualTextBlock1"/>
    <dgm:cxn modelId="{4F8A2C4E-5967-44B7-9D58-3A8A8777D4BB}" type="presOf" srcId="{30BFCE73-CC6F-49C6-B060-F9B6394E02E7}" destId="{03B1F2A6-E1BD-48F9-8E58-6CB77A184BD7}" srcOrd="0" destOrd="0" presId="urn:microsoft.com/office/officeart/2024/3/layout/verticalVisualTextBlock1"/>
    <dgm:cxn modelId="{6705FD8F-116B-4ED7-BAB9-412804C92968}" srcId="{A55EAEA9-54D9-4AB1-8832-BA648EDCC789}" destId="{0CD87629-5395-4B2B-A909-61D772A923F7}" srcOrd="1" destOrd="0" parTransId="{6023223D-AC53-46E6-BC55-A29783A85B00}" sibTransId="{12D311A3-0118-4B68-B339-E34030AEA4A3}"/>
    <dgm:cxn modelId="{E3825593-307A-4D95-AA5A-4E92F9D6110F}" srcId="{F09964FB-BDFF-48B7-8E5E-736013BD096F}" destId="{3D18B435-0594-48CF-A700-3FF1E2EFBB34}" srcOrd="0" destOrd="0" parTransId="{99A0C499-3398-4D3E-91B8-F8D022E2ECAC}" sibTransId="{40BEB92D-A196-4BB6-B553-8AA9286E10D7}"/>
    <dgm:cxn modelId="{E59244A1-7D2F-4B6B-A696-FBF6A8C5BD7D}" srcId="{A55EAEA9-54D9-4AB1-8832-BA648EDCC789}" destId="{F09964FB-BDFF-48B7-8E5E-736013BD096F}" srcOrd="2" destOrd="0" parTransId="{EF768B6A-8E81-4EE6-AA9C-C81E4B11CF3A}" sibTransId="{7901D0EF-6572-430F-88E0-CD03FF157BF3}"/>
    <dgm:cxn modelId="{CA96DBA1-7C0A-47CC-9816-9D6C620C18F2}" srcId="{7825A18D-C859-43D2-B61D-FF9D41EF6A22}" destId="{F5481685-7A67-43B6-AD3A-064009E0EDE8}" srcOrd="0" destOrd="0" parTransId="{33D33C18-B930-45AC-9327-063726399687}" sibTransId="{38E4591B-D040-4DE0-8DF1-59E8F77E213A}"/>
    <dgm:cxn modelId="{CC9633B1-6414-43A1-97AE-03EEE4B0C6A6}" type="presOf" srcId="{F5481685-7A67-43B6-AD3A-064009E0EDE8}" destId="{C310B873-00BB-46F7-9C77-34A325CAD7C9}" srcOrd="0" destOrd="0" presId="urn:microsoft.com/office/officeart/2024/3/layout/verticalVisualTextBlock1"/>
    <dgm:cxn modelId="{C56949B5-DE8E-4778-9C17-BF163F2A4C3F}" type="presOf" srcId="{488971DE-73C2-4DDA-B6F6-8B29B91B344D}" destId="{693F217D-2FF4-403F-AD29-4AC831CD6D36}" srcOrd="0" destOrd="0" presId="urn:microsoft.com/office/officeart/2024/3/layout/verticalVisualTextBlock1"/>
    <dgm:cxn modelId="{A49318DC-C565-480D-BE6B-A5E648298595}" type="presOf" srcId="{A55EAEA9-54D9-4AB1-8832-BA648EDCC789}" destId="{1D123E12-F6F1-43B1-9ACA-4E16C01DBDB3}" srcOrd="0" destOrd="0" presId="urn:microsoft.com/office/officeart/2024/3/layout/verticalVisualTextBlock1"/>
    <dgm:cxn modelId="{6DC2FEDE-4F45-4E95-8F78-009FD82E3A54}" srcId="{A55EAEA9-54D9-4AB1-8832-BA648EDCC789}" destId="{7825A18D-C859-43D2-B61D-FF9D41EF6A22}" srcOrd="0" destOrd="0" parTransId="{808BBA58-296B-459D-971E-04F4A59DF108}" sibTransId="{488971DE-73C2-4DDA-B6F6-8B29B91B344D}"/>
    <dgm:cxn modelId="{F2A898F4-EFA7-4452-858D-782832C83805}" type="presOf" srcId="{0CD87629-5395-4B2B-A909-61D772A923F7}" destId="{C9CA23A4-3261-4611-AD76-01A7A95CCC28}" srcOrd="0" destOrd="0" presId="urn:microsoft.com/office/officeart/2024/3/layout/verticalVisualTextBlock1"/>
    <dgm:cxn modelId="{CC9A11C9-335D-45B0-B257-028106123A51}" type="presParOf" srcId="{1D123E12-F6F1-43B1-9ACA-4E16C01DBDB3}" destId="{9B762C1E-C32F-4AB8-BF69-B7A61E11C80D}" srcOrd="0" destOrd="0" presId="urn:microsoft.com/office/officeart/2024/3/layout/verticalVisualTextBlock1"/>
    <dgm:cxn modelId="{39E10368-8F26-4B35-A456-D12F84CDC2ED}" type="presParOf" srcId="{9B762C1E-C32F-4AB8-BF69-B7A61E11C80D}" destId="{6EFBF573-86D6-40B6-BEAB-9851F54930A4}" srcOrd="0" destOrd="0" presId="urn:microsoft.com/office/officeart/2024/3/layout/verticalVisualTextBlock1"/>
    <dgm:cxn modelId="{C862BE18-7A8A-4447-9D6F-CF45B903E22B}" type="presParOf" srcId="{9B762C1E-C32F-4AB8-BF69-B7A61E11C80D}" destId="{E664150E-BFBD-45F2-9264-94C6C8AF567B}" srcOrd="1" destOrd="0" presId="urn:microsoft.com/office/officeart/2024/3/layout/verticalVisualTextBlock1"/>
    <dgm:cxn modelId="{05ED5407-8CB1-4F2E-A746-3E07BD023A96}" type="presParOf" srcId="{9B762C1E-C32F-4AB8-BF69-B7A61E11C80D}" destId="{C310B873-00BB-46F7-9C77-34A325CAD7C9}" srcOrd="2" destOrd="0" presId="urn:microsoft.com/office/officeart/2024/3/layout/verticalVisualTextBlock1"/>
    <dgm:cxn modelId="{C462F773-7C24-4561-B273-2C6BEB6E1A34}" type="presParOf" srcId="{1D123E12-F6F1-43B1-9ACA-4E16C01DBDB3}" destId="{693F217D-2FF4-403F-AD29-4AC831CD6D36}" srcOrd="1" destOrd="0" presId="urn:microsoft.com/office/officeart/2024/3/layout/verticalVisualTextBlock1"/>
    <dgm:cxn modelId="{AE8A0C46-C0F0-4C8C-84DF-EBBE0188BFDC}" type="presParOf" srcId="{1D123E12-F6F1-43B1-9ACA-4E16C01DBDB3}" destId="{20E257D7-0412-43BF-9FF5-C3649E168CF2}" srcOrd="2" destOrd="0" presId="urn:microsoft.com/office/officeart/2024/3/layout/verticalVisualTextBlock1"/>
    <dgm:cxn modelId="{C0A50D1F-F514-48DC-B11F-D48C4BEF2E13}" type="presParOf" srcId="{20E257D7-0412-43BF-9FF5-C3649E168CF2}" destId="{30036CE3-C3DF-4B1F-911E-3D02F3BEFDEC}" srcOrd="0" destOrd="0" presId="urn:microsoft.com/office/officeart/2024/3/layout/verticalVisualTextBlock1"/>
    <dgm:cxn modelId="{3DAADC4A-5C4E-46A8-9883-A790ED1026CB}" type="presParOf" srcId="{20E257D7-0412-43BF-9FF5-C3649E168CF2}" destId="{C9CA23A4-3261-4611-AD76-01A7A95CCC28}" srcOrd="1" destOrd="0" presId="urn:microsoft.com/office/officeart/2024/3/layout/verticalVisualTextBlock1"/>
    <dgm:cxn modelId="{0FC83592-2EC4-413D-98D2-BF4806B2C686}" type="presParOf" srcId="{20E257D7-0412-43BF-9FF5-C3649E168CF2}" destId="{03B1F2A6-E1BD-48F9-8E58-6CB77A184BD7}" srcOrd="2" destOrd="0" presId="urn:microsoft.com/office/officeart/2024/3/layout/verticalVisualTextBlock1"/>
    <dgm:cxn modelId="{BF6258AE-A79D-426D-B5DB-AE758AC387C8}" type="presParOf" srcId="{1D123E12-F6F1-43B1-9ACA-4E16C01DBDB3}" destId="{083958E9-AE99-436B-B527-C8B48AFB59CE}" srcOrd="3" destOrd="0" presId="urn:microsoft.com/office/officeart/2024/3/layout/verticalVisualTextBlock1"/>
    <dgm:cxn modelId="{5C730B62-F4C5-4BFD-97A9-EE117CB1D3A5}" type="presParOf" srcId="{1D123E12-F6F1-43B1-9ACA-4E16C01DBDB3}" destId="{28EE4340-75EB-4EE6-B8C1-23E6930D6D8F}" srcOrd="4" destOrd="0" presId="urn:microsoft.com/office/officeart/2024/3/layout/verticalVisualTextBlock1"/>
    <dgm:cxn modelId="{A34748A0-81DC-42EB-A3EE-0FF2FB80B237}" type="presParOf" srcId="{28EE4340-75EB-4EE6-B8C1-23E6930D6D8F}" destId="{5C9F2FFA-0082-4A99-9735-A0D08BB72033}" srcOrd="0" destOrd="0" presId="urn:microsoft.com/office/officeart/2024/3/layout/verticalVisualTextBlock1"/>
    <dgm:cxn modelId="{78AD1DAF-A9E9-44F5-BEBA-A228BE67144E}" type="presParOf" srcId="{28EE4340-75EB-4EE6-B8C1-23E6930D6D8F}" destId="{64FAB623-DB1D-4A2C-917B-981CA15A4324}" srcOrd="1" destOrd="0" presId="urn:microsoft.com/office/officeart/2024/3/layout/verticalVisualTextBlock1"/>
    <dgm:cxn modelId="{FFC24F6F-7E27-408B-A1DC-1F7E483696E2}" type="presParOf" srcId="{28EE4340-75EB-4EE6-B8C1-23E6930D6D8F}" destId="{2EAC8B34-1FE7-4678-8B9C-FFD7E7A039C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87CEB-B34B-4254-A206-3C2A641034AC}"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CC127CEF-A67A-4F41-A0FD-9F943D8E11A1}">
      <dgm:prSet/>
      <dgm:spPr/>
      <dgm:t>
        <a:bodyPr/>
        <a:lstStyle/>
        <a:p>
          <a:pPr>
            <a:lnSpc>
              <a:spcPct val="100000"/>
            </a:lnSpc>
            <a:defRPr b="1"/>
          </a:pPr>
          <a:r>
            <a:rPr lang="fr-CA"/>
            <a:t>Outil essentiel</a:t>
          </a:r>
          <a:endParaRPr lang="en-US"/>
        </a:p>
      </dgm:t>
    </dgm:pt>
    <dgm:pt modelId="{2E3B2046-5EF8-45AB-B205-AAB0DAAB264E}" type="parTrans" cxnId="{24CEE25F-EBD2-4195-A0F1-8E9C176F355A}">
      <dgm:prSet/>
      <dgm:spPr/>
      <dgm:t>
        <a:bodyPr/>
        <a:lstStyle/>
        <a:p>
          <a:endParaRPr lang="en-US"/>
        </a:p>
      </dgm:t>
    </dgm:pt>
    <dgm:pt modelId="{4D05D816-88FC-47C7-8918-1953BCAA8C57}" type="sibTrans" cxnId="{24CEE25F-EBD2-4195-A0F1-8E9C176F355A}">
      <dgm:prSet/>
      <dgm:spPr/>
      <dgm:t>
        <a:bodyPr/>
        <a:lstStyle/>
        <a:p>
          <a:pPr>
            <a:lnSpc>
              <a:spcPct val="100000"/>
            </a:lnSpc>
            <a:defRPr b="1"/>
          </a:pPr>
          <a:endParaRPr lang="en-US"/>
        </a:p>
      </dgm:t>
    </dgm:pt>
    <dgm:pt modelId="{42ACAAA0-4790-46AC-ADAD-F3AE9F5DF813}">
      <dgm:prSet/>
      <dgm:spPr/>
      <dgm:t>
        <a:bodyPr/>
        <a:lstStyle/>
        <a:p>
          <a:pPr>
            <a:lnSpc>
              <a:spcPct val="100000"/>
            </a:lnSpc>
          </a:pPr>
          <a:r>
            <a:rPr lang="fr-CA"/>
            <a:t>Copilot Studio permet de créer facilement des agents conversationnels adaptés à de nombreux usages professionnels.</a:t>
          </a:r>
          <a:endParaRPr lang="en-US"/>
        </a:p>
      </dgm:t>
    </dgm:pt>
    <dgm:pt modelId="{57DA2F44-502E-4E44-8AF6-4101058CCA1E}" type="parTrans" cxnId="{2CA79342-B9EA-4F9C-87E9-23536E77E37D}">
      <dgm:prSet/>
      <dgm:spPr/>
      <dgm:t>
        <a:bodyPr/>
        <a:lstStyle/>
        <a:p>
          <a:endParaRPr lang="en-US"/>
        </a:p>
      </dgm:t>
    </dgm:pt>
    <dgm:pt modelId="{C1770785-9149-4B26-9C97-491F1655AB42}" type="sibTrans" cxnId="{2CA79342-B9EA-4F9C-87E9-23536E77E37D}">
      <dgm:prSet/>
      <dgm:spPr/>
      <dgm:t>
        <a:bodyPr/>
        <a:lstStyle/>
        <a:p>
          <a:endParaRPr lang="en-US"/>
        </a:p>
      </dgm:t>
    </dgm:pt>
    <dgm:pt modelId="{F0A7D871-3902-4B1A-82C0-BFE1DCC746C3}">
      <dgm:prSet/>
      <dgm:spPr/>
      <dgm:t>
        <a:bodyPr/>
        <a:lstStyle/>
        <a:p>
          <a:pPr>
            <a:lnSpc>
              <a:spcPct val="100000"/>
            </a:lnSpc>
            <a:defRPr b="1"/>
          </a:pPr>
          <a:r>
            <a:rPr lang="fr-CA"/>
            <a:t>Prise en main progressive</a:t>
          </a:r>
          <a:endParaRPr lang="en-US"/>
        </a:p>
      </dgm:t>
    </dgm:pt>
    <dgm:pt modelId="{A446EE2B-F49C-490C-AEAC-D9E4D7D39B51}" type="parTrans" cxnId="{9BEBAB72-AE8F-4585-8C7F-95876A8E3F74}">
      <dgm:prSet/>
      <dgm:spPr/>
      <dgm:t>
        <a:bodyPr/>
        <a:lstStyle/>
        <a:p>
          <a:endParaRPr lang="en-US"/>
        </a:p>
      </dgm:t>
    </dgm:pt>
    <dgm:pt modelId="{F59E7DE8-51D0-42B0-BEE4-EB9D626DA86B}" type="sibTrans" cxnId="{9BEBAB72-AE8F-4585-8C7F-95876A8E3F74}">
      <dgm:prSet/>
      <dgm:spPr/>
      <dgm:t>
        <a:bodyPr/>
        <a:lstStyle/>
        <a:p>
          <a:pPr>
            <a:lnSpc>
              <a:spcPct val="100000"/>
            </a:lnSpc>
            <a:defRPr b="1"/>
          </a:pPr>
          <a:endParaRPr lang="en-US"/>
        </a:p>
      </dgm:t>
    </dgm:pt>
    <dgm:pt modelId="{AE5C4F50-AAE5-4541-B2E0-D04E83965743}">
      <dgm:prSet/>
      <dgm:spPr/>
      <dgm:t>
        <a:bodyPr/>
        <a:lstStyle/>
        <a:p>
          <a:pPr>
            <a:lnSpc>
              <a:spcPct val="100000"/>
            </a:lnSpc>
          </a:pPr>
          <a:r>
            <a:rPr lang="fr-CA"/>
            <a:t>L’outil offre une courbe d’apprentissage douce pour permettre une adoption rapide et efficace par les utilisateurs.</a:t>
          </a:r>
          <a:endParaRPr lang="en-US"/>
        </a:p>
      </dgm:t>
    </dgm:pt>
    <dgm:pt modelId="{1AAC5F8D-1686-4E6D-AADD-BB54EC73E51E}" type="parTrans" cxnId="{62E02C2D-E77C-448E-9246-ED64727D22EC}">
      <dgm:prSet/>
      <dgm:spPr/>
      <dgm:t>
        <a:bodyPr/>
        <a:lstStyle/>
        <a:p>
          <a:endParaRPr lang="en-US"/>
        </a:p>
      </dgm:t>
    </dgm:pt>
    <dgm:pt modelId="{E1DE3052-D773-4914-84E4-F32FA8662889}" type="sibTrans" cxnId="{62E02C2D-E77C-448E-9246-ED64727D22EC}">
      <dgm:prSet/>
      <dgm:spPr/>
      <dgm:t>
        <a:bodyPr/>
        <a:lstStyle/>
        <a:p>
          <a:endParaRPr lang="en-US"/>
        </a:p>
      </dgm:t>
    </dgm:pt>
    <dgm:pt modelId="{5227B5B3-9FAE-43DA-973B-D1286720ECBF}">
      <dgm:prSet/>
      <dgm:spPr/>
      <dgm:t>
        <a:bodyPr/>
        <a:lstStyle/>
        <a:p>
          <a:pPr>
            <a:lnSpc>
              <a:spcPct val="100000"/>
            </a:lnSpc>
            <a:defRPr b="1"/>
          </a:pPr>
          <a:r>
            <a:rPr lang="fr-CA"/>
            <a:t>Impact organisationnel</a:t>
          </a:r>
          <a:endParaRPr lang="en-US"/>
        </a:p>
      </dgm:t>
    </dgm:pt>
    <dgm:pt modelId="{80BED873-8B34-4084-8A0B-AF4C87E6A29E}" type="parTrans" cxnId="{7F0B60D6-95B8-4D59-90B6-259FB10148EE}">
      <dgm:prSet/>
      <dgm:spPr/>
      <dgm:t>
        <a:bodyPr/>
        <a:lstStyle/>
        <a:p>
          <a:endParaRPr lang="en-US"/>
        </a:p>
      </dgm:t>
    </dgm:pt>
    <dgm:pt modelId="{A13EBCF0-9E4F-4223-98D8-657FEF1FD90C}" type="sibTrans" cxnId="{7F0B60D6-95B8-4D59-90B6-259FB10148EE}">
      <dgm:prSet/>
      <dgm:spPr/>
      <dgm:t>
        <a:bodyPr/>
        <a:lstStyle/>
        <a:p>
          <a:endParaRPr lang="en-US"/>
        </a:p>
      </dgm:t>
    </dgm:pt>
    <dgm:pt modelId="{F7F04587-B8FF-47A6-BA58-89519868F99E}">
      <dgm:prSet/>
      <dgm:spPr/>
      <dgm:t>
        <a:bodyPr/>
        <a:lstStyle/>
        <a:p>
          <a:pPr>
            <a:lnSpc>
              <a:spcPct val="100000"/>
            </a:lnSpc>
          </a:pPr>
          <a:r>
            <a:rPr lang="fr-CA"/>
            <a:t>L’utilisation optimale de Copilot Studio améliore la communication et l’efficacité au sein des organisations.</a:t>
          </a:r>
          <a:endParaRPr lang="en-US"/>
        </a:p>
      </dgm:t>
    </dgm:pt>
    <dgm:pt modelId="{004141C3-A4C0-4865-9CD6-55E13BF29617}" type="parTrans" cxnId="{737484FD-560F-4E8A-A05E-1530DEE654D3}">
      <dgm:prSet/>
      <dgm:spPr/>
      <dgm:t>
        <a:bodyPr/>
        <a:lstStyle/>
        <a:p>
          <a:endParaRPr lang="en-US"/>
        </a:p>
      </dgm:t>
    </dgm:pt>
    <dgm:pt modelId="{1EDF5BFD-436A-460A-800C-04F5A487C4D8}" type="sibTrans" cxnId="{737484FD-560F-4E8A-A05E-1530DEE654D3}">
      <dgm:prSet/>
      <dgm:spPr/>
      <dgm:t>
        <a:bodyPr/>
        <a:lstStyle/>
        <a:p>
          <a:endParaRPr lang="en-US"/>
        </a:p>
      </dgm:t>
    </dgm:pt>
    <dgm:pt modelId="{830CAF2B-49B4-4600-AB48-3B86D6AF0BDF}" type="pres">
      <dgm:prSet presAssocID="{85387CEB-B34B-4254-A206-3C2A641034AC}" presName="Name0" presStyleCnt="0">
        <dgm:presLayoutVars>
          <dgm:dir/>
          <dgm:resizeHandles val="exact"/>
        </dgm:presLayoutVars>
      </dgm:prSet>
      <dgm:spPr/>
    </dgm:pt>
    <dgm:pt modelId="{1563B63F-AE28-4703-A1A3-BB3BF9EBEBDC}" type="pres">
      <dgm:prSet presAssocID="{CC127CEF-A67A-4F41-A0FD-9F943D8E11A1}" presName="compNode" presStyleCnt="0"/>
      <dgm:spPr/>
    </dgm:pt>
    <dgm:pt modelId="{EEF6D028-638D-4A69-9CE7-5532FDC69C47}" type="pres">
      <dgm:prSet presAssocID="{CC127CEF-A67A-4F41-A0FD-9F943D8E11A1}" presName="pictRect" presStyleLbl="revTx" presStyleIdx="0" presStyleCnt="6">
        <dgm:presLayoutVars>
          <dgm:chMax val="0"/>
          <dgm:bulletEnabled/>
        </dgm:presLayoutVars>
      </dgm:prSet>
      <dgm:spPr/>
    </dgm:pt>
    <dgm:pt modelId="{680FAADF-A361-4430-9D40-C5CB851FD95A}" type="pres">
      <dgm:prSet presAssocID="{CC127CEF-A67A-4F41-A0FD-9F943D8E11A1}" presName="textRect" presStyleLbl="revTx" presStyleIdx="1" presStyleCnt="6">
        <dgm:presLayoutVars>
          <dgm:bulletEnabled/>
        </dgm:presLayoutVars>
      </dgm:prSet>
      <dgm:spPr/>
    </dgm:pt>
    <dgm:pt modelId="{3A6D3EDD-702D-4647-84B9-7D1BDAD31ABA}" type="pres">
      <dgm:prSet presAssocID="{4D05D816-88FC-47C7-8918-1953BCAA8C57}" presName="sibTrans" presStyleLbl="sibTrans2D1" presStyleIdx="0" presStyleCnt="0"/>
      <dgm:spPr/>
    </dgm:pt>
    <dgm:pt modelId="{44CB0EB4-D041-48EC-8155-EBB5122AC8E7}" type="pres">
      <dgm:prSet presAssocID="{F0A7D871-3902-4B1A-82C0-BFE1DCC746C3}" presName="compNode" presStyleCnt="0"/>
      <dgm:spPr/>
    </dgm:pt>
    <dgm:pt modelId="{44AA6E92-95B5-42D3-8C69-1DC18A4C5805}" type="pres">
      <dgm:prSet presAssocID="{F0A7D871-3902-4B1A-82C0-BFE1DCC746C3}" presName="pictRect" presStyleLbl="revTx" presStyleIdx="2" presStyleCnt="6">
        <dgm:presLayoutVars>
          <dgm:chMax val="0"/>
          <dgm:bulletEnabled/>
        </dgm:presLayoutVars>
      </dgm:prSet>
      <dgm:spPr/>
    </dgm:pt>
    <dgm:pt modelId="{EF58C621-9E52-4D72-BC55-7D62384B44D9}" type="pres">
      <dgm:prSet presAssocID="{F0A7D871-3902-4B1A-82C0-BFE1DCC746C3}" presName="textRect" presStyleLbl="revTx" presStyleIdx="3" presStyleCnt="6">
        <dgm:presLayoutVars>
          <dgm:bulletEnabled/>
        </dgm:presLayoutVars>
      </dgm:prSet>
      <dgm:spPr/>
    </dgm:pt>
    <dgm:pt modelId="{55FE0324-4928-40D3-AD51-D0E5A9E53EBC}" type="pres">
      <dgm:prSet presAssocID="{F59E7DE8-51D0-42B0-BEE4-EB9D626DA86B}" presName="sibTrans" presStyleLbl="sibTrans2D1" presStyleIdx="0" presStyleCnt="0"/>
      <dgm:spPr/>
    </dgm:pt>
    <dgm:pt modelId="{CF615C7E-7FD1-4572-A05C-E3B4AFC9AEAD}" type="pres">
      <dgm:prSet presAssocID="{5227B5B3-9FAE-43DA-973B-D1286720ECBF}" presName="compNode" presStyleCnt="0"/>
      <dgm:spPr/>
    </dgm:pt>
    <dgm:pt modelId="{9D036E6B-FC5A-4C7E-9A2A-E7A43827A280}" type="pres">
      <dgm:prSet presAssocID="{5227B5B3-9FAE-43DA-973B-D1286720ECBF}" presName="pictRect" presStyleLbl="revTx" presStyleIdx="4" presStyleCnt="6">
        <dgm:presLayoutVars>
          <dgm:chMax val="0"/>
          <dgm:bulletEnabled/>
        </dgm:presLayoutVars>
      </dgm:prSet>
      <dgm:spPr/>
    </dgm:pt>
    <dgm:pt modelId="{BCA0CE78-AA62-43AE-9A60-54EA20315AFC}" type="pres">
      <dgm:prSet presAssocID="{5227B5B3-9FAE-43DA-973B-D1286720ECBF}" presName="textRect" presStyleLbl="revTx" presStyleIdx="5" presStyleCnt="6">
        <dgm:presLayoutVars>
          <dgm:bulletEnabled/>
        </dgm:presLayoutVars>
      </dgm:prSet>
      <dgm:spPr/>
    </dgm:pt>
  </dgm:ptLst>
  <dgm:cxnLst>
    <dgm:cxn modelId="{1EBA2709-4451-4C99-B575-43C6A8678E7A}" type="presOf" srcId="{F7F04587-B8FF-47A6-BA58-89519868F99E}" destId="{BCA0CE78-AA62-43AE-9A60-54EA20315AFC}" srcOrd="0" destOrd="0" presId="urn:microsoft.com/office/officeart/2024/3/layout/hArchList1"/>
    <dgm:cxn modelId="{3DA9531D-3866-4C0A-908A-4068F42C9143}" type="presOf" srcId="{85387CEB-B34B-4254-A206-3C2A641034AC}" destId="{830CAF2B-49B4-4600-AB48-3B86D6AF0BDF}" srcOrd="0" destOrd="0" presId="urn:microsoft.com/office/officeart/2024/3/layout/hArchList1"/>
    <dgm:cxn modelId="{7B6C0725-AA38-4C52-B095-8D39AF9B7E41}" type="presOf" srcId="{4D05D816-88FC-47C7-8918-1953BCAA8C57}" destId="{3A6D3EDD-702D-4647-84B9-7D1BDAD31ABA}" srcOrd="0" destOrd="0" presId="urn:microsoft.com/office/officeart/2024/3/layout/hArchList1"/>
    <dgm:cxn modelId="{48B2A625-790B-4697-A0E1-814F285C60AD}" type="presOf" srcId="{42ACAAA0-4790-46AC-ADAD-F3AE9F5DF813}" destId="{680FAADF-A361-4430-9D40-C5CB851FD95A}" srcOrd="0" destOrd="0" presId="urn:microsoft.com/office/officeart/2024/3/layout/hArchList1"/>
    <dgm:cxn modelId="{62E02C2D-E77C-448E-9246-ED64727D22EC}" srcId="{F0A7D871-3902-4B1A-82C0-BFE1DCC746C3}" destId="{AE5C4F50-AAE5-4541-B2E0-D04E83965743}" srcOrd="0" destOrd="0" parTransId="{1AAC5F8D-1686-4E6D-AADD-BB54EC73E51E}" sibTransId="{E1DE3052-D773-4914-84E4-F32FA8662889}"/>
    <dgm:cxn modelId="{24CEE25F-EBD2-4195-A0F1-8E9C176F355A}" srcId="{85387CEB-B34B-4254-A206-3C2A641034AC}" destId="{CC127CEF-A67A-4F41-A0FD-9F943D8E11A1}" srcOrd="0" destOrd="0" parTransId="{2E3B2046-5EF8-45AB-B205-AAB0DAAB264E}" sibTransId="{4D05D816-88FC-47C7-8918-1953BCAA8C57}"/>
    <dgm:cxn modelId="{2CA79342-B9EA-4F9C-87E9-23536E77E37D}" srcId="{CC127CEF-A67A-4F41-A0FD-9F943D8E11A1}" destId="{42ACAAA0-4790-46AC-ADAD-F3AE9F5DF813}" srcOrd="0" destOrd="0" parTransId="{57DA2F44-502E-4E44-8AF6-4101058CCA1E}" sibTransId="{C1770785-9149-4B26-9C97-491F1655AB42}"/>
    <dgm:cxn modelId="{17505E44-50DF-4118-8567-4F9889C976F4}" type="presOf" srcId="{AE5C4F50-AAE5-4541-B2E0-D04E83965743}" destId="{EF58C621-9E52-4D72-BC55-7D62384B44D9}" srcOrd="0" destOrd="0" presId="urn:microsoft.com/office/officeart/2024/3/layout/hArchList1"/>
    <dgm:cxn modelId="{0F981A72-D24E-448F-9573-954DDCDE0A20}" type="presOf" srcId="{F0A7D871-3902-4B1A-82C0-BFE1DCC746C3}" destId="{44AA6E92-95B5-42D3-8C69-1DC18A4C5805}" srcOrd="0" destOrd="0" presId="urn:microsoft.com/office/officeart/2024/3/layout/hArchList1"/>
    <dgm:cxn modelId="{9BEBAB72-AE8F-4585-8C7F-95876A8E3F74}" srcId="{85387CEB-B34B-4254-A206-3C2A641034AC}" destId="{F0A7D871-3902-4B1A-82C0-BFE1DCC746C3}" srcOrd="1" destOrd="0" parTransId="{A446EE2B-F49C-490C-AEAC-D9E4D7D39B51}" sibTransId="{F59E7DE8-51D0-42B0-BEE4-EB9D626DA86B}"/>
    <dgm:cxn modelId="{320C33A6-718A-4F3C-9A30-492EB6FAA3AE}" type="presOf" srcId="{F59E7DE8-51D0-42B0-BEE4-EB9D626DA86B}" destId="{55FE0324-4928-40D3-AD51-D0E5A9E53EBC}" srcOrd="0" destOrd="0" presId="urn:microsoft.com/office/officeart/2024/3/layout/hArchList1"/>
    <dgm:cxn modelId="{F34D84C5-5AAD-48D0-AF47-CCDEA82D880B}" type="presOf" srcId="{CC127CEF-A67A-4F41-A0FD-9F943D8E11A1}" destId="{EEF6D028-638D-4A69-9CE7-5532FDC69C47}" srcOrd="0" destOrd="0" presId="urn:microsoft.com/office/officeart/2024/3/layout/hArchList1"/>
    <dgm:cxn modelId="{7F0B60D6-95B8-4D59-90B6-259FB10148EE}" srcId="{85387CEB-B34B-4254-A206-3C2A641034AC}" destId="{5227B5B3-9FAE-43DA-973B-D1286720ECBF}" srcOrd="2" destOrd="0" parTransId="{80BED873-8B34-4084-8A0B-AF4C87E6A29E}" sibTransId="{A13EBCF0-9E4F-4223-98D8-657FEF1FD90C}"/>
    <dgm:cxn modelId="{94523BFC-3154-4DF5-960E-D65D3C836F7F}" type="presOf" srcId="{5227B5B3-9FAE-43DA-973B-D1286720ECBF}" destId="{9D036E6B-FC5A-4C7E-9A2A-E7A43827A280}" srcOrd="0" destOrd="0" presId="urn:microsoft.com/office/officeart/2024/3/layout/hArchList1"/>
    <dgm:cxn modelId="{737484FD-560F-4E8A-A05E-1530DEE654D3}" srcId="{5227B5B3-9FAE-43DA-973B-D1286720ECBF}" destId="{F7F04587-B8FF-47A6-BA58-89519868F99E}" srcOrd="0" destOrd="0" parTransId="{004141C3-A4C0-4865-9CD6-55E13BF29617}" sibTransId="{1EDF5BFD-436A-460A-800C-04F5A487C4D8}"/>
    <dgm:cxn modelId="{3873731A-F1BF-4E2C-9700-359EBDF0ECD9}" type="presParOf" srcId="{830CAF2B-49B4-4600-AB48-3B86D6AF0BDF}" destId="{1563B63F-AE28-4703-A1A3-BB3BF9EBEBDC}" srcOrd="0" destOrd="0" presId="urn:microsoft.com/office/officeart/2024/3/layout/hArchList1"/>
    <dgm:cxn modelId="{8E15A053-C39B-48CF-98C7-512C488D342D}" type="presParOf" srcId="{1563B63F-AE28-4703-A1A3-BB3BF9EBEBDC}" destId="{EEF6D028-638D-4A69-9CE7-5532FDC69C47}" srcOrd="0" destOrd="0" presId="urn:microsoft.com/office/officeart/2024/3/layout/hArchList1"/>
    <dgm:cxn modelId="{99E201DF-E067-4199-9B47-4246F3F10609}" type="presParOf" srcId="{1563B63F-AE28-4703-A1A3-BB3BF9EBEBDC}" destId="{680FAADF-A361-4430-9D40-C5CB851FD95A}" srcOrd="1" destOrd="0" presId="urn:microsoft.com/office/officeart/2024/3/layout/hArchList1"/>
    <dgm:cxn modelId="{FC9A89F7-1003-4797-8AF5-BD1D48821774}" type="presParOf" srcId="{830CAF2B-49B4-4600-AB48-3B86D6AF0BDF}" destId="{3A6D3EDD-702D-4647-84B9-7D1BDAD31ABA}" srcOrd="1" destOrd="0" presId="urn:microsoft.com/office/officeart/2024/3/layout/hArchList1"/>
    <dgm:cxn modelId="{1F91B03E-E3DF-4C9A-9092-47202D7F719E}" type="presParOf" srcId="{830CAF2B-49B4-4600-AB48-3B86D6AF0BDF}" destId="{44CB0EB4-D041-48EC-8155-EBB5122AC8E7}" srcOrd="2" destOrd="0" presId="urn:microsoft.com/office/officeart/2024/3/layout/hArchList1"/>
    <dgm:cxn modelId="{36B9C74B-D4A6-47F1-8DFB-B4BC73D96859}" type="presParOf" srcId="{44CB0EB4-D041-48EC-8155-EBB5122AC8E7}" destId="{44AA6E92-95B5-42D3-8C69-1DC18A4C5805}" srcOrd="0" destOrd="0" presId="urn:microsoft.com/office/officeart/2024/3/layout/hArchList1"/>
    <dgm:cxn modelId="{C53F9231-83E5-4E8F-B061-E15E604AB1DB}" type="presParOf" srcId="{44CB0EB4-D041-48EC-8155-EBB5122AC8E7}" destId="{EF58C621-9E52-4D72-BC55-7D62384B44D9}" srcOrd="1" destOrd="0" presId="urn:microsoft.com/office/officeart/2024/3/layout/hArchList1"/>
    <dgm:cxn modelId="{5BE66B65-DF60-4418-8C19-4B4E714C2B57}" type="presParOf" srcId="{830CAF2B-49B4-4600-AB48-3B86D6AF0BDF}" destId="{55FE0324-4928-40D3-AD51-D0E5A9E53EBC}" srcOrd="3" destOrd="0" presId="urn:microsoft.com/office/officeart/2024/3/layout/hArchList1"/>
    <dgm:cxn modelId="{FA153E69-625F-49D2-AA34-14EF6B7C3D50}" type="presParOf" srcId="{830CAF2B-49B4-4600-AB48-3B86D6AF0BDF}" destId="{CF615C7E-7FD1-4572-A05C-E3B4AFC9AEAD}" srcOrd="4" destOrd="0" presId="urn:microsoft.com/office/officeart/2024/3/layout/hArchList1"/>
    <dgm:cxn modelId="{D2A88B42-9791-4683-A33A-CB218409F118}" type="presParOf" srcId="{CF615C7E-7FD1-4572-A05C-E3B4AFC9AEAD}" destId="{9D036E6B-FC5A-4C7E-9A2A-E7A43827A280}" srcOrd="0" destOrd="0" presId="urn:microsoft.com/office/officeart/2024/3/layout/hArchList1"/>
    <dgm:cxn modelId="{86EDA542-6856-417B-90D5-FF69F3362E6C}" type="presParOf" srcId="{CF615C7E-7FD1-4572-A05C-E3B4AFC9AEAD}" destId="{BCA0CE78-AA62-43AE-9A60-54EA20315AFC}"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BF573-86D6-40B6-BEAB-9851F54930A4}">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0550" r="2698" b="-2"/>
          <a:stretch/>
        </a:blipFill>
        <a:ln>
          <a:noFill/>
        </a:ln>
        <a:effectLst/>
      </dsp:spPr>
      <dsp:style>
        <a:lnRef idx="0">
          <a:scrgbClr r="0" g="0" b="0"/>
        </a:lnRef>
        <a:fillRef idx="3">
          <a:scrgbClr r="0" g="0" b="0"/>
        </a:fillRef>
        <a:effectRef idx="2">
          <a:scrgbClr r="0" g="0" b="0"/>
        </a:effectRef>
        <a:fontRef idx="minor">
          <a:schemeClr val="lt1"/>
        </a:fontRef>
      </dsp:style>
    </dsp:sp>
    <dsp:sp modelId="{E664150E-BFBD-45F2-9264-94C6C8AF567B}">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A" sz="1800" kern="1200"/>
            <a:t>Communication claire</a:t>
          </a:r>
        </a:p>
      </dsp:txBody>
      <dsp:txXfrm>
        <a:off x="1861599" y="0"/>
        <a:ext cx="5167674" cy="346182"/>
      </dsp:txXfrm>
    </dsp:sp>
    <dsp:sp modelId="{C310B873-00BB-46F7-9C77-34A325CAD7C9}">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CA" sz="1400" kern="1200"/>
            <a:t>Une communication efficace informe les utilisateurs des bénéfices et des fonctionnalités de l’agent.</a:t>
          </a:r>
        </a:p>
      </dsp:txBody>
      <dsp:txXfrm>
        <a:off x="1861599" y="346182"/>
        <a:ext cx="5167674" cy="1335417"/>
      </dsp:txXfrm>
    </dsp:sp>
    <dsp:sp modelId="{30036CE3-C3DF-4B1F-911E-3D02F3BEFDEC}">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9077" r="24171" b="-2"/>
          <a:stretch/>
        </a:blipFill>
        <a:ln>
          <a:noFill/>
        </a:ln>
        <a:effectLst/>
      </dsp:spPr>
      <dsp:style>
        <a:lnRef idx="0">
          <a:scrgbClr r="0" g="0" b="0"/>
        </a:lnRef>
        <a:fillRef idx="3">
          <a:scrgbClr r="0" g="0" b="0"/>
        </a:fillRef>
        <a:effectRef idx="2">
          <a:scrgbClr r="0" g="0" b="0"/>
        </a:effectRef>
        <a:fontRef idx="minor">
          <a:schemeClr val="lt1"/>
        </a:fontRef>
      </dsp:style>
    </dsp:sp>
    <dsp:sp modelId="{C9CA23A4-3261-4611-AD76-01A7A95CCC28}">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A" sz="1800" kern="1200"/>
            <a:t>Formation des utilisateurs</a:t>
          </a:r>
        </a:p>
      </dsp:txBody>
      <dsp:txXfrm>
        <a:off x="1861599" y="1816127"/>
        <a:ext cx="5167674" cy="346182"/>
      </dsp:txXfrm>
    </dsp:sp>
    <dsp:sp modelId="{03B1F2A6-E1BD-48F9-8E58-6CB77A184BD7}">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CA" sz="1400" kern="1200"/>
            <a:t>La formation pratique permet aux utilisateurs de se familiariser avec l’agent pour une meilleure adoption.</a:t>
          </a:r>
        </a:p>
      </dsp:txBody>
      <dsp:txXfrm>
        <a:off x="1861599" y="2162310"/>
        <a:ext cx="5167674" cy="1335417"/>
      </dsp:txXfrm>
    </dsp:sp>
    <dsp:sp modelId="{5C9F2FFA-0082-4A99-9735-A0D08BB72033}">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30753" b="4"/>
          <a:stretch/>
        </a:blipFill>
        <a:ln>
          <a:noFill/>
        </a:ln>
        <a:effectLst/>
      </dsp:spPr>
      <dsp:style>
        <a:lnRef idx="0">
          <a:scrgbClr r="0" g="0" b="0"/>
        </a:lnRef>
        <a:fillRef idx="3">
          <a:scrgbClr r="0" g="0" b="0"/>
        </a:fillRef>
        <a:effectRef idx="2">
          <a:scrgbClr r="0" g="0" b="0"/>
        </a:effectRef>
        <a:fontRef idx="minor">
          <a:schemeClr val="lt1"/>
        </a:fontRef>
      </dsp:style>
    </dsp:sp>
    <dsp:sp modelId="{64FAB623-DB1D-4A2C-917B-981CA15A4324}">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A" sz="1800" kern="1200"/>
            <a:t>Support utilisateur continu</a:t>
          </a:r>
        </a:p>
      </dsp:txBody>
      <dsp:txXfrm>
        <a:off x="1861599" y="3632255"/>
        <a:ext cx="5167674" cy="346182"/>
      </dsp:txXfrm>
    </dsp:sp>
    <dsp:sp modelId="{2EAC8B34-1FE7-4678-8B9C-FFD7E7A039C2}">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fr-CA" sz="1400" kern="1200"/>
            <a:t>Un support accessible aide les utilisateurs à résoudre rapidement leurs problèmes et questions.</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6D028-638D-4A69-9CE7-5532FDC69C47}">
      <dsp:nvSpPr>
        <dsp:cNvPr id="0" name=""/>
        <dsp:cNvSpPr/>
      </dsp:nvSpPr>
      <dsp:spPr>
        <a:xfrm>
          <a:off x="0"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A" sz="1800" kern="1200"/>
            <a:t>Outil essentiel</a:t>
          </a:r>
          <a:endParaRPr lang="en-US" sz="1800" kern="1200"/>
        </a:p>
      </dsp:txBody>
      <dsp:txXfrm>
        <a:off x="0" y="0"/>
        <a:ext cx="3377565" cy="320182"/>
      </dsp:txXfrm>
    </dsp:sp>
    <dsp:sp modelId="{680FAADF-A361-4430-9D40-C5CB851FD95A}">
      <dsp:nvSpPr>
        <dsp:cNvPr id="0" name=""/>
        <dsp:cNvSpPr/>
      </dsp:nvSpPr>
      <dsp:spPr>
        <a:xfrm>
          <a:off x="0"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CA" sz="1400" kern="1200"/>
            <a:t>Copilot Studio permet de créer facilement des agents conversationnels adaptés à de nombreux usages professionnels.</a:t>
          </a:r>
          <a:endParaRPr lang="en-US" sz="1400" kern="1200"/>
        </a:p>
      </dsp:txBody>
      <dsp:txXfrm>
        <a:off x="0" y="320182"/>
        <a:ext cx="3377565" cy="2135895"/>
      </dsp:txXfrm>
    </dsp:sp>
    <dsp:sp modelId="{44AA6E92-95B5-42D3-8C69-1DC18A4C5805}">
      <dsp:nvSpPr>
        <dsp:cNvPr id="0" name=""/>
        <dsp:cNvSpPr/>
      </dsp:nvSpPr>
      <dsp:spPr>
        <a:xfrm>
          <a:off x="3715321"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A" sz="1800" kern="1200"/>
            <a:t>Prise en main progressive</a:t>
          </a:r>
          <a:endParaRPr lang="en-US" sz="1800" kern="1200"/>
        </a:p>
      </dsp:txBody>
      <dsp:txXfrm>
        <a:off x="3715321" y="0"/>
        <a:ext cx="3377565" cy="320182"/>
      </dsp:txXfrm>
    </dsp:sp>
    <dsp:sp modelId="{EF58C621-9E52-4D72-BC55-7D62384B44D9}">
      <dsp:nvSpPr>
        <dsp:cNvPr id="0" name=""/>
        <dsp:cNvSpPr/>
      </dsp:nvSpPr>
      <dsp:spPr>
        <a:xfrm>
          <a:off x="3715321"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CA" sz="1400" kern="1200"/>
            <a:t>L’outil offre une courbe d’apprentissage douce pour permettre une adoption rapide et efficace par les utilisateurs.</a:t>
          </a:r>
          <a:endParaRPr lang="en-US" sz="1400" kern="1200"/>
        </a:p>
      </dsp:txBody>
      <dsp:txXfrm>
        <a:off x="3715321" y="320182"/>
        <a:ext cx="3377565" cy="2135895"/>
      </dsp:txXfrm>
    </dsp:sp>
    <dsp:sp modelId="{9D036E6B-FC5A-4C7E-9A2A-E7A43827A280}">
      <dsp:nvSpPr>
        <dsp:cNvPr id="0" name=""/>
        <dsp:cNvSpPr/>
      </dsp:nvSpPr>
      <dsp:spPr>
        <a:xfrm>
          <a:off x="7430643"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CA" sz="1800" kern="1200"/>
            <a:t>Impact organisationnel</a:t>
          </a:r>
          <a:endParaRPr lang="en-US" sz="1800" kern="1200"/>
        </a:p>
      </dsp:txBody>
      <dsp:txXfrm>
        <a:off x="7430643" y="0"/>
        <a:ext cx="3377565" cy="320182"/>
      </dsp:txXfrm>
    </dsp:sp>
    <dsp:sp modelId="{BCA0CE78-AA62-43AE-9A60-54EA20315AFC}">
      <dsp:nvSpPr>
        <dsp:cNvPr id="0" name=""/>
        <dsp:cNvSpPr/>
      </dsp:nvSpPr>
      <dsp:spPr>
        <a:xfrm>
          <a:off x="7430643"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CA" sz="1400" kern="1200"/>
            <a:t>L’utilisation optimale de Copilot Studio améliore la communication et l’efficacité au sein des organisations.</a:t>
          </a:r>
          <a:endParaRPr lang="en-US" sz="1400" kern="1200"/>
        </a:p>
      </dsp:txBody>
      <dsp:txXfrm>
        <a:off x="7430643" y="320182"/>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57DF1-DCA7-44DB-9D58-CC458EA4CBAE}" type="datetimeFigureOut">
              <a:rPr lang="fr-CA" smtClean="0"/>
              <a:t>2025-07-21</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A6CAA-B3B6-4241-8186-F0F26FFEB757}" type="slidenum">
              <a:rPr lang="fr-CA" smtClean="0"/>
              <a:t>‹#›</a:t>
            </a:fld>
            <a:endParaRPr lang="fr-CA"/>
          </a:p>
        </p:txBody>
      </p:sp>
    </p:spTree>
    <p:extLst>
      <p:ext uri="{BB962C8B-B14F-4D97-AF65-F5344CB8AC3E}">
        <p14:creationId xmlns:p14="http://schemas.microsoft.com/office/powerpoint/2010/main" val="417053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Le contenu généré par l’IA peut être incorrect.
---
Cette présentation vous introduira à Copilot Studio, un outil puissant pour créer des agents conversationnels simples et avancés. Nous explorerons les fonctionnalités principales, les interfaces disponibles et les meilleures pratiques pour déployer et optimiser votre agent.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a:t>
            </a:fld>
            <a:endParaRPr lang="fr-CA"/>
          </a:p>
        </p:txBody>
      </p:sp>
    </p:spTree>
    <p:extLst>
      <p:ext uri="{BB962C8B-B14F-4D97-AF65-F5344CB8AC3E}">
        <p14:creationId xmlns:p14="http://schemas.microsoft.com/office/powerpoint/2010/main" val="23544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Avant la mise en production, il est crucial de tester l’agent. Nous expliquerons les étapes pour effectuer ces tests et publier votre agent pour une première utilisation.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10</a:t>
            </a:fld>
            <a:endParaRPr lang="fr-CA"/>
          </a:p>
        </p:txBody>
      </p:sp>
    </p:spTree>
    <p:extLst>
      <p:ext uri="{BB962C8B-B14F-4D97-AF65-F5344CB8AC3E}">
        <p14:creationId xmlns:p14="http://schemas.microsoft.com/office/powerpoint/2010/main" val="3021656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Pour les utilisateurs avancés, l’interface complète de Copilot Studio offre des fonctionnalités étendues permettant de créer des agents plus sophistiqués et personnalisés selon les besoins spécifiques.</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11</a:t>
            </a:fld>
            <a:endParaRPr lang="fr-CA"/>
          </a:p>
        </p:txBody>
      </p:sp>
    </p:spTree>
    <p:extLst>
      <p:ext uri="{BB962C8B-B14F-4D97-AF65-F5344CB8AC3E}">
        <p14:creationId xmlns:p14="http://schemas.microsoft.com/office/powerpoint/2010/main" val="173509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Nous explorerons les différents menus et options disponibles dans l’interface complète, facilitant la gestion avancée des agents et des configurations complexes.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12</a:t>
            </a:fld>
            <a:endParaRPr lang="fr-CA"/>
          </a:p>
        </p:txBody>
      </p:sp>
    </p:spTree>
    <p:extLst>
      <p:ext uri="{BB962C8B-B14F-4D97-AF65-F5344CB8AC3E}">
        <p14:creationId xmlns:p14="http://schemas.microsoft.com/office/powerpoint/2010/main" val="51907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En suivant un exemple concret, la création d’un coach d’onboarding, vous découvrirez les étapes pour construire un agent répondant à des besoins métiers spécifiques avec des scénarios complexes.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13</a:t>
            </a:fld>
            <a:endParaRPr lang="fr-CA"/>
          </a:p>
        </p:txBody>
      </p:sp>
    </p:spTree>
    <p:extLst>
      <p:ext uri="{BB962C8B-B14F-4D97-AF65-F5344CB8AC3E}">
        <p14:creationId xmlns:p14="http://schemas.microsoft.com/office/powerpoint/2010/main" val="295080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Nous verrons comment enrichir les agents avec des sources variées comme des documents PDF ou du contenu SharePoint, et effectuer des tests en temps réel pour assurer la qualité des interactions.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14</a:t>
            </a:fld>
            <a:endParaRPr lang="fr-CA"/>
          </a:p>
        </p:txBody>
      </p:sp>
    </p:spTree>
    <p:extLst>
      <p:ext uri="{BB962C8B-B14F-4D97-AF65-F5344CB8AC3E}">
        <p14:creationId xmlns:p14="http://schemas.microsoft.com/office/powerpoint/2010/main" val="1150872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Découvrez les rubriques dédiées, les outils intégrés pour automatiser les tâches et comment utiliser Power Automate pour créer des flux augmentant les capacités de votre agent.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15</a:t>
            </a:fld>
            <a:endParaRPr lang="fr-CA"/>
          </a:p>
        </p:txBody>
      </p:sp>
    </p:spTree>
    <p:extLst>
      <p:ext uri="{BB962C8B-B14F-4D97-AF65-F5344CB8AC3E}">
        <p14:creationId xmlns:p14="http://schemas.microsoft.com/office/powerpoint/2010/main" val="200361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Le déploiement est une étape clé pour rendre votre agent accessible aux utilisateurs finaux. Nous aborderons les méthodes, stratégies et bonnes pratiques pour un déploiement réussi.</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16</a:t>
            </a:fld>
            <a:endParaRPr lang="fr-CA"/>
          </a:p>
        </p:txBody>
      </p:sp>
    </p:spTree>
    <p:extLst>
      <p:ext uri="{BB962C8B-B14F-4D97-AF65-F5344CB8AC3E}">
        <p14:creationId xmlns:p14="http://schemas.microsoft.com/office/powerpoint/2010/main" val="179031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Apprenez à publier votre agent directement dans Microsoft Teams et SharePoint, plateformes majeures pour favoriser l’adoption et faciliter l’accès à l’agent par vos collaborateurs.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17</a:t>
            </a:fld>
            <a:endParaRPr lang="fr-CA"/>
          </a:p>
        </p:txBody>
      </p:sp>
    </p:spTree>
    <p:extLst>
      <p:ext uri="{BB962C8B-B14F-4D97-AF65-F5344CB8AC3E}">
        <p14:creationId xmlns:p14="http://schemas.microsoft.com/office/powerpoint/2010/main" val="3912010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Nous discuterons des stratégies pour encourager l’utilisation de l’agent, incluant la communication, la formation et le support utilisateur pour assurer une adoption efficace.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18</a:t>
            </a:fld>
            <a:endParaRPr lang="fr-CA"/>
          </a:p>
        </p:txBody>
      </p:sp>
    </p:spTree>
    <p:extLst>
      <p:ext uri="{BB962C8B-B14F-4D97-AF65-F5344CB8AC3E}">
        <p14:creationId xmlns:p14="http://schemas.microsoft.com/office/powerpoint/2010/main" val="4239399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La sécurité est primordiale. Découvrez comment gérer les droits d’accès, les processus d’approbation et les paramètres de sécurité pour protéger les données et garantir un usage conforme.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19</a:t>
            </a:fld>
            <a:endParaRPr lang="fr-CA"/>
          </a:p>
        </p:txBody>
      </p:sp>
    </p:spTree>
    <p:extLst>
      <p:ext uri="{BB962C8B-B14F-4D97-AF65-F5344CB8AC3E}">
        <p14:creationId xmlns:p14="http://schemas.microsoft.com/office/powerpoint/2010/main" val="221729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Nous couvrirons les objectifs et la découverte de Copilot Studio, la création d’un agent avec l’interface allégée, l’utilisation de l’interface complète pour des agents avancés, le déploiement de l’agent, des conseils pratiques, puis nous conclurons avec un résumé des potentialités de Copilot Studio.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a:t>
            </a:fld>
            <a:endParaRPr lang="fr-CA"/>
          </a:p>
        </p:txBody>
      </p:sp>
    </p:spTree>
    <p:extLst>
      <p:ext uri="{BB962C8B-B14F-4D97-AF65-F5344CB8AC3E}">
        <p14:creationId xmlns:p14="http://schemas.microsoft.com/office/powerpoint/2010/main" val="2943991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Cette section vous fournira des astuces pour améliorer continuellement votre agent, en tirant parti des capacités IA et en assurant une expérience utilisateur optimale.</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20</a:t>
            </a:fld>
            <a:endParaRPr lang="fr-CA"/>
          </a:p>
        </p:txBody>
      </p:sp>
    </p:spTree>
    <p:extLst>
      <p:ext uri="{BB962C8B-B14F-4D97-AF65-F5344CB8AC3E}">
        <p14:creationId xmlns:p14="http://schemas.microsoft.com/office/powerpoint/2010/main" val="1853204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L’orchestration IA permet de gérer les dialogues complexes et contextuels. Nous verrons comment l’utiliser pour offrir des interactions plus naturelles et efficaces.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21</a:t>
            </a:fld>
            <a:endParaRPr lang="fr-CA"/>
          </a:p>
        </p:txBody>
      </p:sp>
    </p:spTree>
    <p:extLst>
      <p:ext uri="{BB962C8B-B14F-4D97-AF65-F5344CB8AC3E}">
        <p14:creationId xmlns:p14="http://schemas.microsoft.com/office/powerpoint/2010/main" val="72729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Apprenez à configurer les paramètres clés et à ajuster régulièrement votre agent pour qu’il reste pertinent et adapté aux besoins changeants des utilisateurs.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22</a:t>
            </a:fld>
            <a:endParaRPr lang="fr-CA"/>
          </a:p>
        </p:txBody>
      </p:sp>
    </p:spTree>
    <p:extLst>
      <p:ext uri="{BB962C8B-B14F-4D97-AF65-F5344CB8AC3E}">
        <p14:creationId xmlns:p14="http://schemas.microsoft.com/office/powerpoint/2010/main" val="3500122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Des tests fréquents garantissent la fiabilité de l’agent. Nous vous guiderons sur la façon de planifier des mises à jour pour incorporer les retours utilisateurs et les évolutions technologiques.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23</a:t>
            </a:fld>
            <a:endParaRPr lang="fr-CA"/>
          </a:p>
        </p:txBody>
      </p:sp>
    </p:spTree>
    <p:extLst>
      <p:ext uri="{BB962C8B-B14F-4D97-AF65-F5344CB8AC3E}">
        <p14:creationId xmlns:p14="http://schemas.microsoft.com/office/powerpoint/2010/main" val="3346047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Pour conclure, nous synthétiserons les étapes clés de création, personnalisation et déploiement d’agents avec Copilot Studio, ainsi que son potentiel pour automatiser et enrichir l’expérience utilisateur.</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24</a:t>
            </a:fld>
            <a:endParaRPr lang="fr-CA"/>
          </a:p>
        </p:txBody>
      </p:sp>
    </p:spTree>
    <p:extLst>
      <p:ext uri="{BB962C8B-B14F-4D97-AF65-F5344CB8AC3E}">
        <p14:creationId xmlns:p14="http://schemas.microsoft.com/office/powerpoint/2010/main" val="2334933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Nous revenons sur les grandes phases abordées : découverte, création simple et avancée, déploiement et optimisation, offrant ainsi une vue complète pour maîtriser Copilot Studio.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25</a:t>
            </a:fld>
            <a:endParaRPr lang="fr-CA"/>
          </a:p>
        </p:txBody>
      </p:sp>
    </p:spTree>
    <p:extLst>
      <p:ext uri="{BB962C8B-B14F-4D97-AF65-F5344CB8AC3E}">
        <p14:creationId xmlns:p14="http://schemas.microsoft.com/office/powerpoint/2010/main" val="274913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Découvrez comment Copilot Studio permet d’automatiser des tâches répétitives, d’améliorer la productivité et de personnaliser les interactions pour une meilleure satisfaction des utilisateurs.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26</a:t>
            </a:fld>
            <a:endParaRPr lang="fr-CA"/>
          </a:p>
        </p:txBody>
      </p:sp>
    </p:spTree>
    <p:extLst>
      <p:ext uri="{BB962C8B-B14F-4D97-AF65-F5344CB8AC3E}">
        <p14:creationId xmlns:p14="http://schemas.microsoft.com/office/powerpoint/2010/main" val="1102550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Copilot Studio est un outil incontournable pour créer des agents conversationnels adaptés à divers besoins. Avec une prise en main progressive et les bonnes pratiques, vous pourrez maximiser son impact dans votre organisation.</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27</a:t>
            </a:fld>
            <a:endParaRPr lang="fr-CA"/>
          </a:p>
        </p:txBody>
      </p:sp>
    </p:spTree>
    <p:extLst>
      <p:ext uri="{BB962C8B-B14F-4D97-AF65-F5344CB8AC3E}">
        <p14:creationId xmlns:p14="http://schemas.microsoft.com/office/powerpoint/2010/main" val="85476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Dans cette section, nous définirons les objectifs de la formation, centrés sur la création d’agents conversationnels. Nous présenterons rapidement Copilot Studio et ses fonctionnalités clés pour comprendre son potentiel.</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3</a:t>
            </a:fld>
            <a:endParaRPr lang="fr-CA"/>
          </a:p>
        </p:txBody>
      </p:sp>
    </p:spTree>
    <p:extLst>
      <p:ext uri="{BB962C8B-B14F-4D97-AF65-F5344CB8AC3E}">
        <p14:creationId xmlns:p14="http://schemas.microsoft.com/office/powerpoint/2010/main" val="238824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L’objectif principal est de vous familiariser avec les bases de la création d’agents conversationnels. Vous apprendrez à concevoir, personnaliser et tester un agent simple tout en découvrant les concepts essentiels pour aller plus loin.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4</a:t>
            </a:fld>
            <a:endParaRPr lang="fr-CA"/>
          </a:p>
        </p:txBody>
      </p:sp>
    </p:spTree>
    <p:extLst>
      <p:ext uri="{BB962C8B-B14F-4D97-AF65-F5344CB8AC3E}">
        <p14:creationId xmlns:p14="http://schemas.microsoft.com/office/powerpoint/2010/main" val="342738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Copilot Studio est une plateforme intuitive offrant des outils pour créer, personnaliser et déployer des agents conversationnels. Ses fonctionnalités incluent une interface simplifiée, une interface avancée, des capacités d’intégration et d’orchestration IA.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5</a:t>
            </a:fld>
            <a:endParaRPr lang="fr-CA"/>
          </a:p>
        </p:txBody>
      </p:sp>
    </p:spTree>
    <p:extLst>
      <p:ext uri="{BB962C8B-B14F-4D97-AF65-F5344CB8AC3E}">
        <p14:creationId xmlns:p14="http://schemas.microsoft.com/office/powerpoint/2010/main" val="257760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Nous vous guiderons dans l’utilisation de l’interface simplifiée pour créer rapidement un agent. Cette approche est idéale pour démarrer facilement et obtenir un agent fonctionnel en peu de temps.</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6</a:t>
            </a:fld>
            <a:endParaRPr lang="fr-CA"/>
          </a:p>
        </p:txBody>
      </p:sp>
    </p:spTree>
    <p:extLst>
      <p:ext uri="{BB962C8B-B14F-4D97-AF65-F5344CB8AC3E}">
        <p14:creationId xmlns:p14="http://schemas.microsoft.com/office/powerpoint/2010/main" val="250464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L’interface allégée propose une navigation intuitive et épurée. Nous vous montrerons comment accéder aux fonctionnalités essentielles pour configurer votre agent sans complexité.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7</a:t>
            </a:fld>
            <a:endParaRPr lang="fr-CA"/>
          </a:p>
        </p:txBody>
      </p:sp>
    </p:spTree>
    <p:extLst>
      <p:ext uri="{BB962C8B-B14F-4D97-AF65-F5344CB8AC3E}">
        <p14:creationId xmlns:p14="http://schemas.microsoft.com/office/powerpoint/2010/main" val="326971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La création d’un agent peut se faire en quelques clics grâce à un prompt simple. Cette méthode accélère la mise en place initiale et facilite la personnalisation de base.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8</a:t>
            </a:fld>
            <a:endParaRPr lang="fr-CA"/>
          </a:p>
        </p:txBody>
      </p:sp>
    </p:spTree>
    <p:extLst>
      <p:ext uri="{BB962C8B-B14F-4D97-AF65-F5344CB8AC3E}">
        <p14:creationId xmlns:p14="http://schemas.microsoft.com/office/powerpoint/2010/main" val="333274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
---
Vous apprendrez à ajuster le ton de votre agent, à définir des instructions précises et à intégrer des sources publiques pour enrichir les réponses et garantir leur pertinence.
Source de l’image : bibliothèque de contenu Microsoft 365
</a:t>
            </a:r>
          </a:p>
        </p:txBody>
      </p:sp>
      <p:sp>
        <p:nvSpPr>
          <p:cNvPr id="4" name="Espace réservé du numéro de diapositive 3"/>
          <p:cNvSpPr>
            <a:spLocks noGrp="1"/>
          </p:cNvSpPr>
          <p:nvPr>
            <p:ph type="sldNum" sz="quarter" idx="5"/>
          </p:nvPr>
        </p:nvSpPr>
        <p:spPr/>
        <p:txBody>
          <a:bodyPr/>
          <a:lstStyle/>
          <a:p>
            <a:fld id="{FB3EDAA4-2421-4ABA-826A-53933960E925}" type="slidenum">
              <a:rPr lang="fr-CA" smtClean="0"/>
              <a:t>9</a:t>
            </a:fld>
            <a:endParaRPr lang="fr-CA"/>
          </a:p>
        </p:txBody>
      </p:sp>
    </p:spTree>
    <p:extLst>
      <p:ext uri="{BB962C8B-B14F-4D97-AF65-F5344CB8AC3E}">
        <p14:creationId xmlns:p14="http://schemas.microsoft.com/office/powerpoint/2010/main" val="97507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7/21/2025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3860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7/21/2025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5115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7/21/2025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00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7/21/2025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2558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7/21/2025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0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7/21/2025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3672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7/21/2025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685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7/21/2025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4637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7/21/2025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6854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7/21/2025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5568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7/21/2025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1216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7/21/2025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44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E63CB8-780D-1560-886B-9D304C3C2464}"/>
              </a:ext>
            </a:extLst>
          </p:cNvPr>
          <p:cNvSpPr>
            <a:spLocks noGrp="1"/>
          </p:cNvSpPr>
          <p:nvPr>
            <p:ph type="ctrTitle"/>
          </p:nvPr>
        </p:nvSpPr>
        <p:spPr>
          <a:xfrm>
            <a:off x="8159932" y="1186382"/>
            <a:ext cx="3324820" cy="2682240"/>
          </a:xfrm>
        </p:spPr>
        <p:txBody>
          <a:bodyPr anchor="b">
            <a:normAutofit/>
          </a:bodyPr>
          <a:lstStyle/>
          <a:p>
            <a:pPr>
              <a:lnSpc>
                <a:spcPct val="90000"/>
              </a:lnSpc>
            </a:pPr>
            <a:r>
              <a:rPr lang="fr-CA" sz="3400"/>
              <a:t>Introduction à Copilot Studio : Créer un agent conversationnel simple</a:t>
            </a:r>
          </a:p>
        </p:txBody>
      </p:sp>
      <p:sp>
        <p:nvSpPr>
          <p:cNvPr id="3" name="Sous-titre 2">
            <a:extLst>
              <a:ext uri="{FF2B5EF4-FFF2-40B4-BE49-F238E27FC236}">
                <a16:creationId xmlns:a16="http://schemas.microsoft.com/office/drawing/2014/main" id="{DB405023-1B3C-49E0-13A8-69A0292B649B}"/>
              </a:ext>
            </a:extLst>
          </p:cNvPr>
          <p:cNvSpPr>
            <a:spLocks noGrp="1"/>
          </p:cNvSpPr>
          <p:nvPr>
            <p:ph type="subTitle" idx="1"/>
          </p:nvPr>
        </p:nvSpPr>
        <p:spPr>
          <a:xfrm>
            <a:off x="8159931" y="4157886"/>
            <a:ext cx="3324821" cy="1261817"/>
          </a:xfrm>
        </p:spPr>
        <p:txBody>
          <a:bodyPr anchor="t">
            <a:normAutofit/>
          </a:bodyPr>
          <a:lstStyle/>
          <a:p>
            <a:pPr>
              <a:lnSpc>
                <a:spcPct val="120000"/>
              </a:lnSpc>
            </a:pPr>
            <a:r>
              <a:rPr lang="fr-CA" sz="1500"/>
              <a:t>Découvrir un outil puissant pour concevoir des agents intelligents</a:t>
            </a:r>
          </a:p>
        </p:txBody>
      </p:sp>
      <p:pic>
        <p:nvPicPr>
          <p:cNvPr id="5" name="Picture 4">
            <a:extLst>
              <a:ext uri="{FF2B5EF4-FFF2-40B4-BE49-F238E27FC236}">
                <a16:creationId xmlns:a16="http://schemas.microsoft.com/office/drawing/2014/main" id="{C4051233-241D-22D8-38DA-9726E39B55A2}"/>
              </a:ext>
            </a:extLst>
          </p:cNvPr>
          <p:cNvPicPr>
            <a:picLocks noChangeAspect="1"/>
          </p:cNvPicPr>
          <p:nvPr/>
        </p:nvPicPr>
        <p:blipFill>
          <a:blip r:embed="rId3"/>
          <a:stretch>
            <a:fillRect/>
          </a:stretch>
        </p:blipFill>
        <p:spPr>
          <a:xfrm>
            <a:off x="672253" y="1411465"/>
            <a:ext cx="6881991" cy="3871119"/>
          </a:xfrm>
          <a:prstGeom prst="rect">
            <a:avLst/>
          </a:prstGeom>
        </p:spPr>
      </p:pic>
      <p:cxnSp>
        <p:nvCxnSpPr>
          <p:cNvPr id="18" name="Straight Connector 17">
            <a:extLst>
              <a:ext uri="{FF2B5EF4-FFF2-40B4-BE49-F238E27FC236}">
                <a16:creationId xmlns:a16="http://schemas.microsoft.com/office/drawing/2014/main" id="{94AC3912-9445-326E-F355-EA4A288013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09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FF274F-BEE0-1C23-3807-C7C6050AC07C}"/>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500"/>
              <a:t>Test de l’agent et procédure de publication initiale</a:t>
            </a:r>
          </a:p>
        </p:txBody>
      </p:sp>
      <p:sp>
        <p:nvSpPr>
          <p:cNvPr id="4" name="Espace réservé du contenu 3">
            <a:extLst>
              <a:ext uri="{FF2B5EF4-FFF2-40B4-BE49-F238E27FC236}">
                <a16:creationId xmlns:a16="http://schemas.microsoft.com/office/drawing/2014/main" id="{1E2FE831-C1BF-2325-9563-4989DD8D2A2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fr-CA" sz="1400" b="1"/>
              <a:t>Importance du test de l’agent</a:t>
            </a:r>
          </a:p>
          <a:p>
            <a:pPr marL="0" lvl="1" indent="0">
              <a:buNone/>
            </a:pPr>
            <a:r>
              <a:rPr lang="fr-CA" sz="1400"/>
              <a:t>Tester l’agent avant la mise en production garantit sa performance et fiabilité dans un environnement réel.</a:t>
            </a:r>
          </a:p>
          <a:p>
            <a:pPr marL="0" indent="0">
              <a:spcBef>
                <a:spcPts val="2500"/>
              </a:spcBef>
              <a:buNone/>
            </a:pPr>
            <a:r>
              <a:rPr lang="fr-CA" sz="1400" b="1"/>
              <a:t>Étapes de test</a:t>
            </a:r>
          </a:p>
          <a:p>
            <a:pPr marL="0" lvl="1" indent="0">
              <a:buNone/>
            </a:pPr>
            <a:r>
              <a:rPr lang="fr-CA" sz="1400"/>
              <a:t>Les tests comprennent la validation des fonctionnalités, la vérification des erreurs, et l’évaluation de la réponse de l’agent.</a:t>
            </a:r>
          </a:p>
          <a:p>
            <a:pPr marL="0" indent="0">
              <a:spcBef>
                <a:spcPts val="2500"/>
              </a:spcBef>
              <a:buNone/>
            </a:pPr>
            <a:r>
              <a:rPr lang="fr-CA" sz="1400" b="1"/>
              <a:t>Procédure de publication initiale</a:t>
            </a:r>
          </a:p>
          <a:p>
            <a:pPr marL="0" lvl="1" indent="0">
              <a:buNone/>
            </a:pPr>
            <a:r>
              <a:rPr lang="fr-CA" sz="1400"/>
              <a:t>Après validation, l’agent est publié pour une première utilisation en production, assurant un déploiement contrôlé.</a:t>
            </a:r>
          </a:p>
        </p:txBody>
      </p:sp>
      <p:pic>
        <p:nvPicPr>
          <p:cNvPr id="5" name="Espace réservé du contenu 4" descr="Image conceptuelle représentant l’interface multimédia de la mosaïque et le logiciel numérique. Un mur d’écrans s’incurve à l’abri des regards, scintillant d’un assortiment de graphiques aléatoires, d’animations et d’images d’icônes simples.">
            <a:extLst>
              <a:ext uri="{FF2B5EF4-FFF2-40B4-BE49-F238E27FC236}">
                <a16:creationId xmlns:a16="http://schemas.microsoft.com/office/drawing/2014/main" id="{85D4F721-9686-4B4D-819A-94154A14E844}"/>
              </a:ext>
            </a:extLst>
          </p:cNvPr>
          <p:cNvPicPr>
            <a:picLocks noGrp="1" noChangeAspect="1"/>
          </p:cNvPicPr>
          <p:nvPr>
            <p:ph sz="half" idx="1"/>
          </p:nvPr>
        </p:nvPicPr>
        <p:blipFill>
          <a:blip r:embed="rId3"/>
          <a:srcRect l="5056" r="3590"/>
          <a:stretch>
            <a:fillRect/>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148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8C3F7126-888D-FD9F-2B64-F56BF13EF465}"/>
              </a:ext>
            </a:extLst>
          </p:cNvPr>
          <p:cNvSpPr>
            <a:spLocks noGrp="1"/>
          </p:cNvSpPr>
          <p:nvPr>
            <p:ph type="ctrTitle"/>
          </p:nvPr>
        </p:nvSpPr>
        <p:spPr>
          <a:xfrm>
            <a:off x="559219" y="1115844"/>
            <a:ext cx="7680960" cy="4631911"/>
          </a:xfrm>
        </p:spPr>
        <p:txBody>
          <a:bodyPr anchor="b">
            <a:normAutofit/>
          </a:bodyPr>
          <a:lstStyle/>
          <a:p>
            <a:pPr>
              <a:lnSpc>
                <a:spcPct val="90000"/>
              </a:lnSpc>
            </a:pPr>
            <a:r>
              <a:rPr lang="fr-CA" sz="6500"/>
              <a:t>Utilisation de l’interface complète de Copilot Studio pour des agents avancés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849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9ABA480-E369-9865-95D6-C749C17CB8E4}"/>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90000"/>
              </a:lnSpc>
            </a:pPr>
            <a:r>
              <a:rPr lang="en-US" sz="3700"/>
              <a:t>Navigation dans l’interface complète et découverte des menus</a:t>
            </a:r>
          </a:p>
        </p:txBody>
      </p:sp>
      <p:pic>
        <p:nvPicPr>
          <p:cNvPr id="7" name="Content Placeholder 6">
            <a:extLst>
              <a:ext uri="{FF2B5EF4-FFF2-40B4-BE49-F238E27FC236}">
                <a16:creationId xmlns:a16="http://schemas.microsoft.com/office/drawing/2014/main" id="{86CD0458-A9E5-5F13-2C08-458CC44931EA}"/>
              </a:ext>
            </a:extLst>
          </p:cNvPr>
          <p:cNvPicPr>
            <a:picLocks noGrp="1" noChangeAspect="1"/>
          </p:cNvPicPr>
          <p:nvPr>
            <p:ph sz="half" idx="1"/>
          </p:nvPr>
        </p:nvPicPr>
        <p:blipFill>
          <a:blip r:embed="rId3"/>
          <a:stretch>
            <a:fillRect/>
          </a:stretch>
        </p:blipFill>
        <p:spPr>
          <a:xfrm>
            <a:off x="713232" y="2703288"/>
            <a:ext cx="5648193" cy="2866456"/>
          </a:xfrm>
          <a:prstGeom prst="rect">
            <a:avLst/>
          </a:prstGeom>
        </p:spPr>
      </p:pic>
      <p:sp>
        <p:nvSpPr>
          <p:cNvPr id="4" name="Espace réservé du contenu 3">
            <a:extLst>
              <a:ext uri="{FF2B5EF4-FFF2-40B4-BE49-F238E27FC236}">
                <a16:creationId xmlns:a16="http://schemas.microsoft.com/office/drawing/2014/main" id="{12C86A81-93EB-A64B-D63C-1683297EC5B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15150" y="2256287"/>
            <a:ext cx="4563618" cy="3760459"/>
          </a:xfrm>
        </p:spPr>
        <p:txBody>
          <a:bodyPr>
            <a:normAutofit/>
          </a:bodyPr>
          <a:lstStyle/>
          <a:p>
            <a:pPr marL="0" indent="0">
              <a:spcBef>
                <a:spcPts val="2500"/>
              </a:spcBef>
              <a:buNone/>
            </a:pPr>
            <a:r>
              <a:rPr lang="fr-CA" sz="1400" b="1"/>
              <a:t>Exploration des menus</a:t>
            </a:r>
          </a:p>
          <a:p>
            <a:pPr marL="0" lvl="1" indent="0">
              <a:buNone/>
            </a:pPr>
            <a:r>
              <a:rPr lang="fr-CA" sz="1400"/>
              <a:t>Découverte des différents menus disponibles dans l’interface complète pour une navigation efficace.</a:t>
            </a:r>
          </a:p>
          <a:p>
            <a:pPr marL="0" indent="0">
              <a:spcBef>
                <a:spcPts val="2500"/>
              </a:spcBef>
              <a:buNone/>
            </a:pPr>
            <a:r>
              <a:rPr lang="fr-CA" sz="1400" b="1"/>
              <a:t>Gestion avancée des agents</a:t>
            </a:r>
          </a:p>
          <a:p>
            <a:pPr marL="0" lvl="1" indent="0">
              <a:buNone/>
            </a:pPr>
            <a:r>
              <a:rPr lang="fr-CA" sz="1400"/>
              <a:t>Utilisation des options avancées pour configurer et gérer les agents facilement et efficacement.</a:t>
            </a:r>
          </a:p>
          <a:p>
            <a:pPr marL="0" indent="0">
              <a:spcBef>
                <a:spcPts val="2500"/>
              </a:spcBef>
              <a:buNone/>
            </a:pPr>
            <a:r>
              <a:rPr lang="fr-CA" sz="1400" b="1"/>
              <a:t>Configurations complexes</a:t>
            </a:r>
          </a:p>
          <a:p>
            <a:pPr marL="0" lvl="1" indent="0">
              <a:buNone/>
            </a:pPr>
            <a:r>
              <a:rPr lang="fr-CA" sz="1400"/>
              <a:t>Facilitation de la gestion des configurations complexes grâce à une interface intuitive et complète.</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163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BEA8C41-2387-CCD1-DAC5-0B119ED34C4A}"/>
              </a:ext>
            </a:extLst>
          </p:cNvPr>
          <p:cNvSpPr>
            <a:spLocks noGrp="1"/>
          </p:cNvSpPr>
          <p:nvPr>
            <p:ph type="title"/>
          </p:nvPr>
        </p:nvSpPr>
        <p:spPr>
          <a:xfrm>
            <a:off x="680185" y="623636"/>
            <a:ext cx="10847494" cy="1171069"/>
          </a:xfrm>
        </p:spPr>
        <p:txBody>
          <a:bodyPr vert="horz" lIns="91440" tIns="45720" rIns="91440" bIns="45720" rtlCol="0" anchor="t">
            <a:normAutofit/>
          </a:bodyPr>
          <a:lstStyle/>
          <a:p>
            <a:pPr>
              <a:lnSpc>
                <a:spcPct val="90000"/>
              </a:lnSpc>
            </a:pPr>
            <a:r>
              <a:rPr lang="en-US" sz="3700"/>
              <a:t>Création d’un agent avancé, exemple : coach d’onboarding</a:t>
            </a:r>
          </a:p>
        </p:txBody>
      </p:sp>
      <p:pic>
        <p:nvPicPr>
          <p:cNvPr id="7" name="Content Placeholder 6">
            <a:extLst>
              <a:ext uri="{FF2B5EF4-FFF2-40B4-BE49-F238E27FC236}">
                <a16:creationId xmlns:a16="http://schemas.microsoft.com/office/drawing/2014/main" id="{1870EC87-1699-3A06-34E9-4D0992BA39F8}"/>
              </a:ext>
            </a:extLst>
          </p:cNvPr>
          <p:cNvPicPr>
            <a:picLocks noGrp="1" noChangeAspect="1"/>
          </p:cNvPicPr>
          <p:nvPr>
            <p:ph sz="half" idx="1"/>
          </p:nvPr>
        </p:nvPicPr>
        <p:blipFill>
          <a:blip r:embed="rId3"/>
          <a:stretch>
            <a:fillRect/>
          </a:stretch>
        </p:blipFill>
        <p:spPr>
          <a:xfrm>
            <a:off x="683154" y="1945472"/>
            <a:ext cx="4969210" cy="4071274"/>
          </a:xfrm>
          <a:prstGeom prst="rect">
            <a:avLst/>
          </a:prstGeom>
        </p:spPr>
      </p:pic>
      <p:sp>
        <p:nvSpPr>
          <p:cNvPr id="4" name="Espace réservé du contenu 3">
            <a:extLst>
              <a:ext uri="{FF2B5EF4-FFF2-40B4-BE49-F238E27FC236}">
                <a16:creationId xmlns:a16="http://schemas.microsoft.com/office/drawing/2014/main" id="{6A1B3611-4159-39D7-B355-B6BB63C5F70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15150" y="2256287"/>
            <a:ext cx="4563618" cy="3760459"/>
          </a:xfrm>
        </p:spPr>
        <p:txBody>
          <a:bodyPr>
            <a:normAutofit/>
          </a:bodyPr>
          <a:lstStyle/>
          <a:p>
            <a:pPr marL="0" indent="0">
              <a:spcBef>
                <a:spcPts val="2500"/>
              </a:spcBef>
              <a:buNone/>
            </a:pPr>
            <a:r>
              <a:rPr lang="fr-CA" sz="1400" b="1"/>
              <a:t>Agent avancé personnalisé</a:t>
            </a:r>
          </a:p>
          <a:p>
            <a:pPr marL="0" lvl="1" indent="0">
              <a:buNone/>
            </a:pPr>
            <a:r>
              <a:rPr lang="fr-CA" sz="1400"/>
              <a:t>Le coach d’onboarding est conçu pour répondre à des besoins métiers spécifiques avec des scénarios complexes adaptés.</a:t>
            </a:r>
          </a:p>
          <a:p>
            <a:pPr marL="0" indent="0">
              <a:spcBef>
                <a:spcPts val="2500"/>
              </a:spcBef>
              <a:buNone/>
            </a:pPr>
            <a:r>
              <a:rPr lang="fr-CA" sz="1400" b="1"/>
              <a:t>Étapes de création</a:t>
            </a:r>
          </a:p>
          <a:p>
            <a:pPr marL="0" lvl="1" indent="0">
              <a:buNone/>
            </a:pPr>
            <a:r>
              <a:rPr lang="fr-CA" sz="1400"/>
              <a:t>Construction étape par étape d’un agent avancé en suivant un exemple concret pour garantir l’efficacité.</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9896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2F10FD0-FCAE-63EE-05A3-8D08E8D75C3E}"/>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90000"/>
              </a:lnSpc>
            </a:pPr>
            <a:r>
              <a:rPr lang="en-US" sz="3700"/>
              <a:t>Ajout de sources enrichies (PDF, SharePoint) et test en temps réel</a:t>
            </a:r>
          </a:p>
        </p:txBody>
      </p:sp>
      <p:pic>
        <p:nvPicPr>
          <p:cNvPr id="7" name="Content Placeholder 6">
            <a:extLst>
              <a:ext uri="{FF2B5EF4-FFF2-40B4-BE49-F238E27FC236}">
                <a16:creationId xmlns:a16="http://schemas.microsoft.com/office/drawing/2014/main" id="{3B8CD23B-5BE8-76E8-553F-468153D5A889}"/>
              </a:ext>
            </a:extLst>
          </p:cNvPr>
          <p:cNvPicPr>
            <a:picLocks noGrp="1" noChangeAspect="1"/>
          </p:cNvPicPr>
          <p:nvPr>
            <p:ph sz="half" idx="1"/>
          </p:nvPr>
        </p:nvPicPr>
        <p:blipFill>
          <a:blip r:embed="rId3"/>
          <a:stretch>
            <a:fillRect/>
          </a:stretch>
        </p:blipFill>
        <p:spPr>
          <a:xfrm>
            <a:off x="713232" y="2773890"/>
            <a:ext cx="5648193" cy="2725252"/>
          </a:xfrm>
          <a:prstGeom prst="rect">
            <a:avLst/>
          </a:prstGeom>
        </p:spPr>
      </p:pic>
      <p:sp>
        <p:nvSpPr>
          <p:cNvPr id="4" name="Espace réservé du contenu 3">
            <a:extLst>
              <a:ext uri="{FF2B5EF4-FFF2-40B4-BE49-F238E27FC236}">
                <a16:creationId xmlns:a16="http://schemas.microsoft.com/office/drawing/2014/main" id="{025C1C24-03F9-94E3-AA74-F906DD7ECBD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15150" y="2256287"/>
            <a:ext cx="4563618" cy="3760459"/>
          </a:xfrm>
        </p:spPr>
        <p:txBody>
          <a:bodyPr>
            <a:normAutofit/>
          </a:bodyPr>
          <a:lstStyle/>
          <a:p>
            <a:pPr marL="0" indent="0">
              <a:spcBef>
                <a:spcPts val="2500"/>
              </a:spcBef>
              <a:buNone/>
            </a:pPr>
            <a:r>
              <a:rPr lang="fr-CA" sz="1400" b="1"/>
              <a:t>Sources variées pour agents</a:t>
            </a:r>
          </a:p>
          <a:p>
            <a:pPr marL="0" lvl="1" indent="0">
              <a:buNone/>
            </a:pPr>
            <a:r>
              <a:rPr lang="fr-CA" sz="1400"/>
              <a:t>Les agents peuvent être enrichis avec des documents PDF et des contenus provenant de SharePoint pour améliorer leurs connaissances.</a:t>
            </a:r>
          </a:p>
          <a:p>
            <a:pPr marL="0" indent="0">
              <a:spcBef>
                <a:spcPts val="2500"/>
              </a:spcBef>
              <a:buNone/>
            </a:pPr>
            <a:r>
              <a:rPr lang="fr-CA" sz="1400" b="1"/>
              <a:t>Tests en temps réel</a:t>
            </a:r>
          </a:p>
          <a:p>
            <a:pPr marL="0" lvl="1" indent="0">
              <a:buNone/>
            </a:pPr>
            <a:r>
              <a:rPr lang="fr-CA" sz="1400"/>
              <a:t>La réalisation de tests en temps réel permet de garantir la qualité et la fiabilité des interactions des agents enrichis.</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32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83F8418-34C9-6F48-3387-88EBB8D9364B}"/>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90000"/>
              </a:lnSpc>
            </a:pPr>
            <a:r>
              <a:rPr lang="en-US" sz="3700"/>
              <a:t>Exploration des rubriques, outils intégrés et flux Power Automate</a:t>
            </a:r>
          </a:p>
        </p:txBody>
      </p:sp>
      <p:pic>
        <p:nvPicPr>
          <p:cNvPr id="5" name="Espace réservé du contenu 4" descr="Organisateurs colorés sur les étagères">
            <a:extLst>
              <a:ext uri="{FF2B5EF4-FFF2-40B4-BE49-F238E27FC236}">
                <a16:creationId xmlns:a16="http://schemas.microsoft.com/office/drawing/2014/main" id="{B3FE8291-E2F5-4CD6-AE08-D57A9C245D48}"/>
              </a:ext>
            </a:extLst>
          </p:cNvPr>
          <p:cNvPicPr>
            <a:picLocks noGrp="1" noChangeAspect="1"/>
          </p:cNvPicPr>
          <p:nvPr>
            <p:ph sz="half" idx="1"/>
          </p:nvPr>
        </p:nvPicPr>
        <p:blipFill>
          <a:blip r:embed="rId3"/>
          <a:srcRect l="11850" r="32526" b="-1"/>
          <a:stretch>
            <a:fillRect/>
          </a:stretch>
        </p:blipFill>
        <p:spPr>
          <a:xfrm>
            <a:off x="713232" y="2256287"/>
            <a:ext cx="3098811" cy="3760459"/>
          </a:xfrm>
          <a:prstGeom prst="rect">
            <a:avLst/>
          </a:prstGeom>
        </p:spPr>
      </p:pic>
      <p:sp>
        <p:nvSpPr>
          <p:cNvPr id="4" name="Espace réservé du contenu 3">
            <a:extLst>
              <a:ext uri="{FF2B5EF4-FFF2-40B4-BE49-F238E27FC236}">
                <a16:creationId xmlns:a16="http://schemas.microsoft.com/office/drawing/2014/main" id="{5651E731-1C84-FF2F-74D5-A317A3A525C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42071" y="2085840"/>
            <a:ext cx="4563618" cy="3760459"/>
          </a:xfrm>
        </p:spPr>
        <p:txBody>
          <a:bodyPr>
            <a:normAutofit/>
          </a:bodyPr>
          <a:lstStyle/>
          <a:p>
            <a:pPr marL="0" indent="0">
              <a:lnSpc>
                <a:spcPct val="110000"/>
              </a:lnSpc>
              <a:spcBef>
                <a:spcPts val="2500"/>
              </a:spcBef>
              <a:buNone/>
            </a:pPr>
            <a:r>
              <a:rPr lang="fr-CA" sz="1400" b="1"/>
              <a:t>Rubriques dédiées</a:t>
            </a:r>
          </a:p>
          <a:p>
            <a:pPr marL="0" lvl="1" indent="0">
              <a:lnSpc>
                <a:spcPct val="110000"/>
              </a:lnSpc>
              <a:buNone/>
            </a:pPr>
            <a:r>
              <a:rPr lang="fr-CA" sz="1400"/>
              <a:t>Les rubriques dédiées permettent d'organiser efficacement les informations et les actions dans votre environnement de travail.</a:t>
            </a:r>
          </a:p>
          <a:p>
            <a:pPr marL="0" indent="0">
              <a:lnSpc>
                <a:spcPct val="110000"/>
              </a:lnSpc>
              <a:spcBef>
                <a:spcPts val="2500"/>
              </a:spcBef>
              <a:buNone/>
            </a:pPr>
            <a:r>
              <a:rPr lang="fr-CA" sz="1400" b="1"/>
              <a:t>Outils intégrés</a:t>
            </a:r>
          </a:p>
          <a:p>
            <a:pPr marL="0" lvl="1" indent="0">
              <a:lnSpc>
                <a:spcPct val="110000"/>
              </a:lnSpc>
              <a:buNone/>
            </a:pPr>
            <a:r>
              <a:rPr lang="fr-CA" sz="1400"/>
              <a:t>Les outils intégrés facilitent l'automatisation des tâches répétitives pour gagner du temps et améliorer la productivité.</a:t>
            </a:r>
          </a:p>
          <a:p>
            <a:pPr marL="0" indent="0">
              <a:lnSpc>
                <a:spcPct val="110000"/>
              </a:lnSpc>
              <a:spcBef>
                <a:spcPts val="2500"/>
              </a:spcBef>
              <a:buNone/>
            </a:pPr>
            <a:r>
              <a:rPr lang="fr-CA" sz="1400" b="1"/>
              <a:t>Création de flux Power Automate</a:t>
            </a:r>
          </a:p>
          <a:p>
            <a:pPr marL="0" lvl="1" indent="0">
              <a:lnSpc>
                <a:spcPct val="110000"/>
              </a:lnSpc>
              <a:buNone/>
            </a:pPr>
            <a:r>
              <a:rPr lang="fr-CA" sz="1400"/>
              <a:t>Power Automate permet de concevoir des flux personnalisés qui augmentent les capacités et l'efficacité de votre agent.</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777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E176277E-91D7-3081-FBCD-FE3396EC53B4}"/>
              </a:ext>
            </a:extLst>
          </p:cNvPr>
          <p:cNvSpPr>
            <a:spLocks noGrp="1"/>
          </p:cNvSpPr>
          <p:nvPr>
            <p:ph type="ctrTitle"/>
          </p:nvPr>
        </p:nvSpPr>
        <p:spPr>
          <a:xfrm>
            <a:off x="559219" y="1115844"/>
            <a:ext cx="7680960" cy="4631911"/>
          </a:xfrm>
        </p:spPr>
        <p:txBody>
          <a:bodyPr anchor="b">
            <a:normAutofit/>
          </a:bodyPr>
          <a:lstStyle/>
          <a:p>
            <a:r>
              <a:rPr lang="fr-CA" sz="6500"/>
              <a:t>Déploiement de l’agent conversationnel</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857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F44495A-1BC1-1FBB-E842-9492728C7108}"/>
              </a:ext>
            </a:extLst>
          </p:cNvPr>
          <p:cNvSpPr>
            <a:spLocks noGrp="1"/>
          </p:cNvSpPr>
          <p:nvPr>
            <p:ph type="title"/>
          </p:nvPr>
        </p:nvSpPr>
        <p:spPr>
          <a:xfrm>
            <a:off x="640080" y="914399"/>
            <a:ext cx="10847494" cy="1171069"/>
          </a:xfrm>
        </p:spPr>
        <p:txBody>
          <a:bodyPr vert="horz" lIns="91440" tIns="45720" rIns="91440" bIns="45720" rtlCol="0" anchor="t">
            <a:normAutofit/>
          </a:bodyPr>
          <a:lstStyle/>
          <a:p>
            <a:r>
              <a:rPr lang="en-US"/>
              <a:t>Publication de l’agent dans Teams et SharePoint</a:t>
            </a:r>
          </a:p>
        </p:txBody>
      </p:sp>
      <p:pic>
        <p:nvPicPr>
          <p:cNvPr id="5" name="Espace réservé du contenu 4" descr="Concept numérique d’intelligence artificielle avec forme de cerveau">
            <a:extLst>
              <a:ext uri="{FF2B5EF4-FFF2-40B4-BE49-F238E27FC236}">
                <a16:creationId xmlns:a16="http://schemas.microsoft.com/office/drawing/2014/main" id="{4DE41D8B-940C-4532-9414-086160AEB5FA}"/>
              </a:ext>
            </a:extLst>
          </p:cNvPr>
          <p:cNvPicPr>
            <a:picLocks noGrp="1" noChangeAspect="1"/>
          </p:cNvPicPr>
          <p:nvPr>
            <p:ph sz="half" idx="1"/>
          </p:nvPr>
        </p:nvPicPr>
        <p:blipFill>
          <a:blip r:embed="rId3"/>
          <a:srcRect l="31235" r="22359" b="-2"/>
          <a:stretch>
            <a:fillRect/>
          </a:stretch>
        </p:blipFill>
        <p:spPr>
          <a:xfrm>
            <a:off x="713232" y="2256287"/>
            <a:ext cx="3102301" cy="3760459"/>
          </a:xfrm>
          <a:prstGeom prst="rect">
            <a:avLst/>
          </a:prstGeom>
        </p:spPr>
      </p:pic>
      <p:sp>
        <p:nvSpPr>
          <p:cNvPr id="4" name="Espace réservé du contenu 3">
            <a:extLst>
              <a:ext uri="{FF2B5EF4-FFF2-40B4-BE49-F238E27FC236}">
                <a16:creationId xmlns:a16="http://schemas.microsoft.com/office/drawing/2014/main" id="{4901AB9A-A360-C6A4-8CB4-4828F8BD62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782176" y="2256287"/>
            <a:ext cx="4563618" cy="3760459"/>
          </a:xfrm>
        </p:spPr>
        <p:txBody>
          <a:bodyPr>
            <a:normAutofit/>
          </a:bodyPr>
          <a:lstStyle/>
          <a:p>
            <a:pPr marL="0" indent="0">
              <a:spcBef>
                <a:spcPts val="2500"/>
              </a:spcBef>
              <a:buNone/>
            </a:pPr>
            <a:r>
              <a:rPr lang="fr-CA" sz="1400" b="1"/>
              <a:t>Publication sur Teams</a:t>
            </a:r>
          </a:p>
          <a:p>
            <a:pPr marL="0" lvl="1" indent="0">
              <a:buNone/>
            </a:pPr>
            <a:r>
              <a:rPr lang="fr-CA" sz="1400"/>
              <a:t>Publiez votre agent dans Teams pour une intégration fluide et un accès rapide des collaborateurs.</a:t>
            </a:r>
          </a:p>
          <a:p>
            <a:pPr marL="0" indent="0">
              <a:spcBef>
                <a:spcPts val="2500"/>
              </a:spcBef>
              <a:buNone/>
            </a:pPr>
            <a:r>
              <a:rPr lang="fr-CA" sz="1400" b="1"/>
              <a:t>Publication sur SharePoint</a:t>
            </a:r>
          </a:p>
          <a:p>
            <a:pPr marL="0" lvl="1" indent="0">
              <a:buNone/>
            </a:pPr>
            <a:r>
              <a:rPr lang="fr-CA" sz="1400"/>
              <a:t>Diffusez votre agent sur SharePoint pour centraliser l’accès et améliorer la collaboration d’équipe.</a:t>
            </a:r>
          </a:p>
          <a:p>
            <a:pPr marL="0" indent="0">
              <a:spcBef>
                <a:spcPts val="2500"/>
              </a:spcBef>
              <a:buNone/>
            </a:pPr>
            <a:r>
              <a:rPr lang="fr-CA" sz="1400" b="1"/>
              <a:t>Adoption facilitée</a:t>
            </a:r>
          </a:p>
          <a:p>
            <a:pPr marL="0" lvl="1" indent="0">
              <a:buNone/>
            </a:pPr>
            <a:r>
              <a:rPr lang="fr-CA" sz="1400"/>
              <a:t>L’utilisation de ces plateformes majeures favorise une adoption rapide et simplifie l’accès à l’agent par les utilisateurs.</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957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re 1">
            <a:extLst>
              <a:ext uri="{FF2B5EF4-FFF2-40B4-BE49-F238E27FC236}">
                <a16:creationId xmlns:a16="http://schemas.microsoft.com/office/drawing/2014/main" id="{198315BC-D018-A4D0-27A0-B51DE79A5F94}"/>
              </a:ext>
            </a:extLst>
          </p:cNvPr>
          <p:cNvSpPr>
            <a:spLocks noGrp="1"/>
          </p:cNvSpPr>
          <p:nvPr>
            <p:ph type="title"/>
          </p:nvPr>
        </p:nvSpPr>
        <p:spPr>
          <a:xfrm>
            <a:off x="640080" y="914400"/>
            <a:ext cx="3412998" cy="1839433"/>
          </a:xfrm>
        </p:spPr>
        <p:txBody>
          <a:bodyPr>
            <a:normAutofit/>
          </a:bodyPr>
          <a:lstStyle/>
          <a:p>
            <a:pPr>
              <a:lnSpc>
                <a:spcPct val="90000"/>
              </a:lnSpc>
            </a:pPr>
            <a:r>
              <a:rPr lang="fr-CA" sz="3100"/>
              <a:t>Stratégies pour l’appropriation par les utilisateurs</a:t>
            </a:r>
          </a:p>
        </p:txBody>
      </p:sp>
      <p:graphicFrame>
        <p:nvGraphicFramePr>
          <p:cNvPr id="4" name="Espace réservé du contenu 4">
            <a:extLst>
              <a:ext uri="{FF2B5EF4-FFF2-40B4-BE49-F238E27FC236}">
                <a16:creationId xmlns:a16="http://schemas.microsoft.com/office/drawing/2014/main" id="{1F071214-8688-47E4-B6F0-9B86CF896FE7}"/>
              </a:ext>
            </a:extLst>
          </p:cNvPr>
          <p:cNvGraphicFramePr>
            <a:graphicFrameLocks noGrp="1"/>
          </p:cNvGraphicFramePr>
          <p:nvPr>
            <p:ph idx="1"/>
            <p:extLst>
              <p:ext uri="{D42A27DB-BD31-4B8C-83A1-F6EECF244321}">
                <p14:modId xmlns:p14="http://schemas.microsoft.com/office/powerpoint/2010/main" val="42829276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06932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72154F-42B9-247F-3BF1-45C3D5F69D07}"/>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Gestion des accès, approbations et sécurité</a:t>
            </a:r>
          </a:p>
        </p:txBody>
      </p:sp>
      <p:pic>
        <p:nvPicPr>
          <p:cNvPr id="5" name="Espace réservé du contenu 4" descr="Concept numérique qui montre l’optimisation de la sécurité du réseau et la technologie Internet  ">
            <a:extLst>
              <a:ext uri="{FF2B5EF4-FFF2-40B4-BE49-F238E27FC236}">
                <a16:creationId xmlns:a16="http://schemas.microsoft.com/office/drawing/2014/main" id="{C10E3097-556A-4B7A-A0EE-FE2BD1D00F35}"/>
              </a:ext>
            </a:extLst>
          </p:cNvPr>
          <p:cNvPicPr>
            <a:picLocks noGrp="1" noChangeAspect="1"/>
          </p:cNvPicPr>
          <p:nvPr>
            <p:ph sz="half" idx="1"/>
          </p:nvPr>
        </p:nvPicPr>
        <p:blipFill>
          <a:blip r:embed="rId3"/>
          <a:srcRect l="8660" r="29466"/>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99960207-C923-D758-E5D8-BA3100C30C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r-CA" sz="1400" b="1"/>
              <a:t>Gestion des droits d’accès</a:t>
            </a:r>
          </a:p>
          <a:p>
            <a:pPr marL="0" lvl="1" indent="0">
              <a:buNone/>
            </a:pPr>
            <a:r>
              <a:rPr lang="fr-CA" sz="1400"/>
              <a:t>Contrôler les droits d’accès garantit que seules les personnes autorisées peuvent consulter ou modifier les données sensibles.</a:t>
            </a:r>
          </a:p>
          <a:p>
            <a:pPr marL="0" indent="0">
              <a:spcBef>
                <a:spcPts val="2500"/>
              </a:spcBef>
              <a:buNone/>
            </a:pPr>
            <a:r>
              <a:rPr lang="fr-CA" sz="1400" b="1"/>
              <a:t>Processus d’approbation</a:t>
            </a:r>
          </a:p>
          <a:p>
            <a:pPr marL="0" lvl="1" indent="0">
              <a:buNone/>
            </a:pPr>
            <a:r>
              <a:rPr lang="fr-CA" sz="1400"/>
              <a:t>Mettre en place des processus d’approbation clairs permet de valider les actions importantes et de prévenir les erreurs ou abus.</a:t>
            </a:r>
          </a:p>
          <a:p>
            <a:pPr marL="0" indent="0">
              <a:spcBef>
                <a:spcPts val="2500"/>
              </a:spcBef>
              <a:buNone/>
            </a:pPr>
            <a:r>
              <a:rPr lang="fr-CA" sz="1400" b="1"/>
              <a:t>Paramètres de sécurité</a:t>
            </a:r>
          </a:p>
          <a:p>
            <a:pPr marL="0" lvl="1" indent="0">
              <a:buNone/>
            </a:pPr>
            <a:r>
              <a:rPr lang="fr-CA" sz="1400"/>
              <a:t>Configurer correctement les paramètres de sécurité protège les données contre les accès non autorisés et garantit la conformité aux normes.</a:t>
            </a:r>
          </a:p>
        </p:txBody>
      </p:sp>
    </p:spTree>
    <p:extLst>
      <p:ext uri="{BB962C8B-B14F-4D97-AF65-F5344CB8AC3E}">
        <p14:creationId xmlns:p14="http://schemas.microsoft.com/office/powerpoint/2010/main" val="112876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0A9F25-B6FA-B967-01D2-BA442F718F99}"/>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Programme de la formation</a:t>
            </a:r>
          </a:p>
        </p:txBody>
      </p:sp>
      <p:pic>
        <p:nvPicPr>
          <p:cNvPr id="5" name="Espace réservé du contenu 4" descr="L’équipe de bureau à l’écoute des nouveaux plans, se préparant à travailler.">
            <a:extLst>
              <a:ext uri="{FF2B5EF4-FFF2-40B4-BE49-F238E27FC236}">
                <a16:creationId xmlns:a16="http://schemas.microsoft.com/office/drawing/2014/main" id="{57E77B77-7A83-479E-A0FC-326FFA4BC7F4}"/>
              </a:ext>
            </a:extLst>
          </p:cNvPr>
          <p:cNvPicPr>
            <a:picLocks noGrp="1" noChangeAspect="1"/>
          </p:cNvPicPr>
          <p:nvPr>
            <p:ph sz="half" idx="1"/>
          </p:nvPr>
        </p:nvPicPr>
        <p:blipFill>
          <a:blip r:embed="rId3"/>
          <a:srcRect l="12435" r="4561"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D7793CD7-BEAF-1E0F-8F60-BA2E6E0E7B5C}"/>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chor="t">
            <a:normAutofit/>
          </a:bodyPr>
          <a:lstStyle/>
          <a:p>
            <a:pPr>
              <a:lnSpc>
                <a:spcPct val="110000"/>
              </a:lnSpc>
            </a:pPr>
            <a:r>
              <a:rPr lang="en-US" sz="1600" b="1" err="1"/>
              <a:t>Objectifs</a:t>
            </a:r>
            <a:r>
              <a:rPr lang="en-US" sz="1600" b="1" dirty="0"/>
              <a:t> et </a:t>
            </a:r>
            <a:r>
              <a:rPr lang="en-US" sz="1600" b="1" err="1"/>
              <a:t>découverte</a:t>
            </a:r>
            <a:r>
              <a:rPr lang="en-US" sz="1600" b="1" dirty="0"/>
              <a:t> de Copilot Studio</a:t>
            </a:r>
          </a:p>
          <a:p>
            <a:pPr>
              <a:lnSpc>
                <a:spcPct val="110000"/>
              </a:lnSpc>
            </a:pPr>
            <a:r>
              <a:rPr lang="en-US" sz="1600" b="1" err="1"/>
              <a:t>Création</a:t>
            </a:r>
            <a:r>
              <a:rPr lang="en-US" sz="1600" b="1" dirty="0"/>
              <a:t> d’un agent </a:t>
            </a:r>
            <a:r>
              <a:rPr lang="en-US" sz="1600" b="1" err="1"/>
              <a:t>conversationnel</a:t>
            </a:r>
            <a:r>
              <a:rPr lang="en-US" sz="1600" b="1" dirty="0"/>
              <a:t> avec </a:t>
            </a:r>
            <a:r>
              <a:rPr lang="en-US" sz="1600" b="1" err="1"/>
              <a:t>l’interface</a:t>
            </a:r>
            <a:r>
              <a:rPr lang="en-US" sz="1600" b="1" dirty="0"/>
              <a:t> </a:t>
            </a:r>
            <a:r>
              <a:rPr lang="en-US" sz="1600" b="1" err="1"/>
              <a:t>allégée</a:t>
            </a:r>
            <a:r>
              <a:rPr lang="en-US" sz="1600" b="1" dirty="0"/>
              <a:t> de Microsoft 365 Copilot</a:t>
            </a:r>
          </a:p>
          <a:p>
            <a:pPr>
              <a:lnSpc>
                <a:spcPct val="110000"/>
              </a:lnSpc>
            </a:pPr>
            <a:r>
              <a:rPr lang="en-US" sz="1600" b="1" err="1"/>
              <a:t>Utilisation</a:t>
            </a:r>
            <a:r>
              <a:rPr lang="en-US" sz="1600" b="1" dirty="0"/>
              <a:t> de </a:t>
            </a:r>
            <a:r>
              <a:rPr lang="en-US" sz="1600" b="1" err="1"/>
              <a:t>l’interface</a:t>
            </a:r>
            <a:r>
              <a:rPr lang="en-US" sz="1600" b="1" dirty="0"/>
              <a:t> </a:t>
            </a:r>
            <a:r>
              <a:rPr lang="en-US" sz="1600" b="1" err="1"/>
              <a:t>complète</a:t>
            </a:r>
            <a:r>
              <a:rPr lang="en-US" sz="1600" b="1" dirty="0"/>
              <a:t> de Copilot Studio pour des agents </a:t>
            </a:r>
            <a:r>
              <a:rPr lang="en-US" sz="1600" b="1" err="1"/>
              <a:t>avancés</a:t>
            </a:r>
            <a:endParaRPr lang="en-US" sz="1600" b="1" dirty="0"/>
          </a:p>
          <a:p>
            <a:pPr>
              <a:lnSpc>
                <a:spcPct val="110000"/>
              </a:lnSpc>
            </a:pPr>
            <a:r>
              <a:rPr lang="en-US" sz="1600" b="1" err="1"/>
              <a:t>Déploiement</a:t>
            </a:r>
            <a:r>
              <a:rPr lang="en-US" sz="1600" b="1" dirty="0"/>
              <a:t> de </a:t>
            </a:r>
            <a:r>
              <a:rPr lang="en-US" sz="1600" b="1" err="1"/>
              <a:t>l’agent</a:t>
            </a:r>
            <a:r>
              <a:rPr lang="en-US" sz="1600" b="1" dirty="0"/>
              <a:t> </a:t>
            </a:r>
            <a:r>
              <a:rPr lang="en-US" sz="1600" b="1" err="1"/>
              <a:t>conversationnel</a:t>
            </a:r>
            <a:endParaRPr lang="en-US" sz="1600" b="1" dirty="0"/>
          </a:p>
          <a:p>
            <a:pPr>
              <a:lnSpc>
                <a:spcPct val="110000"/>
              </a:lnSpc>
            </a:pPr>
            <a:r>
              <a:rPr lang="en-US" sz="1600" b="1" dirty="0"/>
              <a:t>Conseils pratiques et </a:t>
            </a:r>
            <a:r>
              <a:rPr lang="en-US" sz="1600" b="1" err="1"/>
              <a:t>bonnes</a:t>
            </a:r>
            <a:r>
              <a:rPr lang="en-US" sz="1600" b="1" dirty="0"/>
              <a:t> pratiques pour </a:t>
            </a:r>
            <a:r>
              <a:rPr lang="en-US" sz="1600" b="1" err="1"/>
              <a:t>optimiser</a:t>
            </a:r>
            <a:r>
              <a:rPr lang="en-US" sz="1600" b="1" dirty="0"/>
              <a:t> son agent</a:t>
            </a:r>
          </a:p>
          <a:p>
            <a:pPr>
              <a:lnSpc>
                <a:spcPct val="110000"/>
              </a:lnSpc>
            </a:pPr>
            <a:r>
              <a:rPr lang="en-US" sz="1600" b="1" dirty="0"/>
              <a:t>Résumé et </a:t>
            </a:r>
            <a:r>
              <a:rPr lang="en-US" sz="1600" b="1" err="1"/>
              <a:t>potentiel</a:t>
            </a:r>
            <a:r>
              <a:rPr lang="en-US" sz="1600" b="1" dirty="0"/>
              <a:t> de Copilot Studio</a:t>
            </a:r>
          </a:p>
        </p:txBody>
      </p:sp>
    </p:spTree>
    <p:extLst>
      <p:ext uri="{BB962C8B-B14F-4D97-AF65-F5344CB8AC3E}">
        <p14:creationId xmlns:p14="http://schemas.microsoft.com/office/powerpoint/2010/main" val="3804203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B68F020F-F139-CBC5-7982-8F7CB2D05C22}"/>
              </a:ext>
            </a:extLst>
          </p:cNvPr>
          <p:cNvSpPr>
            <a:spLocks noGrp="1"/>
          </p:cNvSpPr>
          <p:nvPr>
            <p:ph type="ctrTitle"/>
          </p:nvPr>
        </p:nvSpPr>
        <p:spPr>
          <a:xfrm>
            <a:off x="559219" y="1115844"/>
            <a:ext cx="7680960" cy="4631911"/>
          </a:xfrm>
        </p:spPr>
        <p:txBody>
          <a:bodyPr anchor="b">
            <a:normAutofit/>
          </a:bodyPr>
          <a:lstStyle/>
          <a:p>
            <a:r>
              <a:rPr lang="fr-CA" sz="6500"/>
              <a:t>Conseils pratiques et bonnes pratiques pour optimiser son agent</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84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34C1790-8832-93CF-E1C0-410AF567AD9E}"/>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90000"/>
              </a:lnSpc>
            </a:pPr>
            <a:r>
              <a:rPr lang="en-US" sz="3700"/>
              <a:t>Exploiter l’orchestration IA pour des interactions optimales</a:t>
            </a:r>
          </a:p>
        </p:txBody>
      </p:sp>
      <p:pic>
        <p:nvPicPr>
          <p:cNvPr id="5" name="Espace réservé du contenu 4" descr="Bulles de dialogue">
            <a:extLst>
              <a:ext uri="{FF2B5EF4-FFF2-40B4-BE49-F238E27FC236}">
                <a16:creationId xmlns:a16="http://schemas.microsoft.com/office/drawing/2014/main" id="{8739C207-86BA-4AC4-850B-92DEC5C9D809}"/>
              </a:ext>
            </a:extLst>
          </p:cNvPr>
          <p:cNvPicPr>
            <a:picLocks noGrp="1" noChangeAspect="1"/>
          </p:cNvPicPr>
          <p:nvPr>
            <p:ph sz="half" idx="1"/>
          </p:nvPr>
        </p:nvPicPr>
        <p:blipFill>
          <a:blip r:embed="rId3"/>
          <a:srcRect l="9412" r="10069"/>
          <a:stretch>
            <a:fillRect/>
          </a:stretch>
        </p:blipFill>
        <p:spPr>
          <a:xfrm>
            <a:off x="713232" y="2256287"/>
            <a:ext cx="4676268" cy="3760459"/>
          </a:xfrm>
          <a:prstGeom prst="rect">
            <a:avLst/>
          </a:prstGeom>
        </p:spPr>
      </p:pic>
      <p:sp>
        <p:nvSpPr>
          <p:cNvPr id="4" name="Espace réservé du contenu 3">
            <a:extLst>
              <a:ext uri="{FF2B5EF4-FFF2-40B4-BE49-F238E27FC236}">
                <a16:creationId xmlns:a16="http://schemas.microsoft.com/office/drawing/2014/main" id="{FA9314EB-1204-A29D-8C21-EAC7299A2E6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15150" y="2256287"/>
            <a:ext cx="4563618" cy="3760459"/>
          </a:xfrm>
        </p:spPr>
        <p:txBody>
          <a:bodyPr>
            <a:normAutofit/>
          </a:bodyPr>
          <a:lstStyle/>
          <a:p>
            <a:pPr marL="0" indent="0">
              <a:spcBef>
                <a:spcPts val="2500"/>
              </a:spcBef>
              <a:buNone/>
            </a:pPr>
            <a:r>
              <a:rPr lang="fr-CA" sz="1400" b="1"/>
              <a:t>Gestion des dialogues complexes</a:t>
            </a:r>
          </a:p>
          <a:p>
            <a:pPr marL="0" lvl="1" indent="0">
              <a:buNone/>
            </a:pPr>
            <a:r>
              <a:rPr lang="fr-CA" sz="1400"/>
              <a:t>L’orchestration IA permet de coordonner efficacement des dialogues multi-niveaux et contextuels pour une meilleure compréhension.</a:t>
            </a:r>
          </a:p>
          <a:p>
            <a:pPr marL="0" indent="0">
              <a:spcBef>
                <a:spcPts val="2500"/>
              </a:spcBef>
              <a:buNone/>
            </a:pPr>
            <a:r>
              <a:rPr lang="fr-CA" sz="1400" b="1"/>
              <a:t>Interactions naturelles et efficaces</a:t>
            </a:r>
          </a:p>
          <a:p>
            <a:pPr marL="0" lvl="1" indent="0">
              <a:buNone/>
            </a:pPr>
            <a:r>
              <a:rPr lang="fr-CA" sz="1400"/>
              <a:t>Utiliser l’orchestration IA améliore la fluidité et la pertinence des interactions avec les utilisateurs en temps réel.</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04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C932163-0410-C813-2E69-288CB215655C}"/>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90000"/>
              </a:lnSpc>
            </a:pPr>
            <a:r>
              <a:rPr lang="en-US" sz="3700"/>
              <a:t>Gestion des paramètres essentiels et personnalisation continue</a:t>
            </a:r>
          </a:p>
        </p:txBody>
      </p:sp>
      <p:pic>
        <p:nvPicPr>
          <p:cNvPr id="5" name="Espace réservé du contenu 4" descr="Engrenages à main">
            <a:extLst>
              <a:ext uri="{FF2B5EF4-FFF2-40B4-BE49-F238E27FC236}">
                <a16:creationId xmlns:a16="http://schemas.microsoft.com/office/drawing/2014/main" id="{5C182BA0-A573-44EC-B66D-12F76C87C58F}"/>
              </a:ext>
            </a:extLst>
          </p:cNvPr>
          <p:cNvPicPr>
            <a:picLocks noGrp="1" noChangeAspect="1"/>
          </p:cNvPicPr>
          <p:nvPr>
            <p:ph sz="half" idx="1"/>
          </p:nvPr>
        </p:nvPicPr>
        <p:blipFill>
          <a:blip r:embed="rId3"/>
          <a:srcRect l="16994" r="2" b="2"/>
          <a:stretch>
            <a:fillRect/>
          </a:stretch>
        </p:blipFill>
        <p:spPr>
          <a:xfrm>
            <a:off x="713232" y="2256287"/>
            <a:ext cx="4676245" cy="3760459"/>
          </a:xfrm>
          <a:prstGeom prst="rect">
            <a:avLst/>
          </a:prstGeom>
        </p:spPr>
      </p:pic>
      <p:sp>
        <p:nvSpPr>
          <p:cNvPr id="4" name="Espace réservé du contenu 3">
            <a:extLst>
              <a:ext uri="{FF2B5EF4-FFF2-40B4-BE49-F238E27FC236}">
                <a16:creationId xmlns:a16="http://schemas.microsoft.com/office/drawing/2014/main" id="{294F5C5A-B714-99F3-8AC2-9D24DD286A3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15150" y="2256287"/>
            <a:ext cx="4563618" cy="3760459"/>
          </a:xfrm>
        </p:spPr>
        <p:txBody>
          <a:bodyPr>
            <a:normAutofit/>
          </a:bodyPr>
          <a:lstStyle/>
          <a:p>
            <a:pPr marL="0" indent="0">
              <a:spcBef>
                <a:spcPts val="2500"/>
              </a:spcBef>
              <a:buNone/>
            </a:pPr>
            <a:r>
              <a:rPr lang="fr-CA" sz="1400" b="1"/>
              <a:t>Configuration des paramètres clés</a:t>
            </a:r>
          </a:p>
          <a:p>
            <a:pPr marL="0" lvl="1" indent="0">
              <a:buNone/>
            </a:pPr>
            <a:r>
              <a:rPr lang="fr-CA" sz="1400"/>
              <a:t>Il est essentiel de configurer correctement les paramètres principaux pour assurer un fonctionnement optimal de l’agent.</a:t>
            </a:r>
          </a:p>
          <a:p>
            <a:pPr marL="0" indent="0">
              <a:spcBef>
                <a:spcPts val="2500"/>
              </a:spcBef>
              <a:buNone/>
            </a:pPr>
            <a:r>
              <a:rPr lang="fr-CA" sz="1400" b="1"/>
              <a:t>Personnalisation continue</a:t>
            </a:r>
          </a:p>
          <a:p>
            <a:pPr marL="0" lvl="1" indent="0">
              <a:buNone/>
            </a:pPr>
            <a:r>
              <a:rPr lang="fr-CA" sz="1400"/>
              <a:t>L’agent doit être régulièrement ajusté pour répondre aux besoins évolutifs des utilisateurs et rester pertinent.</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194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395718E-69D2-7A64-9311-A5A23CEC102D}"/>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90000"/>
              </a:lnSpc>
            </a:pPr>
            <a:r>
              <a:rPr lang="en-US" sz="3700"/>
              <a:t>Réalisation de tests réguliers et planification des mises à jour</a:t>
            </a:r>
          </a:p>
        </p:txBody>
      </p:sp>
      <p:pic>
        <p:nvPicPr>
          <p:cNvPr id="5" name="Espace réservé du contenu 4" descr="Icône de réseau sur le bouton avec bord métallique. L’icône est disponible en deux versions, bleue et rouge, et a un bord métallique brillant. Les boutons ont une légère ombre et sont sur un fond blanc. L’aspect moderne des boutons est très propre et fonctionnera parfaitement pour les sites Web et les applications mobiles.">
            <a:extLst>
              <a:ext uri="{FF2B5EF4-FFF2-40B4-BE49-F238E27FC236}">
                <a16:creationId xmlns:a16="http://schemas.microsoft.com/office/drawing/2014/main" id="{AD30C8A5-E7AD-4A0E-B21C-0B1FBAA9FD3D}"/>
              </a:ext>
            </a:extLst>
          </p:cNvPr>
          <p:cNvPicPr>
            <a:picLocks noGrp="1" noChangeAspect="1"/>
          </p:cNvPicPr>
          <p:nvPr>
            <p:ph sz="half" idx="1"/>
          </p:nvPr>
        </p:nvPicPr>
        <p:blipFill>
          <a:blip r:embed="rId3"/>
          <a:srcRect l="16024" r="20637"/>
          <a:stretch>
            <a:fillRect/>
          </a:stretch>
        </p:blipFill>
        <p:spPr>
          <a:xfrm>
            <a:off x="713232" y="2256287"/>
            <a:ext cx="4580456" cy="3760459"/>
          </a:xfrm>
          <a:prstGeom prst="rect">
            <a:avLst/>
          </a:prstGeom>
        </p:spPr>
      </p:pic>
      <p:sp>
        <p:nvSpPr>
          <p:cNvPr id="4" name="Espace réservé du contenu 3">
            <a:extLst>
              <a:ext uri="{FF2B5EF4-FFF2-40B4-BE49-F238E27FC236}">
                <a16:creationId xmlns:a16="http://schemas.microsoft.com/office/drawing/2014/main" id="{0905F1CA-4850-93CF-75D6-F8E5AF3500D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04071" y="2256287"/>
            <a:ext cx="4563618" cy="3760459"/>
          </a:xfrm>
        </p:spPr>
        <p:txBody>
          <a:bodyPr>
            <a:normAutofit/>
          </a:bodyPr>
          <a:lstStyle/>
          <a:p>
            <a:pPr marL="0" indent="0">
              <a:spcBef>
                <a:spcPts val="2500"/>
              </a:spcBef>
              <a:buNone/>
            </a:pPr>
            <a:r>
              <a:rPr lang="fr-CA" sz="1400" b="1"/>
              <a:t>Importance des tests fréquents</a:t>
            </a:r>
          </a:p>
          <a:p>
            <a:pPr marL="0" lvl="1" indent="0">
              <a:buNone/>
            </a:pPr>
            <a:r>
              <a:rPr lang="fr-CA" sz="1400"/>
              <a:t>Les tests réguliers assurent la fiabilité et la performance continue de l’agent logiciel en détectant les problèmes tôt.</a:t>
            </a:r>
          </a:p>
          <a:p>
            <a:pPr marL="0" indent="0">
              <a:spcBef>
                <a:spcPts val="2500"/>
              </a:spcBef>
              <a:buNone/>
            </a:pPr>
            <a:r>
              <a:rPr lang="fr-CA" sz="1400" b="1"/>
              <a:t>Planification des mises à jour</a:t>
            </a:r>
          </a:p>
          <a:p>
            <a:pPr marL="0" lvl="1" indent="0">
              <a:buNone/>
            </a:pPr>
            <a:r>
              <a:rPr lang="fr-CA" sz="1400"/>
              <a:t>Planifier les mises à jour permet d’intégrer efficacement les retours utilisateurs et les avancées technologiques.</a:t>
            </a:r>
          </a:p>
        </p:txBody>
      </p:sp>
      <p:cxnSp>
        <p:nvCxnSpPr>
          <p:cNvPr id="23" name="Straight Connector 22">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146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9888DF24-D91D-1071-40B1-5690B8AE621B}"/>
              </a:ext>
            </a:extLst>
          </p:cNvPr>
          <p:cNvSpPr>
            <a:spLocks noGrp="1"/>
          </p:cNvSpPr>
          <p:nvPr>
            <p:ph type="ctrTitle"/>
          </p:nvPr>
        </p:nvSpPr>
        <p:spPr>
          <a:xfrm>
            <a:off x="559219" y="1115844"/>
            <a:ext cx="7680960" cy="4631911"/>
          </a:xfrm>
        </p:spPr>
        <p:txBody>
          <a:bodyPr anchor="b">
            <a:normAutofit/>
          </a:bodyPr>
          <a:lstStyle/>
          <a:p>
            <a:r>
              <a:rPr lang="fr-CA" sz="6500"/>
              <a:t>Résumé et potentiel de Copilot Studio</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39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B854DF-ACA0-EE8B-2EE8-C945E61EBEFE}"/>
              </a:ext>
            </a:extLst>
          </p:cNvPr>
          <p:cNvSpPr>
            <a:spLocks noGrp="1"/>
          </p:cNvSpPr>
          <p:nvPr>
            <p:ph type="title"/>
          </p:nvPr>
        </p:nvSpPr>
        <p:spPr>
          <a:xfrm>
            <a:off x="640080" y="1371600"/>
            <a:ext cx="5852160" cy="1097280"/>
          </a:xfrm>
        </p:spPr>
        <p:txBody>
          <a:bodyPr vert="horz" lIns="91440" tIns="45720" rIns="91440" bIns="45720" rtlCol="0" anchor="t">
            <a:normAutofit/>
          </a:bodyPr>
          <a:lstStyle/>
          <a:p>
            <a:pPr>
              <a:lnSpc>
                <a:spcPct val="90000"/>
              </a:lnSpc>
            </a:pPr>
            <a:r>
              <a:rPr lang="en-US" sz="3400"/>
              <a:t>Synthèse des étapes de création et de déploiement</a:t>
            </a:r>
          </a:p>
        </p:txBody>
      </p:sp>
      <p:cxnSp>
        <p:nvCxnSpPr>
          <p:cNvPr id="23" name="Straight Connector 22">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C4CB1C78-C6C3-6DCD-1FBA-7E298E7F9D4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633236"/>
            <a:ext cx="5852160" cy="3664685"/>
          </a:xfrm>
        </p:spPr>
        <p:txBody>
          <a:bodyPr>
            <a:normAutofit/>
          </a:bodyPr>
          <a:lstStyle/>
          <a:p>
            <a:pPr marL="0" indent="0">
              <a:spcBef>
                <a:spcPts val="2500"/>
              </a:spcBef>
              <a:buNone/>
            </a:pPr>
            <a:r>
              <a:rPr lang="fr-CA" sz="1400" b="1"/>
              <a:t>Phase de découverte</a:t>
            </a:r>
          </a:p>
          <a:p>
            <a:pPr marL="0" lvl="1" indent="0">
              <a:buNone/>
            </a:pPr>
            <a:r>
              <a:rPr lang="fr-CA" sz="1400"/>
              <a:t>La phase de découverte permet d’identifier les besoins et les fonctionnalités pour bien démarrer un projet.</a:t>
            </a:r>
          </a:p>
          <a:p>
            <a:pPr marL="0" indent="0">
              <a:spcBef>
                <a:spcPts val="2500"/>
              </a:spcBef>
              <a:buNone/>
            </a:pPr>
            <a:r>
              <a:rPr lang="fr-CA" sz="1400" b="1"/>
              <a:t>Création simple et avancée</a:t>
            </a:r>
          </a:p>
          <a:p>
            <a:pPr marL="0" lvl="1" indent="0">
              <a:buNone/>
            </a:pPr>
            <a:r>
              <a:rPr lang="fr-CA" sz="1400"/>
              <a:t>Cette étape comprend la conception initiale et les développements techniques avancés pour réaliser le projet.</a:t>
            </a:r>
          </a:p>
          <a:p>
            <a:pPr marL="0" indent="0">
              <a:spcBef>
                <a:spcPts val="2500"/>
              </a:spcBef>
              <a:buNone/>
            </a:pPr>
            <a:r>
              <a:rPr lang="fr-CA" sz="1400" b="1"/>
              <a:t>Déploiement et optimisation</a:t>
            </a:r>
          </a:p>
          <a:p>
            <a:pPr marL="0" lvl="1" indent="0">
              <a:buNone/>
            </a:pPr>
            <a:r>
              <a:rPr lang="fr-CA" sz="1400"/>
              <a:t>Le déploiement met en production la solution tandis que l’optimisation vise la performance et l’amélioration continue.</a:t>
            </a:r>
          </a:p>
        </p:txBody>
      </p:sp>
      <p:pic>
        <p:nvPicPr>
          <p:cNvPr id="5" name="Espace réservé du contenu 4" descr="Organigramme de dessin femelle">
            <a:extLst>
              <a:ext uri="{FF2B5EF4-FFF2-40B4-BE49-F238E27FC236}">
                <a16:creationId xmlns:a16="http://schemas.microsoft.com/office/drawing/2014/main" id="{910854AD-0BF5-446B-868A-5D8F2E0011D0}"/>
              </a:ext>
            </a:extLst>
          </p:cNvPr>
          <p:cNvPicPr>
            <a:picLocks noGrp="1" noChangeAspect="1"/>
          </p:cNvPicPr>
          <p:nvPr>
            <p:ph sz="half" idx="1"/>
          </p:nvPr>
        </p:nvPicPr>
        <p:blipFill>
          <a:blip r:embed="rId3"/>
          <a:srcRect l="24675" r="29039" b="2"/>
          <a:stretch>
            <a:fillRect/>
          </a:stretch>
        </p:blipFill>
        <p:spPr>
          <a:xfrm>
            <a:off x="7345680" y="10"/>
            <a:ext cx="4846320" cy="6857990"/>
          </a:xfrm>
          <a:prstGeom prst="rect">
            <a:avLst/>
          </a:prstGeom>
        </p:spPr>
      </p:pic>
    </p:spTree>
    <p:extLst>
      <p:ext uri="{BB962C8B-B14F-4D97-AF65-F5344CB8AC3E}">
        <p14:creationId xmlns:p14="http://schemas.microsoft.com/office/powerpoint/2010/main" val="3927095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9BBA96D-760C-44C0-B94F-3FDC8357B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Concept technologique de la quatrième révolution industrielle">
            <a:extLst>
              <a:ext uri="{FF2B5EF4-FFF2-40B4-BE49-F238E27FC236}">
                <a16:creationId xmlns:a16="http://schemas.microsoft.com/office/drawing/2014/main" id="{A281B1E5-932E-4E69-BD1B-9C959B29E956}"/>
              </a:ext>
            </a:extLst>
          </p:cNvPr>
          <p:cNvPicPr>
            <a:picLocks noGrp="1" noChangeAspect="1"/>
          </p:cNvPicPr>
          <p:nvPr>
            <p:ph sz="half" idx="1"/>
          </p:nvPr>
        </p:nvPicPr>
        <p:blipFill>
          <a:blip r:embed="rId3"/>
          <a:srcRect/>
          <a:stretch>
            <a:fillRect/>
          </a:stretch>
        </p:blipFill>
        <p:spPr>
          <a:xfrm>
            <a:off x="20" y="10"/>
            <a:ext cx="12191980" cy="6857990"/>
          </a:xfrm>
          <a:prstGeom prst="rect">
            <a:avLst/>
          </a:prstGeom>
        </p:spPr>
      </p:pic>
      <p:sp useBgFill="1">
        <p:nvSpPr>
          <p:cNvPr id="23" name="Rectangle 22">
            <a:extLst>
              <a:ext uri="{FF2B5EF4-FFF2-40B4-BE49-F238E27FC236}">
                <a16:creationId xmlns:a16="http://schemas.microsoft.com/office/drawing/2014/main" id="{EAA5F1BF-F733-47EA-A79A-01F3AD5A7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0600" y="1071435"/>
            <a:ext cx="10208830" cy="4719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EA7741-3C6D-FE05-C814-E04B9EA98AE0}"/>
              </a:ext>
            </a:extLst>
          </p:cNvPr>
          <p:cNvSpPr>
            <a:spLocks noGrp="1"/>
          </p:cNvSpPr>
          <p:nvPr>
            <p:ph type="title"/>
          </p:nvPr>
        </p:nvSpPr>
        <p:spPr>
          <a:xfrm>
            <a:off x="1561863" y="1584797"/>
            <a:ext cx="3305701" cy="3584187"/>
          </a:xfrm>
        </p:spPr>
        <p:txBody>
          <a:bodyPr vert="horz" lIns="91440" tIns="45720" rIns="91440" bIns="45720" rtlCol="0" anchor="t">
            <a:normAutofit/>
          </a:bodyPr>
          <a:lstStyle/>
          <a:p>
            <a:pPr>
              <a:lnSpc>
                <a:spcPct val="90000"/>
              </a:lnSpc>
            </a:pPr>
            <a:r>
              <a:rPr lang="en-US" sz="3300"/>
              <a:t>Exemples d’automatisation de l’expérience utilisateur grâce à Copilot Studio</a:t>
            </a:r>
          </a:p>
        </p:txBody>
      </p:sp>
      <p:sp>
        <p:nvSpPr>
          <p:cNvPr id="4" name="Espace réservé du contenu 3">
            <a:extLst>
              <a:ext uri="{FF2B5EF4-FFF2-40B4-BE49-F238E27FC236}">
                <a16:creationId xmlns:a16="http://schemas.microsoft.com/office/drawing/2014/main" id="{B8381DEB-F66C-5351-3695-20DD568B79E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7314" y="1641371"/>
            <a:ext cx="5214006" cy="3532869"/>
          </a:xfrm>
        </p:spPr>
        <p:txBody>
          <a:bodyPr>
            <a:normAutofit/>
          </a:bodyPr>
          <a:lstStyle/>
          <a:p>
            <a:pPr marL="0" indent="0">
              <a:spcBef>
                <a:spcPts val="2500"/>
              </a:spcBef>
              <a:buNone/>
            </a:pPr>
            <a:r>
              <a:rPr lang="fr-CA" sz="1400" b="1"/>
              <a:t>Automatisation des tâches répétitives</a:t>
            </a:r>
          </a:p>
          <a:p>
            <a:pPr marL="0" lvl="1" indent="0">
              <a:buNone/>
            </a:pPr>
            <a:r>
              <a:rPr lang="fr-CA" sz="1400"/>
              <a:t>Copilot Studio automatise efficacement les tâches répétitives pour libérer du temps et optimiser les flux de travail.</a:t>
            </a:r>
          </a:p>
          <a:p>
            <a:pPr marL="0" indent="0">
              <a:spcBef>
                <a:spcPts val="2500"/>
              </a:spcBef>
              <a:buNone/>
            </a:pPr>
            <a:r>
              <a:rPr lang="fr-CA" sz="1400" b="1"/>
              <a:t>Amélioration de la productivité</a:t>
            </a:r>
          </a:p>
          <a:p>
            <a:pPr marL="0" lvl="1" indent="0">
              <a:buNone/>
            </a:pPr>
            <a:r>
              <a:rPr lang="fr-CA" sz="1400"/>
              <a:t>L’outil booste la productivité en simplifiant les processus complexes et en réduisant les erreurs humaines.</a:t>
            </a:r>
          </a:p>
          <a:p>
            <a:pPr marL="0" indent="0">
              <a:spcBef>
                <a:spcPts val="2500"/>
              </a:spcBef>
              <a:buNone/>
            </a:pPr>
            <a:r>
              <a:rPr lang="fr-CA" sz="1400" b="1"/>
              <a:t>Personnalisation des interactions</a:t>
            </a:r>
          </a:p>
          <a:p>
            <a:pPr marL="0" lvl="1" indent="0">
              <a:buNone/>
            </a:pPr>
            <a:r>
              <a:rPr lang="fr-CA" sz="1400"/>
              <a:t>Copilot Studio personnalise les interactions utilisateurs pour une expérience plus engageante et satisfaisante.</a:t>
            </a:r>
          </a:p>
        </p:txBody>
      </p:sp>
      <p:cxnSp>
        <p:nvCxnSpPr>
          <p:cNvPr id="25" name="Straight Connector 24">
            <a:extLst>
              <a:ext uri="{FF2B5EF4-FFF2-40B4-BE49-F238E27FC236}">
                <a16:creationId xmlns:a16="http://schemas.microsoft.com/office/drawing/2014/main" id="{652938D1-813E-4650-AAB9-E09257454F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3456" y="5765296"/>
            <a:ext cx="10215974"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583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5ECAD562-64D7-7233-1838-15693952532E}"/>
              </a:ext>
            </a:extLst>
          </p:cNvPr>
          <p:cNvSpPr>
            <a:spLocks noGrp="1"/>
          </p:cNvSpPr>
          <p:nvPr>
            <p:ph type="title"/>
          </p:nvPr>
        </p:nvSpPr>
        <p:spPr>
          <a:xfrm>
            <a:off x="640079" y="1572768"/>
            <a:ext cx="8162176" cy="1406993"/>
          </a:xfrm>
        </p:spPr>
        <p:txBody>
          <a:bodyPr anchor="b">
            <a:normAutofit/>
          </a:bodyPr>
          <a:lstStyle/>
          <a:p>
            <a:r>
              <a:rPr lang="fr-CA" sz="6000"/>
              <a:t>Conclusion</a:t>
            </a:r>
          </a:p>
        </p:txBody>
      </p:sp>
      <p:graphicFrame>
        <p:nvGraphicFramePr>
          <p:cNvPr id="11" name="Espace réservé du contenu 2">
            <a:extLst>
              <a:ext uri="{FF2B5EF4-FFF2-40B4-BE49-F238E27FC236}">
                <a16:creationId xmlns:a16="http://schemas.microsoft.com/office/drawing/2014/main" id="{647190AE-61D2-E426-F063-874A58D5489B}"/>
              </a:ext>
            </a:extLst>
          </p:cNvPr>
          <p:cNvGraphicFramePr>
            <a:graphicFrameLocks noGrp="1"/>
          </p:cNvGraphicFramePr>
          <p:nvPr>
            <p:ph idx="1"/>
            <p:extLst>
              <p:ext uri="{D42A27DB-BD31-4B8C-83A1-F6EECF244321}">
                <p14:modId xmlns:p14="http://schemas.microsoft.com/office/powerpoint/2010/main" val="3487301728"/>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244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6966E123-2793-3AA4-C64E-CED426F1B119}"/>
              </a:ext>
            </a:extLst>
          </p:cNvPr>
          <p:cNvSpPr>
            <a:spLocks noGrp="1"/>
          </p:cNvSpPr>
          <p:nvPr>
            <p:ph type="ctrTitle"/>
          </p:nvPr>
        </p:nvSpPr>
        <p:spPr>
          <a:xfrm>
            <a:off x="559219" y="1115844"/>
            <a:ext cx="7680960" cy="4631911"/>
          </a:xfrm>
        </p:spPr>
        <p:txBody>
          <a:bodyPr anchor="b">
            <a:normAutofit/>
          </a:bodyPr>
          <a:lstStyle/>
          <a:p>
            <a:r>
              <a:rPr lang="fr-CA" sz="6500"/>
              <a:t>Objectifs et découverte de Copilot Studio</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407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AFFCC6-7273-75E0-CAC9-4C9D0CBC92D2}"/>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2800"/>
              <a:t>Objectif de la formation : introduction à la création d’agents conversationnels</a:t>
            </a:r>
          </a:p>
        </p:txBody>
      </p:sp>
      <p:sp>
        <p:nvSpPr>
          <p:cNvPr id="4" name="Espace réservé du contenu 3">
            <a:extLst>
              <a:ext uri="{FF2B5EF4-FFF2-40B4-BE49-F238E27FC236}">
                <a16:creationId xmlns:a16="http://schemas.microsoft.com/office/drawing/2014/main" id="{C0814A8C-E65A-D1D1-1BE0-ACEACDF308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r-CA" sz="1400" b="1"/>
              <a:t>Bases des agents conversationnels</a:t>
            </a:r>
          </a:p>
          <a:p>
            <a:pPr marL="0" lvl="1" indent="0">
              <a:buNone/>
            </a:pPr>
            <a:r>
              <a:rPr lang="fr-CA" sz="1400"/>
              <a:t>Comprendre les principes fondamentaux de la conception d’agents conversationnels est essentiel pour débuter dans ce domaine.</a:t>
            </a:r>
          </a:p>
          <a:p>
            <a:pPr marL="0" indent="0">
              <a:spcBef>
                <a:spcPts val="2500"/>
              </a:spcBef>
              <a:buNone/>
            </a:pPr>
            <a:r>
              <a:rPr lang="fr-CA" sz="1400" b="1"/>
              <a:t>Conception et personnalisation</a:t>
            </a:r>
          </a:p>
          <a:p>
            <a:pPr marL="0" lvl="1" indent="0">
              <a:buNone/>
            </a:pPr>
            <a:r>
              <a:rPr lang="fr-CA" sz="1400"/>
              <a:t>Apprenez à concevoir et personnaliser un agent conversationnel simple adapté aux besoins spécifiques.</a:t>
            </a:r>
          </a:p>
          <a:p>
            <a:pPr marL="0" indent="0">
              <a:spcBef>
                <a:spcPts val="2500"/>
              </a:spcBef>
              <a:buNone/>
            </a:pPr>
            <a:r>
              <a:rPr lang="fr-CA" sz="1400" b="1"/>
              <a:t>Test et amélioration</a:t>
            </a:r>
          </a:p>
          <a:p>
            <a:pPr marL="0" lvl="1" indent="0">
              <a:buNone/>
            </a:pPr>
            <a:r>
              <a:rPr lang="fr-CA" sz="1400"/>
              <a:t>Testez votre agent conversationnel pour identifier les améliorations et assurer une interaction efficace avec les utilisateurs.</a:t>
            </a:r>
          </a:p>
        </p:txBody>
      </p:sp>
      <p:pic>
        <p:nvPicPr>
          <p:cNvPr id="5" name="Espace réservé du contenu 4" descr="Concept numérique d’intelligence artificielle avec forme de cerveau">
            <a:extLst>
              <a:ext uri="{FF2B5EF4-FFF2-40B4-BE49-F238E27FC236}">
                <a16:creationId xmlns:a16="http://schemas.microsoft.com/office/drawing/2014/main" id="{1646DD4E-AD54-49EF-9889-CE04DD0856B9}"/>
              </a:ext>
            </a:extLst>
          </p:cNvPr>
          <p:cNvPicPr>
            <a:picLocks noGrp="1" noChangeAspect="1"/>
          </p:cNvPicPr>
          <p:nvPr>
            <p:ph sz="half" idx="1"/>
          </p:nvPr>
        </p:nvPicPr>
        <p:blipFill>
          <a:blip r:embed="rId3"/>
          <a:srcRect l="32615" r="21031"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177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A96CEC6-3374-BF4B-90BF-3F45440D916B}"/>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100"/>
              <a:t>Présentation rapide de Copilot Studio et de ses fonctionnalités clés</a:t>
            </a:r>
          </a:p>
        </p:txBody>
      </p:sp>
      <p:pic>
        <p:nvPicPr>
          <p:cNvPr id="5" name="Espace réservé du contenu 4" descr="Image conceptuelle représentant l’interface multimédia de la mosaïque et le logiciel numérique. Un mur d’écrans s’incurve à l’abri des regards, scintillant d’un assortiment de graphiques aléatoires, d’animations et d’images d’icônes simples.">
            <a:extLst>
              <a:ext uri="{FF2B5EF4-FFF2-40B4-BE49-F238E27FC236}">
                <a16:creationId xmlns:a16="http://schemas.microsoft.com/office/drawing/2014/main" id="{B6F0CEEA-417D-4889-AC02-344AB1010118}"/>
              </a:ext>
            </a:extLst>
          </p:cNvPr>
          <p:cNvPicPr>
            <a:picLocks noGrp="1" noChangeAspect="1"/>
          </p:cNvPicPr>
          <p:nvPr>
            <p:ph sz="half" idx="1"/>
          </p:nvPr>
        </p:nvPicPr>
        <p:blipFill>
          <a:blip r:embed="rId3"/>
          <a:srcRect l="22945" r="1518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AB144EA6-23EC-202E-D38F-772947EC358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r-CA" sz="1400" b="1"/>
              <a:t>Plateforme intuitive</a:t>
            </a:r>
          </a:p>
          <a:p>
            <a:pPr marL="0" lvl="1" indent="0">
              <a:buNone/>
            </a:pPr>
            <a:r>
              <a:rPr lang="fr-CA" sz="1400"/>
              <a:t>Copilot Studio offre une plateforme facile à utiliser pour créer et gérer des agents conversationnels personnalisés rapidement.</a:t>
            </a:r>
          </a:p>
          <a:p>
            <a:pPr marL="0" indent="0">
              <a:spcBef>
                <a:spcPts val="2500"/>
              </a:spcBef>
              <a:buNone/>
            </a:pPr>
            <a:r>
              <a:rPr lang="fr-CA" sz="1400" b="1"/>
              <a:t>Interface avancée</a:t>
            </a:r>
          </a:p>
          <a:p>
            <a:pPr marL="0" lvl="1" indent="0">
              <a:buNone/>
            </a:pPr>
            <a:r>
              <a:rPr lang="fr-CA" sz="1400"/>
              <a:t>La plateforme comprend une interface avancée permettant une personnalisation approfondie des agents conversationnels.</a:t>
            </a:r>
          </a:p>
          <a:p>
            <a:pPr marL="0" indent="0">
              <a:spcBef>
                <a:spcPts val="2500"/>
              </a:spcBef>
              <a:buNone/>
            </a:pPr>
            <a:r>
              <a:rPr lang="fr-CA" sz="1400" b="1"/>
              <a:t>Intégration et orchestration IA</a:t>
            </a:r>
          </a:p>
          <a:p>
            <a:pPr marL="0" lvl="1" indent="0">
              <a:buNone/>
            </a:pPr>
            <a:r>
              <a:rPr lang="fr-CA" sz="1400"/>
              <a:t>Copilot Studio propose des capacités d’intégration et d’orchestration pour connecter divers outils et services d’intelligence artificielle.</a:t>
            </a:r>
          </a:p>
        </p:txBody>
      </p:sp>
    </p:spTree>
    <p:extLst>
      <p:ext uri="{BB962C8B-B14F-4D97-AF65-F5344CB8AC3E}">
        <p14:creationId xmlns:p14="http://schemas.microsoft.com/office/powerpoint/2010/main" val="3272643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re 1">
            <a:extLst>
              <a:ext uri="{FF2B5EF4-FFF2-40B4-BE49-F238E27FC236}">
                <a16:creationId xmlns:a16="http://schemas.microsoft.com/office/drawing/2014/main" id="{DD85932D-1D43-48B2-FE42-26467C3B59E2}"/>
              </a:ext>
            </a:extLst>
          </p:cNvPr>
          <p:cNvSpPr>
            <a:spLocks noGrp="1"/>
          </p:cNvSpPr>
          <p:nvPr>
            <p:ph type="ctrTitle"/>
          </p:nvPr>
        </p:nvSpPr>
        <p:spPr>
          <a:xfrm>
            <a:off x="559219" y="1115844"/>
            <a:ext cx="7680960" cy="4631911"/>
          </a:xfrm>
        </p:spPr>
        <p:txBody>
          <a:bodyPr anchor="b">
            <a:normAutofit/>
          </a:bodyPr>
          <a:lstStyle/>
          <a:p>
            <a:pPr>
              <a:lnSpc>
                <a:spcPct val="90000"/>
              </a:lnSpc>
            </a:pPr>
            <a:r>
              <a:rPr lang="fr-CA" sz="6500"/>
              <a:t>Création d’un agent conversationnel avec l’interface allégée de Microsoft 365 Copilot</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302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2B70BEA-CE01-4B0C-D79E-BDA938BED3F2}"/>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90000"/>
              </a:lnSpc>
            </a:pPr>
            <a:r>
              <a:rPr lang="en-US" sz="3400"/>
              <a:t>Découverte de l’interface simplifiée et navigation</a:t>
            </a:r>
          </a:p>
        </p:txBody>
      </p:sp>
      <p:pic>
        <p:nvPicPr>
          <p:cNvPr id="7" name="Content Placeholder 6">
            <a:extLst>
              <a:ext uri="{FF2B5EF4-FFF2-40B4-BE49-F238E27FC236}">
                <a16:creationId xmlns:a16="http://schemas.microsoft.com/office/drawing/2014/main" id="{FDC42369-C537-388E-6B6D-D5CAD84B023B}"/>
              </a:ext>
            </a:extLst>
          </p:cNvPr>
          <p:cNvPicPr>
            <a:picLocks noGrp="1" noChangeAspect="1"/>
          </p:cNvPicPr>
          <p:nvPr>
            <p:ph sz="half" idx="1"/>
          </p:nvPr>
        </p:nvPicPr>
        <p:blipFill>
          <a:blip r:embed="rId3"/>
          <a:srcRect r="9480" b="3"/>
          <a:stretch>
            <a:fillRect/>
          </a:stretch>
        </p:blipFill>
        <p:spPr>
          <a:xfrm>
            <a:off x="20" y="10"/>
            <a:ext cx="4857871" cy="6857990"/>
          </a:xfrm>
          <a:prstGeom prst="rect">
            <a:avLst/>
          </a:prstGeom>
        </p:spPr>
      </p:pic>
      <p:cxnSp>
        <p:nvCxnSpPr>
          <p:cNvPr id="23" name="Straight Connector 2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C22A3D52-9C24-194D-4F68-DFC1C00B731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6821" y="2633236"/>
            <a:ext cx="6034187" cy="3664687"/>
          </a:xfrm>
        </p:spPr>
        <p:txBody>
          <a:bodyPr>
            <a:normAutofit/>
          </a:bodyPr>
          <a:lstStyle/>
          <a:p>
            <a:pPr marL="0" indent="0">
              <a:spcBef>
                <a:spcPts val="2500"/>
              </a:spcBef>
              <a:buNone/>
            </a:pPr>
            <a:r>
              <a:rPr lang="fr-CA" sz="1400" b="1"/>
              <a:t>Interface intuitive</a:t>
            </a:r>
          </a:p>
          <a:p>
            <a:pPr marL="0" lvl="1" indent="0">
              <a:buNone/>
            </a:pPr>
            <a:r>
              <a:rPr lang="fr-CA" sz="1400"/>
              <a:t>L’interface allégée offre une navigation fluide et épurée pour une expérience utilisateur optimale.</a:t>
            </a:r>
          </a:p>
          <a:p>
            <a:pPr marL="0" indent="0">
              <a:spcBef>
                <a:spcPts val="2500"/>
              </a:spcBef>
              <a:buNone/>
            </a:pPr>
            <a:r>
              <a:rPr lang="fr-CA" sz="1400" b="1"/>
              <a:t>Accès aux fonctionnalités clés</a:t>
            </a:r>
          </a:p>
          <a:p>
            <a:pPr marL="0" lvl="1" indent="0">
              <a:buNone/>
            </a:pPr>
            <a:r>
              <a:rPr lang="fr-CA" sz="1400"/>
              <a:t>Les fonctionnalités essentielles sont facilement accessibles pour une configuration rapide et sans complexité.</a:t>
            </a:r>
          </a:p>
        </p:txBody>
      </p:sp>
    </p:spTree>
    <p:extLst>
      <p:ext uri="{BB962C8B-B14F-4D97-AF65-F5344CB8AC3E}">
        <p14:creationId xmlns:p14="http://schemas.microsoft.com/office/powerpoint/2010/main" val="2695226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F9D5AB-0B11-EDBC-0656-B44F758D5FAA}"/>
              </a:ext>
            </a:extLst>
          </p:cNvPr>
          <p:cNvSpPr>
            <a:spLocks noGrp="1"/>
          </p:cNvSpPr>
          <p:nvPr>
            <p:ph type="title"/>
          </p:nvPr>
        </p:nvSpPr>
        <p:spPr>
          <a:xfrm>
            <a:off x="5496821" y="1371600"/>
            <a:ext cx="6034187" cy="1097280"/>
          </a:xfrm>
        </p:spPr>
        <p:txBody>
          <a:bodyPr vert="horz" lIns="91440" tIns="45720" rIns="91440" bIns="45720" rtlCol="0" anchor="t">
            <a:normAutofit/>
          </a:bodyPr>
          <a:lstStyle/>
          <a:p>
            <a:pPr>
              <a:lnSpc>
                <a:spcPct val="90000"/>
              </a:lnSpc>
            </a:pPr>
            <a:r>
              <a:rPr lang="en-US" sz="3400"/>
              <a:t>Création rapide d’un agent via un prompt simple</a:t>
            </a:r>
          </a:p>
        </p:txBody>
      </p:sp>
      <p:pic>
        <p:nvPicPr>
          <p:cNvPr id="7" name="Content Placeholder 6">
            <a:extLst>
              <a:ext uri="{FF2B5EF4-FFF2-40B4-BE49-F238E27FC236}">
                <a16:creationId xmlns:a16="http://schemas.microsoft.com/office/drawing/2014/main" id="{D5476F63-2157-7559-0F64-79E69C758C12}"/>
              </a:ext>
            </a:extLst>
          </p:cNvPr>
          <p:cNvPicPr>
            <a:picLocks noGrp="1" noChangeAspect="1"/>
          </p:cNvPicPr>
          <p:nvPr>
            <p:ph sz="half" idx="1"/>
          </p:nvPr>
        </p:nvPicPr>
        <p:blipFill>
          <a:blip r:embed="rId3"/>
          <a:srcRect r="25437"/>
          <a:stretch>
            <a:fillRect/>
          </a:stretch>
        </p:blipFill>
        <p:spPr>
          <a:xfrm>
            <a:off x="20" y="10"/>
            <a:ext cx="4857871" cy="6857990"/>
          </a:xfrm>
          <a:prstGeom prst="rect">
            <a:avLst/>
          </a:prstGeom>
        </p:spPr>
      </p:pic>
      <p:cxnSp>
        <p:nvCxnSpPr>
          <p:cNvPr id="23" name="Straight Connector 22">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F352040A-098A-FB92-729E-DA649F29575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6821" y="2633236"/>
            <a:ext cx="6034187" cy="3664687"/>
          </a:xfrm>
        </p:spPr>
        <p:txBody>
          <a:bodyPr>
            <a:normAutofit/>
          </a:bodyPr>
          <a:lstStyle/>
          <a:p>
            <a:pPr marL="0" indent="0">
              <a:spcBef>
                <a:spcPts val="2500"/>
              </a:spcBef>
              <a:buNone/>
            </a:pPr>
            <a:r>
              <a:rPr lang="fr-CA" sz="1400" b="1"/>
              <a:t>Simplicité du processus</a:t>
            </a:r>
          </a:p>
          <a:p>
            <a:pPr marL="0" lvl="1" indent="0">
              <a:buNone/>
            </a:pPr>
            <a:r>
              <a:rPr lang="fr-CA" sz="1400"/>
              <a:t>La création d’un agent se réalise rapidement en utilisant un prompt simple, réduisant ainsi le temps nécessaire.</a:t>
            </a:r>
          </a:p>
          <a:p>
            <a:pPr marL="0" indent="0">
              <a:spcBef>
                <a:spcPts val="2500"/>
              </a:spcBef>
              <a:buNone/>
            </a:pPr>
            <a:r>
              <a:rPr lang="fr-CA" sz="1400" b="1"/>
              <a:t>Personnalisation de base</a:t>
            </a:r>
          </a:p>
          <a:p>
            <a:pPr marL="0" lvl="1" indent="0">
              <a:buNone/>
            </a:pPr>
            <a:r>
              <a:rPr lang="fr-CA" sz="1400"/>
              <a:t>Cette méthode facilite la personnalisation initiale de l’agent pour répondre aux besoins spécifiques.</a:t>
            </a:r>
          </a:p>
        </p:txBody>
      </p:sp>
    </p:spTree>
    <p:extLst>
      <p:ext uri="{BB962C8B-B14F-4D97-AF65-F5344CB8AC3E}">
        <p14:creationId xmlns:p14="http://schemas.microsoft.com/office/powerpoint/2010/main" val="4131106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BA768F2-73F7-E46C-7154-9AF283D7624F}"/>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2800"/>
              <a:t>Personnalisation du ton, instructions et ajout de sources publiques</a:t>
            </a:r>
          </a:p>
        </p:txBody>
      </p:sp>
      <p:sp>
        <p:nvSpPr>
          <p:cNvPr id="4" name="Espace réservé du contenu 3">
            <a:extLst>
              <a:ext uri="{FF2B5EF4-FFF2-40B4-BE49-F238E27FC236}">
                <a16:creationId xmlns:a16="http://schemas.microsoft.com/office/drawing/2014/main" id="{F9B4119B-471C-ADBB-3C7F-75896B709E6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r-CA" sz="1400" b="1"/>
              <a:t>Ajustement du ton</a:t>
            </a:r>
          </a:p>
          <a:p>
            <a:pPr marL="0" lvl="1" indent="0">
              <a:buNone/>
            </a:pPr>
            <a:r>
              <a:rPr lang="fr-CA" sz="1400"/>
              <a:t>Apprenez à modifier le ton de l’agent pour qu’il corresponde au contexte et à l’audience ciblée.</a:t>
            </a:r>
          </a:p>
          <a:p>
            <a:pPr marL="0" indent="0">
              <a:spcBef>
                <a:spcPts val="2500"/>
              </a:spcBef>
              <a:buNone/>
            </a:pPr>
            <a:r>
              <a:rPr lang="fr-CA" sz="1400" b="1"/>
              <a:t>Définition des instructions</a:t>
            </a:r>
          </a:p>
          <a:p>
            <a:pPr marL="0" lvl="1" indent="0">
              <a:buNone/>
            </a:pPr>
            <a:r>
              <a:rPr lang="fr-CA" sz="1400"/>
              <a:t>Définissez des instructions claires et précises pour guider le comportement et les réponses de l’agent.</a:t>
            </a:r>
          </a:p>
          <a:p>
            <a:pPr marL="0" indent="0">
              <a:spcBef>
                <a:spcPts val="2500"/>
              </a:spcBef>
              <a:buNone/>
            </a:pPr>
            <a:r>
              <a:rPr lang="fr-CA" sz="1400" b="1"/>
              <a:t>Intégration des sources publiques</a:t>
            </a:r>
          </a:p>
          <a:p>
            <a:pPr marL="0" lvl="1" indent="0">
              <a:buNone/>
            </a:pPr>
            <a:r>
              <a:rPr lang="fr-CA" sz="1400"/>
              <a:t>Incorporez des sources publiques fiables pour enrichir les réponses et garantir leur pertinence contextuelle.</a:t>
            </a:r>
          </a:p>
        </p:txBody>
      </p:sp>
      <p:pic>
        <p:nvPicPr>
          <p:cNvPr id="5" name="Espace réservé du contenu 4" descr="Message électronique sur téléphone portable">
            <a:extLst>
              <a:ext uri="{FF2B5EF4-FFF2-40B4-BE49-F238E27FC236}">
                <a16:creationId xmlns:a16="http://schemas.microsoft.com/office/drawing/2014/main" id="{EEB1F1A1-CEAE-4C86-B1F3-410E5B88274E}"/>
              </a:ext>
            </a:extLst>
          </p:cNvPr>
          <p:cNvPicPr>
            <a:picLocks noGrp="1" noChangeAspect="1"/>
          </p:cNvPicPr>
          <p:nvPr>
            <p:ph sz="half" idx="1"/>
          </p:nvPr>
        </p:nvPicPr>
        <p:blipFill>
          <a:blip r:embed="rId3"/>
          <a:srcRect l="20764" r="24230"/>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8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40082B1BE5D479B78D7A386C072F0" ma:contentTypeVersion="11" ma:contentTypeDescription="Crée un document." ma:contentTypeScope="" ma:versionID="63c70b0d05162c17761f8476eae01d7b">
  <xsd:schema xmlns:xsd="http://www.w3.org/2001/XMLSchema" xmlns:xs="http://www.w3.org/2001/XMLSchema" xmlns:p="http://schemas.microsoft.com/office/2006/metadata/properties" xmlns:ns2="c7135885-e40f-4d33-8060-31a74badc8a7" xmlns:ns3="a2be1715-3709-4e3f-aefe-5ad8e6904030" targetNamespace="http://schemas.microsoft.com/office/2006/metadata/properties" ma:root="true" ma:fieldsID="789f8eaf27b26ea7c51b509670a9962e" ns2:_="" ns3:_="">
    <xsd:import namespace="c7135885-e40f-4d33-8060-31a74badc8a7"/>
    <xsd:import namespace="a2be1715-3709-4e3f-aefe-5ad8e69040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35885-e40f-4d33-8060-31a74badc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d0dd12db-46a9-4d54-958f-414b2814762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be1715-3709-4e3f-aefe-5ad8e690403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7d7ac46-decd-4586-9a3b-a9040df8b37b}" ma:internalName="TaxCatchAll" ma:showField="CatchAllData" ma:web="a2be1715-3709-4e3f-aefe-5ad8e6904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135885-e40f-4d33-8060-31a74badc8a7">
      <Terms xmlns="http://schemas.microsoft.com/office/infopath/2007/PartnerControls"/>
    </lcf76f155ced4ddcb4097134ff3c332f>
    <TaxCatchAll xmlns="a2be1715-3709-4e3f-aefe-5ad8e69040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89C518-7B8F-43EA-A660-56C4844350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35885-e40f-4d33-8060-31a74badc8a7"/>
    <ds:schemaRef ds:uri="a2be1715-3709-4e3f-aefe-5ad8e6904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91973B-8B59-4543-AC4C-BF6D15670261}">
  <ds:schemaRefs>
    <ds:schemaRef ds:uri="http://schemas.microsoft.com/office/2006/metadata/properties"/>
    <ds:schemaRef ds:uri="http://schemas.microsoft.com/office/infopath/2007/PartnerControls"/>
    <ds:schemaRef ds:uri="c7135885-e40f-4d33-8060-31a74badc8a7"/>
    <ds:schemaRef ds:uri="a2be1715-3709-4e3f-aefe-5ad8e6904030"/>
  </ds:schemaRefs>
</ds:datastoreItem>
</file>

<file path=customXml/itemProps3.xml><?xml version="1.0" encoding="utf-8"?>
<ds:datastoreItem xmlns:ds="http://schemas.openxmlformats.org/officeDocument/2006/customXml" ds:itemID="{289F3CDB-6B29-482D-BC8E-F1AD015A7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2443</Words>
  <Application>Microsoft Office PowerPoint</Application>
  <PresentationFormat>Widescreen</PresentationFormat>
  <Paragraphs>188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DashVTI</vt:lpstr>
      <vt:lpstr>Introduction à Copilot Studio : Créer un agent conversationnel simple</vt:lpstr>
      <vt:lpstr>Programme de la formation</vt:lpstr>
      <vt:lpstr>Objectifs et découverte de Copilot Studio</vt:lpstr>
      <vt:lpstr>Objectif de la formation : introduction à la création d’agents conversationnels</vt:lpstr>
      <vt:lpstr>Présentation rapide de Copilot Studio et de ses fonctionnalités clés</vt:lpstr>
      <vt:lpstr>Création d’un agent conversationnel avec l’interface allégée de Microsoft 365 Copilot</vt:lpstr>
      <vt:lpstr>Découverte de l’interface simplifiée et navigation</vt:lpstr>
      <vt:lpstr>Création rapide d’un agent via un prompt simple</vt:lpstr>
      <vt:lpstr>Personnalisation du ton, instructions et ajout de sources publiques</vt:lpstr>
      <vt:lpstr>Test de l’agent et procédure de publication initiale</vt:lpstr>
      <vt:lpstr>Utilisation de l’interface complète de Copilot Studio pour des agents avancés</vt:lpstr>
      <vt:lpstr>Navigation dans l’interface complète et découverte des menus</vt:lpstr>
      <vt:lpstr>Création d’un agent avancé, exemple : coach d’onboarding</vt:lpstr>
      <vt:lpstr>Ajout de sources enrichies (PDF, SharePoint) et test en temps réel</vt:lpstr>
      <vt:lpstr>Exploration des rubriques, outils intégrés et flux Power Automate</vt:lpstr>
      <vt:lpstr>Déploiement de l’agent conversationnel</vt:lpstr>
      <vt:lpstr>Publication de l’agent dans Teams et SharePoint</vt:lpstr>
      <vt:lpstr>Stratégies pour l’appropriation par les utilisateurs</vt:lpstr>
      <vt:lpstr>Gestion des accès, approbations et sécurité</vt:lpstr>
      <vt:lpstr>Conseils pratiques et bonnes pratiques pour optimiser son agent</vt:lpstr>
      <vt:lpstr>Exploiter l’orchestration IA pour des interactions optimales</vt:lpstr>
      <vt:lpstr>Gestion des paramètres essentiels et personnalisation continue</vt:lpstr>
      <vt:lpstr>Réalisation de tests réguliers et planification des mises à jour</vt:lpstr>
      <vt:lpstr>Résumé et potentiel de Copilot Studio</vt:lpstr>
      <vt:lpstr>Synthèse des étapes de création et de déploiement</vt:lpstr>
      <vt:lpstr>Exemples d’automatisation de l’expérience utilisateur grâce à Copilot Studio</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Étienne Jean-Marie</dc:creator>
  <cp:lastModifiedBy>Étienne Jean-Marie</cp:lastModifiedBy>
  <cp:revision>30</cp:revision>
  <dcterms:created xsi:type="dcterms:W3CDTF">2025-07-21T20:32:46Z</dcterms:created>
  <dcterms:modified xsi:type="dcterms:W3CDTF">2025-07-21T20:47:35Z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0x010100D9440082B1BE5D479B78D7A386C072F0</vt:lpwstr>
  </property>
  <property fmtid="{D5CDD505-2E9C-101B-9397-08002B2CF9AE}" pid="3" name="MediaServiceImageTags">
    <vt:lpwstr/>
  </property>
</Properties>
</file>