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22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B78BD6-989D-417D-9E6C-E6B63D186A8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C7126240-4F4D-4DC8-974F-DCEBC20F3B01}">
      <dgm:prSet/>
      <dgm:spPr/>
      <dgm:t>
        <a:bodyPr/>
        <a:lstStyle/>
        <a:p>
          <a:r>
            <a:rPr lang="en-US"/>
            <a:t>Expanding on flows</a:t>
          </a:r>
        </a:p>
      </dgm:t>
    </dgm:pt>
    <dgm:pt modelId="{1EB51798-3FED-485F-B41C-CF6E9B539147}" type="parTrans" cxnId="{BD74A729-B4AA-4AAA-BCB4-C4E8A31AB8E7}">
      <dgm:prSet/>
      <dgm:spPr/>
      <dgm:t>
        <a:bodyPr/>
        <a:lstStyle/>
        <a:p>
          <a:endParaRPr lang="en-US"/>
        </a:p>
      </dgm:t>
    </dgm:pt>
    <dgm:pt modelId="{797F5A4D-008B-40BA-9BAB-95720FF6F4AF}" type="sibTrans" cxnId="{BD74A729-B4AA-4AAA-BCB4-C4E8A31AB8E7}">
      <dgm:prSet/>
      <dgm:spPr/>
      <dgm:t>
        <a:bodyPr/>
        <a:lstStyle/>
        <a:p>
          <a:endParaRPr lang="en-US"/>
        </a:p>
      </dgm:t>
    </dgm:pt>
    <dgm:pt modelId="{A4674991-4403-487D-ADD0-B873EC6E16E6}">
      <dgm:prSet/>
      <dgm:spPr/>
      <dgm:t>
        <a:bodyPr/>
        <a:lstStyle/>
        <a:p>
          <a:r>
            <a:rPr lang="en-US"/>
            <a:t>Modify and Enrich your Flows</a:t>
          </a:r>
        </a:p>
      </dgm:t>
    </dgm:pt>
    <dgm:pt modelId="{7933E884-AFE0-4AB9-8009-E86862DA233B}" type="parTrans" cxnId="{43B8CCD2-E372-4732-B38B-948AF90197D6}">
      <dgm:prSet/>
      <dgm:spPr/>
      <dgm:t>
        <a:bodyPr/>
        <a:lstStyle/>
        <a:p>
          <a:endParaRPr lang="en-US"/>
        </a:p>
      </dgm:t>
    </dgm:pt>
    <dgm:pt modelId="{0491F7ED-ADD3-41E8-A3DD-87A3DFF594B8}" type="sibTrans" cxnId="{43B8CCD2-E372-4732-B38B-948AF90197D6}">
      <dgm:prSet/>
      <dgm:spPr/>
      <dgm:t>
        <a:bodyPr/>
        <a:lstStyle/>
        <a:p>
          <a:endParaRPr lang="en-US"/>
        </a:p>
      </dgm:t>
    </dgm:pt>
    <dgm:pt modelId="{BD8FF629-D63E-4032-98C3-451EA47B9E33}">
      <dgm:prSet/>
      <dgm:spPr/>
      <dgm:t>
        <a:bodyPr/>
        <a:lstStyle/>
        <a:p>
          <a:r>
            <a:rPr lang="en-US"/>
            <a:t>Automation with Connectors and APIs</a:t>
          </a:r>
        </a:p>
      </dgm:t>
    </dgm:pt>
    <dgm:pt modelId="{40CB9292-0DFC-4D57-9ABC-8AE930971F96}" type="parTrans" cxnId="{80480BDE-32DA-4102-A193-3E2AFE6EF55B}">
      <dgm:prSet/>
      <dgm:spPr/>
      <dgm:t>
        <a:bodyPr/>
        <a:lstStyle/>
        <a:p>
          <a:endParaRPr lang="en-US"/>
        </a:p>
      </dgm:t>
    </dgm:pt>
    <dgm:pt modelId="{45E710F3-F900-4C53-9FD1-B2CE2AB500B3}" type="sibTrans" cxnId="{80480BDE-32DA-4102-A193-3E2AFE6EF55B}">
      <dgm:prSet/>
      <dgm:spPr/>
      <dgm:t>
        <a:bodyPr/>
        <a:lstStyle/>
        <a:p>
          <a:endParaRPr lang="en-US"/>
        </a:p>
      </dgm:t>
    </dgm:pt>
    <dgm:pt modelId="{B60E15D4-A1FD-4B0C-8420-E571DBAF4B7E}">
      <dgm:prSet/>
      <dgm:spPr/>
      <dgm:t>
        <a:bodyPr/>
        <a:lstStyle/>
        <a:p>
          <a:r>
            <a:rPr lang="en-US"/>
            <a:t>Practical Work – Complex Scenarios</a:t>
          </a:r>
        </a:p>
      </dgm:t>
    </dgm:pt>
    <dgm:pt modelId="{9F3233E6-5FCD-445A-B496-D572891EE58F}" type="parTrans" cxnId="{B1754BEE-129F-4E7B-86F4-89CA77117383}">
      <dgm:prSet/>
      <dgm:spPr/>
      <dgm:t>
        <a:bodyPr/>
        <a:lstStyle/>
        <a:p>
          <a:endParaRPr lang="en-US"/>
        </a:p>
      </dgm:t>
    </dgm:pt>
    <dgm:pt modelId="{8BA53A30-51DC-4A14-B2B3-777F20577FF1}" type="sibTrans" cxnId="{B1754BEE-129F-4E7B-86F4-89CA77117383}">
      <dgm:prSet/>
      <dgm:spPr/>
      <dgm:t>
        <a:bodyPr/>
        <a:lstStyle/>
        <a:p>
          <a:endParaRPr lang="en-US"/>
        </a:p>
      </dgm:t>
    </dgm:pt>
    <dgm:pt modelId="{5C1A98AB-8B7E-40FC-A7B5-774A1719565C}">
      <dgm:prSet/>
      <dgm:spPr/>
      <dgm:t>
        <a:bodyPr/>
        <a:lstStyle/>
        <a:p>
          <a:r>
            <a:rPr lang="en-US"/>
            <a:t>Data Management and Security </a:t>
          </a:r>
        </a:p>
      </dgm:t>
    </dgm:pt>
    <dgm:pt modelId="{0E644B43-B498-418A-9FB3-1E67F375D234}" type="parTrans" cxnId="{EA96932D-9CC8-4DB2-ACBE-5DDD5F9309B9}">
      <dgm:prSet/>
      <dgm:spPr/>
      <dgm:t>
        <a:bodyPr/>
        <a:lstStyle/>
        <a:p>
          <a:endParaRPr lang="en-US"/>
        </a:p>
      </dgm:t>
    </dgm:pt>
    <dgm:pt modelId="{4432E5F1-D078-4E44-A687-56879AA33DC8}" type="sibTrans" cxnId="{EA96932D-9CC8-4DB2-ACBE-5DDD5F9309B9}">
      <dgm:prSet/>
      <dgm:spPr/>
      <dgm:t>
        <a:bodyPr/>
        <a:lstStyle/>
        <a:p>
          <a:endParaRPr lang="en-US"/>
        </a:p>
      </dgm:t>
    </dgm:pt>
    <dgm:pt modelId="{7D9836B3-9837-4C7B-B2A0-B31D4E6863FD}" type="pres">
      <dgm:prSet presAssocID="{14B78BD6-989D-417D-9E6C-E6B63D186A80}" presName="root" presStyleCnt="0">
        <dgm:presLayoutVars>
          <dgm:dir/>
          <dgm:resizeHandles val="exact"/>
        </dgm:presLayoutVars>
      </dgm:prSet>
      <dgm:spPr/>
    </dgm:pt>
    <dgm:pt modelId="{5CFA569F-A4DC-48AB-8B80-E494ECC9F1DE}" type="pres">
      <dgm:prSet presAssocID="{C7126240-4F4D-4DC8-974F-DCEBC20F3B01}" presName="compNode" presStyleCnt="0"/>
      <dgm:spPr/>
    </dgm:pt>
    <dgm:pt modelId="{4D66C01E-6039-49C6-AA4F-B8993CF180EB}" type="pres">
      <dgm:prSet presAssocID="{C7126240-4F4D-4DC8-974F-DCEBC20F3B01}" presName="bgRect" presStyleLbl="bgShp" presStyleIdx="0" presStyleCnt="5"/>
      <dgm:spPr/>
    </dgm:pt>
    <dgm:pt modelId="{5D9B74EB-B83A-49F4-9412-A2639599C621}" type="pres">
      <dgm:prSet presAssocID="{C7126240-4F4D-4DC8-974F-DCEBC20F3B01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pplyAndDemand1"/>
        </a:ext>
      </dgm:extLst>
    </dgm:pt>
    <dgm:pt modelId="{C7F60AC9-F2A0-45D8-A01C-A7EE544F41DE}" type="pres">
      <dgm:prSet presAssocID="{C7126240-4F4D-4DC8-974F-DCEBC20F3B01}" presName="spaceRect" presStyleCnt="0"/>
      <dgm:spPr/>
    </dgm:pt>
    <dgm:pt modelId="{59A21DDA-72E3-44DA-A132-96C0C82C576C}" type="pres">
      <dgm:prSet presAssocID="{C7126240-4F4D-4DC8-974F-DCEBC20F3B01}" presName="parTx" presStyleLbl="revTx" presStyleIdx="0" presStyleCnt="5">
        <dgm:presLayoutVars>
          <dgm:chMax val="0"/>
          <dgm:chPref val="0"/>
        </dgm:presLayoutVars>
      </dgm:prSet>
      <dgm:spPr/>
    </dgm:pt>
    <dgm:pt modelId="{D50717D2-FB2C-43DB-80C3-13DB0C2F8417}" type="pres">
      <dgm:prSet presAssocID="{797F5A4D-008B-40BA-9BAB-95720FF6F4AF}" presName="sibTrans" presStyleCnt="0"/>
      <dgm:spPr/>
    </dgm:pt>
    <dgm:pt modelId="{CB4CBC79-5A40-435F-A41A-60AB7A48EB81}" type="pres">
      <dgm:prSet presAssocID="{A4674991-4403-487D-ADD0-B873EC6E16E6}" presName="compNode" presStyleCnt="0"/>
      <dgm:spPr/>
    </dgm:pt>
    <dgm:pt modelId="{271B1860-D520-4A9E-B42C-5058AF901A2A}" type="pres">
      <dgm:prSet presAssocID="{A4674991-4403-487D-ADD0-B873EC6E16E6}" presName="bgRect" presStyleLbl="bgShp" presStyleIdx="1" presStyleCnt="5"/>
      <dgm:spPr/>
    </dgm:pt>
    <dgm:pt modelId="{FAFA319E-F27A-4123-B5EC-79425046DAE0}" type="pres">
      <dgm:prSet presAssocID="{A4674991-4403-487D-ADD0-B873EC6E16E6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0E1E1CFC-1BB2-4E12-BB23-757D5EF9E5AF}" type="pres">
      <dgm:prSet presAssocID="{A4674991-4403-487D-ADD0-B873EC6E16E6}" presName="spaceRect" presStyleCnt="0"/>
      <dgm:spPr/>
    </dgm:pt>
    <dgm:pt modelId="{C0BEE737-5A69-44A4-B93D-E4E4BD111A74}" type="pres">
      <dgm:prSet presAssocID="{A4674991-4403-487D-ADD0-B873EC6E16E6}" presName="parTx" presStyleLbl="revTx" presStyleIdx="1" presStyleCnt="5">
        <dgm:presLayoutVars>
          <dgm:chMax val="0"/>
          <dgm:chPref val="0"/>
        </dgm:presLayoutVars>
      </dgm:prSet>
      <dgm:spPr/>
    </dgm:pt>
    <dgm:pt modelId="{0CAE31E0-6FEA-46D8-8AC1-906718F1B3E4}" type="pres">
      <dgm:prSet presAssocID="{0491F7ED-ADD3-41E8-A3DD-87A3DFF594B8}" presName="sibTrans" presStyleCnt="0"/>
      <dgm:spPr/>
    </dgm:pt>
    <dgm:pt modelId="{6B8C184F-F6E8-40F6-86F5-2F5722939F60}" type="pres">
      <dgm:prSet presAssocID="{BD8FF629-D63E-4032-98C3-451EA47B9E33}" presName="compNode" presStyleCnt="0"/>
      <dgm:spPr/>
    </dgm:pt>
    <dgm:pt modelId="{C2E46231-6C38-4D03-92B9-D6AAE882182B}" type="pres">
      <dgm:prSet presAssocID="{BD8FF629-D63E-4032-98C3-451EA47B9E33}" presName="bgRect" presStyleLbl="bgShp" presStyleIdx="2" presStyleCnt="5"/>
      <dgm:spPr/>
    </dgm:pt>
    <dgm:pt modelId="{E46E1986-AF9F-49E8-8407-9170E7C77AA5}" type="pres">
      <dgm:prSet presAssocID="{BD8FF629-D63E-4032-98C3-451EA47B9E33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3963D188-BF44-4246-B62B-C228F41D7155}" type="pres">
      <dgm:prSet presAssocID="{BD8FF629-D63E-4032-98C3-451EA47B9E33}" presName="spaceRect" presStyleCnt="0"/>
      <dgm:spPr/>
    </dgm:pt>
    <dgm:pt modelId="{6928C454-881A-4A8D-86D7-CF1917B8FBFB}" type="pres">
      <dgm:prSet presAssocID="{BD8FF629-D63E-4032-98C3-451EA47B9E33}" presName="parTx" presStyleLbl="revTx" presStyleIdx="2" presStyleCnt="5">
        <dgm:presLayoutVars>
          <dgm:chMax val="0"/>
          <dgm:chPref val="0"/>
        </dgm:presLayoutVars>
      </dgm:prSet>
      <dgm:spPr/>
    </dgm:pt>
    <dgm:pt modelId="{894E54DA-A55A-4444-823B-4FACB0A13052}" type="pres">
      <dgm:prSet presAssocID="{45E710F3-F900-4C53-9FD1-B2CE2AB500B3}" presName="sibTrans" presStyleCnt="0"/>
      <dgm:spPr/>
    </dgm:pt>
    <dgm:pt modelId="{83C97358-7886-48D3-9D7A-2B33E9A3BD07}" type="pres">
      <dgm:prSet presAssocID="{B60E15D4-A1FD-4B0C-8420-E571DBAF4B7E}" presName="compNode" presStyleCnt="0"/>
      <dgm:spPr/>
    </dgm:pt>
    <dgm:pt modelId="{83121409-58DA-44AA-80BB-9C1FE2AF018C}" type="pres">
      <dgm:prSet presAssocID="{B60E15D4-A1FD-4B0C-8420-E571DBAF4B7E}" presName="bgRect" presStyleLbl="bgShp" presStyleIdx="3" presStyleCnt="5"/>
      <dgm:spPr/>
    </dgm:pt>
    <dgm:pt modelId="{F109B739-01A3-4C78-942F-BAED79876359}" type="pres">
      <dgm:prSet presAssocID="{B60E15D4-A1FD-4B0C-8420-E571DBAF4B7E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struction Worker"/>
        </a:ext>
      </dgm:extLst>
    </dgm:pt>
    <dgm:pt modelId="{CD4860C2-45E1-422E-9083-BBE25B2E2A8B}" type="pres">
      <dgm:prSet presAssocID="{B60E15D4-A1FD-4B0C-8420-E571DBAF4B7E}" presName="spaceRect" presStyleCnt="0"/>
      <dgm:spPr/>
    </dgm:pt>
    <dgm:pt modelId="{6511653D-6952-43F5-BC8C-C5E451E9269B}" type="pres">
      <dgm:prSet presAssocID="{B60E15D4-A1FD-4B0C-8420-E571DBAF4B7E}" presName="parTx" presStyleLbl="revTx" presStyleIdx="3" presStyleCnt="5">
        <dgm:presLayoutVars>
          <dgm:chMax val="0"/>
          <dgm:chPref val="0"/>
        </dgm:presLayoutVars>
      </dgm:prSet>
      <dgm:spPr/>
    </dgm:pt>
    <dgm:pt modelId="{73A01FDF-AD40-4C23-8033-B4D3C83C5560}" type="pres">
      <dgm:prSet presAssocID="{8BA53A30-51DC-4A14-B2B3-777F20577FF1}" presName="sibTrans" presStyleCnt="0"/>
      <dgm:spPr/>
    </dgm:pt>
    <dgm:pt modelId="{7A39ECD2-F20F-426B-ACAB-EA98ADAC1665}" type="pres">
      <dgm:prSet presAssocID="{5C1A98AB-8B7E-40FC-A7B5-774A1719565C}" presName="compNode" presStyleCnt="0"/>
      <dgm:spPr/>
    </dgm:pt>
    <dgm:pt modelId="{1D00DAF9-E8CB-4577-946E-0785A103095D}" type="pres">
      <dgm:prSet presAssocID="{5C1A98AB-8B7E-40FC-A7B5-774A1719565C}" presName="bgRect" presStyleLbl="bgShp" presStyleIdx="4" presStyleCnt="5"/>
      <dgm:spPr/>
    </dgm:pt>
    <dgm:pt modelId="{8831CD12-1390-4AD1-8C98-8AE8115C8AA7}" type="pres">
      <dgm:prSet presAssocID="{5C1A98AB-8B7E-40FC-A7B5-774A1719565C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EA37E84A-90B8-42D5-AA13-B09E913BE4C1}" type="pres">
      <dgm:prSet presAssocID="{5C1A98AB-8B7E-40FC-A7B5-774A1719565C}" presName="spaceRect" presStyleCnt="0"/>
      <dgm:spPr/>
    </dgm:pt>
    <dgm:pt modelId="{F45F3E5A-AD72-423A-8950-28EF140D9828}" type="pres">
      <dgm:prSet presAssocID="{5C1A98AB-8B7E-40FC-A7B5-774A1719565C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1CC6DE27-D2A9-427F-B114-4F81FE74CD7C}" type="presOf" srcId="{14B78BD6-989D-417D-9E6C-E6B63D186A80}" destId="{7D9836B3-9837-4C7B-B2A0-B31D4E6863FD}" srcOrd="0" destOrd="0" presId="urn:microsoft.com/office/officeart/2018/2/layout/IconVerticalSolidList"/>
    <dgm:cxn modelId="{BD74A729-B4AA-4AAA-BCB4-C4E8A31AB8E7}" srcId="{14B78BD6-989D-417D-9E6C-E6B63D186A80}" destId="{C7126240-4F4D-4DC8-974F-DCEBC20F3B01}" srcOrd="0" destOrd="0" parTransId="{1EB51798-3FED-485F-B41C-CF6E9B539147}" sibTransId="{797F5A4D-008B-40BA-9BAB-95720FF6F4AF}"/>
    <dgm:cxn modelId="{EA96932D-9CC8-4DB2-ACBE-5DDD5F9309B9}" srcId="{14B78BD6-989D-417D-9E6C-E6B63D186A80}" destId="{5C1A98AB-8B7E-40FC-A7B5-774A1719565C}" srcOrd="4" destOrd="0" parTransId="{0E644B43-B498-418A-9FB3-1E67F375D234}" sibTransId="{4432E5F1-D078-4E44-A687-56879AA33DC8}"/>
    <dgm:cxn modelId="{C20D055D-DDF1-4169-A37D-29A95606D956}" type="presOf" srcId="{A4674991-4403-487D-ADD0-B873EC6E16E6}" destId="{C0BEE737-5A69-44A4-B93D-E4E4BD111A74}" srcOrd="0" destOrd="0" presId="urn:microsoft.com/office/officeart/2018/2/layout/IconVerticalSolidList"/>
    <dgm:cxn modelId="{43B8CCD2-E372-4732-B38B-948AF90197D6}" srcId="{14B78BD6-989D-417D-9E6C-E6B63D186A80}" destId="{A4674991-4403-487D-ADD0-B873EC6E16E6}" srcOrd="1" destOrd="0" parTransId="{7933E884-AFE0-4AB9-8009-E86862DA233B}" sibTransId="{0491F7ED-ADD3-41E8-A3DD-87A3DFF594B8}"/>
    <dgm:cxn modelId="{80480BDE-32DA-4102-A193-3E2AFE6EF55B}" srcId="{14B78BD6-989D-417D-9E6C-E6B63D186A80}" destId="{BD8FF629-D63E-4032-98C3-451EA47B9E33}" srcOrd="2" destOrd="0" parTransId="{40CB9292-0DFC-4D57-9ABC-8AE930971F96}" sibTransId="{45E710F3-F900-4C53-9FD1-B2CE2AB500B3}"/>
    <dgm:cxn modelId="{D65828E3-E894-492C-8C41-58A56C5ACAAB}" type="presOf" srcId="{BD8FF629-D63E-4032-98C3-451EA47B9E33}" destId="{6928C454-881A-4A8D-86D7-CF1917B8FBFB}" srcOrd="0" destOrd="0" presId="urn:microsoft.com/office/officeart/2018/2/layout/IconVerticalSolidList"/>
    <dgm:cxn modelId="{B1754BEE-129F-4E7B-86F4-89CA77117383}" srcId="{14B78BD6-989D-417D-9E6C-E6B63D186A80}" destId="{B60E15D4-A1FD-4B0C-8420-E571DBAF4B7E}" srcOrd="3" destOrd="0" parTransId="{9F3233E6-5FCD-445A-B496-D572891EE58F}" sibTransId="{8BA53A30-51DC-4A14-B2B3-777F20577FF1}"/>
    <dgm:cxn modelId="{BB6088F1-13FC-4BA2-B550-04C1CA603C0A}" type="presOf" srcId="{C7126240-4F4D-4DC8-974F-DCEBC20F3B01}" destId="{59A21DDA-72E3-44DA-A132-96C0C82C576C}" srcOrd="0" destOrd="0" presId="urn:microsoft.com/office/officeart/2018/2/layout/IconVerticalSolidList"/>
    <dgm:cxn modelId="{61228FFE-9210-4AD2-90FD-070D9E28C57F}" type="presOf" srcId="{5C1A98AB-8B7E-40FC-A7B5-774A1719565C}" destId="{F45F3E5A-AD72-423A-8950-28EF140D9828}" srcOrd="0" destOrd="0" presId="urn:microsoft.com/office/officeart/2018/2/layout/IconVerticalSolidList"/>
    <dgm:cxn modelId="{D08BFCFE-5DA0-4824-BE4C-2963BF089563}" type="presOf" srcId="{B60E15D4-A1FD-4B0C-8420-E571DBAF4B7E}" destId="{6511653D-6952-43F5-BC8C-C5E451E9269B}" srcOrd="0" destOrd="0" presId="urn:microsoft.com/office/officeart/2018/2/layout/IconVerticalSolidList"/>
    <dgm:cxn modelId="{3ED40B72-23E4-4F5B-BC0A-E623C2D04D7C}" type="presParOf" srcId="{7D9836B3-9837-4C7B-B2A0-B31D4E6863FD}" destId="{5CFA569F-A4DC-48AB-8B80-E494ECC9F1DE}" srcOrd="0" destOrd="0" presId="urn:microsoft.com/office/officeart/2018/2/layout/IconVerticalSolidList"/>
    <dgm:cxn modelId="{1C339FA2-311A-4E09-9D16-0DE67D18A025}" type="presParOf" srcId="{5CFA569F-A4DC-48AB-8B80-E494ECC9F1DE}" destId="{4D66C01E-6039-49C6-AA4F-B8993CF180EB}" srcOrd="0" destOrd="0" presId="urn:microsoft.com/office/officeart/2018/2/layout/IconVerticalSolidList"/>
    <dgm:cxn modelId="{E7ECCF4D-5D7B-45DD-B1D7-7D48636FB76E}" type="presParOf" srcId="{5CFA569F-A4DC-48AB-8B80-E494ECC9F1DE}" destId="{5D9B74EB-B83A-49F4-9412-A2639599C621}" srcOrd="1" destOrd="0" presId="urn:microsoft.com/office/officeart/2018/2/layout/IconVerticalSolidList"/>
    <dgm:cxn modelId="{80B8DBFB-68F7-42A5-8EFF-5CA9B5FC808B}" type="presParOf" srcId="{5CFA569F-A4DC-48AB-8B80-E494ECC9F1DE}" destId="{C7F60AC9-F2A0-45D8-A01C-A7EE544F41DE}" srcOrd="2" destOrd="0" presId="urn:microsoft.com/office/officeart/2018/2/layout/IconVerticalSolidList"/>
    <dgm:cxn modelId="{8F4C3CAD-5A1F-4529-A56D-D73F685F3C98}" type="presParOf" srcId="{5CFA569F-A4DC-48AB-8B80-E494ECC9F1DE}" destId="{59A21DDA-72E3-44DA-A132-96C0C82C576C}" srcOrd="3" destOrd="0" presId="urn:microsoft.com/office/officeart/2018/2/layout/IconVerticalSolidList"/>
    <dgm:cxn modelId="{243AD1B1-FB95-45B1-B973-B741FD8D4937}" type="presParOf" srcId="{7D9836B3-9837-4C7B-B2A0-B31D4E6863FD}" destId="{D50717D2-FB2C-43DB-80C3-13DB0C2F8417}" srcOrd="1" destOrd="0" presId="urn:microsoft.com/office/officeart/2018/2/layout/IconVerticalSolidList"/>
    <dgm:cxn modelId="{5A5D0C92-C984-4EBF-9E0B-CF73D0364FA0}" type="presParOf" srcId="{7D9836B3-9837-4C7B-B2A0-B31D4E6863FD}" destId="{CB4CBC79-5A40-435F-A41A-60AB7A48EB81}" srcOrd="2" destOrd="0" presId="urn:microsoft.com/office/officeart/2018/2/layout/IconVerticalSolidList"/>
    <dgm:cxn modelId="{B0A9F74C-F366-4DEE-B518-8EB9CFC0482C}" type="presParOf" srcId="{CB4CBC79-5A40-435F-A41A-60AB7A48EB81}" destId="{271B1860-D520-4A9E-B42C-5058AF901A2A}" srcOrd="0" destOrd="0" presId="urn:microsoft.com/office/officeart/2018/2/layout/IconVerticalSolidList"/>
    <dgm:cxn modelId="{75CCE61F-A3E1-4065-ADCF-C389A0189683}" type="presParOf" srcId="{CB4CBC79-5A40-435F-A41A-60AB7A48EB81}" destId="{FAFA319E-F27A-4123-B5EC-79425046DAE0}" srcOrd="1" destOrd="0" presId="urn:microsoft.com/office/officeart/2018/2/layout/IconVerticalSolidList"/>
    <dgm:cxn modelId="{3D8ED317-702D-4449-8866-28383EA512C4}" type="presParOf" srcId="{CB4CBC79-5A40-435F-A41A-60AB7A48EB81}" destId="{0E1E1CFC-1BB2-4E12-BB23-757D5EF9E5AF}" srcOrd="2" destOrd="0" presId="urn:microsoft.com/office/officeart/2018/2/layout/IconVerticalSolidList"/>
    <dgm:cxn modelId="{D012544F-3132-4D56-B013-16BF399297FC}" type="presParOf" srcId="{CB4CBC79-5A40-435F-A41A-60AB7A48EB81}" destId="{C0BEE737-5A69-44A4-B93D-E4E4BD111A74}" srcOrd="3" destOrd="0" presId="urn:microsoft.com/office/officeart/2018/2/layout/IconVerticalSolidList"/>
    <dgm:cxn modelId="{1D40648E-ED48-4FB2-99F7-60C710CE7289}" type="presParOf" srcId="{7D9836B3-9837-4C7B-B2A0-B31D4E6863FD}" destId="{0CAE31E0-6FEA-46D8-8AC1-906718F1B3E4}" srcOrd="3" destOrd="0" presId="urn:microsoft.com/office/officeart/2018/2/layout/IconVerticalSolidList"/>
    <dgm:cxn modelId="{2D47874C-D4BB-4B35-99CF-CD432C7CD3F4}" type="presParOf" srcId="{7D9836B3-9837-4C7B-B2A0-B31D4E6863FD}" destId="{6B8C184F-F6E8-40F6-86F5-2F5722939F60}" srcOrd="4" destOrd="0" presId="urn:microsoft.com/office/officeart/2018/2/layout/IconVerticalSolidList"/>
    <dgm:cxn modelId="{8E899ABD-0A68-49AF-85AE-95000CB8F99F}" type="presParOf" srcId="{6B8C184F-F6E8-40F6-86F5-2F5722939F60}" destId="{C2E46231-6C38-4D03-92B9-D6AAE882182B}" srcOrd="0" destOrd="0" presId="urn:microsoft.com/office/officeart/2018/2/layout/IconVerticalSolidList"/>
    <dgm:cxn modelId="{1F1D65A8-A528-42FC-B7E9-7AAA59B3676F}" type="presParOf" srcId="{6B8C184F-F6E8-40F6-86F5-2F5722939F60}" destId="{E46E1986-AF9F-49E8-8407-9170E7C77AA5}" srcOrd="1" destOrd="0" presId="urn:microsoft.com/office/officeart/2018/2/layout/IconVerticalSolidList"/>
    <dgm:cxn modelId="{0D932203-8CE8-4695-B9E6-3A2BB9B07C7D}" type="presParOf" srcId="{6B8C184F-F6E8-40F6-86F5-2F5722939F60}" destId="{3963D188-BF44-4246-B62B-C228F41D7155}" srcOrd="2" destOrd="0" presId="urn:microsoft.com/office/officeart/2018/2/layout/IconVerticalSolidList"/>
    <dgm:cxn modelId="{26CBEBAC-EF61-45D1-BC41-8ED6F5A5D89B}" type="presParOf" srcId="{6B8C184F-F6E8-40F6-86F5-2F5722939F60}" destId="{6928C454-881A-4A8D-86D7-CF1917B8FBFB}" srcOrd="3" destOrd="0" presId="urn:microsoft.com/office/officeart/2018/2/layout/IconVerticalSolidList"/>
    <dgm:cxn modelId="{48394E07-9B14-48C3-8420-73F98DD4BF73}" type="presParOf" srcId="{7D9836B3-9837-4C7B-B2A0-B31D4E6863FD}" destId="{894E54DA-A55A-4444-823B-4FACB0A13052}" srcOrd="5" destOrd="0" presId="urn:microsoft.com/office/officeart/2018/2/layout/IconVerticalSolidList"/>
    <dgm:cxn modelId="{3285C3E3-B213-4530-8058-430175651E8D}" type="presParOf" srcId="{7D9836B3-9837-4C7B-B2A0-B31D4E6863FD}" destId="{83C97358-7886-48D3-9D7A-2B33E9A3BD07}" srcOrd="6" destOrd="0" presId="urn:microsoft.com/office/officeart/2018/2/layout/IconVerticalSolidList"/>
    <dgm:cxn modelId="{577F6CF1-39B1-4563-9DF4-8FB6BEE52951}" type="presParOf" srcId="{83C97358-7886-48D3-9D7A-2B33E9A3BD07}" destId="{83121409-58DA-44AA-80BB-9C1FE2AF018C}" srcOrd="0" destOrd="0" presId="urn:microsoft.com/office/officeart/2018/2/layout/IconVerticalSolidList"/>
    <dgm:cxn modelId="{53DDB30A-BE23-4563-BE81-6BDBA3C8556B}" type="presParOf" srcId="{83C97358-7886-48D3-9D7A-2B33E9A3BD07}" destId="{F109B739-01A3-4C78-942F-BAED79876359}" srcOrd="1" destOrd="0" presId="urn:microsoft.com/office/officeart/2018/2/layout/IconVerticalSolidList"/>
    <dgm:cxn modelId="{A1C0FC46-0BEA-47BC-A2C4-E8CCB6EC49D8}" type="presParOf" srcId="{83C97358-7886-48D3-9D7A-2B33E9A3BD07}" destId="{CD4860C2-45E1-422E-9083-BBE25B2E2A8B}" srcOrd="2" destOrd="0" presId="urn:microsoft.com/office/officeart/2018/2/layout/IconVerticalSolidList"/>
    <dgm:cxn modelId="{24F2E247-7C8A-4DE8-94E0-C6197B8A474C}" type="presParOf" srcId="{83C97358-7886-48D3-9D7A-2B33E9A3BD07}" destId="{6511653D-6952-43F5-BC8C-C5E451E9269B}" srcOrd="3" destOrd="0" presId="urn:microsoft.com/office/officeart/2018/2/layout/IconVerticalSolidList"/>
    <dgm:cxn modelId="{DB18A650-EE93-4EC8-8B76-A81668CE38FA}" type="presParOf" srcId="{7D9836B3-9837-4C7B-B2A0-B31D4E6863FD}" destId="{73A01FDF-AD40-4C23-8033-B4D3C83C5560}" srcOrd="7" destOrd="0" presId="urn:microsoft.com/office/officeart/2018/2/layout/IconVerticalSolidList"/>
    <dgm:cxn modelId="{C89BBCD9-8E58-452F-BB93-F794AD348B76}" type="presParOf" srcId="{7D9836B3-9837-4C7B-B2A0-B31D4E6863FD}" destId="{7A39ECD2-F20F-426B-ACAB-EA98ADAC1665}" srcOrd="8" destOrd="0" presId="urn:microsoft.com/office/officeart/2018/2/layout/IconVerticalSolidList"/>
    <dgm:cxn modelId="{71B975CE-CA9E-4E97-9AF1-F40D49D4729B}" type="presParOf" srcId="{7A39ECD2-F20F-426B-ACAB-EA98ADAC1665}" destId="{1D00DAF9-E8CB-4577-946E-0785A103095D}" srcOrd="0" destOrd="0" presId="urn:microsoft.com/office/officeart/2018/2/layout/IconVerticalSolidList"/>
    <dgm:cxn modelId="{17D3AC86-4F04-4897-8794-13F68E82880A}" type="presParOf" srcId="{7A39ECD2-F20F-426B-ACAB-EA98ADAC1665}" destId="{8831CD12-1390-4AD1-8C98-8AE8115C8AA7}" srcOrd="1" destOrd="0" presId="urn:microsoft.com/office/officeart/2018/2/layout/IconVerticalSolidList"/>
    <dgm:cxn modelId="{1CAF3A79-BA22-4CCA-8EF5-1E1B20860C8B}" type="presParOf" srcId="{7A39ECD2-F20F-426B-ACAB-EA98ADAC1665}" destId="{EA37E84A-90B8-42D5-AA13-B09E913BE4C1}" srcOrd="2" destOrd="0" presId="urn:microsoft.com/office/officeart/2018/2/layout/IconVerticalSolidList"/>
    <dgm:cxn modelId="{FE75A099-2177-4D88-A8B9-04326C7D3C00}" type="presParOf" srcId="{7A39ECD2-F20F-426B-ACAB-EA98ADAC1665}" destId="{F45F3E5A-AD72-423A-8950-28EF140D982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B3C9A7-F489-4DC7-8ED2-25C221EF3CB0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76DD351-09A8-4300-98C2-11A0099215D9}">
      <dgm:prSet/>
      <dgm:spPr/>
      <dgm:t>
        <a:bodyPr/>
        <a:lstStyle/>
        <a:p>
          <a:r>
            <a:rPr lang="en-US"/>
            <a:t>Optimize your business processes across your organization by automating repetitive tasks</a:t>
          </a:r>
        </a:p>
      </dgm:t>
    </dgm:pt>
    <dgm:pt modelId="{C10B6A3D-2D5E-42D8-9B9C-8D2A4957D103}" type="parTrans" cxnId="{A16F13E0-47E7-45D6-8A02-A71F6254498E}">
      <dgm:prSet/>
      <dgm:spPr/>
      <dgm:t>
        <a:bodyPr/>
        <a:lstStyle/>
        <a:p>
          <a:endParaRPr lang="en-US"/>
        </a:p>
      </dgm:t>
    </dgm:pt>
    <dgm:pt modelId="{E87832ED-A2FD-4B5D-893D-9107640A4914}" type="sibTrans" cxnId="{A16F13E0-47E7-45D6-8A02-A71F6254498E}">
      <dgm:prSet/>
      <dgm:spPr/>
      <dgm:t>
        <a:bodyPr/>
        <a:lstStyle/>
        <a:p>
          <a:endParaRPr lang="en-US"/>
        </a:p>
      </dgm:t>
    </dgm:pt>
    <dgm:pt modelId="{FF1A2BCF-E744-4D2B-AB8E-CE1D2DBBBE8E}">
      <dgm:prSet/>
      <dgm:spPr/>
      <dgm:t>
        <a:bodyPr/>
        <a:lstStyle/>
        <a:p>
          <a:r>
            <a:rPr lang="en-US"/>
            <a:t>Create your own flow from scratch, or a template</a:t>
          </a:r>
        </a:p>
      </dgm:t>
    </dgm:pt>
    <dgm:pt modelId="{EB097287-32AF-431E-B6A8-0378B878B0C6}" type="parTrans" cxnId="{D0A670E5-426A-4156-B784-621E9A78F7A1}">
      <dgm:prSet/>
      <dgm:spPr/>
      <dgm:t>
        <a:bodyPr/>
        <a:lstStyle/>
        <a:p>
          <a:endParaRPr lang="en-US"/>
        </a:p>
      </dgm:t>
    </dgm:pt>
    <dgm:pt modelId="{9E19774B-6285-4343-8A4B-5D668BA0C12A}" type="sibTrans" cxnId="{D0A670E5-426A-4156-B784-621E9A78F7A1}">
      <dgm:prSet/>
      <dgm:spPr/>
      <dgm:t>
        <a:bodyPr/>
        <a:lstStyle/>
        <a:p>
          <a:endParaRPr lang="en-US"/>
        </a:p>
      </dgm:t>
    </dgm:pt>
    <dgm:pt modelId="{601BDFA8-5777-4B90-8CE6-945581187C62}">
      <dgm:prSet/>
      <dgm:spPr/>
      <dgm:t>
        <a:bodyPr/>
        <a:lstStyle/>
        <a:p>
          <a:r>
            <a:rPr lang="en-CA"/>
            <a:t>Managing and editing existing flows</a:t>
          </a:r>
          <a:endParaRPr lang="en-US"/>
        </a:p>
      </dgm:t>
    </dgm:pt>
    <dgm:pt modelId="{6B772BC1-650E-44F8-833C-8263B26FA2AF}" type="parTrans" cxnId="{032A75FA-9AA9-4F47-8E6C-0461549B2396}">
      <dgm:prSet/>
      <dgm:spPr/>
      <dgm:t>
        <a:bodyPr/>
        <a:lstStyle/>
        <a:p>
          <a:endParaRPr lang="en-US"/>
        </a:p>
      </dgm:t>
    </dgm:pt>
    <dgm:pt modelId="{01376632-56BE-47CF-A022-17ACDF937E92}" type="sibTrans" cxnId="{032A75FA-9AA9-4F47-8E6C-0461549B2396}">
      <dgm:prSet/>
      <dgm:spPr/>
      <dgm:t>
        <a:bodyPr/>
        <a:lstStyle/>
        <a:p>
          <a:endParaRPr lang="en-US"/>
        </a:p>
      </dgm:t>
    </dgm:pt>
    <dgm:pt modelId="{9E5ADD7F-947E-45FE-BF97-282A8971C131}">
      <dgm:prSet/>
      <dgm:spPr/>
      <dgm:t>
        <a:bodyPr/>
        <a:lstStyle/>
        <a:p>
          <a:r>
            <a:rPr lang="en-CA"/>
            <a:t>Best practices </a:t>
          </a:r>
          <a:endParaRPr lang="en-US"/>
        </a:p>
      </dgm:t>
    </dgm:pt>
    <dgm:pt modelId="{FB997FC1-5CF2-4307-90D8-02E0CB9E6E5B}" type="parTrans" cxnId="{7B85FDDF-8B61-459C-92C9-270624E828FA}">
      <dgm:prSet/>
      <dgm:spPr/>
      <dgm:t>
        <a:bodyPr/>
        <a:lstStyle/>
        <a:p>
          <a:endParaRPr lang="en-US"/>
        </a:p>
      </dgm:t>
    </dgm:pt>
    <dgm:pt modelId="{D5E2D572-7830-43CB-B50E-D110E9807F1C}" type="sibTrans" cxnId="{7B85FDDF-8B61-459C-92C9-270624E828FA}">
      <dgm:prSet/>
      <dgm:spPr/>
      <dgm:t>
        <a:bodyPr/>
        <a:lstStyle/>
        <a:p>
          <a:endParaRPr lang="en-US"/>
        </a:p>
      </dgm:t>
    </dgm:pt>
    <dgm:pt modelId="{ECEF6678-5954-46CB-BBB8-B46BDE1CF3E7}" type="pres">
      <dgm:prSet presAssocID="{E0B3C9A7-F489-4DC7-8ED2-25C221EF3CB0}" presName="root" presStyleCnt="0">
        <dgm:presLayoutVars>
          <dgm:dir/>
          <dgm:resizeHandles val="exact"/>
        </dgm:presLayoutVars>
      </dgm:prSet>
      <dgm:spPr/>
    </dgm:pt>
    <dgm:pt modelId="{D5A71867-1227-4F92-AA28-6DBAF1F46692}" type="pres">
      <dgm:prSet presAssocID="{E0B3C9A7-F489-4DC7-8ED2-25C221EF3CB0}" presName="container" presStyleCnt="0">
        <dgm:presLayoutVars>
          <dgm:dir/>
          <dgm:resizeHandles val="exact"/>
        </dgm:presLayoutVars>
      </dgm:prSet>
      <dgm:spPr/>
    </dgm:pt>
    <dgm:pt modelId="{1032C00D-984E-46D7-934D-2E2FDF89EB98}" type="pres">
      <dgm:prSet presAssocID="{476DD351-09A8-4300-98C2-11A0099215D9}" presName="compNode" presStyleCnt="0"/>
      <dgm:spPr/>
    </dgm:pt>
    <dgm:pt modelId="{0AE72A52-DF60-41B2-9DBA-A9D247DC3B1C}" type="pres">
      <dgm:prSet presAssocID="{476DD351-09A8-4300-98C2-11A0099215D9}" presName="iconBgRect" presStyleLbl="bgShp" presStyleIdx="0" presStyleCnt="4"/>
      <dgm:spPr/>
    </dgm:pt>
    <dgm:pt modelId="{ED2356C9-ACA7-4E3A-B270-CE6547C1BBD3}" type="pres">
      <dgm:prSet presAssocID="{476DD351-09A8-4300-98C2-11A0099215D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C518E087-6DB2-4816-AF39-3D5556B30734}" type="pres">
      <dgm:prSet presAssocID="{476DD351-09A8-4300-98C2-11A0099215D9}" presName="spaceRect" presStyleCnt="0"/>
      <dgm:spPr/>
    </dgm:pt>
    <dgm:pt modelId="{12A4D7C2-2DC3-462A-AF94-2D8514ECFC47}" type="pres">
      <dgm:prSet presAssocID="{476DD351-09A8-4300-98C2-11A0099215D9}" presName="textRect" presStyleLbl="revTx" presStyleIdx="0" presStyleCnt="4">
        <dgm:presLayoutVars>
          <dgm:chMax val="1"/>
          <dgm:chPref val="1"/>
        </dgm:presLayoutVars>
      </dgm:prSet>
      <dgm:spPr/>
    </dgm:pt>
    <dgm:pt modelId="{67763093-31B2-4B59-B0F4-FD1BF4F0A4AF}" type="pres">
      <dgm:prSet presAssocID="{E87832ED-A2FD-4B5D-893D-9107640A4914}" presName="sibTrans" presStyleLbl="sibTrans2D1" presStyleIdx="0" presStyleCnt="0"/>
      <dgm:spPr/>
    </dgm:pt>
    <dgm:pt modelId="{D1763641-0AB6-4710-A1CF-6B1F09468DF6}" type="pres">
      <dgm:prSet presAssocID="{FF1A2BCF-E744-4D2B-AB8E-CE1D2DBBBE8E}" presName="compNode" presStyleCnt="0"/>
      <dgm:spPr/>
    </dgm:pt>
    <dgm:pt modelId="{43ACD6A3-369C-4441-B38C-9B5DE2EC5037}" type="pres">
      <dgm:prSet presAssocID="{FF1A2BCF-E744-4D2B-AB8E-CE1D2DBBBE8E}" presName="iconBgRect" presStyleLbl="bgShp" presStyleIdx="1" presStyleCnt="4"/>
      <dgm:spPr/>
    </dgm:pt>
    <dgm:pt modelId="{D46731E4-26E1-4006-A7EA-B93BE1038B93}" type="pres">
      <dgm:prSet presAssocID="{FF1A2BCF-E744-4D2B-AB8E-CE1D2DBBBE8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b Design"/>
        </a:ext>
      </dgm:extLst>
    </dgm:pt>
    <dgm:pt modelId="{7C423912-22BA-4017-BEB7-E89A004C5BD3}" type="pres">
      <dgm:prSet presAssocID="{FF1A2BCF-E744-4D2B-AB8E-CE1D2DBBBE8E}" presName="spaceRect" presStyleCnt="0"/>
      <dgm:spPr/>
    </dgm:pt>
    <dgm:pt modelId="{3F4BB196-0F0E-45A5-BECF-F32C842190EE}" type="pres">
      <dgm:prSet presAssocID="{FF1A2BCF-E744-4D2B-AB8E-CE1D2DBBBE8E}" presName="textRect" presStyleLbl="revTx" presStyleIdx="1" presStyleCnt="4">
        <dgm:presLayoutVars>
          <dgm:chMax val="1"/>
          <dgm:chPref val="1"/>
        </dgm:presLayoutVars>
      </dgm:prSet>
      <dgm:spPr/>
    </dgm:pt>
    <dgm:pt modelId="{2E7EE7A8-4825-4E35-AA2F-547A52F6B340}" type="pres">
      <dgm:prSet presAssocID="{9E19774B-6285-4343-8A4B-5D668BA0C12A}" presName="sibTrans" presStyleLbl="sibTrans2D1" presStyleIdx="0" presStyleCnt="0"/>
      <dgm:spPr/>
    </dgm:pt>
    <dgm:pt modelId="{73FA460A-198B-43D4-A026-A811349A95F6}" type="pres">
      <dgm:prSet presAssocID="{601BDFA8-5777-4B90-8CE6-945581187C62}" presName="compNode" presStyleCnt="0"/>
      <dgm:spPr/>
    </dgm:pt>
    <dgm:pt modelId="{541AB05C-2641-4F94-AEFD-071A81E89EC7}" type="pres">
      <dgm:prSet presAssocID="{601BDFA8-5777-4B90-8CE6-945581187C62}" presName="iconBgRect" presStyleLbl="bgShp" presStyleIdx="2" presStyleCnt="4"/>
      <dgm:spPr/>
    </dgm:pt>
    <dgm:pt modelId="{2E365DCA-0B48-440C-8C76-9C4A86FF29A8}" type="pres">
      <dgm:prSet presAssocID="{601BDFA8-5777-4B90-8CE6-945581187C6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39090169-0531-48DE-BE17-F4F1D898543D}" type="pres">
      <dgm:prSet presAssocID="{601BDFA8-5777-4B90-8CE6-945581187C62}" presName="spaceRect" presStyleCnt="0"/>
      <dgm:spPr/>
    </dgm:pt>
    <dgm:pt modelId="{D3141DB2-4326-4D8E-8085-3FC1A0978CCE}" type="pres">
      <dgm:prSet presAssocID="{601BDFA8-5777-4B90-8CE6-945581187C62}" presName="textRect" presStyleLbl="revTx" presStyleIdx="2" presStyleCnt="4">
        <dgm:presLayoutVars>
          <dgm:chMax val="1"/>
          <dgm:chPref val="1"/>
        </dgm:presLayoutVars>
      </dgm:prSet>
      <dgm:spPr/>
    </dgm:pt>
    <dgm:pt modelId="{EFF8791C-1039-4346-AAAF-E2F4D899F988}" type="pres">
      <dgm:prSet presAssocID="{01376632-56BE-47CF-A022-17ACDF937E92}" presName="sibTrans" presStyleLbl="sibTrans2D1" presStyleIdx="0" presStyleCnt="0"/>
      <dgm:spPr/>
    </dgm:pt>
    <dgm:pt modelId="{BBFE5CA1-0149-4139-9454-E057A2B6EF7B}" type="pres">
      <dgm:prSet presAssocID="{9E5ADD7F-947E-45FE-BF97-282A8971C131}" presName="compNode" presStyleCnt="0"/>
      <dgm:spPr/>
    </dgm:pt>
    <dgm:pt modelId="{2FF9AFB7-3B5B-4E2B-879B-9548D6E78831}" type="pres">
      <dgm:prSet presAssocID="{9E5ADD7F-947E-45FE-BF97-282A8971C131}" presName="iconBgRect" presStyleLbl="bgShp" presStyleIdx="3" presStyleCnt="4"/>
      <dgm:spPr/>
    </dgm:pt>
    <dgm:pt modelId="{E9B16B5A-C569-4F10-9F77-1259A721CB6A}" type="pres">
      <dgm:prSet presAssocID="{9E5ADD7F-947E-45FE-BF97-282A8971C13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F2FA5EBD-B944-41FB-B87E-22FF379635DE}" type="pres">
      <dgm:prSet presAssocID="{9E5ADD7F-947E-45FE-BF97-282A8971C131}" presName="spaceRect" presStyleCnt="0"/>
      <dgm:spPr/>
    </dgm:pt>
    <dgm:pt modelId="{1135603F-D241-4499-AE5C-724DEFE61A32}" type="pres">
      <dgm:prSet presAssocID="{9E5ADD7F-947E-45FE-BF97-282A8971C131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174D8902-0C04-40A1-983F-739F8BFD46AA}" type="presOf" srcId="{9E19774B-6285-4343-8A4B-5D668BA0C12A}" destId="{2E7EE7A8-4825-4E35-AA2F-547A52F6B340}" srcOrd="0" destOrd="0" presId="urn:microsoft.com/office/officeart/2018/2/layout/IconCircleList"/>
    <dgm:cxn modelId="{40980C25-478B-4C01-B407-40EABF6C8961}" type="presOf" srcId="{476DD351-09A8-4300-98C2-11A0099215D9}" destId="{12A4D7C2-2DC3-462A-AF94-2D8514ECFC47}" srcOrd="0" destOrd="0" presId="urn:microsoft.com/office/officeart/2018/2/layout/IconCircleList"/>
    <dgm:cxn modelId="{87960926-E40A-4E3D-810D-3352C669521B}" type="presOf" srcId="{E87832ED-A2FD-4B5D-893D-9107640A4914}" destId="{67763093-31B2-4B59-B0F4-FD1BF4F0A4AF}" srcOrd="0" destOrd="0" presId="urn:microsoft.com/office/officeart/2018/2/layout/IconCircleList"/>
    <dgm:cxn modelId="{6C197C31-5601-4086-BD07-A73D01BEA881}" type="presOf" srcId="{E0B3C9A7-F489-4DC7-8ED2-25C221EF3CB0}" destId="{ECEF6678-5954-46CB-BBB8-B46BDE1CF3E7}" srcOrd="0" destOrd="0" presId="urn:microsoft.com/office/officeart/2018/2/layout/IconCircleList"/>
    <dgm:cxn modelId="{4A288832-B9E9-4B68-B55A-DADED014BA40}" type="presOf" srcId="{FF1A2BCF-E744-4D2B-AB8E-CE1D2DBBBE8E}" destId="{3F4BB196-0F0E-45A5-BECF-F32C842190EE}" srcOrd="0" destOrd="0" presId="urn:microsoft.com/office/officeart/2018/2/layout/IconCircleList"/>
    <dgm:cxn modelId="{9144E361-E2DF-4F80-B5E0-D60BB5004529}" type="presOf" srcId="{601BDFA8-5777-4B90-8CE6-945581187C62}" destId="{D3141DB2-4326-4D8E-8085-3FC1A0978CCE}" srcOrd="0" destOrd="0" presId="urn:microsoft.com/office/officeart/2018/2/layout/IconCircleList"/>
    <dgm:cxn modelId="{EDC001CF-A902-460A-9A96-CD9A473042EA}" type="presOf" srcId="{9E5ADD7F-947E-45FE-BF97-282A8971C131}" destId="{1135603F-D241-4499-AE5C-724DEFE61A32}" srcOrd="0" destOrd="0" presId="urn:microsoft.com/office/officeart/2018/2/layout/IconCircleList"/>
    <dgm:cxn modelId="{0C39A5DE-7459-4227-8E49-2E8B1B9F3CCB}" type="presOf" srcId="{01376632-56BE-47CF-A022-17ACDF937E92}" destId="{EFF8791C-1039-4346-AAAF-E2F4D899F988}" srcOrd="0" destOrd="0" presId="urn:microsoft.com/office/officeart/2018/2/layout/IconCircleList"/>
    <dgm:cxn modelId="{7B85FDDF-8B61-459C-92C9-270624E828FA}" srcId="{E0B3C9A7-F489-4DC7-8ED2-25C221EF3CB0}" destId="{9E5ADD7F-947E-45FE-BF97-282A8971C131}" srcOrd="3" destOrd="0" parTransId="{FB997FC1-5CF2-4307-90D8-02E0CB9E6E5B}" sibTransId="{D5E2D572-7830-43CB-B50E-D110E9807F1C}"/>
    <dgm:cxn modelId="{A16F13E0-47E7-45D6-8A02-A71F6254498E}" srcId="{E0B3C9A7-F489-4DC7-8ED2-25C221EF3CB0}" destId="{476DD351-09A8-4300-98C2-11A0099215D9}" srcOrd="0" destOrd="0" parTransId="{C10B6A3D-2D5E-42D8-9B9C-8D2A4957D103}" sibTransId="{E87832ED-A2FD-4B5D-893D-9107640A4914}"/>
    <dgm:cxn modelId="{D0A670E5-426A-4156-B784-621E9A78F7A1}" srcId="{E0B3C9A7-F489-4DC7-8ED2-25C221EF3CB0}" destId="{FF1A2BCF-E744-4D2B-AB8E-CE1D2DBBBE8E}" srcOrd="1" destOrd="0" parTransId="{EB097287-32AF-431E-B6A8-0378B878B0C6}" sibTransId="{9E19774B-6285-4343-8A4B-5D668BA0C12A}"/>
    <dgm:cxn modelId="{032A75FA-9AA9-4F47-8E6C-0461549B2396}" srcId="{E0B3C9A7-F489-4DC7-8ED2-25C221EF3CB0}" destId="{601BDFA8-5777-4B90-8CE6-945581187C62}" srcOrd="2" destOrd="0" parTransId="{6B772BC1-650E-44F8-833C-8263B26FA2AF}" sibTransId="{01376632-56BE-47CF-A022-17ACDF937E92}"/>
    <dgm:cxn modelId="{80DD1C21-B078-426D-A7D4-E72CA6CCC8CE}" type="presParOf" srcId="{ECEF6678-5954-46CB-BBB8-B46BDE1CF3E7}" destId="{D5A71867-1227-4F92-AA28-6DBAF1F46692}" srcOrd="0" destOrd="0" presId="urn:microsoft.com/office/officeart/2018/2/layout/IconCircleList"/>
    <dgm:cxn modelId="{7EA16EBC-D7B7-489D-96CD-BAD51B87A3F7}" type="presParOf" srcId="{D5A71867-1227-4F92-AA28-6DBAF1F46692}" destId="{1032C00D-984E-46D7-934D-2E2FDF89EB98}" srcOrd="0" destOrd="0" presId="urn:microsoft.com/office/officeart/2018/2/layout/IconCircleList"/>
    <dgm:cxn modelId="{919C1C02-5878-49DE-AEB7-1C47BC1CB1E5}" type="presParOf" srcId="{1032C00D-984E-46D7-934D-2E2FDF89EB98}" destId="{0AE72A52-DF60-41B2-9DBA-A9D247DC3B1C}" srcOrd="0" destOrd="0" presId="urn:microsoft.com/office/officeart/2018/2/layout/IconCircleList"/>
    <dgm:cxn modelId="{1666AE22-B0D2-4FD4-846C-31618339BA2D}" type="presParOf" srcId="{1032C00D-984E-46D7-934D-2E2FDF89EB98}" destId="{ED2356C9-ACA7-4E3A-B270-CE6547C1BBD3}" srcOrd="1" destOrd="0" presId="urn:microsoft.com/office/officeart/2018/2/layout/IconCircleList"/>
    <dgm:cxn modelId="{DA04FD59-A0C2-4F27-87CB-140143A3EA74}" type="presParOf" srcId="{1032C00D-984E-46D7-934D-2E2FDF89EB98}" destId="{C518E087-6DB2-4816-AF39-3D5556B30734}" srcOrd="2" destOrd="0" presId="urn:microsoft.com/office/officeart/2018/2/layout/IconCircleList"/>
    <dgm:cxn modelId="{46BA4C89-EDC2-4354-B6E5-284C105794D7}" type="presParOf" srcId="{1032C00D-984E-46D7-934D-2E2FDF89EB98}" destId="{12A4D7C2-2DC3-462A-AF94-2D8514ECFC47}" srcOrd="3" destOrd="0" presId="urn:microsoft.com/office/officeart/2018/2/layout/IconCircleList"/>
    <dgm:cxn modelId="{9734FB1B-3485-4871-A0B3-5F9C28A2621E}" type="presParOf" srcId="{D5A71867-1227-4F92-AA28-6DBAF1F46692}" destId="{67763093-31B2-4B59-B0F4-FD1BF4F0A4AF}" srcOrd="1" destOrd="0" presId="urn:microsoft.com/office/officeart/2018/2/layout/IconCircleList"/>
    <dgm:cxn modelId="{4310FCC1-8CA8-402D-B633-D7354C656141}" type="presParOf" srcId="{D5A71867-1227-4F92-AA28-6DBAF1F46692}" destId="{D1763641-0AB6-4710-A1CF-6B1F09468DF6}" srcOrd="2" destOrd="0" presId="urn:microsoft.com/office/officeart/2018/2/layout/IconCircleList"/>
    <dgm:cxn modelId="{1A577389-654D-4DF8-B25C-B39FF57FBAAF}" type="presParOf" srcId="{D1763641-0AB6-4710-A1CF-6B1F09468DF6}" destId="{43ACD6A3-369C-4441-B38C-9B5DE2EC5037}" srcOrd="0" destOrd="0" presId="urn:microsoft.com/office/officeart/2018/2/layout/IconCircleList"/>
    <dgm:cxn modelId="{F30B52AA-DD61-49B0-909A-B0C80AF2890D}" type="presParOf" srcId="{D1763641-0AB6-4710-A1CF-6B1F09468DF6}" destId="{D46731E4-26E1-4006-A7EA-B93BE1038B93}" srcOrd="1" destOrd="0" presId="urn:microsoft.com/office/officeart/2018/2/layout/IconCircleList"/>
    <dgm:cxn modelId="{5BF635D1-AFE9-470B-BD46-3DBE8386CCBC}" type="presParOf" srcId="{D1763641-0AB6-4710-A1CF-6B1F09468DF6}" destId="{7C423912-22BA-4017-BEB7-E89A004C5BD3}" srcOrd="2" destOrd="0" presId="urn:microsoft.com/office/officeart/2018/2/layout/IconCircleList"/>
    <dgm:cxn modelId="{86AF1D72-C34B-4771-9D0B-5E360932ED0E}" type="presParOf" srcId="{D1763641-0AB6-4710-A1CF-6B1F09468DF6}" destId="{3F4BB196-0F0E-45A5-BECF-F32C842190EE}" srcOrd="3" destOrd="0" presId="urn:microsoft.com/office/officeart/2018/2/layout/IconCircleList"/>
    <dgm:cxn modelId="{7C1701AD-D8FC-479E-B51F-E5E3CB2D6AA2}" type="presParOf" srcId="{D5A71867-1227-4F92-AA28-6DBAF1F46692}" destId="{2E7EE7A8-4825-4E35-AA2F-547A52F6B340}" srcOrd="3" destOrd="0" presId="urn:microsoft.com/office/officeart/2018/2/layout/IconCircleList"/>
    <dgm:cxn modelId="{8D6131C7-085E-495E-A284-A16AE1DC48B6}" type="presParOf" srcId="{D5A71867-1227-4F92-AA28-6DBAF1F46692}" destId="{73FA460A-198B-43D4-A026-A811349A95F6}" srcOrd="4" destOrd="0" presId="urn:microsoft.com/office/officeart/2018/2/layout/IconCircleList"/>
    <dgm:cxn modelId="{27EA3118-D8A4-4194-84C0-1506597D9CAD}" type="presParOf" srcId="{73FA460A-198B-43D4-A026-A811349A95F6}" destId="{541AB05C-2641-4F94-AEFD-071A81E89EC7}" srcOrd="0" destOrd="0" presId="urn:microsoft.com/office/officeart/2018/2/layout/IconCircleList"/>
    <dgm:cxn modelId="{F5B6D82A-327C-4D6F-AD32-445892504957}" type="presParOf" srcId="{73FA460A-198B-43D4-A026-A811349A95F6}" destId="{2E365DCA-0B48-440C-8C76-9C4A86FF29A8}" srcOrd="1" destOrd="0" presId="urn:microsoft.com/office/officeart/2018/2/layout/IconCircleList"/>
    <dgm:cxn modelId="{4BA0E7F3-399B-4ACD-9380-8D22EF26A5E7}" type="presParOf" srcId="{73FA460A-198B-43D4-A026-A811349A95F6}" destId="{39090169-0531-48DE-BE17-F4F1D898543D}" srcOrd="2" destOrd="0" presId="urn:microsoft.com/office/officeart/2018/2/layout/IconCircleList"/>
    <dgm:cxn modelId="{B92EBC5D-301B-4AF0-9131-97D7D63AB967}" type="presParOf" srcId="{73FA460A-198B-43D4-A026-A811349A95F6}" destId="{D3141DB2-4326-4D8E-8085-3FC1A0978CCE}" srcOrd="3" destOrd="0" presId="urn:microsoft.com/office/officeart/2018/2/layout/IconCircleList"/>
    <dgm:cxn modelId="{B0C1709E-D99F-4BA3-A449-EAF92E758EEC}" type="presParOf" srcId="{D5A71867-1227-4F92-AA28-6DBAF1F46692}" destId="{EFF8791C-1039-4346-AAAF-E2F4D899F988}" srcOrd="5" destOrd="0" presId="urn:microsoft.com/office/officeart/2018/2/layout/IconCircleList"/>
    <dgm:cxn modelId="{A1B15F68-517F-4950-81B9-557079CC9B36}" type="presParOf" srcId="{D5A71867-1227-4F92-AA28-6DBAF1F46692}" destId="{BBFE5CA1-0149-4139-9454-E057A2B6EF7B}" srcOrd="6" destOrd="0" presId="urn:microsoft.com/office/officeart/2018/2/layout/IconCircleList"/>
    <dgm:cxn modelId="{2031779E-CD59-424A-AC59-7B298378B745}" type="presParOf" srcId="{BBFE5CA1-0149-4139-9454-E057A2B6EF7B}" destId="{2FF9AFB7-3B5B-4E2B-879B-9548D6E78831}" srcOrd="0" destOrd="0" presId="urn:microsoft.com/office/officeart/2018/2/layout/IconCircleList"/>
    <dgm:cxn modelId="{73D24428-3769-4E15-AFA6-20557A103F79}" type="presParOf" srcId="{BBFE5CA1-0149-4139-9454-E057A2B6EF7B}" destId="{E9B16B5A-C569-4F10-9F77-1259A721CB6A}" srcOrd="1" destOrd="0" presId="urn:microsoft.com/office/officeart/2018/2/layout/IconCircleList"/>
    <dgm:cxn modelId="{EDA4D2AC-C63F-4A99-BB01-E281DF94969B}" type="presParOf" srcId="{BBFE5CA1-0149-4139-9454-E057A2B6EF7B}" destId="{F2FA5EBD-B944-41FB-B87E-22FF379635DE}" srcOrd="2" destOrd="0" presId="urn:microsoft.com/office/officeart/2018/2/layout/IconCircleList"/>
    <dgm:cxn modelId="{AC5B2C70-99DA-4DD4-A23C-C1E481450FAB}" type="presParOf" srcId="{BBFE5CA1-0149-4139-9454-E057A2B6EF7B}" destId="{1135603F-D241-4499-AE5C-724DEFE61A32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66C01E-6039-49C6-AA4F-B8993CF180EB}">
      <dsp:nvSpPr>
        <dsp:cNvPr id="0" name=""/>
        <dsp:cNvSpPr/>
      </dsp:nvSpPr>
      <dsp:spPr>
        <a:xfrm>
          <a:off x="0" y="4307"/>
          <a:ext cx="6364224" cy="9175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9B74EB-B83A-49F4-9412-A2639599C621}">
      <dsp:nvSpPr>
        <dsp:cNvPr id="0" name=""/>
        <dsp:cNvSpPr/>
      </dsp:nvSpPr>
      <dsp:spPr>
        <a:xfrm>
          <a:off x="277554" y="210753"/>
          <a:ext cx="504644" cy="50464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A21DDA-72E3-44DA-A132-96C0C82C576C}">
      <dsp:nvSpPr>
        <dsp:cNvPr id="0" name=""/>
        <dsp:cNvSpPr/>
      </dsp:nvSpPr>
      <dsp:spPr>
        <a:xfrm>
          <a:off x="1059754" y="4307"/>
          <a:ext cx="5304469" cy="917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06" tIns="97106" rIns="97106" bIns="9710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Expanding on flows</a:t>
          </a:r>
        </a:p>
      </dsp:txBody>
      <dsp:txXfrm>
        <a:off x="1059754" y="4307"/>
        <a:ext cx="5304469" cy="917536"/>
      </dsp:txXfrm>
    </dsp:sp>
    <dsp:sp modelId="{271B1860-D520-4A9E-B42C-5058AF901A2A}">
      <dsp:nvSpPr>
        <dsp:cNvPr id="0" name=""/>
        <dsp:cNvSpPr/>
      </dsp:nvSpPr>
      <dsp:spPr>
        <a:xfrm>
          <a:off x="0" y="1151227"/>
          <a:ext cx="6364224" cy="9175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FA319E-F27A-4123-B5EC-79425046DAE0}">
      <dsp:nvSpPr>
        <dsp:cNvPr id="0" name=""/>
        <dsp:cNvSpPr/>
      </dsp:nvSpPr>
      <dsp:spPr>
        <a:xfrm>
          <a:off x="277554" y="1357673"/>
          <a:ext cx="504644" cy="50464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BEE737-5A69-44A4-B93D-E4E4BD111A74}">
      <dsp:nvSpPr>
        <dsp:cNvPr id="0" name=""/>
        <dsp:cNvSpPr/>
      </dsp:nvSpPr>
      <dsp:spPr>
        <a:xfrm>
          <a:off x="1059754" y="1151227"/>
          <a:ext cx="5304469" cy="917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06" tIns="97106" rIns="97106" bIns="9710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Modify and Enrich your Flows</a:t>
          </a:r>
        </a:p>
      </dsp:txBody>
      <dsp:txXfrm>
        <a:off x="1059754" y="1151227"/>
        <a:ext cx="5304469" cy="917536"/>
      </dsp:txXfrm>
    </dsp:sp>
    <dsp:sp modelId="{C2E46231-6C38-4D03-92B9-D6AAE882182B}">
      <dsp:nvSpPr>
        <dsp:cNvPr id="0" name=""/>
        <dsp:cNvSpPr/>
      </dsp:nvSpPr>
      <dsp:spPr>
        <a:xfrm>
          <a:off x="0" y="2298147"/>
          <a:ext cx="6364224" cy="9175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6E1986-AF9F-49E8-8407-9170E7C77AA5}">
      <dsp:nvSpPr>
        <dsp:cNvPr id="0" name=""/>
        <dsp:cNvSpPr/>
      </dsp:nvSpPr>
      <dsp:spPr>
        <a:xfrm>
          <a:off x="277554" y="2504593"/>
          <a:ext cx="504644" cy="50464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28C454-881A-4A8D-86D7-CF1917B8FBFB}">
      <dsp:nvSpPr>
        <dsp:cNvPr id="0" name=""/>
        <dsp:cNvSpPr/>
      </dsp:nvSpPr>
      <dsp:spPr>
        <a:xfrm>
          <a:off x="1059754" y="2298147"/>
          <a:ext cx="5304469" cy="917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06" tIns="97106" rIns="97106" bIns="9710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Automation with Connectors and APIs</a:t>
          </a:r>
        </a:p>
      </dsp:txBody>
      <dsp:txXfrm>
        <a:off x="1059754" y="2298147"/>
        <a:ext cx="5304469" cy="917536"/>
      </dsp:txXfrm>
    </dsp:sp>
    <dsp:sp modelId="{83121409-58DA-44AA-80BB-9C1FE2AF018C}">
      <dsp:nvSpPr>
        <dsp:cNvPr id="0" name=""/>
        <dsp:cNvSpPr/>
      </dsp:nvSpPr>
      <dsp:spPr>
        <a:xfrm>
          <a:off x="0" y="3445068"/>
          <a:ext cx="6364224" cy="9175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09B739-01A3-4C78-942F-BAED79876359}">
      <dsp:nvSpPr>
        <dsp:cNvPr id="0" name=""/>
        <dsp:cNvSpPr/>
      </dsp:nvSpPr>
      <dsp:spPr>
        <a:xfrm>
          <a:off x="277554" y="3651513"/>
          <a:ext cx="504644" cy="50464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11653D-6952-43F5-BC8C-C5E451E9269B}">
      <dsp:nvSpPr>
        <dsp:cNvPr id="0" name=""/>
        <dsp:cNvSpPr/>
      </dsp:nvSpPr>
      <dsp:spPr>
        <a:xfrm>
          <a:off x="1059754" y="3445068"/>
          <a:ext cx="5304469" cy="917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06" tIns="97106" rIns="97106" bIns="9710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Practical Work – Complex Scenarios</a:t>
          </a:r>
        </a:p>
      </dsp:txBody>
      <dsp:txXfrm>
        <a:off x="1059754" y="3445068"/>
        <a:ext cx="5304469" cy="917536"/>
      </dsp:txXfrm>
    </dsp:sp>
    <dsp:sp modelId="{1D00DAF9-E8CB-4577-946E-0785A103095D}">
      <dsp:nvSpPr>
        <dsp:cNvPr id="0" name=""/>
        <dsp:cNvSpPr/>
      </dsp:nvSpPr>
      <dsp:spPr>
        <a:xfrm>
          <a:off x="0" y="4591988"/>
          <a:ext cx="6364224" cy="9175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31CD12-1390-4AD1-8C98-8AE8115C8AA7}">
      <dsp:nvSpPr>
        <dsp:cNvPr id="0" name=""/>
        <dsp:cNvSpPr/>
      </dsp:nvSpPr>
      <dsp:spPr>
        <a:xfrm>
          <a:off x="277554" y="4798433"/>
          <a:ext cx="504644" cy="50464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5F3E5A-AD72-423A-8950-28EF140D9828}">
      <dsp:nvSpPr>
        <dsp:cNvPr id="0" name=""/>
        <dsp:cNvSpPr/>
      </dsp:nvSpPr>
      <dsp:spPr>
        <a:xfrm>
          <a:off x="1059754" y="4591988"/>
          <a:ext cx="5304469" cy="917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06" tIns="97106" rIns="97106" bIns="9710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Data Management and Security </a:t>
          </a:r>
        </a:p>
      </dsp:txBody>
      <dsp:txXfrm>
        <a:off x="1059754" y="4591988"/>
        <a:ext cx="5304469" cy="9175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E72A52-DF60-41B2-9DBA-A9D247DC3B1C}">
      <dsp:nvSpPr>
        <dsp:cNvPr id="0" name=""/>
        <dsp:cNvSpPr/>
      </dsp:nvSpPr>
      <dsp:spPr>
        <a:xfrm>
          <a:off x="212335" y="472457"/>
          <a:ext cx="1335915" cy="133591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2356C9-ACA7-4E3A-B270-CE6547C1BBD3}">
      <dsp:nvSpPr>
        <dsp:cNvPr id="0" name=""/>
        <dsp:cNvSpPr/>
      </dsp:nvSpPr>
      <dsp:spPr>
        <a:xfrm>
          <a:off x="492877" y="752999"/>
          <a:ext cx="774830" cy="7748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A4D7C2-2DC3-462A-AF94-2D8514ECFC47}">
      <dsp:nvSpPr>
        <dsp:cNvPr id="0" name=""/>
        <dsp:cNvSpPr/>
      </dsp:nvSpPr>
      <dsp:spPr>
        <a:xfrm>
          <a:off x="1834517" y="472457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Optimize your business processes across your organization by automating repetitive tasks</a:t>
          </a:r>
        </a:p>
      </dsp:txBody>
      <dsp:txXfrm>
        <a:off x="1834517" y="472457"/>
        <a:ext cx="3148942" cy="1335915"/>
      </dsp:txXfrm>
    </dsp:sp>
    <dsp:sp modelId="{43ACD6A3-369C-4441-B38C-9B5DE2EC5037}">
      <dsp:nvSpPr>
        <dsp:cNvPr id="0" name=""/>
        <dsp:cNvSpPr/>
      </dsp:nvSpPr>
      <dsp:spPr>
        <a:xfrm>
          <a:off x="5532139" y="472457"/>
          <a:ext cx="1335915" cy="133591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6731E4-26E1-4006-A7EA-B93BE1038B93}">
      <dsp:nvSpPr>
        <dsp:cNvPr id="0" name=""/>
        <dsp:cNvSpPr/>
      </dsp:nvSpPr>
      <dsp:spPr>
        <a:xfrm>
          <a:off x="5812681" y="752999"/>
          <a:ext cx="774830" cy="7748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4BB196-0F0E-45A5-BECF-F32C842190EE}">
      <dsp:nvSpPr>
        <dsp:cNvPr id="0" name=""/>
        <dsp:cNvSpPr/>
      </dsp:nvSpPr>
      <dsp:spPr>
        <a:xfrm>
          <a:off x="7154322" y="472457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Create your own flow from scratch, or a template</a:t>
          </a:r>
        </a:p>
      </dsp:txBody>
      <dsp:txXfrm>
        <a:off x="7154322" y="472457"/>
        <a:ext cx="3148942" cy="1335915"/>
      </dsp:txXfrm>
    </dsp:sp>
    <dsp:sp modelId="{541AB05C-2641-4F94-AEFD-071A81E89EC7}">
      <dsp:nvSpPr>
        <dsp:cNvPr id="0" name=""/>
        <dsp:cNvSpPr/>
      </dsp:nvSpPr>
      <dsp:spPr>
        <a:xfrm>
          <a:off x="212335" y="2549151"/>
          <a:ext cx="1335915" cy="133591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365DCA-0B48-440C-8C76-9C4A86FF29A8}">
      <dsp:nvSpPr>
        <dsp:cNvPr id="0" name=""/>
        <dsp:cNvSpPr/>
      </dsp:nvSpPr>
      <dsp:spPr>
        <a:xfrm>
          <a:off x="492877" y="2829693"/>
          <a:ext cx="774830" cy="77483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141DB2-4326-4D8E-8085-3FC1A0978CCE}">
      <dsp:nvSpPr>
        <dsp:cNvPr id="0" name=""/>
        <dsp:cNvSpPr/>
      </dsp:nvSpPr>
      <dsp:spPr>
        <a:xfrm>
          <a:off x="1834517" y="2549151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/>
            <a:t>Managing and editing existing flows</a:t>
          </a:r>
          <a:endParaRPr lang="en-US" sz="2000" kern="1200"/>
        </a:p>
      </dsp:txBody>
      <dsp:txXfrm>
        <a:off x="1834517" y="2549151"/>
        <a:ext cx="3148942" cy="1335915"/>
      </dsp:txXfrm>
    </dsp:sp>
    <dsp:sp modelId="{2FF9AFB7-3B5B-4E2B-879B-9548D6E78831}">
      <dsp:nvSpPr>
        <dsp:cNvPr id="0" name=""/>
        <dsp:cNvSpPr/>
      </dsp:nvSpPr>
      <dsp:spPr>
        <a:xfrm>
          <a:off x="5532139" y="2549151"/>
          <a:ext cx="1335915" cy="133591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B16B5A-C569-4F10-9F77-1259A721CB6A}">
      <dsp:nvSpPr>
        <dsp:cNvPr id="0" name=""/>
        <dsp:cNvSpPr/>
      </dsp:nvSpPr>
      <dsp:spPr>
        <a:xfrm>
          <a:off x="5812681" y="2829693"/>
          <a:ext cx="774830" cy="77483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35603F-D241-4499-AE5C-724DEFE61A32}">
      <dsp:nvSpPr>
        <dsp:cNvPr id="0" name=""/>
        <dsp:cNvSpPr/>
      </dsp:nvSpPr>
      <dsp:spPr>
        <a:xfrm>
          <a:off x="7154322" y="2549151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/>
            <a:t>Best practices </a:t>
          </a:r>
          <a:endParaRPr lang="en-US" sz="2000" kern="1200"/>
        </a:p>
      </dsp:txBody>
      <dsp:txXfrm>
        <a:off x="7154322" y="2549151"/>
        <a:ext cx="3148942" cy="13359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2BA5ADA-29B0-9947-2866-64F870C1A1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1C9876-55F7-43F9-C729-D65E0686E6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6F9C0-988E-438B-87A0-198BF42BF0AB}" type="datetimeFigureOut">
              <a:rPr lang="en-CA" smtClean="0"/>
              <a:t>2024-12-12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53A3D5-A3DF-E2D7-7348-6A814CCA959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24BCFB-8467-EA19-CFBC-700054A4F29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4F4FC-7D57-4FF9-800A-19B7C53082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48867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1543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24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72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210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71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86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83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767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433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172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31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07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526E0BFB-CDF1-4990-8C11-AC849311E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9AAC69-12F0-DE32-E551-F9175DA5C4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888"/>
          <a:stretch/>
        </p:blipFill>
        <p:spPr>
          <a:xfrm>
            <a:off x="-2" y="10"/>
            <a:ext cx="8668512" cy="685799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6069A1F8-9BEB-4786-9694-FC48B2D75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788244" y="0"/>
            <a:ext cx="940375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0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FD78CD-3A10-4EF4-3010-A9AA1D648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8600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en-US" sz="4800">
                <a:solidFill>
                  <a:schemeClr val="bg1"/>
                </a:solidFill>
              </a:rPr>
              <a:t>Power Automate</a:t>
            </a:r>
            <a:br>
              <a:rPr lang="en-US" sz="4800">
                <a:solidFill>
                  <a:schemeClr val="bg1"/>
                </a:solidFill>
              </a:rPr>
            </a:br>
            <a:r>
              <a:rPr lang="en-US" sz="4800">
                <a:solidFill>
                  <a:schemeClr val="bg1"/>
                </a:solidFill>
              </a:rPr>
              <a:t>Intermediate </a:t>
            </a:r>
            <a:endParaRPr lang="en-CA" sz="48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5783C-F6A5-453D-6EC3-CB18A46006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8600" y="4872922"/>
            <a:ext cx="4023360" cy="1208141"/>
          </a:xfrm>
        </p:spPr>
        <p:txBody>
          <a:bodyPr>
            <a:normAutofit/>
          </a:bodyPr>
          <a:lstStyle/>
          <a:p>
            <a:endParaRPr lang="en-CA" sz="2000" dirty="0">
              <a:solidFill>
                <a:schemeClr val="bg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chemeClr val="bg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B40D842B-7A61-2A7D-4CDD-0B3EF759BC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22" y="6302093"/>
            <a:ext cx="346980" cy="3503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70938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020B46-F196-2A43-A88A-5207C6444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dirty="0"/>
              <a:t>Agenda</a:t>
            </a:r>
            <a:endParaRPr lang="en-CA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9E3F8B4-7302-5266-2AE9-E149353154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8071827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6579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83FE9F-30B6-5B3D-7F1C-E6F97B234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US" dirty="0"/>
              <a:t>Recap</a:t>
            </a:r>
            <a:endParaRPr lang="en-CA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9144"/>
          </a:xfrm>
          <a:prstGeom prst="rect">
            <a:avLst/>
          </a:prstGeom>
          <a:solidFill>
            <a:schemeClr val="tx1">
              <a:lumMod val="65000"/>
              <a:lumOff val="35000"/>
              <a:alpha val="30000"/>
            </a:schemeClr>
          </a:solidFill>
          <a:ln w="9525">
            <a:solidFill>
              <a:schemeClr val="tx1">
                <a:lumMod val="65000"/>
                <a:lumOff val="35000"/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6652B2BC-A59F-9099-D81B-920BB548E6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353275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9888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centBoxVTI">
  <a:themeElements>
    <a:clrScheme name="AnalogousFromDarkSeedLeftStep">
      <a:dk1>
        <a:srgbClr val="000000"/>
      </a:dk1>
      <a:lt1>
        <a:srgbClr val="FFFFFF"/>
      </a:lt1>
      <a:dk2>
        <a:srgbClr val="231B31"/>
      </a:dk2>
      <a:lt2>
        <a:srgbClr val="F0F3F2"/>
      </a:lt2>
      <a:accent1>
        <a:srgbClr val="E7295A"/>
      </a:accent1>
      <a:accent2>
        <a:srgbClr val="D51797"/>
      </a:accent2>
      <a:accent3>
        <a:srgbClr val="D629E7"/>
      </a:accent3>
      <a:accent4>
        <a:srgbClr val="7517D5"/>
      </a:accent4>
      <a:accent5>
        <a:srgbClr val="3729E7"/>
      </a:accent5>
      <a:accent6>
        <a:srgbClr val="1758D5"/>
      </a:accent6>
      <a:hlink>
        <a:srgbClr val="7055C6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5423</TotalTime>
  <Words>56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Avenir Next LT Pro</vt:lpstr>
      <vt:lpstr>Calibri</vt:lpstr>
      <vt:lpstr>AccentBoxVTI</vt:lpstr>
      <vt:lpstr>Power Automate Intermediate </vt:lpstr>
      <vt:lpstr>Agenda</vt:lpstr>
      <vt:lpstr>Recap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Vikrant Bhasin</dc:creator>
  <cp:lastModifiedBy>Vikrant Bhasin</cp:lastModifiedBy>
  <cp:revision>1</cp:revision>
  <dcterms:created xsi:type="dcterms:W3CDTF">2024-12-12T20:43:43Z</dcterms:created>
  <dcterms:modified xsi:type="dcterms:W3CDTF">2024-12-16T15:07:13Z</dcterms:modified>
</cp:coreProperties>
</file>