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C458A0-A97F-4EC4-9930-C4237C0D9E91}" v="9" dt="2024-10-22T12:55:57.9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7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krant Bhasin" userId="20ffbeb2466cf876" providerId="LiveId" clId="{11C458A0-A97F-4EC4-9930-C4237C0D9E91}"/>
    <pc:docChg chg="custSel addSld modSld">
      <pc:chgData name="Vikrant Bhasin" userId="20ffbeb2466cf876" providerId="LiveId" clId="{11C458A0-A97F-4EC4-9930-C4237C0D9E91}" dt="2024-11-18T20:06:43.309" v="339" actId="20577"/>
      <pc:docMkLst>
        <pc:docMk/>
      </pc:docMkLst>
      <pc:sldChg chg="modTransition">
        <pc:chgData name="Vikrant Bhasin" userId="20ffbeb2466cf876" providerId="LiveId" clId="{11C458A0-A97F-4EC4-9930-C4237C0D9E91}" dt="2024-10-22T12:55:51.220" v="136"/>
        <pc:sldMkLst>
          <pc:docMk/>
          <pc:sldMk cId="1370638705" sldId="257"/>
        </pc:sldMkLst>
      </pc:sldChg>
      <pc:sldChg chg="modTransition">
        <pc:chgData name="Vikrant Bhasin" userId="20ffbeb2466cf876" providerId="LiveId" clId="{11C458A0-A97F-4EC4-9930-C4237C0D9E91}" dt="2024-10-22T12:55:54.817" v="137"/>
        <pc:sldMkLst>
          <pc:docMk/>
          <pc:sldMk cId="390462508" sldId="258"/>
        </pc:sldMkLst>
      </pc:sldChg>
      <pc:sldChg chg="addSp delSp modSp new mod modTransition setBg">
        <pc:chgData name="Vikrant Bhasin" userId="20ffbeb2466cf876" providerId="LiveId" clId="{11C458A0-A97F-4EC4-9930-C4237C0D9E91}" dt="2024-10-22T12:55:57.925" v="138"/>
        <pc:sldMkLst>
          <pc:docMk/>
          <pc:sldMk cId="610368557" sldId="259"/>
        </pc:sldMkLst>
        <pc:spChg chg="mod">
          <ac:chgData name="Vikrant Bhasin" userId="20ffbeb2466cf876" providerId="LiveId" clId="{11C458A0-A97F-4EC4-9930-C4237C0D9E91}" dt="2024-10-22T12:54:56.223" v="129" actId="26606"/>
          <ac:spMkLst>
            <pc:docMk/>
            <pc:sldMk cId="610368557" sldId="259"/>
            <ac:spMk id="2" creationId="{B4FE896C-3506-BB09-63DA-799D921753EE}"/>
          </ac:spMkLst>
        </pc:spChg>
        <pc:spChg chg="del mod">
          <ac:chgData name="Vikrant Bhasin" userId="20ffbeb2466cf876" providerId="LiveId" clId="{11C458A0-A97F-4EC4-9930-C4237C0D9E91}" dt="2024-10-22T12:54:26.105" v="128" actId="26606"/>
          <ac:spMkLst>
            <pc:docMk/>
            <pc:sldMk cId="610368557" sldId="259"/>
            <ac:spMk id="3" creationId="{AE097077-E841-30BD-0E7F-303C55C6D9EF}"/>
          </ac:spMkLst>
        </pc:spChg>
        <pc:spChg chg="add del">
          <ac:chgData name="Vikrant Bhasin" userId="20ffbeb2466cf876" providerId="LiveId" clId="{11C458A0-A97F-4EC4-9930-C4237C0D9E91}" dt="2024-10-22T12:54:26.105" v="128" actId="26606"/>
          <ac:spMkLst>
            <pc:docMk/>
            <pc:sldMk cId="610368557" sldId="259"/>
            <ac:spMk id="8" creationId="{979E27D9-03C7-44E2-9FF8-15D0C8506AF7}"/>
          </ac:spMkLst>
        </pc:spChg>
        <pc:spChg chg="add del">
          <ac:chgData name="Vikrant Bhasin" userId="20ffbeb2466cf876" providerId="LiveId" clId="{11C458A0-A97F-4EC4-9930-C4237C0D9E91}" dt="2024-10-22T12:54:26.105" v="128" actId="26606"/>
          <ac:spMkLst>
            <pc:docMk/>
            <pc:sldMk cId="610368557" sldId="259"/>
            <ac:spMk id="10" creationId="{EEBF1590-3B36-48EE-A89D-3B6F3CB256AB}"/>
          </ac:spMkLst>
        </pc:spChg>
        <pc:spChg chg="add del">
          <ac:chgData name="Vikrant Bhasin" userId="20ffbeb2466cf876" providerId="LiveId" clId="{11C458A0-A97F-4EC4-9930-C4237C0D9E91}" dt="2024-10-22T12:54:26.105" v="128" actId="26606"/>
          <ac:spMkLst>
            <pc:docMk/>
            <pc:sldMk cId="610368557" sldId="259"/>
            <ac:spMk id="12" creationId="{AC8F6C8C-AB5A-4548-942D-E3FD40ACBC49}"/>
          </ac:spMkLst>
        </pc:spChg>
        <pc:spChg chg="add del">
          <ac:chgData name="Vikrant Bhasin" userId="20ffbeb2466cf876" providerId="LiveId" clId="{11C458A0-A97F-4EC4-9930-C4237C0D9E91}" dt="2024-10-22T12:54:56.223" v="129" actId="26606"/>
          <ac:spMkLst>
            <pc:docMk/>
            <pc:sldMk cId="610368557" sldId="259"/>
            <ac:spMk id="18" creationId="{81D377EB-C9D2-4ED0-86A6-740A297E3EAC}"/>
          </ac:spMkLst>
        </pc:spChg>
        <pc:spChg chg="add del">
          <ac:chgData name="Vikrant Bhasin" userId="20ffbeb2466cf876" providerId="LiveId" clId="{11C458A0-A97F-4EC4-9930-C4237C0D9E91}" dt="2024-10-22T12:54:56.223" v="129" actId="26606"/>
          <ac:spMkLst>
            <pc:docMk/>
            <pc:sldMk cId="610368557" sldId="259"/>
            <ac:spMk id="20" creationId="{066346BE-FDB4-4772-A696-0719490ABD64}"/>
          </ac:spMkLst>
        </pc:spChg>
        <pc:spChg chg="add del">
          <ac:chgData name="Vikrant Bhasin" userId="20ffbeb2466cf876" providerId="LiveId" clId="{11C458A0-A97F-4EC4-9930-C4237C0D9E91}" dt="2024-10-22T12:54:56.223" v="129" actId="26606"/>
          <ac:spMkLst>
            <pc:docMk/>
            <pc:sldMk cId="610368557" sldId="259"/>
            <ac:spMk id="22" creationId="{FB92FFCE-0C90-454E-AA25-D4EE9A6C39C5}"/>
          </ac:spMkLst>
        </pc:spChg>
        <pc:spChg chg="add">
          <ac:chgData name="Vikrant Bhasin" userId="20ffbeb2466cf876" providerId="LiveId" clId="{11C458A0-A97F-4EC4-9930-C4237C0D9E91}" dt="2024-10-22T12:54:56.223" v="129" actId="26606"/>
          <ac:spMkLst>
            <pc:docMk/>
            <pc:sldMk cId="610368557" sldId="259"/>
            <ac:spMk id="27" creationId="{955A2079-FA98-4876-80F0-72364A7D2EA4}"/>
          </ac:spMkLst>
        </pc:spChg>
        <pc:graphicFrameChg chg="add mod modGraphic">
          <ac:chgData name="Vikrant Bhasin" userId="20ffbeb2466cf876" providerId="LiveId" clId="{11C458A0-A97F-4EC4-9930-C4237C0D9E91}" dt="2024-10-22T12:55:18.943" v="135" actId="20577"/>
          <ac:graphicFrameMkLst>
            <pc:docMk/>
            <pc:sldMk cId="610368557" sldId="259"/>
            <ac:graphicFrameMk id="14" creationId="{C578AFFD-8FDA-9D40-9E61-95C0F26CFD0D}"/>
          </ac:graphicFrameMkLst>
        </pc:graphicFrameChg>
      </pc:sldChg>
      <pc:sldChg chg="addSp delSp modSp new mod setBg">
        <pc:chgData name="Vikrant Bhasin" userId="20ffbeb2466cf876" providerId="LiveId" clId="{11C458A0-A97F-4EC4-9930-C4237C0D9E91}" dt="2024-11-18T20:06:43.309" v="339" actId="20577"/>
        <pc:sldMkLst>
          <pc:docMk/>
          <pc:sldMk cId="2753651121" sldId="260"/>
        </pc:sldMkLst>
        <pc:spChg chg="mod">
          <ac:chgData name="Vikrant Bhasin" userId="20ffbeb2466cf876" providerId="LiveId" clId="{11C458A0-A97F-4EC4-9930-C4237C0D9E91}" dt="2024-11-18T20:06:43.309" v="339" actId="20577"/>
          <ac:spMkLst>
            <pc:docMk/>
            <pc:sldMk cId="2753651121" sldId="260"/>
            <ac:spMk id="2" creationId="{4D14F0A3-21F4-FD3C-7D1B-4D238221CD24}"/>
          </ac:spMkLst>
        </pc:spChg>
        <pc:spChg chg="del mod">
          <ac:chgData name="Vikrant Bhasin" userId="20ffbeb2466cf876" providerId="LiveId" clId="{11C458A0-A97F-4EC4-9930-C4237C0D9E91}" dt="2024-11-18T20:05:04.342" v="323" actId="26606"/>
          <ac:spMkLst>
            <pc:docMk/>
            <pc:sldMk cId="2753651121" sldId="260"/>
            <ac:spMk id="3" creationId="{E4F4943D-1F5E-62C6-CEF4-50EF756585CC}"/>
          </ac:spMkLst>
        </pc:spChg>
        <pc:spChg chg="add">
          <ac:chgData name="Vikrant Bhasin" userId="20ffbeb2466cf876" providerId="LiveId" clId="{11C458A0-A97F-4EC4-9930-C4237C0D9E91}" dt="2024-11-18T20:05:04.342" v="323" actId="26606"/>
          <ac:spMkLst>
            <pc:docMk/>
            <pc:sldMk cId="2753651121" sldId="260"/>
            <ac:spMk id="9" creationId="{35DB3719-6FDC-4E5D-891D-FF40B7300F64}"/>
          </ac:spMkLst>
        </pc:spChg>
        <pc:spChg chg="add">
          <ac:chgData name="Vikrant Bhasin" userId="20ffbeb2466cf876" providerId="LiveId" clId="{11C458A0-A97F-4EC4-9930-C4237C0D9E91}" dt="2024-11-18T20:05:04.342" v="323" actId="26606"/>
          <ac:spMkLst>
            <pc:docMk/>
            <pc:sldMk cId="2753651121" sldId="260"/>
            <ac:spMk id="11" creationId="{E0CBAC23-2E3F-4A90-BA59-F8299F6A5439}"/>
          </ac:spMkLst>
        </pc:spChg>
        <pc:graphicFrameChg chg="add">
          <ac:chgData name="Vikrant Bhasin" userId="20ffbeb2466cf876" providerId="LiveId" clId="{11C458A0-A97F-4EC4-9930-C4237C0D9E91}" dt="2024-11-18T20:05:04.342" v="323" actId="26606"/>
          <ac:graphicFrameMkLst>
            <pc:docMk/>
            <pc:sldMk cId="2753651121" sldId="260"/>
            <ac:graphicFrameMk id="5" creationId="{2944AE72-673F-94A8-9932-121B314E435C}"/>
          </ac:graphicFrameMkLst>
        </pc:graphicFrame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C35B6D-E82C-49EF-A2A5-1A0B4F7F4584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593FA41D-3556-4F56-955E-F1D44721270D}">
      <dgm:prSet/>
      <dgm:spPr/>
      <dgm:t>
        <a:bodyPr/>
        <a:lstStyle/>
        <a:p>
          <a:pPr>
            <a:defRPr cap="all"/>
          </a:pPr>
          <a:r>
            <a:rPr lang="en-CA"/>
            <a:t>Repetitive tasks</a:t>
          </a:r>
          <a:endParaRPr lang="en-US"/>
        </a:p>
      </dgm:t>
    </dgm:pt>
    <dgm:pt modelId="{CB3E09D1-30FA-4268-9964-63A20355CEE1}" type="parTrans" cxnId="{8CE6636C-BE76-4C0A-BDAF-E11A05AA1380}">
      <dgm:prSet/>
      <dgm:spPr/>
      <dgm:t>
        <a:bodyPr/>
        <a:lstStyle/>
        <a:p>
          <a:endParaRPr lang="en-US"/>
        </a:p>
      </dgm:t>
    </dgm:pt>
    <dgm:pt modelId="{BF65F91A-A37F-4B51-BCF0-1703ECAE92A3}" type="sibTrans" cxnId="{8CE6636C-BE76-4C0A-BDAF-E11A05AA1380}">
      <dgm:prSet/>
      <dgm:spPr/>
      <dgm:t>
        <a:bodyPr/>
        <a:lstStyle/>
        <a:p>
          <a:endParaRPr lang="en-US"/>
        </a:p>
      </dgm:t>
    </dgm:pt>
    <dgm:pt modelId="{A5A0114B-9614-4099-93D6-45B869B56671}">
      <dgm:prSet/>
      <dgm:spPr/>
      <dgm:t>
        <a:bodyPr/>
        <a:lstStyle/>
        <a:p>
          <a:pPr>
            <a:defRPr cap="all"/>
          </a:pPr>
          <a:r>
            <a:rPr lang="en-CA"/>
            <a:t>Time-consuming tasks</a:t>
          </a:r>
          <a:endParaRPr lang="en-US"/>
        </a:p>
      </dgm:t>
    </dgm:pt>
    <dgm:pt modelId="{2337D083-F237-443A-8CE7-71BD779171D0}" type="parTrans" cxnId="{D0B3E9AA-19E6-4B72-9662-FFD71C267318}">
      <dgm:prSet/>
      <dgm:spPr/>
      <dgm:t>
        <a:bodyPr/>
        <a:lstStyle/>
        <a:p>
          <a:endParaRPr lang="en-US"/>
        </a:p>
      </dgm:t>
    </dgm:pt>
    <dgm:pt modelId="{AD871166-0EB9-4AC8-9341-515E569863A2}" type="sibTrans" cxnId="{D0B3E9AA-19E6-4B72-9662-FFD71C267318}">
      <dgm:prSet/>
      <dgm:spPr/>
      <dgm:t>
        <a:bodyPr/>
        <a:lstStyle/>
        <a:p>
          <a:endParaRPr lang="en-US"/>
        </a:p>
      </dgm:t>
    </dgm:pt>
    <dgm:pt modelId="{776A310F-1313-46DA-9819-C82E37D45E9C}">
      <dgm:prSet/>
      <dgm:spPr/>
      <dgm:t>
        <a:bodyPr/>
        <a:lstStyle/>
        <a:p>
          <a:pPr>
            <a:defRPr cap="all"/>
          </a:pPr>
          <a:r>
            <a:rPr lang="en-CA"/>
            <a:t>Demanding tasks</a:t>
          </a:r>
          <a:endParaRPr lang="en-US"/>
        </a:p>
      </dgm:t>
    </dgm:pt>
    <dgm:pt modelId="{E536BB25-D8AF-4AD4-8825-91364FDA427E}" type="parTrans" cxnId="{B29E2980-B9F4-44EE-985A-A0AC66813A94}">
      <dgm:prSet/>
      <dgm:spPr/>
      <dgm:t>
        <a:bodyPr/>
        <a:lstStyle/>
        <a:p>
          <a:endParaRPr lang="en-US"/>
        </a:p>
      </dgm:t>
    </dgm:pt>
    <dgm:pt modelId="{74C41322-D2B2-42A5-BDED-6D94B6368D73}" type="sibTrans" cxnId="{B29E2980-B9F4-44EE-985A-A0AC66813A94}">
      <dgm:prSet/>
      <dgm:spPr/>
      <dgm:t>
        <a:bodyPr/>
        <a:lstStyle/>
        <a:p>
          <a:endParaRPr lang="en-US"/>
        </a:p>
      </dgm:t>
    </dgm:pt>
    <dgm:pt modelId="{BFC16F71-EBA9-4693-9313-4A492911296A}">
      <dgm:prSet/>
      <dgm:spPr/>
      <dgm:t>
        <a:bodyPr/>
        <a:lstStyle/>
        <a:p>
          <a:pPr>
            <a:defRPr cap="all"/>
          </a:pPr>
          <a:r>
            <a:rPr lang="en-CA" dirty="0"/>
            <a:t>important tasks</a:t>
          </a:r>
          <a:endParaRPr lang="en-US" dirty="0"/>
        </a:p>
      </dgm:t>
    </dgm:pt>
    <dgm:pt modelId="{3DDADD19-9BE1-412A-A3C0-BE8737AEAEAF}" type="parTrans" cxnId="{316756AD-F365-4A4A-81F4-E7D700AB3C42}">
      <dgm:prSet/>
      <dgm:spPr/>
      <dgm:t>
        <a:bodyPr/>
        <a:lstStyle/>
        <a:p>
          <a:endParaRPr lang="en-US"/>
        </a:p>
      </dgm:t>
    </dgm:pt>
    <dgm:pt modelId="{52470000-5101-48E0-963D-87AA28E18E18}" type="sibTrans" cxnId="{316756AD-F365-4A4A-81F4-E7D700AB3C42}">
      <dgm:prSet/>
      <dgm:spPr/>
      <dgm:t>
        <a:bodyPr/>
        <a:lstStyle/>
        <a:p>
          <a:endParaRPr lang="en-US"/>
        </a:p>
      </dgm:t>
    </dgm:pt>
    <dgm:pt modelId="{E5D8B7CC-BB92-443E-9A5E-1A636DD422DF}" type="pres">
      <dgm:prSet presAssocID="{E8C35B6D-E82C-49EF-A2A5-1A0B4F7F4584}" presName="root" presStyleCnt="0">
        <dgm:presLayoutVars>
          <dgm:dir/>
          <dgm:resizeHandles val="exact"/>
        </dgm:presLayoutVars>
      </dgm:prSet>
      <dgm:spPr/>
    </dgm:pt>
    <dgm:pt modelId="{93C31F03-4C0E-4192-85AF-177B98C6F3AC}" type="pres">
      <dgm:prSet presAssocID="{593FA41D-3556-4F56-955E-F1D44721270D}" presName="compNode" presStyleCnt="0"/>
      <dgm:spPr/>
    </dgm:pt>
    <dgm:pt modelId="{5D985EB5-A5F6-40FA-90DE-958B34EB5066}" type="pres">
      <dgm:prSet presAssocID="{593FA41D-3556-4F56-955E-F1D44721270D}" presName="iconBgRect" presStyleLbl="bgShp" presStyleIdx="0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C8124EB5-080A-48A7-BF83-2545209808C8}" type="pres">
      <dgm:prSet presAssocID="{593FA41D-3556-4F56-955E-F1D44721270D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ze"/>
        </a:ext>
      </dgm:extLst>
    </dgm:pt>
    <dgm:pt modelId="{E109F9F2-A6D3-4879-89F0-9C26A880B7CD}" type="pres">
      <dgm:prSet presAssocID="{593FA41D-3556-4F56-955E-F1D44721270D}" presName="spaceRect" presStyleCnt="0"/>
      <dgm:spPr/>
    </dgm:pt>
    <dgm:pt modelId="{9EDE39FC-B402-4E9B-84EC-34A0DDCB87DA}" type="pres">
      <dgm:prSet presAssocID="{593FA41D-3556-4F56-955E-F1D44721270D}" presName="textRect" presStyleLbl="revTx" presStyleIdx="0" presStyleCnt="4">
        <dgm:presLayoutVars>
          <dgm:chMax val="1"/>
          <dgm:chPref val="1"/>
        </dgm:presLayoutVars>
      </dgm:prSet>
      <dgm:spPr/>
    </dgm:pt>
    <dgm:pt modelId="{55F471C9-EAA8-4761-9042-7991D29CA11E}" type="pres">
      <dgm:prSet presAssocID="{BF65F91A-A37F-4B51-BCF0-1703ECAE92A3}" presName="sibTrans" presStyleCnt="0"/>
      <dgm:spPr/>
    </dgm:pt>
    <dgm:pt modelId="{2B2C71A0-624F-4859-BD39-2029F691096B}" type="pres">
      <dgm:prSet presAssocID="{A5A0114B-9614-4099-93D6-45B869B56671}" presName="compNode" presStyleCnt="0"/>
      <dgm:spPr/>
    </dgm:pt>
    <dgm:pt modelId="{BE09AF38-97EA-4471-AA0D-66D5ABA99A8E}" type="pres">
      <dgm:prSet presAssocID="{A5A0114B-9614-4099-93D6-45B869B56671}" presName="iconBgRect" presStyleLbl="bgShp" presStyleIdx="1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66422ABB-80A5-44C0-89B2-BC977DFC2080}" type="pres">
      <dgm:prSet presAssocID="{A5A0114B-9614-4099-93D6-45B869B56671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urglass"/>
        </a:ext>
      </dgm:extLst>
    </dgm:pt>
    <dgm:pt modelId="{C1B18994-176C-4FFA-ADCA-4553FF24FDBA}" type="pres">
      <dgm:prSet presAssocID="{A5A0114B-9614-4099-93D6-45B869B56671}" presName="spaceRect" presStyleCnt="0"/>
      <dgm:spPr/>
    </dgm:pt>
    <dgm:pt modelId="{DBECA1C6-7EFC-4C30-83C1-6C6454D3EA13}" type="pres">
      <dgm:prSet presAssocID="{A5A0114B-9614-4099-93D6-45B869B56671}" presName="textRect" presStyleLbl="revTx" presStyleIdx="1" presStyleCnt="4">
        <dgm:presLayoutVars>
          <dgm:chMax val="1"/>
          <dgm:chPref val="1"/>
        </dgm:presLayoutVars>
      </dgm:prSet>
      <dgm:spPr/>
    </dgm:pt>
    <dgm:pt modelId="{8AA549FD-1DFD-419B-997B-A21654A677BB}" type="pres">
      <dgm:prSet presAssocID="{AD871166-0EB9-4AC8-9341-515E569863A2}" presName="sibTrans" presStyleCnt="0"/>
      <dgm:spPr/>
    </dgm:pt>
    <dgm:pt modelId="{D81ACCB9-45CC-413F-B44D-09BDFFD78DD8}" type="pres">
      <dgm:prSet presAssocID="{776A310F-1313-46DA-9819-C82E37D45E9C}" presName="compNode" presStyleCnt="0"/>
      <dgm:spPr/>
    </dgm:pt>
    <dgm:pt modelId="{414B433A-0F5A-4151-BF64-F430B8EBA596}" type="pres">
      <dgm:prSet presAssocID="{776A310F-1313-46DA-9819-C82E37D45E9C}" presName="iconBgRect" presStyleLbl="bgShp" presStyleIdx="2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1AE2FFEC-D767-4ADF-A1C5-C2EBE07C1D61}" type="pres">
      <dgm:prSet presAssocID="{776A310F-1313-46DA-9819-C82E37D45E9C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 List"/>
        </a:ext>
      </dgm:extLst>
    </dgm:pt>
    <dgm:pt modelId="{92D5D38C-F500-4217-90BE-48A4CBAF1154}" type="pres">
      <dgm:prSet presAssocID="{776A310F-1313-46DA-9819-C82E37D45E9C}" presName="spaceRect" presStyleCnt="0"/>
      <dgm:spPr/>
    </dgm:pt>
    <dgm:pt modelId="{F0086ECE-BAB1-4D37-9CE9-F679410DE427}" type="pres">
      <dgm:prSet presAssocID="{776A310F-1313-46DA-9819-C82E37D45E9C}" presName="textRect" presStyleLbl="revTx" presStyleIdx="2" presStyleCnt="4">
        <dgm:presLayoutVars>
          <dgm:chMax val="1"/>
          <dgm:chPref val="1"/>
        </dgm:presLayoutVars>
      </dgm:prSet>
      <dgm:spPr/>
    </dgm:pt>
    <dgm:pt modelId="{D4838BF1-A476-4A64-87A4-1A10F2508B07}" type="pres">
      <dgm:prSet presAssocID="{74C41322-D2B2-42A5-BDED-6D94B6368D73}" presName="sibTrans" presStyleCnt="0"/>
      <dgm:spPr/>
    </dgm:pt>
    <dgm:pt modelId="{64466612-7429-48A1-B40F-6FE8CF4AFEF3}" type="pres">
      <dgm:prSet presAssocID="{BFC16F71-EBA9-4693-9313-4A492911296A}" presName="compNode" presStyleCnt="0"/>
      <dgm:spPr/>
    </dgm:pt>
    <dgm:pt modelId="{2A35C669-B104-4649-B0BA-B0721C844341}" type="pres">
      <dgm:prSet presAssocID="{BFC16F71-EBA9-4693-9313-4A492911296A}" presName="iconBgRect" presStyleLbl="bgShp" presStyleIdx="3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0FC0E0F0-7FB2-4666-883D-C5F7CA96924E}" type="pres">
      <dgm:prSet presAssocID="{BFC16F71-EBA9-4693-9313-4A492911296A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DE1D28DD-D431-49B2-9305-AE219132C2F7}" type="pres">
      <dgm:prSet presAssocID="{BFC16F71-EBA9-4693-9313-4A492911296A}" presName="spaceRect" presStyleCnt="0"/>
      <dgm:spPr/>
    </dgm:pt>
    <dgm:pt modelId="{53D127C9-A262-47EB-BDCA-F12B43365181}" type="pres">
      <dgm:prSet presAssocID="{BFC16F71-EBA9-4693-9313-4A492911296A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96E7FE1B-35B9-4C3E-A847-DE9CE9EEC993}" type="presOf" srcId="{776A310F-1313-46DA-9819-C82E37D45E9C}" destId="{F0086ECE-BAB1-4D37-9CE9-F679410DE427}" srcOrd="0" destOrd="0" presId="urn:microsoft.com/office/officeart/2018/5/layout/IconLeafLabelList"/>
    <dgm:cxn modelId="{8F4F4363-F5A8-4117-8548-2BDC7F4848A8}" type="presOf" srcId="{593FA41D-3556-4F56-955E-F1D44721270D}" destId="{9EDE39FC-B402-4E9B-84EC-34A0DDCB87DA}" srcOrd="0" destOrd="0" presId="urn:microsoft.com/office/officeart/2018/5/layout/IconLeafLabelList"/>
    <dgm:cxn modelId="{836DBC68-BD65-4751-9039-1E6215575058}" type="presOf" srcId="{E8C35B6D-E82C-49EF-A2A5-1A0B4F7F4584}" destId="{E5D8B7CC-BB92-443E-9A5E-1A636DD422DF}" srcOrd="0" destOrd="0" presId="urn:microsoft.com/office/officeart/2018/5/layout/IconLeafLabelList"/>
    <dgm:cxn modelId="{8CE6636C-BE76-4C0A-BDAF-E11A05AA1380}" srcId="{E8C35B6D-E82C-49EF-A2A5-1A0B4F7F4584}" destId="{593FA41D-3556-4F56-955E-F1D44721270D}" srcOrd="0" destOrd="0" parTransId="{CB3E09D1-30FA-4268-9964-63A20355CEE1}" sibTransId="{BF65F91A-A37F-4B51-BCF0-1703ECAE92A3}"/>
    <dgm:cxn modelId="{9AC58050-3F24-4E38-90B3-0C5272DAEDED}" type="presOf" srcId="{A5A0114B-9614-4099-93D6-45B869B56671}" destId="{DBECA1C6-7EFC-4C30-83C1-6C6454D3EA13}" srcOrd="0" destOrd="0" presId="urn:microsoft.com/office/officeart/2018/5/layout/IconLeafLabelList"/>
    <dgm:cxn modelId="{B29E2980-B9F4-44EE-985A-A0AC66813A94}" srcId="{E8C35B6D-E82C-49EF-A2A5-1A0B4F7F4584}" destId="{776A310F-1313-46DA-9819-C82E37D45E9C}" srcOrd="2" destOrd="0" parTransId="{E536BB25-D8AF-4AD4-8825-91364FDA427E}" sibTransId="{74C41322-D2B2-42A5-BDED-6D94B6368D73}"/>
    <dgm:cxn modelId="{D0B3E9AA-19E6-4B72-9662-FFD71C267318}" srcId="{E8C35B6D-E82C-49EF-A2A5-1A0B4F7F4584}" destId="{A5A0114B-9614-4099-93D6-45B869B56671}" srcOrd="1" destOrd="0" parTransId="{2337D083-F237-443A-8CE7-71BD779171D0}" sibTransId="{AD871166-0EB9-4AC8-9341-515E569863A2}"/>
    <dgm:cxn modelId="{316756AD-F365-4A4A-81F4-E7D700AB3C42}" srcId="{E8C35B6D-E82C-49EF-A2A5-1A0B4F7F4584}" destId="{BFC16F71-EBA9-4693-9313-4A492911296A}" srcOrd="3" destOrd="0" parTransId="{3DDADD19-9BE1-412A-A3C0-BE8737AEAEAF}" sibTransId="{52470000-5101-48E0-963D-87AA28E18E18}"/>
    <dgm:cxn modelId="{D2B26AB6-68FB-4EFF-A3E4-EC7FC0A4EE22}" type="presOf" srcId="{BFC16F71-EBA9-4693-9313-4A492911296A}" destId="{53D127C9-A262-47EB-BDCA-F12B43365181}" srcOrd="0" destOrd="0" presId="urn:microsoft.com/office/officeart/2018/5/layout/IconLeafLabelList"/>
    <dgm:cxn modelId="{C6897AC0-A395-4368-8270-AA3EA0EE27DC}" type="presParOf" srcId="{E5D8B7CC-BB92-443E-9A5E-1A636DD422DF}" destId="{93C31F03-4C0E-4192-85AF-177B98C6F3AC}" srcOrd="0" destOrd="0" presId="urn:microsoft.com/office/officeart/2018/5/layout/IconLeafLabelList"/>
    <dgm:cxn modelId="{4649D676-A6BD-451A-A1D3-8C030D73101E}" type="presParOf" srcId="{93C31F03-4C0E-4192-85AF-177B98C6F3AC}" destId="{5D985EB5-A5F6-40FA-90DE-958B34EB5066}" srcOrd="0" destOrd="0" presId="urn:microsoft.com/office/officeart/2018/5/layout/IconLeafLabelList"/>
    <dgm:cxn modelId="{3299BD23-4B9F-4AA6-8260-B5E9E5BA8FF4}" type="presParOf" srcId="{93C31F03-4C0E-4192-85AF-177B98C6F3AC}" destId="{C8124EB5-080A-48A7-BF83-2545209808C8}" srcOrd="1" destOrd="0" presId="urn:microsoft.com/office/officeart/2018/5/layout/IconLeafLabelList"/>
    <dgm:cxn modelId="{22439118-EC75-468D-8408-7FA4E4D35F13}" type="presParOf" srcId="{93C31F03-4C0E-4192-85AF-177B98C6F3AC}" destId="{E109F9F2-A6D3-4879-89F0-9C26A880B7CD}" srcOrd="2" destOrd="0" presId="urn:microsoft.com/office/officeart/2018/5/layout/IconLeafLabelList"/>
    <dgm:cxn modelId="{701CB5FC-7735-47CA-B77A-AC4074CEB5BC}" type="presParOf" srcId="{93C31F03-4C0E-4192-85AF-177B98C6F3AC}" destId="{9EDE39FC-B402-4E9B-84EC-34A0DDCB87DA}" srcOrd="3" destOrd="0" presId="urn:microsoft.com/office/officeart/2018/5/layout/IconLeafLabelList"/>
    <dgm:cxn modelId="{54C08BCB-B325-4B5C-A5FE-B7F679D8241F}" type="presParOf" srcId="{E5D8B7CC-BB92-443E-9A5E-1A636DD422DF}" destId="{55F471C9-EAA8-4761-9042-7991D29CA11E}" srcOrd="1" destOrd="0" presId="urn:microsoft.com/office/officeart/2018/5/layout/IconLeafLabelList"/>
    <dgm:cxn modelId="{1920EF06-8D03-4DC9-88D4-9ABD32BC7782}" type="presParOf" srcId="{E5D8B7CC-BB92-443E-9A5E-1A636DD422DF}" destId="{2B2C71A0-624F-4859-BD39-2029F691096B}" srcOrd="2" destOrd="0" presId="urn:microsoft.com/office/officeart/2018/5/layout/IconLeafLabelList"/>
    <dgm:cxn modelId="{7A2B3BD1-C2AF-407C-96F8-3682EA68EF4C}" type="presParOf" srcId="{2B2C71A0-624F-4859-BD39-2029F691096B}" destId="{BE09AF38-97EA-4471-AA0D-66D5ABA99A8E}" srcOrd="0" destOrd="0" presId="urn:microsoft.com/office/officeart/2018/5/layout/IconLeafLabelList"/>
    <dgm:cxn modelId="{931BAECD-ABA3-4EF3-8F90-9C001344D39A}" type="presParOf" srcId="{2B2C71A0-624F-4859-BD39-2029F691096B}" destId="{66422ABB-80A5-44C0-89B2-BC977DFC2080}" srcOrd="1" destOrd="0" presId="urn:microsoft.com/office/officeart/2018/5/layout/IconLeafLabelList"/>
    <dgm:cxn modelId="{B3BFE404-EA5E-425A-BCCD-FD55721E887A}" type="presParOf" srcId="{2B2C71A0-624F-4859-BD39-2029F691096B}" destId="{C1B18994-176C-4FFA-ADCA-4553FF24FDBA}" srcOrd="2" destOrd="0" presId="urn:microsoft.com/office/officeart/2018/5/layout/IconLeafLabelList"/>
    <dgm:cxn modelId="{035629A1-98D0-4096-9FA6-F2C8427F288B}" type="presParOf" srcId="{2B2C71A0-624F-4859-BD39-2029F691096B}" destId="{DBECA1C6-7EFC-4C30-83C1-6C6454D3EA13}" srcOrd="3" destOrd="0" presId="urn:microsoft.com/office/officeart/2018/5/layout/IconLeafLabelList"/>
    <dgm:cxn modelId="{EBC3DFF5-4683-4E4C-8F50-4E2E57465D94}" type="presParOf" srcId="{E5D8B7CC-BB92-443E-9A5E-1A636DD422DF}" destId="{8AA549FD-1DFD-419B-997B-A21654A677BB}" srcOrd="3" destOrd="0" presId="urn:microsoft.com/office/officeart/2018/5/layout/IconLeafLabelList"/>
    <dgm:cxn modelId="{E02B7884-0AC0-4AA7-8276-EAFE3BFAE1A5}" type="presParOf" srcId="{E5D8B7CC-BB92-443E-9A5E-1A636DD422DF}" destId="{D81ACCB9-45CC-413F-B44D-09BDFFD78DD8}" srcOrd="4" destOrd="0" presId="urn:microsoft.com/office/officeart/2018/5/layout/IconLeafLabelList"/>
    <dgm:cxn modelId="{3E1DDF65-DB82-40A2-B2D1-030F7A383CCA}" type="presParOf" srcId="{D81ACCB9-45CC-413F-B44D-09BDFFD78DD8}" destId="{414B433A-0F5A-4151-BF64-F430B8EBA596}" srcOrd="0" destOrd="0" presId="urn:microsoft.com/office/officeart/2018/5/layout/IconLeafLabelList"/>
    <dgm:cxn modelId="{C2DB4E9D-DDFA-4733-9FBC-40FA66FE1077}" type="presParOf" srcId="{D81ACCB9-45CC-413F-B44D-09BDFFD78DD8}" destId="{1AE2FFEC-D767-4ADF-A1C5-C2EBE07C1D61}" srcOrd="1" destOrd="0" presId="urn:microsoft.com/office/officeart/2018/5/layout/IconLeafLabelList"/>
    <dgm:cxn modelId="{DEE04B57-F6A9-4214-85D0-76AEB784C0DA}" type="presParOf" srcId="{D81ACCB9-45CC-413F-B44D-09BDFFD78DD8}" destId="{92D5D38C-F500-4217-90BE-48A4CBAF1154}" srcOrd="2" destOrd="0" presId="urn:microsoft.com/office/officeart/2018/5/layout/IconLeafLabelList"/>
    <dgm:cxn modelId="{740929DF-16A4-4649-A4DE-ED85C9813E68}" type="presParOf" srcId="{D81ACCB9-45CC-413F-B44D-09BDFFD78DD8}" destId="{F0086ECE-BAB1-4D37-9CE9-F679410DE427}" srcOrd="3" destOrd="0" presId="urn:microsoft.com/office/officeart/2018/5/layout/IconLeafLabelList"/>
    <dgm:cxn modelId="{37C57878-9558-4C95-B070-91C2460964A9}" type="presParOf" srcId="{E5D8B7CC-BB92-443E-9A5E-1A636DD422DF}" destId="{D4838BF1-A476-4A64-87A4-1A10F2508B07}" srcOrd="5" destOrd="0" presId="urn:microsoft.com/office/officeart/2018/5/layout/IconLeafLabelList"/>
    <dgm:cxn modelId="{A1AA3B57-F890-4F59-80FD-44392AE08170}" type="presParOf" srcId="{E5D8B7CC-BB92-443E-9A5E-1A636DD422DF}" destId="{64466612-7429-48A1-B40F-6FE8CF4AFEF3}" srcOrd="6" destOrd="0" presId="urn:microsoft.com/office/officeart/2018/5/layout/IconLeafLabelList"/>
    <dgm:cxn modelId="{93F5D0C6-B1E5-484F-B6C2-CFDB5E1D11E6}" type="presParOf" srcId="{64466612-7429-48A1-B40F-6FE8CF4AFEF3}" destId="{2A35C669-B104-4649-B0BA-B0721C844341}" srcOrd="0" destOrd="0" presId="urn:microsoft.com/office/officeart/2018/5/layout/IconLeafLabelList"/>
    <dgm:cxn modelId="{8A94BF37-6CCC-415F-8058-8B6969CCD537}" type="presParOf" srcId="{64466612-7429-48A1-B40F-6FE8CF4AFEF3}" destId="{0FC0E0F0-7FB2-4666-883D-C5F7CA96924E}" srcOrd="1" destOrd="0" presId="urn:microsoft.com/office/officeart/2018/5/layout/IconLeafLabelList"/>
    <dgm:cxn modelId="{EF918ACE-B954-4F84-84C2-216A33BA9856}" type="presParOf" srcId="{64466612-7429-48A1-B40F-6FE8CF4AFEF3}" destId="{DE1D28DD-D431-49B2-9305-AE219132C2F7}" srcOrd="2" destOrd="0" presId="urn:microsoft.com/office/officeart/2018/5/layout/IconLeafLabelList"/>
    <dgm:cxn modelId="{53FB8286-660F-4EB0-8D8D-99EACEFEECEC}" type="presParOf" srcId="{64466612-7429-48A1-B40F-6FE8CF4AFEF3}" destId="{53D127C9-A262-47EB-BDCA-F12B43365181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DE1E074-BD2C-47A7-81ED-CE791CED65A1}" type="doc">
      <dgm:prSet loTypeId="urn:microsoft.com/office/officeart/2018/layout/CircleProcess" loCatId="simpleprocesssa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11771FAF-9768-4FFA-8A50-4CA475683AD4}">
      <dgm:prSet/>
      <dgm:spPr/>
      <dgm:t>
        <a:bodyPr/>
        <a:lstStyle/>
        <a:p>
          <a:r>
            <a:rPr lang="en-CA"/>
            <a:t>Create a simple Automation Flow</a:t>
          </a:r>
          <a:endParaRPr lang="en-US"/>
        </a:p>
      </dgm:t>
    </dgm:pt>
    <dgm:pt modelId="{9CE3E7BE-66A5-41CC-AAE2-B620F2EC865D}" type="parTrans" cxnId="{26198BC0-FC6E-4E24-9A8D-57BC718550BC}">
      <dgm:prSet/>
      <dgm:spPr/>
      <dgm:t>
        <a:bodyPr/>
        <a:lstStyle/>
        <a:p>
          <a:endParaRPr lang="en-US"/>
        </a:p>
      </dgm:t>
    </dgm:pt>
    <dgm:pt modelId="{7F301AB5-4E68-4E1B-AA91-BC2738DC666A}" type="sibTrans" cxnId="{26198BC0-FC6E-4E24-9A8D-57BC718550BC}">
      <dgm:prSet/>
      <dgm:spPr/>
      <dgm:t>
        <a:bodyPr/>
        <a:lstStyle/>
        <a:p>
          <a:endParaRPr lang="en-US"/>
        </a:p>
      </dgm:t>
    </dgm:pt>
    <dgm:pt modelId="{0FA1FCA4-EE0B-4CC8-A27F-501909B1CF64}">
      <dgm:prSet/>
      <dgm:spPr/>
      <dgm:t>
        <a:bodyPr/>
        <a:lstStyle/>
        <a:p>
          <a:r>
            <a:rPr lang="en-CA"/>
            <a:t>How to run your flows manually or through a trigger</a:t>
          </a:r>
          <a:endParaRPr lang="en-US"/>
        </a:p>
      </dgm:t>
    </dgm:pt>
    <dgm:pt modelId="{1BEB710D-11D5-4AE8-BAFF-4B2A1E88182C}" type="parTrans" cxnId="{519C7220-1D7E-4034-9D75-BD804F895A5E}">
      <dgm:prSet/>
      <dgm:spPr/>
      <dgm:t>
        <a:bodyPr/>
        <a:lstStyle/>
        <a:p>
          <a:endParaRPr lang="en-US"/>
        </a:p>
      </dgm:t>
    </dgm:pt>
    <dgm:pt modelId="{577E6C78-6D8F-4385-ADCD-1BCEBE87D2A7}" type="sibTrans" cxnId="{519C7220-1D7E-4034-9D75-BD804F895A5E}">
      <dgm:prSet/>
      <dgm:spPr/>
      <dgm:t>
        <a:bodyPr/>
        <a:lstStyle/>
        <a:p>
          <a:endParaRPr lang="en-US"/>
        </a:p>
      </dgm:t>
    </dgm:pt>
    <dgm:pt modelId="{1341EDB9-DAE4-4682-BB42-6C6AD0F1417A}">
      <dgm:prSet/>
      <dgm:spPr/>
      <dgm:t>
        <a:bodyPr/>
        <a:lstStyle/>
        <a:p>
          <a:r>
            <a:rPr lang="en-CA"/>
            <a:t>Tracking the progress and status of your workflows</a:t>
          </a:r>
          <a:endParaRPr lang="en-US"/>
        </a:p>
      </dgm:t>
    </dgm:pt>
    <dgm:pt modelId="{4E9C6588-A7A1-415A-B8EE-4C65B6491A23}" type="parTrans" cxnId="{663FCACB-1E4A-4AD4-AA3C-F3DF55745A3E}">
      <dgm:prSet/>
      <dgm:spPr/>
      <dgm:t>
        <a:bodyPr/>
        <a:lstStyle/>
        <a:p>
          <a:endParaRPr lang="en-US"/>
        </a:p>
      </dgm:t>
    </dgm:pt>
    <dgm:pt modelId="{A91F1FA0-B4DE-4F38-9715-0CAF84914369}" type="sibTrans" cxnId="{663FCACB-1E4A-4AD4-AA3C-F3DF55745A3E}">
      <dgm:prSet/>
      <dgm:spPr/>
      <dgm:t>
        <a:bodyPr/>
        <a:lstStyle/>
        <a:p>
          <a:endParaRPr lang="en-US"/>
        </a:p>
      </dgm:t>
    </dgm:pt>
    <dgm:pt modelId="{7DF25CFC-852C-41F9-8A81-8F41422C2107}">
      <dgm:prSet/>
      <dgm:spPr/>
      <dgm:t>
        <a:bodyPr/>
        <a:lstStyle/>
        <a:p>
          <a:r>
            <a:rPr lang="en-CA"/>
            <a:t>Handling errors </a:t>
          </a:r>
          <a:endParaRPr lang="en-US"/>
        </a:p>
      </dgm:t>
    </dgm:pt>
    <dgm:pt modelId="{C9529726-1CAA-4665-B09E-FB0111D2022C}" type="parTrans" cxnId="{EE0EF727-D434-46A6-9747-66775FF92E8C}">
      <dgm:prSet/>
      <dgm:spPr/>
      <dgm:t>
        <a:bodyPr/>
        <a:lstStyle/>
        <a:p>
          <a:endParaRPr lang="en-US"/>
        </a:p>
      </dgm:t>
    </dgm:pt>
    <dgm:pt modelId="{4F57367F-45A2-404A-B662-3F5DFE4D52E3}" type="sibTrans" cxnId="{EE0EF727-D434-46A6-9747-66775FF92E8C}">
      <dgm:prSet/>
      <dgm:spPr/>
      <dgm:t>
        <a:bodyPr/>
        <a:lstStyle/>
        <a:p>
          <a:endParaRPr lang="en-US"/>
        </a:p>
      </dgm:t>
    </dgm:pt>
    <dgm:pt modelId="{F3ACC8BC-C9C9-4551-BFA2-058660981983}" type="pres">
      <dgm:prSet presAssocID="{9DE1E074-BD2C-47A7-81ED-CE791CED65A1}" presName="Name0" presStyleCnt="0">
        <dgm:presLayoutVars>
          <dgm:chMax val="11"/>
          <dgm:chPref val="11"/>
          <dgm:dir/>
          <dgm:resizeHandles/>
        </dgm:presLayoutVars>
      </dgm:prSet>
      <dgm:spPr/>
    </dgm:pt>
    <dgm:pt modelId="{DDE74E8B-861C-42FF-9A81-1E11BF6D276E}" type="pres">
      <dgm:prSet presAssocID="{7DF25CFC-852C-41F9-8A81-8F41422C2107}" presName="Accent4" presStyleCnt="0"/>
      <dgm:spPr/>
    </dgm:pt>
    <dgm:pt modelId="{0C578C5A-334B-40C8-8B51-4B16070E21D6}" type="pres">
      <dgm:prSet presAssocID="{7DF25CFC-852C-41F9-8A81-8F41422C2107}" presName="Accent" presStyleLbl="node1" presStyleIdx="0" presStyleCnt="8"/>
      <dgm:spPr/>
    </dgm:pt>
    <dgm:pt modelId="{E407D1A5-B8E6-4004-B08A-058C29790128}" type="pres">
      <dgm:prSet presAssocID="{7DF25CFC-852C-41F9-8A81-8F41422C2107}" presName="ParentBackground4" presStyleCnt="0"/>
      <dgm:spPr/>
    </dgm:pt>
    <dgm:pt modelId="{570AA8BD-1BC1-43D2-99DD-FAD0B932E99C}" type="pres">
      <dgm:prSet presAssocID="{7DF25CFC-852C-41F9-8A81-8F41422C2107}" presName="ParentBackground" presStyleLbl="node1" presStyleIdx="1" presStyleCnt="8"/>
      <dgm:spPr/>
    </dgm:pt>
    <dgm:pt modelId="{F90B63E1-41D3-4734-9107-1FFA209895DE}" type="pres">
      <dgm:prSet presAssocID="{7DF25CFC-852C-41F9-8A81-8F41422C2107}" presName="Parent4" presStyleLbl="fgAcc0" presStyleIdx="0" presStyleCnt="0">
        <dgm:presLayoutVars>
          <dgm:chMax val="1"/>
          <dgm:chPref val="1"/>
          <dgm:bulletEnabled val="1"/>
        </dgm:presLayoutVars>
      </dgm:prSet>
      <dgm:spPr/>
    </dgm:pt>
    <dgm:pt modelId="{6C824804-B074-4F1F-A696-FCEA488FBB10}" type="pres">
      <dgm:prSet presAssocID="{1341EDB9-DAE4-4682-BB42-6C6AD0F1417A}" presName="Accent3" presStyleCnt="0"/>
      <dgm:spPr/>
    </dgm:pt>
    <dgm:pt modelId="{23F712EB-4BBA-4660-BD4B-A379967EC34A}" type="pres">
      <dgm:prSet presAssocID="{1341EDB9-DAE4-4682-BB42-6C6AD0F1417A}" presName="Accent" presStyleLbl="node1" presStyleIdx="2" presStyleCnt="8"/>
      <dgm:spPr/>
    </dgm:pt>
    <dgm:pt modelId="{E3AF85C6-8323-44D6-9BDD-06037A9D7C17}" type="pres">
      <dgm:prSet presAssocID="{1341EDB9-DAE4-4682-BB42-6C6AD0F1417A}" presName="ParentBackground3" presStyleCnt="0"/>
      <dgm:spPr/>
    </dgm:pt>
    <dgm:pt modelId="{E1D07340-3716-40C7-B949-706EA7CB1EDB}" type="pres">
      <dgm:prSet presAssocID="{1341EDB9-DAE4-4682-BB42-6C6AD0F1417A}" presName="ParentBackground" presStyleLbl="node1" presStyleIdx="3" presStyleCnt="8"/>
      <dgm:spPr/>
    </dgm:pt>
    <dgm:pt modelId="{3AAF9754-CF26-4B2C-A719-0AE5728C5ACD}" type="pres">
      <dgm:prSet presAssocID="{1341EDB9-DAE4-4682-BB42-6C6AD0F1417A}" presName="Parent3" presStyleLbl="fgAcc0" presStyleIdx="0" presStyleCnt="0">
        <dgm:presLayoutVars>
          <dgm:chMax val="1"/>
          <dgm:chPref val="1"/>
          <dgm:bulletEnabled val="1"/>
        </dgm:presLayoutVars>
      </dgm:prSet>
      <dgm:spPr/>
    </dgm:pt>
    <dgm:pt modelId="{9DC3E016-BAFA-4E11-8FF2-9E843D2C16D0}" type="pres">
      <dgm:prSet presAssocID="{0FA1FCA4-EE0B-4CC8-A27F-501909B1CF64}" presName="Accent2" presStyleCnt="0"/>
      <dgm:spPr/>
    </dgm:pt>
    <dgm:pt modelId="{0CC6D96D-3331-47C3-9700-E2AE8916B16D}" type="pres">
      <dgm:prSet presAssocID="{0FA1FCA4-EE0B-4CC8-A27F-501909B1CF64}" presName="Accent" presStyleLbl="node1" presStyleIdx="4" presStyleCnt="8"/>
      <dgm:spPr/>
    </dgm:pt>
    <dgm:pt modelId="{BE4127A6-FB01-4AF1-95BF-4188C189EC1A}" type="pres">
      <dgm:prSet presAssocID="{0FA1FCA4-EE0B-4CC8-A27F-501909B1CF64}" presName="ParentBackground2" presStyleCnt="0"/>
      <dgm:spPr/>
    </dgm:pt>
    <dgm:pt modelId="{AB9B5998-1FBE-47BB-B4B3-5A5A289F9BD5}" type="pres">
      <dgm:prSet presAssocID="{0FA1FCA4-EE0B-4CC8-A27F-501909B1CF64}" presName="ParentBackground" presStyleLbl="node1" presStyleIdx="5" presStyleCnt="8"/>
      <dgm:spPr/>
    </dgm:pt>
    <dgm:pt modelId="{29D291F3-211E-4DAD-BE39-8DC85B5D2D17}" type="pres">
      <dgm:prSet presAssocID="{0FA1FCA4-EE0B-4CC8-A27F-501909B1CF64}" presName="Parent2" presStyleLbl="fgAcc0" presStyleIdx="0" presStyleCnt="0">
        <dgm:presLayoutVars>
          <dgm:chMax val="1"/>
          <dgm:chPref val="1"/>
          <dgm:bulletEnabled val="1"/>
        </dgm:presLayoutVars>
      </dgm:prSet>
      <dgm:spPr/>
    </dgm:pt>
    <dgm:pt modelId="{3A2C1232-B12E-450A-82A3-C3DCF10342F5}" type="pres">
      <dgm:prSet presAssocID="{11771FAF-9768-4FFA-8A50-4CA475683AD4}" presName="Accent1" presStyleCnt="0"/>
      <dgm:spPr/>
    </dgm:pt>
    <dgm:pt modelId="{1BDEF5F0-17B8-4F97-8CFF-4307A2C62F8D}" type="pres">
      <dgm:prSet presAssocID="{11771FAF-9768-4FFA-8A50-4CA475683AD4}" presName="Accent" presStyleLbl="node1" presStyleIdx="6" presStyleCnt="8"/>
      <dgm:spPr/>
    </dgm:pt>
    <dgm:pt modelId="{5F067166-B532-496F-88DC-84127181ECAF}" type="pres">
      <dgm:prSet presAssocID="{11771FAF-9768-4FFA-8A50-4CA475683AD4}" presName="ParentBackground1" presStyleCnt="0"/>
      <dgm:spPr/>
    </dgm:pt>
    <dgm:pt modelId="{B5DC9C94-643E-4977-A240-929462FC00CB}" type="pres">
      <dgm:prSet presAssocID="{11771FAF-9768-4FFA-8A50-4CA475683AD4}" presName="ParentBackground" presStyleLbl="node1" presStyleIdx="7" presStyleCnt="8"/>
      <dgm:spPr/>
    </dgm:pt>
    <dgm:pt modelId="{71540964-F001-450E-897D-8970BC329237}" type="pres">
      <dgm:prSet presAssocID="{11771FAF-9768-4FFA-8A50-4CA475683AD4}" presName="Parent1" presStyleLbl="fgAcc0" presStyleIdx="0" presStyleCnt="0">
        <dgm:presLayoutVars>
          <dgm:chMax val="1"/>
          <dgm:chPref val="1"/>
          <dgm:bulletEnabled val="1"/>
        </dgm:presLayoutVars>
      </dgm:prSet>
      <dgm:spPr/>
    </dgm:pt>
  </dgm:ptLst>
  <dgm:cxnLst>
    <dgm:cxn modelId="{C74E9302-EFC4-46C5-BAE0-DFABA2AF4063}" type="presOf" srcId="{9DE1E074-BD2C-47A7-81ED-CE791CED65A1}" destId="{F3ACC8BC-C9C9-4551-BFA2-058660981983}" srcOrd="0" destOrd="0" presId="urn:microsoft.com/office/officeart/2018/layout/CircleProcess"/>
    <dgm:cxn modelId="{C88A780B-BB43-490B-B4FC-3C5865EF698A}" type="presOf" srcId="{1341EDB9-DAE4-4682-BB42-6C6AD0F1417A}" destId="{E1D07340-3716-40C7-B949-706EA7CB1EDB}" srcOrd="0" destOrd="0" presId="urn:microsoft.com/office/officeart/2018/layout/CircleProcess"/>
    <dgm:cxn modelId="{F588A31C-748B-443F-9E98-C52405A68969}" type="presOf" srcId="{1341EDB9-DAE4-4682-BB42-6C6AD0F1417A}" destId="{3AAF9754-CF26-4B2C-A719-0AE5728C5ACD}" srcOrd="1" destOrd="0" presId="urn:microsoft.com/office/officeart/2018/layout/CircleProcess"/>
    <dgm:cxn modelId="{519C7220-1D7E-4034-9D75-BD804F895A5E}" srcId="{9DE1E074-BD2C-47A7-81ED-CE791CED65A1}" destId="{0FA1FCA4-EE0B-4CC8-A27F-501909B1CF64}" srcOrd="1" destOrd="0" parTransId="{1BEB710D-11D5-4AE8-BAFF-4B2A1E88182C}" sibTransId="{577E6C78-6D8F-4385-ADCD-1BCEBE87D2A7}"/>
    <dgm:cxn modelId="{EE0EF727-D434-46A6-9747-66775FF92E8C}" srcId="{9DE1E074-BD2C-47A7-81ED-CE791CED65A1}" destId="{7DF25CFC-852C-41F9-8A81-8F41422C2107}" srcOrd="3" destOrd="0" parTransId="{C9529726-1CAA-4665-B09E-FB0111D2022C}" sibTransId="{4F57367F-45A2-404A-B662-3F5DFE4D52E3}"/>
    <dgm:cxn modelId="{6A7C9A31-94FD-48CD-A634-2F70721A96CC}" type="presOf" srcId="{11771FAF-9768-4FFA-8A50-4CA475683AD4}" destId="{B5DC9C94-643E-4977-A240-929462FC00CB}" srcOrd="0" destOrd="0" presId="urn:microsoft.com/office/officeart/2018/layout/CircleProcess"/>
    <dgm:cxn modelId="{66D66B49-33B6-4BC4-A366-A2B275E3A692}" type="presOf" srcId="{7DF25CFC-852C-41F9-8A81-8F41422C2107}" destId="{570AA8BD-1BC1-43D2-99DD-FAD0B932E99C}" srcOrd="0" destOrd="0" presId="urn:microsoft.com/office/officeart/2018/layout/CircleProcess"/>
    <dgm:cxn modelId="{A3867284-B9D2-44E4-949B-A26357C373DC}" type="presOf" srcId="{7DF25CFC-852C-41F9-8A81-8F41422C2107}" destId="{F90B63E1-41D3-4734-9107-1FFA209895DE}" srcOrd="1" destOrd="0" presId="urn:microsoft.com/office/officeart/2018/layout/CircleProcess"/>
    <dgm:cxn modelId="{26198BC0-FC6E-4E24-9A8D-57BC718550BC}" srcId="{9DE1E074-BD2C-47A7-81ED-CE791CED65A1}" destId="{11771FAF-9768-4FFA-8A50-4CA475683AD4}" srcOrd="0" destOrd="0" parTransId="{9CE3E7BE-66A5-41CC-AAE2-B620F2EC865D}" sibTransId="{7F301AB5-4E68-4E1B-AA91-BC2738DC666A}"/>
    <dgm:cxn modelId="{663FCACB-1E4A-4AD4-AA3C-F3DF55745A3E}" srcId="{9DE1E074-BD2C-47A7-81ED-CE791CED65A1}" destId="{1341EDB9-DAE4-4682-BB42-6C6AD0F1417A}" srcOrd="2" destOrd="0" parTransId="{4E9C6588-A7A1-415A-B8EE-4C65B6491A23}" sibTransId="{A91F1FA0-B4DE-4F38-9715-0CAF84914369}"/>
    <dgm:cxn modelId="{B05C10CC-73FC-4170-A29A-B43A519B36EB}" type="presOf" srcId="{0FA1FCA4-EE0B-4CC8-A27F-501909B1CF64}" destId="{29D291F3-211E-4DAD-BE39-8DC85B5D2D17}" srcOrd="1" destOrd="0" presId="urn:microsoft.com/office/officeart/2018/layout/CircleProcess"/>
    <dgm:cxn modelId="{E8AA58EC-B4E6-4AA2-99C2-30E44604A730}" type="presOf" srcId="{11771FAF-9768-4FFA-8A50-4CA475683AD4}" destId="{71540964-F001-450E-897D-8970BC329237}" srcOrd="1" destOrd="0" presId="urn:microsoft.com/office/officeart/2018/layout/CircleProcess"/>
    <dgm:cxn modelId="{17FFE9FC-6CD6-4F86-BA38-72D67C42F81D}" type="presOf" srcId="{0FA1FCA4-EE0B-4CC8-A27F-501909B1CF64}" destId="{AB9B5998-1FBE-47BB-B4B3-5A5A289F9BD5}" srcOrd="0" destOrd="0" presId="urn:microsoft.com/office/officeart/2018/layout/CircleProcess"/>
    <dgm:cxn modelId="{0CC4543C-FEAA-4D19-9674-1AB93C392C8B}" type="presParOf" srcId="{F3ACC8BC-C9C9-4551-BFA2-058660981983}" destId="{DDE74E8B-861C-42FF-9A81-1E11BF6D276E}" srcOrd="0" destOrd="0" presId="urn:microsoft.com/office/officeart/2018/layout/CircleProcess"/>
    <dgm:cxn modelId="{D76A1255-657D-4FD7-ADCC-D6F1D12F3A87}" type="presParOf" srcId="{DDE74E8B-861C-42FF-9A81-1E11BF6D276E}" destId="{0C578C5A-334B-40C8-8B51-4B16070E21D6}" srcOrd="0" destOrd="0" presId="urn:microsoft.com/office/officeart/2018/layout/CircleProcess"/>
    <dgm:cxn modelId="{1599A12A-3444-4AFC-98F5-94D2C3162E3B}" type="presParOf" srcId="{F3ACC8BC-C9C9-4551-BFA2-058660981983}" destId="{E407D1A5-B8E6-4004-B08A-058C29790128}" srcOrd="1" destOrd="0" presId="urn:microsoft.com/office/officeart/2018/layout/CircleProcess"/>
    <dgm:cxn modelId="{1A6B505B-159F-447A-9245-9B44A3523962}" type="presParOf" srcId="{E407D1A5-B8E6-4004-B08A-058C29790128}" destId="{570AA8BD-1BC1-43D2-99DD-FAD0B932E99C}" srcOrd="0" destOrd="0" presId="urn:microsoft.com/office/officeart/2018/layout/CircleProcess"/>
    <dgm:cxn modelId="{9179D81D-D572-4B76-8EFC-166F216A782F}" type="presParOf" srcId="{F3ACC8BC-C9C9-4551-BFA2-058660981983}" destId="{F90B63E1-41D3-4734-9107-1FFA209895DE}" srcOrd="2" destOrd="0" presId="urn:microsoft.com/office/officeart/2018/layout/CircleProcess"/>
    <dgm:cxn modelId="{785E02D9-FF93-4C2C-8665-FF5B7A5B5F32}" type="presParOf" srcId="{F3ACC8BC-C9C9-4551-BFA2-058660981983}" destId="{6C824804-B074-4F1F-A696-FCEA488FBB10}" srcOrd="3" destOrd="0" presId="urn:microsoft.com/office/officeart/2018/layout/CircleProcess"/>
    <dgm:cxn modelId="{249C22D4-2D0A-464C-AE7C-A4563BD876F6}" type="presParOf" srcId="{6C824804-B074-4F1F-A696-FCEA488FBB10}" destId="{23F712EB-4BBA-4660-BD4B-A379967EC34A}" srcOrd="0" destOrd="0" presId="urn:microsoft.com/office/officeart/2018/layout/CircleProcess"/>
    <dgm:cxn modelId="{C0DEBCE3-3E39-4AF9-9437-D7C2A4AA214E}" type="presParOf" srcId="{F3ACC8BC-C9C9-4551-BFA2-058660981983}" destId="{E3AF85C6-8323-44D6-9BDD-06037A9D7C17}" srcOrd="4" destOrd="0" presId="urn:microsoft.com/office/officeart/2018/layout/CircleProcess"/>
    <dgm:cxn modelId="{CE32589A-2176-4B80-901D-C30D56ADCC03}" type="presParOf" srcId="{E3AF85C6-8323-44D6-9BDD-06037A9D7C17}" destId="{E1D07340-3716-40C7-B949-706EA7CB1EDB}" srcOrd="0" destOrd="0" presId="urn:microsoft.com/office/officeart/2018/layout/CircleProcess"/>
    <dgm:cxn modelId="{1EFEEA45-6BF1-4CD4-A49E-71289FF8F753}" type="presParOf" srcId="{F3ACC8BC-C9C9-4551-BFA2-058660981983}" destId="{3AAF9754-CF26-4B2C-A719-0AE5728C5ACD}" srcOrd="5" destOrd="0" presId="urn:microsoft.com/office/officeart/2018/layout/CircleProcess"/>
    <dgm:cxn modelId="{6ECFA3DA-6DE1-4847-B139-2D359A830476}" type="presParOf" srcId="{F3ACC8BC-C9C9-4551-BFA2-058660981983}" destId="{9DC3E016-BAFA-4E11-8FF2-9E843D2C16D0}" srcOrd="6" destOrd="0" presId="urn:microsoft.com/office/officeart/2018/layout/CircleProcess"/>
    <dgm:cxn modelId="{39355DD8-1BBB-4FAD-97FB-A5FB7EB56560}" type="presParOf" srcId="{9DC3E016-BAFA-4E11-8FF2-9E843D2C16D0}" destId="{0CC6D96D-3331-47C3-9700-E2AE8916B16D}" srcOrd="0" destOrd="0" presId="urn:microsoft.com/office/officeart/2018/layout/CircleProcess"/>
    <dgm:cxn modelId="{F7D5ABF6-BF9F-4C76-9312-59CFB9324490}" type="presParOf" srcId="{F3ACC8BC-C9C9-4551-BFA2-058660981983}" destId="{BE4127A6-FB01-4AF1-95BF-4188C189EC1A}" srcOrd="7" destOrd="0" presId="urn:microsoft.com/office/officeart/2018/layout/CircleProcess"/>
    <dgm:cxn modelId="{4BB8DBE7-8946-4520-AC5F-42B36F49EDFC}" type="presParOf" srcId="{BE4127A6-FB01-4AF1-95BF-4188C189EC1A}" destId="{AB9B5998-1FBE-47BB-B4B3-5A5A289F9BD5}" srcOrd="0" destOrd="0" presId="urn:microsoft.com/office/officeart/2018/layout/CircleProcess"/>
    <dgm:cxn modelId="{545B5D05-F05C-409D-A71F-EE5A2E85EDF6}" type="presParOf" srcId="{F3ACC8BC-C9C9-4551-BFA2-058660981983}" destId="{29D291F3-211E-4DAD-BE39-8DC85B5D2D17}" srcOrd="8" destOrd="0" presId="urn:microsoft.com/office/officeart/2018/layout/CircleProcess"/>
    <dgm:cxn modelId="{04AA9C8A-2F92-4E11-8E9D-1957D8F38E37}" type="presParOf" srcId="{F3ACC8BC-C9C9-4551-BFA2-058660981983}" destId="{3A2C1232-B12E-450A-82A3-C3DCF10342F5}" srcOrd="9" destOrd="0" presId="urn:microsoft.com/office/officeart/2018/layout/CircleProcess"/>
    <dgm:cxn modelId="{6CCDF3ED-A611-49C6-BBF6-D48795969287}" type="presParOf" srcId="{3A2C1232-B12E-450A-82A3-C3DCF10342F5}" destId="{1BDEF5F0-17B8-4F97-8CFF-4307A2C62F8D}" srcOrd="0" destOrd="0" presId="urn:microsoft.com/office/officeart/2018/layout/CircleProcess"/>
    <dgm:cxn modelId="{E1CE369A-90A7-4ACB-8D22-49FCBE6649B8}" type="presParOf" srcId="{F3ACC8BC-C9C9-4551-BFA2-058660981983}" destId="{5F067166-B532-496F-88DC-84127181ECAF}" srcOrd="10" destOrd="0" presId="urn:microsoft.com/office/officeart/2018/layout/CircleProcess"/>
    <dgm:cxn modelId="{50195072-784B-4088-8FFC-8C84CB9304AD}" type="presParOf" srcId="{5F067166-B532-496F-88DC-84127181ECAF}" destId="{B5DC9C94-643E-4977-A240-929462FC00CB}" srcOrd="0" destOrd="0" presId="urn:microsoft.com/office/officeart/2018/layout/CircleProcess"/>
    <dgm:cxn modelId="{D80D6565-CACA-4A8A-8CC9-9A62CCD7D951}" type="presParOf" srcId="{F3ACC8BC-C9C9-4551-BFA2-058660981983}" destId="{71540964-F001-450E-897D-8970BC329237}" srcOrd="11" destOrd="0" presId="urn:microsoft.com/office/officeart/2018/layout/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985EB5-A5F6-40FA-90DE-958B34EB5066}">
      <dsp:nvSpPr>
        <dsp:cNvPr id="0" name=""/>
        <dsp:cNvSpPr/>
      </dsp:nvSpPr>
      <dsp:spPr>
        <a:xfrm>
          <a:off x="973190" y="987326"/>
          <a:ext cx="1264141" cy="1264141"/>
        </a:xfrm>
        <a:prstGeom prst="round2DiagRect">
          <a:avLst>
            <a:gd name="adj1" fmla="val 29727"/>
            <a:gd name="adj2" fmla="val 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124EB5-080A-48A7-BF83-2545209808C8}">
      <dsp:nvSpPr>
        <dsp:cNvPr id="0" name=""/>
        <dsp:cNvSpPr/>
      </dsp:nvSpPr>
      <dsp:spPr>
        <a:xfrm>
          <a:off x="1242597" y="1256734"/>
          <a:ext cx="725326" cy="72532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DE39FC-B402-4E9B-84EC-34A0DDCB87DA}">
      <dsp:nvSpPr>
        <dsp:cNvPr id="0" name=""/>
        <dsp:cNvSpPr/>
      </dsp:nvSpPr>
      <dsp:spPr>
        <a:xfrm>
          <a:off x="569079" y="2645217"/>
          <a:ext cx="207236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CA" sz="1900" kern="1200"/>
            <a:t>Repetitive tasks</a:t>
          </a:r>
          <a:endParaRPr lang="en-US" sz="1900" kern="1200"/>
        </a:p>
      </dsp:txBody>
      <dsp:txXfrm>
        <a:off x="569079" y="2645217"/>
        <a:ext cx="2072362" cy="720000"/>
      </dsp:txXfrm>
    </dsp:sp>
    <dsp:sp modelId="{BE09AF38-97EA-4471-AA0D-66D5ABA99A8E}">
      <dsp:nvSpPr>
        <dsp:cNvPr id="0" name=""/>
        <dsp:cNvSpPr/>
      </dsp:nvSpPr>
      <dsp:spPr>
        <a:xfrm>
          <a:off x="3408216" y="987326"/>
          <a:ext cx="1264141" cy="1264141"/>
        </a:xfrm>
        <a:prstGeom prst="round2DiagRect">
          <a:avLst>
            <a:gd name="adj1" fmla="val 29727"/>
            <a:gd name="adj2" fmla="val 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422ABB-80A5-44C0-89B2-BC977DFC2080}">
      <dsp:nvSpPr>
        <dsp:cNvPr id="0" name=""/>
        <dsp:cNvSpPr/>
      </dsp:nvSpPr>
      <dsp:spPr>
        <a:xfrm>
          <a:off x="3677623" y="1256734"/>
          <a:ext cx="725326" cy="72532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ECA1C6-7EFC-4C30-83C1-6C6454D3EA13}">
      <dsp:nvSpPr>
        <dsp:cNvPr id="0" name=""/>
        <dsp:cNvSpPr/>
      </dsp:nvSpPr>
      <dsp:spPr>
        <a:xfrm>
          <a:off x="3004105" y="2645217"/>
          <a:ext cx="207236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CA" sz="1900" kern="1200"/>
            <a:t>Time-consuming tasks</a:t>
          </a:r>
          <a:endParaRPr lang="en-US" sz="1900" kern="1200"/>
        </a:p>
      </dsp:txBody>
      <dsp:txXfrm>
        <a:off x="3004105" y="2645217"/>
        <a:ext cx="2072362" cy="720000"/>
      </dsp:txXfrm>
    </dsp:sp>
    <dsp:sp modelId="{414B433A-0F5A-4151-BF64-F430B8EBA596}">
      <dsp:nvSpPr>
        <dsp:cNvPr id="0" name=""/>
        <dsp:cNvSpPr/>
      </dsp:nvSpPr>
      <dsp:spPr>
        <a:xfrm>
          <a:off x="5843242" y="987326"/>
          <a:ext cx="1264141" cy="1264141"/>
        </a:xfrm>
        <a:prstGeom prst="round2DiagRect">
          <a:avLst>
            <a:gd name="adj1" fmla="val 29727"/>
            <a:gd name="adj2" fmla="val 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E2FFEC-D767-4ADF-A1C5-C2EBE07C1D61}">
      <dsp:nvSpPr>
        <dsp:cNvPr id="0" name=""/>
        <dsp:cNvSpPr/>
      </dsp:nvSpPr>
      <dsp:spPr>
        <a:xfrm>
          <a:off x="6112649" y="1256734"/>
          <a:ext cx="725326" cy="72532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086ECE-BAB1-4D37-9CE9-F679410DE427}">
      <dsp:nvSpPr>
        <dsp:cNvPr id="0" name=""/>
        <dsp:cNvSpPr/>
      </dsp:nvSpPr>
      <dsp:spPr>
        <a:xfrm>
          <a:off x="5439131" y="2645217"/>
          <a:ext cx="207236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CA" sz="1900" kern="1200"/>
            <a:t>Demanding tasks</a:t>
          </a:r>
          <a:endParaRPr lang="en-US" sz="1900" kern="1200"/>
        </a:p>
      </dsp:txBody>
      <dsp:txXfrm>
        <a:off x="5439131" y="2645217"/>
        <a:ext cx="2072362" cy="720000"/>
      </dsp:txXfrm>
    </dsp:sp>
    <dsp:sp modelId="{2A35C669-B104-4649-B0BA-B0721C844341}">
      <dsp:nvSpPr>
        <dsp:cNvPr id="0" name=""/>
        <dsp:cNvSpPr/>
      </dsp:nvSpPr>
      <dsp:spPr>
        <a:xfrm>
          <a:off x="8278268" y="987326"/>
          <a:ext cx="1264141" cy="1264141"/>
        </a:xfrm>
        <a:prstGeom prst="round2DiagRect">
          <a:avLst>
            <a:gd name="adj1" fmla="val 29727"/>
            <a:gd name="adj2" fmla="val 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C0E0F0-7FB2-4666-883D-C5F7CA96924E}">
      <dsp:nvSpPr>
        <dsp:cNvPr id="0" name=""/>
        <dsp:cNvSpPr/>
      </dsp:nvSpPr>
      <dsp:spPr>
        <a:xfrm>
          <a:off x="8547675" y="1256734"/>
          <a:ext cx="725326" cy="72532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D127C9-A262-47EB-BDCA-F12B43365181}">
      <dsp:nvSpPr>
        <dsp:cNvPr id="0" name=""/>
        <dsp:cNvSpPr/>
      </dsp:nvSpPr>
      <dsp:spPr>
        <a:xfrm>
          <a:off x="7874157" y="2645217"/>
          <a:ext cx="207236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CA" sz="1900" kern="1200" dirty="0"/>
            <a:t>important tasks</a:t>
          </a:r>
          <a:endParaRPr lang="en-US" sz="1900" kern="1200" dirty="0"/>
        </a:p>
      </dsp:txBody>
      <dsp:txXfrm>
        <a:off x="7874157" y="2645217"/>
        <a:ext cx="2072362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578C5A-334B-40C8-8B51-4B16070E21D6}">
      <dsp:nvSpPr>
        <dsp:cNvPr id="0" name=""/>
        <dsp:cNvSpPr/>
      </dsp:nvSpPr>
      <dsp:spPr>
        <a:xfrm>
          <a:off x="7854097" y="849403"/>
          <a:ext cx="2250349" cy="2250464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0AA8BD-1BC1-43D2-99DD-FAD0B932E99C}">
      <dsp:nvSpPr>
        <dsp:cNvPr id="0" name=""/>
        <dsp:cNvSpPr/>
      </dsp:nvSpPr>
      <dsp:spPr>
        <a:xfrm>
          <a:off x="7929366" y="924431"/>
          <a:ext cx="2100776" cy="2100407"/>
        </a:xfrm>
        <a:prstGeom prst="ellipse">
          <a:avLst/>
        </a:prstGeom>
        <a:solidFill>
          <a:schemeClr val="accent5">
            <a:hueOff val="-1736021"/>
            <a:satOff val="-118"/>
            <a:lumOff val="28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000" kern="1200"/>
            <a:t>Handling errors </a:t>
          </a:r>
          <a:endParaRPr lang="en-US" sz="2000" kern="1200"/>
        </a:p>
      </dsp:txBody>
      <dsp:txXfrm>
        <a:off x="8229476" y="1224546"/>
        <a:ext cx="1500554" cy="1500177"/>
      </dsp:txXfrm>
    </dsp:sp>
    <dsp:sp modelId="{23F712EB-4BBA-4660-BD4B-A379967EC34A}">
      <dsp:nvSpPr>
        <dsp:cNvPr id="0" name=""/>
        <dsp:cNvSpPr/>
      </dsp:nvSpPr>
      <dsp:spPr>
        <a:xfrm rot="2700000">
          <a:off x="5518810" y="849244"/>
          <a:ext cx="2250386" cy="2250386"/>
        </a:xfrm>
        <a:prstGeom prst="teardrop">
          <a:avLst>
            <a:gd name="adj" fmla="val 100000"/>
          </a:avLst>
        </a:prstGeom>
        <a:solidFill>
          <a:schemeClr val="accent5">
            <a:hueOff val="-3472043"/>
            <a:satOff val="-236"/>
            <a:lumOff val="56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D07340-3716-40C7-B949-706EA7CB1EDB}">
      <dsp:nvSpPr>
        <dsp:cNvPr id="0" name=""/>
        <dsp:cNvSpPr/>
      </dsp:nvSpPr>
      <dsp:spPr>
        <a:xfrm>
          <a:off x="5603747" y="924431"/>
          <a:ext cx="2100776" cy="2100407"/>
        </a:xfrm>
        <a:prstGeom prst="ellipse">
          <a:avLst/>
        </a:prstGeom>
        <a:solidFill>
          <a:schemeClr val="accent5">
            <a:hueOff val="-5208064"/>
            <a:satOff val="-354"/>
            <a:lumOff val="84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000" kern="1200"/>
            <a:t>Tracking the progress and status of your workflows</a:t>
          </a:r>
          <a:endParaRPr lang="en-US" sz="2000" kern="1200"/>
        </a:p>
      </dsp:txBody>
      <dsp:txXfrm>
        <a:off x="5903858" y="1224546"/>
        <a:ext cx="1500554" cy="1500177"/>
      </dsp:txXfrm>
    </dsp:sp>
    <dsp:sp modelId="{0CC6D96D-3331-47C3-9700-E2AE8916B16D}">
      <dsp:nvSpPr>
        <dsp:cNvPr id="0" name=""/>
        <dsp:cNvSpPr/>
      </dsp:nvSpPr>
      <dsp:spPr>
        <a:xfrm rot="2700000">
          <a:off x="3202842" y="849244"/>
          <a:ext cx="2250386" cy="2250386"/>
        </a:xfrm>
        <a:prstGeom prst="teardrop">
          <a:avLst>
            <a:gd name="adj" fmla="val 100000"/>
          </a:avLst>
        </a:prstGeom>
        <a:solidFill>
          <a:schemeClr val="accent5">
            <a:hueOff val="-6944086"/>
            <a:satOff val="-472"/>
            <a:lumOff val="112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9B5998-1FBE-47BB-B4B3-5A5A289F9BD5}">
      <dsp:nvSpPr>
        <dsp:cNvPr id="0" name=""/>
        <dsp:cNvSpPr/>
      </dsp:nvSpPr>
      <dsp:spPr>
        <a:xfrm>
          <a:off x="3278129" y="924431"/>
          <a:ext cx="2100776" cy="2100407"/>
        </a:xfrm>
        <a:prstGeom prst="ellipse">
          <a:avLst/>
        </a:prstGeom>
        <a:solidFill>
          <a:schemeClr val="accent5">
            <a:hueOff val="-8680107"/>
            <a:satOff val="-590"/>
            <a:lumOff val="140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000" kern="1200"/>
            <a:t>How to run your flows manually or through a trigger</a:t>
          </a:r>
          <a:endParaRPr lang="en-US" sz="2000" kern="1200"/>
        </a:p>
      </dsp:txBody>
      <dsp:txXfrm>
        <a:off x="3578240" y="1224546"/>
        <a:ext cx="1500554" cy="1500177"/>
      </dsp:txXfrm>
    </dsp:sp>
    <dsp:sp modelId="{1BDEF5F0-17B8-4F97-8CFF-4307A2C62F8D}">
      <dsp:nvSpPr>
        <dsp:cNvPr id="0" name=""/>
        <dsp:cNvSpPr/>
      </dsp:nvSpPr>
      <dsp:spPr>
        <a:xfrm rot="2700000">
          <a:off x="877223" y="849244"/>
          <a:ext cx="2250386" cy="2250386"/>
        </a:xfrm>
        <a:prstGeom prst="teardrop">
          <a:avLst>
            <a:gd name="adj" fmla="val 100000"/>
          </a:avLst>
        </a:prstGeom>
        <a:solidFill>
          <a:schemeClr val="accent5">
            <a:hueOff val="-10416129"/>
            <a:satOff val="-708"/>
            <a:lumOff val="16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DC9C94-643E-4977-A240-929462FC00CB}">
      <dsp:nvSpPr>
        <dsp:cNvPr id="0" name=""/>
        <dsp:cNvSpPr/>
      </dsp:nvSpPr>
      <dsp:spPr>
        <a:xfrm>
          <a:off x="952511" y="924431"/>
          <a:ext cx="2100776" cy="2100407"/>
        </a:xfrm>
        <a:prstGeom prst="ellipse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000" kern="1200"/>
            <a:t>Create a simple Automation Flow</a:t>
          </a:r>
          <a:endParaRPr lang="en-US" sz="2000" kern="1200"/>
        </a:p>
      </dsp:txBody>
      <dsp:txXfrm>
        <a:off x="1252622" y="1224546"/>
        <a:ext cx="1500554" cy="15001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layout/CircleProcess">
  <dgm:title val="Circle Process"/>
  <dgm:desc val="Use to show sequential steps in a process. Limited to eleven Level 1 shapes with an unlimited number of Level 2 shapes. Works best with small amounts of text. Unused text does not appear, but remains available if you switch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node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fgAcc0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fgAcc0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fgAcc0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fgAcc0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fgAcc0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fgAcc0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fgAcc0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fgAcc0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fgAcc0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fgAcc0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fgAcc0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2D730-48CE-DB4C-52B7-73EA466E3D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3F8C03-8696-2B72-11DC-75E76A9D6B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E7B0BD-CB5D-E321-7DB7-2F24225F3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A9585-B95B-4E9C-9D4E-0C6F3BE16058}" type="datetimeFigureOut">
              <a:rPr lang="en-CA" smtClean="0"/>
              <a:t>2024-11-18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930BE5-A345-9F74-DA34-2A1777BAE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375388-5C11-D36B-24B0-6A7E25B92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D9187-8597-4E8C-85DE-5A0604D2C6A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76667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3E4A0-7C86-DEA8-85DE-A1F98085C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B30D7B-6624-2445-5E13-3DC18A4633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97067C-A509-267E-BD17-08A24F482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A9585-B95B-4E9C-9D4E-0C6F3BE16058}" type="datetimeFigureOut">
              <a:rPr lang="en-CA" smtClean="0"/>
              <a:t>2024-11-18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C86168-7066-157F-09E6-BC0FE174E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A91900-DFB3-A41D-8CD4-8EE22B6C4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D9187-8597-4E8C-85DE-5A0604D2C6A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82918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EC43D0-C889-7E6C-9462-6CF55CA34F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DBA0C6-40BB-61A9-CBA0-2633149FBA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747A50-D8C5-FB8F-0402-CE358DC3F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A9585-B95B-4E9C-9D4E-0C6F3BE16058}" type="datetimeFigureOut">
              <a:rPr lang="en-CA" smtClean="0"/>
              <a:t>2024-11-18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8B3A8E-87AE-E018-AD53-274230E57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DF4040-5087-2616-E8D9-83BA3DFE8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D9187-8597-4E8C-85DE-5A0604D2C6A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7673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806B4-A8FB-E565-0C79-DAD9CBF9C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4CBB2D-0CD3-BA4F-F045-DFE5415EDF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36C004-0A0E-CCC7-AF6A-DD0D0255E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A9585-B95B-4E9C-9D4E-0C6F3BE16058}" type="datetimeFigureOut">
              <a:rPr lang="en-CA" smtClean="0"/>
              <a:t>2024-11-18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02F32E-2DF1-53C3-96BD-88CE840FF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19C448-4BB9-C0A6-BEBB-68DF97BDD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D9187-8597-4E8C-85DE-5A0604D2C6A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21268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92342-C4D6-8848-2AA9-47881A91B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A75971-9A73-E36D-F872-A213D78167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EE193D-267C-6806-BFB4-0C9357424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A9585-B95B-4E9C-9D4E-0C6F3BE16058}" type="datetimeFigureOut">
              <a:rPr lang="en-CA" smtClean="0"/>
              <a:t>2024-11-18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532214-DD58-09F5-2945-33BCEE577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DBA150-3FFC-84BB-5F95-15FE09222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D9187-8597-4E8C-85DE-5A0604D2C6A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33088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5C0B29-4722-772B-DE21-25D2025FF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51DFD-28BE-4FB4-0EC5-67FBAD5E26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4138C2-828B-EC5A-F76D-B72B6E8248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34EADA-495A-76DE-0D48-4FEF7873E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A9585-B95B-4E9C-9D4E-0C6F3BE16058}" type="datetimeFigureOut">
              <a:rPr lang="en-CA" smtClean="0"/>
              <a:t>2024-11-18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C15E6A-77EB-E3A3-C984-BF2F20C36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1E4612-7E90-0539-34B2-5EBC40109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D9187-8597-4E8C-85DE-5A0604D2C6A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54247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2E554-1DC8-FA80-3E93-D4A96E92FA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6DF758-A1B1-FBF5-09C7-C3CD04E4F3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59A4DE-E9F2-ABA3-C4A5-B942FD63FE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6828D5-C97F-1182-B36A-B8FD0B034E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7081BE-4DC1-1DFD-3184-08D01B85F3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BFD4A9-AA06-2DC3-3DB7-383886989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A9585-B95B-4E9C-9D4E-0C6F3BE16058}" type="datetimeFigureOut">
              <a:rPr lang="en-CA" smtClean="0"/>
              <a:t>2024-11-18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BA7CCA3-FFC0-D802-3496-7EA31F077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DEAB27-2358-5D5C-E98C-77809B363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D9187-8597-4E8C-85DE-5A0604D2C6A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79977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7CABF-D11C-6116-87C8-713B3E035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029F91-E15D-EFFF-3F49-A7D8D96B5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A9585-B95B-4E9C-9D4E-0C6F3BE16058}" type="datetimeFigureOut">
              <a:rPr lang="en-CA" smtClean="0"/>
              <a:t>2024-11-18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10C384-0EFF-ACCC-57A0-02F01AE48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AE2C33-6B0C-C657-984C-79347136C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D9187-8597-4E8C-85DE-5A0604D2C6A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07055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3951F8-B102-2742-A87F-570D1F5D7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A9585-B95B-4E9C-9D4E-0C6F3BE16058}" type="datetimeFigureOut">
              <a:rPr lang="en-CA" smtClean="0"/>
              <a:t>2024-11-18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1599D62-B327-AA2B-CF26-BC8EB0C8F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542F22-324B-C3FA-42F9-E433E7C48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D9187-8597-4E8C-85DE-5A0604D2C6A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06295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A7F42C-660F-03B5-43CA-B83D8B20C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C26A4-AE45-93B6-55BD-DB59C60FB2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592B2E-8C72-50AB-7C88-2247F72461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F65494-23A8-40E7-2A4D-A6B694A35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A9585-B95B-4E9C-9D4E-0C6F3BE16058}" type="datetimeFigureOut">
              <a:rPr lang="en-CA" smtClean="0"/>
              <a:t>2024-11-18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8C61C4-0B0C-E274-CDE6-756024DF4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98958B-C7BE-85A9-2466-7A372EEFE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D9187-8597-4E8C-85DE-5A0604D2C6A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30749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7D93A-A4EA-91F3-2B34-4EDBD876A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9C5DA7-D416-6342-4814-34289C06E2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FFEB24-AF01-84E6-1004-42E3134592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AAD5CD-48A8-C3B7-4534-47F2C7553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A9585-B95B-4E9C-9D4E-0C6F3BE16058}" type="datetimeFigureOut">
              <a:rPr lang="en-CA" smtClean="0"/>
              <a:t>2024-11-18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A18D61-A26F-3742-39BC-C2D07520E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21A111-924B-43F0-546E-4A4C312EA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D9187-8597-4E8C-85DE-5A0604D2C6A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55377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AEB5E7-0FD7-27C7-D339-716BAEB39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4169DE-D39F-9D33-0A4B-D6E3F9D0A1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EC3A59-711A-A24F-7854-3C30F07926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5A9585-B95B-4E9C-9D4E-0C6F3BE16058}" type="datetimeFigureOut">
              <a:rPr lang="en-CA" smtClean="0"/>
              <a:t>2024-11-18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3E88C1-FB2F-B141-002B-49144816DA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3E7594-76CE-2CDF-DF5E-2947AC05EB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FD9187-8597-4E8C-85DE-5A0604D2C6A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2811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5" name="Rectangle 44">
            <a:extLst>
              <a:ext uri="{FF2B5EF4-FFF2-40B4-BE49-F238E27FC236}">
                <a16:creationId xmlns:a16="http://schemas.microsoft.com/office/drawing/2014/main" id="{43C48B49-6135-48B6-AC0F-97E5D8D1F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25E245-2559-6914-4587-683FC68C3E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9766" y="1146412"/>
            <a:ext cx="9014348" cy="2402006"/>
          </a:xfrm>
        </p:spPr>
        <p:txBody>
          <a:bodyPr anchor="b">
            <a:normAutofit/>
          </a:bodyPr>
          <a:lstStyle/>
          <a:p>
            <a:pPr algn="l"/>
            <a:r>
              <a:rPr lang="en-CA" sz="4800"/>
              <a:t>Power Automate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8" y="4374554"/>
            <a:ext cx="12192007" cy="248344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40655" y="4374554"/>
            <a:ext cx="4051344" cy="2483446"/>
          </a:xfrm>
          <a:prstGeom prst="rect">
            <a:avLst/>
          </a:prstGeom>
          <a:gradFill>
            <a:gsLst>
              <a:gs pos="4000">
                <a:schemeClr val="accent1">
                  <a:alpha val="21000"/>
                </a:schemeClr>
              </a:gs>
              <a:gs pos="83000">
                <a:schemeClr val="accent1">
                  <a:lumMod val="50000"/>
                  <a:alpha val="61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F256AC18-FB41-4977-8B0C-F5082335AB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4379429"/>
            <a:ext cx="12191984" cy="1953928"/>
          </a:xfrm>
          <a:prstGeom prst="rect">
            <a:avLst/>
          </a:prstGeom>
          <a:gradFill>
            <a:gsLst>
              <a:gs pos="32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alpha val="5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8" y="4380927"/>
            <a:ext cx="12192000" cy="2019443"/>
          </a:xfrm>
          <a:prstGeom prst="rect">
            <a:avLst/>
          </a:prstGeom>
          <a:gradFill>
            <a:gsLst>
              <a:gs pos="3200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45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A44420-4E04-820F-18B4-CD67A22CDE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29765" y="4892722"/>
            <a:ext cx="6387155" cy="1078173"/>
          </a:xfrm>
        </p:spPr>
        <p:txBody>
          <a:bodyPr anchor="ctr">
            <a:normAutofit/>
          </a:bodyPr>
          <a:lstStyle/>
          <a:p>
            <a:pPr algn="l"/>
            <a:endParaRPr lang="en-CA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864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7" name="Rectangle 46">
            <a:extLst>
              <a:ext uri="{FF2B5EF4-FFF2-40B4-BE49-F238E27FC236}">
                <a16:creationId xmlns:a16="http://schemas.microsoft.com/office/drawing/2014/main" id="{979E27D9-03C7-44E2-9FF8-15D0C8506A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550102-4999-638A-365C-0641069C7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1"/>
            <a:ext cx="9688296" cy="1642969"/>
          </a:xfrm>
        </p:spPr>
        <p:txBody>
          <a:bodyPr anchor="b">
            <a:normAutofit/>
          </a:bodyPr>
          <a:lstStyle/>
          <a:p>
            <a:r>
              <a:rPr lang="en-CA" sz="4000" dirty="0"/>
              <a:t>Agenda</a:t>
            </a:r>
          </a:p>
        </p:txBody>
      </p:sp>
      <p:sp>
        <p:nvSpPr>
          <p:cNvPr id="64" name="Content Placeholder 2">
            <a:extLst>
              <a:ext uri="{FF2B5EF4-FFF2-40B4-BE49-F238E27FC236}">
                <a16:creationId xmlns:a16="http://schemas.microsoft.com/office/drawing/2014/main" id="{4E1B31CE-241E-A711-A21A-5C4DDB9A37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6397" y="2418409"/>
            <a:ext cx="9688296" cy="3454358"/>
          </a:xfrm>
        </p:spPr>
        <p:txBody>
          <a:bodyPr anchor="t">
            <a:normAutofit/>
          </a:bodyPr>
          <a:lstStyle/>
          <a:p>
            <a:r>
              <a:rPr lang="en-CA" sz="2000" dirty="0"/>
              <a:t>Getting started with Power Automate</a:t>
            </a:r>
          </a:p>
          <a:p>
            <a:r>
              <a:rPr lang="en-CA" sz="2000" dirty="0"/>
              <a:t>Flow creation and management </a:t>
            </a:r>
          </a:p>
          <a:p>
            <a:r>
              <a:rPr lang="en-CA" sz="2000" dirty="0"/>
              <a:t>Interactive practical exercises</a:t>
            </a:r>
          </a:p>
          <a:p>
            <a:r>
              <a:rPr lang="en-CA" sz="2000" dirty="0"/>
              <a:t>Development and follow-up</a:t>
            </a:r>
          </a:p>
          <a:p>
            <a:endParaRPr lang="en-CA" sz="2000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EBF1590-3B36-48EE-A89D-3B6F3CB256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AC8F6C8C-AB5A-4548-942D-E3FD40ACBC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638705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79E27D9-03C7-44E2-9FF8-15D0C8506A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F79A9A-B69F-5C04-1368-3289ACBD7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1"/>
            <a:ext cx="9688296" cy="1642969"/>
          </a:xfrm>
        </p:spPr>
        <p:txBody>
          <a:bodyPr anchor="b">
            <a:normAutofit/>
          </a:bodyPr>
          <a:lstStyle/>
          <a:p>
            <a:r>
              <a:rPr lang="en-CA" sz="4000" dirty="0"/>
              <a:t>What is Power Automate?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D9DB04-35AE-4DAE-F95B-0920123613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6397" y="2418409"/>
            <a:ext cx="9688296" cy="3454358"/>
          </a:xfrm>
        </p:spPr>
        <p:txBody>
          <a:bodyPr anchor="t">
            <a:normAutofit/>
          </a:bodyPr>
          <a:lstStyle/>
          <a:p>
            <a:r>
              <a:rPr lang="en-CA" sz="2000" dirty="0"/>
              <a:t>A software tool that allows users to create automated workflows between various apps and services (Teams, Outlook etc.)</a:t>
            </a:r>
          </a:p>
          <a:p>
            <a:r>
              <a:rPr lang="en-CA" sz="2000" dirty="0"/>
              <a:t>Power Automate uses connecters to help automate a task that the user wants to create</a:t>
            </a:r>
          </a:p>
          <a:p>
            <a:r>
              <a:rPr lang="en-CA" sz="2000" dirty="0"/>
              <a:t>Seamless integration between Power Automate and different systems, with over 300 connectors ( Excel, SharePoint, and more!)</a:t>
            </a:r>
          </a:p>
          <a:p>
            <a:endParaRPr lang="en-CA" sz="20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BF1590-3B36-48EE-A89D-3B6F3CB256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C8F6C8C-AB5A-4548-942D-E3FD40ACBC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62508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FE896C-3506-BB09-63DA-799D92175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8"/>
            <a:ext cx="10515600" cy="1133499"/>
          </a:xfrm>
        </p:spPr>
        <p:txBody>
          <a:bodyPr>
            <a:normAutofit/>
          </a:bodyPr>
          <a:lstStyle/>
          <a:p>
            <a:pPr algn="ctr"/>
            <a:r>
              <a:rPr lang="en-CA" sz="5200"/>
              <a:t>What can/should you automate?</a:t>
            </a:r>
          </a:p>
        </p:txBody>
      </p:sp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C578AFFD-8FDA-9D40-9E61-95C0F26CFD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354304"/>
              </p:ext>
            </p:extLst>
          </p:nvPr>
        </p:nvGraphicFramePr>
        <p:xfrm>
          <a:off x="838200" y="1828800"/>
          <a:ext cx="105156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10368557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14F0A3-21F4-FD3C-7D1B-4D238221C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CA" sz="5400" dirty="0"/>
              <a:t>Interactivity 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1865313"/>
            <a:ext cx="10424160" cy="18288"/>
          </a:xfrm>
          <a:custGeom>
            <a:avLst/>
            <a:gdLst>
              <a:gd name="connsiteX0" fmla="*/ 0 w 10424160"/>
              <a:gd name="connsiteY0" fmla="*/ 0 h 18288"/>
              <a:gd name="connsiteX1" fmla="*/ 903427 w 10424160"/>
              <a:gd name="connsiteY1" fmla="*/ 0 h 18288"/>
              <a:gd name="connsiteX2" fmla="*/ 1389888 w 10424160"/>
              <a:gd name="connsiteY2" fmla="*/ 0 h 18288"/>
              <a:gd name="connsiteX3" fmla="*/ 2189074 w 10424160"/>
              <a:gd name="connsiteY3" fmla="*/ 0 h 18288"/>
              <a:gd name="connsiteX4" fmla="*/ 2675534 w 10424160"/>
              <a:gd name="connsiteY4" fmla="*/ 0 h 18288"/>
              <a:gd name="connsiteX5" fmla="*/ 3370478 w 10424160"/>
              <a:gd name="connsiteY5" fmla="*/ 0 h 18288"/>
              <a:gd name="connsiteX6" fmla="*/ 4169664 w 10424160"/>
              <a:gd name="connsiteY6" fmla="*/ 0 h 18288"/>
              <a:gd name="connsiteX7" fmla="*/ 4551883 w 10424160"/>
              <a:gd name="connsiteY7" fmla="*/ 0 h 18288"/>
              <a:gd name="connsiteX8" fmla="*/ 4934102 w 10424160"/>
              <a:gd name="connsiteY8" fmla="*/ 0 h 18288"/>
              <a:gd name="connsiteX9" fmla="*/ 5837530 w 10424160"/>
              <a:gd name="connsiteY9" fmla="*/ 0 h 18288"/>
              <a:gd name="connsiteX10" fmla="*/ 6532474 w 10424160"/>
              <a:gd name="connsiteY10" fmla="*/ 0 h 18288"/>
              <a:gd name="connsiteX11" fmla="*/ 6914693 w 10424160"/>
              <a:gd name="connsiteY11" fmla="*/ 0 h 18288"/>
              <a:gd name="connsiteX12" fmla="*/ 7609637 w 10424160"/>
              <a:gd name="connsiteY12" fmla="*/ 0 h 18288"/>
              <a:gd name="connsiteX13" fmla="*/ 8513064 w 10424160"/>
              <a:gd name="connsiteY13" fmla="*/ 0 h 18288"/>
              <a:gd name="connsiteX14" fmla="*/ 9103766 w 10424160"/>
              <a:gd name="connsiteY14" fmla="*/ 0 h 18288"/>
              <a:gd name="connsiteX15" fmla="*/ 9694469 w 10424160"/>
              <a:gd name="connsiteY15" fmla="*/ 0 h 18288"/>
              <a:gd name="connsiteX16" fmla="*/ 10424160 w 10424160"/>
              <a:gd name="connsiteY16" fmla="*/ 0 h 18288"/>
              <a:gd name="connsiteX17" fmla="*/ 10424160 w 10424160"/>
              <a:gd name="connsiteY17" fmla="*/ 18288 h 18288"/>
              <a:gd name="connsiteX18" fmla="*/ 9729216 w 10424160"/>
              <a:gd name="connsiteY18" fmla="*/ 18288 h 18288"/>
              <a:gd name="connsiteX19" fmla="*/ 8930030 w 10424160"/>
              <a:gd name="connsiteY19" fmla="*/ 18288 h 18288"/>
              <a:gd name="connsiteX20" fmla="*/ 8130845 w 10424160"/>
              <a:gd name="connsiteY20" fmla="*/ 18288 h 18288"/>
              <a:gd name="connsiteX21" fmla="*/ 7644384 w 10424160"/>
              <a:gd name="connsiteY21" fmla="*/ 18288 h 18288"/>
              <a:gd name="connsiteX22" fmla="*/ 6740957 w 10424160"/>
              <a:gd name="connsiteY22" fmla="*/ 18288 h 18288"/>
              <a:gd name="connsiteX23" fmla="*/ 6046013 w 10424160"/>
              <a:gd name="connsiteY23" fmla="*/ 18288 h 18288"/>
              <a:gd name="connsiteX24" fmla="*/ 5663794 w 10424160"/>
              <a:gd name="connsiteY24" fmla="*/ 18288 h 18288"/>
              <a:gd name="connsiteX25" fmla="*/ 4968850 w 10424160"/>
              <a:gd name="connsiteY25" fmla="*/ 18288 h 18288"/>
              <a:gd name="connsiteX26" fmla="*/ 4378147 w 10424160"/>
              <a:gd name="connsiteY26" fmla="*/ 18288 h 18288"/>
              <a:gd name="connsiteX27" fmla="*/ 3787445 w 10424160"/>
              <a:gd name="connsiteY27" fmla="*/ 18288 h 18288"/>
              <a:gd name="connsiteX28" fmla="*/ 3196742 w 10424160"/>
              <a:gd name="connsiteY28" fmla="*/ 18288 h 18288"/>
              <a:gd name="connsiteX29" fmla="*/ 2606040 w 10424160"/>
              <a:gd name="connsiteY29" fmla="*/ 18288 h 18288"/>
              <a:gd name="connsiteX30" fmla="*/ 1806854 w 10424160"/>
              <a:gd name="connsiteY30" fmla="*/ 18288 h 18288"/>
              <a:gd name="connsiteX31" fmla="*/ 1111910 w 10424160"/>
              <a:gd name="connsiteY31" fmla="*/ 18288 h 18288"/>
              <a:gd name="connsiteX32" fmla="*/ 729691 w 10424160"/>
              <a:gd name="connsiteY32" fmla="*/ 18288 h 18288"/>
              <a:gd name="connsiteX33" fmla="*/ 0 w 10424160"/>
              <a:gd name="connsiteY33" fmla="*/ 18288 h 18288"/>
              <a:gd name="connsiteX34" fmla="*/ 0 w 10424160"/>
              <a:gd name="connsiteY3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4160" h="18288" fill="none" extrusionOk="0">
                <a:moveTo>
                  <a:pt x="0" y="0"/>
                </a:moveTo>
                <a:cubicBezTo>
                  <a:pt x="251416" y="-3874"/>
                  <a:pt x="479411" y="-20508"/>
                  <a:pt x="903427" y="0"/>
                </a:cubicBezTo>
                <a:cubicBezTo>
                  <a:pt x="1327443" y="20508"/>
                  <a:pt x="1177990" y="-7387"/>
                  <a:pt x="1389888" y="0"/>
                </a:cubicBezTo>
                <a:cubicBezTo>
                  <a:pt x="1601786" y="7387"/>
                  <a:pt x="1928602" y="-6697"/>
                  <a:pt x="2189074" y="0"/>
                </a:cubicBezTo>
                <a:cubicBezTo>
                  <a:pt x="2449546" y="6697"/>
                  <a:pt x="2440085" y="-21144"/>
                  <a:pt x="2675534" y="0"/>
                </a:cubicBezTo>
                <a:cubicBezTo>
                  <a:pt x="2910983" y="21144"/>
                  <a:pt x="3026158" y="-11124"/>
                  <a:pt x="3370478" y="0"/>
                </a:cubicBezTo>
                <a:cubicBezTo>
                  <a:pt x="3714798" y="11124"/>
                  <a:pt x="3864539" y="-10660"/>
                  <a:pt x="4169664" y="0"/>
                </a:cubicBezTo>
                <a:cubicBezTo>
                  <a:pt x="4474789" y="10660"/>
                  <a:pt x="4471218" y="16488"/>
                  <a:pt x="4551883" y="0"/>
                </a:cubicBezTo>
                <a:cubicBezTo>
                  <a:pt x="4632548" y="-16488"/>
                  <a:pt x="4786830" y="7986"/>
                  <a:pt x="4934102" y="0"/>
                </a:cubicBezTo>
                <a:cubicBezTo>
                  <a:pt x="5081374" y="-7986"/>
                  <a:pt x="5575881" y="-33003"/>
                  <a:pt x="5837530" y="0"/>
                </a:cubicBezTo>
                <a:cubicBezTo>
                  <a:pt x="6099179" y="33003"/>
                  <a:pt x="6305895" y="14170"/>
                  <a:pt x="6532474" y="0"/>
                </a:cubicBezTo>
                <a:cubicBezTo>
                  <a:pt x="6759053" y="-14170"/>
                  <a:pt x="6726707" y="16121"/>
                  <a:pt x="6914693" y="0"/>
                </a:cubicBezTo>
                <a:cubicBezTo>
                  <a:pt x="7102679" y="-16121"/>
                  <a:pt x="7397857" y="32594"/>
                  <a:pt x="7609637" y="0"/>
                </a:cubicBezTo>
                <a:cubicBezTo>
                  <a:pt x="7821417" y="-32594"/>
                  <a:pt x="8141235" y="-3745"/>
                  <a:pt x="8513064" y="0"/>
                </a:cubicBezTo>
                <a:cubicBezTo>
                  <a:pt x="8884893" y="3745"/>
                  <a:pt x="8877548" y="3359"/>
                  <a:pt x="9103766" y="0"/>
                </a:cubicBezTo>
                <a:cubicBezTo>
                  <a:pt x="9329984" y="-3359"/>
                  <a:pt x="9545570" y="-17843"/>
                  <a:pt x="9694469" y="0"/>
                </a:cubicBezTo>
                <a:cubicBezTo>
                  <a:pt x="9843368" y="17843"/>
                  <a:pt x="10162477" y="-1217"/>
                  <a:pt x="10424160" y="0"/>
                </a:cubicBezTo>
                <a:cubicBezTo>
                  <a:pt x="10424498" y="7640"/>
                  <a:pt x="10423710" y="11289"/>
                  <a:pt x="10424160" y="18288"/>
                </a:cubicBezTo>
                <a:cubicBezTo>
                  <a:pt x="10184680" y="20716"/>
                  <a:pt x="10034768" y="-9357"/>
                  <a:pt x="9729216" y="18288"/>
                </a:cubicBezTo>
                <a:cubicBezTo>
                  <a:pt x="9423664" y="45933"/>
                  <a:pt x="9309220" y="36372"/>
                  <a:pt x="8930030" y="18288"/>
                </a:cubicBezTo>
                <a:cubicBezTo>
                  <a:pt x="8550840" y="204"/>
                  <a:pt x="8513376" y="34707"/>
                  <a:pt x="8130845" y="18288"/>
                </a:cubicBezTo>
                <a:cubicBezTo>
                  <a:pt x="7748315" y="1869"/>
                  <a:pt x="7864674" y="19659"/>
                  <a:pt x="7644384" y="18288"/>
                </a:cubicBezTo>
                <a:cubicBezTo>
                  <a:pt x="7424094" y="16917"/>
                  <a:pt x="6947001" y="55680"/>
                  <a:pt x="6740957" y="18288"/>
                </a:cubicBezTo>
                <a:cubicBezTo>
                  <a:pt x="6534913" y="-19104"/>
                  <a:pt x="6313809" y="33391"/>
                  <a:pt x="6046013" y="18288"/>
                </a:cubicBezTo>
                <a:cubicBezTo>
                  <a:pt x="5778217" y="3185"/>
                  <a:pt x="5786775" y="1439"/>
                  <a:pt x="5663794" y="18288"/>
                </a:cubicBezTo>
                <a:cubicBezTo>
                  <a:pt x="5540813" y="35137"/>
                  <a:pt x="5204724" y="25434"/>
                  <a:pt x="4968850" y="18288"/>
                </a:cubicBezTo>
                <a:cubicBezTo>
                  <a:pt x="4732976" y="11142"/>
                  <a:pt x="4559928" y="34568"/>
                  <a:pt x="4378147" y="18288"/>
                </a:cubicBezTo>
                <a:cubicBezTo>
                  <a:pt x="4196366" y="2008"/>
                  <a:pt x="3992200" y="35409"/>
                  <a:pt x="3787445" y="18288"/>
                </a:cubicBezTo>
                <a:cubicBezTo>
                  <a:pt x="3582690" y="1167"/>
                  <a:pt x="3488876" y="-7583"/>
                  <a:pt x="3196742" y="18288"/>
                </a:cubicBezTo>
                <a:cubicBezTo>
                  <a:pt x="2904608" y="44159"/>
                  <a:pt x="2729828" y="45906"/>
                  <a:pt x="2606040" y="18288"/>
                </a:cubicBezTo>
                <a:cubicBezTo>
                  <a:pt x="2482252" y="-9330"/>
                  <a:pt x="2000672" y="-5498"/>
                  <a:pt x="1806854" y="18288"/>
                </a:cubicBezTo>
                <a:cubicBezTo>
                  <a:pt x="1613036" y="42074"/>
                  <a:pt x="1310933" y="-4240"/>
                  <a:pt x="1111910" y="18288"/>
                </a:cubicBezTo>
                <a:cubicBezTo>
                  <a:pt x="912887" y="40816"/>
                  <a:pt x="891560" y="1701"/>
                  <a:pt x="729691" y="18288"/>
                </a:cubicBezTo>
                <a:cubicBezTo>
                  <a:pt x="567822" y="34875"/>
                  <a:pt x="203025" y="34462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10424160" h="18288" stroke="0" extrusionOk="0">
                <a:moveTo>
                  <a:pt x="0" y="0"/>
                </a:moveTo>
                <a:cubicBezTo>
                  <a:pt x="119910" y="17195"/>
                  <a:pt x="345032" y="1652"/>
                  <a:pt x="590702" y="0"/>
                </a:cubicBezTo>
                <a:cubicBezTo>
                  <a:pt x="836372" y="-1652"/>
                  <a:pt x="830717" y="-10944"/>
                  <a:pt x="972922" y="0"/>
                </a:cubicBezTo>
                <a:cubicBezTo>
                  <a:pt x="1115127" y="10944"/>
                  <a:pt x="1638708" y="17269"/>
                  <a:pt x="1876349" y="0"/>
                </a:cubicBezTo>
                <a:cubicBezTo>
                  <a:pt x="2113990" y="-17269"/>
                  <a:pt x="2263529" y="27642"/>
                  <a:pt x="2467051" y="0"/>
                </a:cubicBezTo>
                <a:cubicBezTo>
                  <a:pt x="2670573" y="-27642"/>
                  <a:pt x="2867743" y="-1552"/>
                  <a:pt x="3057754" y="0"/>
                </a:cubicBezTo>
                <a:cubicBezTo>
                  <a:pt x="3247765" y="1552"/>
                  <a:pt x="3729099" y="45169"/>
                  <a:pt x="3961181" y="0"/>
                </a:cubicBezTo>
                <a:cubicBezTo>
                  <a:pt x="4193263" y="-45169"/>
                  <a:pt x="4313735" y="4067"/>
                  <a:pt x="4447642" y="0"/>
                </a:cubicBezTo>
                <a:cubicBezTo>
                  <a:pt x="4581549" y="-4067"/>
                  <a:pt x="5123626" y="11867"/>
                  <a:pt x="5351069" y="0"/>
                </a:cubicBezTo>
                <a:cubicBezTo>
                  <a:pt x="5578512" y="-11867"/>
                  <a:pt x="6044105" y="-19983"/>
                  <a:pt x="6254496" y="0"/>
                </a:cubicBezTo>
                <a:cubicBezTo>
                  <a:pt x="6464887" y="19983"/>
                  <a:pt x="6664731" y="4232"/>
                  <a:pt x="6949440" y="0"/>
                </a:cubicBezTo>
                <a:cubicBezTo>
                  <a:pt x="7234149" y="-4232"/>
                  <a:pt x="7497205" y="28731"/>
                  <a:pt x="7852867" y="0"/>
                </a:cubicBezTo>
                <a:cubicBezTo>
                  <a:pt x="8208529" y="-28731"/>
                  <a:pt x="8287556" y="2616"/>
                  <a:pt x="8443570" y="0"/>
                </a:cubicBezTo>
                <a:cubicBezTo>
                  <a:pt x="8599584" y="-2616"/>
                  <a:pt x="8871283" y="-14113"/>
                  <a:pt x="9034272" y="0"/>
                </a:cubicBezTo>
                <a:cubicBezTo>
                  <a:pt x="9197261" y="14113"/>
                  <a:pt x="9604978" y="-35623"/>
                  <a:pt x="9833458" y="0"/>
                </a:cubicBezTo>
                <a:cubicBezTo>
                  <a:pt x="10061938" y="35623"/>
                  <a:pt x="10231944" y="-8194"/>
                  <a:pt x="10424160" y="0"/>
                </a:cubicBezTo>
                <a:cubicBezTo>
                  <a:pt x="10424285" y="4395"/>
                  <a:pt x="10424085" y="9776"/>
                  <a:pt x="10424160" y="18288"/>
                </a:cubicBezTo>
                <a:cubicBezTo>
                  <a:pt x="10058736" y="-5772"/>
                  <a:pt x="9942989" y="-18764"/>
                  <a:pt x="9624974" y="18288"/>
                </a:cubicBezTo>
                <a:cubicBezTo>
                  <a:pt x="9306959" y="55340"/>
                  <a:pt x="9229263" y="24995"/>
                  <a:pt x="8930030" y="18288"/>
                </a:cubicBezTo>
                <a:cubicBezTo>
                  <a:pt x="8630797" y="11581"/>
                  <a:pt x="8647263" y="10931"/>
                  <a:pt x="8547811" y="18288"/>
                </a:cubicBezTo>
                <a:cubicBezTo>
                  <a:pt x="8448359" y="25645"/>
                  <a:pt x="8173221" y="219"/>
                  <a:pt x="8061350" y="18288"/>
                </a:cubicBezTo>
                <a:cubicBezTo>
                  <a:pt x="7949479" y="36357"/>
                  <a:pt x="7437002" y="17516"/>
                  <a:pt x="7157923" y="18288"/>
                </a:cubicBezTo>
                <a:cubicBezTo>
                  <a:pt x="6878844" y="19060"/>
                  <a:pt x="6610241" y="8864"/>
                  <a:pt x="6462979" y="18288"/>
                </a:cubicBezTo>
                <a:cubicBezTo>
                  <a:pt x="6315717" y="27712"/>
                  <a:pt x="6124879" y="4989"/>
                  <a:pt x="5976518" y="18288"/>
                </a:cubicBezTo>
                <a:cubicBezTo>
                  <a:pt x="5828157" y="31587"/>
                  <a:pt x="5566880" y="7112"/>
                  <a:pt x="5281574" y="18288"/>
                </a:cubicBezTo>
                <a:cubicBezTo>
                  <a:pt x="4996268" y="29464"/>
                  <a:pt x="5085614" y="20493"/>
                  <a:pt x="4899355" y="18288"/>
                </a:cubicBezTo>
                <a:cubicBezTo>
                  <a:pt x="4713096" y="16083"/>
                  <a:pt x="4606138" y="34359"/>
                  <a:pt x="4517136" y="18288"/>
                </a:cubicBezTo>
                <a:cubicBezTo>
                  <a:pt x="4428134" y="2217"/>
                  <a:pt x="4125335" y="52414"/>
                  <a:pt x="3822192" y="18288"/>
                </a:cubicBezTo>
                <a:cubicBezTo>
                  <a:pt x="3519049" y="-15838"/>
                  <a:pt x="3453132" y="3859"/>
                  <a:pt x="3335731" y="18288"/>
                </a:cubicBezTo>
                <a:cubicBezTo>
                  <a:pt x="3218330" y="32717"/>
                  <a:pt x="2718749" y="-13936"/>
                  <a:pt x="2536546" y="18288"/>
                </a:cubicBezTo>
                <a:cubicBezTo>
                  <a:pt x="2354343" y="50512"/>
                  <a:pt x="2190669" y="3238"/>
                  <a:pt x="2050085" y="18288"/>
                </a:cubicBezTo>
                <a:cubicBezTo>
                  <a:pt x="1909501" y="33338"/>
                  <a:pt x="1520975" y="3062"/>
                  <a:pt x="1250899" y="18288"/>
                </a:cubicBezTo>
                <a:cubicBezTo>
                  <a:pt x="980823" y="33514"/>
                  <a:pt x="992936" y="28036"/>
                  <a:pt x="868680" y="18288"/>
                </a:cubicBezTo>
                <a:cubicBezTo>
                  <a:pt x="744424" y="8540"/>
                  <a:pt x="230364" y="33365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944AE72-673F-94A8-9932-121B314E43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3663022"/>
              </p:ext>
            </p:extLst>
          </p:nvPr>
        </p:nvGraphicFramePr>
        <p:xfrm>
          <a:off x="838200" y="2228087"/>
          <a:ext cx="10515600" cy="3948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536511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121</Words>
  <Application>Microsoft Office PowerPoint</Application>
  <PresentationFormat>Widescreen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Power Automate</vt:lpstr>
      <vt:lpstr>Agenda</vt:lpstr>
      <vt:lpstr>What is Power Automate?</vt:lpstr>
      <vt:lpstr>What can/should you automate?</vt:lpstr>
      <vt:lpstr>Interactivity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Vikrant Bhasin</dc:creator>
  <cp:lastModifiedBy>Vikrant Bhasin</cp:lastModifiedBy>
  <cp:revision>1</cp:revision>
  <dcterms:created xsi:type="dcterms:W3CDTF">2024-10-22T12:36:57Z</dcterms:created>
  <dcterms:modified xsi:type="dcterms:W3CDTF">2024-11-18T20:06:49Z</dcterms:modified>
</cp:coreProperties>
</file>